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1.xml" ContentType="application/vnd.openxmlformats-officedocument.presentationml.notesSlide+xml"/>
  <Override PartName="/ppt/charts/chart1.xml" ContentType="application/vnd.openxmlformats-officedocument.drawingml.chart+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charts/chart2.xml" ContentType="application/vnd.openxmlformats-officedocument.drawingml.chart+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ppt/charts/style1.xml" ContentType="application/vnd.ms-office.chartstyle+xml"/>
  <Override PartName="/ppt/charts/colors1.xml" ContentType="application/vnd.ms-office.chartcolorstyle+xml"/>
  <Override PartName="/ppt/charts/style2.xml" ContentType="application/vnd.ms-office.chartstyle+xml"/>
  <Override PartName="/ppt/charts/colors2.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301" r:id="rId2"/>
    <p:sldId id="275" r:id="rId3"/>
    <p:sldId id="263" r:id="rId4"/>
    <p:sldId id="311" r:id="rId5"/>
    <p:sldId id="274" r:id="rId6"/>
    <p:sldId id="293" r:id="rId7"/>
    <p:sldId id="310" r:id="rId8"/>
    <p:sldId id="284" r:id="rId9"/>
    <p:sldId id="278" r:id="rId10"/>
    <p:sldId id="294" r:id="rId11"/>
    <p:sldId id="312" r:id="rId12"/>
    <p:sldId id="295" r:id="rId13"/>
    <p:sldId id="272" r:id="rId14"/>
    <p:sldId id="277" r:id="rId15"/>
    <p:sldId id="313" r:id="rId16"/>
    <p:sldId id="288" r:id="rId17"/>
    <p:sldId id="271" r:id="rId18"/>
    <p:sldId id="287" r:id="rId19"/>
    <p:sldId id="266" r:id="rId20"/>
    <p:sldId id="289" r:id="rId21"/>
    <p:sldId id="314" r:id="rId22"/>
    <p:sldId id="262" r:id="rId23"/>
    <p:sldId id="265" r:id="rId24"/>
    <p:sldId id="285" r:id="rId25"/>
    <p:sldId id="268" r:id="rId26"/>
    <p:sldId id="286" r:id="rId27"/>
    <p:sldId id="267" r:id="rId28"/>
    <p:sldId id="273" r:id="rId29"/>
    <p:sldId id="270" r:id="rId30"/>
    <p:sldId id="296" r:id="rId31"/>
    <p:sldId id="257" r:id="rId3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228" userDrawn="1">
          <p15:clr>
            <a:srgbClr val="A4A3A4"/>
          </p15:clr>
        </p15:guide>
        <p15:guide id="2" pos="388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188"/>
    <a:srgbClr val="571131"/>
    <a:srgbClr val="00887B"/>
    <a:srgbClr val="DFC600"/>
    <a:srgbClr val="FF0000"/>
    <a:srgbClr val="00B050"/>
    <a:srgbClr val="009392"/>
    <a:srgbClr val="FEE4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348" autoAdjust="0"/>
    <p:restoredTop sz="94660"/>
  </p:normalViewPr>
  <p:slideViewPr>
    <p:cSldViewPr snapToGrid="0" showGuides="1">
      <p:cViewPr>
        <p:scale>
          <a:sx n="75" d="100"/>
          <a:sy n="75" d="100"/>
        </p:scale>
        <p:origin x="-1068" y="-852"/>
      </p:cViewPr>
      <p:guideLst>
        <p:guide orient="horz" pos="2228"/>
        <p:guide pos="3885"/>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___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baseline="0">
                <a:solidFill>
                  <a:schemeClr val="bg1"/>
                </a:solidFill>
                <a:latin typeface="+mn-lt"/>
                <a:ea typeface="+mn-ea"/>
                <a:cs typeface="+mn-cs"/>
              </a:defRPr>
            </a:pPr>
            <a:r>
              <a:rPr lang="zh-CN" altLang="en-US" dirty="0" smtClean="0"/>
              <a:t>输入替换你的标题</a:t>
            </a:r>
            <a:endParaRPr lang="zh-CN" dirty="0"/>
          </a:p>
        </c:rich>
      </c:tx>
      <c:layout/>
      <c:overlay val="0"/>
      <c:spPr>
        <a:noFill/>
        <a:ln>
          <a:noFill/>
        </a:ln>
        <a:effectLst/>
      </c:spPr>
    </c:title>
    <c:autoTitleDeleted val="0"/>
    <c:plotArea>
      <c:layout/>
      <c:radarChart>
        <c:radarStyle val="filled"/>
        <c:varyColors val="0"/>
        <c:ser>
          <c:idx val="0"/>
          <c:order val="0"/>
          <c:tx>
            <c:strRef>
              <c:f>Sheet1!$B$1</c:f>
              <c:strCache>
                <c:ptCount val="1"/>
                <c:pt idx="0">
                  <c:v>系列 1</c:v>
                </c:pt>
              </c:strCache>
            </c:strRef>
          </c:tx>
          <c:spPr>
            <a:noFill/>
            <a:ln>
              <a:solidFill>
                <a:schemeClr val="bg1"/>
              </a:solidFill>
            </a:ln>
            <a:effectLst>
              <a:outerShdw blurRad="57150" dist="19050" dir="5400000" algn="ctr" rotWithShape="0">
                <a:srgbClr val="000000">
                  <a:alpha val="63000"/>
                </a:srgbClr>
              </a:outerShdw>
            </a:effectLst>
          </c:spPr>
          <c:cat>
            <c:numRef>
              <c:f>Sheet1!$A$2:$A$6</c:f>
              <c:numCache>
                <c:formatCode>m/d/yyyy</c:formatCode>
                <c:ptCount val="5"/>
                <c:pt idx="0">
                  <c:v>37261</c:v>
                </c:pt>
                <c:pt idx="1">
                  <c:v>37262</c:v>
                </c:pt>
                <c:pt idx="2">
                  <c:v>37263</c:v>
                </c:pt>
                <c:pt idx="3">
                  <c:v>37264</c:v>
                </c:pt>
                <c:pt idx="4">
                  <c:v>37265</c:v>
                </c:pt>
              </c:numCache>
            </c:numRef>
          </c:cat>
          <c:val>
            <c:numRef>
              <c:f>Sheet1!$B$2:$B$6</c:f>
              <c:numCache>
                <c:formatCode>General</c:formatCode>
                <c:ptCount val="5"/>
                <c:pt idx="0">
                  <c:v>32</c:v>
                </c:pt>
                <c:pt idx="1">
                  <c:v>32</c:v>
                </c:pt>
                <c:pt idx="2">
                  <c:v>28</c:v>
                </c:pt>
                <c:pt idx="3">
                  <c:v>12</c:v>
                </c:pt>
                <c:pt idx="4">
                  <c:v>15</c:v>
                </c:pt>
              </c:numCache>
            </c:numRef>
          </c:val>
        </c:ser>
        <c:ser>
          <c:idx val="1"/>
          <c:order val="1"/>
          <c:tx>
            <c:strRef>
              <c:f>Sheet1!$C$1</c:f>
              <c:strCache>
                <c:ptCount val="1"/>
                <c:pt idx="0">
                  <c:v>系列 2</c:v>
                </c:pt>
              </c:strCache>
            </c:strRef>
          </c:tx>
          <c:spPr>
            <a:noFill/>
            <a:ln>
              <a:solidFill>
                <a:schemeClr val="bg1"/>
              </a:solidFill>
            </a:ln>
            <a:effectLst>
              <a:outerShdw blurRad="57150" dist="19050" dir="5400000" algn="ctr" rotWithShape="0">
                <a:srgbClr val="000000">
                  <a:alpha val="63000"/>
                </a:srgbClr>
              </a:outerShdw>
            </a:effectLst>
          </c:spPr>
          <c:cat>
            <c:numRef>
              <c:f>Sheet1!$A$2:$A$6</c:f>
              <c:numCache>
                <c:formatCode>m/d/yyyy</c:formatCode>
                <c:ptCount val="5"/>
                <c:pt idx="0">
                  <c:v>37261</c:v>
                </c:pt>
                <c:pt idx="1">
                  <c:v>37262</c:v>
                </c:pt>
                <c:pt idx="2">
                  <c:v>37263</c:v>
                </c:pt>
                <c:pt idx="3">
                  <c:v>37264</c:v>
                </c:pt>
                <c:pt idx="4">
                  <c:v>37265</c:v>
                </c:pt>
              </c:numCache>
            </c:numRef>
          </c:cat>
          <c:val>
            <c:numRef>
              <c:f>Sheet1!$C$2:$C$6</c:f>
              <c:numCache>
                <c:formatCode>General</c:formatCode>
                <c:ptCount val="5"/>
                <c:pt idx="0">
                  <c:v>12</c:v>
                </c:pt>
                <c:pt idx="1">
                  <c:v>12</c:v>
                </c:pt>
                <c:pt idx="2">
                  <c:v>12</c:v>
                </c:pt>
                <c:pt idx="3">
                  <c:v>21</c:v>
                </c:pt>
                <c:pt idx="4">
                  <c:v>28</c:v>
                </c:pt>
              </c:numCache>
            </c:numRef>
          </c:val>
        </c:ser>
        <c:dLbls>
          <c:showLegendKey val="0"/>
          <c:showVal val="0"/>
          <c:showCatName val="0"/>
          <c:showSerName val="0"/>
          <c:showPercent val="0"/>
          <c:showBubbleSize val="0"/>
        </c:dLbls>
        <c:axId val="35984896"/>
        <c:axId val="92380480"/>
      </c:radarChart>
      <c:catAx>
        <c:axId val="35984896"/>
        <c:scaling>
          <c:orientation val="minMax"/>
        </c:scaling>
        <c:delete val="0"/>
        <c:axPos val="b"/>
        <c:majorGridlines>
          <c:spPr>
            <a:ln w="9525" cap="flat" cmpd="sng" algn="ctr">
              <a:solidFill>
                <a:schemeClr val="tx1">
                  <a:lumMod val="15000"/>
                  <a:lumOff val="85000"/>
                </a:schemeClr>
              </a:solidFill>
              <a:round/>
            </a:ln>
            <a:effectLst/>
          </c:spPr>
        </c:majorGridlines>
        <c:numFmt formatCode="m/d/yyyy"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zh-CN"/>
          </a:p>
        </c:txPr>
        <c:crossAx val="92380480"/>
        <c:crosses val="autoZero"/>
        <c:auto val="1"/>
        <c:lblAlgn val="ctr"/>
        <c:lblOffset val="100"/>
        <c:noMultiLvlLbl val="0"/>
      </c:catAx>
      <c:valAx>
        <c:axId val="92380480"/>
        <c:scaling>
          <c:orientation val="minMax"/>
        </c:scaling>
        <c:delete val="0"/>
        <c:axPos val="l"/>
        <c:majorGridlines>
          <c:spPr>
            <a:ln w="9525" cap="flat" cmpd="sng" algn="ctr">
              <a:solidFill>
                <a:schemeClr val="bg1"/>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zh-CN"/>
          </a:p>
        </c:txPr>
        <c:crossAx val="35984896"/>
        <c:crosses val="autoZero"/>
        <c:crossBetween val="between"/>
      </c:valAx>
      <c:spPr>
        <a:noFill/>
        <a:ln>
          <a:noFill/>
        </a:ln>
        <a:effectLst/>
      </c:spPr>
    </c:plotArea>
    <c:legend>
      <c:legendPos val="t"/>
      <c:layout/>
      <c:overlay val="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zh-CN"/>
        </a:p>
      </c:txPr>
    </c:legend>
    <c:plotVisOnly val="1"/>
    <c:dispBlanksAs val="gap"/>
    <c:showDLblsOverMax val="0"/>
  </c:chart>
  <c:spPr>
    <a:noFill/>
    <a:ln>
      <a:noFill/>
    </a:ln>
    <a:effectLst/>
  </c:spPr>
  <c:txPr>
    <a:bodyPr/>
    <a:lstStyle/>
    <a:p>
      <a:pPr>
        <a:defRPr>
          <a:solidFill>
            <a:schemeClr val="bg1"/>
          </a:solidFill>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bg1"/>
              </a:solidFill>
              <a:latin typeface="+mn-lt"/>
              <a:ea typeface="+mn-ea"/>
              <a:cs typeface="+mn-cs"/>
            </a:defRPr>
          </a:pPr>
          <a:endParaRPr lang="zh-CN"/>
        </a:p>
      </c:txPr>
    </c:title>
    <c:autoTitleDeleted val="0"/>
    <c:view3D>
      <c:rotX val="15"/>
      <c:rotY val="20"/>
      <c:depthPercent val="100"/>
      <c:rAngAx val="1"/>
    </c:view3D>
    <c:floor>
      <c:thickness val="0"/>
      <c:spPr>
        <a:noFill/>
        <a:ln>
          <a:noFill/>
        </a:ln>
        <a:effectLst/>
        <a:sp3d/>
      </c:spPr>
    </c:floor>
    <c:sideWall>
      <c:thickness val="0"/>
      <c:spPr>
        <a:noFill/>
        <a:ln>
          <a:solidFill>
            <a:schemeClr val="bg1"/>
          </a:solidFill>
        </a:ln>
        <a:effectLst/>
        <a:sp3d>
          <a:contourClr>
            <a:schemeClr val="bg1"/>
          </a:contourClr>
        </a:sp3d>
      </c:spPr>
    </c:sideWall>
    <c:backWall>
      <c:thickness val="0"/>
      <c:spPr>
        <a:noFill/>
        <a:ln>
          <a:solidFill>
            <a:schemeClr val="bg1"/>
          </a:solidFill>
        </a:ln>
        <a:effectLst/>
        <a:sp3d>
          <a:contourClr>
            <a:schemeClr val="bg1"/>
          </a:contourClr>
        </a:sp3d>
      </c:spPr>
    </c:backWall>
    <c:plotArea>
      <c:layout/>
      <c:bar3DChart>
        <c:barDir val="col"/>
        <c:grouping val="percentStacked"/>
        <c:varyColors val="0"/>
        <c:ser>
          <c:idx val="0"/>
          <c:order val="0"/>
          <c:tx>
            <c:strRef>
              <c:f>Sheet1!$B$1</c:f>
              <c:strCache>
                <c:ptCount val="1"/>
                <c:pt idx="0">
                  <c:v>系列 1</c:v>
                </c:pt>
              </c:strCache>
            </c:strRef>
          </c:tx>
          <c:spPr>
            <a:noFill/>
            <a:ln>
              <a:solidFill>
                <a:schemeClr val="bg1"/>
              </a:solidFill>
            </a:ln>
            <a:effectLst/>
            <a:sp3d>
              <a:contourClr>
                <a:schemeClr val="bg1"/>
              </a:contourClr>
            </a:sp3d>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noFill/>
            <a:ln>
              <a:solidFill>
                <a:schemeClr val="bg1"/>
              </a:solidFill>
            </a:ln>
            <a:effectLst/>
            <a:sp3d>
              <a:contourClr>
                <a:schemeClr val="bg1"/>
              </a:contourClr>
            </a:sp3d>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系列 3</c:v>
                </c:pt>
              </c:strCache>
            </c:strRef>
          </c:tx>
          <c:spPr>
            <a:noFill/>
            <a:ln>
              <a:solidFill>
                <a:schemeClr val="bg1"/>
              </a:solidFill>
            </a:ln>
            <a:effectLst/>
            <a:sp3d>
              <a:contourClr>
                <a:schemeClr val="bg1"/>
              </a:contourClr>
            </a:sp3d>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50"/>
        <c:shape val="box"/>
        <c:axId val="211616768"/>
        <c:axId val="208265216"/>
        <c:axId val="0"/>
      </c:bar3DChart>
      <c:catAx>
        <c:axId val="21161676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zh-CN"/>
          </a:p>
        </c:txPr>
        <c:crossAx val="208265216"/>
        <c:crosses val="autoZero"/>
        <c:auto val="1"/>
        <c:lblAlgn val="ctr"/>
        <c:lblOffset val="100"/>
        <c:noMultiLvlLbl val="0"/>
      </c:catAx>
      <c:valAx>
        <c:axId val="20826521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zh-CN"/>
          </a:p>
        </c:txPr>
        <c:crossAx val="21161676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51">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charts/style2.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03EDEF-4DC1-44BD-BABD-9D780B37C0EE}" type="datetimeFigureOut">
              <a:rPr lang="zh-CN" altLang="en-US" smtClean="0"/>
              <a:t>2016-10-02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0A784CB-A72F-49D7-9E74-653814712F41}" type="slidenum">
              <a:rPr lang="zh-CN" altLang="en-US" smtClean="0"/>
              <a:t>‹#›</a:t>
            </a:fld>
            <a:endParaRPr lang="zh-CN" altLang="en-US"/>
          </a:p>
        </p:txBody>
      </p:sp>
    </p:spTree>
    <p:extLst>
      <p:ext uri="{BB962C8B-B14F-4D97-AF65-F5344CB8AC3E}">
        <p14:creationId xmlns:p14="http://schemas.microsoft.com/office/powerpoint/2010/main" val="32945456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A784CB-A72F-49D7-9E74-653814712F41}" type="slidenum">
              <a:rPr lang="zh-CN" altLang="en-US" smtClean="0"/>
              <a:t>8</a:t>
            </a:fld>
            <a:endParaRPr lang="zh-CN" altLang="en-US"/>
          </a:p>
        </p:txBody>
      </p:sp>
    </p:spTree>
    <p:extLst>
      <p:ext uri="{BB962C8B-B14F-4D97-AF65-F5344CB8AC3E}">
        <p14:creationId xmlns:p14="http://schemas.microsoft.com/office/powerpoint/2010/main" val="38770828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6F78FE3B-B947-4D08-913A-070EB6F7F5D3}" type="datetimeFigureOut">
              <a:rPr lang="zh-CN" altLang="en-US" smtClean="0"/>
              <a:t>2016-10-02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6B4D72A-126F-472F-B841-E3391ECDD6C2}" type="slidenum">
              <a:rPr lang="zh-CN" altLang="en-US" smtClean="0"/>
              <a:t>‹#›</a:t>
            </a:fld>
            <a:endParaRPr lang="zh-CN" altLang="en-US"/>
          </a:p>
        </p:txBody>
      </p:sp>
    </p:spTree>
    <p:extLst>
      <p:ext uri="{BB962C8B-B14F-4D97-AF65-F5344CB8AC3E}">
        <p14:creationId xmlns:p14="http://schemas.microsoft.com/office/powerpoint/2010/main" val="398538074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F78FE3B-B947-4D08-913A-070EB6F7F5D3}" type="datetimeFigureOut">
              <a:rPr lang="zh-CN" altLang="en-US" smtClean="0"/>
              <a:t>2016-10-02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6B4D72A-126F-472F-B841-E3391ECDD6C2}" type="slidenum">
              <a:rPr lang="zh-CN" altLang="en-US" smtClean="0"/>
              <a:t>‹#›</a:t>
            </a:fld>
            <a:endParaRPr lang="zh-CN" altLang="en-US"/>
          </a:p>
        </p:txBody>
      </p:sp>
    </p:spTree>
    <p:extLst>
      <p:ext uri="{BB962C8B-B14F-4D97-AF65-F5344CB8AC3E}">
        <p14:creationId xmlns:p14="http://schemas.microsoft.com/office/powerpoint/2010/main" val="233028707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F78FE3B-B947-4D08-913A-070EB6F7F5D3}" type="datetimeFigureOut">
              <a:rPr lang="zh-CN" altLang="en-US" smtClean="0"/>
              <a:t>2016-10-02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6B4D72A-126F-472F-B841-E3391ECDD6C2}" type="slidenum">
              <a:rPr lang="zh-CN" altLang="en-US" smtClean="0"/>
              <a:t>‹#›</a:t>
            </a:fld>
            <a:endParaRPr lang="zh-CN" altLang="en-US"/>
          </a:p>
        </p:txBody>
      </p:sp>
    </p:spTree>
    <p:extLst>
      <p:ext uri="{BB962C8B-B14F-4D97-AF65-F5344CB8AC3E}">
        <p14:creationId xmlns:p14="http://schemas.microsoft.com/office/powerpoint/2010/main" val="7869016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F78FE3B-B947-4D08-913A-070EB6F7F5D3}" type="datetimeFigureOut">
              <a:rPr lang="zh-CN" altLang="en-US" smtClean="0"/>
              <a:t>2016-10-02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6B4D72A-126F-472F-B841-E3391ECDD6C2}" type="slidenum">
              <a:rPr lang="zh-CN" altLang="en-US" smtClean="0"/>
              <a:t>‹#›</a:t>
            </a:fld>
            <a:endParaRPr lang="zh-CN" altLang="en-US"/>
          </a:p>
        </p:txBody>
      </p:sp>
    </p:spTree>
    <p:extLst>
      <p:ext uri="{BB962C8B-B14F-4D97-AF65-F5344CB8AC3E}">
        <p14:creationId xmlns:p14="http://schemas.microsoft.com/office/powerpoint/2010/main" val="24457102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F78FE3B-B947-4D08-913A-070EB6F7F5D3}" type="datetimeFigureOut">
              <a:rPr lang="zh-CN" altLang="en-US" smtClean="0"/>
              <a:t>2016-10-02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6B4D72A-126F-472F-B841-E3391ECDD6C2}" type="slidenum">
              <a:rPr lang="zh-CN" altLang="en-US" smtClean="0"/>
              <a:t>‹#›</a:t>
            </a:fld>
            <a:endParaRPr lang="zh-CN" altLang="en-US"/>
          </a:p>
        </p:txBody>
      </p:sp>
    </p:spTree>
    <p:extLst>
      <p:ext uri="{BB962C8B-B14F-4D97-AF65-F5344CB8AC3E}">
        <p14:creationId xmlns:p14="http://schemas.microsoft.com/office/powerpoint/2010/main" val="115002378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6F78FE3B-B947-4D08-913A-070EB6F7F5D3}" type="datetimeFigureOut">
              <a:rPr lang="zh-CN" altLang="en-US" smtClean="0"/>
              <a:t>2016-10-02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6B4D72A-126F-472F-B841-E3391ECDD6C2}" type="slidenum">
              <a:rPr lang="zh-CN" altLang="en-US" smtClean="0"/>
              <a:t>‹#›</a:t>
            </a:fld>
            <a:endParaRPr lang="zh-CN" altLang="en-US"/>
          </a:p>
        </p:txBody>
      </p:sp>
    </p:spTree>
    <p:extLst>
      <p:ext uri="{BB962C8B-B14F-4D97-AF65-F5344CB8AC3E}">
        <p14:creationId xmlns:p14="http://schemas.microsoft.com/office/powerpoint/2010/main" val="8315171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grpSp>
        <p:nvGrpSpPr>
          <p:cNvPr id="4" name="组合 3"/>
          <p:cNvGrpSpPr/>
          <p:nvPr userDrawn="1"/>
        </p:nvGrpSpPr>
        <p:grpSpPr>
          <a:xfrm>
            <a:off x="9652000" y="4254500"/>
            <a:ext cx="2197101" cy="2451101"/>
            <a:chOff x="1397000" y="254000"/>
            <a:chExt cx="2197101" cy="2451101"/>
          </a:xfrm>
          <a:effectLst>
            <a:outerShdw blurRad="50800" dist="63500" dir="2700000" algn="tl" rotWithShape="0">
              <a:schemeClr val="tx1">
                <a:alpha val="40000"/>
              </a:schemeClr>
            </a:outerShdw>
          </a:effectLst>
        </p:grpSpPr>
        <p:sp>
          <p:nvSpPr>
            <p:cNvPr id="5" name="任意多边形 4"/>
            <p:cNvSpPr/>
            <p:nvPr/>
          </p:nvSpPr>
          <p:spPr>
            <a:xfrm>
              <a:off x="1397000" y="673100"/>
              <a:ext cx="381001" cy="1155701"/>
            </a:xfrm>
            <a:custGeom>
              <a:avLst/>
              <a:gdLst/>
              <a:ahLst/>
              <a:cxnLst/>
              <a:rect l="0" t="0" r="0" b="0"/>
              <a:pathLst>
                <a:path w="381001" h="1155701">
                  <a:moveTo>
                    <a:pt x="342900" y="1155700"/>
                  </a:moveTo>
                  <a:lnTo>
                    <a:pt x="381000" y="698500"/>
                  </a:lnTo>
                  <a:lnTo>
                    <a:pt x="381000" y="6985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nvSpPr>
          <p:spPr>
            <a:xfrm>
              <a:off x="1397000" y="254000"/>
              <a:ext cx="1117601" cy="1117601"/>
            </a:xfrm>
            <a:custGeom>
              <a:avLst/>
              <a:gdLst/>
              <a:ahLst/>
              <a:cxnLst/>
              <a:rect l="0" t="0" r="0" b="0"/>
              <a:pathLst>
                <a:path w="1117601" h="1117601">
                  <a:moveTo>
                    <a:pt x="0" y="419100"/>
                  </a:moveTo>
                  <a:lnTo>
                    <a:pt x="381000" y="1117600"/>
                  </a:lnTo>
                  <a:lnTo>
                    <a:pt x="381000" y="1117600"/>
                  </a:lnTo>
                  <a:lnTo>
                    <a:pt x="11176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2679700" y="1231900"/>
              <a:ext cx="838201" cy="1079501"/>
            </a:xfrm>
            <a:custGeom>
              <a:avLst/>
              <a:gdLst/>
              <a:ahLst/>
              <a:cxnLst/>
              <a:rect l="0" t="0" r="0" b="0"/>
              <a:pathLst>
                <a:path w="838201" h="1079501">
                  <a:moveTo>
                    <a:pt x="800100" y="1079500"/>
                  </a:moveTo>
                  <a:lnTo>
                    <a:pt x="838200" y="127000"/>
                  </a:lnTo>
                  <a:lnTo>
                    <a:pt x="838200" y="1270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2552700" y="1231900"/>
              <a:ext cx="927101" cy="1473201"/>
            </a:xfrm>
            <a:custGeom>
              <a:avLst/>
              <a:gdLst/>
              <a:ahLst/>
              <a:cxnLst/>
              <a:rect l="0" t="0" r="0" b="0"/>
              <a:pathLst>
                <a:path w="927101" h="1473201">
                  <a:moveTo>
                    <a:pt x="0" y="1473200"/>
                  </a:moveTo>
                  <a:lnTo>
                    <a:pt x="927100" y="1079500"/>
                  </a:lnTo>
                  <a:lnTo>
                    <a:pt x="927100" y="1079500"/>
                  </a:lnTo>
                  <a:lnTo>
                    <a:pt x="1270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a:off x="1739900" y="1231900"/>
              <a:ext cx="939801" cy="596901"/>
            </a:xfrm>
            <a:custGeom>
              <a:avLst/>
              <a:gdLst/>
              <a:ahLst/>
              <a:cxnLst/>
              <a:rect l="0" t="0" r="0" b="0"/>
              <a:pathLst>
                <a:path w="939801" h="596901">
                  <a:moveTo>
                    <a:pt x="38100" y="139700"/>
                  </a:moveTo>
                  <a:lnTo>
                    <a:pt x="0" y="596900"/>
                  </a:lnTo>
                  <a:lnTo>
                    <a:pt x="0" y="596900"/>
                  </a:lnTo>
                  <a:lnTo>
                    <a:pt x="9398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a:off x="1739900" y="1231900"/>
              <a:ext cx="939801" cy="1473201"/>
            </a:xfrm>
            <a:custGeom>
              <a:avLst/>
              <a:gdLst/>
              <a:ahLst/>
              <a:cxnLst/>
              <a:rect l="0" t="0" r="0" b="0"/>
              <a:pathLst>
                <a:path w="939801" h="1473201">
                  <a:moveTo>
                    <a:pt x="0" y="596900"/>
                  </a:moveTo>
                  <a:lnTo>
                    <a:pt x="812800" y="1473200"/>
                  </a:lnTo>
                  <a:lnTo>
                    <a:pt x="812800" y="1473200"/>
                  </a:lnTo>
                  <a:lnTo>
                    <a:pt x="9398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1778000" y="254000"/>
              <a:ext cx="901701" cy="1117601"/>
            </a:xfrm>
            <a:custGeom>
              <a:avLst/>
              <a:gdLst/>
              <a:ahLst/>
              <a:cxnLst/>
              <a:rect l="0" t="0" r="0" b="0"/>
              <a:pathLst>
                <a:path w="901701" h="1117601">
                  <a:moveTo>
                    <a:pt x="736600" y="0"/>
                  </a:moveTo>
                  <a:lnTo>
                    <a:pt x="0" y="1117600"/>
                  </a:lnTo>
                  <a:lnTo>
                    <a:pt x="0" y="1117600"/>
                  </a:lnTo>
                  <a:lnTo>
                    <a:pt x="901700" y="9779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a:off x="2679700" y="965200"/>
              <a:ext cx="914401" cy="393701"/>
            </a:xfrm>
            <a:custGeom>
              <a:avLst/>
              <a:gdLst/>
              <a:ahLst/>
              <a:cxnLst/>
              <a:rect l="0" t="0" r="0" b="0"/>
              <a:pathLst>
                <a:path w="914401" h="393701">
                  <a:moveTo>
                    <a:pt x="838200" y="393700"/>
                  </a:moveTo>
                  <a:lnTo>
                    <a:pt x="914400" y="0"/>
                  </a:lnTo>
                  <a:lnTo>
                    <a:pt x="914400" y="0"/>
                  </a:lnTo>
                  <a:lnTo>
                    <a:pt x="0" y="266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a:off x="2514600" y="254000"/>
              <a:ext cx="1079501" cy="977901"/>
            </a:xfrm>
            <a:custGeom>
              <a:avLst/>
              <a:gdLst/>
              <a:ahLst/>
              <a:cxnLst/>
              <a:rect l="0" t="0" r="0" b="0"/>
              <a:pathLst>
                <a:path w="1079501" h="977901">
                  <a:moveTo>
                    <a:pt x="1079500" y="711200"/>
                  </a:moveTo>
                  <a:lnTo>
                    <a:pt x="0" y="0"/>
                  </a:lnTo>
                  <a:lnTo>
                    <a:pt x="0" y="0"/>
                  </a:lnTo>
                  <a:lnTo>
                    <a:pt x="165100" y="9779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9" name="组合 438"/>
          <p:cNvGrpSpPr/>
          <p:nvPr userDrawn="1"/>
        </p:nvGrpSpPr>
        <p:grpSpPr>
          <a:xfrm>
            <a:off x="257133" y="112734"/>
            <a:ext cx="1584544" cy="960330"/>
            <a:chOff x="1397000" y="889000"/>
            <a:chExt cx="2514601" cy="1524001"/>
          </a:xfrm>
          <a:noFill/>
          <a:effectLst>
            <a:outerShdw blurRad="50800" dist="38100" dir="2700000" algn="tl" rotWithShape="0">
              <a:prstClr val="black">
                <a:alpha val="40000"/>
              </a:prstClr>
            </a:outerShdw>
          </a:effectLst>
        </p:grpSpPr>
        <p:sp>
          <p:nvSpPr>
            <p:cNvPr id="440" name="任意多边形 439"/>
            <p:cNvSpPr/>
            <p:nvPr/>
          </p:nvSpPr>
          <p:spPr>
            <a:xfrm>
              <a:off x="2108200" y="1625600"/>
              <a:ext cx="939801" cy="495301"/>
            </a:xfrm>
            <a:custGeom>
              <a:avLst/>
              <a:gdLst/>
              <a:ahLst/>
              <a:cxnLst/>
              <a:rect l="0" t="0" r="0" b="0"/>
              <a:pathLst>
                <a:path w="939801" h="495301">
                  <a:moveTo>
                    <a:pt x="800100" y="495300"/>
                  </a:moveTo>
                  <a:lnTo>
                    <a:pt x="939800" y="0"/>
                  </a:lnTo>
                  <a:lnTo>
                    <a:pt x="939800" y="0"/>
                  </a:lnTo>
                  <a:lnTo>
                    <a:pt x="0" y="2540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1" name="任意多边形 440"/>
            <p:cNvSpPr/>
            <p:nvPr/>
          </p:nvSpPr>
          <p:spPr>
            <a:xfrm>
              <a:off x="2108200" y="1879600"/>
              <a:ext cx="800101" cy="520701"/>
            </a:xfrm>
            <a:custGeom>
              <a:avLst/>
              <a:gdLst/>
              <a:ahLst/>
              <a:cxnLst/>
              <a:rect l="0" t="0" r="0" b="0"/>
              <a:pathLst>
                <a:path w="800101" h="520701">
                  <a:moveTo>
                    <a:pt x="317500" y="520700"/>
                  </a:moveTo>
                  <a:lnTo>
                    <a:pt x="800100" y="241300"/>
                  </a:lnTo>
                  <a:lnTo>
                    <a:pt x="800100" y="241300"/>
                  </a:lnTo>
                  <a:lnTo>
                    <a:pt x="0" y="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2" name="任意多边形 441"/>
            <p:cNvSpPr/>
            <p:nvPr/>
          </p:nvSpPr>
          <p:spPr>
            <a:xfrm>
              <a:off x="1524000" y="1879600"/>
              <a:ext cx="584201" cy="533401"/>
            </a:xfrm>
            <a:custGeom>
              <a:avLst/>
              <a:gdLst/>
              <a:ahLst/>
              <a:cxnLst/>
              <a:rect l="0" t="0" r="0" b="0"/>
              <a:pathLst>
                <a:path w="584201" h="533401">
                  <a:moveTo>
                    <a:pt x="0" y="12700"/>
                  </a:moveTo>
                  <a:lnTo>
                    <a:pt x="165100" y="533400"/>
                  </a:lnTo>
                  <a:lnTo>
                    <a:pt x="165100" y="533400"/>
                  </a:lnTo>
                  <a:lnTo>
                    <a:pt x="584200" y="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3" name="任意多边形 442"/>
            <p:cNvSpPr/>
            <p:nvPr/>
          </p:nvSpPr>
          <p:spPr>
            <a:xfrm>
              <a:off x="1689100" y="1879600"/>
              <a:ext cx="736601" cy="533401"/>
            </a:xfrm>
            <a:custGeom>
              <a:avLst/>
              <a:gdLst/>
              <a:ahLst/>
              <a:cxnLst/>
              <a:rect l="0" t="0" r="0" b="0"/>
              <a:pathLst>
                <a:path w="736601" h="533401">
                  <a:moveTo>
                    <a:pt x="0" y="533400"/>
                  </a:moveTo>
                  <a:lnTo>
                    <a:pt x="736600" y="520700"/>
                  </a:lnTo>
                  <a:lnTo>
                    <a:pt x="736600" y="520700"/>
                  </a:lnTo>
                  <a:lnTo>
                    <a:pt x="419100" y="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4" name="任意多边形 443"/>
            <p:cNvSpPr/>
            <p:nvPr/>
          </p:nvSpPr>
          <p:spPr>
            <a:xfrm>
              <a:off x="2260600" y="889000"/>
              <a:ext cx="444501" cy="482601"/>
            </a:xfrm>
            <a:custGeom>
              <a:avLst/>
              <a:gdLst/>
              <a:ahLst/>
              <a:cxnLst/>
              <a:rect l="0" t="0" r="0" b="0"/>
              <a:pathLst>
                <a:path w="444501" h="482601">
                  <a:moveTo>
                    <a:pt x="444500" y="317500"/>
                  </a:moveTo>
                  <a:lnTo>
                    <a:pt x="254000" y="0"/>
                  </a:lnTo>
                  <a:lnTo>
                    <a:pt x="254000" y="0"/>
                  </a:lnTo>
                  <a:lnTo>
                    <a:pt x="0" y="4826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5" name="任意多边形 444"/>
            <p:cNvSpPr/>
            <p:nvPr/>
          </p:nvSpPr>
          <p:spPr>
            <a:xfrm>
              <a:off x="2057400" y="889000"/>
              <a:ext cx="457201" cy="482601"/>
            </a:xfrm>
            <a:custGeom>
              <a:avLst/>
              <a:gdLst/>
              <a:ahLst/>
              <a:cxnLst/>
              <a:rect l="0" t="0" r="0" b="0"/>
              <a:pathLst>
                <a:path w="457201" h="482601">
                  <a:moveTo>
                    <a:pt x="457200" y="0"/>
                  </a:moveTo>
                  <a:lnTo>
                    <a:pt x="0" y="63500"/>
                  </a:lnTo>
                  <a:lnTo>
                    <a:pt x="0" y="63500"/>
                  </a:lnTo>
                  <a:lnTo>
                    <a:pt x="203200" y="4826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6" name="任意多边形 445"/>
            <p:cNvSpPr/>
            <p:nvPr/>
          </p:nvSpPr>
          <p:spPr>
            <a:xfrm>
              <a:off x="1397000" y="1231900"/>
              <a:ext cx="863601" cy="660401"/>
            </a:xfrm>
            <a:custGeom>
              <a:avLst/>
              <a:gdLst/>
              <a:ahLst/>
              <a:cxnLst/>
              <a:rect l="0" t="0" r="0" b="0"/>
              <a:pathLst>
                <a:path w="863601" h="660401">
                  <a:moveTo>
                    <a:pt x="0" y="0"/>
                  </a:moveTo>
                  <a:lnTo>
                    <a:pt x="127000" y="660400"/>
                  </a:lnTo>
                  <a:lnTo>
                    <a:pt x="127000" y="660400"/>
                  </a:lnTo>
                  <a:lnTo>
                    <a:pt x="863600" y="1397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7" name="任意多边形 446"/>
            <p:cNvSpPr/>
            <p:nvPr/>
          </p:nvSpPr>
          <p:spPr>
            <a:xfrm>
              <a:off x="1524000" y="1371600"/>
              <a:ext cx="736601" cy="520701"/>
            </a:xfrm>
            <a:custGeom>
              <a:avLst/>
              <a:gdLst/>
              <a:ahLst/>
              <a:cxnLst/>
              <a:rect l="0" t="0" r="0" b="0"/>
              <a:pathLst>
                <a:path w="736601" h="520701">
                  <a:moveTo>
                    <a:pt x="0" y="520700"/>
                  </a:moveTo>
                  <a:lnTo>
                    <a:pt x="584200" y="508000"/>
                  </a:lnTo>
                  <a:lnTo>
                    <a:pt x="584200" y="508000"/>
                  </a:lnTo>
                  <a:lnTo>
                    <a:pt x="736600" y="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8" name="任意多边形 447"/>
            <p:cNvSpPr/>
            <p:nvPr/>
          </p:nvSpPr>
          <p:spPr>
            <a:xfrm>
              <a:off x="1397000" y="952500"/>
              <a:ext cx="863601" cy="419101"/>
            </a:xfrm>
            <a:custGeom>
              <a:avLst/>
              <a:gdLst/>
              <a:ahLst/>
              <a:cxnLst/>
              <a:rect l="0" t="0" r="0" b="0"/>
              <a:pathLst>
                <a:path w="863601" h="419101">
                  <a:moveTo>
                    <a:pt x="660400" y="0"/>
                  </a:moveTo>
                  <a:lnTo>
                    <a:pt x="0" y="279400"/>
                  </a:lnTo>
                  <a:lnTo>
                    <a:pt x="0" y="279400"/>
                  </a:lnTo>
                  <a:lnTo>
                    <a:pt x="863600" y="4191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9" name="任意多边形 448"/>
            <p:cNvSpPr/>
            <p:nvPr/>
          </p:nvSpPr>
          <p:spPr>
            <a:xfrm>
              <a:off x="2260600" y="1206500"/>
              <a:ext cx="787401" cy="419101"/>
            </a:xfrm>
            <a:custGeom>
              <a:avLst/>
              <a:gdLst/>
              <a:ahLst/>
              <a:cxnLst/>
              <a:rect l="0" t="0" r="0" b="0"/>
              <a:pathLst>
                <a:path w="787401" h="419101">
                  <a:moveTo>
                    <a:pt x="787400" y="419100"/>
                  </a:moveTo>
                  <a:lnTo>
                    <a:pt x="444500" y="0"/>
                  </a:lnTo>
                  <a:lnTo>
                    <a:pt x="444500" y="0"/>
                  </a:lnTo>
                  <a:lnTo>
                    <a:pt x="0" y="1651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0" name="任意多边形 449"/>
            <p:cNvSpPr/>
            <p:nvPr/>
          </p:nvSpPr>
          <p:spPr>
            <a:xfrm>
              <a:off x="2108200" y="1371600"/>
              <a:ext cx="939801" cy="508001"/>
            </a:xfrm>
            <a:custGeom>
              <a:avLst/>
              <a:gdLst/>
              <a:ahLst/>
              <a:cxnLst/>
              <a:rect l="0" t="0" r="0" b="0"/>
              <a:pathLst>
                <a:path w="939801" h="508001">
                  <a:moveTo>
                    <a:pt x="0" y="508000"/>
                  </a:moveTo>
                  <a:lnTo>
                    <a:pt x="939800" y="254000"/>
                  </a:lnTo>
                  <a:lnTo>
                    <a:pt x="939800" y="254000"/>
                  </a:lnTo>
                  <a:lnTo>
                    <a:pt x="152400" y="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1" name="任意多边形 450"/>
            <p:cNvSpPr/>
            <p:nvPr/>
          </p:nvSpPr>
          <p:spPr>
            <a:xfrm>
              <a:off x="2908300" y="1625600"/>
              <a:ext cx="139701" cy="495301"/>
            </a:xfrm>
            <a:custGeom>
              <a:avLst/>
              <a:gdLst/>
              <a:ahLst/>
              <a:cxnLst/>
              <a:rect l="0" t="0" r="0" b="0"/>
              <a:pathLst>
                <a:path w="139701" h="495301">
                  <a:moveTo>
                    <a:pt x="139700" y="0"/>
                  </a:moveTo>
                  <a:lnTo>
                    <a:pt x="0" y="495300"/>
                  </a:lnTo>
                  <a:lnTo>
                    <a:pt x="0" y="495300"/>
                  </a:lnTo>
                  <a:lnTo>
                    <a:pt x="101600" y="4191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2" name="任意多边形 451"/>
            <p:cNvSpPr/>
            <p:nvPr/>
          </p:nvSpPr>
          <p:spPr>
            <a:xfrm>
              <a:off x="2908300" y="2044700"/>
              <a:ext cx="419101" cy="228601"/>
            </a:xfrm>
            <a:custGeom>
              <a:avLst/>
              <a:gdLst/>
              <a:ahLst/>
              <a:cxnLst/>
              <a:rect l="0" t="0" r="0" b="0"/>
              <a:pathLst>
                <a:path w="419101" h="228601">
                  <a:moveTo>
                    <a:pt x="101600" y="0"/>
                  </a:moveTo>
                  <a:lnTo>
                    <a:pt x="0" y="76200"/>
                  </a:lnTo>
                  <a:lnTo>
                    <a:pt x="0" y="76200"/>
                  </a:lnTo>
                  <a:lnTo>
                    <a:pt x="419100" y="2286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3" name="任意多边形 452"/>
            <p:cNvSpPr/>
            <p:nvPr/>
          </p:nvSpPr>
          <p:spPr>
            <a:xfrm>
              <a:off x="2425700" y="2120900"/>
              <a:ext cx="914401" cy="279401"/>
            </a:xfrm>
            <a:custGeom>
              <a:avLst/>
              <a:gdLst/>
              <a:ahLst/>
              <a:cxnLst/>
              <a:rect l="0" t="0" r="0" b="0"/>
              <a:pathLst>
                <a:path w="914401" h="279401">
                  <a:moveTo>
                    <a:pt x="482600" y="0"/>
                  </a:moveTo>
                  <a:lnTo>
                    <a:pt x="0" y="279400"/>
                  </a:lnTo>
                  <a:lnTo>
                    <a:pt x="0" y="279400"/>
                  </a:lnTo>
                  <a:lnTo>
                    <a:pt x="914400" y="2159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4" name="任意多边形 453"/>
            <p:cNvSpPr/>
            <p:nvPr/>
          </p:nvSpPr>
          <p:spPr>
            <a:xfrm>
              <a:off x="2908300" y="2120900"/>
              <a:ext cx="431801" cy="215901"/>
            </a:xfrm>
            <a:custGeom>
              <a:avLst/>
              <a:gdLst/>
              <a:ahLst/>
              <a:cxnLst/>
              <a:rect l="0" t="0" r="0" b="0"/>
              <a:pathLst>
                <a:path w="431801" h="215901">
                  <a:moveTo>
                    <a:pt x="419100" y="152400"/>
                  </a:moveTo>
                  <a:lnTo>
                    <a:pt x="0" y="0"/>
                  </a:lnTo>
                  <a:lnTo>
                    <a:pt x="0" y="0"/>
                  </a:lnTo>
                  <a:lnTo>
                    <a:pt x="431800" y="2159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5" name="任意多边形 454"/>
            <p:cNvSpPr/>
            <p:nvPr/>
          </p:nvSpPr>
          <p:spPr>
            <a:xfrm>
              <a:off x="2425700" y="2336800"/>
              <a:ext cx="952501" cy="63501"/>
            </a:xfrm>
            <a:custGeom>
              <a:avLst/>
              <a:gdLst/>
              <a:ahLst/>
              <a:cxnLst/>
              <a:rect l="0" t="0" r="0" b="0"/>
              <a:pathLst>
                <a:path w="952501" h="63501">
                  <a:moveTo>
                    <a:pt x="914400" y="0"/>
                  </a:moveTo>
                  <a:lnTo>
                    <a:pt x="0" y="63500"/>
                  </a:lnTo>
                  <a:lnTo>
                    <a:pt x="0" y="63500"/>
                  </a:lnTo>
                  <a:lnTo>
                    <a:pt x="952500" y="127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6" name="任意多边形 455"/>
            <p:cNvSpPr/>
            <p:nvPr/>
          </p:nvSpPr>
          <p:spPr>
            <a:xfrm>
              <a:off x="3327400" y="2146300"/>
              <a:ext cx="50801" cy="203201"/>
            </a:xfrm>
            <a:custGeom>
              <a:avLst/>
              <a:gdLst/>
              <a:ahLst/>
              <a:cxnLst/>
              <a:rect l="0" t="0" r="0" b="0"/>
              <a:pathLst>
                <a:path w="50801" h="203201">
                  <a:moveTo>
                    <a:pt x="25400" y="0"/>
                  </a:moveTo>
                  <a:lnTo>
                    <a:pt x="0" y="127000"/>
                  </a:lnTo>
                  <a:lnTo>
                    <a:pt x="0" y="127000"/>
                  </a:lnTo>
                  <a:lnTo>
                    <a:pt x="50800" y="2032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7" name="任意多边形 456"/>
            <p:cNvSpPr/>
            <p:nvPr/>
          </p:nvSpPr>
          <p:spPr>
            <a:xfrm>
              <a:off x="3327400" y="2273300"/>
              <a:ext cx="50801" cy="76201"/>
            </a:xfrm>
            <a:custGeom>
              <a:avLst/>
              <a:gdLst/>
              <a:ahLst/>
              <a:cxnLst/>
              <a:rect l="0" t="0" r="0" b="0"/>
              <a:pathLst>
                <a:path w="50801" h="76201">
                  <a:moveTo>
                    <a:pt x="0" y="0"/>
                  </a:moveTo>
                  <a:lnTo>
                    <a:pt x="12700" y="63500"/>
                  </a:lnTo>
                  <a:lnTo>
                    <a:pt x="12700" y="63500"/>
                  </a:lnTo>
                  <a:lnTo>
                    <a:pt x="50800" y="762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8" name="任意多边形 457"/>
            <p:cNvSpPr/>
            <p:nvPr/>
          </p:nvSpPr>
          <p:spPr>
            <a:xfrm>
              <a:off x="3352800" y="2146300"/>
              <a:ext cx="393701" cy="203201"/>
            </a:xfrm>
            <a:custGeom>
              <a:avLst/>
              <a:gdLst/>
              <a:ahLst/>
              <a:cxnLst/>
              <a:rect l="0" t="0" r="0" b="0"/>
              <a:pathLst>
                <a:path w="393701" h="203201">
                  <a:moveTo>
                    <a:pt x="0" y="0"/>
                  </a:moveTo>
                  <a:lnTo>
                    <a:pt x="25400" y="203200"/>
                  </a:lnTo>
                  <a:lnTo>
                    <a:pt x="25400" y="203200"/>
                  </a:lnTo>
                  <a:lnTo>
                    <a:pt x="393700" y="127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9" name="任意多边形 458"/>
            <p:cNvSpPr/>
            <p:nvPr/>
          </p:nvSpPr>
          <p:spPr>
            <a:xfrm>
              <a:off x="3378200" y="2159000"/>
              <a:ext cx="368301" cy="190501"/>
            </a:xfrm>
            <a:custGeom>
              <a:avLst/>
              <a:gdLst/>
              <a:ahLst/>
              <a:cxnLst/>
              <a:rect l="0" t="0" r="0" b="0"/>
              <a:pathLst>
                <a:path w="368301" h="190501">
                  <a:moveTo>
                    <a:pt x="0" y="190500"/>
                  </a:moveTo>
                  <a:lnTo>
                    <a:pt x="342900" y="190500"/>
                  </a:lnTo>
                  <a:lnTo>
                    <a:pt x="342900" y="190500"/>
                  </a:lnTo>
                  <a:lnTo>
                    <a:pt x="368300" y="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0" name="任意多边形 459"/>
            <p:cNvSpPr/>
            <p:nvPr/>
          </p:nvSpPr>
          <p:spPr>
            <a:xfrm>
              <a:off x="3352800" y="1905000"/>
              <a:ext cx="393701" cy="254001"/>
            </a:xfrm>
            <a:custGeom>
              <a:avLst/>
              <a:gdLst/>
              <a:ahLst/>
              <a:cxnLst/>
              <a:rect l="0" t="0" r="0" b="0"/>
              <a:pathLst>
                <a:path w="393701" h="254001">
                  <a:moveTo>
                    <a:pt x="0" y="241300"/>
                  </a:moveTo>
                  <a:lnTo>
                    <a:pt x="393700" y="254000"/>
                  </a:lnTo>
                  <a:lnTo>
                    <a:pt x="393700" y="254000"/>
                  </a:lnTo>
                  <a:lnTo>
                    <a:pt x="330200" y="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1" name="任意多边形 460"/>
            <p:cNvSpPr/>
            <p:nvPr/>
          </p:nvSpPr>
          <p:spPr>
            <a:xfrm>
              <a:off x="3009900" y="1625600"/>
              <a:ext cx="215901" cy="419101"/>
            </a:xfrm>
            <a:custGeom>
              <a:avLst/>
              <a:gdLst/>
              <a:ahLst/>
              <a:cxnLst/>
              <a:rect l="0" t="0" r="0" b="0"/>
              <a:pathLst>
                <a:path w="215901" h="419101">
                  <a:moveTo>
                    <a:pt x="38100" y="0"/>
                  </a:moveTo>
                  <a:lnTo>
                    <a:pt x="0" y="419100"/>
                  </a:lnTo>
                  <a:lnTo>
                    <a:pt x="0" y="419100"/>
                  </a:lnTo>
                  <a:lnTo>
                    <a:pt x="215900" y="3937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2" name="任意多边形 461"/>
            <p:cNvSpPr/>
            <p:nvPr/>
          </p:nvSpPr>
          <p:spPr>
            <a:xfrm>
              <a:off x="3009900" y="2019300"/>
              <a:ext cx="317501" cy="254001"/>
            </a:xfrm>
            <a:custGeom>
              <a:avLst/>
              <a:gdLst/>
              <a:ahLst/>
              <a:cxnLst/>
              <a:rect l="0" t="0" r="0" b="0"/>
              <a:pathLst>
                <a:path w="317501" h="254001">
                  <a:moveTo>
                    <a:pt x="0" y="25400"/>
                  </a:moveTo>
                  <a:lnTo>
                    <a:pt x="317500" y="254000"/>
                  </a:lnTo>
                  <a:lnTo>
                    <a:pt x="317500" y="254000"/>
                  </a:lnTo>
                  <a:lnTo>
                    <a:pt x="215900" y="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3" name="任意多边形 462"/>
            <p:cNvSpPr/>
            <p:nvPr/>
          </p:nvSpPr>
          <p:spPr>
            <a:xfrm>
              <a:off x="3225800" y="2019300"/>
              <a:ext cx="127001" cy="254001"/>
            </a:xfrm>
            <a:custGeom>
              <a:avLst/>
              <a:gdLst/>
              <a:ahLst/>
              <a:cxnLst/>
              <a:rect l="0" t="0" r="0" b="0"/>
              <a:pathLst>
                <a:path w="127001" h="254001">
                  <a:moveTo>
                    <a:pt x="101600" y="254000"/>
                  </a:moveTo>
                  <a:lnTo>
                    <a:pt x="127000" y="127000"/>
                  </a:lnTo>
                  <a:lnTo>
                    <a:pt x="127000" y="127000"/>
                  </a:lnTo>
                  <a:lnTo>
                    <a:pt x="0" y="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4" name="任意多边形 463"/>
            <p:cNvSpPr/>
            <p:nvPr/>
          </p:nvSpPr>
          <p:spPr>
            <a:xfrm>
              <a:off x="3225800" y="1905000"/>
              <a:ext cx="457201" cy="241301"/>
            </a:xfrm>
            <a:custGeom>
              <a:avLst/>
              <a:gdLst/>
              <a:ahLst/>
              <a:cxnLst/>
              <a:rect l="0" t="0" r="0" b="0"/>
              <a:pathLst>
                <a:path w="457201" h="241301">
                  <a:moveTo>
                    <a:pt x="127000" y="241300"/>
                  </a:moveTo>
                  <a:lnTo>
                    <a:pt x="457200" y="0"/>
                  </a:lnTo>
                  <a:lnTo>
                    <a:pt x="457200" y="0"/>
                  </a:lnTo>
                  <a:lnTo>
                    <a:pt x="0" y="1143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5" name="任意多边形 464"/>
            <p:cNvSpPr/>
            <p:nvPr/>
          </p:nvSpPr>
          <p:spPr>
            <a:xfrm>
              <a:off x="3048000" y="1625600"/>
              <a:ext cx="635001" cy="393701"/>
            </a:xfrm>
            <a:custGeom>
              <a:avLst/>
              <a:gdLst/>
              <a:ahLst/>
              <a:cxnLst/>
              <a:rect l="0" t="0" r="0" b="0"/>
              <a:pathLst>
                <a:path w="635001" h="393701">
                  <a:moveTo>
                    <a:pt x="635000" y="279400"/>
                  </a:moveTo>
                  <a:lnTo>
                    <a:pt x="0" y="0"/>
                  </a:lnTo>
                  <a:lnTo>
                    <a:pt x="0" y="0"/>
                  </a:lnTo>
                  <a:lnTo>
                    <a:pt x="177800" y="3937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6" name="任意多边形 465"/>
            <p:cNvSpPr/>
            <p:nvPr/>
          </p:nvSpPr>
          <p:spPr>
            <a:xfrm>
              <a:off x="3721100" y="2159000"/>
              <a:ext cx="190501" cy="190501"/>
            </a:xfrm>
            <a:custGeom>
              <a:avLst/>
              <a:gdLst/>
              <a:ahLst/>
              <a:cxnLst/>
              <a:rect l="0" t="0" r="0" b="0"/>
              <a:pathLst>
                <a:path w="190501" h="190501">
                  <a:moveTo>
                    <a:pt x="25400" y="0"/>
                  </a:moveTo>
                  <a:lnTo>
                    <a:pt x="0" y="190500"/>
                  </a:lnTo>
                  <a:lnTo>
                    <a:pt x="0" y="190500"/>
                  </a:lnTo>
                  <a:lnTo>
                    <a:pt x="190500" y="1397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7" name="任意多边形 466"/>
            <p:cNvSpPr/>
            <p:nvPr/>
          </p:nvSpPr>
          <p:spPr>
            <a:xfrm>
              <a:off x="2514600" y="889000"/>
              <a:ext cx="1384301" cy="977901"/>
            </a:xfrm>
            <a:custGeom>
              <a:avLst/>
              <a:gdLst/>
              <a:ahLst/>
              <a:cxnLst/>
              <a:rect l="0" t="0" r="0" b="0"/>
              <a:pathLst>
                <a:path w="1384301" h="977901">
                  <a:moveTo>
                    <a:pt x="0" y="0"/>
                  </a:moveTo>
                  <a:lnTo>
                    <a:pt x="190500" y="317500"/>
                  </a:lnTo>
                  <a:lnTo>
                    <a:pt x="190500" y="317500"/>
                  </a:lnTo>
                  <a:lnTo>
                    <a:pt x="1384300" y="9779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8" name="任意多边形 467"/>
            <p:cNvSpPr/>
            <p:nvPr/>
          </p:nvSpPr>
          <p:spPr>
            <a:xfrm>
              <a:off x="2705100" y="1206500"/>
              <a:ext cx="1193801" cy="660401"/>
            </a:xfrm>
            <a:custGeom>
              <a:avLst/>
              <a:gdLst/>
              <a:ahLst/>
              <a:cxnLst/>
              <a:rect l="0" t="0" r="0" b="0"/>
              <a:pathLst>
                <a:path w="1193801" h="660401">
                  <a:moveTo>
                    <a:pt x="0" y="0"/>
                  </a:moveTo>
                  <a:lnTo>
                    <a:pt x="342900" y="419100"/>
                  </a:lnTo>
                  <a:lnTo>
                    <a:pt x="342900" y="419100"/>
                  </a:lnTo>
                  <a:lnTo>
                    <a:pt x="1193800" y="6604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9" name="任意多边形 468"/>
            <p:cNvSpPr/>
            <p:nvPr/>
          </p:nvSpPr>
          <p:spPr>
            <a:xfrm>
              <a:off x="3048000" y="1625600"/>
              <a:ext cx="850901" cy="279401"/>
            </a:xfrm>
            <a:custGeom>
              <a:avLst/>
              <a:gdLst/>
              <a:ahLst/>
              <a:cxnLst/>
              <a:rect l="0" t="0" r="0" b="0"/>
              <a:pathLst>
                <a:path w="850901" h="279401">
                  <a:moveTo>
                    <a:pt x="0" y="0"/>
                  </a:moveTo>
                  <a:lnTo>
                    <a:pt x="635000" y="279400"/>
                  </a:lnTo>
                  <a:lnTo>
                    <a:pt x="635000" y="279400"/>
                  </a:lnTo>
                  <a:lnTo>
                    <a:pt x="850900" y="2413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0" name="任意多边形 469"/>
            <p:cNvSpPr/>
            <p:nvPr/>
          </p:nvSpPr>
          <p:spPr>
            <a:xfrm>
              <a:off x="3683000" y="1866900"/>
              <a:ext cx="215901" cy="292101"/>
            </a:xfrm>
            <a:custGeom>
              <a:avLst/>
              <a:gdLst/>
              <a:ahLst/>
              <a:cxnLst/>
              <a:rect l="0" t="0" r="0" b="0"/>
              <a:pathLst>
                <a:path w="215901" h="292101">
                  <a:moveTo>
                    <a:pt x="0" y="38100"/>
                  </a:moveTo>
                  <a:lnTo>
                    <a:pt x="63500" y="292100"/>
                  </a:lnTo>
                  <a:lnTo>
                    <a:pt x="63500" y="292100"/>
                  </a:lnTo>
                  <a:lnTo>
                    <a:pt x="215900" y="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1" name="任意多边形 470"/>
            <p:cNvSpPr/>
            <p:nvPr/>
          </p:nvSpPr>
          <p:spPr>
            <a:xfrm>
              <a:off x="3746500" y="1866900"/>
              <a:ext cx="165101" cy="431801"/>
            </a:xfrm>
            <a:custGeom>
              <a:avLst/>
              <a:gdLst/>
              <a:ahLst/>
              <a:cxnLst/>
              <a:rect l="0" t="0" r="0" b="0"/>
              <a:pathLst>
                <a:path w="165101" h="431801">
                  <a:moveTo>
                    <a:pt x="0" y="292100"/>
                  </a:moveTo>
                  <a:lnTo>
                    <a:pt x="165100" y="431800"/>
                  </a:lnTo>
                  <a:lnTo>
                    <a:pt x="165100" y="431800"/>
                  </a:lnTo>
                  <a:lnTo>
                    <a:pt x="152400" y="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984491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39"/>
                                        </p:tgtEl>
                                        <p:attrNameLst>
                                          <p:attrName>style.visibility</p:attrName>
                                        </p:attrNameLst>
                                      </p:cBhvr>
                                      <p:to>
                                        <p:strVal val="visible"/>
                                      </p:to>
                                    </p:set>
                                    <p:anim calcmode="lin" valueType="num">
                                      <p:cBhvr>
                                        <p:cTn id="7" dur="1000" fill="hold"/>
                                        <p:tgtEl>
                                          <p:spTgt spid="439"/>
                                        </p:tgtEl>
                                        <p:attrNameLst>
                                          <p:attrName>ppt_w</p:attrName>
                                        </p:attrNameLst>
                                      </p:cBhvr>
                                      <p:tavLst>
                                        <p:tav tm="0">
                                          <p:val>
                                            <p:fltVal val="0"/>
                                          </p:val>
                                        </p:tav>
                                        <p:tav tm="100000">
                                          <p:val>
                                            <p:strVal val="#ppt_w"/>
                                          </p:val>
                                        </p:tav>
                                      </p:tavLst>
                                    </p:anim>
                                    <p:anim calcmode="lin" valueType="num">
                                      <p:cBhvr>
                                        <p:cTn id="8" dur="1000" fill="hold"/>
                                        <p:tgtEl>
                                          <p:spTgt spid="439"/>
                                        </p:tgtEl>
                                        <p:attrNameLst>
                                          <p:attrName>ppt_h</p:attrName>
                                        </p:attrNameLst>
                                      </p:cBhvr>
                                      <p:tavLst>
                                        <p:tav tm="0">
                                          <p:val>
                                            <p:fltVal val="0"/>
                                          </p:val>
                                        </p:tav>
                                        <p:tav tm="100000">
                                          <p:val>
                                            <p:strVal val="#ppt_h"/>
                                          </p:val>
                                        </p:tav>
                                      </p:tavLst>
                                    </p:anim>
                                    <p:anim calcmode="lin" valueType="num">
                                      <p:cBhvr>
                                        <p:cTn id="9" dur="1000" fill="hold"/>
                                        <p:tgtEl>
                                          <p:spTgt spid="439"/>
                                        </p:tgtEl>
                                        <p:attrNameLst>
                                          <p:attrName>style.rotation</p:attrName>
                                        </p:attrNameLst>
                                      </p:cBhvr>
                                      <p:tavLst>
                                        <p:tav tm="0">
                                          <p:val>
                                            <p:fltVal val="90"/>
                                          </p:val>
                                        </p:tav>
                                        <p:tav tm="100000">
                                          <p:val>
                                            <p:fltVal val="0"/>
                                          </p:val>
                                        </p:tav>
                                      </p:tavLst>
                                    </p:anim>
                                    <p:animEffect transition="in" filter="fade">
                                      <p:cBhvr>
                                        <p:cTn id="10" dur="1000"/>
                                        <p:tgtEl>
                                          <p:spTgt spid="439"/>
                                        </p:tgtEl>
                                      </p:cBhvr>
                                    </p:animEffect>
                                  </p:childTnLst>
                                </p:cTn>
                              </p:par>
                            </p:childTnLst>
                          </p:cTn>
                        </p:par>
                        <p:par>
                          <p:cTn id="11" fill="hold">
                            <p:stCondLst>
                              <p:cond delay="1000"/>
                            </p:stCondLst>
                            <p:childTnLst>
                              <p:par>
                                <p:cTn id="12" presetID="42" presetClass="entr" presetSubtype="0"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686446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94787985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F78FE3B-B947-4D08-913A-070EB6F7F5D3}" type="datetimeFigureOut">
              <a:rPr lang="zh-CN" altLang="en-US" smtClean="0"/>
              <a:t>2016-10-02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6B4D72A-126F-472F-B841-E3391ECDD6C2}" type="slidenum">
              <a:rPr lang="zh-CN" altLang="en-US" smtClean="0"/>
              <a:t>‹#›</a:t>
            </a:fld>
            <a:endParaRPr lang="zh-CN" altLang="en-US"/>
          </a:p>
        </p:txBody>
      </p:sp>
    </p:spTree>
    <p:extLst>
      <p:ext uri="{BB962C8B-B14F-4D97-AF65-F5344CB8AC3E}">
        <p14:creationId xmlns:p14="http://schemas.microsoft.com/office/powerpoint/2010/main" val="309792664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grpSp>
        <p:nvGrpSpPr>
          <p:cNvPr id="4" name="组合 3"/>
          <p:cNvGrpSpPr/>
          <p:nvPr userDrawn="1"/>
        </p:nvGrpSpPr>
        <p:grpSpPr>
          <a:xfrm>
            <a:off x="103514" y="2646819"/>
            <a:ext cx="2730501" cy="3949701"/>
            <a:chOff x="1155700" y="279400"/>
            <a:chExt cx="2730501" cy="3949701"/>
          </a:xfrm>
        </p:grpSpPr>
        <p:sp>
          <p:nvSpPr>
            <p:cNvPr id="5" name="任意多边形 4"/>
            <p:cNvSpPr/>
            <p:nvPr/>
          </p:nvSpPr>
          <p:spPr>
            <a:xfrm>
              <a:off x="1536700" y="647700"/>
              <a:ext cx="317501" cy="304801"/>
            </a:xfrm>
            <a:custGeom>
              <a:avLst/>
              <a:gdLst/>
              <a:ahLst/>
              <a:cxnLst/>
              <a:rect l="0" t="0" r="0" b="0"/>
              <a:pathLst>
                <a:path w="317501" h="304801">
                  <a:moveTo>
                    <a:pt x="50800" y="0"/>
                  </a:moveTo>
                  <a:lnTo>
                    <a:pt x="0" y="304800"/>
                  </a:lnTo>
                  <a:lnTo>
                    <a:pt x="0" y="304800"/>
                  </a:lnTo>
                  <a:lnTo>
                    <a:pt x="317500" y="12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nvSpPr>
          <p:spPr>
            <a:xfrm>
              <a:off x="1536700" y="660400"/>
              <a:ext cx="317501" cy="406401"/>
            </a:xfrm>
            <a:custGeom>
              <a:avLst/>
              <a:gdLst/>
              <a:ahLst/>
              <a:cxnLst/>
              <a:rect l="0" t="0" r="0" b="0"/>
              <a:pathLst>
                <a:path w="317501" h="406401">
                  <a:moveTo>
                    <a:pt x="0" y="292100"/>
                  </a:moveTo>
                  <a:lnTo>
                    <a:pt x="215900" y="406400"/>
                  </a:lnTo>
                  <a:lnTo>
                    <a:pt x="215900" y="406400"/>
                  </a:lnTo>
                  <a:lnTo>
                    <a:pt x="3175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1752600" y="660400"/>
              <a:ext cx="215901" cy="406401"/>
            </a:xfrm>
            <a:custGeom>
              <a:avLst/>
              <a:gdLst/>
              <a:ahLst/>
              <a:cxnLst/>
              <a:rect l="0" t="0" r="0" b="0"/>
              <a:pathLst>
                <a:path w="215901" h="406401">
                  <a:moveTo>
                    <a:pt x="101600" y="0"/>
                  </a:moveTo>
                  <a:lnTo>
                    <a:pt x="0" y="406400"/>
                  </a:lnTo>
                  <a:lnTo>
                    <a:pt x="0" y="406400"/>
                  </a:lnTo>
                  <a:lnTo>
                    <a:pt x="215900" y="762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47900" y="635000"/>
              <a:ext cx="571501" cy="177801"/>
            </a:xfrm>
            <a:custGeom>
              <a:avLst/>
              <a:gdLst/>
              <a:ahLst/>
              <a:cxnLst/>
              <a:rect l="0" t="0" r="0" b="0"/>
              <a:pathLst>
                <a:path w="571501" h="177801">
                  <a:moveTo>
                    <a:pt x="571500" y="0"/>
                  </a:moveTo>
                  <a:lnTo>
                    <a:pt x="0" y="25400"/>
                  </a:lnTo>
                  <a:lnTo>
                    <a:pt x="0" y="25400"/>
                  </a:lnTo>
                  <a:lnTo>
                    <a:pt x="546100" y="1778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a:off x="2247900" y="660400"/>
              <a:ext cx="546101" cy="406401"/>
            </a:xfrm>
            <a:custGeom>
              <a:avLst/>
              <a:gdLst/>
              <a:ahLst/>
              <a:cxnLst/>
              <a:rect l="0" t="0" r="0" b="0"/>
              <a:pathLst>
                <a:path w="546101" h="406401">
                  <a:moveTo>
                    <a:pt x="546100" y="152400"/>
                  </a:moveTo>
                  <a:lnTo>
                    <a:pt x="0" y="0"/>
                  </a:lnTo>
                  <a:lnTo>
                    <a:pt x="0" y="0"/>
                  </a:lnTo>
                  <a:lnTo>
                    <a:pt x="342900" y="4064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a:off x="1752600" y="736600"/>
              <a:ext cx="584201" cy="444501"/>
            </a:xfrm>
            <a:custGeom>
              <a:avLst/>
              <a:gdLst/>
              <a:ahLst/>
              <a:cxnLst/>
              <a:rect l="0" t="0" r="0" b="0"/>
              <a:pathLst>
                <a:path w="584201" h="444501">
                  <a:moveTo>
                    <a:pt x="215900" y="0"/>
                  </a:moveTo>
                  <a:lnTo>
                    <a:pt x="0" y="330200"/>
                  </a:lnTo>
                  <a:lnTo>
                    <a:pt x="0" y="330200"/>
                  </a:lnTo>
                  <a:lnTo>
                    <a:pt x="584200" y="4445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1968500" y="660400"/>
              <a:ext cx="368301" cy="520701"/>
            </a:xfrm>
            <a:custGeom>
              <a:avLst/>
              <a:gdLst/>
              <a:ahLst/>
              <a:cxnLst/>
              <a:rect l="0" t="0" r="0" b="0"/>
              <a:pathLst>
                <a:path w="368301" h="520701">
                  <a:moveTo>
                    <a:pt x="279400" y="0"/>
                  </a:moveTo>
                  <a:lnTo>
                    <a:pt x="0" y="76200"/>
                  </a:lnTo>
                  <a:lnTo>
                    <a:pt x="0" y="76200"/>
                  </a:lnTo>
                  <a:lnTo>
                    <a:pt x="368300" y="520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a:off x="2247900" y="660400"/>
              <a:ext cx="342901" cy="520701"/>
            </a:xfrm>
            <a:custGeom>
              <a:avLst/>
              <a:gdLst/>
              <a:ahLst/>
              <a:cxnLst/>
              <a:rect l="0" t="0" r="0" b="0"/>
              <a:pathLst>
                <a:path w="342901" h="520701">
                  <a:moveTo>
                    <a:pt x="342900" y="406400"/>
                  </a:moveTo>
                  <a:lnTo>
                    <a:pt x="0" y="0"/>
                  </a:lnTo>
                  <a:lnTo>
                    <a:pt x="0" y="0"/>
                  </a:lnTo>
                  <a:lnTo>
                    <a:pt x="88900" y="520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a:off x="1536700" y="952500"/>
              <a:ext cx="279401" cy="368301"/>
            </a:xfrm>
            <a:custGeom>
              <a:avLst/>
              <a:gdLst/>
              <a:ahLst/>
              <a:cxnLst/>
              <a:rect l="0" t="0" r="0" b="0"/>
              <a:pathLst>
                <a:path w="279401" h="368301">
                  <a:moveTo>
                    <a:pt x="215900" y="114300"/>
                  </a:moveTo>
                  <a:lnTo>
                    <a:pt x="0" y="0"/>
                  </a:lnTo>
                  <a:lnTo>
                    <a:pt x="0" y="0"/>
                  </a:lnTo>
                  <a:lnTo>
                    <a:pt x="279400" y="368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1752600" y="1066800"/>
              <a:ext cx="584201" cy="254001"/>
            </a:xfrm>
            <a:custGeom>
              <a:avLst/>
              <a:gdLst/>
              <a:ahLst/>
              <a:cxnLst/>
              <a:rect l="0" t="0" r="0" b="0"/>
              <a:pathLst>
                <a:path w="584201" h="254001">
                  <a:moveTo>
                    <a:pt x="584200" y="114300"/>
                  </a:moveTo>
                  <a:lnTo>
                    <a:pt x="0" y="0"/>
                  </a:lnTo>
                  <a:lnTo>
                    <a:pt x="0" y="0"/>
                  </a:lnTo>
                  <a:lnTo>
                    <a:pt x="63500" y="2540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a:off x="1816100" y="1181100"/>
              <a:ext cx="520701" cy="254001"/>
            </a:xfrm>
            <a:custGeom>
              <a:avLst/>
              <a:gdLst/>
              <a:ahLst/>
              <a:cxnLst/>
              <a:rect l="0" t="0" r="0" b="0"/>
              <a:pathLst>
                <a:path w="520701" h="254001">
                  <a:moveTo>
                    <a:pt x="520700" y="0"/>
                  </a:moveTo>
                  <a:lnTo>
                    <a:pt x="0" y="139700"/>
                  </a:lnTo>
                  <a:lnTo>
                    <a:pt x="0" y="139700"/>
                  </a:lnTo>
                  <a:lnTo>
                    <a:pt x="190500" y="2540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a:off x="2006600" y="1181100"/>
              <a:ext cx="330201" cy="558801"/>
            </a:xfrm>
            <a:custGeom>
              <a:avLst/>
              <a:gdLst/>
              <a:ahLst/>
              <a:cxnLst/>
              <a:rect l="0" t="0" r="0" b="0"/>
              <a:pathLst>
                <a:path w="330201" h="558801">
                  <a:moveTo>
                    <a:pt x="330200" y="0"/>
                  </a:moveTo>
                  <a:lnTo>
                    <a:pt x="0" y="254000"/>
                  </a:lnTo>
                  <a:lnTo>
                    <a:pt x="0" y="254000"/>
                  </a:lnTo>
                  <a:lnTo>
                    <a:pt x="127000" y="5588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1816100" y="1320800"/>
              <a:ext cx="317501" cy="419101"/>
            </a:xfrm>
            <a:custGeom>
              <a:avLst/>
              <a:gdLst/>
              <a:ahLst/>
              <a:cxnLst/>
              <a:rect l="0" t="0" r="0" b="0"/>
              <a:pathLst>
                <a:path w="317501" h="419101">
                  <a:moveTo>
                    <a:pt x="190500" y="114300"/>
                  </a:moveTo>
                  <a:lnTo>
                    <a:pt x="0" y="0"/>
                  </a:lnTo>
                  <a:lnTo>
                    <a:pt x="0" y="0"/>
                  </a:lnTo>
                  <a:lnTo>
                    <a:pt x="317500" y="4191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1816100" y="1320800"/>
              <a:ext cx="317501" cy="635001"/>
            </a:xfrm>
            <a:custGeom>
              <a:avLst/>
              <a:gdLst/>
              <a:ahLst/>
              <a:cxnLst/>
              <a:rect l="0" t="0" r="0" b="0"/>
              <a:pathLst>
                <a:path w="317501" h="635001">
                  <a:moveTo>
                    <a:pt x="317500" y="419100"/>
                  </a:moveTo>
                  <a:lnTo>
                    <a:pt x="0" y="0"/>
                  </a:lnTo>
                  <a:lnTo>
                    <a:pt x="0" y="0"/>
                  </a:lnTo>
                  <a:lnTo>
                    <a:pt x="304800" y="6350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a:off x="1536700" y="952500"/>
              <a:ext cx="342901" cy="1638301"/>
            </a:xfrm>
            <a:custGeom>
              <a:avLst/>
              <a:gdLst/>
              <a:ahLst/>
              <a:cxnLst/>
              <a:rect l="0" t="0" r="0" b="0"/>
              <a:pathLst>
                <a:path w="342901" h="1638301">
                  <a:moveTo>
                    <a:pt x="279400" y="368300"/>
                  </a:moveTo>
                  <a:lnTo>
                    <a:pt x="0" y="0"/>
                  </a:lnTo>
                  <a:lnTo>
                    <a:pt x="0" y="0"/>
                  </a:lnTo>
                  <a:lnTo>
                    <a:pt x="342900" y="1638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a:off x="1816100" y="1320800"/>
              <a:ext cx="304801" cy="1270001"/>
            </a:xfrm>
            <a:custGeom>
              <a:avLst/>
              <a:gdLst/>
              <a:ahLst/>
              <a:cxnLst/>
              <a:rect l="0" t="0" r="0" b="0"/>
              <a:pathLst>
                <a:path w="304801" h="1270001">
                  <a:moveTo>
                    <a:pt x="304800" y="635000"/>
                  </a:moveTo>
                  <a:lnTo>
                    <a:pt x="0" y="0"/>
                  </a:lnTo>
                  <a:lnTo>
                    <a:pt x="0" y="0"/>
                  </a:lnTo>
                  <a:lnTo>
                    <a:pt x="63500" y="12700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p:nvPr/>
          </p:nvSpPr>
          <p:spPr>
            <a:xfrm>
              <a:off x="1879600" y="1955800"/>
              <a:ext cx="241301" cy="635001"/>
            </a:xfrm>
            <a:custGeom>
              <a:avLst/>
              <a:gdLst/>
              <a:ahLst/>
              <a:cxnLst/>
              <a:rect l="0" t="0" r="0" b="0"/>
              <a:pathLst>
                <a:path w="241301" h="635001">
                  <a:moveTo>
                    <a:pt x="190500" y="457200"/>
                  </a:moveTo>
                  <a:lnTo>
                    <a:pt x="241300" y="0"/>
                  </a:lnTo>
                  <a:lnTo>
                    <a:pt x="241300" y="0"/>
                  </a:lnTo>
                  <a:lnTo>
                    <a:pt x="0" y="6350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23"/>
            <p:cNvSpPr/>
            <p:nvPr/>
          </p:nvSpPr>
          <p:spPr>
            <a:xfrm>
              <a:off x="1600200" y="2590800"/>
              <a:ext cx="292101" cy="736601"/>
            </a:xfrm>
            <a:custGeom>
              <a:avLst/>
              <a:gdLst/>
              <a:ahLst/>
              <a:cxnLst/>
              <a:rect l="0" t="0" r="0" b="0"/>
              <a:pathLst>
                <a:path w="292101" h="736601">
                  <a:moveTo>
                    <a:pt x="292100" y="381000"/>
                  </a:moveTo>
                  <a:lnTo>
                    <a:pt x="279400" y="0"/>
                  </a:lnTo>
                  <a:lnTo>
                    <a:pt x="279400" y="0"/>
                  </a:lnTo>
                  <a:lnTo>
                    <a:pt x="0" y="7366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24"/>
            <p:cNvSpPr/>
            <p:nvPr/>
          </p:nvSpPr>
          <p:spPr>
            <a:xfrm>
              <a:off x="1600200" y="2971800"/>
              <a:ext cx="292101" cy="355601"/>
            </a:xfrm>
            <a:custGeom>
              <a:avLst/>
              <a:gdLst/>
              <a:ahLst/>
              <a:cxnLst/>
              <a:rect l="0" t="0" r="0" b="0"/>
              <a:pathLst>
                <a:path w="292101" h="355601">
                  <a:moveTo>
                    <a:pt x="279400" y="203200"/>
                  </a:moveTo>
                  <a:lnTo>
                    <a:pt x="292100" y="0"/>
                  </a:lnTo>
                  <a:lnTo>
                    <a:pt x="292100" y="0"/>
                  </a:lnTo>
                  <a:lnTo>
                    <a:pt x="0" y="3556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25"/>
            <p:cNvSpPr/>
            <p:nvPr/>
          </p:nvSpPr>
          <p:spPr>
            <a:xfrm>
              <a:off x="1168400" y="2590800"/>
              <a:ext cx="711201" cy="825501"/>
            </a:xfrm>
            <a:custGeom>
              <a:avLst/>
              <a:gdLst/>
              <a:ahLst/>
              <a:cxnLst/>
              <a:rect l="0" t="0" r="0" b="0"/>
              <a:pathLst>
                <a:path w="711201" h="825501">
                  <a:moveTo>
                    <a:pt x="431800" y="736600"/>
                  </a:moveTo>
                  <a:lnTo>
                    <a:pt x="711200" y="0"/>
                  </a:lnTo>
                  <a:lnTo>
                    <a:pt x="711200" y="0"/>
                  </a:lnTo>
                  <a:lnTo>
                    <a:pt x="0" y="8255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a:off x="1168400" y="3327400"/>
              <a:ext cx="431801" cy="304801"/>
            </a:xfrm>
            <a:custGeom>
              <a:avLst/>
              <a:gdLst/>
              <a:ahLst/>
              <a:cxnLst/>
              <a:rect l="0" t="0" r="0" b="0"/>
              <a:pathLst>
                <a:path w="431801" h="304801">
                  <a:moveTo>
                    <a:pt x="431800" y="0"/>
                  </a:moveTo>
                  <a:lnTo>
                    <a:pt x="0" y="88900"/>
                  </a:lnTo>
                  <a:lnTo>
                    <a:pt x="0" y="88900"/>
                  </a:lnTo>
                  <a:lnTo>
                    <a:pt x="50800" y="3048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1155700" y="3416300"/>
              <a:ext cx="63501" cy="215901"/>
            </a:xfrm>
            <a:custGeom>
              <a:avLst/>
              <a:gdLst/>
              <a:ahLst/>
              <a:cxnLst/>
              <a:rect l="0" t="0" r="0" b="0"/>
              <a:pathLst>
                <a:path w="63501" h="215901">
                  <a:moveTo>
                    <a:pt x="12700" y="0"/>
                  </a:moveTo>
                  <a:lnTo>
                    <a:pt x="0" y="165100"/>
                  </a:lnTo>
                  <a:lnTo>
                    <a:pt x="0" y="165100"/>
                  </a:lnTo>
                  <a:lnTo>
                    <a:pt x="63500" y="2159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a:off x="1219200" y="3327400"/>
              <a:ext cx="381001" cy="368301"/>
            </a:xfrm>
            <a:custGeom>
              <a:avLst/>
              <a:gdLst/>
              <a:ahLst/>
              <a:cxnLst/>
              <a:rect l="0" t="0" r="0" b="0"/>
              <a:pathLst>
                <a:path w="381001" h="368301">
                  <a:moveTo>
                    <a:pt x="381000" y="0"/>
                  </a:moveTo>
                  <a:lnTo>
                    <a:pt x="0" y="304800"/>
                  </a:lnTo>
                  <a:lnTo>
                    <a:pt x="0" y="304800"/>
                  </a:lnTo>
                  <a:lnTo>
                    <a:pt x="304800" y="368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1524000" y="3327400"/>
              <a:ext cx="279401" cy="368301"/>
            </a:xfrm>
            <a:custGeom>
              <a:avLst/>
              <a:gdLst/>
              <a:ahLst/>
              <a:cxnLst/>
              <a:rect l="0" t="0" r="0" b="0"/>
              <a:pathLst>
                <a:path w="279401" h="368301">
                  <a:moveTo>
                    <a:pt x="76200" y="0"/>
                  </a:moveTo>
                  <a:lnTo>
                    <a:pt x="0" y="368300"/>
                  </a:lnTo>
                  <a:lnTo>
                    <a:pt x="0" y="368300"/>
                  </a:lnTo>
                  <a:lnTo>
                    <a:pt x="279400" y="3556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a:off x="1600200" y="3175000"/>
              <a:ext cx="279401" cy="457201"/>
            </a:xfrm>
            <a:custGeom>
              <a:avLst/>
              <a:gdLst/>
              <a:ahLst/>
              <a:cxnLst/>
              <a:rect l="0" t="0" r="0" b="0"/>
              <a:pathLst>
                <a:path w="279401" h="457201">
                  <a:moveTo>
                    <a:pt x="279400" y="0"/>
                  </a:moveTo>
                  <a:lnTo>
                    <a:pt x="0" y="152400"/>
                  </a:lnTo>
                  <a:lnTo>
                    <a:pt x="0" y="152400"/>
                  </a:lnTo>
                  <a:lnTo>
                    <a:pt x="254000" y="4572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1600200" y="3327400"/>
              <a:ext cx="254001" cy="355601"/>
            </a:xfrm>
            <a:custGeom>
              <a:avLst/>
              <a:gdLst/>
              <a:ahLst/>
              <a:cxnLst/>
              <a:rect l="0" t="0" r="0" b="0"/>
              <a:pathLst>
                <a:path w="254001" h="355601">
                  <a:moveTo>
                    <a:pt x="0" y="0"/>
                  </a:moveTo>
                  <a:lnTo>
                    <a:pt x="203200" y="355600"/>
                  </a:lnTo>
                  <a:lnTo>
                    <a:pt x="203200" y="355600"/>
                  </a:lnTo>
                  <a:lnTo>
                    <a:pt x="254000" y="3048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32"/>
            <p:cNvSpPr/>
            <p:nvPr/>
          </p:nvSpPr>
          <p:spPr>
            <a:xfrm>
              <a:off x="1524000" y="3683000"/>
              <a:ext cx="368301" cy="254001"/>
            </a:xfrm>
            <a:custGeom>
              <a:avLst/>
              <a:gdLst/>
              <a:ahLst/>
              <a:cxnLst/>
              <a:rect l="0" t="0" r="0" b="0"/>
              <a:pathLst>
                <a:path w="368301" h="254001">
                  <a:moveTo>
                    <a:pt x="279400" y="0"/>
                  </a:moveTo>
                  <a:lnTo>
                    <a:pt x="0" y="12700"/>
                  </a:lnTo>
                  <a:lnTo>
                    <a:pt x="0" y="12700"/>
                  </a:lnTo>
                  <a:lnTo>
                    <a:pt x="368300" y="2540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1803400" y="3632200"/>
              <a:ext cx="88901" cy="304801"/>
            </a:xfrm>
            <a:custGeom>
              <a:avLst/>
              <a:gdLst/>
              <a:ahLst/>
              <a:cxnLst/>
              <a:rect l="0" t="0" r="0" b="0"/>
              <a:pathLst>
                <a:path w="88901" h="304801">
                  <a:moveTo>
                    <a:pt x="50800" y="0"/>
                  </a:moveTo>
                  <a:lnTo>
                    <a:pt x="0" y="50800"/>
                  </a:lnTo>
                  <a:lnTo>
                    <a:pt x="0" y="50800"/>
                  </a:lnTo>
                  <a:lnTo>
                    <a:pt x="88900" y="3048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34"/>
            <p:cNvSpPr/>
            <p:nvPr/>
          </p:nvSpPr>
          <p:spPr>
            <a:xfrm>
              <a:off x="1155700" y="3581400"/>
              <a:ext cx="457201" cy="571501"/>
            </a:xfrm>
            <a:custGeom>
              <a:avLst/>
              <a:gdLst/>
              <a:ahLst/>
              <a:cxnLst/>
              <a:rect l="0" t="0" r="0" b="0"/>
              <a:pathLst>
                <a:path w="457201" h="571501">
                  <a:moveTo>
                    <a:pt x="63500" y="50800"/>
                  </a:moveTo>
                  <a:lnTo>
                    <a:pt x="0" y="0"/>
                  </a:lnTo>
                  <a:lnTo>
                    <a:pt x="0" y="0"/>
                  </a:lnTo>
                  <a:lnTo>
                    <a:pt x="457200" y="5715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1219200" y="3632200"/>
              <a:ext cx="393701" cy="520701"/>
            </a:xfrm>
            <a:custGeom>
              <a:avLst/>
              <a:gdLst/>
              <a:ahLst/>
              <a:cxnLst/>
              <a:rect l="0" t="0" r="0" b="0"/>
              <a:pathLst>
                <a:path w="393701" h="520701">
                  <a:moveTo>
                    <a:pt x="304800" y="63500"/>
                  </a:moveTo>
                  <a:lnTo>
                    <a:pt x="0" y="0"/>
                  </a:lnTo>
                  <a:lnTo>
                    <a:pt x="0" y="0"/>
                  </a:lnTo>
                  <a:lnTo>
                    <a:pt x="393700" y="520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a:off x="1524000" y="3695700"/>
              <a:ext cx="368301" cy="457201"/>
            </a:xfrm>
            <a:custGeom>
              <a:avLst/>
              <a:gdLst/>
              <a:ahLst/>
              <a:cxnLst/>
              <a:rect l="0" t="0" r="0" b="0"/>
              <a:pathLst>
                <a:path w="368301" h="457201">
                  <a:moveTo>
                    <a:pt x="368300" y="241300"/>
                  </a:moveTo>
                  <a:lnTo>
                    <a:pt x="0" y="0"/>
                  </a:lnTo>
                  <a:lnTo>
                    <a:pt x="0" y="0"/>
                  </a:lnTo>
                  <a:lnTo>
                    <a:pt x="88900" y="4572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37"/>
            <p:cNvSpPr/>
            <p:nvPr/>
          </p:nvSpPr>
          <p:spPr>
            <a:xfrm>
              <a:off x="1612900" y="3937000"/>
              <a:ext cx="279401" cy="215901"/>
            </a:xfrm>
            <a:custGeom>
              <a:avLst/>
              <a:gdLst/>
              <a:ahLst/>
              <a:cxnLst/>
              <a:rect l="0" t="0" r="0" b="0"/>
              <a:pathLst>
                <a:path w="279401" h="215901">
                  <a:moveTo>
                    <a:pt x="190500" y="215900"/>
                  </a:moveTo>
                  <a:lnTo>
                    <a:pt x="279400" y="0"/>
                  </a:lnTo>
                  <a:lnTo>
                    <a:pt x="279400" y="0"/>
                  </a:lnTo>
                  <a:lnTo>
                    <a:pt x="0" y="2159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a:off x="1803400" y="3937000"/>
              <a:ext cx="88901" cy="292101"/>
            </a:xfrm>
            <a:custGeom>
              <a:avLst/>
              <a:gdLst/>
              <a:ahLst/>
              <a:cxnLst/>
              <a:rect l="0" t="0" r="0" b="0"/>
              <a:pathLst>
                <a:path w="88901" h="292101">
                  <a:moveTo>
                    <a:pt x="88900" y="0"/>
                  </a:moveTo>
                  <a:lnTo>
                    <a:pt x="0" y="215900"/>
                  </a:lnTo>
                  <a:lnTo>
                    <a:pt x="0" y="215900"/>
                  </a:lnTo>
                  <a:lnTo>
                    <a:pt x="38100" y="2921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1612900" y="4152900"/>
              <a:ext cx="228601" cy="76201"/>
            </a:xfrm>
            <a:custGeom>
              <a:avLst/>
              <a:gdLst/>
              <a:ahLst/>
              <a:cxnLst/>
              <a:rect l="0" t="0" r="0" b="0"/>
              <a:pathLst>
                <a:path w="228601" h="76201">
                  <a:moveTo>
                    <a:pt x="190500" y="0"/>
                  </a:moveTo>
                  <a:lnTo>
                    <a:pt x="0" y="0"/>
                  </a:lnTo>
                  <a:lnTo>
                    <a:pt x="0" y="0"/>
                  </a:lnTo>
                  <a:lnTo>
                    <a:pt x="228600" y="762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40"/>
            <p:cNvSpPr/>
            <p:nvPr/>
          </p:nvSpPr>
          <p:spPr>
            <a:xfrm>
              <a:off x="1841500" y="3937000"/>
              <a:ext cx="736601" cy="292101"/>
            </a:xfrm>
            <a:custGeom>
              <a:avLst/>
              <a:gdLst/>
              <a:ahLst/>
              <a:cxnLst/>
              <a:rect l="0" t="0" r="0" b="0"/>
              <a:pathLst>
                <a:path w="736601" h="292101">
                  <a:moveTo>
                    <a:pt x="50800" y="0"/>
                  </a:moveTo>
                  <a:lnTo>
                    <a:pt x="0" y="292100"/>
                  </a:lnTo>
                  <a:lnTo>
                    <a:pt x="0" y="292100"/>
                  </a:lnTo>
                  <a:lnTo>
                    <a:pt x="736600" y="2921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任意多边形 41"/>
            <p:cNvSpPr/>
            <p:nvPr/>
          </p:nvSpPr>
          <p:spPr>
            <a:xfrm>
              <a:off x="1854200" y="3619500"/>
              <a:ext cx="520701" cy="317501"/>
            </a:xfrm>
            <a:custGeom>
              <a:avLst/>
              <a:gdLst/>
              <a:ahLst/>
              <a:cxnLst/>
              <a:rect l="0" t="0" r="0" b="0"/>
              <a:pathLst>
                <a:path w="520701" h="317501">
                  <a:moveTo>
                    <a:pt x="0" y="12700"/>
                  </a:moveTo>
                  <a:lnTo>
                    <a:pt x="38100" y="317500"/>
                  </a:lnTo>
                  <a:lnTo>
                    <a:pt x="38100" y="317500"/>
                  </a:lnTo>
                  <a:lnTo>
                    <a:pt x="5207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任意多边形 42"/>
            <p:cNvSpPr/>
            <p:nvPr/>
          </p:nvSpPr>
          <p:spPr>
            <a:xfrm>
              <a:off x="1892300" y="3619500"/>
              <a:ext cx="685801" cy="609601"/>
            </a:xfrm>
            <a:custGeom>
              <a:avLst/>
              <a:gdLst/>
              <a:ahLst/>
              <a:cxnLst/>
              <a:rect l="0" t="0" r="0" b="0"/>
              <a:pathLst>
                <a:path w="685801" h="609601">
                  <a:moveTo>
                    <a:pt x="0" y="317500"/>
                  </a:moveTo>
                  <a:lnTo>
                    <a:pt x="685800" y="609600"/>
                  </a:lnTo>
                  <a:lnTo>
                    <a:pt x="685800" y="609600"/>
                  </a:lnTo>
                  <a:lnTo>
                    <a:pt x="4826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任意多边形 43"/>
            <p:cNvSpPr/>
            <p:nvPr/>
          </p:nvSpPr>
          <p:spPr>
            <a:xfrm>
              <a:off x="1854200" y="3175000"/>
              <a:ext cx="520701" cy="457201"/>
            </a:xfrm>
            <a:custGeom>
              <a:avLst/>
              <a:gdLst/>
              <a:ahLst/>
              <a:cxnLst/>
              <a:rect l="0" t="0" r="0" b="0"/>
              <a:pathLst>
                <a:path w="520701" h="457201">
                  <a:moveTo>
                    <a:pt x="25400" y="0"/>
                  </a:moveTo>
                  <a:lnTo>
                    <a:pt x="0" y="457200"/>
                  </a:lnTo>
                  <a:lnTo>
                    <a:pt x="0" y="457200"/>
                  </a:lnTo>
                  <a:lnTo>
                    <a:pt x="520700" y="4445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44"/>
            <p:cNvSpPr/>
            <p:nvPr/>
          </p:nvSpPr>
          <p:spPr>
            <a:xfrm>
              <a:off x="2578100" y="3683000"/>
              <a:ext cx="469901" cy="546101"/>
            </a:xfrm>
            <a:custGeom>
              <a:avLst/>
              <a:gdLst/>
              <a:ahLst/>
              <a:cxnLst/>
              <a:rect l="0" t="0" r="0" b="0"/>
              <a:pathLst>
                <a:path w="469901" h="546101">
                  <a:moveTo>
                    <a:pt x="0" y="546100"/>
                  </a:moveTo>
                  <a:lnTo>
                    <a:pt x="469900" y="495300"/>
                  </a:lnTo>
                  <a:lnTo>
                    <a:pt x="469900" y="495300"/>
                  </a:lnTo>
                  <a:lnTo>
                    <a:pt x="635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任意多边形 45"/>
            <p:cNvSpPr/>
            <p:nvPr/>
          </p:nvSpPr>
          <p:spPr>
            <a:xfrm>
              <a:off x="2641600" y="3683000"/>
              <a:ext cx="495301" cy="495301"/>
            </a:xfrm>
            <a:custGeom>
              <a:avLst/>
              <a:gdLst/>
              <a:ahLst/>
              <a:cxnLst/>
              <a:rect l="0" t="0" r="0" b="0"/>
              <a:pathLst>
                <a:path w="495301" h="495301">
                  <a:moveTo>
                    <a:pt x="406400" y="495300"/>
                  </a:moveTo>
                  <a:lnTo>
                    <a:pt x="495300" y="12700"/>
                  </a:lnTo>
                  <a:lnTo>
                    <a:pt x="495300" y="127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任意多边形 46"/>
            <p:cNvSpPr/>
            <p:nvPr/>
          </p:nvSpPr>
          <p:spPr>
            <a:xfrm>
              <a:off x="2374900" y="3619500"/>
              <a:ext cx="266701" cy="609601"/>
            </a:xfrm>
            <a:custGeom>
              <a:avLst/>
              <a:gdLst/>
              <a:ahLst/>
              <a:cxnLst/>
              <a:rect l="0" t="0" r="0" b="0"/>
              <a:pathLst>
                <a:path w="266701" h="609601">
                  <a:moveTo>
                    <a:pt x="0" y="0"/>
                  </a:moveTo>
                  <a:lnTo>
                    <a:pt x="203200" y="609600"/>
                  </a:lnTo>
                  <a:lnTo>
                    <a:pt x="203200" y="609600"/>
                  </a:lnTo>
                  <a:lnTo>
                    <a:pt x="266700" y="635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任意多边形 47"/>
            <p:cNvSpPr/>
            <p:nvPr/>
          </p:nvSpPr>
          <p:spPr>
            <a:xfrm>
              <a:off x="2374900" y="3289300"/>
              <a:ext cx="266701" cy="393701"/>
            </a:xfrm>
            <a:custGeom>
              <a:avLst/>
              <a:gdLst/>
              <a:ahLst/>
              <a:cxnLst/>
              <a:rect l="0" t="0" r="0" b="0"/>
              <a:pathLst>
                <a:path w="266701" h="393701">
                  <a:moveTo>
                    <a:pt x="0" y="330200"/>
                  </a:moveTo>
                  <a:lnTo>
                    <a:pt x="266700" y="393700"/>
                  </a:lnTo>
                  <a:lnTo>
                    <a:pt x="266700" y="393700"/>
                  </a:lnTo>
                  <a:lnTo>
                    <a:pt x="2159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任意多边形 48"/>
            <p:cNvSpPr/>
            <p:nvPr/>
          </p:nvSpPr>
          <p:spPr>
            <a:xfrm>
              <a:off x="1879600" y="2590800"/>
              <a:ext cx="330201" cy="381001"/>
            </a:xfrm>
            <a:custGeom>
              <a:avLst/>
              <a:gdLst/>
              <a:ahLst/>
              <a:cxnLst/>
              <a:rect l="0" t="0" r="0" b="0"/>
              <a:pathLst>
                <a:path w="330201" h="381001">
                  <a:moveTo>
                    <a:pt x="0" y="0"/>
                  </a:moveTo>
                  <a:lnTo>
                    <a:pt x="12700" y="381000"/>
                  </a:lnTo>
                  <a:lnTo>
                    <a:pt x="12700" y="381000"/>
                  </a:lnTo>
                  <a:lnTo>
                    <a:pt x="330200" y="2540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任意多边形 49"/>
            <p:cNvSpPr/>
            <p:nvPr/>
          </p:nvSpPr>
          <p:spPr>
            <a:xfrm>
              <a:off x="1879600" y="2844800"/>
              <a:ext cx="330201" cy="330201"/>
            </a:xfrm>
            <a:custGeom>
              <a:avLst/>
              <a:gdLst/>
              <a:ahLst/>
              <a:cxnLst/>
              <a:rect l="0" t="0" r="0" b="0"/>
              <a:pathLst>
                <a:path w="330201" h="330201">
                  <a:moveTo>
                    <a:pt x="12700" y="127000"/>
                  </a:moveTo>
                  <a:lnTo>
                    <a:pt x="0" y="330200"/>
                  </a:lnTo>
                  <a:lnTo>
                    <a:pt x="0" y="330200"/>
                  </a:lnTo>
                  <a:lnTo>
                    <a:pt x="3302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50"/>
            <p:cNvSpPr/>
            <p:nvPr/>
          </p:nvSpPr>
          <p:spPr>
            <a:xfrm>
              <a:off x="1879600" y="2413000"/>
              <a:ext cx="393701" cy="177801"/>
            </a:xfrm>
            <a:custGeom>
              <a:avLst/>
              <a:gdLst/>
              <a:ahLst/>
              <a:cxnLst/>
              <a:rect l="0" t="0" r="0" b="0"/>
              <a:pathLst>
                <a:path w="393701" h="177801">
                  <a:moveTo>
                    <a:pt x="190500" y="0"/>
                  </a:moveTo>
                  <a:lnTo>
                    <a:pt x="0" y="177800"/>
                  </a:lnTo>
                  <a:lnTo>
                    <a:pt x="0" y="177800"/>
                  </a:lnTo>
                  <a:lnTo>
                    <a:pt x="393700" y="1016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任意多边形 51"/>
            <p:cNvSpPr/>
            <p:nvPr/>
          </p:nvSpPr>
          <p:spPr>
            <a:xfrm>
              <a:off x="1879600" y="2514600"/>
              <a:ext cx="393701" cy="330201"/>
            </a:xfrm>
            <a:custGeom>
              <a:avLst/>
              <a:gdLst/>
              <a:ahLst/>
              <a:cxnLst/>
              <a:rect l="0" t="0" r="0" b="0"/>
              <a:pathLst>
                <a:path w="393701" h="330201">
                  <a:moveTo>
                    <a:pt x="0" y="76200"/>
                  </a:moveTo>
                  <a:lnTo>
                    <a:pt x="330200" y="330200"/>
                  </a:lnTo>
                  <a:lnTo>
                    <a:pt x="330200" y="330200"/>
                  </a:lnTo>
                  <a:lnTo>
                    <a:pt x="3937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任意多边形 52"/>
            <p:cNvSpPr/>
            <p:nvPr/>
          </p:nvSpPr>
          <p:spPr>
            <a:xfrm>
              <a:off x="2336800" y="1066800"/>
              <a:ext cx="254001" cy="1016001"/>
            </a:xfrm>
            <a:custGeom>
              <a:avLst/>
              <a:gdLst/>
              <a:ahLst/>
              <a:cxnLst/>
              <a:rect l="0" t="0" r="0" b="0"/>
              <a:pathLst>
                <a:path w="254001" h="1016001">
                  <a:moveTo>
                    <a:pt x="254000" y="0"/>
                  </a:moveTo>
                  <a:lnTo>
                    <a:pt x="0" y="114300"/>
                  </a:lnTo>
                  <a:lnTo>
                    <a:pt x="0" y="114300"/>
                  </a:lnTo>
                  <a:lnTo>
                    <a:pt x="38100" y="10160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任意多边形 53"/>
            <p:cNvSpPr/>
            <p:nvPr/>
          </p:nvSpPr>
          <p:spPr>
            <a:xfrm>
              <a:off x="2133600" y="1181100"/>
              <a:ext cx="241301" cy="901701"/>
            </a:xfrm>
            <a:custGeom>
              <a:avLst/>
              <a:gdLst/>
              <a:ahLst/>
              <a:cxnLst/>
              <a:rect l="0" t="0" r="0" b="0"/>
              <a:pathLst>
                <a:path w="241301" h="901701">
                  <a:moveTo>
                    <a:pt x="203200" y="0"/>
                  </a:moveTo>
                  <a:lnTo>
                    <a:pt x="0" y="558800"/>
                  </a:lnTo>
                  <a:lnTo>
                    <a:pt x="0" y="558800"/>
                  </a:lnTo>
                  <a:lnTo>
                    <a:pt x="241300" y="901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a:off x="2120900" y="1739900"/>
              <a:ext cx="254001" cy="342901"/>
            </a:xfrm>
            <a:custGeom>
              <a:avLst/>
              <a:gdLst/>
              <a:ahLst/>
              <a:cxnLst/>
              <a:rect l="0" t="0" r="0" b="0"/>
              <a:pathLst>
                <a:path w="254001" h="342901">
                  <a:moveTo>
                    <a:pt x="12700" y="0"/>
                  </a:moveTo>
                  <a:lnTo>
                    <a:pt x="0" y="215900"/>
                  </a:lnTo>
                  <a:lnTo>
                    <a:pt x="0" y="215900"/>
                  </a:lnTo>
                  <a:lnTo>
                    <a:pt x="254000" y="3429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a:off x="2070100" y="1955800"/>
              <a:ext cx="304801" cy="457201"/>
            </a:xfrm>
            <a:custGeom>
              <a:avLst/>
              <a:gdLst/>
              <a:ahLst/>
              <a:cxnLst/>
              <a:rect l="0" t="0" r="0" b="0"/>
              <a:pathLst>
                <a:path w="304801" h="457201">
                  <a:moveTo>
                    <a:pt x="50800" y="0"/>
                  </a:moveTo>
                  <a:lnTo>
                    <a:pt x="0" y="457200"/>
                  </a:lnTo>
                  <a:lnTo>
                    <a:pt x="0" y="457200"/>
                  </a:lnTo>
                  <a:lnTo>
                    <a:pt x="304800" y="1270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a:off x="2070100" y="2082800"/>
              <a:ext cx="304801" cy="431801"/>
            </a:xfrm>
            <a:custGeom>
              <a:avLst/>
              <a:gdLst/>
              <a:ahLst/>
              <a:cxnLst/>
              <a:rect l="0" t="0" r="0" b="0"/>
              <a:pathLst>
                <a:path w="304801" h="431801">
                  <a:moveTo>
                    <a:pt x="0" y="330200"/>
                  </a:moveTo>
                  <a:lnTo>
                    <a:pt x="203200" y="431800"/>
                  </a:lnTo>
                  <a:lnTo>
                    <a:pt x="203200" y="431800"/>
                  </a:lnTo>
                  <a:lnTo>
                    <a:pt x="3048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a:off x="2794000" y="635000"/>
              <a:ext cx="88901" cy="177801"/>
            </a:xfrm>
            <a:custGeom>
              <a:avLst/>
              <a:gdLst/>
              <a:ahLst/>
              <a:cxnLst/>
              <a:rect l="0" t="0" r="0" b="0"/>
              <a:pathLst>
                <a:path w="88901" h="177801">
                  <a:moveTo>
                    <a:pt x="25400" y="0"/>
                  </a:moveTo>
                  <a:lnTo>
                    <a:pt x="0" y="177800"/>
                  </a:lnTo>
                  <a:lnTo>
                    <a:pt x="0" y="177800"/>
                  </a:lnTo>
                  <a:lnTo>
                    <a:pt x="88900" y="635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a:off x="2819400" y="508000"/>
              <a:ext cx="190501" cy="190501"/>
            </a:xfrm>
            <a:custGeom>
              <a:avLst/>
              <a:gdLst/>
              <a:ahLst/>
              <a:cxnLst/>
              <a:rect l="0" t="0" r="0" b="0"/>
              <a:pathLst>
                <a:path w="190501" h="190501">
                  <a:moveTo>
                    <a:pt x="0" y="127000"/>
                  </a:moveTo>
                  <a:lnTo>
                    <a:pt x="63500" y="190500"/>
                  </a:lnTo>
                  <a:lnTo>
                    <a:pt x="63500" y="190500"/>
                  </a:lnTo>
                  <a:lnTo>
                    <a:pt x="1905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a:off x="2247900" y="279400"/>
              <a:ext cx="762001" cy="381001"/>
            </a:xfrm>
            <a:custGeom>
              <a:avLst/>
              <a:gdLst/>
              <a:ahLst/>
              <a:cxnLst/>
              <a:rect l="0" t="0" r="0" b="0"/>
              <a:pathLst>
                <a:path w="762001" h="381001">
                  <a:moveTo>
                    <a:pt x="0" y="381000"/>
                  </a:moveTo>
                  <a:lnTo>
                    <a:pt x="571500" y="355600"/>
                  </a:lnTo>
                  <a:lnTo>
                    <a:pt x="571500" y="355600"/>
                  </a:lnTo>
                  <a:lnTo>
                    <a:pt x="7620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a:off x="2819400" y="279400"/>
              <a:ext cx="190501" cy="355601"/>
            </a:xfrm>
            <a:custGeom>
              <a:avLst/>
              <a:gdLst/>
              <a:ahLst/>
              <a:cxnLst/>
              <a:rect l="0" t="0" r="0" b="0"/>
              <a:pathLst>
                <a:path w="190501" h="355601">
                  <a:moveTo>
                    <a:pt x="0" y="355600"/>
                  </a:moveTo>
                  <a:lnTo>
                    <a:pt x="190500" y="228600"/>
                  </a:lnTo>
                  <a:lnTo>
                    <a:pt x="190500" y="228600"/>
                  </a:lnTo>
                  <a:lnTo>
                    <a:pt x="1905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a:off x="1854200" y="406400"/>
              <a:ext cx="114301" cy="330201"/>
            </a:xfrm>
            <a:custGeom>
              <a:avLst/>
              <a:gdLst/>
              <a:ahLst/>
              <a:cxnLst/>
              <a:rect l="0" t="0" r="0" b="0"/>
              <a:pathLst>
                <a:path w="114301" h="330201">
                  <a:moveTo>
                    <a:pt x="0" y="254000"/>
                  </a:moveTo>
                  <a:lnTo>
                    <a:pt x="114300" y="330200"/>
                  </a:lnTo>
                  <a:lnTo>
                    <a:pt x="114300" y="330200"/>
                  </a:lnTo>
                  <a:lnTo>
                    <a:pt x="381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a:off x="1892300" y="406400"/>
              <a:ext cx="355601" cy="330201"/>
            </a:xfrm>
            <a:custGeom>
              <a:avLst/>
              <a:gdLst/>
              <a:ahLst/>
              <a:cxnLst/>
              <a:rect l="0" t="0" r="0" b="0"/>
              <a:pathLst>
                <a:path w="355601" h="330201">
                  <a:moveTo>
                    <a:pt x="76200" y="330200"/>
                  </a:moveTo>
                  <a:lnTo>
                    <a:pt x="355600" y="254000"/>
                  </a:lnTo>
                  <a:lnTo>
                    <a:pt x="355600" y="2540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a:off x="1892300" y="279400"/>
              <a:ext cx="1117601" cy="381001"/>
            </a:xfrm>
            <a:custGeom>
              <a:avLst/>
              <a:gdLst/>
              <a:ahLst/>
              <a:cxnLst/>
              <a:rect l="0" t="0" r="0" b="0"/>
              <a:pathLst>
                <a:path w="1117601" h="381001">
                  <a:moveTo>
                    <a:pt x="355600" y="381000"/>
                  </a:moveTo>
                  <a:lnTo>
                    <a:pt x="1117600" y="0"/>
                  </a:lnTo>
                  <a:lnTo>
                    <a:pt x="1117600" y="0"/>
                  </a:lnTo>
                  <a:lnTo>
                    <a:pt x="0" y="1270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a:off x="1536700" y="482600"/>
              <a:ext cx="317501" cy="177801"/>
            </a:xfrm>
            <a:custGeom>
              <a:avLst/>
              <a:gdLst/>
              <a:ahLst/>
              <a:cxnLst/>
              <a:rect l="0" t="0" r="0" b="0"/>
              <a:pathLst>
                <a:path w="317501" h="177801">
                  <a:moveTo>
                    <a:pt x="50800" y="165100"/>
                  </a:moveTo>
                  <a:lnTo>
                    <a:pt x="317500" y="177800"/>
                  </a:lnTo>
                  <a:lnTo>
                    <a:pt x="317500" y="1778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a:off x="1536700" y="406400"/>
              <a:ext cx="355601" cy="254001"/>
            </a:xfrm>
            <a:custGeom>
              <a:avLst/>
              <a:gdLst/>
              <a:ahLst/>
              <a:cxnLst/>
              <a:rect l="0" t="0" r="0" b="0"/>
              <a:pathLst>
                <a:path w="355601" h="254001">
                  <a:moveTo>
                    <a:pt x="317500" y="254000"/>
                  </a:moveTo>
                  <a:lnTo>
                    <a:pt x="355600" y="0"/>
                  </a:lnTo>
                  <a:lnTo>
                    <a:pt x="355600" y="0"/>
                  </a:lnTo>
                  <a:lnTo>
                    <a:pt x="0" y="762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a:off x="1371600" y="647700"/>
              <a:ext cx="215901" cy="304801"/>
            </a:xfrm>
            <a:custGeom>
              <a:avLst/>
              <a:gdLst/>
              <a:ahLst/>
              <a:cxnLst/>
              <a:rect l="0" t="0" r="0" b="0"/>
              <a:pathLst>
                <a:path w="215901" h="304801">
                  <a:moveTo>
                    <a:pt x="165100" y="304800"/>
                  </a:moveTo>
                  <a:lnTo>
                    <a:pt x="215900" y="0"/>
                  </a:lnTo>
                  <a:lnTo>
                    <a:pt x="215900" y="0"/>
                  </a:lnTo>
                  <a:lnTo>
                    <a:pt x="0" y="1016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a:off x="1371600" y="482600"/>
              <a:ext cx="215901" cy="266701"/>
            </a:xfrm>
            <a:custGeom>
              <a:avLst/>
              <a:gdLst/>
              <a:ahLst/>
              <a:cxnLst/>
              <a:rect l="0" t="0" r="0" b="0"/>
              <a:pathLst>
                <a:path w="215901" h="266701">
                  <a:moveTo>
                    <a:pt x="215900" y="165100"/>
                  </a:moveTo>
                  <a:lnTo>
                    <a:pt x="165100" y="0"/>
                  </a:lnTo>
                  <a:lnTo>
                    <a:pt x="165100" y="0"/>
                  </a:lnTo>
                  <a:lnTo>
                    <a:pt x="0" y="266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a:off x="2641600" y="3543300"/>
              <a:ext cx="571501" cy="152401"/>
            </a:xfrm>
            <a:custGeom>
              <a:avLst/>
              <a:gdLst/>
              <a:ahLst/>
              <a:cxnLst/>
              <a:rect l="0" t="0" r="0" b="0"/>
              <a:pathLst>
                <a:path w="571501" h="152401">
                  <a:moveTo>
                    <a:pt x="0" y="139700"/>
                  </a:moveTo>
                  <a:lnTo>
                    <a:pt x="495300" y="152400"/>
                  </a:lnTo>
                  <a:lnTo>
                    <a:pt x="495300" y="152400"/>
                  </a:lnTo>
                  <a:lnTo>
                    <a:pt x="5715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a:off x="2590800" y="3289300"/>
              <a:ext cx="622301" cy="393701"/>
            </a:xfrm>
            <a:custGeom>
              <a:avLst/>
              <a:gdLst/>
              <a:ahLst/>
              <a:cxnLst/>
              <a:rect l="0" t="0" r="0" b="0"/>
              <a:pathLst>
                <a:path w="622301" h="393701">
                  <a:moveTo>
                    <a:pt x="0" y="0"/>
                  </a:moveTo>
                  <a:lnTo>
                    <a:pt x="50800" y="393700"/>
                  </a:lnTo>
                  <a:lnTo>
                    <a:pt x="50800" y="393700"/>
                  </a:lnTo>
                  <a:lnTo>
                    <a:pt x="622300" y="2540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任意多边形 70"/>
            <p:cNvSpPr/>
            <p:nvPr/>
          </p:nvSpPr>
          <p:spPr>
            <a:xfrm>
              <a:off x="2590800" y="3289300"/>
              <a:ext cx="673101" cy="254001"/>
            </a:xfrm>
            <a:custGeom>
              <a:avLst/>
              <a:gdLst/>
              <a:ahLst/>
              <a:cxnLst/>
              <a:rect l="0" t="0" r="0" b="0"/>
              <a:pathLst>
                <a:path w="673101" h="254001">
                  <a:moveTo>
                    <a:pt x="0" y="0"/>
                  </a:moveTo>
                  <a:lnTo>
                    <a:pt x="622300" y="254000"/>
                  </a:lnTo>
                  <a:lnTo>
                    <a:pt x="622300" y="254000"/>
                  </a:lnTo>
                  <a:lnTo>
                    <a:pt x="673100" y="114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71"/>
            <p:cNvSpPr/>
            <p:nvPr/>
          </p:nvSpPr>
          <p:spPr>
            <a:xfrm>
              <a:off x="2590800" y="2959100"/>
              <a:ext cx="673101" cy="444501"/>
            </a:xfrm>
            <a:custGeom>
              <a:avLst/>
              <a:gdLst/>
              <a:ahLst/>
              <a:cxnLst/>
              <a:rect l="0" t="0" r="0" b="0"/>
              <a:pathLst>
                <a:path w="673101" h="444501">
                  <a:moveTo>
                    <a:pt x="0" y="330200"/>
                  </a:moveTo>
                  <a:lnTo>
                    <a:pt x="673100" y="444500"/>
                  </a:lnTo>
                  <a:lnTo>
                    <a:pt x="673100" y="444500"/>
                  </a:lnTo>
                  <a:lnTo>
                    <a:pt x="5207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3111500" y="2959100"/>
              <a:ext cx="520701" cy="444501"/>
            </a:xfrm>
            <a:custGeom>
              <a:avLst/>
              <a:gdLst/>
              <a:ahLst/>
              <a:cxnLst/>
              <a:rect l="0" t="0" r="0" b="0"/>
              <a:pathLst>
                <a:path w="520701" h="444501">
                  <a:moveTo>
                    <a:pt x="152400" y="444500"/>
                  </a:moveTo>
                  <a:lnTo>
                    <a:pt x="520700" y="25400"/>
                  </a:lnTo>
                  <a:lnTo>
                    <a:pt x="520700" y="254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3111500" y="2679700"/>
              <a:ext cx="520701" cy="304801"/>
            </a:xfrm>
            <a:custGeom>
              <a:avLst/>
              <a:gdLst/>
              <a:ahLst/>
              <a:cxnLst/>
              <a:rect l="0" t="0" r="0" b="0"/>
              <a:pathLst>
                <a:path w="520701" h="304801">
                  <a:moveTo>
                    <a:pt x="0" y="279400"/>
                  </a:moveTo>
                  <a:lnTo>
                    <a:pt x="520700" y="304800"/>
                  </a:lnTo>
                  <a:lnTo>
                    <a:pt x="520700" y="304800"/>
                  </a:lnTo>
                  <a:lnTo>
                    <a:pt x="508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3162300" y="2413000"/>
              <a:ext cx="469901" cy="571501"/>
            </a:xfrm>
            <a:custGeom>
              <a:avLst/>
              <a:gdLst/>
              <a:ahLst/>
              <a:cxnLst/>
              <a:rect l="0" t="0" r="0" b="0"/>
              <a:pathLst>
                <a:path w="469901" h="571501">
                  <a:moveTo>
                    <a:pt x="0" y="266700"/>
                  </a:moveTo>
                  <a:lnTo>
                    <a:pt x="469900" y="571500"/>
                  </a:lnTo>
                  <a:lnTo>
                    <a:pt x="469900" y="571500"/>
                  </a:lnTo>
                  <a:lnTo>
                    <a:pt x="1651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3327400" y="2413000"/>
              <a:ext cx="558801" cy="571501"/>
            </a:xfrm>
            <a:custGeom>
              <a:avLst/>
              <a:gdLst/>
              <a:ahLst/>
              <a:cxnLst/>
              <a:rect l="0" t="0" r="0" b="0"/>
              <a:pathLst>
                <a:path w="558801" h="571501">
                  <a:moveTo>
                    <a:pt x="0" y="0"/>
                  </a:moveTo>
                  <a:lnTo>
                    <a:pt x="304800" y="571500"/>
                  </a:lnTo>
                  <a:lnTo>
                    <a:pt x="304800" y="571500"/>
                  </a:lnTo>
                  <a:lnTo>
                    <a:pt x="558800" y="1270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任意多边形 76"/>
            <p:cNvSpPr/>
            <p:nvPr/>
          </p:nvSpPr>
          <p:spPr>
            <a:xfrm>
              <a:off x="3327400" y="2336800"/>
              <a:ext cx="558801" cy="203201"/>
            </a:xfrm>
            <a:custGeom>
              <a:avLst/>
              <a:gdLst/>
              <a:ahLst/>
              <a:cxnLst/>
              <a:rect l="0" t="0" r="0" b="0"/>
              <a:pathLst>
                <a:path w="558801" h="203201">
                  <a:moveTo>
                    <a:pt x="444500" y="0"/>
                  </a:moveTo>
                  <a:lnTo>
                    <a:pt x="0" y="76200"/>
                  </a:lnTo>
                  <a:lnTo>
                    <a:pt x="0" y="76200"/>
                  </a:lnTo>
                  <a:lnTo>
                    <a:pt x="558800" y="2032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任意多边形 77"/>
            <p:cNvSpPr/>
            <p:nvPr/>
          </p:nvSpPr>
          <p:spPr>
            <a:xfrm>
              <a:off x="3136900" y="3479800"/>
              <a:ext cx="444501" cy="215901"/>
            </a:xfrm>
            <a:custGeom>
              <a:avLst/>
              <a:gdLst/>
              <a:ahLst/>
              <a:cxnLst/>
              <a:rect l="0" t="0" r="0" b="0"/>
              <a:pathLst>
                <a:path w="444501" h="215901">
                  <a:moveTo>
                    <a:pt x="76200" y="63500"/>
                  </a:moveTo>
                  <a:lnTo>
                    <a:pt x="0" y="215900"/>
                  </a:lnTo>
                  <a:lnTo>
                    <a:pt x="0" y="215900"/>
                  </a:lnTo>
                  <a:lnTo>
                    <a:pt x="4445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任意多边形 78"/>
            <p:cNvSpPr/>
            <p:nvPr/>
          </p:nvSpPr>
          <p:spPr>
            <a:xfrm>
              <a:off x="3213100" y="3403600"/>
              <a:ext cx="368301" cy="139701"/>
            </a:xfrm>
            <a:custGeom>
              <a:avLst/>
              <a:gdLst/>
              <a:ahLst/>
              <a:cxnLst/>
              <a:rect l="0" t="0" r="0" b="0"/>
              <a:pathLst>
                <a:path w="368301" h="139701">
                  <a:moveTo>
                    <a:pt x="50800" y="0"/>
                  </a:moveTo>
                  <a:lnTo>
                    <a:pt x="0" y="139700"/>
                  </a:lnTo>
                  <a:lnTo>
                    <a:pt x="0" y="139700"/>
                  </a:lnTo>
                  <a:lnTo>
                    <a:pt x="368300" y="762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任意多边形 79"/>
            <p:cNvSpPr/>
            <p:nvPr/>
          </p:nvSpPr>
          <p:spPr>
            <a:xfrm>
              <a:off x="3263900" y="2984500"/>
              <a:ext cx="368301" cy="495301"/>
            </a:xfrm>
            <a:custGeom>
              <a:avLst/>
              <a:gdLst/>
              <a:ahLst/>
              <a:cxnLst/>
              <a:rect l="0" t="0" r="0" b="0"/>
              <a:pathLst>
                <a:path w="368301" h="495301">
                  <a:moveTo>
                    <a:pt x="368300" y="0"/>
                  </a:moveTo>
                  <a:lnTo>
                    <a:pt x="0" y="419100"/>
                  </a:lnTo>
                  <a:lnTo>
                    <a:pt x="0" y="419100"/>
                  </a:lnTo>
                  <a:lnTo>
                    <a:pt x="317500" y="495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任意多边形 80"/>
            <p:cNvSpPr/>
            <p:nvPr/>
          </p:nvSpPr>
          <p:spPr>
            <a:xfrm>
              <a:off x="3136900" y="3479800"/>
              <a:ext cx="635001" cy="317501"/>
            </a:xfrm>
            <a:custGeom>
              <a:avLst/>
              <a:gdLst/>
              <a:ahLst/>
              <a:cxnLst/>
              <a:rect l="0" t="0" r="0" b="0"/>
              <a:pathLst>
                <a:path w="635001" h="317501">
                  <a:moveTo>
                    <a:pt x="444500" y="0"/>
                  </a:moveTo>
                  <a:lnTo>
                    <a:pt x="0" y="215900"/>
                  </a:lnTo>
                  <a:lnTo>
                    <a:pt x="0" y="215900"/>
                  </a:lnTo>
                  <a:lnTo>
                    <a:pt x="635000" y="3175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任意多边形 81"/>
            <p:cNvSpPr/>
            <p:nvPr/>
          </p:nvSpPr>
          <p:spPr>
            <a:xfrm>
              <a:off x="3632200" y="2540000"/>
              <a:ext cx="254001" cy="1257301"/>
            </a:xfrm>
            <a:custGeom>
              <a:avLst/>
              <a:gdLst/>
              <a:ahLst/>
              <a:cxnLst/>
              <a:rect l="0" t="0" r="0" b="0"/>
              <a:pathLst>
                <a:path w="254001" h="1257301">
                  <a:moveTo>
                    <a:pt x="254000" y="0"/>
                  </a:moveTo>
                  <a:lnTo>
                    <a:pt x="0" y="444500"/>
                  </a:lnTo>
                  <a:lnTo>
                    <a:pt x="0" y="444500"/>
                  </a:lnTo>
                  <a:lnTo>
                    <a:pt x="139700" y="1257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任意多边形 82"/>
            <p:cNvSpPr/>
            <p:nvPr/>
          </p:nvSpPr>
          <p:spPr>
            <a:xfrm>
              <a:off x="3581400" y="2984500"/>
              <a:ext cx="190501" cy="812801"/>
            </a:xfrm>
            <a:custGeom>
              <a:avLst/>
              <a:gdLst/>
              <a:ahLst/>
              <a:cxnLst/>
              <a:rect l="0" t="0" r="0" b="0"/>
              <a:pathLst>
                <a:path w="190501" h="812801">
                  <a:moveTo>
                    <a:pt x="50800" y="0"/>
                  </a:moveTo>
                  <a:lnTo>
                    <a:pt x="0" y="495300"/>
                  </a:lnTo>
                  <a:lnTo>
                    <a:pt x="0" y="495300"/>
                  </a:lnTo>
                  <a:lnTo>
                    <a:pt x="190500" y="8128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3048000" y="3695700"/>
              <a:ext cx="355601" cy="482601"/>
            </a:xfrm>
            <a:custGeom>
              <a:avLst/>
              <a:gdLst/>
              <a:ahLst/>
              <a:cxnLst/>
              <a:rect l="0" t="0" r="0" b="0"/>
              <a:pathLst>
                <a:path w="355601" h="482601">
                  <a:moveTo>
                    <a:pt x="88900" y="0"/>
                  </a:moveTo>
                  <a:lnTo>
                    <a:pt x="0" y="482600"/>
                  </a:lnTo>
                  <a:lnTo>
                    <a:pt x="0" y="482600"/>
                  </a:lnTo>
                  <a:lnTo>
                    <a:pt x="355600" y="4445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任意多边形 84"/>
            <p:cNvSpPr/>
            <p:nvPr/>
          </p:nvSpPr>
          <p:spPr>
            <a:xfrm>
              <a:off x="3136900" y="3695700"/>
              <a:ext cx="635001" cy="444501"/>
            </a:xfrm>
            <a:custGeom>
              <a:avLst/>
              <a:gdLst/>
              <a:ahLst/>
              <a:cxnLst/>
              <a:rect l="0" t="0" r="0" b="0"/>
              <a:pathLst>
                <a:path w="635001" h="444501">
                  <a:moveTo>
                    <a:pt x="635000" y="101600"/>
                  </a:moveTo>
                  <a:lnTo>
                    <a:pt x="0" y="0"/>
                  </a:lnTo>
                  <a:lnTo>
                    <a:pt x="0" y="0"/>
                  </a:lnTo>
                  <a:lnTo>
                    <a:pt x="266700" y="4445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任意多边形 85"/>
            <p:cNvSpPr/>
            <p:nvPr/>
          </p:nvSpPr>
          <p:spPr>
            <a:xfrm>
              <a:off x="3403600" y="3797300"/>
              <a:ext cx="368301" cy="342901"/>
            </a:xfrm>
            <a:custGeom>
              <a:avLst/>
              <a:gdLst/>
              <a:ahLst/>
              <a:cxnLst/>
              <a:rect l="0" t="0" r="0" b="0"/>
              <a:pathLst>
                <a:path w="368301" h="342901">
                  <a:moveTo>
                    <a:pt x="355600" y="228600"/>
                  </a:moveTo>
                  <a:lnTo>
                    <a:pt x="368300" y="0"/>
                  </a:lnTo>
                  <a:lnTo>
                    <a:pt x="368300" y="0"/>
                  </a:lnTo>
                  <a:lnTo>
                    <a:pt x="0" y="3429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7" name="组合 86"/>
          <p:cNvGrpSpPr/>
          <p:nvPr userDrawn="1"/>
        </p:nvGrpSpPr>
        <p:grpSpPr>
          <a:xfrm>
            <a:off x="9241381" y="4702241"/>
            <a:ext cx="2950619" cy="1595828"/>
            <a:chOff x="977900" y="1956777"/>
            <a:chExt cx="4508501" cy="2438401"/>
          </a:xfrm>
        </p:grpSpPr>
        <p:sp>
          <p:nvSpPr>
            <p:cNvPr id="88" name="任意多边形 87"/>
            <p:cNvSpPr/>
            <p:nvPr/>
          </p:nvSpPr>
          <p:spPr>
            <a:xfrm>
              <a:off x="1930400" y="1956777"/>
              <a:ext cx="673101" cy="622301"/>
            </a:xfrm>
            <a:custGeom>
              <a:avLst/>
              <a:gdLst/>
              <a:ahLst/>
              <a:cxnLst/>
              <a:rect l="0" t="0" r="0" b="0"/>
              <a:pathLst>
                <a:path w="673101" h="622301">
                  <a:moveTo>
                    <a:pt x="533400" y="0"/>
                  </a:moveTo>
                  <a:lnTo>
                    <a:pt x="0" y="228600"/>
                  </a:lnTo>
                  <a:lnTo>
                    <a:pt x="0" y="228600"/>
                  </a:lnTo>
                  <a:lnTo>
                    <a:pt x="673100" y="622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任意多边形 88"/>
            <p:cNvSpPr/>
            <p:nvPr/>
          </p:nvSpPr>
          <p:spPr>
            <a:xfrm>
              <a:off x="1930400" y="2185377"/>
              <a:ext cx="673101" cy="939801"/>
            </a:xfrm>
            <a:custGeom>
              <a:avLst/>
              <a:gdLst/>
              <a:ahLst/>
              <a:cxnLst/>
              <a:rect l="0" t="0" r="0" b="0"/>
              <a:pathLst>
                <a:path w="673101" h="939801">
                  <a:moveTo>
                    <a:pt x="0" y="0"/>
                  </a:moveTo>
                  <a:lnTo>
                    <a:pt x="215900" y="939800"/>
                  </a:lnTo>
                  <a:lnTo>
                    <a:pt x="215900" y="939800"/>
                  </a:lnTo>
                  <a:lnTo>
                    <a:pt x="673100" y="393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任意多边形 89"/>
            <p:cNvSpPr/>
            <p:nvPr/>
          </p:nvSpPr>
          <p:spPr>
            <a:xfrm>
              <a:off x="2146300" y="2579077"/>
              <a:ext cx="457201" cy="812801"/>
            </a:xfrm>
            <a:custGeom>
              <a:avLst/>
              <a:gdLst/>
              <a:ahLst/>
              <a:cxnLst/>
              <a:rect l="0" t="0" r="0" b="0"/>
              <a:pathLst>
                <a:path w="457201" h="812801">
                  <a:moveTo>
                    <a:pt x="0" y="546100"/>
                  </a:moveTo>
                  <a:lnTo>
                    <a:pt x="431800" y="812800"/>
                  </a:lnTo>
                  <a:lnTo>
                    <a:pt x="431800" y="812800"/>
                  </a:lnTo>
                  <a:lnTo>
                    <a:pt x="4572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任意多边形 90"/>
            <p:cNvSpPr/>
            <p:nvPr/>
          </p:nvSpPr>
          <p:spPr>
            <a:xfrm>
              <a:off x="2578100" y="2579077"/>
              <a:ext cx="165101" cy="825501"/>
            </a:xfrm>
            <a:custGeom>
              <a:avLst/>
              <a:gdLst/>
              <a:ahLst/>
              <a:cxnLst/>
              <a:rect l="0" t="0" r="0" b="0"/>
              <a:pathLst>
                <a:path w="165101" h="825501">
                  <a:moveTo>
                    <a:pt x="0" y="812800"/>
                  </a:moveTo>
                  <a:lnTo>
                    <a:pt x="165100" y="825500"/>
                  </a:lnTo>
                  <a:lnTo>
                    <a:pt x="165100" y="825500"/>
                  </a:lnTo>
                  <a:lnTo>
                    <a:pt x="254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任意多边形 91"/>
            <p:cNvSpPr/>
            <p:nvPr/>
          </p:nvSpPr>
          <p:spPr>
            <a:xfrm>
              <a:off x="2603500" y="2579077"/>
              <a:ext cx="520701" cy="825501"/>
            </a:xfrm>
            <a:custGeom>
              <a:avLst/>
              <a:gdLst/>
              <a:ahLst/>
              <a:cxnLst/>
              <a:rect l="0" t="0" r="0" b="0"/>
              <a:pathLst>
                <a:path w="520701" h="825501">
                  <a:moveTo>
                    <a:pt x="139700" y="825500"/>
                  </a:moveTo>
                  <a:lnTo>
                    <a:pt x="520700" y="317500"/>
                  </a:lnTo>
                  <a:lnTo>
                    <a:pt x="520700" y="3175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任意多边形 92"/>
            <p:cNvSpPr/>
            <p:nvPr/>
          </p:nvSpPr>
          <p:spPr>
            <a:xfrm>
              <a:off x="2603500" y="2185377"/>
              <a:ext cx="723901" cy="711201"/>
            </a:xfrm>
            <a:custGeom>
              <a:avLst/>
              <a:gdLst/>
              <a:ahLst/>
              <a:cxnLst/>
              <a:rect l="0" t="0" r="0" b="0"/>
              <a:pathLst>
                <a:path w="723901" h="711201">
                  <a:moveTo>
                    <a:pt x="520700" y="711200"/>
                  </a:moveTo>
                  <a:lnTo>
                    <a:pt x="723900" y="0"/>
                  </a:lnTo>
                  <a:lnTo>
                    <a:pt x="723900" y="0"/>
                  </a:lnTo>
                  <a:lnTo>
                    <a:pt x="0" y="393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2463800" y="1956777"/>
              <a:ext cx="863601" cy="622301"/>
            </a:xfrm>
            <a:custGeom>
              <a:avLst/>
              <a:gdLst/>
              <a:ahLst/>
              <a:cxnLst/>
              <a:rect l="0" t="0" r="0" b="0"/>
              <a:pathLst>
                <a:path w="863601" h="622301">
                  <a:moveTo>
                    <a:pt x="863600" y="228600"/>
                  </a:moveTo>
                  <a:lnTo>
                    <a:pt x="0" y="0"/>
                  </a:lnTo>
                  <a:lnTo>
                    <a:pt x="0" y="0"/>
                  </a:lnTo>
                  <a:lnTo>
                    <a:pt x="139700" y="622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任意多边形 94"/>
            <p:cNvSpPr/>
            <p:nvPr/>
          </p:nvSpPr>
          <p:spPr>
            <a:xfrm>
              <a:off x="3124200" y="2185377"/>
              <a:ext cx="317501" cy="838201"/>
            </a:xfrm>
            <a:custGeom>
              <a:avLst/>
              <a:gdLst/>
              <a:ahLst/>
              <a:cxnLst/>
              <a:rect l="0" t="0" r="0" b="0"/>
              <a:pathLst>
                <a:path w="317501" h="838201">
                  <a:moveTo>
                    <a:pt x="203200" y="0"/>
                  </a:moveTo>
                  <a:lnTo>
                    <a:pt x="0" y="711200"/>
                  </a:lnTo>
                  <a:lnTo>
                    <a:pt x="0" y="711200"/>
                  </a:lnTo>
                  <a:lnTo>
                    <a:pt x="317500" y="8382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任意多边形 95"/>
            <p:cNvSpPr/>
            <p:nvPr/>
          </p:nvSpPr>
          <p:spPr>
            <a:xfrm>
              <a:off x="3327400" y="2185377"/>
              <a:ext cx="812801" cy="838201"/>
            </a:xfrm>
            <a:custGeom>
              <a:avLst/>
              <a:gdLst/>
              <a:ahLst/>
              <a:cxnLst/>
              <a:rect l="0" t="0" r="0" b="0"/>
              <a:pathLst>
                <a:path w="812801" h="838201">
                  <a:moveTo>
                    <a:pt x="0" y="0"/>
                  </a:moveTo>
                  <a:lnTo>
                    <a:pt x="114300" y="838200"/>
                  </a:lnTo>
                  <a:lnTo>
                    <a:pt x="114300" y="838200"/>
                  </a:lnTo>
                  <a:lnTo>
                    <a:pt x="812800" y="6096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任意多边形 96"/>
            <p:cNvSpPr/>
            <p:nvPr/>
          </p:nvSpPr>
          <p:spPr>
            <a:xfrm>
              <a:off x="2463800" y="1956777"/>
              <a:ext cx="1930401" cy="228601"/>
            </a:xfrm>
            <a:custGeom>
              <a:avLst/>
              <a:gdLst/>
              <a:ahLst/>
              <a:cxnLst/>
              <a:rect l="0" t="0" r="0" b="0"/>
              <a:pathLst>
                <a:path w="1930401" h="228601">
                  <a:moveTo>
                    <a:pt x="0" y="0"/>
                  </a:moveTo>
                  <a:lnTo>
                    <a:pt x="863600" y="228600"/>
                  </a:lnTo>
                  <a:lnTo>
                    <a:pt x="863600" y="228600"/>
                  </a:lnTo>
                  <a:lnTo>
                    <a:pt x="1930400" y="1651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任意多边形 97"/>
            <p:cNvSpPr/>
            <p:nvPr/>
          </p:nvSpPr>
          <p:spPr>
            <a:xfrm>
              <a:off x="3327400" y="2121877"/>
              <a:ext cx="1066801" cy="673101"/>
            </a:xfrm>
            <a:custGeom>
              <a:avLst/>
              <a:gdLst/>
              <a:ahLst/>
              <a:cxnLst/>
              <a:rect l="0" t="0" r="0" b="0"/>
              <a:pathLst>
                <a:path w="1066801" h="673101">
                  <a:moveTo>
                    <a:pt x="0" y="63500"/>
                  </a:moveTo>
                  <a:lnTo>
                    <a:pt x="812800" y="673100"/>
                  </a:lnTo>
                  <a:lnTo>
                    <a:pt x="812800" y="673100"/>
                  </a:lnTo>
                  <a:lnTo>
                    <a:pt x="10668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任意多边形 98"/>
            <p:cNvSpPr/>
            <p:nvPr/>
          </p:nvSpPr>
          <p:spPr>
            <a:xfrm>
              <a:off x="4140200" y="2121877"/>
              <a:ext cx="292101" cy="673101"/>
            </a:xfrm>
            <a:custGeom>
              <a:avLst/>
              <a:gdLst/>
              <a:ahLst/>
              <a:cxnLst/>
              <a:rect l="0" t="0" r="0" b="0"/>
              <a:pathLst>
                <a:path w="292101" h="673101">
                  <a:moveTo>
                    <a:pt x="254000" y="0"/>
                  </a:moveTo>
                  <a:lnTo>
                    <a:pt x="0" y="673100"/>
                  </a:lnTo>
                  <a:lnTo>
                    <a:pt x="0" y="673100"/>
                  </a:lnTo>
                  <a:lnTo>
                    <a:pt x="292100" y="4064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任意多边形 99"/>
            <p:cNvSpPr/>
            <p:nvPr/>
          </p:nvSpPr>
          <p:spPr>
            <a:xfrm>
              <a:off x="4140200" y="2528277"/>
              <a:ext cx="292101" cy="520701"/>
            </a:xfrm>
            <a:custGeom>
              <a:avLst/>
              <a:gdLst/>
              <a:ahLst/>
              <a:cxnLst/>
              <a:rect l="0" t="0" r="0" b="0"/>
              <a:pathLst>
                <a:path w="292101" h="520701">
                  <a:moveTo>
                    <a:pt x="0" y="266700"/>
                  </a:moveTo>
                  <a:lnTo>
                    <a:pt x="228600" y="520700"/>
                  </a:lnTo>
                  <a:lnTo>
                    <a:pt x="228600" y="520700"/>
                  </a:lnTo>
                  <a:lnTo>
                    <a:pt x="2921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任意多边形 100"/>
            <p:cNvSpPr/>
            <p:nvPr/>
          </p:nvSpPr>
          <p:spPr>
            <a:xfrm>
              <a:off x="4394200" y="2121877"/>
              <a:ext cx="393701" cy="406401"/>
            </a:xfrm>
            <a:custGeom>
              <a:avLst/>
              <a:gdLst/>
              <a:ahLst/>
              <a:cxnLst/>
              <a:rect l="0" t="0" r="0" b="0"/>
              <a:pathLst>
                <a:path w="393701" h="406401">
                  <a:moveTo>
                    <a:pt x="0" y="0"/>
                  </a:moveTo>
                  <a:lnTo>
                    <a:pt x="38100" y="406400"/>
                  </a:lnTo>
                  <a:lnTo>
                    <a:pt x="38100" y="406400"/>
                  </a:lnTo>
                  <a:lnTo>
                    <a:pt x="393700" y="139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任意多边形 101"/>
            <p:cNvSpPr/>
            <p:nvPr/>
          </p:nvSpPr>
          <p:spPr>
            <a:xfrm>
              <a:off x="1689100" y="2185377"/>
              <a:ext cx="457201" cy="939801"/>
            </a:xfrm>
            <a:custGeom>
              <a:avLst/>
              <a:gdLst/>
              <a:ahLst/>
              <a:cxnLst/>
              <a:rect l="0" t="0" r="0" b="0"/>
              <a:pathLst>
                <a:path w="457201" h="939801">
                  <a:moveTo>
                    <a:pt x="457200" y="939800"/>
                  </a:moveTo>
                  <a:lnTo>
                    <a:pt x="241300" y="0"/>
                  </a:lnTo>
                  <a:lnTo>
                    <a:pt x="241300" y="0"/>
                  </a:lnTo>
                  <a:lnTo>
                    <a:pt x="0" y="1905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任意多边形 102"/>
            <p:cNvSpPr/>
            <p:nvPr/>
          </p:nvSpPr>
          <p:spPr>
            <a:xfrm>
              <a:off x="1689100" y="2375877"/>
              <a:ext cx="457201" cy="1016001"/>
            </a:xfrm>
            <a:custGeom>
              <a:avLst/>
              <a:gdLst/>
              <a:ahLst/>
              <a:cxnLst/>
              <a:rect l="0" t="0" r="0" b="0"/>
              <a:pathLst>
                <a:path w="457201" h="1016001">
                  <a:moveTo>
                    <a:pt x="457200" y="749300"/>
                  </a:moveTo>
                  <a:lnTo>
                    <a:pt x="0" y="0"/>
                  </a:lnTo>
                  <a:lnTo>
                    <a:pt x="0" y="0"/>
                  </a:lnTo>
                  <a:lnTo>
                    <a:pt x="101600" y="10160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任意多边形 103"/>
            <p:cNvSpPr/>
            <p:nvPr/>
          </p:nvSpPr>
          <p:spPr>
            <a:xfrm>
              <a:off x="977900" y="2375877"/>
              <a:ext cx="812801" cy="1016001"/>
            </a:xfrm>
            <a:custGeom>
              <a:avLst/>
              <a:gdLst/>
              <a:ahLst/>
              <a:cxnLst/>
              <a:rect l="0" t="0" r="0" b="0"/>
              <a:pathLst>
                <a:path w="812801" h="1016001">
                  <a:moveTo>
                    <a:pt x="711200" y="0"/>
                  </a:moveTo>
                  <a:lnTo>
                    <a:pt x="0" y="774700"/>
                  </a:lnTo>
                  <a:lnTo>
                    <a:pt x="0" y="774700"/>
                  </a:lnTo>
                  <a:lnTo>
                    <a:pt x="812800" y="10160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任意多边形 104"/>
            <p:cNvSpPr/>
            <p:nvPr/>
          </p:nvSpPr>
          <p:spPr>
            <a:xfrm>
              <a:off x="1790700" y="3125177"/>
              <a:ext cx="787401" cy="266701"/>
            </a:xfrm>
            <a:custGeom>
              <a:avLst/>
              <a:gdLst/>
              <a:ahLst/>
              <a:cxnLst/>
              <a:rect l="0" t="0" r="0" b="0"/>
              <a:pathLst>
                <a:path w="787401" h="266701">
                  <a:moveTo>
                    <a:pt x="787400" y="266700"/>
                  </a:moveTo>
                  <a:lnTo>
                    <a:pt x="355600" y="0"/>
                  </a:lnTo>
                  <a:lnTo>
                    <a:pt x="355600" y="0"/>
                  </a:lnTo>
                  <a:lnTo>
                    <a:pt x="0" y="266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任意多边形 105"/>
            <p:cNvSpPr/>
            <p:nvPr/>
          </p:nvSpPr>
          <p:spPr>
            <a:xfrm>
              <a:off x="1790700" y="3391877"/>
              <a:ext cx="787401" cy="1003301"/>
            </a:xfrm>
            <a:custGeom>
              <a:avLst/>
              <a:gdLst/>
              <a:ahLst/>
              <a:cxnLst/>
              <a:rect l="0" t="0" r="0" b="0"/>
              <a:pathLst>
                <a:path w="787401" h="1003301">
                  <a:moveTo>
                    <a:pt x="381000" y="1003300"/>
                  </a:moveTo>
                  <a:lnTo>
                    <a:pt x="787400" y="0"/>
                  </a:lnTo>
                  <a:lnTo>
                    <a:pt x="787400"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任意多边形 106"/>
            <p:cNvSpPr/>
            <p:nvPr/>
          </p:nvSpPr>
          <p:spPr>
            <a:xfrm>
              <a:off x="977900" y="3150577"/>
              <a:ext cx="1193801" cy="1244601"/>
            </a:xfrm>
            <a:custGeom>
              <a:avLst/>
              <a:gdLst/>
              <a:ahLst/>
              <a:cxnLst/>
              <a:rect l="0" t="0" r="0" b="0"/>
              <a:pathLst>
                <a:path w="1193801" h="1244601">
                  <a:moveTo>
                    <a:pt x="0" y="0"/>
                  </a:moveTo>
                  <a:lnTo>
                    <a:pt x="1193800" y="1244600"/>
                  </a:lnTo>
                  <a:lnTo>
                    <a:pt x="1193800" y="1244600"/>
                  </a:lnTo>
                  <a:lnTo>
                    <a:pt x="812800" y="241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任意多边形 107"/>
            <p:cNvSpPr/>
            <p:nvPr/>
          </p:nvSpPr>
          <p:spPr>
            <a:xfrm>
              <a:off x="3441700" y="2794977"/>
              <a:ext cx="698501" cy="939801"/>
            </a:xfrm>
            <a:custGeom>
              <a:avLst/>
              <a:gdLst/>
              <a:ahLst/>
              <a:cxnLst/>
              <a:rect l="0" t="0" r="0" b="0"/>
              <a:pathLst>
                <a:path w="698501" h="939801">
                  <a:moveTo>
                    <a:pt x="698500" y="0"/>
                  </a:moveTo>
                  <a:lnTo>
                    <a:pt x="0" y="228600"/>
                  </a:lnTo>
                  <a:lnTo>
                    <a:pt x="0" y="228600"/>
                  </a:lnTo>
                  <a:lnTo>
                    <a:pt x="444500" y="9398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任意多边形 108"/>
            <p:cNvSpPr/>
            <p:nvPr/>
          </p:nvSpPr>
          <p:spPr>
            <a:xfrm>
              <a:off x="3886200" y="2794977"/>
              <a:ext cx="482601" cy="939801"/>
            </a:xfrm>
            <a:custGeom>
              <a:avLst/>
              <a:gdLst/>
              <a:ahLst/>
              <a:cxnLst/>
              <a:rect l="0" t="0" r="0" b="0"/>
              <a:pathLst>
                <a:path w="482601" h="939801">
                  <a:moveTo>
                    <a:pt x="482600" y="254000"/>
                  </a:moveTo>
                  <a:lnTo>
                    <a:pt x="254000" y="0"/>
                  </a:lnTo>
                  <a:lnTo>
                    <a:pt x="254000" y="0"/>
                  </a:lnTo>
                  <a:lnTo>
                    <a:pt x="0" y="9398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任意多边形 109"/>
            <p:cNvSpPr/>
            <p:nvPr/>
          </p:nvSpPr>
          <p:spPr>
            <a:xfrm>
              <a:off x="2743200" y="2896577"/>
              <a:ext cx="419101" cy="774701"/>
            </a:xfrm>
            <a:custGeom>
              <a:avLst/>
              <a:gdLst/>
              <a:ahLst/>
              <a:cxnLst/>
              <a:rect l="0" t="0" r="0" b="0"/>
              <a:pathLst>
                <a:path w="419101" h="774701">
                  <a:moveTo>
                    <a:pt x="381000" y="0"/>
                  </a:moveTo>
                  <a:lnTo>
                    <a:pt x="0" y="508000"/>
                  </a:lnTo>
                  <a:lnTo>
                    <a:pt x="0" y="508000"/>
                  </a:lnTo>
                  <a:lnTo>
                    <a:pt x="419100" y="774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任意多边形 110"/>
            <p:cNvSpPr/>
            <p:nvPr/>
          </p:nvSpPr>
          <p:spPr>
            <a:xfrm>
              <a:off x="3124200" y="2896577"/>
              <a:ext cx="317501" cy="774701"/>
            </a:xfrm>
            <a:custGeom>
              <a:avLst/>
              <a:gdLst/>
              <a:ahLst/>
              <a:cxnLst/>
              <a:rect l="0" t="0" r="0" b="0"/>
              <a:pathLst>
                <a:path w="317501" h="774701">
                  <a:moveTo>
                    <a:pt x="317500" y="127000"/>
                  </a:moveTo>
                  <a:lnTo>
                    <a:pt x="0" y="0"/>
                  </a:lnTo>
                  <a:lnTo>
                    <a:pt x="0" y="0"/>
                  </a:lnTo>
                  <a:lnTo>
                    <a:pt x="38100" y="774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任意多边形 111"/>
            <p:cNvSpPr/>
            <p:nvPr/>
          </p:nvSpPr>
          <p:spPr>
            <a:xfrm>
              <a:off x="3162300" y="3023577"/>
              <a:ext cx="723901" cy="711201"/>
            </a:xfrm>
            <a:custGeom>
              <a:avLst/>
              <a:gdLst/>
              <a:ahLst/>
              <a:cxnLst/>
              <a:rect l="0" t="0" r="0" b="0"/>
              <a:pathLst>
                <a:path w="723901" h="711201">
                  <a:moveTo>
                    <a:pt x="723900" y="711200"/>
                  </a:moveTo>
                  <a:lnTo>
                    <a:pt x="279400" y="0"/>
                  </a:lnTo>
                  <a:lnTo>
                    <a:pt x="279400" y="0"/>
                  </a:lnTo>
                  <a:lnTo>
                    <a:pt x="0" y="647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任意多边形 112"/>
            <p:cNvSpPr/>
            <p:nvPr/>
          </p:nvSpPr>
          <p:spPr>
            <a:xfrm>
              <a:off x="3886200" y="3048977"/>
              <a:ext cx="482601" cy="698501"/>
            </a:xfrm>
            <a:custGeom>
              <a:avLst/>
              <a:gdLst/>
              <a:ahLst/>
              <a:cxnLst/>
              <a:rect l="0" t="0" r="0" b="0"/>
              <a:pathLst>
                <a:path w="482601" h="698501">
                  <a:moveTo>
                    <a:pt x="482600" y="0"/>
                  </a:moveTo>
                  <a:lnTo>
                    <a:pt x="0" y="685800"/>
                  </a:lnTo>
                  <a:lnTo>
                    <a:pt x="0" y="685800"/>
                  </a:lnTo>
                  <a:lnTo>
                    <a:pt x="482600" y="6985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任意多边形 113"/>
            <p:cNvSpPr/>
            <p:nvPr/>
          </p:nvSpPr>
          <p:spPr>
            <a:xfrm>
              <a:off x="3886200" y="3734777"/>
              <a:ext cx="482601" cy="304801"/>
            </a:xfrm>
            <a:custGeom>
              <a:avLst/>
              <a:gdLst/>
              <a:ahLst/>
              <a:cxnLst/>
              <a:rect l="0" t="0" r="0" b="0"/>
              <a:pathLst>
                <a:path w="482601" h="304801">
                  <a:moveTo>
                    <a:pt x="0" y="0"/>
                  </a:moveTo>
                  <a:lnTo>
                    <a:pt x="215900" y="304800"/>
                  </a:lnTo>
                  <a:lnTo>
                    <a:pt x="215900" y="304800"/>
                  </a:lnTo>
                  <a:lnTo>
                    <a:pt x="482600" y="12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任意多边形 114"/>
            <p:cNvSpPr/>
            <p:nvPr/>
          </p:nvSpPr>
          <p:spPr>
            <a:xfrm>
              <a:off x="4102100" y="3747477"/>
              <a:ext cx="698501" cy="304801"/>
            </a:xfrm>
            <a:custGeom>
              <a:avLst/>
              <a:gdLst/>
              <a:ahLst/>
              <a:cxnLst/>
              <a:rect l="0" t="0" r="0" b="0"/>
              <a:pathLst>
                <a:path w="698501" h="304801">
                  <a:moveTo>
                    <a:pt x="0" y="292100"/>
                  </a:moveTo>
                  <a:lnTo>
                    <a:pt x="698500" y="304800"/>
                  </a:lnTo>
                  <a:lnTo>
                    <a:pt x="698500" y="304800"/>
                  </a:lnTo>
                  <a:lnTo>
                    <a:pt x="2667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任意多边形 115"/>
            <p:cNvSpPr/>
            <p:nvPr/>
          </p:nvSpPr>
          <p:spPr>
            <a:xfrm>
              <a:off x="2578100" y="3391877"/>
              <a:ext cx="482601" cy="660401"/>
            </a:xfrm>
            <a:custGeom>
              <a:avLst/>
              <a:gdLst/>
              <a:ahLst/>
              <a:cxnLst/>
              <a:rect l="0" t="0" r="0" b="0"/>
              <a:pathLst>
                <a:path w="482601" h="660401">
                  <a:moveTo>
                    <a:pt x="165100" y="12700"/>
                  </a:moveTo>
                  <a:lnTo>
                    <a:pt x="0" y="0"/>
                  </a:lnTo>
                  <a:lnTo>
                    <a:pt x="0" y="0"/>
                  </a:lnTo>
                  <a:lnTo>
                    <a:pt x="482600" y="6604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任意多边形 116"/>
            <p:cNvSpPr/>
            <p:nvPr/>
          </p:nvSpPr>
          <p:spPr>
            <a:xfrm>
              <a:off x="2171700" y="3391877"/>
              <a:ext cx="889001" cy="1003301"/>
            </a:xfrm>
            <a:custGeom>
              <a:avLst/>
              <a:gdLst/>
              <a:ahLst/>
              <a:cxnLst/>
              <a:rect l="0" t="0" r="0" b="0"/>
              <a:pathLst>
                <a:path w="889001" h="1003301">
                  <a:moveTo>
                    <a:pt x="406400" y="0"/>
                  </a:moveTo>
                  <a:lnTo>
                    <a:pt x="0" y="1003300"/>
                  </a:lnTo>
                  <a:lnTo>
                    <a:pt x="0" y="1003300"/>
                  </a:lnTo>
                  <a:lnTo>
                    <a:pt x="889000" y="6604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任意多边形 117"/>
            <p:cNvSpPr/>
            <p:nvPr/>
          </p:nvSpPr>
          <p:spPr>
            <a:xfrm>
              <a:off x="2743200" y="3404577"/>
              <a:ext cx="419101" cy="647701"/>
            </a:xfrm>
            <a:custGeom>
              <a:avLst/>
              <a:gdLst/>
              <a:ahLst/>
              <a:cxnLst/>
              <a:rect l="0" t="0" r="0" b="0"/>
              <a:pathLst>
                <a:path w="419101" h="647701">
                  <a:moveTo>
                    <a:pt x="419100" y="266700"/>
                  </a:moveTo>
                  <a:lnTo>
                    <a:pt x="0" y="0"/>
                  </a:lnTo>
                  <a:lnTo>
                    <a:pt x="0" y="0"/>
                  </a:lnTo>
                  <a:lnTo>
                    <a:pt x="317500" y="647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任意多边形 118"/>
            <p:cNvSpPr/>
            <p:nvPr/>
          </p:nvSpPr>
          <p:spPr>
            <a:xfrm>
              <a:off x="3060700" y="3671277"/>
              <a:ext cx="825501" cy="381001"/>
            </a:xfrm>
            <a:custGeom>
              <a:avLst/>
              <a:gdLst/>
              <a:ahLst/>
              <a:cxnLst/>
              <a:rect l="0" t="0" r="0" b="0"/>
              <a:pathLst>
                <a:path w="825501" h="381001">
                  <a:moveTo>
                    <a:pt x="825500" y="63500"/>
                  </a:moveTo>
                  <a:lnTo>
                    <a:pt x="101600" y="0"/>
                  </a:lnTo>
                  <a:lnTo>
                    <a:pt x="101600" y="0"/>
                  </a:lnTo>
                  <a:lnTo>
                    <a:pt x="0" y="3810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任意多边形 119"/>
            <p:cNvSpPr/>
            <p:nvPr/>
          </p:nvSpPr>
          <p:spPr>
            <a:xfrm>
              <a:off x="3060700" y="3734777"/>
              <a:ext cx="1041401" cy="317501"/>
            </a:xfrm>
            <a:custGeom>
              <a:avLst/>
              <a:gdLst/>
              <a:ahLst/>
              <a:cxnLst/>
              <a:rect l="0" t="0" r="0" b="0"/>
              <a:pathLst>
                <a:path w="1041401" h="317501">
                  <a:moveTo>
                    <a:pt x="1041400" y="304800"/>
                  </a:moveTo>
                  <a:lnTo>
                    <a:pt x="825500" y="0"/>
                  </a:lnTo>
                  <a:lnTo>
                    <a:pt x="825500" y="0"/>
                  </a:lnTo>
                  <a:lnTo>
                    <a:pt x="0" y="3175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任意多边形 120"/>
            <p:cNvSpPr/>
            <p:nvPr/>
          </p:nvSpPr>
          <p:spPr>
            <a:xfrm>
              <a:off x="2171700" y="4039577"/>
              <a:ext cx="1930401" cy="355601"/>
            </a:xfrm>
            <a:custGeom>
              <a:avLst/>
              <a:gdLst/>
              <a:ahLst/>
              <a:cxnLst/>
              <a:rect l="0" t="0" r="0" b="0"/>
              <a:pathLst>
                <a:path w="1930401" h="355601">
                  <a:moveTo>
                    <a:pt x="0" y="355600"/>
                  </a:moveTo>
                  <a:lnTo>
                    <a:pt x="1930400" y="0"/>
                  </a:lnTo>
                  <a:lnTo>
                    <a:pt x="1930400" y="0"/>
                  </a:lnTo>
                  <a:lnTo>
                    <a:pt x="889000" y="12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任意多边形 121"/>
            <p:cNvSpPr/>
            <p:nvPr/>
          </p:nvSpPr>
          <p:spPr>
            <a:xfrm>
              <a:off x="4368800" y="3048977"/>
              <a:ext cx="558801" cy="698501"/>
            </a:xfrm>
            <a:custGeom>
              <a:avLst/>
              <a:gdLst/>
              <a:ahLst/>
              <a:cxnLst/>
              <a:rect l="0" t="0" r="0" b="0"/>
              <a:pathLst>
                <a:path w="558801" h="698501">
                  <a:moveTo>
                    <a:pt x="0" y="0"/>
                  </a:moveTo>
                  <a:lnTo>
                    <a:pt x="0" y="698500"/>
                  </a:lnTo>
                  <a:lnTo>
                    <a:pt x="0" y="698500"/>
                  </a:lnTo>
                  <a:lnTo>
                    <a:pt x="558800" y="1905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任意多边形 122"/>
            <p:cNvSpPr/>
            <p:nvPr/>
          </p:nvSpPr>
          <p:spPr>
            <a:xfrm>
              <a:off x="4368800" y="3239477"/>
              <a:ext cx="558801" cy="812801"/>
            </a:xfrm>
            <a:custGeom>
              <a:avLst/>
              <a:gdLst/>
              <a:ahLst/>
              <a:cxnLst/>
              <a:rect l="0" t="0" r="0" b="0"/>
              <a:pathLst>
                <a:path w="558801" h="812801">
                  <a:moveTo>
                    <a:pt x="0" y="508000"/>
                  </a:moveTo>
                  <a:lnTo>
                    <a:pt x="431800" y="812800"/>
                  </a:lnTo>
                  <a:lnTo>
                    <a:pt x="431800" y="812800"/>
                  </a:lnTo>
                  <a:lnTo>
                    <a:pt x="5588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任意多边形 123"/>
            <p:cNvSpPr/>
            <p:nvPr/>
          </p:nvSpPr>
          <p:spPr>
            <a:xfrm>
              <a:off x="4368800" y="2528277"/>
              <a:ext cx="558801" cy="711201"/>
            </a:xfrm>
            <a:custGeom>
              <a:avLst/>
              <a:gdLst/>
              <a:ahLst/>
              <a:cxnLst/>
              <a:rect l="0" t="0" r="0" b="0"/>
              <a:pathLst>
                <a:path w="558801" h="711201">
                  <a:moveTo>
                    <a:pt x="63500" y="0"/>
                  </a:moveTo>
                  <a:lnTo>
                    <a:pt x="0" y="520700"/>
                  </a:lnTo>
                  <a:lnTo>
                    <a:pt x="0" y="520700"/>
                  </a:lnTo>
                  <a:lnTo>
                    <a:pt x="558800" y="7112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任意多边形 124"/>
            <p:cNvSpPr/>
            <p:nvPr/>
          </p:nvSpPr>
          <p:spPr>
            <a:xfrm>
              <a:off x="4432300" y="2261577"/>
              <a:ext cx="495301" cy="977901"/>
            </a:xfrm>
            <a:custGeom>
              <a:avLst/>
              <a:gdLst/>
              <a:ahLst/>
              <a:cxnLst/>
              <a:rect l="0" t="0" r="0" b="0"/>
              <a:pathLst>
                <a:path w="495301" h="977901">
                  <a:moveTo>
                    <a:pt x="355600" y="0"/>
                  </a:moveTo>
                  <a:lnTo>
                    <a:pt x="0" y="266700"/>
                  </a:lnTo>
                  <a:lnTo>
                    <a:pt x="0" y="266700"/>
                  </a:lnTo>
                  <a:lnTo>
                    <a:pt x="495300" y="9779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任意多边形 125"/>
            <p:cNvSpPr/>
            <p:nvPr/>
          </p:nvSpPr>
          <p:spPr>
            <a:xfrm>
              <a:off x="4787900" y="2261577"/>
              <a:ext cx="698501" cy="977901"/>
            </a:xfrm>
            <a:custGeom>
              <a:avLst/>
              <a:gdLst/>
              <a:ahLst/>
              <a:cxnLst/>
              <a:rect l="0" t="0" r="0" b="0"/>
              <a:pathLst>
                <a:path w="698501" h="977901">
                  <a:moveTo>
                    <a:pt x="698500" y="533400"/>
                  </a:moveTo>
                  <a:lnTo>
                    <a:pt x="0" y="0"/>
                  </a:lnTo>
                  <a:lnTo>
                    <a:pt x="0" y="0"/>
                  </a:lnTo>
                  <a:lnTo>
                    <a:pt x="139700" y="9779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任意多边形 126"/>
            <p:cNvSpPr/>
            <p:nvPr/>
          </p:nvSpPr>
          <p:spPr>
            <a:xfrm>
              <a:off x="4800600" y="2794977"/>
              <a:ext cx="685801" cy="1257301"/>
            </a:xfrm>
            <a:custGeom>
              <a:avLst/>
              <a:gdLst/>
              <a:ahLst/>
              <a:cxnLst/>
              <a:rect l="0" t="0" r="0" b="0"/>
              <a:pathLst>
                <a:path w="685801" h="1257301">
                  <a:moveTo>
                    <a:pt x="0" y="1257300"/>
                  </a:moveTo>
                  <a:lnTo>
                    <a:pt x="685800" y="0"/>
                  </a:lnTo>
                  <a:lnTo>
                    <a:pt x="685800" y="0"/>
                  </a:lnTo>
                  <a:lnTo>
                    <a:pt x="127000" y="4445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730183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42" presetClass="entr" presetSubtype="0" fill="hold" nodeType="afterEffect">
                                  <p:stCondLst>
                                    <p:cond delay="0"/>
                                  </p:stCondLst>
                                  <p:childTnLst>
                                    <p:set>
                                      <p:cBhvr>
                                        <p:cTn id="13" dur="1" fill="hold">
                                          <p:stCondLst>
                                            <p:cond delay="0"/>
                                          </p:stCondLst>
                                        </p:cTn>
                                        <p:tgtEl>
                                          <p:spTgt spid="87"/>
                                        </p:tgtEl>
                                        <p:attrNameLst>
                                          <p:attrName>style.visibility</p:attrName>
                                        </p:attrNameLst>
                                      </p:cBhvr>
                                      <p:to>
                                        <p:strVal val="visible"/>
                                      </p:to>
                                    </p:set>
                                    <p:animEffect transition="in" filter="fade">
                                      <p:cBhvr>
                                        <p:cTn id="14" dur="1000"/>
                                        <p:tgtEl>
                                          <p:spTgt spid="87"/>
                                        </p:tgtEl>
                                      </p:cBhvr>
                                    </p:animEffect>
                                    <p:anim calcmode="lin" valueType="num">
                                      <p:cBhvr>
                                        <p:cTn id="15" dur="1000" fill="hold"/>
                                        <p:tgtEl>
                                          <p:spTgt spid="87"/>
                                        </p:tgtEl>
                                        <p:attrNameLst>
                                          <p:attrName>ppt_x</p:attrName>
                                        </p:attrNameLst>
                                      </p:cBhvr>
                                      <p:tavLst>
                                        <p:tav tm="0">
                                          <p:val>
                                            <p:strVal val="#ppt_x"/>
                                          </p:val>
                                        </p:tav>
                                        <p:tav tm="100000">
                                          <p:val>
                                            <p:strVal val="#ppt_x"/>
                                          </p:val>
                                        </p:tav>
                                      </p:tavLst>
                                    </p:anim>
                                    <p:anim calcmode="lin" valueType="num">
                                      <p:cBhvr>
                                        <p:cTn id="16" dur="1000" fill="hold"/>
                                        <p:tgtEl>
                                          <p:spTgt spid="8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118787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5188"/>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78FE3B-B947-4D08-913A-070EB6F7F5D3}" type="datetimeFigureOut">
              <a:rPr lang="zh-CN" altLang="en-US" smtClean="0"/>
              <a:t>2016-10-02</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B4D72A-126F-472F-B841-E3391ECDD6C2}" type="slidenum">
              <a:rPr lang="zh-CN" altLang="en-US" smtClean="0"/>
              <a:t>‹#›</a:t>
            </a:fld>
            <a:endParaRPr lang="zh-CN" altLang="en-US"/>
          </a:p>
        </p:txBody>
      </p:sp>
    </p:spTree>
    <p:extLst>
      <p:ext uri="{BB962C8B-B14F-4D97-AF65-F5344CB8AC3E}">
        <p14:creationId xmlns:p14="http://schemas.microsoft.com/office/powerpoint/2010/main" val="28911861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4" r:id="rId9"/>
    <p:sldLayoutId id="2147483657" r:id="rId10"/>
    <p:sldLayoutId id="2147483658" r:id="rId11"/>
    <p:sldLayoutId id="2147483659" r:id="rId1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11.xml"/><Relationship Id="rId7" Type="http://schemas.openxmlformats.org/officeDocument/2006/relationships/image" Target="../media/image2.png"/><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slideLayout" Target="../slideLayouts/slideLayout5.xml"/><Relationship Id="rId5" Type="http://schemas.openxmlformats.org/officeDocument/2006/relationships/tags" Target="../tags/tag13.xml"/><Relationship Id="rId10" Type="http://schemas.openxmlformats.org/officeDocument/2006/relationships/image" Target="../media/image5.png"/><Relationship Id="rId4" Type="http://schemas.openxmlformats.org/officeDocument/2006/relationships/tags" Target="../tags/tag12.xml"/><Relationship Id="rId9"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8" Type="http://schemas.openxmlformats.org/officeDocument/2006/relationships/tags" Target="../tags/tag21.xml"/><Relationship Id="rId13" Type="http://schemas.openxmlformats.org/officeDocument/2006/relationships/tags" Target="../tags/tag26.xml"/><Relationship Id="rId18" Type="http://schemas.openxmlformats.org/officeDocument/2006/relationships/tags" Target="../tags/tag31.xml"/><Relationship Id="rId26" Type="http://schemas.openxmlformats.org/officeDocument/2006/relationships/tags" Target="../tags/tag39.xml"/><Relationship Id="rId3" Type="http://schemas.openxmlformats.org/officeDocument/2006/relationships/tags" Target="../tags/tag16.xml"/><Relationship Id="rId21" Type="http://schemas.openxmlformats.org/officeDocument/2006/relationships/tags" Target="../tags/tag34.xml"/><Relationship Id="rId7" Type="http://schemas.openxmlformats.org/officeDocument/2006/relationships/tags" Target="../tags/tag20.xml"/><Relationship Id="rId12" Type="http://schemas.openxmlformats.org/officeDocument/2006/relationships/tags" Target="../tags/tag25.xml"/><Relationship Id="rId17" Type="http://schemas.openxmlformats.org/officeDocument/2006/relationships/tags" Target="../tags/tag30.xml"/><Relationship Id="rId25" Type="http://schemas.openxmlformats.org/officeDocument/2006/relationships/tags" Target="../tags/tag38.xml"/><Relationship Id="rId2" Type="http://schemas.openxmlformats.org/officeDocument/2006/relationships/tags" Target="../tags/tag15.xml"/><Relationship Id="rId16" Type="http://schemas.openxmlformats.org/officeDocument/2006/relationships/tags" Target="../tags/tag29.xml"/><Relationship Id="rId20" Type="http://schemas.openxmlformats.org/officeDocument/2006/relationships/tags" Target="../tags/tag33.xml"/><Relationship Id="rId29" Type="http://schemas.openxmlformats.org/officeDocument/2006/relationships/tags" Target="../tags/tag42.xml"/><Relationship Id="rId1" Type="http://schemas.openxmlformats.org/officeDocument/2006/relationships/tags" Target="../tags/tag14.xml"/><Relationship Id="rId6" Type="http://schemas.openxmlformats.org/officeDocument/2006/relationships/tags" Target="../tags/tag19.xml"/><Relationship Id="rId11" Type="http://schemas.openxmlformats.org/officeDocument/2006/relationships/tags" Target="../tags/tag24.xml"/><Relationship Id="rId24" Type="http://schemas.openxmlformats.org/officeDocument/2006/relationships/tags" Target="../tags/tag37.xml"/><Relationship Id="rId32" Type="http://schemas.openxmlformats.org/officeDocument/2006/relationships/image" Target="../media/image6.png"/><Relationship Id="rId5" Type="http://schemas.openxmlformats.org/officeDocument/2006/relationships/tags" Target="../tags/tag18.xml"/><Relationship Id="rId15" Type="http://schemas.openxmlformats.org/officeDocument/2006/relationships/tags" Target="../tags/tag28.xml"/><Relationship Id="rId23" Type="http://schemas.openxmlformats.org/officeDocument/2006/relationships/tags" Target="../tags/tag36.xml"/><Relationship Id="rId28" Type="http://schemas.openxmlformats.org/officeDocument/2006/relationships/tags" Target="../tags/tag41.xml"/><Relationship Id="rId10" Type="http://schemas.openxmlformats.org/officeDocument/2006/relationships/tags" Target="../tags/tag23.xml"/><Relationship Id="rId19" Type="http://schemas.openxmlformats.org/officeDocument/2006/relationships/tags" Target="../tags/tag32.xml"/><Relationship Id="rId31" Type="http://schemas.openxmlformats.org/officeDocument/2006/relationships/slideLayout" Target="../slideLayouts/slideLayout8.xml"/><Relationship Id="rId4" Type="http://schemas.openxmlformats.org/officeDocument/2006/relationships/tags" Target="../tags/tag17.xml"/><Relationship Id="rId9" Type="http://schemas.openxmlformats.org/officeDocument/2006/relationships/tags" Target="../tags/tag22.xml"/><Relationship Id="rId14" Type="http://schemas.openxmlformats.org/officeDocument/2006/relationships/tags" Target="../tags/tag27.xml"/><Relationship Id="rId22" Type="http://schemas.openxmlformats.org/officeDocument/2006/relationships/tags" Target="../tags/tag35.xml"/><Relationship Id="rId27" Type="http://schemas.openxmlformats.org/officeDocument/2006/relationships/tags" Target="../tags/tag40.xml"/><Relationship Id="rId30" Type="http://schemas.openxmlformats.org/officeDocument/2006/relationships/tags" Target="../tags/tag43.xml"/></Relationships>
</file>

<file path=ppt/slides/_rels/slide13.xml.rels><?xml version="1.0" encoding="UTF-8" standalone="yes"?>
<Relationships xmlns="http://schemas.openxmlformats.org/package/2006/relationships"><Relationship Id="rId13" Type="http://schemas.openxmlformats.org/officeDocument/2006/relationships/tags" Target="../tags/tag56.xml"/><Relationship Id="rId18" Type="http://schemas.openxmlformats.org/officeDocument/2006/relationships/tags" Target="../tags/tag61.xml"/><Relationship Id="rId26" Type="http://schemas.openxmlformats.org/officeDocument/2006/relationships/tags" Target="../tags/tag69.xml"/><Relationship Id="rId39" Type="http://schemas.openxmlformats.org/officeDocument/2006/relationships/tags" Target="../tags/tag82.xml"/><Relationship Id="rId21" Type="http://schemas.openxmlformats.org/officeDocument/2006/relationships/tags" Target="../tags/tag64.xml"/><Relationship Id="rId34" Type="http://schemas.openxmlformats.org/officeDocument/2006/relationships/tags" Target="../tags/tag77.xml"/><Relationship Id="rId42" Type="http://schemas.openxmlformats.org/officeDocument/2006/relationships/tags" Target="../tags/tag85.xml"/><Relationship Id="rId47" Type="http://schemas.openxmlformats.org/officeDocument/2006/relationships/tags" Target="../tags/tag90.xml"/><Relationship Id="rId50" Type="http://schemas.openxmlformats.org/officeDocument/2006/relationships/tags" Target="../tags/tag93.xml"/><Relationship Id="rId7" Type="http://schemas.openxmlformats.org/officeDocument/2006/relationships/tags" Target="../tags/tag50.xml"/><Relationship Id="rId2" Type="http://schemas.openxmlformats.org/officeDocument/2006/relationships/tags" Target="../tags/tag45.xml"/><Relationship Id="rId16" Type="http://schemas.openxmlformats.org/officeDocument/2006/relationships/tags" Target="../tags/tag59.xml"/><Relationship Id="rId29" Type="http://schemas.openxmlformats.org/officeDocument/2006/relationships/tags" Target="../tags/tag72.xml"/><Relationship Id="rId11" Type="http://schemas.openxmlformats.org/officeDocument/2006/relationships/tags" Target="../tags/tag54.xml"/><Relationship Id="rId24" Type="http://schemas.openxmlformats.org/officeDocument/2006/relationships/tags" Target="../tags/tag67.xml"/><Relationship Id="rId32" Type="http://schemas.openxmlformats.org/officeDocument/2006/relationships/tags" Target="../tags/tag75.xml"/><Relationship Id="rId37" Type="http://schemas.openxmlformats.org/officeDocument/2006/relationships/tags" Target="../tags/tag80.xml"/><Relationship Id="rId40" Type="http://schemas.openxmlformats.org/officeDocument/2006/relationships/tags" Target="../tags/tag83.xml"/><Relationship Id="rId45" Type="http://schemas.openxmlformats.org/officeDocument/2006/relationships/tags" Target="../tags/tag88.xml"/><Relationship Id="rId5" Type="http://schemas.openxmlformats.org/officeDocument/2006/relationships/tags" Target="../tags/tag48.xml"/><Relationship Id="rId15" Type="http://schemas.openxmlformats.org/officeDocument/2006/relationships/tags" Target="../tags/tag58.xml"/><Relationship Id="rId23" Type="http://schemas.openxmlformats.org/officeDocument/2006/relationships/tags" Target="../tags/tag66.xml"/><Relationship Id="rId28" Type="http://schemas.openxmlformats.org/officeDocument/2006/relationships/tags" Target="../tags/tag71.xml"/><Relationship Id="rId36" Type="http://schemas.openxmlformats.org/officeDocument/2006/relationships/tags" Target="../tags/tag79.xml"/><Relationship Id="rId49" Type="http://schemas.openxmlformats.org/officeDocument/2006/relationships/tags" Target="../tags/tag92.xml"/><Relationship Id="rId10" Type="http://schemas.openxmlformats.org/officeDocument/2006/relationships/tags" Target="../tags/tag53.xml"/><Relationship Id="rId19" Type="http://schemas.openxmlformats.org/officeDocument/2006/relationships/tags" Target="../tags/tag62.xml"/><Relationship Id="rId31" Type="http://schemas.openxmlformats.org/officeDocument/2006/relationships/tags" Target="../tags/tag74.xml"/><Relationship Id="rId44" Type="http://schemas.openxmlformats.org/officeDocument/2006/relationships/tags" Target="../tags/tag87.xml"/><Relationship Id="rId52" Type="http://schemas.openxmlformats.org/officeDocument/2006/relationships/image" Target="../media/image7.png"/><Relationship Id="rId4" Type="http://schemas.openxmlformats.org/officeDocument/2006/relationships/tags" Target="../tags/tag47.xml"/><Relationship Id="rId9" Type="http://schemas.openxmlformats.org/officeDocument/2006/relationships/tags" Target="../tags/tag52.xml"/><Relationship Id="rId14" Type="http://schemas.openxmlformats.org/officeDocument/2006/relationships/tags" Target="../tags/tag57.xml"/><Relationship Id="rId22" Type="http://schemas.openxmlformats.org/officeDocument/2006/relationships/tags" Target="../tags/tag65.xml"/><Relationship Id="rId27" Type="http://schemas.openxmlformats.org/officeDocument/2006/relationships/tags" Target="../tags/tag70.xml"/><Relationship Id="rId30" Type="http://schemas.openxmlformats.org/officeDocument/2006/relationships/tags" Target="../tags/tag73.xml"/><Relationship Id="rId35" Type="http://schemas.openxmlformats.org/officeDocument/2006/relationships/tags" Target="../tags/tag78.xml"/><Relationship Id="rId43" Type="http://schemas.openxmlformats.org/officeDocument/2006/relationships/tags" Target="../tags/tag86.xml"/><Relationship Id="rId48" Type="http://schemas.openxmlformats.org/officeDocument/2006/relationships/tags" Target="../tags/tag91.xml"/><Relationship Id="rId8" Type="http://schemas.openxmlformats.org/officeDocument/2006/relationships/tags" Target="../tags/tag51.xml"/><Relationship Id="rId51" Type="http://schemas.openxmlformats.org/officeDocument/2006/relationships/slideLayout" Target="../slideLayouts/slideLayout2.xml"/><Relationship Id="rId3" Type="http://schemas.openxmlformats.org/officeDocument/2006/relationships/tags" Target="../tags/tag46.xml"/><Relationship Id="rId12" Type="http://schemas.openxmlformats.org/officeDocument/2006/relationships/tags" Target="../tags/tag55.xml"/><Relationship Id="rId17" Type="http://schemas.openxmlformats.org/officeDocument/2006/relationships/tags" Target="../tags/tag60.xml"/><Relationship Id="rId25" Type="http://schemas.openxmlformats.org/officeDocument/2006/relationships/tags" Target="../tags/tag68.xml"/><Relationship Id="rId33" Type="http://schemas.openxmlformats.org/officeDocument/2006/relationships/tags" Target="../tags/tag76.xml"/><Relationship Id="rId38" Type="http://schemas.openxmlformats.org/officeDocument/2006/relationships/tags" Target="../tags/tag81.xml"/><Relationship Id="rId46" Type="http://schemas.openxmlformats.org/officeDocument/2006/relationships/tags" Target="../tags/tag89.xml"/><Relationship Id="rId20" Type="http://schemas.openxmlformats.org/officeDocument/2006/relationships/tags" Target="../tags/tag63.xml"/><Relationship Id="rId41" Type="http://schemas.openxmlformats.org/officeDocument/2006/relationships/tags" Target="../tags/tag84.xml"/><Relationship Id="rId1" Type="http://schemas.openxmlformats.org/officeDocument/2006/relationships/tags" Target="../tags/tag44.xml"/><Relationship Id="rId6" Type="http://schemas.openxmlformats.org/officeDocument/2006/relationships/tags" Target="../tags/tag4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96.xml"/><Relationship Id="rId7" Type="http://schemas.openxmlformats.org/officeDocument/2006/relationships/tags" Target="../tags/tag100.xml"/><Relationship Id="rId2" Type="http://schemas.openxmlformats.org/officeDocument/2006/relationships/tags" Target="../tags/tag95.xml"/><Relationship Id="rId1" Type="http://schemas.openxmlformats.org/officeDocument/2006/relationships/tags" Target="../tags/tag94.xml"/><Relationship Id="rId6" Type="http://schemas.openxmlformats.org/officeDocument/2006/relationships/tags" Target="../tags/tag99.xml"/><Relationship Id="rId5" Type="http://schemas.openxmlformats.org/officeDocument/2006/relationships/tags" Target="../tags/tag98.xml"/><Relationship Id="rId10" Type="http://schemas.openxmlformats.org/officeDocument/2006/relationships/image" Target="../media/image9.png"/><Relationship Id="rId4" Type="http://schemas.openxmlformats.org/officeDocument/2006/relationships/tags" Target="../tags/tag97.xml"/><Relationship Id="rId9" Type="http://schemas.openxmlformats.org/officeDocument/2006/relationships/image" Target="../media/image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3" Type="http://schemas.openxmlformats.org/officeDocument/2006/relationships/tags" Target="../tags/tag113.xml"/><Relationship Id="rId18" Type="http://schemas.openxmlformats.org/officeDocument/2006/relationships/tags" Target="../tags/tag118.xml"/><Relationship Id="rId26" Type="http://schemas.openxmlformats.org/officeDocument/2006/relationships/tags" Target="../tags/tag126.xml"/><Relationship Id="rId3" Type="http://schemas.openxmlformats.org/officeDocument/2006/relationships/tags" Target="../tags/tag103.xml"/><Relationship Id="rId21" Type="http://schemas.openxmlformats.org/officeDocument/2006/relationships/tags" Target="../tags/tag121.xml"/><Relationship Id="rId7" Type="http://schemas.openxmlformats.org/officeDocument/2006/relationships/tags" Target="../tags/tag107.xml"/><Relationship Id="rId12" Type="http://schemas.openxmlformats.org/officeDocument/2006/relationships/tags" Target="../tags/tag112.xml"/><Relationship Id="rId17" Type="http://schemas.openxmlformats.org/officeDocument/2006/relationships/tags" Target="../tags/tag117.xml"/><Relationship Id="rId25" Type="http://schemas.openxmlformats.org/officeDocument/2006/relationships/tags" Target="../tags/tag125.xml"/><Relationship Id="rId33" Type="http://schemas.openxmlformats.org/officeDocument/2006/relationships/slideLayout" Target="../slideLayouts/slideLayout2.xml"/><Relationship Id="rId2" Type="http://schemas.openxmlformats.org/officeDocument/2006/relationships/tags" Target="../tags/tag102.xml"/><Relationship Id="rId16" Type="http://schemas.openxmlformats.org/officeDocument/2006/relationships/tags" Target="../tags/tag116.xml"/><Relationship Id="rId20" Type="http://schemas.openxmlformats.org/officeDocument/2006/relationships/tags" Target="../tags/tag120.xml"/><Relationship Id="rId29" Type="http://schemas.openxmlformats.org/officeDocument/2006/relationships/tags" Target="../tags/tag129.xml"/><Relationship Id="rId1" Type="http://schemas.openxmlformats.org/officeDocument/2006/relationships/tags" Target="../tags/tag101.xml"/><Relationship Id="rId6" Type="http://schemas.openxmlformats.org/officeDocument/2006/relationships/tags" Target="../tags/tag106.xml"/><Relationship Id="rId11" Type="http://schemas.openxmlformats.org/officeDocument/2006/relationships/tags" Target="../tags/tag111.xml"/><Relationship Id="rId24" Type="http://schemas.openxmlformats.org/officeDocument/2006/relationships/tags" Target="../tags/tag124.xml"/><Relationship Id="rId32" Type="http://schemas.openxmlformats.org/officeDocument/2006/relationships/tags" Target="../tags/tag132.xml"/><Relationship Id="rId5" Type="http://schemas.openxmlformats.org/officeDocument/2006/relationships/tags" Target="../tags/tag105.xml"/><Relationship Id="rId15" Type="http://schemas.openxmlformats.org/officeDocument/2006/relationships/tags" Target="../tags/tag115.xml"/><Relationship Id="rId23" Type="http://schemas.openxmlformats.org/officeDocument/2006/relationships/tags" Target="../tags/tag123.xml"/><Relationship Id="rId28" Type="http://schemas.openxmlformats.org/officeDocument/2006/relationships/tags" Target="../tags/tag128.xml"/><Relationship Id="rId10" Type="http://schemas.openxmlformats.org/officeDocument/2006/relationships/tags" Target="../tags/tag110.xml"/><Relationship Id="rId19" Type="http://schemas.openxmlformats.org/officeDocument/2006/relationships/tags" Target="../tags/tag119.xml"/><Relationship Id="rId31" Type="http://schemas.openxmlformats.org/officeDocument/2006/relationships/tags" Target="../tags/tag131.xml"/><Relationship Id="rId4" Type="http://schemas.openxmlformats.org/officeDocument/2006/relationships/tags" Target="../tags/tag104.xml"/><Relationship Id="rId9" Type="http://schemas.openxmlformats.org/officeDocument/2006/relationships/tags" Target="../tags/tag109.xml"/><Relationship Id="rId14" Type="http://schemas.openxmlformats.org/officeDocument/2006/relationships/tags" Target="../tags/tag114.xml"/><Relationship Id="rId22" Type="http://schemas.openxmlformats.org/officeDocument/2006/relationships/tags" Target="../tags/tag122.xml"/><Relationship Id="rId27" Type="http://schemas.openxmlformats.org/officeDocument/2006/relationships/tags" Target="../tags/tag127.xml"/><Relationship Id="rId30" Type="http://schemas.openxmlformats.org/officeDocument/2006/relationships/tags" Target="../tags/tag130.xml"/><Relationship Id="rId8" Type="http://schemas.openxmlformats.org/officeDocument/2006/relationships/tags" Target="../tags/tag108.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8" Type="http://schemas.openxmlformats.org/officeDocument/2006/relationships/tags" Target="../tags/tag140.xml"/><Relationship Id="rId13" Type="http://schemas.openxmlformats.org/officeDocument/2006/relationships/tags" Target="../tags/tag145.xml"/><Relationship Id="rId18" Type="http://schemas.openxmlformats.org/officeDocument/2006/relationships/tags" Target="../tags/tag150.xml"/><Relationship Id="rId3" Type="http://schemas.openxmlformats.org/officeDocument/2006/relationships/tags" Target="../tags/tag135.xml"/><Relationship Id="rId21" Type="http://schemas.openxmlformats.org/officeDocument/2006/relationships/slideLayout" Target="../slideLayouts/slideLayout2.xml"/><Relationship Id="rId7" Type="http://schemas.openxmlformats.org/officeDocument/2006/relationships/tags" Target="../tags/tag139.xml"/><Relationship Id="rId12" Type="http://schemas.openxmlformats.org/officeDocument/2006/relationships/tags" Target="../tags/tag144.xml"/><Relationship Id="rId17" Type="http://schemas.openxmlformats.org/officeDocument/2006/relationships/tags" Target="../tags/tag149.xml"/><Relationship Id="rId2" Type="http://schemas.openxmlformats.org/officeDocument/2006/relationships/tags" Target="../tags/tag134.xml"/><Relationship Id="rId16" Type="http://schemas.openxmlformats.org/officeDocument/2006/relationships/tags" Target="../tags/tag148.xml"/><Relationship Id="rId20" Type="http://schemas.openxmlformats.org/officeDocument/2006/relationships/tags" Target="../tags/tag152.xml"/><Relationship Id="rId1" Type="http://schemas.openxmlformats.org/officeDocument/2006/relationships/tags" Target="../tags/tag133.xml"/><Relationship Id="rId6" Type="http://schemas.openxmlformats.org/officeDocument/2006/relationships/tags" Target="../tags/tag138.xml"/><Relationship Id="rId11" Type="http://schemas.openxmlformats.org/officeDocument/2006/relationships/tags" Target="../tags/tag143.xml"/><Relationship Id="rId5" Type="http://schemas.openxmlformats.org/officeDocument/2006/relationships/tags" Target="../tags/tag137.xml"/><Relationship Id="rId15" Type="http://schemas.openxmlformats.org/officeDocument/2006/relationships/tags" Target="../tags/tag147.xml"/><Relationship Id="rId10" Type="http://schemas.openxmlformats.org/officeDocument/2006/relationships/tags" Target="../tags/tag142.xml"/><Relationship Id="rId19" Type="http://schemas.openxmlformats.org/officeDocument/2006/relationships/tags" Target="../tags/tag151.xml"/><Relationship Id="rId4" Type="http://schemas.openxmlformats.org/officeDocument/2006/relationships/tags" Target="../tags/tag136.xml"/><Relationship Id="rId9" Type="http://schemas.openxmlformats.org/officeDocument/2006/relationships/tags" Target="../tags/tag141.xml"/><Relationship Id="rId14" Type="http://schemas.openxmlformats.org/officeDocument/2006/relationships/tags" Target="../tags/tag14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55.xml"/><Relationship Id="rId7" Type="http://schemas.openxmlformats.org/officeDocument/2006/relationships/tags" Target="../tags/tag159.xml"/><Relationship Id="rId2" Type="http://schemas.openxmlformats.org/officeDocument/2006/relationships/tags" Target="../tags/tag154.xml"/><Relationship Id="rId1" Type="http://schemas.openxmlformats.org/officeDocument/2006/relationships/tags" Target="../tags/tag153.xml"/><Relationship Id="rId6" Type="http://schemas.openxmlformats.org/officeDocument/2006/relationships/tags" Target="../tags/tag158.xml"/><Relationship Id="rId11" Type="http://schemas.openxmlformats.org/officeDocument/2006/relationships/image" Target="../media/image12.png"/><Relationship Id="rId5" Type="http://schemas.openxmlformats.org/officeDocument/2006/relationships/tags" Target="../tags/tag157.xml"/><Relationship Id="rId10" Type="http://schemas.openxmlformats.org/officeDocument/2006/relationships/image" Target="../media/image11.png"/><Relationship Id="rId4" Type="http://schemas.openxmlformats.org/officeDocument/2006/relationships/tags" Target="../tags/tag156.xml"/><Relationship Id="rId9" Type="http://schemas.openxmlformats.org/officeDocument/2006/relationships/image" Target="../media/image1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xml"/><Relationship Id="rId1" Type="http://schemas.openxmlformats.org/officeDocument/2006/relationships/tags" Target="../tags/tag7.xml"/><Relationship Id="rId4" Type="http://schemas.openxmlformats.org/officeDocument/2006/relationships/image" Target="../media/image1.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5.xml"/><Relationship Id="rId1" Type="http://schemas.openxmlformats.org/officeDocument/2006/relationships/tags" Target="../tags/tag16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5188"/>
        </a:solidFill>
        <a:effectLst/>
      </p:bgPr>
    </p:bg>
    <p:spTree>
      <p:nvGrpSpPr>
        <p:cNvPr id="1" name=""/>
        <p:cNvGrpSpPr/>
        <p:nvPr/>
      </p:nvGrpSpPr>
      <p:grpSpPr>
        <a:xfrm>
          <a:off x="0" y="0"/>
          <a:ext cx="0" cy="0"/>
          <a:chOff x="0" y="0"/>
          <a:chExt cx="0" cy="0"/>
        </a:xfrm>
      </p:grpSpPr>
      <p:sp>
        <p:nvSpPr>
          <p:cNvPr id="6" name="矩形 5"/>
          <p:cNvSpPr/>
          <p:nvPr/>
        </p:nvSpPr>
        <p:spPr>
          <a:xfrm>
            <a:off x="4482252" y="3002675"/>
            <a:ext cx="7245894" cy="830997"/>
          </a:xfrm>
          <a:prstGeom prst="rect">
            <a:avLst/>
          </a:prstGeom>
          <a:noFill/>
        </p:spPr>
        <p:txBody>
          <a:bodyPr wrap="none" lIns="91440" tIns="45720" rIns="91440" bIns="45720">
            <a:spAutoFit/>
          </a:bodyPr>
          <a:lstStyle/>
          <a:p>
            <a:pPr algn="ctr"/>
            <a:r>
              <a:rPr lang="en-US" altLang="zh-CN" sz="4800" b="1" dirty="0" smtClean="0">
                <a:ln w="0"/>
                <a:solidFill>
                  <a:schemeClr val="bg1"/>
                </a:solidFill>
                <a:effectLst>
                  <a:outerShdw blurRad="38100" dist="19050" dir="2700000" algn="tl" rotWithShape="0">
                    <a:schemeClr val="dk1">
                      <a:alpha val="40000"/>
                    </a:schemeClr>
                  </a:outerShdw>
                </a:effectLst>
                <a:latin typeface="方正兰亭超细黑简体" panose="02000000000000000000" pitchFamily="2" charset="-122"/>
                <a:ea typeface="方正兰亭超细黑简体" panose="02000000000000000000" pitchFamily="2" charset="-122"/>
              </a:rPr>
              <a:t>PEAN </a:t>
            </a:r>
            <a:r>
              <a:rPr lang="zh-CN" altLang="en-US" sz="4800" b="1" dirty="0" smtClean="0">
                <a:ln w="0"/>
                <a:solidFill>
                  <a:schemeClr val="bg1"/>
                </a:solidFill>
                <a:effectLst>
                  <a:outerShdw blurRad="38100" dist="19050" dir="2700000" algn="tl" rotWithShape="0">
                    <a:schemeClr val="dk1">
                      <a:alpha val="40000"/>
                    </a:schemeClr>
                  </a:outerShdw>
                </a:effectLst>
                <a:latin typeface="方正兰亭超细黑简体" panose="02000000000000000000" pitchFamily="2" charset="-122"/>
                <a:ea typeface="方正兰亭超细黑简体" panose="02000000000000000000" pitchFamily="2" charset="-122"/>
              </a:rPr>
              <a:t>毕业答辩通用模板</a:t>
            </a:r>
            <a:endParaRPr lang="zh-CN" altLang="en-US" sz="4800" b="1" cap="none" spc="0" dirty="0">
              <a:ln w="0"/>
              <a:solidFill>
                <a:schemeClr val="bg1"/>
              </a:solidFill>
              <a:effectLst>
                <a:outerShdw blurRad="38100" dist="19050" dir="2700000" algn="tl" rotWithShape="0">
                  <a:schemeClr val="dk1">
                    <a:alpha val="40000"/>
                  </a:schemeClr>
                </a:outerShdw>
              </a:effectLst>
              <a:latin typeface="方正兰亭超细黑简体" panose="02000000000000000000" pitchFamily="2" charset="-122"/>
              <a:ea typeface="方正兰亭超细黑简体" panose="02000000000000000000" pitchFamily="2" charset="-122"/>
            </a:endParaRPr>
          </a:p>
        </p:txBody>
      </p:sp>
      <p:sp>
        <p:nvSpPr>
          <p:cNvPr id="7" name="矩形 6"/>
          <p:cNvSpPr/>
          <p:nvPr/>
        </p:nvSpPr>
        <p:spPr>
          <a:xfrm>
            <a:off x="9593087" y="3817239"/>
            <a:ext cx="2023310" cy="400110"/>
          </a:xfrm>
          <a:prstGeom prst="rect">
            <a:avLst/>
          </a:prstGeom>
          <a:noFill/>
        </p:spPr>
        <p:txBody>
          <a:bodyPr wrap="none" lIns="91440" tIns="45720" rIns="91440" bIns="45720">
            <a:spAutoFit/>
          </a:bodyPr>
          <a:lstStyle/>
          <a:p>
            <a:pPr algn="ctr"/>
            <a:r>
              <a:rPr lang="zh-CN" altLang="en-US" sz="2000" b="1" dirty="0">
                <a:ln w="0"/>
                <a:solidFill>
                  <a:schemeClr val="bg1"/>
                </a:solidFill>
                <a:effectLst>
                  <a:outerShdw blurRad="38100" dist="19050" dir="2700000" algn="tl" rotWithShape="0">
                    <a:schemeClr val="dk1">
                      <a:alpha val="40000"/>
                    </a:schemeClr>
                  </a:outerShdw>
                </a:effectLst>
                <a:latin typeface="方正兰亭超细黑简体" panose="02000000000000000000" pitchFamily="2" charset="-122"/>
                <a:ea typeface="方正兰亭超细黑简体" panose="02000000000000000000" pitchFamily="2" charset="-122"/>
              </a:rPr>
              <a:t>报告人</a:t>
            </a:r>
            <a:r>
              <a:rPr lang="zh-CN" altLang="en-US" sz="2000" b="1" dirty="0" smtClean="0">
                <a:ln w="0"/>
                <a:solidFill>
                  <a:schemeClr val="bg1"/>
                </a:solidFill>
                <a:effectLst>
                  <a:outerShdw blurRad="38100" dist="19050" dir="2700000" algn="tl" rotWithShape="0">
                    <a:schemeClr val="dk1">
                      <a:alpha val="40000"/>
                    </a:schemeClr>
                  </a:outerShdw>
                </a:effectLst>
                <a:latin typeface="方正兰亭超细黑简体" panose="02000000000000000000" pitchFamily="2" charset="-122"/>
                <a:ea typeface="方正兰亭超细黑简体" panose="02000000000000000000" pitchFamily="2" charset="-122"/>
              </a:rPr>
              <a:t>：</a:t>
            </a:r>
            <a:r>
              <a:rPr lang="en-US" altLang="zh-CN" sz="2000" b="1" dirty="0" smtClean="0">
                <a:ln w="0"/>
                <a:solidFill>
                  <a:schemeClr val="bg1"/>
                </a:solidFill>
                <a:effectLst>
                  <a:outerShdw blurRad="38100" dist="19050" dir="2700000" algn="tl" rotWithShape="0">
                    <a:schemeClr val="dk1">
                      <a:alpha val="40000"/>
                    </a:schemeClr>
                  </a:outerShdw>
                </a:effectLst>
                <a:latin typeface="方正兰亭超细黑简体" panose="02000000000000000000" pitchFamily="2" charset="-122"/>
                <a:ea typeface="方正兰亭超细黑简体" panose="02000000000000000000" pitchFamily="2" charset="-122"/>
              </a:rPr>
              <a:t>PEAN</a:t>
            </a:r>
            <a:endParaRPr lang="zh-CN" altLang="en-US" sz="2000" b="1" cap="none" spc="0" dirty="0">
              <a:ln w="0"/>
              <a:solidFill>
                <a:schemeClr val="bg1"/>
              </a:solidFill>
              <a:effectLst>
                <a:outerShdw blurRad="38100" dist="19050" dir="2700000" algn="tl" rotWithShape="0">
                  <a:schemeClr val="dk1">
                    <a:alpha val="40000"/>
                  </a:schemeClr>
                </a:outerShdw>
              </a:effectLst>
              <a:latin typeface="方正兰亭超细黑简体" panose="02000000000000000000" pitchFamily="2" charset="-122"/>
              <a:ea typeface="方正兰亭超细黑简体" panose="02000000000000000000" pitchFamily="2" charset="-122"/>
            </a:endParaRPr>
          </a:p>
        </p:txBody>
      </p:sp>
      <p:grpSp>
        <p:nvGrpSpPr>
          <p:cNvPr id="109" name="组合 108"/>
          <p:cNvGrpSpPr/>
          <p:nvPr/>
        </p:nvGrpSpPr>
        <p:grpSpPr>
          <a:xfrm>
            <a:off x="172461" y="2801239"/>
            <a:ext cx="4826001" cy="3924301"/>
            <a:chOff x="432476" y="2690126"/>
            <a:chExt cx="4826001" cy="3924301"/>
          </a:xfrm>
        </p:grpSpPr>
        <p:sp>
          <p:nvSpPr>
            <p:cNvPr id="8" name="任意多边形 7"/>
            <p:cNvSpPr/>
            <p:nvPr/>
          </p:nvSpPr>
          <p:spPr>
            <a:xfrm>
              <a:off x="432476" y="4620526"/>
              <a:ext cx="393701" cy="1803401"/>
            </a:xfrm>
            <a:custGeom>
              <a:avLst/>
              <a:gdLst/>
              <a:ahLst/>
              <a:cxnLst/>
              <a:rect l="0" t="0" r="0" b="0"/>
              <a:pathLst>
                <a:path w="393701" h="1803401">
                  <a:moveTo>
                    <a:pt x="203200" y="1803400"/>
                  </a:moveTo>
                  <a:lnTo>
                    <a:pt x="393700" y="1765300"/>
                  </a:lnTo>
                  <a:lnTo>
                    <a:pt x="393700" y="17653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432476" y="3363226"/>
              <a:ext cx="749301" cy="1257301"/>
            </a:xfrm>
            <a:custGeom>
              <a:avLst/>
              <a:gdLst/>
              <a:ahLst/>
              <a:cxnLst/>
              <a:rect l="0" t="0" r="0" b="0"/>
              <a:pathLst>
                <a:path w="749301" h="1257301">
                  <a:moveTo>
                    <a:pt x="152400" y="0"/>
                  </a:moveTo>
                  <a:lnTo>
                    <a:pt x="0" y="1257300"/>
                  </a:lnTo>
                  <a:lnTo>
                    <a:pt x="0" y="1257300"/>
                  </a:lnTo>
                  <a:lnTo>
                    <a:pt x="749300" y="6096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1092876" y="5204726"/>
              <a:ext cx="749301" cy="1117601"/>
            </a:xfrm>
            <a:custGeom>
              <a:avLst/>
              <a:gdLst/>
              <a:ahLst/>
              <a:cxnLst/>
              <a:rect l="0" t="0" r="0" b="0"/>
              <a:pathLst>
                <a:path w="749301" h="1117601">
                  <a:moveTo>
                    <a:pt x="0" y="1117600"/>
                  </a:moveTo>
                  <a:lnTo>
                    <a:pt x="749300" y="990600"/>
                  </a:lnTo>
                  <a:lnTo>
                    <a:pt x="749300" y="990600"/>
                  </a:lnTo>
                  <a:lnTo>
                    <a:pt x="5080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a:off x="826176" y="5204726"/>
              <a:ext cx="774701" cy="1181101"/>
            </a:xfrm>
            <a:custGeom>
              <a:avLst/>
              <a:gdLst/>
              <a:ahLst/>
              <a:cxnLst/>
              <a:rect l="0" t="0" r="0" b="0"/>
              <a:pathLst>
                <a:path w="774701" h="1181101">
                  <a:moveTo>
                    <a:pt x="0" y="1181100"/>
                  </a:moveTo>
                  <a:lnTo>
                    <a:pt x="266700" y="1117600"/>
                  </a:lnTo>
                  <a:lnTo>
                    <a:pt x="266700" y="1117600"/>
                  </a:lnTo>
                  <a:lnTo>
                    <a:pt x="7747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a:off x="432476" y="4620526"/>
              <a:ext cx="1168401" cy="1765301"/>
            </a:xfrm>
            <a:custGeom>
              <a:avLst/>
              <a:gdLst/>
              <a:ahLst/>
              <a:cxnLst/>
              <a:rect l="0" t="0" r="0" b="0"/>
              <a:pathLst>
                <a:path w="1168401" h="1765301">
                  <a:moveTo>
                    <a:pt x="0" y="0"/>
                  </a:moveTo>
                  <a:lnTo>
                    <a:pt x="393700" y="1765300"/>
                  </a:lnTo>
                  <a:lnTo>
                    <a:pt x="393700" y="1765300"/>
                  </a:lnTo>
                  <a:lnTo>
                    <a:pt x="1168400" y="5842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432476" y="3972826"/>
              <a:ext cx="1168401" cy="1231901"/>
            </a:xfrm>
            <a:custGeom>
              <a:avLst/>
              <a:gdLst/>
              <a:ahLst/>
              <a:cxnLst/>
              <a:rect l="0" t="0" r="0" b="0"/>
              <a:pathLst>
                <a:path w="1168401" h="1231901">
                  <a:moveTo>
                    <a:pt x="749300" y="0"/>
                  </a:moveTo>
                  <a:lnTo>
                    <a:pt x="0" y="647700"/>
                  </a:lnTo>
                  <a:lnTo>
                    <a:pt x="0" y="647700"/>
                  </a:lnTo>
                  <a:lnTo>
                    <a:pt x="1168400" y="12319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a:off x="1600876" y="5204726"/>
              <a:ext cx="825501" cy="990601"/>
            </a:xfrm>
            <a:custGeom>
              <a:avLst/>
              <a:gdLst/>
              <a:ahLst/>
              <a:cxnLst/>
              <a:rect l="0" t="0" r="0" b="0"/>
              <a:pathLst>
                <a:path w="825501" h="990601">
                  <a:moveTo>
                    <a:pt x="0" y="0"/>
                  </a:moveTo>
                  <a:lnTo>
                    <a:pt x="241300" y="990600"/>
                  </a:lnTo>
                  <a:lnTo>
                    <a:pt x="241300" y="990600"/>
                  </a:lnTo>
                  <a:lnTo>
                    <a:pt x="825500" y="7366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a:off x="1092876" y="6195326"/>
              <a:ext cx="1562101" cy="292101"/>
            </a:xfrm>
            <a:custGeom>
              <a:avLst/>
              <a:gdLst/>
              <a:ahLst/>
              <a:cxnLst/>
              <a:rect l="0" t="0" r="0" b="0"/>
              <a:pathLst>
                <a:path w="1562101" h="292101">
                  <a:moveTo>
                    <a:pt x="749300" y="0"/>
                  </a:moveTo>
                  <a:lnTo>
                    <a:pt x="0" y="127000"/>
                  </a:lnTo>
                  <a:lnTo>
                    <a:pt x="0" y="127000"/>
                  </a:lnTo>
                  <a:lnTo>
                    <a:pt x="1562100" y="2921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826176" y="6322326"/>
              <a:ext cx="1828801" cy="165101"/>
            </a:xfrm>
            <a:custGeom>
              <a:avLst/>
              <a:gdLst/>
              <a:ahLst/>
              <a:cxnLst/>
              <a:rect l="0" t="0" r="0" b="0"/>
              <a:pathLst>
                <a:path w="1828801" h="165101">
                  <a:moveTo>
                    <a:pt x="266700" y="0"/>
                  </a:moveTo>
                  <a:lnTo>
                    <a:pt x="0" y="63500"/>
                  </a:lnTo>
                  <a:lnTo>
                    <a:pt x="0" y="63500"/>
                  </a:lnTo>
                  <a:lnTo>
                    <a:pt x="1828800" y="1651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a:off x="635676" y="6385826"/>
              <a:ext cx="2019301" cy="101601"/>
            </a:xfrm>
            <a:custGeom>
              <a:avLst/>
              <a:gdLst/>
              <a:ahLst/>
              <a:cxnLst/>
              <a:rect l="0" t="0" r="0" b="0"/>
              <a:pathLst>
                <a:path w="2019301" h="101601">
                  <a:moveTo>
                    <a:pt x="190500" y="0"/>
                  </a:moveTo>
                  <a:lnTo>
                    <a:pt x="0" y="38100"/>
                  </a:lnTo>
                  <a:lnTo>
                    <a:pt x="0" y="38100"/>
                  </a:lnTo>
                  <a:lnTo>
                    <a:pt x="2019300" y="1016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a:off x="1842176" y="5941326"/>
              <a:ext cx="812801" cy="546101"/>
            </a:xfrm>
            <a:custGeom>
              <a:avLst/>
              <a:gdLst/>
              <a:ahLst/>
              <a:cxnLst/>
              <a:rect l="0" t="0" r="0" b="0"/>
              <a:pathLst>
                <a:path w="812801" h="546101">
                  <a:moveTo>
                    <a:pt x="584200" y="0"/>
                  </a:moveTo>
                  <a:lnTo>
                    <a:pt x="0" y="254000"/>
                  </a:lnTo>
                  <a:lnTo>
                    <a:pt x="0" y="254000"/>
                  </a:lnTo>
                  <a:lnTo>
                    <a:pt x="812800" y="5461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2426376" y="5814326"/>
              <a:ext cx="1092201" cy="673101"/>
            </a:xfrm>
            <a:custGeom>
              <a:avLst/>
              <a:gdLst/>
              <a:ahLst/>
              <a:cxnLst/>
              <a:rect l="0" t="0" r="0" b="0"/>
              <a:pathLst>
                <a:path w="1092201" h="673101">
                  <a:moveTo>
                    <a:pt x="0" y="127000"/>
                  </a:moveTo>
                  <a:lnTo>
                    <a:pt x="228600" y="673100"/>
                  </a:lnTo>
                  <a:lnTo>
                    <a:pt x="228600" y="673100"/>
                  </a:lnTo>
                  <a:lnTo>
                    <a:pt x="10922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2654976" y="5814326"/>
              <a:ext cx="863601" cy="800101"/>
            </a:xfrm>
            <a:custGeom>
              <a:avLst/>
              <a:gdLst/>
              <a:ahLst/>
              <a:cxnLst/>
              <a:rect l="0" t="0" r="0" b="0"/>
              <a:pathLst>
                <a:path w="863601" h="800101">
                  <a:moveTo>
                    <a:pt x="0" y="673100"/>
                  </a:moveTo>
                  <a:lnTo>
                    <a:pt x="469900" y="800100"/>
                  </a:lnTo>
                  <a:lnTo>
                    <a:pt x="469900" y="800100"/>
                  </a:lnTo>
                  <a:lnTo>
                    <a:pt x="8636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a:off x="3124876" y="5814326"/>
              <a:ext cx="393701" cy="800101"/>
            </a:xfrm>
            <a:custGeom>
              <a:avLst/>
              <a:gdLst/>
              <a:ahLst/>
              <a:cxnLst/>
              <a:rect l="0" t="0" r="0" b="0"/>
              <a:pathLst>
                <a:path w="393701" h="800101">
                  <a:moveTo>
                    <a:pt x="0" y="800100"/>
                  </a:moveTo>
                  <a:lnTo>
                    <a:pt x="381000" y="584200"/>
                  </a:lnTo>
                  <a:lnTo>
                    <a:pt x="381000" y="584200"/>
                  </a:lnTo>
                  <a:lnTo>
                    <a:pt x="3937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a:off x="3505876" y="5814326"/>
              <a:ext cx="139701" cy="584201"/>
            </a:xfrm>
            <a:custGeom>
              <a:avLst/>
              <a:gdLst/>
              <a:ahLst/>
              <a:cxnLst/>
              <a:rect l="0" t="0" r="0" b="0"/>
              <a:pathLst>
                <a:path w="139701" h="584201">
                  <a:moveTo>
                    <a:pt x="12700" y="0"/>
                  </a:moveTo>
                  <a:lnTo>
                    <a:pt x="0" y="584200"/>
                  </a:lnTo>
                  <a:lnTo>
                    <a:pt x="0" y="584200"/>
                  </a:lnTo>
                  <a:lnTo>
                    <a:pt x="139700" y="5334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p:nvPr/>
          </p:nvSpPr>
          <p:spPr>
            <a:xfrm>
              <a:off x="3518576" y="5700026"/>
              <a:ext cx="558801" cy="647701"/>
            </a:xfrm>
            <a:custGeom>
              <a:avLst/>
              <a:gdLst/>
              <a:ahLst/>
              <a:cxnLst/>
              <a:rect l="0" t="0" r="0" b="0"/>
              <a:pathLst>
                <a:path w="558801" h="647701">
                  <a:moveTo>
                    <a:pt x="0" y="114300"/>
                  </a:moveTo>
                  <a:lnTo>
                    <a:pt x="127000" y="647700"/>
                  </a:lnTo>
                  <a:lnTo>
                    <a:pt x="127000" y="647700"/>
                  </a:lnTo>
                  <a:lnTo>
                    <a:pt x="5588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23"/>
            <p:cNvSpPr/>
            <p:nvPr/>
          </p:nvSpPr>
          <p:spPr>
            <a:xfrm>
              <a:off x="3645576" y="5700026"/>
              <a:ext cx="673101" cy="647701"/>
            </a:xfrm>
            <a:custGeom>
              <a:avLst/>
              <a:gdLst/>
              <a:ahLst/>
              <a:cxnLst/>
              <a:rect l="0" t="0" r="0" b="0"/>
              <a:pathLst>
                <a:path w="673101" h="647701">
                  <a:moveTo>
                    <a:pt x="0" y="647700"/>
                  </a:moveTo>
                  <a:lnTo>
                    <a:pt x="673100" y="546100"/>
                  </a:lnTo>
                  <a:lnTo>
                    <a:pt x="673100" y="546100"/>
                  </a:lnTo>
                  <a:lnTo>
                    <a:pt x="4318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24"/>
            <p:cNvSpPr/>
            <p:nvPr/>
          </p:nvSpPr>
          <p:spPr>
            <a:xfrm>
              <a:off x="1600876" y="4849126"/>
              <a:ext cx="1066801" cy="698501"/>
            </a:xfrm>
            <a:custGeom>
              <a:avLst/>
              <a:gdLst/>
              <a:ahLst/>
              <a:cxnLst/>
              <a:rect l="0" t="0" r="0" b="0"/>
              <a:pathLst>
                <a:path w="1066801" h="698501">
                  <a:moveTo>
                    <a:pt x="901700" y="0"/>
                  </a:moveTo>
                  <a:lnTo>
                    <a:pt x="0" y="355600"/>
                  </a:lnTo>
                  <a:lnTo>
                    <a:pt x="0" y="355600"/>
                  </a:lnTo>
                  <a:lnTo>
                    <a:pt x="1066800" y="6985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25"/>
            <p:cNvSpPr/>
            <p:nvPr/>
          </p:nvSpPr>
          <p:spPr>
            <a:xfrm>
              <a:off x="1600876" y="5204726"/>
              <a:ext cx="1066801" cy="736601"/>
            </a:xfrm>
            <a:custGeom>
              <a:avLst/>
              <a:gdLst/>
              <a:ahLst/>
              <a:cxnLst/>
              <a:rect l="0" t="0" r="0" b="0"/>
              <a:pathLst>
                <a:path w="1066801" h="736601">
                  <a:moveTo>
                    <a:pt x="0" y="0"/>
                  </a:moveTo>
                  <a:lnTo>
                    <a:pt x="825500" y="736600"/>
                  </a:lnTo>
                  <a:lnTo>
                    <a:pt x="825500" y="736600"/>
                  </a:lnTo>
                  <a:lnTo>
                    <a:pt x="1066800" y="3429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a:off x="2426376" y="5547626"/>
              <a:ext cx="1092201" cy="393701"/>
            </a:xfrm>
            <a:custGeom>
              <a:avLst/>
              <a:gdLst/>
              <a:ahLst/>
              <a:cxnLst/>
              <a:rect l="0" t="0" r="0" b="0"/>
              <a:pathLst>
                <a:path w="1092201" h="393701">
                  <a:moveTo>
                    <a:pt x="0" y="393700"/>
                  </a:moveTo>
                  <a:lnTo>
                    <a:pt x="1092200" y="266700"/>
                  </a:lnTo>
                  <a:lnTo>
                    <a:pt x="1092200" y="266700"/>
                  </a:lnTo>
                  <a:lnTo>
                    <a:pt x="2413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1905676" y="3706126"/>
              <a:ext cx="596901" cy="1143001"/>
            </a:xfrm>
            <a:custGeom>
              <a:avLst/>
              <a:gdLst/>
              <a:ahLst/>
              <a:cxnLst/>
              <a:rect l="0" t="0" r="0" b="0"/>
              <a:pathLst>
                <a:path w="596901" h="1143001">
                  <a:moveTo>
                    <a:pt x="596900" y="1143000"/>
                  </a:moveTo>
                  <a:lnTo>
                    <a:pt x="241300" y="0"/>
                  </a:lnTo>
                  <a:lnTo>
                    <a:pt x="241300" y="0"/>
                  </a:lnTo>
                  <a:lnTo>
                    <a:pt x="0" y="9906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a:off x="1181776" y="3706126"/>
              <a:ext cx="965201" cy="990601"/>
            </a:xfrm>
            <a:custGeom>
              <a:avLst/>
              <a:gdLst/>
              <a:ahLst/>
              <a:cxnLst/>
              <a:rect l="0" t="0" r="0" b="0"/>
              <a:pathLst>
                <a:path w="965201" h="990601">
                  <a:moveTo>
                    <a:pt x="965200" y="0"/>
                  </a:moveTo>
                  <a:lnTo>
                    <a:pt x="0" y="266700"/>
                  </a:lnTo>
                  <a:lnTo>
                    <a:pt x="0" y="266700"/>
                  </a:lnTo>
                  <a:lnTo>
                    <a:pt x="723900" y="9906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1181776" y="3972826"/>
              <a:ext cx="723901" cy="1231901"/>
            </a:xfrm>
            <a:custGeom>
              <a:avLst/>
              <a:gdLst/>
              <a:ahLst/>
              <a:cxnLst/>
              <a:rect l="0" t="0" r="0" b="0"/>
              <a:pathLst>
                <a:path w="723901" h="1231901">
                  <a:moveTo>
                    <a:pt x="0" y="0"/>
                  </a:moveTo>
                  <a:lnTo>
                    <a:pt x="419100" y="1231900"/>
                  </a:lnTo>
                  <a:lnTo>
                    <a:pt x="419100" y="1231900"/>
                  </a:lnTo>
                  <a:lnTo>
                    <a:pt x="723900" y="7239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a:off x="1600876" y="4696726"/>
              <a:ext cx="901701" cy="508001"/>
            </a:xfrm>
            <a:custGeom>
              <a:avLst/>
              <a:gdLst/>
              <a:ahLst/>
              <a:cxnLst/>
              <a:rect l="0" t="0" r="0" b="0"/>
              <a:pathLst>
                <a:path w="901701" h="508001">
                  <a:moveTo>
                    <a:pt x="0" y="508000"/>
                  </a:moveTo>
                  <a:lnTo>
                    <a:pt x="901700" y="152400"/>
                  </a:lnTo>
                  <a:lnTo>
                    <a:pt x="901700" y="152400"/>
                  </a:lnTo>
                  <a:lnTo>
                    <a:pt x="3048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32"/>
            <p:cNvSpPr/>
            <p:nvPr/>
          </p:nvSpPr>
          <p:spPr>
            <a:xfrm>
              <a:off x="1181776" y="3452126"/>
              <a:ext cx="965201" cy="520701"/>
            </a:xfrm>
            <a:custGeom>
              <a:avLst/>
              <a:gdLst/>
              <a:ahLst/>
              <a:cxnLst/>
              <a:rect l="0" t="0" r="0" b="0"/>
              <a:pathLst>
                <a:path w="965201" h="520701">
                  <a:moveTo>
                    <a:pt x="0" y="520700"/>
                  </a:moveTo>
                  <a:lnTo>
                    <a:pt x="965200" y="254000"/>
                  </a:lnTo>
                  <a:lnTo>
                    <a:pt x="965200" y="254000"/>
                  </a:lnTo>
                  <a:lnTo>
                    <a:pt x="4191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584876" y="2690126"/>
              <a:ext cx="1016001" cy="762001"/>
            </a:xfrm>
            <a:custGeom>
              <a:avLst/>
              <a:gdLst/>
              <a:ahLst/>
              <a:cxnLst/>
              <a:rect l="0" t="0" r="0" b="0"/>
              <a:pathLst>
                <a:path w="1016001" h="762001">
                  <a:moveTo>
                    <a:pt x="647700" y="0"/>
                  </a:moveTo>
                  <a:lnTo>
                    <a:pt x="0" y="673100"/>
                  </a:lnTo>
                  <a:lnTo>
                    <a:pt x="0" y="673100"/>
                  </a:lnTo>
                  <a:lnTo>
                    <a:pt x="1016000" y="7620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34"/>
            <p:cNvSpPr/>
            <p:nvPr/>
          </p:nvSpPr>
          <p:spPr>
            <a:xfrm>
              <a:off x="584876" y="3363226"/>
              <a:ext cx="1016001" cy="609601"/>
            </a:xfrm>
            <a:custGeom>
              <a:avLst/>
              <a:gdLst/>
              <a:ahLst/>
              <a:cxnLst/>
              <a:rect l="0" t="0" r="0" b="0"/>
              <a:pathLst>
                <a:path w="1016001" h="609601">
                  <a:moveTo>
                    <a:pt x="0" y="0"/>
                  </a:moveTo>
                  <a:lnTo>
                    <a:pt x="596900" y="609600"/>
                  </a:lnTo>
                  <a:lnTo>
                    <a:pt x="596900" y="609600"/>
                  </a:lnTo>
                  <a:lnTo>
                    <a:pt x="1016000" y="889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3124876" y="6398526"/>
              <a:ext cx="1638301" cy="215901"/>
            </a:xfrm>
            <a:custGeom>
              <a:avLst/>
              <a:gdLst/>
              <a:ahLst/>
              <a:cxnLst/>
              <a:rect l="0" t="0" r="0" b="0"/>
              <a:pathLst>
                <a:path w="1638301" h="215901">
                  <a:moveTo>
                    <a:pt x="381000" y="0"/>
                  </a:moveTo>
                  <a:lnTo>
                    <a:pt x="0" y="215900"/>
                  </a:lnTo>
                  <a:lnTo>
                    <a:pt x="0" y="215900"/>
                  </a:lnTo>
                  <a:lnTo>
                    <a:pt x="1638300" y="889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a:off x="3505876" y="6347726"/>
              <a:ext cx="1257301" cy="139701"/>
            </a:xfrm>
            <a:custGeom>
              <a:avLst/>
              <a:gdLst/>
              <a:ahLst/>
              <a:cxnLst/>
              <a:rect l="0" t="0" r="0" b="0"/>
              <a:pathLst>
                <a:path w="1257301" h="139701">
                  <a:moveTo>
                    <a:pt x="139700" y="0"/>
                  </a:moveTo>
                  <a:lnTo>
                    <a:pt x="0" y="50800"/>
                  </a:lnTo>
                  <a:lnTo>
                    <a:pt x="0" y="50800"/>
                  </a:lnTo>
                  <a:lnTo>
                    <a:pt x="1257300" y="139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37"/>
            <p:cNvSpPr/>
            <p:nvPr/>
          </p:nvSpPr>
          <p:spPr>
            <a:xfrm>
              <a:off x="3645576" y="6246126"/>
              <a:ext cx="1117601" cy="241301"/>
            </a:xfrm>
            <a:custGeom>
              <a:avLst/>
              <a:gdLst/>
              <a:ahLst/>
              <a:cxnLst/>
              <a:rect l="0" t="0" r="0" b="0"/>
              <a:pathLst>
                <a:path w="1117601" h="241301">
                  <a:moveTo>
                    <a:pt x="673100" y="0"/>
                  </a:moveTo>
                  <a:lnTo>
                    <a:pt x="0" y="101600"/>
                  </a:lnTo>
                  <a:lnTo>
                    <a:pt x="0" y="101600"/>
                  </a:lnTo>
                  <a:lnTo>
                    <a:pt x="1117600" y="241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a:off x="4077376" y="5700026"/>
              <a:ext cx="1181101" cy="546101"/>
            </a:xfrm>
            <a:custGeom>
              <a:avLst/>
              <a:gdLst/>
              <a:ahLst/>
              <a:cxnLst/>
              <a:rect l="0" t="0" r="0" b="0"/>
              <a:pathLst>
                <a:path w="1181101" h="546101">
                  <a:moveTo>
                    <a:pt x="0" y="0"/>
                  </a:moveTo>
                  <a:lnTo>
                    <a:pt x="241300" y="546100"/>
                  </a:lnTo>
                  <a:lnTo>
                    <a:pt x="241300" y="546100"/>
                  </a:lnTo>
                  <a:lnTo>
                    <a:pt x="1181100" y="368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4318676" y="6068326"/>
              <a:ext cx="939801" cy="419101"/>
            </a:xfrm>
            <a:custGeom>
              <a:avLst/>
              <a:gdLst/>
              <a:ahLst/>
              <a:cxnLst/>
              <a:rect l="0" t="0" r="0" b="0"/>
              <a:pathLst>
                <a:path w="939801" h="419101">
                  <a:moveTo>
                    <a:pt x="0" y="177800"/>
                  </a:moveTo>
                  <a:lnTo>
                    <a:pt x="444500" y="419100"/>
                  </a:lnTo>
                  <a:lnTo>
                    <a:pt x="444500" y="419100"/>
                  </a:lnTo>
                  <a:lnTo>
                    <a:pt x="9398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40"/>
            <p:cNvSpPr/>
            <p:nvPr/>
          </p:nvSpPr>
          <p:spPr>
            <a:xfrm>
              <a:off x="2146976" y="3706126"/>
              <a:ext cx="2438401" cy="1358901"/>
            </a:xfrm>
            <a:custGeom>
              <a:avLst/>
              <a:gdLst/>
              <a:ahLst/>
              <a:cxnLst/>
              <a:rect l="0" t="0" r="0" b="0"/>
              <a:pathLst>
                <a:path w="2438401" h="1358901">
                  <a:moveTo>
                    <a:pt x="0" y="0"/>
                  </a:moveTo>
                  <a:lnTo>
                    <a:pt x="355600" y="1143000"/>
                  </a:lnTo>
                  <a:lnTo>
                    <a:pt x="355600" y="1143000"/>
                  </a:lnTo>
                  <a:lnTo>
                    <a:pt x="2438400" y="13589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任意多边形 41"/>
            <p:cNvSpPr/>
            <p:nvPr/>
          </p:nvSpPr>
          <p:spPr>
            <a:xfrm>
              <a:off x="4077376" y="5065026"/>
              <a:ext cx="1181101" cy="1003301"/>
            </a:xfrm>
            <a:custGeom>
              <a:avLst/>
              <a:gdLst/>
              <a:ahLst/>
              <a:cxnLst/>
              <a:rect l="0" t="0" r="0" b="0"/>
              <a:pathLst>
                <a:path w="1181101" h="1003301">
                  <a:moveTo>
                    <a:pt x="0" y="635000"/>
                  </a:moveTo>
                  <a:lnTo>
                    <a:pt x="1181100" y="1003300"/>
                  </a:lnTo>
                  <a:lnTo>
                    <a:pt x="1181100" y="1003300"/>
                  </a:lnTo>
                  <a:lnTo>
                    <a:pt x="5080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任意多边形 42"/>
            <p:cNvSpPr/>
            <p:nvPr/>
          </p:nvSpPr>
          <p:spPr>
            <a:xfrm>
              <a:off x="2502576" y="4849126"/>
              <a:ext cx="1079501" cy="698501"/>
            </a:xfrm>
            <a:custGeom>
              <a:avLst/>
              <a:gdLst/>
              <a:ahLst/>
              <a:cxnLst/>
              <a:rect l="0" t="0" r="0" b="0"/>
              <a:pathLst>
                <a:path w="1079501" h="698501">
                  <a:moveTo>
                    <a:pt x="0" y="0"/>
                  </a:moveTo>
                  <a:lnTo>
                    <a:pt x="165100" y="698500"/>
                  </a:lnTo>
                  <a:lnTo>
                    <a:pt x="165100" y="698500"/>
                  </a:lnTo>
                  <a:lnTo>
                    <a:pt x="1079500" y="5715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任意多边形 43"/>
            <p:cNvSpPr/>
            <p:nvPr/>
          </p:nvSpPr>
          <p:spPr>
            <a:xfrm>
              <a:off x="2667676" y="5420626"/>
              <a:ext cx="914401" cy="393701"/>
            </a:xfrm>
            <a:custGeom>
              <a:avLst/>
              <a:gdLst/>
              <a:ahLst/>
              <a:cxnLst/>
              <a:rect l="0" t="0" r="0" b="0"/>
              <a:pathLst>
                <a:path w="914401" h="393701">
                  <a:moveTo>
                    <a:pt x="0" y="127000"/>
                  </a:moveTo>
                  <a:lnTo>
                    <a:pt x="850900" y="393700"/>
                  </a:lnTo>
                  <a:lnTo>
                    <a:pt x="850900" y="393700"/>
                  </a:lnTo>
                  <a:lnTo>
                    <a:pt x="9144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44"/>
            <p:cNvSpPr/>
            <p:nvPr/>
          </p:nvSpPr>
          <p:spPr>
            <a:xfrm>
              <a:off x="2502576" y="4849126"/>
              <a:ext cx="2082801" cy="571501"/>
            </a:xfrm>
            <a:custGeom>
              <a:avLst/>
              <a:gdLst/>
              <a:ahLst/>
              <a:cxnLst/>
              <a:rect l="0" t="0" r="0" b="0"/>
              <a:pathLst>
                <a:path w="2082801" h="571501">
                  <a:moveTo>
                    <a:pt x="2082800" y="215900"/>
                  </a:moveTo>
                  <a:lnTo>
                    <a:pt x="0" y="0"/>
                  </a:lnTo>
                  <a:lnTo>
                    <a:pt x="0" y="0"/>
                  </a:lnTo>
                  <a:lnTo>
                    <a:pt x="1079500" y="5715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任意多边形 45"/>
            <p:cNvSpPr/>
            <p:nvPr/>
          </p:nvSpPr>
          <p:spPr>
            <a:xfrm>
              <a:off x="3518576" y="5420626"/>
              <a:ext cx="558801" cy="393701"/>
            </a:xfrm>
            <a:custGeom>
              <a:avLst/>
              <a:gdLst/>
              <a:ahLst/>
              <a:cxnLst/>
              <a:rect l="0" t="0" r="0" b="0"/>
              <a:pathLst>
                <a:path w="558801" h="393701">
                  <a:moveTo>
                    <a:pt x="0" y="393700"/>
                  </a:moveTo>
                  <a:lnTo>
                    <a:pt x="558800" y="279400"/>
                  </a:lnTo>
                  <a:lnTo>
                    <a:pt x="558800" y="279400"/>
                  </a:lnTo>
                  <a:lnTo>
                    <a:pt x="635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任意多边形 46"/>
            <p:cNvSpPr/>
            <p:nvPr/>
          </p:nvSpPr>
          <p:spPr>
            <a:xfrm>
              <a:off x="3582076" y="5065026"/>
              <a:ext cx="1003301" cy="635001"/>
            </a:xfrm>
            <a:custGeom>
              <a:avLst/>
              <a:gdLst/>
              <a:ahLst/>
              <a:cxnLst/>
              <a:rect l="0" t="0" r="0" b="0"/>
              <a:pathLst>
                <a:path w="1003301" h="635001">
                  <a:moveTo>
                    <a:pt x="495300" y="635000"/>
                  </a:moveTo>
                  <a:lnTo>
                    <a:pt x="1003300" y="0"/>
                  </a:lnTo>
                  <a:lnTo>
                    <a:pt x="1003300" y="0"/>
                  </a:lnTo>
                  <a:lnTo>
                    <a:pt x="0" y="3556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6" name="组合 135"/>
          <p:cNvGrpSpPr/>
          <p:nvPr/>
        </p:nvGrpSpPr>
        <p:grpSpPr>
          <a:xfrm>
            <a:off x="9994900" y="-50800"/>
            <a:ext cx="2294247" cy="2168480"/>
            <a:chOff x="10282546" y="2372625"/>
            <a:chExt cx="1689101" cy="1600201"/>
          </a:xfrm>
        </p:grpSpPr>
        <p:sp>
          <p:nvSpPr>
            <p:cNvPr id="116" name="任意多边形 115"/>
            <p:cNvSpPr/>
            <p:nvPr/>
          </p:nvSpPr>
          <p:spPr>
            <a:xfrm>
              <a:off x="11692246" y="2563125"/>
              <a:ext cx="279401" cy="444501"/>
            </a:xfrm>
            <a:custGeom>
              <a:avLst/>
              <a:gdLst/>
              <a:ahLst/>
              <a:cxnLst/>
              <a:rect l="0" t="0" r="0" b="0"/>
              <a:pathLst>
                <a:path w="279401" h="444501">
                  <a:moveTo>
                    <a:pt x="0" y="63500"/>
                  </a:moveTo>
                  <a:lnTo>
                    <a:pt x="279400" y="444500"/>
                  </a:lnTo>
                  <a:lnTo>
                    <a:pt x="279400" y="444500"/>
                  </a:lnTo>
                  <a:lnTo>
                    <a:pt x="2540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任意多边形 116"/>
            <p:cNvSpPr/>
            <p:nvPr/>
          </p:nvSpPr>
          <p:spPr>
            <a:xfrm>
              <a:off x="11793846" y="3007625"/>
              <a:ext cx="177801" cy="330201"/>
            </a:xfrm>
            <a:custGeom>
              <a:avLst/>
              <a:gdLst/>
              <a:ahLst/>
              <a:cxnLst/>
              <a:rect l="0" t="0" r="0" b="0"/>
              <a:pathLst>
                <a:path w="177801" h="330201">
                  <a:moveTo>
                    <a:pt x="177800" y="0"/>
                  </a:moveTo>
                  <a:lnTo>
                    <a:pt x="0" y="292100"/>
                  </a:lnTo>
                  <a:lnTo>
                    <a:pt x="0" y="292100"/>
                  </a:lnTo>
                  <a:lnTo>
                    <a:pt x="152400" y="3302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任意多边形 117"/>
            <p:cNvSpPr/>
            <p:nvPr/>
          </p:nvSpPr>
          <p:spPr>
            <a:xfrm>
              <a:off x="11476346" y="2626625"/>
              <a:ext cx="495301" cy="381001"/>
            </a:xfrm>
            <a:custGeom>
              <a:avLst/>
              <a:gdLst/>
              <a:ahLst/>
              <a:cxnLst/>
              <a:rect l="0" t="0" r="0" b="0"/>
              <a:pathLst>
                <a:path w="495301" h="381001">
                  <a:moveTo>
                    <a:pt x="495300" y="381000"/>
                  </a:moveTo>
                  <a:lnTo>
                    <a:pt x="215900" y="0"/>
                  </a:lnTo>
                  <a:lnTo>
                    <a:pt x="215900" y="0"/>
                  </a:lnTo>
                  <a:lnTo>
                    <a:pt x="0" y="3556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任意多边形 118"/>
            <p:cNvSpPr/>
            <p:nvPr/>
          </p:nvSpPr>
          <p:spPr>
            <a:xfrm>
              <a:off x="11476346" y="2982225"/>
              <a:ext cx="495301" cy="317501"/>
            </a:xfrm>
            <a:custGeom>
              <a:avLst/>
              <a:gdLst/>
              <a:ahLst/>
              <a:cxnLst/>
              <a:rect l="0" t="0" r="0" b="0"/>
              <a:pathLst>
                <a:path w="495301" h="317501">
                  <a:moveTo>
                    <a:pt x="317500" y="317500"/>
                  </a:moveTo>
                  <a:lnTo>
                    <a:pt x="495300" y="25400"/>
                  </a:lnTo>
                  <a:lnTo>
                    <a:pt x="495300" y="254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任意多边形 119"/>
            <p:cNvSpPr/>
            <p:nvPr/>
          </p:nvSpPr>
          <p:spPr>
            <a:xfrm>
              <a:off x="11743046" y="3299725"/>
              <a:ext cx="203201" cy="266701"/>
            </a:xfrm>
            <a:custGeom>
              <a:avLst/>
              <a:gdLst/>
              <a:ahLst/>
              <a:cxnLst/>
              <a:rect l="0" t="0" r="0" b="0"/>
              <a:pathLst>
                <a:path w="203201" h="266701">
                  <a:moveTo>
                    <a:pt x="203200" y="38100"/>
                  </a:moveTo>
                  <a:lnTo>
                    <a:pt x="50800" y="0"/>
                  </a:lnTo>
                  <a:lnTo>
                    <a:pt x="50800" y="0"/>
                  </a:lnTo>
                  <a:lnTo>
                    <a:pt x="0" y="266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任意多边形 120"/>
            <p:cNvSpPr/>
            <p:nvPr/>
          </p:nvSpPr>
          <p:spPr>
            <a:xfrm>
              <a:off x="11476346" y="2982225"/>
              <a:ext cx="317501" cy="584201"/>
            </a:xfrm>
            <a:custGeom>
              <a:avLst/>
              <a:gdLst/>
              <a:ahLst/>
              <a:cxnLst/>
              <a:rect l="0" t="0" r="0" b="0"/>
              <a:pathLst>
                <a:path w="317501" h="584201">
                  <a:moveTo>
                    <a:pt x="317500" y="317500"/>
                  </a:moveTo>
                  <a:lnTo>
                    <a:pt x="0" y="0"/>
                  </a:lnTo>
                  <a:lnTo>
                    <a:pt x="0" y="0"/>
                  </a:lnTo>
                  <a:lnTo>
                    <a:pt x="266700" y="5842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任意多边形 121"/>
            <p:cNvSpPr/>
            <p:nvPr/>
          </p:nvSpPr>
          <p:spPr>
            <a:xfrm>
              <a:off x="11692246" y="3337825"/>
              <a:ext cx="254001" cy="635001"/>
            </a:xfrm>
            <a:custGeom>
              <a:avLst/>
              <a:gdLst/>
              <a:ahLst/>
              <a:cxnLst/>
              <a:rect l="0" t="0" r="0" b="0"/>
              <a:pathLst>
                <a:path w="254001" h="635001">
                  <a:moveTo>
                    <a:pt x="254000" y="0"/>
                  </a:moveTo>
                  <a:lnTo>
                    <a:pt x="50800" y="228600"/>
                  </a:lnTo>
                  <a:lnTo>
                    <a:pt x="50800" y="228600"/>
                  </a:lnTo>
                  <a:lnTo>
                    <a:pt x="0" y="6350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任意多边形 123"/>
            <p:cNvSpPr/>
            <p:nvPr/>
          </p:nvSpPr>
          <p:spPr>
            <a:xfrm>
              <a:off x="11476346" y="2982225"/>
              <a:ext cx="266701" cy="990601"/>
            </a:xfrm>
            <a:custGeom>
              <a:avLst/>
              <a:gdLst/>
              <a:ahLst/>
              <a:cxnLst/>
              <a:rect l="0" t="0" r="0" b="0"/>
              <a:pathLst>
                <a:path w="266701" h="990601">
                  <a:moveTo>
                    <a:pt x="266700" y="584200"/>
                  </a:moveTo>
                  <a:lnTo>
                    <a:pt x="0" y="0"/>
                  </a:lnTo>
                  <a:lnTo>
                    <a:pt x="0" y="0"/>
                  </a:lnTo>
                  <a:lnTo>
                    <a:pt x="215900" y="9906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任意多边形 124"/>
            <p:cNvSpPr/>
            <p:nvPr/>
          </p:nvSpPr>
          <p:spPr>
            <a:xfrm>
              <a:off x="11438246" y="2626625"/>
              <a:ext cx="254001" cy="355601"/>
            </a:xfrm>
            <a:custGeom>
              <a:avLst/>
              <a:gdLst/>
              <a:ahLst/>
              <a:cxnLst/>
              <a:rect l="0" t="0" r="0" b="0"/>
              <a:pathLst>
                <a:path w="254001" h="355601">
                  <a:moveTo>
                    <a:pt x="38100" y="355600"/>
                  </a:moveTo>
                  <a:lnTo>
                    <a:pt x="254000" y="0"/>
                  </a:lnTo>
                  <a:lnTo>
                    <a:pt x="254000" y="0"/>
                  </a:lnTo>
                  <a:lnTo>
                    <a:pt x="0" y="1651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任意多边形 125"/>
            <p:cNvSpPr/>
            <p:nvPr/>
          </p:nvSpPr>
          <p:spPr>
            <a:xfrm>
              <a:off x="11158846" y="2626625"/>
              <a:ext cx="533401" cy="165101"/>
            </a:xfrm>
            <a:custGeom>
              <a:avLst/>
              <a:gdLst/>
              <a:ahLst/>
              <a:cxnLst/>
              <a:rect l="0" t="0" r="0" b="0"/>
              <a:pathLst>
                <a:path w="533401" h="165101">
                  <a:moveTo>
                    <a:pt x="279400" y="165100"/>
                  </a:moveTo>
                  <a:lnTo>
                    <a:pt x="533400" y="0"/>
                  </a:lnTo>
                  <a:lnTo>
                    <a:pt x="533400" y="0"/>
                  </a:lnTo>
                  <a:lnTo>
                    <a:pt x="0" y="508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任意多边形 126"/>
            <p:cNvSpPr/>
            <p:nvPr/>
          </p:nvSpPr>
          <p:spPr>
            <a:xfrm>
              <a:off x="10422246" y="2626625"/>
              <a:ext cx="1054101" cy="355601"/>
            </a:xfrm>
            <a:custGeom>
              <a:avLst/>
              <a:gdLst/>
              <a:ahLst/>
              <a:cxnLst/>
              <a:rect l="0" t="0" r="0" b="0"/>
              <a:pathLst>
                <a:path w="1054101" h="355601">
                  <a:moveTo>
                    <a:pt x="0" y="0"/>
                  </a:moveTo>
                  <a:lnTo>
                    <a:pt x="1054100" y="355600"/>
                  </a:lnTo>
                  <a:lnTo>
                    <a:pt x="1054100" y="355600"/>
                  </a:lnTo>
                  <a:lnTo>
                    <a:pt x="736600" y="508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8" name="任意多边形 127"/>
            <p:cNvSpPr/>
            <p:nvPr/>
          </p:nvSpPr>
          <p:spPr>
            <a:xfrm>
              <a:off x="11158846" y="2677425"/>
              <a:ext cx="317501" cy="304801"/>
            </a:xfrm>
            <a:custGeom>
              <a:avLst/>
              <a:gdLst/>
              <a:ahLst/>
              <a:cxnLst/>
              <a:rect l="0" t="0" r="0" b="0"/>
              <a:pathLst>
                <a:path w="317501" h="304801">
                  <a:moveTo>
                    <a:pt x="317500" y="304800"/>
                  </a:moveTo>
                  <a:lnTo>
                    <a:pt x="279400" y="114300"/>
                  </a:lnTo>
                  <a:lnTo>
                    <a:pt x="279400" y="1143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任意多边形 128"/>
            <p:cNvSpPr/>
            <p:nvPr/>
          </p:nvSpPr>
          <p:spPr>
            <a:xfrm>
              <a:off x="11082646" y="2398025"/>
              <a:ext cx="609601" cy="279401"/>
            </a:xfrm>
            <a:custGeom>
              <a:avLst/>
              <a:gdLst/>
              <a:ahLst/>
              <a:cxnLst/>
              <a:rect l="0" t="0" r="0" b="0"/>
              <a:pathLst>
                <a:path w="609601" h="279401">
                  <a:moveTo>
                    <a:pt x="76200" y="279400"/>
                  </a:moveTo>
                  <a:lnTo>
                    <a:pt x="609600" y="228600"/>
                  </a:lnTo>
                  <a:lnTo>
                    <a:pt x="609600" y="2286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0" name="任意多边形 129"/>
            <p:cNvSpPr/>
            <p:nvPr/>
          </p:nvSpPr>
          <p:spPr>
            <a:xfrm>
              <a:off x="10422246" y="2398025"/>
              <a:ext cx="736601" cy="279401"/>
            </a:xfrm>
            <a:custGeom>
              <a:avLst/>
              <a:gdLst/>
              <a:ahLst/>
              <a:cxnLst/>
              <a:rect l="0" t="0" r="0" b="0"/>
              <a:pathLst>
                <a:path w="736601" h="279401">
                  <a:moveTo>
                    <a:pt x="0" y="228600"/>
                  </a:moveTo>
                  <a:lnTo>
                    <a:pt x="736600" y="279400"/>
                  </a:lnTo>
                  <a:lnTo>
                    <a:pt x="736600" y="279400"/>
                  </a:lnTo>
                  <a:lnTo>
                    <a:pt x="2540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1" name="任意多边形 130"/>
            <p:cNvSpPr/>
            <p:nvPr/>
          </p:nvSpPr>
          <p:spPr>
            <a:xfrm>
              <a:off x="10676246" y="2398025"/>
              <a:ext cx="482601" cy="279401"/>
            </a:xfrm>
            <a:custGeom>
              <a:avLst/>
              <a:gdLst/>
              <a:ahLst/>
              <a:cxnLst/>
              <a:rect l="0" t="0" r="0" b="0"/>
              <a:pathLst>
                <a:path w="482601" h="279401">
                  <a:moveTo>
                    <a:pt x="482600" y="279400"/>
                  </a:moveTo>
                  <a:lnTo>
                    <a:pt x="406400" y="0"/>
                  </a:lnTo>
                  <a:lnTo>
                    <a:pt x="406400"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任意多边形 131"/>
            <p:cNvSpPr/>
            <p:nvPr/>
          </p:nvSpPr>
          <p:spPr>
            <a:xfrm>
              <a:off x="10282546" y="2398025"/>
              <a:ext cx="393701" cy="228601"/>
            </a:xfrm>
            <a:custGeom>
              <a:avLst/>
              <a:gdLst/>
              <a:ahLst/>
              <a:cxnLst/>
              <a:rect l="0" t="0" r="0" b="0"/>
              <a:pathLst>
                <a:path w="393701" h="228601">
                  <a:moveTo>
                    <a:pt x="139700" y="228600"/>
                  </a:moveTo>
                  <a:lnTo>
                    <a:pt x="393700" y="0"/>
                  </a:lnTo>
                  <a:lnTo>
                    <a:pt x="393700"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任意多边形 132"/>
            <p:cNvSpPr/>
            <p:nvPr/>
          </p:nvSpPr>
          <p:spPr>
            <a:xfrm>
              <a:off x="11692246" y="2372625"/>
              <a:ext cx="254001" cy="254001"/>
            </a:xfrm>
            <a:custGeom>
              <a:avLst/>
              <a:gdLst/>
              <a:ahLst/>
              <a:cxnLst/>
              <a:rect l="0" t="0" r="0" b="0"/>
              <a:pathLst>
                <a:path w="254001" h="254001">
                  <a:moveTo>
                    <a:pt x="0" y="254000"/>
                  </a:moveTo>
                  <a:lnTo>
                    <a:pt x="254000" y="190500"/>
                  </a:lnTo>
                  <a:lnTo>
                    <a:pt x="254000" y="190500"/>
                  </a:lnTo>
                  <a:lnTo>
                    <a:pt x="1397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任意多边形 133"/>
            <p:cNvSpPr/>
            <p:nvPr/>
          </p:nvSpPr>
          <p:spPr>
            <a:xfrm>
              <a:off x="11082646" y="2372625"/>
              <a:ext cx="749301" cy="254001"/>
            </a:xfrm>
            <a:custGeom>
              <a:avLst/>
              <a:gdLst/>
              <a:ahLst/>
              <a:cxnLst/>
              <a:rect l="0" t="0" r="0" b="0"/>
              <a:pathLst>
                <a:path w="749301" h="254001">
                  <a:moveTo>
                    <a:pt x="0" y="25400"/>
                  </a:moveTo>
                  <a:lnTo>
                    <a:pt x="609600" y="254000"/>
                  </a:lnTo>
                  <a:lnTo>
                    <a:pt x="609600" y="254000"/>
                  </a:lnTo>
                  <a:lnTo>
                    <a:pt x="7493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任意多边形 134"/>
            <p:cNvSpPr/>
            <p:nvPr/>
          </p:nvSpPr>
          <p:spPr>
            <a:xfrm>
              <a:off x="11831946" y="2372625"/>
              <a:ext cx="114301" cy="190501"/>
            </a:xfrm>
            <a:custGeom>
              <a:avLst/>
              <a:gdLst/>
              <a:ahLst/>
              <a:cxnLst/>
              <a:rect l="0" t="0" r="0" b="0"/>
              <a:pathLst>
                <a:path w="114301" h="190501">
                  <a:moveTo>
                    <a:pt x="0" y="0"/>
                  </a:moveTo>
                  <a:lnTo>
                    <a:pt x="114300" y="190500"/>
                  </a:lnTo>
                  <a:lnTo>
                    <a:pt x="114300" y="190500"/>
                  </a:lnTo>
                  <a:lnTo>
                    <a:pt x="101600" y="254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4" name="组合 243"/>
          <p:cNvGrpSpPr/>
          <p:nvPr/>
        </p:nvGrpSpPr>
        <p:grpSpPr>
          <a:xfrm>
            <a:off x="3960698" y="1622856"/>
            <a:ext cx="1905001" cy="1120776"/>
            <a:chOff x="6800850" y="4120144"/>
            <a:chExt cx="1905001" cy="1120776"/>
          </a:xfrm>
        </p:grpSpPr>
        <p:sp>
          <p:nvSpPr>
            <p:cNvPr id="137" name="KSO_Shape"/>
            <p:cNvSpPr>
              <a:spLocks/>
            </p:cNvSpPr>
            <p:nvPr/>
          </p:nvSpPr>
          <p:spPr bwMode="auto">
            <a:xfrm>
              <a:off x="6800850" y="4120144"/>
              <a:ext cx="1905000" cy="1120775"/>
            </a:xfrm>
            <a:custGeom>
              <a:avLst/>
              <a:gdLst>
                <a:gd name="T0" fmla="*/ 1905000 w 6649"/>
                <a:gd name="T1" fmla="*/ 302090 h 3908"/>
                <a:gd name="T2" fmla="*/ 952357 w 6649"/>
                <a:gd name="T3" fmla="*/ 0 h 3908"/>
                <a:gd name="T4" fmla="*/ 0 w 6649"/>
                <a:gd name="T5" fmla="*/ 302090 h 3908"/>
                <a:gd name="T6" fmla="*/ 488785 w 6649"/>
                <a:gd name="T7" fmla="*/ 456861 h 3908"/>
                <a:gd name="T8" fmla="*/ 400540 w 6649"/>
                <a:gd name="T9" fmla="*/ 923753 h 3908"/>
                <a:gd name="T10" fmla="*/ 952357 w 6649"/>
                <a:gd name="T11" fmla="*/ 1120083 h 3908"/>
                <a:gd name="T12" fmla="*/ 1504460 w 6649"/>
                <a:gd name="T13" fmla="*/ 923753 h 3908"/>
                <a:gd name="T14" fmla="*/ 1416215 w 6649"/>
                <a:gd name="T15" fmla="*/ 456861 h 3908"/>
                <a:gd name="T16" fmla="*/ 1905000 w 6649"/>
                <a:gd name="T17" fmla="*/ 302090 h 39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649" h="3908">
                  <a:moveTo>
                    <a:pt x="6649" y="1054"/>
                  </a:moveTo>
                  <a:lnTo>
                    <a:pt x="3324" y="0"/>
                  </a:lnTo>
                  <a:lnTo>
                    <a:pt x="0" y="1054"/>
                  </a:lnTo>
                  <a:lnTo>
                    <a:pt x="1706" y="1594"/>
                  </a:lnTo>
                  <a:lnTo>
                    <a:pt x="1398" y="3223"/>
                  </a:lnTo>
                  <a:lnTo>
                    <a:pt x="3324" y="3908"/>
                  </a:lnTo>
                  <a:lnTo>
                    <a:pt x="5251" y="3223"/>
                  </a:lnTo>
                  <a:lnTo>
                    <a:pt x="4943" y="1594"/>
                  </a:lnTo>
                  <a:lnTo>
                    <a:pt x="6649" y="1054"/>
                  </a:lnTo>
                  <a:close/>
                </a:path>
              </a:pathLst>
            </a:custGeom>
            <a:noFill/>
            <a:ln>
              <a:solidFill>
                <a:schemeClr val="bg1"/>
              </a:solid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139" name="任意多边形 138"/>
            <p:cNvSpPr/>
            <p:nvPr/>
          </p:nvSpPr>
          <p:spPr>
            <a:xfrm>
              <a:off x="8217065" y="4424608"/>
              <a:ext cx="112671" cy="153326"/>
            </a:xfrm>
            <a:custGeom>
              <a:avLst/>
              <a:gdLst/>
              <a:ahLst/>
              <a:cxnLst/>
              <a:rect l="0" t="0" r="0" b="0"/>
              <a:pathLst>
                <a:path w="112671" h="153326">
                  <a:moveTo>
                    <a:pt x="0" y="152679"/>
                  </a:moveTo>
                  <a:lnTo>
                    <a:pt x="112670" y="153325"/>
                  </a:lnTo>
                  <a:lnTo>
                    <a:pt x="112670" y="153325"/>
                  </a:lnTo>
                  <a:lnTo>
                    <a:pt x="6256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0" name="任意多边形 139"/>
            <p:cNvSpPr/>
            <p:nvPr/>
          </p:nvSpPr>
          <p:spPr>
            <a:xfrm>
              <a:off x="8229529" y="4271283"/>
              <a:ext cx="238161" cy="153326"/>
            </a:xfrm>
            <a:custGeom>
              <a:avLst/>
              <a:gdLst/>
              <a:ahLst/>
              <a:cxnLst/>
              <a:rect l="0" t="0" r="0" b="0"/>
              <a:pathLst>
                <a:path w="238161" h="153326">
                  <a:moveTo>
                    <a:pt x="238160" y="75569"/>
                  </a:moveTo>
                  <a:lnTo>
                    <a:pt x="0" y="0"/>
                  </a:lnTo>
                  <a:lnTo>
                    <a:pt x="0" y="0"/>
                  </a:lnTo>
                  <a:lnTo>
                    <a:pt x="50103" y="1533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2" name="任意多边形 141"/>
            <p:cNvSpPr/>
            <p:nvPr/>
          </p:nvSpPr>
          <p:spPr>
            <a:xfrm>
              <a:off x="8467689" y="4346852"/>
              <a:ext cx="238162" cy="153326"/>
            </a:xfrm>
            <a:custGeom>
              <a:avLst/>
              <a:gdLst/>
              <a:ahLst/>
              <a:cxnLst/>
              <a:rect l="0" t="0" r="0" b="0"/>
              <a:pathLst>
                <a:path w="238162" h="153326">
                  <a:moveTo>
                    <a:pt x="238161" y="75569"/>
                  </a:moveTo>
                  <a:lnTo>
                    <a:pt x="0" y="0"/>
                  </a:lnTo>
                  <a:lnTo>
                    <a:pt x="0" y="0"/>
                  </a:lnTo>
                  <a:lnTo>
                    <a:pt x="50103" y="1533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任意多边形 142"/>
            <p:cNvSpPr/>
            <p:nvPr/>
          </p:nvSpPr>
          <p:spPr>
            <a:xfrm>
              <a:off x="8041471" y="4271283"/>
              <a:ext cx="238162" cy="153326"/>
            </a:xfrm>
            <a:custGeom>
              <a:avLst/>
              <a:gdLst/>
              <a:ahLst/>
              <a:cxnLst/>
              <a:rect l="0" t="0" r="0" b="0"/>
              <a:pathLst>
                <a:path w="238162" h="153326">
                  <a:moveTo>
                    <a:pt x="238161" y="153325"/>
                  </a:moveTo>
                  <a:lnTo>
                    <a:pt x="188058" y="0"/>
                  </a:lnTo>
                  <a:lnTo>
                    <a:pt x="188058" y="0"/>
                  </a:lnTo>
                  <a:lnTo>
                    <a:pt x="0" y="777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任意多边形 143"/>
            <p:cNvSpPr/>
            <p:nvPr/>
          </p:nvSpPr>
          <p:spPr>
            <a:xfrm>
              <a:off x="7991368" y="4195713"/>
              <a:ext cx="238162" cy="153326"/>
            </a:xfrm>
            <a:custGeom>
              <a:avLst/>
              <a:gdLst/>
              <a:ahLst/>
              <a:cxnLst/>
              <a:rect l="0" t="0" r="0" b="0"/>
              <a:pathLst>
                <a:path w="238162" h="153326">
                  <a:moveTo>
                    <a:pt x="238161" y="75570"/>
                  </a:moveTo>
                  <a:lnTo>
                    <a:pt x="0" y="0"/>
                  </a:lnTo>
                  <a:lnTo>
                    <a:pt x="0" y="0"/>
                  </a:lnTo>
                  <a:lnTo>
                    <a:pt x="50103" y="1533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5" name="任意多边形 144"/>
            <p:cNvSpPr/>
            <p:nvPr/>
          </p:nvSpPr>
          <p:spPr>
            <a:xfrm>
              <a:off x="7753207" y="4120144"/>
              <a:ext cx="238162" cy="153326"/>
            </a:xfrm>
            <a:custGeom>
              <a:avLst/>
              <a:gdLst/>
              <a:ahLst/>
              <a:cxnLst/>
              <a:rect l="0" t="0" r="0" b="0"/>
              <a:pathLst>
                <a:path w="238162" h="153326">
                  <a:moveTo>
                    <a:pt x="238161" y="75569"/>
                  </a:moveTo>
                  <a:lnTo>
                    <a:pt x="0" y="0"/>
                  </a:lnTo>
                  <a:lnTo>
                    <a:pt x="0" y="0"/>
                  </a:lnTo>
                  <a:lnTo>
                    <a:pt x="50104" y="1533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任意多边形 145"/>
            <p:cNvSpPr/>
            <p:nvPr/>
          </p:nvSpPr>
          <p:spPr>
            <a:xfrm>
              <a:off x="7803311" y="4273469"/>
              <a:ext cx="238161" cy="153326"/>
            </a:xfrm>
            <a:custGeom>
              <a:avLst/>
              <a:gdLst/>
              <a:ahLst/>
              <a:cxnLst/>
              <a:rect l="0" t="0" r="0" b="0"/>
              <a:pathLst>
                <a:path w="238161" h="153326">
                  <a:moveTo>
                    <a:pt x="50103" y="153325"/>
                  </a:moveTo>
                  <a:lnTo>
                    <a:pt x="238160" y="75569"/>
                  </a:lnTo>
                  <a:lnTo>
                    <a:pt x="238160" y="75569"/>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7" name="任意多边形 146"/>
            <p:cNvSpPr/>
            <p:nvPr/>
          </p:nvSpPr>
          <p:spPr>
            <a:xfrm>
              <a:off x="7803311" y="4195713"/>
              <a:ext cx="238161" cy="153326"/>
            </a:xfrm>
            <a:custGeom>
              <a:avLst/>
              <a:gdLst/>
              <a:ahLst/>
              <a:cxnLst/>
              <a:rect l="0" t="0" r="0" b="0"/>
              <a:pathLst>
                <a:path w="238161" h="153326">
                  <a:moveTo>
                    <a:pt x="238160" y="153325"/>
                  </a:moveTo>
                  <a:lnTo>
                    <a:pt x="188057" y="0"/>
                  </a:lnTo>
                  <a:lnTo>
                    <a:pt x="188057" y="0"/>
                  </a:lnTo>
                  <a:lnTo>
                    <a:pt x="0" y="7775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8" name="任意多边形 147"/>
            <p:cNvSpPr/>
            <p:nvPr/>
          </p:nvSpPr>
          <p:spPr>
            <a:xfrm>
              <a:off x="7853414" y="4349038"/>
              <a:ext cx="238161" cy="153327"/>
            </a:xfrm>
            <a:custGeom>
              <a:avLst/>
              <a:gdLst/>
              <a:ahLst/>
              <a:cxnLst/>
              <a:rect l="0" t="0" r="0" b="0"/>
              <a:pathLst>
                <a:path w="238161" h="153327">
                  <a:moveTo>
                    <a:pt x="188057" y="0"/>
                  </a:moveTo>
                  <a:lnTo>
                    <a:pt x="0" y="77756"/>
                  </a:lnTo>
                  <a:lnTo>
                    <a:pt x="0" y="77756"/>
                  </a:lnTo>
                  <a:lnTo>
                    <a:pt x="238160" y="15332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9" name="任意多边形 148"/>
            <p:cNvSpPr/>
            <p:nvPr/>
          </p:nvSpPr>
          <p:spPr>
            <a:xfrm>
              <a:off x="8091574" y="4424608"/>
              <a:ext cx="188059" cy="152680"/>
            </a:xfrm>
            <a:custGeom>
              <a:avLst/>
              <a:gdLst/>
              <a:ahLst/>
              <a:cxnLst/>
              <a:rect l="0" t="0" r="0" b="0"/>
              <a:pathLst>
                <a:path w="188059" h="152680">
                  <a:moveTo>
                    <a:pt x="125491" y="152679"/>
                  </a:moveTo>
                  <a:lnTo>
                    <a:pt x="188058" y="0"/>
                  </a:lnTo>
                  <a:lnTo>
                    <a:pt x="188058" y="0"/>
                  </a:lnTo>
                  <a:lnTo>
                    <a:pt x="0" y="7775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0" name="任意多边形 149"/>
            <p:cNvSpPr/>
            <p:nvPr/>
          </p:nvSpPr>
          <p:spPr>
            <a:xfrm>
              <a:off x="8041471" y="4349038"/>
              <a:ext cx="238162" cy="153327"/>
            </a:xfrm>
            <a:custGeom>
              <a:avLst/>
              <a:gdLst/>
              <a:ahLst/>
              <a:cxnLst/>
              <a:rect l="0" t="0" r="0" b="0"/>
              <a:pathLst>
                <a:path w="238162" h="153327">
                  <a:moveTo>
                    <a:pt x="238161" y="75570"/>
                  </a:moveTo>
                  <a:lnTo>
                    <a:pt x="0" y="0"/>
                  </a:lnTo>
                  <a:lnTo>
                    <a:pt x="0" y="0"/>
                  </a:lnTo>
                  <a:lnTo>
                    <a:pt x="50103" y="15332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1" name="任意多边形 150"/>
            <p:cNvSpPr/>
            <p:nvPr/>
          </p:nvSpPr>
          <p:spPr>
            <a:xfrm>
              <a:off x="8091574" y="4502364"/>
              <a:ext cx="125492" cy="153326"/>
            </a:xfrm>
            <a:custGeom>
              <a:avLst/>
              <a:gdLst/>
              <a:ahLst/>
              <a:cxnLst/>
              <a:rect l="0" t="0" r="0" b="0"/>
              <a:pathLst>
                <a:path w="125492" h="153326">
                  <a:moveTo>
                    <a:pt x="125491" y="74923"/>
                  </a:moveTo>
                  <a:lnTo>
                    <a:pt x="0" y="0"/>
                  </a:lnTo>
                  <a:lnTo>
                    <a:pt x="0" y="0"/>
                  </a:lnTo>
                  <a:lnTo>
                    <a:pt x="50103" y="1533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任意多边形 151"/>
            <p:cNvSpPr/>
            <p:nvPr/>
          </p:nvSpPr>
          <p:spPr>
            <a:xfrm>
              <a:off x="7853414" y="4426794"/>
              <a:ext cx="238161" cy="153326"/>
            </a:xfrm>
            <a:custGeom>
              <a:avLst/>
              <a:gdLst/>
              <a:ahLst/>
              <a:cxnLst/>
              <a:rect l="0" t="0" r="0" b="0"/>
              <a:pathLst>
                <a:path w="238161" h="153326">
                  <a:moveTo>
                    <a:pt x="238160" y="75570"/>
                  </a:moveTo>
                  <a:lnTo>
                    <a:pt x="0" y="0"/>
                  </a:lnTo>
                  <a:lnTo>
                    <a:pt x="0" y="0"/>
                  </a:lnTo>
                  <a:lnTo>
                    <a:pt x="50103" y="1533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3" name="任意多边形 152"/>
            <p:cNvSpPr/>
            <p:nvPr/>
          </p:nvSpPr>
          <p:spPr>
            <a:xfrm>
              <a:off x="7565221" y="4120144"/>
              <a:ext cx="238091" cy="228895"/>
            </a:xfrm>
            <a:custGeom>
              <a:avLst/>
              <a:gdLst/>
              <a:ahLst/>
              <a:cxnLst/>
              <a:rect l="0" t="0" r="0" b="0"/>
              <a:pathLst>
                <a:path w="238091" h="228895">
                  <a:moveTo>
                    <a:pt x="238090" y="153325"/>
                  </a:moveTo>
                  <a:lnTo>
                    <a:pt x="187986" y="0"/>
                  </a:lnTo>
                  <a:lnTo>
                    <a:pt x="187986" y="0"/>
                  </a:lnTo>
                  <a:lnTo>
                    <a:pt x="0" y="22889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任意多边形 153"/>
            <p:cNvSpPr/>
            <p:nvPr/>
          </p:nvSpPr>
          <p:spPr>
            <a:xfrm>
              <a:off x="7289635" y="4424608"/>
              <a:ext cx="87601" cy="153326"/>
            </a:xfrm>
            <a:custGeom>
              <a:avLst/>
              <a:gdLst/>
              <a:ahLst/>
              <a:cxnLst/>
              <a:rect l="0" t="0" r="0" b="0"/>
              <a:pathLst>
                <a:path w="87601" h="153326">
                  <a:moveTo>
                    <a:pt x="0" y="152679"/>
                  </a:moveTo>
                  <a:lnTo>
                    <a:pt x="87600" y="153325"/>
                  </a:lnTo>
                  <a:lnTo>
                    <a:pt x="87600" y="153325"/>
                  </a:lnTo>
                  <a:lnTo>
                    <a:pt x="3749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5" name="任意多边形 154"/>
            <p:cNvSpPr/>
            <p:nvPr/>
          </p:nvSpPr>
          <p:spPr>
            <a:xfrm>
              <a:off x="7327132" y="4349038"/>
              <a:ext cx="238090" cy="228896"/>
            </a:xfrm>
            <a:custGeom>
              <a:avLst/>
              <a:gdLst/>
              <a:ahLst/>
              <a:cxnLst/>
              <a:rect l="0" t="0" r="0" b="0"/>
              <a:pathLst>
                <a:path w="238090" h="228896">
                  <a:moveTo>
                    <a:pt x="50103" y="228895"/>
                  </a:moveTo>
                  <a:lnTo>
                    <a:pt x="238089" y="0"/>
                  </a:lnTo>
                  <a:lnTo>
                    <a:pt x="238089" y="0"/>
                  </a:lnTo>
                  <a:lnTo>
                    <a:pt x="0" y="7557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6" name="任意多边形 155"/>
            <p:cNvSpPr/>
            <p:nvPr/>
          </p:nvSpPr>
          <p:spPr>
            <a:xfrm>
              <a:off x="7515118" y="4120144"/>
              <a:ext cx="238090" cy="228895"/>
            </a:xfrm>
            <a:custGeom>
              <a:avLst/>
              <a:gdLst/>
              <a:ahLst/>
              <a:cxnLst/>
              <a:rect l="0" t="0" r="0" b="0"/>
              <a:pathLst>
                <a:path w="238090" h="228895">
                  <a:moveTo>
                    <a:pt x="50103" y="228894"/>
                  </a:moveTo>
                  <a:lnTo>
                    <a:pt x="238089" y="0"/>
                  </a:lnTo>
                  <a:lnTo>
                    <a:pt x="238089" y="0"/>
                  </a:lnTo>
                  <a:lnTo>
                    <a:pt x="0" y="7556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7" name="任意多边形 156"/>
            <p:cNvSpPr/>
            <p:nvPr/>
          </p:nvSpPr>
          <p:spPr>
            <a:xfrm>
              <a:off x="7277029" y="4195713"/>
              <a:ext cx="238090" cy="228896"/>
            </a:xfrm>
            <a:custGeom>
              <a:avLst/>
              <a:gdLst/>
              <a:ahLst/>
              <a:cxnLst/>
              <a:rect l="0" t="0" r="0" b="0"/>
              <a:pathLst>
                <a:path w="238090" h="228896">
                  <a:moveTo>
                    <a:pt x="0" y="75570"/>
                  </a:moveTo>
                  <a:lnTo>
                    <a:pt x="50103" y="228895"/>
                  </a:lnTo>
                  <a:lnTo>
                    <a:pt x="50103" y="228895"/>
                  </a:lnTo>
                  <a:lnTo>
                    <a:pt x="23808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8" name="任意多边形 157"/>
            <p:cNvSpPr/>
            <p:nvPr/>
          </p:nvSpPr>
          <p:spPr>
            <a:xfrm>
              <a:off x="7327132" y="4195713"/>
              <a:ext cx="238090" cy="228896"/>
            </a:xfrm>
            <a:custGeom>
              <a:avLst/>
              <a:gdLst/>
              <a:ahLst/>
              <a:cxnLst/>
              <a:rect l="0" t="0" r="0" b="0"/>
              <a:pathLst>
                <a:path w="238090" h="228896">
                  <a:moveTo>
                    <a:pt x="0" y="228895"/>
                  </a:moveTo>
                  <a:lnTo>
                    <a:pt x="238089" y="153325"/>
                  </a:lnTo>
                  <a:lnTo>
                    <a:pt x="238089" y="153325"/>
                  </a:lnTo>
                  <a:lnTo>
                    <a:pt x="18798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9" name="任意多边形 158"/>
            <p:cNvSpPr/>
            <p:nvPr/>
          </p:nvSpPr>
          <p:spPr>
            <a:xfrm>
              <a:off x="7665427" y="4426794"/>
              <a:ext cx="238091" cy="228896"/>
            </a:xfrm>
            <a:custGeom>
              <a:avLst/>
              <a:gdLst/>
              <a:ahLst/>
              <a:cxnLst/>
              <a:rect l="0" t="0" r="0" b="0"/>
              <a:pathLst>
                <a:path w="238091" h="228896">
                  <a:moveTo>
                    <a:pt x="238090" y="153325"/>
                  </a:moveTo>
                  <a:lnTo>
                    <a:pt x="187987" y="0"/>
                  </a:lnTo>
                  <a:lnTo>
                    <a:pt x="187987" y="0"/>
                  </a:lnTo>
                  <a:lnTo>
                    <a:pt x="0" y="22889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0" name="任意多边形 159"/>
            <p:cNvSpPr/>
            <p:nvPr/>
          </p:nvSpPr>
          <p:spPr>
            <a:xfrm>
              <a:off x="7615324" y="4273469"/>
              <a:ext cx="238091" cy="228896"/>
            </a:xfrm>
            <a:custGeom>
              <a:avLst/>
              <a:gdLst/>
              <a:ahLst/>
              <a:cxnLst/>
              <a:rect l="0" t="0" r="0" b="0"/>
              <a:pathLst>
                <a:path w="238091" h="228896">
                  <a:moveTo>
                    <a:pt x="238090" y="153325"/>
                  </a:moveTo>
                  <a:lnTo>
                    <a:pt x="187987" y="0"/>
                  </a:lnTo>
                  <a:lnTo>
                    <a:pt x="187987" y="0"/>
                  </a:lnTo>
                  <a:lnTo>
                    <a:pt x="0" y="22889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1" name="任意多边形 160"/>
            <p:cNvSpPr/>
            <p:nvPr/>
          </p:nvSpPr>
          <p:spPr>
            <a:xfrm>
              <a:off x="7565221" y="4273469"/>
              <a:ext cx="238091" cy="228896"/>
            </a:xfrm>
            <a:custGeom>
              <a:avLst/>
              <a:gdLst/>
              <a:ahLst/>
              <a:cxnLst/>
              <a:rect l="0" t="0" r="0" b="0"/>
              <a:pathLst>
                <a:path w="238091" h="228896">
                  <a:moveTo>
                    <a:pt x="238090" y="0"/>
                  </a:moveTo>
                  <a:lnTo>
                    <a:pt x="0" y="75569"/>
                  </a:lnTo>
                  <a:lnTo>
                    <a:pt x="0" y="75569"/>
                  </a:lnTo>
                  <a:lnTo>
                    <a:pt x="50103" y="22889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2" name="任意多边形 161"/>
            <p:cNvSpPr/>
            <p:nvPr/>
          </p:nvSpPr>
          <p:spPr>
            <a:xfrm>
              <a:off x="7615324" y="4426794"/>
              <a:ext cx="238091" cy="228896"/>
            </a:xfrm>
            <a:custGeom>
              <a:avLst/>
              <a:gdLst/>
              <a:ahLst/>
              <a:cxnLst/>
              <a:rect l="0" t="0" r="0" b="0"/>
              <a:pathLst>
                <a:path w="238091" h="228896">
                  <a:moveTo>
                    <a:pt x="50103" y="228895"/>
                  </a:moveTo>
                  <a:lnTo>
                    <a:pt x="238090" y="0"/>
                  </a:lnTo>
                  <a:lnTo>
                    <a:pt x="238090" y="0"/>
                  </a:lnTo>
                  <a:lnTo>
                    <a:pt x="0" y="7557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3" name="任意多边形 162"/>
            <p:cNvSpPr/>
            <p:nvPr/>
          </p:nvSpPr>
          <p:spPr>
            <a:xfrm>
              <a:off x="7377235" y="4349038"/>
              <a:ext cx="238090" cy="228896"/>
            </a:xfrm>
            <a:custGeom>
              <a:avLst/>
              <a:gdLst/>
              <a:ahLst/>
              <a:cxnLst/>
              <a:rect l="0" t="0" r="0" b="0"/>
              <a:pathLst>
                <a:path w="238090" h="228896">
                  <a:moveTo>
                    <a:pt x="187986" y="0"/>
                  </a:moveTo>
                  <a:lnTo>
                    <a:pt x="0" y="228895"/>
                  </a:lnTo>
                  <a:lnTo>
                    <a:pt x="0" y="228895"/>
                  </a:lnTo>
                  <a:lnTo>
                    <a:pt x="238089" y="15332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4" name="任意多边形 163"/>
            <p:cNvSpPr/>
            <p:nvPr/>
          </p:nvSpPr>
          <p:spPr>
            <a:xfrm>
              <a:off x="7615324" y="4502364"/>
              <a:ext cx="50104" cy="153326"/>
            </a:xfrm>
            <a:custGeom>
              <a:avLst/>
              <a:gdLst/>
              <a:ahLst/>
              <a:cxnLst/>
              <a:rect l="0" t="0" r="0" b="0"/>
              <a:pathLst>
                <a:path w="50104" h="153326">
                  <a:moveTo>
                    <a:pt x="50103" y="153325"/>
                  </a:moveTo>
                  <a:lnTo>
                    <a:pt x="0" y="0"/>
                  </a:lnTo>
                  <a:lnTo>
                    <a:pt x="0" y="0"/>
                  </a:lnTo>
                  <a:lnTo>
                    <a:pt x="6304" y="15300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6" name="任意多边形 165"/>
            <p:cNvSpPr/>
            <p:nvPr/>
          </p:nvSpPr>
          <p:spPr>
            <a:xfrm>
              <a:off x="6800850" y="4271283"/>
              <a:ext cx="476180" cy="189856"/>
            </a:xfrm>
            <a:custGeom>
              <a:avLst/>
              <a:gdLst/>
              <a:ahLst/>
              <a:cxnLst/>
              <a:rect l="0" t="0" r="0" b="0"/>
              <a:pathLst>
                <a:path w="476180" h="189856">
                  <a:moveTo>
                    <a:pt x="476179" y="0"/>
                  </a:moveTo>
                  <a:lnTo>
                    <a:pt x="0" y="151138"/>
                  </a:lnTo>
                  <a:lnTo>
                    <a:pt x="0" y="151138"/>
                  </a:lnTo>
                  <a:lnTo>
                    <a:pt x="122196" y="1898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7" name="任意多边形 166"/>
            <p:cNvSpPr/>
            <p:nvPr/>
          </p:nvSpPr>
          <p:spPr>
            <a:xfrm>
              <a:off x="6923046" y="4271283"/>
              <a:ext cx="353984" cy="228572"/>
            </a:xfrm>
            <a:custGeom>
              <a:avLst/>
              <a:gdLst/>
              <a:ahLst/>
              <a:cxnLst/>
              <a:rect l="0" t="0" r="0" b="0"/>
              <a:pathLst>
                <a:path w="353984" h="228572">
                  <a:moveTo>
                    <a:pt x="122197" y="228571"/>
                  </a:moveTo>
                  <a:lnTo>
                    <a:pt x="353983" y="0"/>
                  </a:lnTo>
                  <a:lnTo>
                    <a:pt x="353983" y="0"/>
                  </a:lnTo>
                  <a:lnTo>
                    <a:pt x="0" y="1898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8" name="任意多边形 167"/>
            <p:cNvSpPr/>
            <p:nvPr/>
          </p:nvSpPr>
          <p:spPr>
            <a:xfrm>
              <a:off x="7211239" y="4424608"/>
              <a:ext cx="115894" cy="152680"/>
            </a:xfrm>
            <a:custGeom>
              <a:avLst/>
              <a:gdLst/>
              <a:ahLst/>
              <a:cxnLst/>
              <a:rect l="0" t="0" r="0" b="0"/>
              <a:pathLst>
                <a:path w="115894" h="152680">
                  <a:moveTo>
                    <a:pt x="78396" y="152679"/>
                  </a:moveTo>
                  <a:lnTo>
                    <a:pt x="115893" y="0"/>
                  </a:lnTo>
                  <a:lnTo>
                    <a:pt x="115893" y="0"/>
                  </a:lnTo>
                  <a:lnTo>
                    <a:pt x="0" y="11428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9" name="任意多边形 168"/>
            <p:cNvSpPr/>
            <p:nvPr/>
          </p:nvSpPr>
          <p:spPr>
            <a:xfrm>
              <a:off x="7089042" y="4271283"/>
              <a:ext cx="238091" cy="228895"/>
            </a:xfrm>
            <a:custGeom>
              <a:avLst/>
              <a:gdLst/>
              <a:ahLst/>
              <a:cxnLst/>
              <a:rect l="0" t="0" r="0" b="0"/>
              <a:pathLst>
                <a:path w="238091" h="228895">
                  <a:moveTo>
                    <a:pt x="238090" y="153325"/>
                  </a:moveTo>
                  <a:lnTo>
                    <a:pt x="187987" y="0"/>
                  </a:lnTo>
                  <a:lnTo>
                    <a:pt x="187987" y="0"/>
                  </a:lnTo>
                  <a:lnTo>
                    <a:pt x="0" y="22889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0" name="任意多边形 169"/>
            <p:cNvSpPr/>
            <p:nvPr/>
          </p:nvSpPr>
          <p:spPr>
            <a:xfrm>
              <a:off x="7089042" y="4424608"/>
              <a:ext cx="238091" cy="114286"/>
            </a:xfrm>
            <a:custGeom>
              <a:avLst/>
              <a:gdLst/>
              <a:ahLst/>
              <a:cxnLst/>
              <a:rect l="0" t="0" r="0" b="0"/>
              <a:pathLst>
                <a:path w="238091" h="114286">
                  <a:moveTo>
                    <a:pt x="122197" y="114285"/>
                  </a:moveTo>
                  <a:lnTo>
                    <a:pt x="238090" y="0"/>
                  </a:lnTo>
                  <a:lnTo>
                    <a:pt x="238090" y="0"/>
                  </a:lnTo>
                  <a:lnTo>
                    <a:pt x="0" y="7556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1" name="任意多边形 170"/>
            <p:cNvSpPr/>
            <p:nvPr/>
          </p:nvSpPr>
          <p:spPr>
            <a:xfrm>
              <a:off x="7045243" y="4271283"/>
              <a:ext cx="231787" cy="228895"/>
            </a:xfrm>
            <a:custGeom>
              <a:avLst/>
              <a:gdLst/>
              <a:ahLst/>
              <a:cxnLst/>
              <a:rect l="0" t="0" r="0" b="0"/>
              <a:pathLst>
                <a:path w="231787" h="228895">
                  <a:moveTo>
                    <a:pt x="231786" y="0"/>
                  </a:moveTo>
                  <a:lnTo>
                    <a:pt x="0" y="228571"/>
                  </a:lnTo>
                  <a:lnTo>
                    <a:pt x="0" y="228571"/>
                  </a:lnTo>
                  <a:lnTo>
                    <a:pt x="43799" y="22889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2" name="任意多边形 171"/>
            <p:cNvSpPr/>
            <p:nvPr/>
          </p:nvSpPr>
          <p:spPr>
            <a:xfrm>
              <a:off x="7787624" y="4580119"/>
              <a:ext cx="165997" cy="153326"/>
            </a:xfrm>
            <a:custGeom>
              <a:avLst/>
              <a:gdLst/>
              <a:ahLst/>
              <a:cxnLst/>
              <a:rect l="0" t="0" r="0" b="0"/>
              <a:pathLst>
                <a:path w="165997" h="153326">
                  <a:moveTo>
                    <a:pt x="165996" y="153325"/>
                  </a:moveTo>
                  <a:lnTo>
                    <a:pt x="115893" y="0"/>
                  </a:lnTo>
                  <a:lnTo>
                    <a:pt x="115893" y="0"/>
                  </a:lnTo>
                  <a:lnTo>
                    <a:pt x="0" y="11428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3" name="任意多边形 172"/>
            <p:cNvSpPr/>
            <p:nvPr/>
          </p:nvSpPr>
          <p:spPr>
            <a:xfrm>
              <a:off x="7665427" y="4580119"/>
              <a:ext cx="238091" cy="114287"/>
            </a:xfrm>
            <a:custGeom>
              <a:avLst/>
              <a:gdLst/>
              <a:ahLst/>
              <a:cxnLst/>
              <a:rect l="0" t="0" r="0" b="0"/>
              <a:pathLst>
                <a:path w="238091" h="114287">
                  <a:moveTo>
                    <a:pt x="238090" y="0"/>
                  </a:moveTo>
                  <a:lnTo>
                    <a:pt x="0" y="75570"/>
                  </a:lnTo>
                  <a:lnTo>
                    <a:pt x="0" y="75570"/>
                  </a:lnTo>
                  <a:lnTo>
                    <a:pt x="122197" y="11428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4" name="任意多边形 173"/>
            <p:cNvSpPr/>
            <p:nvPr/>
          </p:nvSpPr>
          <p:spPr>
            <a:xfrm>
              <a:off x="7499431" y="4502364"/>
              <a:ext cx="122198" cy="153002"/>
            </a:xfrm>
            <a:custGeom>
              <a:avLst/>
              <a:gdLst/>
              <a:ahLst/>
              <a:cxnLst/>
              <a:rect l="0" t="0" r="0" b="0"/>
              <a:pathLst>
                <a:path w="122198" h="153002">
                  <a:moveTo>
                    <a:pt x="122197" y="153001"/>
                  </a:moveTo>
                  <a:lnTo>
                    <a:pt x="115893" y="0"/>
                  </a:lnTo>
                  <a:lnTo>
                    <a:pt x="115893" y="0"/>
                  </a:lnTo>
                  <a:lnTo>
                    <a:pt x="0" y="11428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 name="任意多边形 176"/>
            <p:cNvSpPr/>
            <p:nvPr/>
          </p:nvSpPr>
          <p:spPr>
            <a:xfrm>
              <a:off x="7245513" y="4733122"/>
              <a:ext cx="188058" cy="116796"/>
            </a:xfrm>
            <a:custGeom>
              <a:avLst/>
              <a:gdLst/>
              <a:ahLst/>
              <a:cxnLst/>
              <a:rect l="0" t="0" r="0" b="0"/>
              <a:pathLst>
                <a:path w="188058" h="116796">
                  <a:moveTo>
                    <a:pt x="188057" y="0"/>
                  </a:moveTo>
                  <a:lnTo>
                    <a:pt x="0" y="77756"/>
                  </a:lnTo>
                  <a:lnTo>
                    <a:pt x="0" y="77756"/>
                  </a:lnTo>
                  <a:lnTo>
                    <a:pt x="165996" y="11679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2" name="任意多边形 181"/>
            <p:cNvSpPr/>
            <p:nvPr/>
          </p:nvSpPr>
          <p:spPr>
            <a:xfrm>
              <a:off x="7267573" y="4577287"/>
              <a:ext cx="109663" cy="116796"/>
            </a:xfrm>
            <a:custGeom>
              <a:avLst/>
              <a:gdLst/>
              <a:ahLst/>
              <a:cxnLst/>
              <a:rect l="0" t="0" r="0" b="0"/>
              <a:pathLst>
                <a:path w="109663" h="116796">
                  <a:moveTo>
                    <a:pt x="109662" y="646"/>
                  </a:moveTo>
                  <a:lnTo>
                    <a:pt x="22062" y="0"/>
                  </a:lnTo>
                  <a:lnTo>
                    <a:pt x="22062" y="0"/>
                  </a:lnTo>
                  <a:lnTo>
                    <a:pt x="0" y="11679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3" name="任意多边形 182"/>
            <p:cNvSpPr/>
            <p:nvPr/>
          </p:nvSpPr>
          <p:spPr>
            <a:xfrm>
              <a:off x="7267573" y="4577933"/>
              <a:ext cx="165998" cy="155190"/>
            </a:xfrm>
            <a:custGeom>
              <a:avLst/>
              <a:gdLst/>
              <a:ahLst/>
              <a:cxnLst/>
              <a:rect l="0" t="0" r="0" b="0"/>
              <a:pathLst>
                <a:path w="165998" h="155190">
                  <a:moveTo>
                    <a:pt x="165997" y="155189"/>
                  </a:moveTo>
                  <a:lnTo>
                    <a:pt x="109662" y="0"/>
                  </a:lnTo>
                  <a:lnTo>
                    <a:pt x="109662" y="0"/>
                  </a:lnTo>
                  <a:lnTo>
                    <a:pt x="0" y="11614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4" name="任意多边形 183"/>
            <p:cNvSpPr/>
            <p:nvPr/>
          </p:nvSpPr>
          <p:spPr>
            <a:xfrm>
              <a:off x="7245513" y="4694082"/>
              <a:ext cx="188058" cy="116797"/>
            </a:xfrm>
            <a:custGeom>
              <a:avLst/>
              <a:gdLst/>
              <a:ahLst/>
              <a:cxnLst/>
              <a:rect l="0" t="0" r="0" b="0"/>
              <a:pathLst>
                <a:path w="188058" h="116797">
                  <a:moveTo>
                    <a:pt x="0" y="116796"/>
                  </a:moveTo>
                  <a:lnTo>
                    <a:pt x="188057" y="39040"/>
                  </a:lnTo>
                  <a:lnTo>
                    <a:pt x="188057" y="39040"/>
                  </a:lnTo>
                  <a:lnTo>
                    <a:pt x="2206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5" name="任意多边形 184"/>
            <p:cNvSpPr/>
            <p:nvPr/>
          </p:nvSpPr>
          <p:spPr>
            <a:xfrm>
              <a:off x="7765562" y="4694405"/>
              <a:ext cx="188059" cy="116796"/>
            </a:xfrm>
            <a:custGeom>
              <a:avLst/>
              <a:gdLst/>
              <a:ahLst/>
              <a:cxnLst/>
              <a:rect l="0" t="0" r="0" b="0"/>
              <a:pathLst>
                <a:path w="188059" h="116796">
                  <a:moveTo>
                    <a:pt x="188058" y="39039"/>
                  </a:moveTo>
                  <a:lnTo>
                    <a:pt x="22062" y="0"/>
                  </a:lnTo>
                  <a:lnTo>
                    <a:pt x="22062" y="0"/>
                  </a:lnTo>
                  <a:lnTo>
                    <a:pt x="0" y="11679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6" name="任意多边形 185"/>
            <p:cNvSpPr/>
            <p:nvPr/>
          </p:nvSpPr>
          <p:spPr>
            <a:xfrm>
              <a:off x="7665427" y="4655689"/>
              <a:ext cx="122198" cy="155512"/>
            </a:xfrm>
            <a:custGeom>
              <a:avLst/>
              <a:gdLst/>
              <a:ahLst/>
              <a:cxnLst/>
              <a:rect l="0" t="0" r="0" b="0"/>
              <a:pathLst>
                <a:path w="122198" h="155512">
                  <a:moveTo>
                    <a:pt x="122197" y="38716"/>
                  </a:moveTo>
                  <a:lnTo>
                    <a:pt x="0" y="0"/>
                  </a:lnTo>
                  <a:lnTo>
                    <a:pt x="0" y="0"/>
                  </a:lnTo>
                  <a:lnTo>
                    <a:pt x="100135" y="15551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7" name="任意多边形 186"/>
            <p:cNvSpPr/>
            <p:nvPr/>
          </p:nvSpPr>
          <p:spPr>
            <a:xfrm>
              <a:off x="7599566" y="4655365"/>
              <a:ext cx="65862" cy="116797"/>
            </a:xfrm>
            <a:custGeom>
              <a:avLst/>
              <a:gdLst/>
              <a:ahLst/>
              <a:cxnLst/>
              <a:rect l="0" t="0" r="0" b="0"/>
              <a:pathLst>
                <a:path w="65862" h="116797">
                  <a:moveTo>
                    <a:pt x="65861" y="324"/>
                  </a:moveTo>
                  <a:lnTo>
                    <a:pt x="22062" y="0"/>
                  </a:lnTo>
                  <a:lnTo>
                    <a:pt x="22062" y="0"/>
                  </a:lnTo>
                  <a:lnTo>
                    <a:pt x="0" y="11679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8" name="任意多边形 187"/>
            <p:cNvSpPr/>
            <p:nvPr/>
          </p:nvSpPr>
          <p:spPr>
            <a:xfrm>
              <a:off x="7499431" y="4616649"/>
              <a:ext cx="122198" cy="155513"/>
            </a:xfrm>
            <a:custGeom>
              <a:avLst/>
              <a:gdLst/>
              <a:ahLst/>
              <a:cxnLst/>
              <a:rect l="0" t="0" r="0" b="0"/>
              <a:pathLst>
                <a:path w="122198" h="155513">
                  <a:moveTo>
                    <a:pt x="122197" y="38716"/>
                  </a:moveTo>
                  <a:lnTo>
                    <a:pt x="0" y="0"/>
                  </a:lnTo>
                  <a:lnTo>
                    <a:pt x="0" y="0"/>
                  </a:lnTo>
                  <a:lnTo>
                    <a:pt x="100135" y="15551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9" name="任意多边形 188"/>
            <p:cNvSpPr/>
            <p:nvPr/>
          </p:nvSpPr>
          <p:spPr>
            <a:xfrm>
              <a:off x="7411509" y="4772161"/>
              <a:ext cx="188058" cy="116796"/>
            </a:xfrm>
            <a:custGeom>
              <a:avLst/>
              <a:gdLst/>
              <a:ahLst/>
              <a:cxnLst/>
              <a:rect l="0" t="0" r="0" b="0"/>
              <a:pathLst>
                <a:path w="188058" h="116796">
                  <a:moveTo>
                    <a:pt x="0" y="77756"/>
                  </a:moveTo>
                  <a:lnTo>
                    <a:pt x="165996" y="116795"/>
                  </a:lnTo>
                  <a:lnTo>
                    <a:pt x="165996" y="116795"/>
                  </a:lnTo>
                  <a:lnTo>
                    <a:pt x="18805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0" name="任意多边形 189"/>
            <p:cNvSpPr/>
            <p:nvPr/>
          </p:nvSpPr>
          <p:spPr>
            <a:xfrm>
              <a:off x="7577505" y="4772161"/>
              <a:ext cx="188058" cy="116796"/>
            </a:xfrm>
            <a:custGeom>
              <a:avLst/>
              <a:gdLst/>
              <a:ahLst/>
              <a:cxnLst/>
              <a:rect l="0" t="0" r="0" b="0"/>
              <a:pathLst>
                <a:path w="188058" h="116796">
                  <a:moveTo>
                    <a:pt x="0" y="116795"/>
                  </a:moveTo>
                  <a:lnTo>
                    <a:pt x="188057" y="39039"/>
                  </a:lnTo>
                  <a:lnTo>
                    <a:pt x="188057" y="39039"/>
                  </a:lnTo>
                  <a:lnTo>
                    <a:pt x="22061"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1" name="任意多边形 190"/>
            <p:cNvSpPr/>
            <p:nvPr/>
          </p:nvSpPr>
          <p:spPr>
            <a:xfrm>
              <a:off x="7599566" y="4655689"/>
              <a:ext cx="165997" cy="155512"/>
            </a:xfrm>
            <a:custGeom>
              <a:avLst/>
              <a:gdLst/>
              <a:ahLst/>
              <a:cxnLst/>
              <a:rect l="0" t="0" r="0" b="0"/>
              <a:pathLst>
                <a:path w="165997" h="155512">
                  <a:moveTo>
                    <a:pt x="165996" y="155511"/>
                  </a:moveTo>
                  <a:lnTo>
                    <a:pt x="65861" y="0"/>
                  </a:lnTo>
                  <a:lnTo>
                    <a:pt x="65861" y="0"/>
                  </a:lnTo>
                  <a:lnTo>
                    <a:pt x="0" y="11647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2" name="任意多边形 191"/>
            <p:cNvSpPr/>
            <p:nvPr/>
          </p:nvSpPr>
          <p:spPr>
            <a:xfrm>
              <a:off x="7433570" y="4616649"/>
              <a:ext cx="165997" cy="155513"/>
            </a:xfrm>
            <a:custGeom>
              <a:avLst/>
              <a:gdLst/>
              <a:ahLst/>
              <a:cxnLst/>
              <a:rect l="0" t="0" r="0" b="0"/>
              <a:pathLst>
                <a:path w="165997" h="155513">
                  <a:moveTo>
                    <a:pt x="165996" y="155512"/>
                  </a:moveTo>
                  <a:lnTo>
                    <a:pt x="65861" y="0"/>
                  </a:lnTo>
                  <a:lnTo>
                    <a:pt x="65861" y="0"/>
                  </a:lnTo>
                  <a:lnTo>
                    <a:pt x="0" y="11647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3" name="任意多边形 192"/>
            <p:cNvSpPr/>
            <p:nvPr/>
          </p:nvSpPr>
          <p:spPr>
            <a:xfrm>
              <a:off x="7411509" y="4733122"/>
              <a:ext cx="22062" cy="116796"/>
            </a:xfrm>
            <a:custGeom>
              <a:avLst/>
              <a:gdLst/>
              <a:ahLst/>
              <a:cxnLst/>
              <a:rect l="0" t="0" r="0" b="0"/>
              <a:pathLst>
                <a:path w="22062" h="116796">
                  <a:moveTo>
                    <a:pt x="22061" y="0"/>
                  </a:moveTo>
                  <a:lnTo>
                    <a:pt x="0" y="116795"/>
                  </a:lnTo>
                  <a:lnTo>
                    <a:pt x="0" y="116795"/>
                  </a:lnTo>
                  <a:lnTo>
                    <a:pt x="22061"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4" name="任意多边形 193"/>
            <p:cNvSpPr/>
            <p:nvPr/>
          </p:nvSpPr>
          <p:spPr>
            <a:xfrm>
              <a:off x="7411509" y="4733122"/>
              <a:ext cx="188058" cy="116796"/>
            </a:xfrm>
            <a:custGeom>
              <a:avLst/>
              <a:gdLst/>
              <a:ahLst/>
              <a:cxnLst/>
              <a:rect l="0" t="0" r="0" b="0"/>
              <a:pathLst>
                <a:path w="188058" h="116796">
                  <a:moveTo>
                    <a:pt x="0" y="116795"/>
                  </a:moveTo>
                  <a:lnTo>
                    <a:pt x="188057" y="39039"/>
                  </a:lnTo>
                  <a:lnTo>
                    <a:pt x="188057" y="39039"/>
                  </a:lnTo>
                  <a:lnTo>
                    <a:pt x="22061"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5" name="任意多边形 194"/>
            <p:cNvSpPr/>
            <p:nvPr/>
          </p:nvSpPr>
          <p:spPr>
            <a:xfrm>
              <a:off x="7377235" y="4502364"/>
              <a:ext cx="238090" cy="113963"/>
            </a:xfrm>
            <a:custGeom>
              <a:avLst/>
              <a:gdLst/>
              <a:ahLst/>
              <a:cxnLst/>
              <a:rect l="0" t="0" r="0" b="0"/>
              <a:pathLst>
                <a:path w="238090" h="113963">
                  <a:moveTo>
                    <a:pt x="238089" y="0"/>
                  </a:moveTo>
                  <a:lnTo>
                    <a:pt x="0" y="75569"/>
                  </a:lnTo>
                  <a:lnTo>
                    <a:pt x="0" y="75569"/>
                  </a:lnTo>
                  <a:lnTo>
                    <a:pt x="78397" y="11396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6" name="任意多边形 195"/>
            <p:cNvSpPr/>
            <p:nvPr/>
          </p:nvSpPr>
          <p:spPr>
            <a:xfrm>
              <a:off x="7455632" y="4502364"/>
              <a:ext cx="159693" cy="114286"/>
            </a:xfrm>
            <a:custGeom>
              <a:avLst/>
              <a:gdLst/>
              <a:ahLst/>
              <a:cxnLst/>
              <a:rect l="0" t="0" r="0" b="0"/>
              <a:pathLst>
                <a:path w="159693" h="114286">
                  <a:moveTo>
                    <a:pt x="43799" y="114285"/>
                  </a:moveTo>
                  <a:lnTo>
                    <a:pt x="159692" y="0"/>
                  </a:lnTo>
                  <a:lnTo>
                    <a:pt x="159692" y="0"/>
                  </a:lnTo>
                  <a:lnTo>
                    <a:pt x="0" y="11396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7" name="任意多边形 196"/>
            <p:cNvSpPr/>
            <p:nvPr/>
          </p:nvSpPr>
          <p:spPr>
            <a:xfrm>
              <a:off x="7377235" y="4577933"/>
              <a:ext cx="78398" cy="155190"/>
            </a:xfrm>
            <a:custGeom>
              <a:avLst/>
              <a:gdLst/>
              <a:ahLst/>
              <a:cxnLst/>
              <a:rect l="0" t="0" r="0" b="0"/>
              <a:pathLst>
                <a:path w="78398" h="155190">
                  <a:moveTo>
                    <a:pt x="0" y="0"/>
                  </a:moveTo>
                  <a:lnTo>
                    <a:pt x="56335" y="155189"/>
                  </a:lnTo>
                  <a:lnTo>
                    <a:pt x="56335" y="155189"/>
                  </a:lnTo>
                  <a:lnTo>
                    <a:pt x="78397" y="3839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8" name="任意多边形 197"/>
            <p:cNvSpPr/>
            <p:nvPr/>
          </p:nvSpPr>
          <p:spPr>
            <a:xfrm>
              <a:off x="7433570" y="4616326"/>
              <a:ext cx="22063" cy="116797"/>
            </a:xfrm>
            <a:custGeom>
              <a:avLst/>
              <a:gdLst/>
              <a:ahLst/>
              <a:cxnLst/>
              <a:rect l="0" t="0" r="0" b="0"/>
              <a:pathLst>
                <a:path w="22063" h="116797">
                  <a:moveTo>
                    <a:pt x="0" y="116796"/>
                  </a:moveTo>
                  <a:lnTo>
                    <a:pt x="0" y="116796"/>
                  </a:lnTo>
                  <a:lnTo>
                    <a:pt x="0" y="116796"/>
                  </a:lnTo>
                  <a:lnTo>
                    <a:pt x="2206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9" name="任意多边形 198"/>
            <p:cNvSpPr/>
            <p:nvPr/>
          </p:nvSpPr>
          <p:spPr>
            <a:xfrm>
              <a:off x="7433570" y="4616326"/>
              <a:ext cx="65862" cy="116797"/>
            </a:xfrm>
            <a:custGeom>
              <a:avLst/>
              <a:gdLst/>
              <a:ahLst/>
              <a:cxnLst/>
              <a:rect l="0" t="0" r="0" b="0"/>
              <a:pathLst>
                <a:path w="65862" h="116797">
                  <a:moveTo>
                    <a:pt x="0" y="116796"/>
                  </a:moveTo>
                  <a:lnTo>
                    <a:pt x="65861" y="323"/>
                  </a:lnTo>
                  <a:lnTo>
                    <a:pt x="65861" y="323"/>
                  </a:lnTo>
                  <a:lnTo>
                    <a:pt x="2206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0" name="任意多边形 199"/>
            <p:cNvSpPr/>
            <p:nvPr/>
          </p:nvSpPr>
          <p:spPr>
            <a:xfrm>
              <a:off x="7201390" y="4810878"/>
              <a:ext cx="188058" cy="233591"/>
            </a:xfrm>
            <a:custGeom>
              <a:avLst/>
              <a:gdLst/>
              <a:ahLst/>
              <a:cxnLst/>
              <a:rect l="0" t="0" r="0" b="0"/>
              <a:pathLst>
                <a:path w="188058" h="233591">
                  <a:moveTo>
                    <a:pt x="44123" y="0"/>
                  </a:moveTo>
                  <a:lnTo>
                    <a:pt x="0" y="233590"/>
                  </a:lnTo>
                  <a:lnTo>
                    <a:pt x="0" y="233590"/>
                  </a:lnTo>
                  <a:lnTo>
                    <a:pt x="188057" y="15583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1" name="任意多边形 200"/>
            <p:cNvSpPr/>
            <p:nvPr/>
          </p:nvSpPr>
          <p:spPr>
            <a:xfrm>
              <a:off x="7245513" y="4810878"/>
              <a:ext cx="165997" cy="155835"/>
            </a:xfrm>
            <a:custGeom>
              <a:avLst/>
              <a:gdLst/>
              <a:ahLst/>
              <a:cxnLst/>
              <a:rect l="0" t="0" r="0" b="0"/>
              <a:pathLst>
                <a:path w="165997" h="155835">
                  <a:moveTo>
                    <a:pt x="165996" y="39039"/>
                  </a:moveTo>
                  <a:lnTo>
                    <a:pt x="0" y="0"/>
                  </a:lnTo>
                  <a:lnTo>
                    <a:pt x="0" y="0"/>
                  </a:lnTo>
                  <a:lnTo>
                    <a:pt x="143934" y="15583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2" name="任意多边形 201"/>
            <p:cNvSpPr/>
            <p:nvPr/>
          </p:nvSpPr>
          <p:spPr>
            <a:xfrm>
              <a:off x="7201390" y="4966712"/>
              <a:ext cx="188058" cy="126870"/>
            </a:xfrm>
            <a:custGeom>
              <a:avLst/>
              <a:gdLst/>
              <a:ahLst/>
              <a:cxnLst/>
              <a:rect l="0" t="0" r="0" b="0"/>
              <a:pathLst>
                <a:path w="188058" h="126870">
                  <a:moveTo>
                    <a:pt x="0" y="77756"/>
                  </a:moveTo>
                  <a:lnTo>
                    <a:pt x="137954" y="126869"/>
                  </a:lnTo>
                  <a:lnTo>
                    <a:pt x="137954" y="126869"/>
                  </a:lnTo>
                  <a:lnTo>
                    <a:pt x="18805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3" name="任意多边形 202"/>
            <p:cNvSpPr/>
            <p:nvPr/>
          </p:nvSpPr>
          <p:spPr>
            <a:xfrm>
              <a:off x="7389447" y="4849917"/>
              <a:ext cx="188059" cy="116796"/>
            </a:xfrm>
            <a:custGeom>
              <a:avLst/>
              <a:gdLst/>
              <a:ahLst/>
              <a:cxnLst/>
              <a:rect l="0" t="0" r="0" b="0"/>
              <a:pathLst>
                <a:path w="188059" h="116796">
                  <a:moveTo>
                    <a:pt x="188058" y="39039"/>
                  </a:moveTo>
                  <a:lnTo>
                    <a:pt x="22062" y="0"/>
                  </a:lnTo>
                  <a:lnTo>
                    <a:pt x="22062" y="0"/>
                  </a:lnTo>
                  <a:lnTo>
                    <a:pt x="0" y="11679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4" name="任意多边形 203"/>
            <p:cNvSpPr/>
            <p:nvPr/>
          </p:nvSpPr>
          <p:spPr>
            <a:xfrm>
              <a:off x="7389447" y="4888956"/>
              <a:ext cx="188059" cy="126870"/>
            </a:xfrm>
            <a:custGeom>
              <a:avLst/>
              <a:gdLst/>
              <a:ahLst/>
              <a:cxnLst/>
              <a:rect l="0" t="0" r="0" b="0"/>
              <a:pathLst>
                <a:path w="188059" h="126870">
                  <a:moveTo>
                    <a:pt x="137955" y="126869"/>
                  </a:moveTo>
                  <a:lnTo>
                    <a:pt x="188058" y="0"/>
                  </a:lnTo>
                  <a:lnTo>
                    <a:pt x="188058" y="0"/>
                  </a:lnTo>
                  <a:lnTo>
                    <a:pt x="0" y="7775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5" name="任意多边形 204"/>
            <p:cNvSpPr/>
            <p:nvPr/>
          </p:nvSpPr>
          <p:spPr>
            <a:xfrm>
              <a:off x="7339344" y="4966712"/>
              <a:ext cx="137956" cy="175982"/>
            </a:xfrm>
            <a:custGeom>
              <a:avLst/>
              <a:gdLst/>
              <a:ahLst/>
              <a:cxnLst/>
              <a:rect l="0" t="0" r="0" b="0"/>
              <a:pathLst>
                <a:path w="137956" h="175982">
                  <a:moveTo>
                    <a:pt x="0" y="126869"/>
                  </a:moveTo>
                  <a:lnTo>
                    <a:pt x="137955" y="175981"/>
                  </a:lnTo>
                  <a:lnTo>
                    <a:pt x="137955" y="175981"/>
                  </a:lnTo>
                  <a:lnTo>
                    <a:pt x="5010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6" name="任意多边形 205"/>
            <p:cNvSpPr/>
            <p:nvPr/>
          </p:nvSpPr>
          <p:spPr>
            <a:xfrm>
              <a:off x="7389447" y="4966712"/>
              <a:ext cx="137956" cy="175982"/>
            </a:xfrm>
            <a:custGeom>
              <a:avLst/>
              <a:gdLst/>
              <a:ahLst/>
              <a:cxnLst/>
              <a:rect l="0" t="0" r="0" b="0"/>
              <a:pathLst>
                <a:path w="137956" h="175982">
                  <a:moveTo>
                    <a:pt x="87852" y="175981"/>
                  </a:moveTo>
                  <a:lnTo>
                    <a:pt x="137955" y="49113"/>
                  </a:lnTo>
                  <a:lnTo>
                    <a:pt x="137955" y="49113"/>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7" name="任意多边形 206"/>
            <p:cNvSpPr/>
            <p:nvPr/>
          </p:nvSpPr>
          <p:spPr>
            <a:xfrm>
              <a:off x="7765562" y="4733444"/>
              <a:ext cx="188059" cy="126870"/>
            </a:xfrm>
            <a:custGeom>
              <a:avLst/>
              <a:gdLst/>
              <a:ahLst/>
              <a:cxnLst/>
              <a:rect l="0" t="0" r="0" b="0"/>
              <a:pathLst>
                <a:path w="188059" h="126870">
                  <a:moveTo>
                    <a:pt x="188058" y="0"/>
                  </a:moveTo>
                  <a:lnTo>
                    <a:pt x="0" y="77756"/>
                  </a:lnTo>
                  <a:lnTo>
                    <a:pt x="0" y="77756"/>
                  </a:lnTo>
                  <a:lnTo>
                    <a:pt x="137955" y="12686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8" name="任意多边形 207"/>
            <p:cNvSpPr/>
            <p:nvPr/>
          </p:nvSpPr>
          <p:spPr>
            <a:xfrm>
              <a:off x="7765562" y="4811200"/>
              <a:ext cx="137956" cy="175983"/>
            </a:xfrm>
            <a:custGeom>
              <a:avLst/>
              <a:gdLst/>
              <a:ahLst/>
              <a:cxnLst/>
              <a:rect l="0" t="0" r="0" b="0"/>
              <a:pathLst>
                <a:path w="137956" h="175983">
                  <a:moveTo>
                    <a:pt x="0" y="0"/>
                  </a:moveTo>
                  <a:lnTo>
                    <a:pt x="87852" y="175982"/>
                  </a:lnTo>
                  <a:lnTo>
                    <a:pt x="87852" y="175982"/>
                  </a:lnTo>
                  <a:lnTo>
                    <a:pt x="137955" y="4911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9" name="任意多边形 208"/>
            <p:cNvSpPr/>
            <p:nvPr/>
          </p:nvSpPr>
          <p:spPr>
            <a:xfrm>
              <a:off x="7577505" y="4811200"/>
              <a:ext cx="188058" cy="126870"/>
            </a:xfrm>
            <a:custGeom>
              <a:avLst/>
              <a:gdLst/>
              <a:ahLst/>
              <a:cxnLst/>
              <a:rect l="0" t="0" r="0" b="0"/>
              <a:pathLst>
                <a:path w="188058" h="126870">
                  <a:moveTo>
                    <a:pt x="188057" y="0"/>
                  </a:moveTo>
                  <a:lnTo>
                    <a:pt x="0" y="77756"/>
                  </a:lnTo>
                  <a:lnTo>
                    <a:pt x="0" y="77756"/>
                  </a:lnTo>
                  <a:lnTo>
                    <a:pt x="137954" y="12686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0" name="任意多边形 209"/>
            <p:cNvSpPr/>
            <p:nvPr/>
          </p:nvSpPr>
          <p:spPr>
            <a:xfrm>
              <a:off x="7715459" y="4811200"/>
              <a:ext cx="137956" cy="175983"/>
            </a:xfrm>
            <a:custGeom>
              <a:avLst/>
              <a:gdLst/>
              <a:ahLst/>
              <a:cxnLst/>
              <a:rect l="0" t="0" r="0" b="0"/>
              <a:pathLst>
                <a:path w="137956" h="175983">
                  <a:moveTo>
                    <a:pt x="137955" y="175982"/>
                  </a:moveTo>
                  <a:lnTo>
                    <a:pt x="50103" y="0"/>
                  </a:lnTo>
                  <a:lnTo>
                    <a:pt x="50103" y="0"/>
                  </a:lnTo>
                  <a:lnTo>
                    <a:pt x="0" y="12686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1" name="任意多边形 210"/>
            <p:cNvSpPr/>
            <p:nvPr/>
          </p:nvSpPr>
          <p:spPr>
            <a:xfrm>
              <a:off x="7477299" y="5015825"/>
              <a:ext cx="137955" cy="175982"/>
            </a:xfrm>
            <a:custGeom>
              <a:avLst/>
              <a:gdLst/>
              <a:ahLst/>
              <a:cxnLst/>
              <a:rect l="0" t="0" r="0" b="0"/>
              <a:pathLst>
                <a:path w="137955" h="175982">
                  <a:moveTo>
                    <a:pt x="50103" y="0"/>
                  </a:moveTo>
                  <a:lnTo>
                    <a:pt x="0" y="126868"/>
                  </a:lnTo>
                  <a:lnTo>
                    <a:pt x="0" y="126868"/>
                  </a:lnTo>
                  <a:lnTo>
                    <a:pt x="137954" y="17598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2" name="任意多边形 211"/>
            <p:cNvSpPr/>
            <p:nvPr/>
          </p:nvSpPr>
          <p:spPr>
            <a:xfrm>
              <a:off x="7527402" y="4888956"/>
              <a:ext cx="137955" cy="175982"/>
            </a:xfrm>
            <a:custGeom>
              <a:avLst/>
              <a:gdLst/>
              <a:ahLst/>
              <a:cxnLst/>
              <a:rect l="0" t="0" r="0" b="0"/>
              <a:pathLst>
                <a:path w="137955" h="175982">
                  <a:moveTo>
                    <a:pt x="50103" y="0"/>
                  </a:moveTo>
                  <a:lnTo>
                    <a:pt x="0" y="126869"/>
                  </a:lnTo>
                  <a:lnTo>
                    <a:pt x="0" y="126869"/>
                  </a:lnTo>
                  <a:lnTo>
                    <a:pt x="137954" y="17598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3" name="任意多边形 212"/>
            <p:cNvSpPr/>
            <p:nvPr/>
          </p:nvSpPr>
          <p:spPr>
            <a:xfrm>
              <a:off x="7577505" y="4888956"/>
              <a:ext cx="137955" cy="175982"/>
            </a:xfrm>
            <a:custGeom>
              <a:avLst/>
              <a:gdLst/>
              <a:ahLst/>
              <a:cxnLst/>
              <a:rect l="0" t="0" r="0" b="0"/>
              <a:pathLst>
                <a:path w="137955" h="175982">
                  <a:moveTo>
                    <a:pt x="137954" y="49113"/>
                  </a:moveTo>
                  <a:lnTo>
                    <a:pt x="0" y="0"/>
                  </a:lnTo>
                  <a:lnTo>
                    <a:pt x="0" y="0"/>
                  </a:lnTo>
                  <a:lnTo>
                    <a:pt x="87851" y="17598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4" name="任意多边形 213"/>
            <p:cNvSpPr/>
            <p:nvPr/>
          </p:nvSpPr>
          <p:spPr>
            <a:xfrm>
              <a:off x="7615253" y="5064937"/>
              <a:ext cx="137955" cy="175983"/>
            </a:xfrm>
            <a:custGeom>
              <a:avLst/>
              <a:gdLst/>
              <a:ahLst/>
              <a:cxnLst/>
              <a:rect l="0" t="0" r="0" b="0"/>
              <a:pathLst>
                <a:path w="137955" h="175983">
                  <a:moveTo>
                    <a:pt x="0" y="126869"/>
                  </a:moveTo>
                  <a:lnTo>
                    <a:pt x="137954" y="175982"/>
                  </a:lnTo>
                  <a:lnTo>
                    <a:pt x="137954" y="175982"/>
                  </a:lnTo>
                  <a:lnTo>
                    <a:pt x="5010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5" name="任意多边形 214"/>
            <p:cNvSpPr/>
            <p:nvPr/>
          </p:nvSpPr>
          <p:spPr>
            <a:xfrm>
              <a:off x="7527402" y="5015825"/>
              <a:ext cx="137955" cy="175982"/>
            </a:xfrm>
            <a:custGeom>
              <a:avLst/>
              <a:gdLst/>
              <a:ahLst/>
              <a:cxnLst/>
              <a:rect l="0" t="0" r="0" b="0"/>
              <a:pathLst>
                <a:path w="137955" h="175982">
                  <a:moveTo>
                    <a:pt x="0" y="0"/>
                  </a:moveTo>
                  <a:lnTo>
                    <a:pt x="87851" y="175981"/>
                  </a:lnTo>
                  <a:lnTo>
                    <a:pt x="87851" y="175981"/>
                  </a:lnTo>
                  <a:lnTo>
                    <a:pt x="137954" y="4911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6" name="任意多边形 215"/>
            <p:cNvSpPr/>
            <p:nvPr/>
          </p:nvSpPr>
          <p:spPr>
            <a:xfrm>
              <a:off x="7665356" y="5064937"/>
              <a:ext cx="137956" cy="175983"/>
            </a:xfrm>
            <a:custGeom>
              <a:avLst/>
              <a:gdLst/>
              <a:ahLst/>
              <a:cxnLst/>
              <a:rect l="0" t="0" r="0" b="0"/>
              <a:pathLst>
                <a:path w="137956" h="175983">
                  <a:moveTo>
                    <a:pt x="0" y="0"/>
                  </a:moveTo>
                  <a:lnTo>
                    <a:pt x="87851" y="175982"/>
                  </a:lnTo>
                  <a:lnTo>
                    <a:pt x="87851" y="175982"/>
                  </a:lnTo>
                  <a:lnTo>
                    <a:pt x="137955" y="4911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7" name="任意多边形 216"/>
            <p:cNvSpPr/>
            <p:nvPr/>
          </p:nvSpPr>
          <p:spPr>
            <a:xfrm>
              <a:off x="7715459" y="4938069"/>
              <a:ext cx="137956" cy="175982"/>
            </a:xfrm>
            <a:custGeom>
              <a:avLst/>
              <a:gdLst/>
              <a:ahLst/>
              <a:cxnLst/>
              <a:rect l="0" t="0" r="0" b="0"/>
              <a:pathLst>
                <a:path w="137956" h="175982">
                  <a:moveTo>
                    <a:pt x="137955" y="49113"/>
                  </a:moveTo>
                  <a:lnTo>
                    <a:pt x="0" y="0"/>
                  </a:lnTo>
                  <a:lnTo>
                    <a:pt x="0" y="0"/>
                  </a:lnTo>
                  <a:lnTo>
                    <a:pt x="87852" y="17598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8" name="任意多边形 217"/>
            <p:cNvSpPr/>
            <p:nvPr/>
          </p:nvSpPr>
          <p:spPr>
            <a:xfrm>
              <a:off x="7665356" y="4938069"/>
              <a:ext cx="137956" cy="175982"/>
            </a:xfrm>
            <a:custGeom>
              <a:avLst/>
              <a:gdLst/>
              <a:ahLst/>
              <a:cxnLst/>
              <a:rect l="0" t="0" r="0" b="0"/>
              <a:pathLst>
                <a:path w="137956" h="175982">
                  <a:moveTo>
                    <a:pt x="50103" y="0"/>
                  </a:moveTo>
                  <a:lnTo>
                    <a:pt x="0" y="126868"/>
                  </a:lnTo>
                  <a:lnTo>
                    <a:pt x="0" y="126868"/>
                  </a:lnTo>
                  <a:lnTo>
                    <a:pt x="137955" y="17598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9" name="任意多边形 218"/>
            <p:cNvSpPr/>
            <p:nvPr/>
          </p:nvSpPr>
          <p:spPr>
            <a:xfrm>
              <a:off x="7753207" y="5114050"/>
              <a:ext cx="276053" cy="126870"/>
            </a:xfrm>
            <a:custGeom>
              <a:avLst/>
              <a:gdLst/>
              <a:ahLst/>
              <a:cxnLst/>
              <a:rect l="0" t="0" r="0" b="0"/>
              <a:pathLst>
                <a:path w="276053" h="126870">
                  <a:moveTo>
                    <a:pt x="50104" y="0"/>
                  </a:moveTo>
                  <a:lnTo>
                    <a:pt x="0" y="126869"/>
                  </a:lnTo>
                  <a:lnTo>
                    <a:pt x="0" y="126869"/>
                  </a:lnTo>
                  <a:lnTo>
                    <a:pt x="276052" y="2864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0" name="任意多边形 219"/>
            <p:cNvSpPr/>
            <p:nvPr/>
          </p:nvSpPr>
          <p:spPr>
            <a:xfrm>
              <a:off x="7803311" y="4987182"/>
              <a:ext cx="225949" cy="155512"/>
            </a:xfrm>
            <a:custGeom>
              <a:avLst/>
              <a:gdLst/>
              <a:ahLst/>
              <a:cxnLst/>
              <a:rect l="0" t="0" r="0" b="0"/>
              <a:pathLst>
                <a:path w="225949" h="155512">
                  <a:moveTo>
                    <a:pt x="50103" y="0"/>
                  </a:moveTo>
                  <a:lnTo>
                    <a:pt x="0" y="126868"/>
                  </a:lnTo>
                  <a:lnTo>
                    <a:pt x="0" y="126868"/>
                  </a:lnTo>
                  <a:lnTo>
                    <a:pt x="225948" y="15551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1" name="任意多边形 220"/>
            <p:cNvSpPr/>
            <p:nvPr/>
          </p:nvSpPr>
          <p:spPr>
            <a:xfrm>
              <a:off x="7903517" y="4733444"/>
              <a:ext cx="225949" cy="155513"/>
            </a:xfrm>
            <a:custGeom>
              <a:avLst/>
              <a:gdLst/>
              <a:ahLst/>
              <a:cxnLst/>
              <a:rect l="0" t="0" r="0" b="0"/>
              <a:pathLst>
                <a:path w="225949" h="155513">
                  <a:moveTo>
                    <a:pt x="50103" y="0"/>
                  </a:moveTo>
                  <a:lnTo>
                    <a:pt x="0" y="126869"/>
                  </a:lnTo>
                  <a:lnTo>
                    <a:pt x="0" y="126869"/>
                  </a:lnTo>
                  <a:lnTo>
                    <a:pt x="225948" y="15551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2" name="任意多边形 221"/>
            <p:cNvSpPr/>
            <p:nvPr/>
          </p:nvSpPr>
          <p:spPr>
            <a:xfrm>
              <a:off x="8029259" y="4888956"/>
              <a:ext cx="276052" cy="253738"/>
            </a:xfrm>
            <a:custGeom>
              <a:avLst/>
              <a:gdLst/>
              <a:ahLst/>
              <a:cxnLst/>
              <a:rect l="0" t="0" r="0" b="0"/>
              <a:pathLst>
                <a:path w="276052" h="253738">
                  <a:moveTo>
                    <a:pt x="0" y="253737"/>
                  </a:moveTo>
                  <a:lnTo>
                    <a:pt x="276051" y="155512"/>
                  </a:lnTo>
                  <a:lnTo>
                    <a:pt x="276051" y="155512"/>
                  </a:lnTo>
                  <a:lnTo>
                    <a:pt x="10020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3" name="任意多边形 222"/>
            <p:cNvSpPr/>
            <p:nvPr/>
          </p:nvSpPr>
          <p:spPr>
            <a:xfrm>
              <a:off x="7853414" y="4860313"/>
              <a:ext cx="276052" cy="126870"/>
            </a:xfrm>
            <a:custGeom>
              <a:avLst/>
              <a:gdLst/>
              <a:ahLst/>
              <a:cxnLst/>
              <a:rect l="0" t="0" r="0" b="0"/>
              <a:pathLst>
                <a:path w="276052" h="126870">
                  <a:moveTo>
                    <a:pt x="50103" y="0"/>
                  </a:moveTo>
                  <a:lnTo>
                    <a:pt x="0" y="126869"/>
                  </a:lnTo>
                  <a:lnTo>
                    <a:pt x="0" y="126869"/>
                  </a:lnTo>
                  <a:lnTo>
                    <a:pt x="276051" y="2864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4" name="任意多边形 223"/>
            <p:cNvSpPr/>
            <p:nvPr/>
          </p:nvSpPr>
          <p:spPr>
            <a:xfrm>
              <a:off x="7853414" y="4888956"/>
              <a:ext cx="276052" cy="253738"/>
            </a:xfrm>
            <a:custGeom>
              <a:avLst/>
              <a:gdLst/>
              <a:ahLst/>
              <a:cxnLst/>
              <a:rect l="0" t="0" r="0" b="0"/>
              <a:pathLst>
                <a:path w="276052" h="253738">
                  <a:moveTo>
                    <a:pt x="0" y="98226"/>
                  </a:moveTo>
                  <a:lnTo>
                    <a:pt x="175845" y="253737"/>
                  </a:lnTo>
                  <a:lnTo>
                    <a:pt x="175845" y="253737"/>
                  </a:lnTo>
                  <a:lnTo>
                    <a:pt x="276051"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7" name="任意多边形 226"/>
            <p:cNvSpPr/>
            <p:nvPr/>
          </p:nvSpPr>
          <p:spPr>
            <a:xfrm>
              <a:off x="8129465" y="4810878"/>
              <a:ext cx="175846" cy="233591"/>
            </a:xfrm>
            <a:custGeom>
              <a:avLst/>
              <a:gdLst/>
              <a:ahLst/>
              <a:cxnLst/>
              <a:rect l="0" t="0" r="0" b="0"/>
              <a:pathLst>
                <a:path w="175846" h="233591">
                  <a:moveTo>
                    <a:pt x="0" y="78078"/>
                  </a:moveTo>
                  <a:lnTo>
                    <a:pt x="175845" y="233590"/>
                  </a:lnTo>
                  <a:lnTo>
                    <a:pt x="175845" y="233590"/>
                  </a:lnTo>
                  <a:lnTo>
                    <a:pt x="13172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8" name="任意多边形 227"/>
            <p:cNvSpPr/>
            <p:nvPr/>
          </p:nvSpPr>
          <p:spPr>
            <a:xfrm>
              <a:off x="8129465" y="4655689"/>
              <a:ext cx="131723" cy="233268"/>
            </a:xfrm>
            <a:custGeom>
              <a:avLst/>
              <a:gdLst/>
              <a:ahLst/>
              <a:cxnLst/>
              <a:rect l="0" t="0" r="0" b="0"/>
              <a:pathLst>
                <a:path w="131723" h="233268">
                  <a:moveTo>
                    <a:pt x="12212" y="0"/>
                  </a:moveTo>
                  <a:lnTo>
                    <a:pt x="0" y="233267"/>
                  </a:lnTo>
                  <a:lnTo>
                    <a:pt x="0" y="233267"/>
                  </a:lnTo>
                  <a:lnTo>
                    <a:pt x="131722" y="15518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9" name="任意多边形 228"/>
            <p:cNvSpPr/>
            <p:nvPr/>
          </p:nvSpPr>
          <p:spPr>
            <a:xfrm>
              <a:off x="8085342" y="4502364"/>
              <a:ext cx="56336" cy="153326"/>
            </a:xfrm>
            <a:custGeom>
              <a:avLst/>
              <a:gdLst/>
              <a:ahLst/>
              <a:cxnLst/>
              <a:rect l="0" t="0" r="0" b="0"/>
              <a:pathLst>
                <a:path w="56336" h="153326">
                  <a:moveTo>
                    <a:pt x="56335" y="153325"/>
                  </a:moveTo>
                  <a:lnTo>
                    <a:pt x="6232" y="0"/>
                  </a:lnTo>
                  <a:lnTo>
                    <a:pt x="6232" y="0"/>
                  </a:lnTo>
                  <a:lnTo>
                    <a:pt x="0" y="15300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0" name="任意多边形 229"/>
            <p:cNvSpPr/>
            <p:nvPr/>
          </p:nvSpPr>
          <p:spPr>
            <a:xfrm>
              <a:off x="7903517" y="4502364"/>
              <a:ext cx="188058" cy="153002"/>
            </a:xfrm>
            <a:custGeom>
              <a:avLst/>
              <a:gdLst/>
              <a:ahLst/>
              <a:cxnLst/>
              <a:rect l="0" t="0" r="0" b="0"/>
              <a:pathLst>
                <a:path w="188058" h="153002">
                  <a:moveTo>
                    <a:pt x="188057" y="0"/>
                  </a:moveTo>
                  <a:lnTo>
                    <a:pt x="0" y="77755"/>
                  </a:lnTo>
                  <a:lnTo>
                    <a:pt x="0" y="77755"/>
                  </a:lnTo>
                  <a:lnTo>
                    <a:pt x="181825" y="15300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1" name="任意多边形 230"/>
            <p:cNvSpPr/>
            <p:nvPr/>
          </p:nvSpPr>
          <p:spPr>
            <a:xfrm>
              <a:off x="8085342" y="4655365"/>
              <a:ext cx="56336" cy="233592"/>
            </a:xfrm>
            <a:custGeom>
              <a:avLst/>
              <a:gdLst/>
              <a:ahLst/>
              <a:cxnLst/>
              <a:rect l="0" t="0" r="0" b="0"/>
              <a:pathLst>
                <a:path w="56336" h="233592">
                  <a:moveTo>
                    <a:pt x="44123" y="233591"/>
                  </a:moveTo>
                  <a:lnTo>
                    <a:pt x="56335" y="324"/>
                  </a:lnTo>
                  <a:lnTo>
                    <a:pt x="56335" y="324"/>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2" name="任意多边形 231"/>
            <p:cNvSpPr/>
            <p:nvPr/>
          </p:nvSpPr>
          <p:spPr>
            <a:xfrm>
              <a:off x="8279632" y="4346852"/>
              <a:ext cx="188058" cy="153003"/>
            </a:xfrm>
            <a:custGeom>
              <a:avLst/>
              <a:gdLst/>
              <a:ahLst/>
              <a:cxnLst/>
              <a:rect l="0" t="0" r="0" b="0"/>
              <a:pathLst>
                <a:path w="188058" h="153003">
                  <a:moveTo>
                    <a:pt x="188057" y="0"/>
                  </a:moveTo>
                  <a:lnTo>
                    <a:pt x="0" y="77756"/>
                  </a:lnTo>
                  <a:lnTo>
                    <a:pt x="0" y="77756"/>
                  </a:lnTo>
                  <a:lnTo>
                    <a:pt x="181825" y="15300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3" name="任意多边形 232"/>
            <p:cNvSpPr/>
            <p:nvPr/>
          </p:nvSpPr>
          <p:spPr>
            <a:xfrm>
              <a:off x="8461457" y="4346852"/>
              <a:ext cx="56336" cy="153326"/>
            </a:xfrm>
            <a:custGeom>
              <a:avLst/>
              <a:gdLst/>
              <a:ahLst/>
              <a:cxnLst/>
              <a:rect l="0" t="0" r="0" b="0"/>
              <a:pathLst>
                <a:path w="56336" h="153326">
                  <a:moveTo>
                    <a:pt x="56335" y="153325"/>
                  </a:moveTo>
                  <a:lnTo>
                    <a:pt x="6232" y="0"/>
                  </a:lnTo>
                  <a:lnTo>
                    <a:pt x="6232" y="0"/>
                  </a:lnTo>
                  <a:lnTo>
                    <a:pt x="0" y="15300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4" name="任意多边形 233"/>
            <p:cNvSpPr/>
            <p:nvPr/>
          </p:nvSpPr>
          <p:spPr>
            <a:xfrm>
              <a:off x="8279632" y="4424608"/>
              <a:ext cx="181826" cy="153326"/>
            </a:xfrm>
            <a:custGeom>
              <a:avLst/>
              <a:gdLst/>
              <a:ahLst/>
              <a:cxnLst/>
              <a:rect l="0" t="0" r="0" b="0"/>
              <a:pathLst>
                <a:path w="181826" h="153326">
                  <a:moveTo>
                    <a:pt x="0" y="0"/>
                  </a:moveTo>
                  <a:lnTo>
                    <a:pt x="50103" y="153325"/>
                  </a:lnTo>
                  <a:lnTo>
                    <a:pt x="50103" y="153325"/>
                  </a:lnTo>
                  <a:lnTo>
                    <a:pt x="181825" y="7524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5" name="任意多边形 234"/>
            <p:cNvSpPr/>
            <p:nvPr/>
          </p:nvSpPr>
          <p:spPr>
            <a:xfrm>
              <a:off x="8329735" y="4499854"/>
              <a:ext cx="188058" cy="78080"/>
            </a:xfrm>
            <a:custGeom>
              <a:avLst/>
              <a:gdLst/>
              <a:ahLst/>
              <a:cxnLst/>
              <a:rect l="0" t="0" r="0" b="0"/>
              <a:pathLst>
                <a:path w="188058" h="78080">
                  <a:moveTo>
                    <a:pt x="0" y="78079"/>
                  </a:moveTo>
                  <a:lnTo>
                    <a:pt x="188057" y="323"/>
                  </a:lnTo>
                  <a:lnTo>
                    <a:pt x="188057" y="323"/>
                  </a:lnTo>
                  <a:lnTo>
                    <a:pt x="13172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6" name="任意多边形 235"/>
            <p:cNvSpPr/>
            <p:nvPr/>
          </p:nvSpPr>
          <p:spPr>
            <a:xfrm>
              <a:off x="8207539" y="4577287"/>
              <a:ext cx="122197" cy="39363"/>
            </a:xfrm>
            <a:custGeom>
              <a:avLst/>
              <a:gdLst/>
              <a:ahLst/>
              <a:cxnLst/>
              <a:rect l="0" t="0" r="0" b="0"/>
              <a:pathLst>
                <a:path w="122197" h="39363">
                  <a:moveTo>
                    <a:pt x="122196" y="646"/>
                  </a:moveTo>
                  <a:lnTo>
                    <a:pt x="9526" y="0"/>
                  </a:lnTo>
                  <a:lnTo>
                    <a:pt x="9526" y="0"/>
                  </a:lnTo>
                  <a:lnTo>
                    <a:pt x="0" y="3936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8" name="任意多边形 237"/>
            <p:cNvSpPr/>
            <p:nvPr/>
          </p:nvSpPr>
          <p:spPr>
            <a:xfrm>
              <a:off x="8141677" y="4577287"/>
              <a:ext cx="75389" cy="78403"/>
            </a:xfrm>
            <a:custGeom>
              <a:avLst/>
              <a:gdLst/>
              <a:ahLst/>
              <a:cxnLst/>
              <a:rect l="0" t="0" r="0" b="0"/>
              <a:pathLst>
                <a:path w="75389" h="78403">
                  <a:moveTo>
                    <a:pt x="75388" y="0"/>
                  </a:moveTo>
                  <a:lnTo>
                    <a:pt x="0" y="78402"/>
                  </a:lnTo>
                  <a:lnTo>
                    <a:pt x="0" y="78402"/>
                  </a:lnTo>
                  <a:lnTo>
                    <a:pt x="65862" y="3936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9" name="任意多边形 238"/>
            <p:cNvSpPr/>
            <p:nvPr/>
          </p:nvSpPr>
          <p:spPr>
            <a:xfrm>
              <a:off x="8141677" y="4616649"/>
              <a:ext cx="119511" cy="194230"/>
            </a:xfrm>
            <a:custGeom>
              <a:avLst/>
              <a:gdLst/>
              <a:ahLst/>
              <a:cxnLst/>
              <a:rect l="0" t="0" r="0" b="0"/>
              <a:pathLst>
                <a:path w="119511" h="194230">
                  <a:moveTo>
                    <a:pt x="0" y="39040"/>
                  </a:moveTo>
                  <a:lnTo>
                    <a:pt x="119510" y="194229"/>
                  </a:lnTo>
                  <a:lnTo>
                    <a:pt x="119510" y="194229"/>
                  </a:lnTo>
                  <a:lnTo>
                    <a:pt x="6586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 name="任意多边形 239"/>
            <p:cNvSpPr/>
            <p:nvPr/>
          </p:nvSpPr>
          <p:spPr>
            <a:xfrm>
              <a:off x="7903517" y="4580119"/>
              <a:ext cx="115965" cy="153326"/>
            </a:xfrm>
            <a:custGeom>
              <a:avLst/>
              <a:gdLst/>
              <a:ahLst/>
              <a:cxnLst/>
              <a:rect l="0" t="0" r="0" b="0"/>
              <a:pathLst>
                <a:path w="115965" h="153326">
                  <a:moveTo>
                    <a:pt x="0" y="0"/>
                  </a:moveTo>
                  <a:lnTo>
                    <a:pt x="50103" y="153325"/>
                  </a:lnTo>
                  <a:lnTo>
                    <a:pt x="50103" y="153325"/>
                  </a:lnTo>
                  <a:lnTo>
                    <a:pt x="115964" y="11428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 name="任意多边形 240"/>
            <p:cNvSpPr/>
            <p:nvPr/>
          </p:nvSpPr>
          <p:spPr>
            <a:xfrm>
              <a:off x="7903517" y="4580119"/>
              <a:ext cx="181826" cy="114287"/>
            </a:xfrm>
            <a:custGeom>
              <a:avLst/>
              <a:gdLst/>
              <a:ahLst/>
              <a:cxnLst/>
              <a:rect l="0" t="0" r="0" b="0"/>
              <a:pathLst>
                <a:path w="181826" h="114287">
                  <a:moveTo>
                    <a:pt x="181825" y="75246"/>
                  </a:moveTo>
                  <a:lnTo>
                    <a:pt x="0" y="0"/>
                  </a:lnTo>
                  <a:lnTo>
                    <a:pt x="0" y="0"/>
                  </a:lnTo>
                  <a:lnTo>
                    <a:pt x="115964" y="11428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 name="任意多边形 241"/>
            <p:cNvSpPr/>
            <p:nvPr/>
          </p:nvSpPr>
          <p:spPr>
            <a:xfrm>
              <a:off x="7953620" y="4694405"/>
              <a:ext cx="175846" cy="194552"/>
            </a:xfrm>
            <a:custGeom>
              <a:avLst/>
              <a:gdLst/>
              <a:ahLst/>
              <a:cxnLst/>
              <a:rect l="0" t="0" r="0" b="0"/>
              <a:pathLst>
                <a:path w="175846" h="194552">
                  <a:moveTo>
                    <a:pt x="0" y="39039"/>
                  </a:moveTo>
                  <a:lnTo>
                    <a:pt x="175845" y="194551"/>
                  </a:lnTo>
                  <a:lnTo>
                    <a:pt x="175845" y="194551"/>
                  </a:lnTo>
                  <a:lnTo>
                    <a:pt x="65861"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 name="任意多边形 242"/>
            <p:cNvSpPr/>
            <p:nvPr/>
          </p:nvSpPr>
          <p:spPr>
            <a:xfrm>
              <a:off x="8019481" y="4655365"/>
              <a:ext cx="109985" cy="233592"/>
            </a:xfrm>
            <a:custGeom>
              <a:avLst/>
              <a:gdLst/>
              <a:ahLst/>
              <a:cxnLst/>
              <a:rect l="0" t="0" r="0" b="0"/>
              <a:pathLst>
                <a:path w="109985" h="233592">
                  <a:moveTo>
                    <a:pt x="109984" y="233591"/>
                  </a:moveTo>
                  <a:lnTo>
                    <a:pt x="65861" y="0"/>
                  </a:lnTo>
                  <a:lnTo>
                    <a:pt x="65861" y="0"/>
                  </a:lnTo>
                  <a:lnTo>
                    <a:pt x="0" y="3904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5" name="矩形 244"/>
          <p:cNvSpPr/>
          <p:nvPr/>
        </p:nvSpPr>
        <p:spPr>
          <a:xfrm>
            <a:off x="5697012" y="1893560"/>
            <a:ext cx="5020926" cy="923330"/>
          </a:xfrm>
          <a:prstGeom prst="rect">
            <a:avLst/>
          </a:prstGeom>
          <a:noFill/>
        </p:spPr>
        <p:txBody>
          <a:bodyPr wrap="none" lIns="91440" tIns="45720" rIns="91440" bIns="45720">
            <a:spAutoFit/>
          </a:bodyPr>
          <a:lstStyle/>
          <a:p>
            <a:pPr algn="ctr"/>
            <a:r>
              <a:rPr lang="en-US" altLang="zh-CN" sz="5400" dirty="0" smtClean="0">
                <a:ln w="0"/>
                <a:solidFill>
                  <a:schemeClr val="bg1"/>
                </a:solidFill>
                <a:effectLst>
                  <a:outerShdw blurRad="38100" dist="19050" dir="2700000" algn="tl" rotWithShape="0">
                    <a:schemeClr val="dk1">
                      <a:alpha val="40000"/>
                    </a:schemeClr>
                  </a:outerShdw>
                </a:effectLst>
                <a:latin typeface="华文彩云" panose="02010800040101010101" pitchFamily="2" charset="-122"/>
                <a:ea typeface="华文彩云" panose="02010800040101010101" pitchFamily="2" charset="-122"/>
              </a:rPr>
              <a:t>Docer</a:t>
            </a:r>
            <a:r>
              <a:rPr lang="zh-CN" altLang="en-US" sz="5400" dirty="0">
                <a:ln w="0"/>
                <a:solidFill>
                  <a:schemeClr val="bg1"/>
                </a:solidFill>
                <a:effectLst>
                  <a:outerShdw blurRad="38100" dist="19050" dir="2700000" algn="tl" rotWithShape="0">
                    <a:schemeClr val="dk1">
                      <a:alpha val="40000"/>
                    </a:schemeClr>
                  </a:outerShdw>
                </a:effectLst>
                <a:latin typeface="华文彩云" panose="02010800040101010101" pitchFamily="2" charset="-122"/>
                <a:ea typeface="华文彩云" panose="02010800040101010101" pitchFamily="2" charset="-122"/>
              </a:rPr>
              <a:t> </a:t>
            </a:r>
            <a:r>
              <a:rPr lang="zh-CN" altLang="en-US" sz="5400" dirty="0" smtClean="0">
                <a:ln w="0"/>
                <a:solidFill>
                  <a:schemeClr val="bg1"/>
                </a:solidFill>
                <a:effectLst>
                  <a:outerShdw blurRad="38100" dist="19050" dir="2700000" algn="tl" rotWithShape="0">
                    <a:schemeClr val="dk1">
                      <a:alpha val="40000"/>
                    </a:schemeClr>
                  </a:outerShdw>
                </a:effectLst>
                <a:latin typeface="华文彩云" panose="02010800040101010101" pitchFamily="2" charset="-122"/>
                <a:ea typeface="华文彩云" panose="02010800040101010101" pitchFamily="2" charset="-122"/>
              </a:rPr>
              <a:t>设计大学</a:t>
            </a:r>
            <a:endParaRPr lang="zh-CN" altLang="en-US" sz="5400" cap="none" spc="0" dirty="0">
              <a:ln w="0"/>
              <a:solidFill>
                <a:schemeClr val="bg1"/>
              </a:solidFill>
              <a:effectLst>
                <a:outerShdw blurRad="38100" dist="19050" dir="2700000" algn="tl" rotWithShape="0">
                  <a:schemeClr val="dk1">
                    <a:alpha val="40000"/>
                  </a:schemeClr>
                </a:outerShdw>
              </a:effectLst>
              <a:latin typeface="华文彩云" panose="02010800040101010101" pitchFamily="2" charset="-122"/>
              <a:ea typeface="华文彩云" panose="02010800040101010101" pitchFamily="2" charset="-122"/>
            </a:endParaRPr>
          </a:p>
        </p:txBody>
      </p:sp>
      <p:sp>
        <p:nvSpPr>
          <p:cNvPr id="246" name="矩形 245"/>
          <p:cNvSpPr/>
          <p:nvPr/>
        </p:nvSpPr>
        <p:spPr>
          <a:xfrm>
            <a:off x="9201003" y="4278362"/>
            <a:ext cx="2414444" cy="400110"/>
          </a:xfrm>
          <a:prstGeom prst="rect">
            <a:avLst/>
          </a:prstGeom>
          <a:noFill/>
        </p:spPr>
        <p:txBody>
          <a:bodyPr wrap="none" lIns="91440" tIns="45720" rIns="91440" bIns="45720">
            <a:spAutoFit/>
          </a:bodyPr>
          <a:lstStyle/>
          <a:p>
            <a:pPr algn="ctr"/>
            <a:r>
              <a:rPr lang="zh-CN" altLang="en-US" sz="2000" b="1" cap="none" spc="0" dirty="0" smtClean="0">
                <a:ln w="0"/>
                <a:solidFill>
                  <a:schemeClr val="bg1"/>
                </a:solidFill>
                <a:effectLst>
                  <a:outerShdw blurRad="38100" dist="19050" dir="2700000" algn="tl" rotWithShape="0">
                    <a:schemeClr val="dk1">
                      <a:alpha val="40000"/>
                    </a:schemeClr>
                  </a:outerShdw>
                </a:effectLst>
                <a:latin typeface="方正兰亭超细黑简体" panose="02000000000000000000" pitchFamily="2" charset="-122"/>
                <a:ea typeface="方正兰亭超细黑简体" panose="02000000000000000000" pitchFamily="2" charset="-122"/>
              </a:rPr>
              <a:t>二</a:t>
            </a:r>
            <a:r>
              <a:rPr lang="en-US" altLang="zh-CN" sz="2000" b="1" cap="none" spc="0" dirty="0" smtClean="0">
                <a:ln w="0"/>
                <a:solidFill>
                  <a:schemeClr val="bg1"/>
                </a:solidFill>
                <a:effectLst>
                  <a:outerShdw blurRad="38100" dist="19050" dir="2700000" algn="tl" rotWithShape="0">
                    <a:schemeClr val="dk1">
                      <a:alpha val="40000"/>
                    </a:schemeClr>
                  </a:outerShdw>
                </a:effectLst>
                <a:latin typeface="方正兰亭超细黑简体" panose="02000000000000000000" pitchFamily="2" charset="-122"/>
                <a:ea typeface="方正兰亭超细黑简体" panose="02000000000000000000" pitchFamily="2" charset="-122"/>
              </a:rPr>
              <a:t>0</a:t>
            </a:r>
            <a:r>
              <a:rPr lang="zh-CN" altLang="en-US" sz="2000" b="1" cap="none" spc="0" dirty="0" smtClean="0">
                <a:ln w="0"/>
                <a:solidFill>
                  <a:schemeClr val="bg1"/>
                </a:solidFill>
                <a:effectLst>
                  <a:outerShdw blurRad="38100" dist="19050" dir="2700000" algn="tl" rotWithShape="0">
                    <a:schemeClr val="dk1">
                      <a:alpha val="40000"/>
                    </a:schemeClr>
                  </a:outerShdw>
                </a:effectLst>
                <a:latin typeface="方正兰亭超细黑简体" panose="02000000000000000000" pitchFamily="2" charset="-122"/>
                <a:ea typeface="方正兰亭超细黑简体" panose="02000000000000000000" pitchFamily="2" charset="-122"/>
              </a:rPr>
              <a:t>一</a:t>
            </a:r>
            <a:r>
              <a:rPr lang="zh-CN" altLang="en-US" sz="2000" b="1" dirty="0" smtClean="0">
                <a:ln w="0"/>
                <a:solidFill>
                  <a:schemeClr val="bg1"/>
                </a:solidFill>
                <a:effectLst>
                  <a:outerShdw blurRad="38100" dist="19050" dir="2700000" algn="tl" rotWithShape="0">
                    <a:schemeClr val="dk1">
                      <a:alpha val="40000"/>
                    </a:schemeClr>
                  </a:outerShdw>
                </a:effectLst>
                <a:latin typeface="方正兰亭超细黑简体" panose="02000000000000000000" pitchFamily="2" charset="-122"/>
                <a:ea typeface="方正兰亭超细黑简体" panose="02000000000000000000" pitchFamily="2" charset="-122"/>
              </a:rPr>
              <a:t>八</a:t>
            </a:r>
            <a:r>
              <a:rPr lang="zh-CN" altLang="en-US" sz="2000" b="1" cap="none" spc="0" dirty="0" smtClean="0">
                <a:ln w="0"/>
                <a:solidFill>
                  <a:schemeClr val="bg1"/>
                </a:solidFill>
                <a:effectLst>
                  <a:outerShdw blurRad="38100" dist="19050" dir="2700000" algn="tl" rotWithShape="0">
                    <a:schemeClr val="dk1">
                      <a:alpha val="40000"/>
                    </a:schemeClr>
                  </a:outerShdw>
                </a:effectLst>
                <a:latin typeface="方正兰亭超细黑简体" panose="02000000000000000000" pitchFamily="2" charset="-122"/>
                <a:ea typeface="方正兰亭超细黑简体" panose="02000000000000000000" pitchFamily="2" charset="-122"/>
              </a:rPr>
              <a:t>年六月一日</a:t>
            </a:r>
            <a:endParaRPr lang="zh-CN" altLang="en-US" sz="2000" b="1" cap="none" spc="0" dirty="0">
              <a:ln w="0"/>
              <a:solidFill>
                <a:schemeClr val="bg1"/>
              </a:solidFill>
              <a:effectLst>
                <a:outerShdw blurRad="38100" dist="19050" dir="2700000" algn="tl" rotWithShape="0">
                  <a:schemeClr val="dk1">
                    <a:alpha val="40000"/>
                  </a:schemeClr>
                </a:outerShdw>
              </a:effectLst>
              <a:latin typeface="方正兰亭超细黑简体" panose="02000000000000000000" pitchFamily="2" charset="-122"/>
              <a:ea typeface="方正兰亭超细黑简体" panose="02000000000000000000" pitchFamily="2" charset="-122"/>
            </a:endParaRPr>
          </a:p>
        </p:txBody>
      </p:sp>
    </p:spTree>
    <p:extLst>
      <p:ext uri="{BB962C8B-B14F-4D97-AF65-F5344CB8AC3E}">
        <p14:creationId xmlns:p14="http://schemas.microsoft.com/office/powerpoint/2010/main" val="945094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09"/>
                                        </p:tgtEl>
                                        <p:attrNameLst>
                                          <p:attrName>style.visibility</p:attrName>
                                        </p:attrNameLst>
                                      </p:cBhvr>
                                      <p:to>
                                        <p:strVal val="visible"/>
                                      </p:to>
                                    </p:set>
                                    <p:anim calcmode="lin" valueType="num">
                                      <p:cBhvr>
                                        <p:cTn id="7" dur="1000" fill="hold"/>
                                        <p:tgtEl>
                                          <p:spTgt spid="109"/>
                                        </p:tgtEl>
                                        <p:attrNameLst>
                                          <p:attrName>ppt_w</p:attrName>
                                        </p:attrNameLst>
                                      </p:cBhvr>
                                      <p:tavLst>
                                        <p:tav tm="0">
                                          <p:val>
                                            <p:fltVal val="0"/>
                                          </p:val>
                                        </p:tav>
                                        <p:tav tm="100000">
                                          <p:val>
                                            <p:strVal val="#ppt_w"/>
                                          </p:val>
                                        </p:tav>
                                      </p:tavLst>
                                    </p:anim>
                                    <p:anim calcmode="lin" valueType="num">
                                      <p:cBhvr>
                                        <p:cTn id="8" dur="1000" fill="hold"/>
                                        <p:tgtEl>
                                          <p:spTgt spid="109"/>
                                        </p:tgtEl>
                                        <p:attrNameLst>
                                          <p:attrName>ppt_h</p:attrName>
                                        </p:attrNameLst>
                                      </p:cBhvr>
                                      <p:tavLst>
                                        <p:tav tm="0">
                                          <p:val>
                                            <p:fltVal val="0"/>
                                          </p:val>
                                        </p:tav>
                                        <p:tav tm="100000">
                                          <p:val>
                                            <p:strVal val="#ppt_h"/>
                                          </p:val>
                                        </p:tav>
                                      </p:tavLst>
                                    </p:anim>
                                    <p:anim calcmode="lin" valueType="num">
                                      <p:cBhvr>
                                        <p:cTn id="9" dur="1000" fill="hold"/>
                                        <p:tgtEl>
                                          <p:spTgt spid="109"/>
                                        </p:tgtEl>
                                        <p:attrNameLst>
                                          <p:attrName>style.rotation</p:attrName>
                                        </p:attrNameLst>
                                      </p:cBhvr>
                                      <p:tavLst>
                                        <p:tav tm="0">
                                          <p:val>
                                            <p:fltVal val="90"/>
                                          </p:val>
                                        </p:tav>
                                        <p:tav tm="100000">
                                          <p:val>
                                            <p:fltVal val="0"/>
                                          </p:val>
                                        </p:tav>
                                      </p:tavLst>
                                    </p:anim>
                                    <p:animEffect transition="in" filter="fade">
                                      <p:cBhvr>
                                        <p:cTn id="10" dur="1000"/>
                                        <p:tgtEl>
                                          <p:spTgt spid="109"/>
                                        </p:tgtEl>
                                      </p:cBhvr>
                                    </p:animEffect>
                                  </p:childTnLst>
                                </p:cTn>
                              </p:par>
                            </p:childTnLst>
                          </p:cTn>
                        </p:par>
                        <p:par>
                          <p:cTn id="11" fill="hold">
                            <p:stCondLst>
                              <p:cond delay="1000"/>
                            </p:stCondLst>
                            <p:childTnLst>
                              <p:par>
                                <p:cTn id="12" presetID="2" presetClass="entr" presetSubtype="3" fill="hold" nodeType="afterEffect">
                                  <p:stCondLst>
                                    <p:cond delay="0"/>
                                  </p:stCondLst>
                                  <p:childTnLst>
                                    <p:set>
                                      <p:cBhvr>
                                        <p:cTn id="13" dur="1" fill="hold">
                                          <p:stCondLst>
                                            <p:cond delay="0"/>
                                          </p:stCondLst>
                                        </p:cTn>
                                        <p:tgtEl>
                                          <p:spTgt spid="136"/>
                                        </p:tgtEl>
                                        <p:attrNameLst>
                                          <p:attrName>style.visibility</p:attrName>
                                        </p:attrNameLst>
                                      </p:cBhvr>
                                      <p:to>
                                        <p:strVal val="visible"/>
                                      </p:to>
                                    </p:set>
                                    <p:anim calcmode="lin" valueType="num">
                                      <p:cBhvr additive="base">
                                        <p:cTn id="14" dur="500" fill="hold"/>
                                        <p:tgtEl>
                                          <p:spTgt spid="136"/>
                                        </p:tgtEl>
                                        <p:attrNameLst>
                                          <p:attrName>ppt_x</p:attrName>
                                        </p:attrNameLst>
                                      </p:cBhvr>
                                      <p:tavLst>
                                        <p:tav tm="0">
                                          <p:val>
                                            <p:strVal val="1+#ppt_w/2"/>
                                          </p:val>
                                        </p:tav>
                                        <p:tav tm="100000">
                                          <p:val>
                                            <p:strVal val="#ppt_x"/>
                                          </p:val>
                                        </p:tav>
                                      </p:tavLst>
                                    </p:anim>
                                    <p:anim calcmode="lin" valueType="num">
                                      <p:cBhvr additive="base">
                                        <p:cTn id="15" dur="500" fill="hold"/>
                                        <p:tgtEl>
                                          <p:spTgt spid="136"/>
                                        </p:tgtEl>
                                        <p:attrNameLst>
                                          <p:attrName>ppt_y</p:attrName>
                                        </p:attrNameLst>
                                      </p:cBhvr>
                                      <p:tavLst>
                                        <p:tav tm="0">
                                          <p:val>
                                            <p:strVal val="0-#ppt_h/2"/>
                                          </p:val>
                                        </p:tav>
                                        <p:tav tm="100000">
                                          <p:val>
                                            <p:strVal val="#ppt_y"/>
                                          </p:val>
                                        </p:tav>
                                      </p:tavLst>
                                    </p:anim>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244"/>
                                        </p:tgtEl>
                                        <p:attrNameLst>
                                          <p:attrName>style.visibility</p:attrName>
                                        </p:attrNameLst>
                                      </p:cBhvr>
                                      <p:to>
                                        <p:strVal val="visible"/>
                                      </p:to>
                                    </p:set>
                                    <p:anim calcmode="lin" valueType="num">
                                      <p:cBhvr>
                                        <p:cTn id="19" dur="500" fill="hold"/>
                                        <p:tgtEl>
                                          <p:spTgt spid="244"/>
                                        </p:tgtEl>
                                        <p:attrNameLst>
                                          <p:attrName>ppt_w</p:attrName>
                                        </p:attrNameLst>
                                      </p:cBhvr>
                                      <p:tavLst>
                                        <p:tav tm="0">
                                          <p:val>
                                            <p:fltVal val="0"/>
                                          </p:val>
                                        </p:tav>
                                        <p:tav tm="100000">
                                          <p:val>
                                            <p:strVal val="#ppt_w"/>
                                          </p:val>
                                        </p:tav>
                                      </p:tavLst>
                                    </p:anim>
                                    <p:anim calcmode="lin" valueType="num">
                                      <p:cBhvr>
                                        <p:cTn id="20" dur="500" fill="hold"/>
                                        <p:tgtEl>
                                          <p:spTgt spid="244"/>
                                        </p:tgtEl>
                                        <p:attrNameLst>
                                          <p:attrName>ppt_h</p:attrName>
                                        </p:attrNameLst>
                                      </p:cBhvr>
                                      <p:tavLst>
                                        <p:tav tm="0">
                                          <p:val>
                                            <p:fltVal val="0"/>
                                          </p:val>
                                        </p:tav>
                                        <p:tav tm="100000">
                                          <p:val>
                                            <p:strVal val="#ppt_h"/>
                                          </p:val>
                                        </p:tav>
                                      </p:tavLst>
                                    </p:anim>
                                    <p:animEffect transition="in" filter="fade">
                                      <p:cBhvr>
                                        <p:cTn id="21" dur="500"/>
                                        <p:tgtEl>
                                          <p:spTgt spid="244"/>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45"/>
                                        </p:tgtEl>
                                        <p:attrNameLst>
                                          <p:attrName>style.visibility</p:attrName>
                                        </p:attrNameLst>
                                      </p:cBhvr>
                                      <p:to>
                                        <p:strVal val="visible"/>
                                      </p:to>
                                    </p:set>
                                    <p:anim calcmode="lin" valueType="num">
                                      <p:cBhvr>
                                        <p:cTn id="25" dur="500" fill="hold"/>
                                        <p:tgtEl>
                                          <p:spTgt spid="245"/>
                                        </p:tgtEl>
                                        <p:attrNameLst>
                                          <p:attrName>ppt_w</p:attrName>
                                        </p:attrNameLst>
                                      </p:cBhvr>
                                      <p:tavLst>
                                        <p:tav tm="0">
                                          <p:val>
                                            <p:fltVal val="0"/>
                                          </p:val>
                                        </p:tav>
                                        <p:tav tm="100000">
                                          <p:val>
                                            <p:strVal val="#ppt_w"/>
                                          </p:val>
                                        </p:tav>
                                      </p:tavLst>
                                    </p:anim>
                                    <p:anim calcmode="lin" valueType="num">
                                      <p:cBhvr>
                                        <p:cTn id="26" dur="500" fill="hold"/>
                                        <p:tgtEl>
                                          <p:spTgt spid="245"/>
                                        </p:tgtEl>
                                        <p:attrNameLst>
                                          <p:attrName>ppt_h</p:attrName>
                                        </p:attrNameLst>
                                      </p:cBhvr>
                                      <p:tavLst>
                                        <p:tav tm="0">
                                          <p:val>
                                            <p:fltVal val="0"/>
                                          </p:val>
                                        </p:tav>
                                        <p:tav tm="100000">
                                          <p:val>
                                            <p:strVal val="#ppt_h"/>
                                          </p:val>
                                        </p:tav>
                                      </p:tavLst>
                                    </p:anim>
                                    <p:animEffect transition="in" filter="fade">
                                      <p:cBhvr>
                                        <p:cTn id="27" dur="500"/>
                                        <p:tgtEl>
                                          <p:spTgt spid="245"/>
                                        </p:tgtEl>
                                      </p:cBhvr>
                                    </p:animEffect>
                                  </p:childTnLst>
                                </p:cTn>
                              </p:par>
                            </p:childTnLst>
                          </p:cTn>
                        </p:par>
                        <p:par>
                          <p:cTn id="28" fill="hold">
                            <p:stCondLst>
                              <p:cond delay="2500"/>
                            </p:stCondLst>
                            <p:childTnLst>
                              <p:par>
                                <p:cTn id="29" presetID="42" presetClass="entr" presetSubtype="0"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1000"/>
                                        <p:tgtEl>
                                          <p:spTgt spid="6"/>
                                        </p:tgtEl>
                                      </p:cBhvr>
                                    </p:animEffect>
                                    <p:anim calcmode="lin" valueType="num">
                                      <p:cBhvr>
                                        <p:cTn id="32" dur="1000" fill="hold"/>
                                        <p:tgtEl>
                                          <p:spTgt spid="6"/>
                                        </p:tgtEl>
                                        <p:attrNameLst>
                                          <p:attrName>ppt_x</p:attrName>
                                        </p:attrNameLst>
                                      </p:cBhvr>
                                      <p:tavLst>
                                        <p:tav tm="0">
                                          <p:val>
                                            <p:strVal val="#ppt_x"/>
                                          </p:val>
                                        </p:tav>
                                        <p:tav tm="100000">
                                          <p:val>
                                            <p:strVal val="#ppt_x"/>
                                          </p:val>
                                        </p:tav>
                                      </p:tavLst>
                                    </p:anim>
                                    <p:anim calcmode="lin" valueType="num">
                                      <p:cBhvr>
                                        <p:cTn id="33" dur="1000" fill="hold"/>
                                        <p:tgtEl>
                                          <p:spTgt spid="6"/>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50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1000"/>
                                        <p:tgtEl>
                                          <p:spTgt spid="7"/>
                                        </p:tgtEl>
                                      </p:cBhvr>
                                    </p:animEffect>
                                    <p:anim calcmode="lin" valueType="num">
                                      <p:cBhvr>
                                        <p:cTn id="37" dur="1000" fill="hold"/>
                                        <p:tgtEl>
                                          <p:spTgt spid="7"/>
                                        </p:tgtEl>
                                        <p:attrNameLst>
                                          <p:attrName>ppt_x</p:attrName>
                                        </p:attrNameLst>
                                      </p:cBhvr>
                                      <p:tavLst>
                                        <p:tav tm="0">
                                          <p:val>
                                            <p:strVal val="#ppt_x"/>
                                          </p:val>
                                        </p:tav>
                                        <p:tav tm="100000">
                                          <p:val>
                                            <p:strVal val="#ppt_x"/>
                                          </p:val>
                                        </p:tav>
                                      </p:tavLst>
                                    </p:anim>
                                    <p:anim calcmode="lin" valueType="num">
                                      <p:cBhvr>
                                        <p:cTn id="38" dur="1000" fill="hold"/>
                                        <p:tgtEl>
                                          <p:spTgt spid="7"/>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100"/>
                                  </p:stCondLst>
                                  <p:childTnLst>
                                    <p:set>
                                      <p:cBhvr>
                                        <p:cTn id="40" dur="1" fill="hold">
                                          <p:stCondLst>
                                            <p:cond delay="0"/>
                                          </p:stCondLst>
                                        </p:cTn>
                                        <p:tgtEl>
                                          <p:spTgt spid="246"/>
                                        </p:tgtEl>
                                        <p:attrNameLst>
                                          <p:attrName>style.visibility</p:attrName>
                                        </p:attrNameLst>
                                      </p:cBhvr>
                                      <p:to>
                                        <p:strVal val="visible"/>
                                      </p:to>
                                    </p:set>
                                    <p:animEffect transition="in" filter="fade">
                                      <p:cBhvr>
                                        <p:cTn id="41" dur="1000"/>
                                        <p:tgtEl>
                                          <p:spTgt spid="246"/>
                                        </p:tgtEl>
                                      </p:cBhvr>
                                    </p:animEffect>
                                    <p:anim calcmode="lin" valueType="num">
                                      <p:cBhvr>
                                        <p:cTn id="42" dur="1000" fill="hold"/>
                                        <p:tgtEl>
                                          <p:spTgt spid="246"/>
                                        </p:tgtEl>
                                        <p:attrNameLst>
                                          <p:attrName>ppt_x</p:attrName>
                                        </p:attrNameLst>
                                      </p:cBhvr>
                                      <p:tavLst>
                                        <p:tav tm="0">
                                          <p:val>
                                            <p:strVal val="#ppt_x"/>
                                          </p:val>
                                        </p:tav>
                                        <p:tav tm="100000">
                                          <p:val>
                                            <p:strVal val="#ppt_x"/>
                                          </p:val>
                                        </p:tav>
                                      </p:tavLst>
                                    </p:anim>
                                    <p:anim calcmode="lin" valueType="num">
                                      <p:cBhvr>
                                        <p:cTn id="43" dur="1000" fill="hold"/>
                                        <p:tgtEl>
                                          <p:spTgt spid="2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245" grpId="0"/>
      <p:bldP spid="24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MH_Picture_1"/>
          <p:cNvSpPr/>
          <p:nvPr>
            <p:custDataLst>
              <p:tags r:id="rId2"/>
            </p:custDataLst>
          </p:nvPr>
        </p:nvSpPr>
        <p:spPr>
          <a:xfrm rot="760670">
            <a:off x="856691" y="-556980"/>
            <a:ext cx="4236738" cy="4023943"/>
          </a:xfrm>
          <a:custGeom>
            <a:avLst/>
            <a:gdLst>
              <a:gd name="connsiteX0" fmla="*/ 4236738 w 4236738"/>
              <a:gd name="connsiteY0" fmla="*/ 0 h 3927788"/>
              <a:gd name="connsiteX1" fmla="*/ 4236738 w 4236738"/>
              <a:gd name="connsiteY1" fmla="*/ 3927788 h 3927788"/>
              <a:gd name="connsiteX2" fmla="*/ 0 w 4236738"/>
              <a:gd name="connsiteY2" fmla="*/ 3903965 h 3927788"/>
              <a:gd name="connsiteX3" fmla="*/ 0 w 4236738"/>
              <a:gd name="connsiteY3" fmla="*/ 953068 h 3927788"/>
            </a:gdLst>
            <a:ahLst/>
            <a:cxnLst>
              <a:cxn ang="0">
                <a:pos x="connsiteX0" y="connsiteY0"/>
              </a:cxn>
              <a:cxn ang="0">
                <a:pos x="connsiteX1" y="connsiteY1"/>
              </a:cxn>
              <a:cxn ang="0">
                <a:pos x="connsiteX2" y="connsiteY2"/>
              </a:cxn>
              <a:cxn ang="0">
                <a:pos x="connsiteX3" y="connsiteY3"/>
              </a:cxn>
            </a:cxnLst>
            <a:rect l="l" t="t" r="r" b="b"/>
            <a:pathLst>
              <a:path w="4236738" h="3927788">
                <a:moveTo>
                  <a:pt x="4236738" y="0"/>
                </a:moveTo>
                <a:lnTo>
                  <a:pt x="4236738" y="3927788"/>
                </a:lnTo>
                <a:lnTo>
                  <a:pt x="0" y="3903965"/>
                </a:lnTo>
                <a:lnTo>
                  <a:pt x="0" y="953068"/>
                </a:lnTo>
                <a:close/>
              </a:path>
            </a:pathLst>
          </a:custGeom>
          <a:blipFill>
            <a:blip r:embed="rId7"/>
            <a:srcRect/>
            <a:stretch>
              <a:fillRect l="-16391" t="-1696" r="-25029" b="-1402"/>
            </a:stretch>
          </a:blipFill>
          <a:ln>
            <a:solidFill>
              <a:schemeClr val="bg1"/>
            </a:solidFill>
          </a:ln>
        </p:spPr>
        <p:txBody>
          <a:bodyPr anchor="ctr"/>
          <a:lstStyle/>
          <a:p>
            <a:pPr algn="just">
              <a:lnSpc>
                <a:spcPct val="130000"/>
              </a:lnSpc>
              <a:defRPr/>
            </a:pPr>
            <a:endParaRPr lang="zh-CN" altLang="en-US" dirty="0" err="1">
              <a:solidFill>
                <a:srgbClr val="FFFFFF"/>
              </a:solidFill>
            </a:endParaRPr>
          </a:p>
        </p:txBody>
      </p:sp>
      <p:sp>
        <p:nvSpPr>
          <p:cNvPr id="13" name="MH_Picture_3"/>
          <p:cNvSpPr/>
          <p:nvPr>
            <p:custDataLst>
              <p:tags r:id="rId3"/>
            </p:custDataLst>
          </p:nvPr>
        </p:nvSpPr>
        <p:spPr>
          <a:xfrm rot="760670">
            <a:off x="4263845" y="4609926"/>
            <a:ext cx="2211375" cy="2572902"/>
          </a:xfrm>
          <a:custGeom>
            <a:avLst/>
            <a:gdLst>
              <a:gd name="connsiteX0" fmla="*/ 0 w 2211375"/>
              <a:gd name="connsiteY0" fmla="*/ 0 h 2572902"/>
              <a:gd name="connsiteX1" fmla="*/ 2211375 w 2211375"/>
              <a:gd name="connsiteY1" fmla="*/ 0 h 2572902"/>
              <a:gd name="connsiteX2" fmla="*/ 2211375 w 2211375"/>
              <a:gd name="connsiteY2" fmla="*/ 2075446 h 2572902"/>
              <a:gd name="connsiteX3" fmla="*/ 0 w 2211375"/>
              <a:gd name="connsiteY3" fmla="*/ 2572902 h 2572902"/>
            </a:gdLst>
            <a:ahLst/>
            <a:cxnLst>
              <a:cxn ang="0">
                <a:pos x="connsiteX0" y="connsiteY0"/>
              </a:cxn>
              <a:cxn ang="0">
                <a:pos x="connsiteX1" y="connsiteY1"/>
              </a:cxn>
              <a:cxn ang="0">
                <a:pos x="connsiteX2" y="connsiteY2"/>
              </a:cxn>
              <a:cxn ang="0">
                <a:pos x="connsiteX3" y="connsiteY3"/>
              </a:cxn>
            </a:cxnLst>
            <a:rect l="l" t="t" r="r" b="b"/>
            <a:pathLst>
              <a:path w="2211375" h="2572902">
                <a:moveTo>
                  <a:pt x="0" y="0"/>
                </a:moveTo>
                <a:lnTo>
                  <a:pt x="2211375" y="0"/>
                </a:lnTo>
                <a:lnTo>
                  <a:pt x="2211375" y="2075446"/>
                </a:lnTo>
                <a:lnTo>
                  <a:pt x="0" y="2572902"/>
                </a:lnTo>
                <a:close/>
              </a:path>
            </a:pathLst>
          </a:custGeom>
          <a:blipFill>
            <a:blip r:embed="rId8"/>
            <a:srcRect/>
            <a:stretch>
              <a:fillRect l="-16295" t="-1989" r="-68319" b="-2908"/>
            </a:stretch>
          </a:blipFill>
          <a:ln>
            <a:solidFill>
              <a:schemeClr val="bg1"/>
            </a:solidFill>
          </a:ln>
        </p:spPr>
        <p:txBody>
          <a:bodyPr anchor="ctr"/>
          <a:lstStyle/>
          <a:p>
            <a:pPr algn="just">
              <a:lnSpc>
                <a:spcPct val="130000"/>
              </a:lnSpc>
              <a:defRPr/>
            </a:pPr>
            <a:endParaRPr lang="zh-CN" altLang="en-US" dirty="0" err="1">
              <a:solidFill>
                <a:srgbClr val="FFFFFF"/>
              </a:solidFill>
              <a:latin typeface="Calibri" panose="020F0502020204030204" pitchFamily="34" charset="0"/>
              <a:ea typeface="微软雅黑" panose="020B0503020204020204" pitchFamily="34" charset="-122"/>
            </a:endParaRPr>
          </a:p>
        </p:txBody>
      </p:sp>
      <p:sp>
        <p:nvSpPr>
          <p:cNvPr id="14" name="MH_Picture_4"/>
          <p:cNvSpPr/>
          <p:nvPr>
            <p:custDataLst>
              <p:tags r:id="rId4"/>
            </p:custDataLst>
          </p:nvPr>
        </p:nvSpPr>
        <p:spPr>
          <a:xfrm rot="760670">
            <a:off x="6562929" y="5109580"/>
            <a:ext cx="2211375" cy="2067083"/>
          </a:xfrm>
          <a:custGeom>
            <a:avLst/>
            <a:gdLst>
              <a:gd name="connsiteX0" fmla="*/ 0 w 2211375"/>
              <a:gd name="connsiteY0" fmla="*/ 0 h 2067083"/>
              <a:gd name="connsiteX1" fmla="*/ 2211375 w 2211375"/>
              <a:gd name="connsiteY1" fmla="*/ 0 h 2067083"/>
              <a:gd name="connsiteX2" fmla="*/ 2211375 w 2211375"/>
              <a:gd name="connsiteY2" fmla="*/ 1569627 h 2067083"/>
              <a:gd name="connsiteX3" fmla="*/ 0 w 2211375"/>
              <a:gd name="connsiteY3" fmla="*/ 2067083 h 2067083"/>
            </a:gdLst>
            <a:ahLst/>
            <a:cxnLst>
              <a:cxn ang="0">
                <a:pos x="connsiteX0" y="connsiteY0"/>
              </a:cxn>
              <a:cxn ang="0">
                <a:pos x="connsiteX1" y="connsiteY1"/>
              </a:cxn>
              <a:cxn ang="0">
                <a:pos x="connsiteX2" y="connsiteY2"/>
              </a:cxn>
              <a:cxn ang="0">
                <a:pos x="connsiteX3" y="connsiteY3"/>
              </a:cxn>
            </a:cxnLst>
            <a:rect l="l" t="t" r="r" b="b"/>
            <a:pathLst>
              <a:path w="2211375" h="2067083">
                <a:moveTo>
                  <a:pt x="0" y="0"/>
                </a:moveTo>
                <a:lnTo>
                  <a:pt x="2211375" y="0"/>
                </a:lnTo>
                <a:lnTo>
                  <a:pt x="2211375" y="1569627"/>
                </a:lnTo>
                <a:lnTo>
                  <a:pt x="0" y="2067083"/>
                </a:lnTo>
                <a:close/>
              </a:path>
            </a:pathLst>
          </a:custGeom>
          <a:blipFill dpi="0" rotWithShape="1">
            <a:blip r:embed="rId9"/>
            <a:srcRect/>
            <a:stretch>
              <a:fillRect t="6000" r="-5000" b="4000"/>
            </a:stretch>
          </a:blipFill>
          <a:ln>
            <a:solidFill>
              <a:schemeClr val="bg1"/>
            </a:solidFill>
          </a:ln>
        </p:spPr>
        <p:txBody>
          <a:bodyPr anchor="ctr"/>
          <a:lstStyle/>
          <a:p>
            <a:pPr algn="just">
              <a:lnSpc>
                <a:spcPct val="130000"/>
              </a:lnSpc>
              <a:defRPr/>
            </a:pPr>
            <a:endParaRPr lang="zh-CN" altLang="en-US" dirty="0" err="1">
              <a:solidFill>
                <a:srgbClr val="FFFFFF"/>
              </a:solidFill>
              <a:latin typeface="Calibri" panose="020F0502020204030204" pitchFamily="34" charset="0"/>
              <a:ea typeface="微软雅黑" panose="020B0503020204020204" pitchFamily="34" charset="-122"/>
            </a:endParaRPr>
          </a:p>
        </p:txBody>
      </p:sp>
      <p:sp>
        <p:nvSpPr>
          <p:cNvPr id="22" name="MH_Picture_2"/>
          <p:cNvSpPr/>
          <p:nvPr>
            <p:custDataLst>
              <p:tags r:id="rId5"/>
            </p:custDataLst>
          </p:nvPr>
        </p:nvSpPr>
        <p:spPr>
          <a:xfrm rot="760670">
            <a:off x="-27834" y="3437991"/>
            <a:ext cx="4236739" cy="3898089"/>
          </a:xfrm>
          <a:custGeom>
            <a:avLst/>
            <a:gdLst>
              <a:gd name="connsiteX0" fmla="*/ 1 w 4236739"/>
              <a:gd name="connsiteY0" fmla="*/ 0 h 3898089"/>
              <a:gd name="connsiteX1" fmla="*/ 4236739 w 4236739"/>
              <a:gd name="connsiteY1" fmla="*/ 23823 h 3898089"/>
              <a:gd name="connsiteX2" fmla="*/ 4236738 w 4236739"/>
              <a:gd name="connsiteY2" fmla="*/ 3032304 h 3898089"/>
              <a:gd name="connsiteX3" fmla="*/ 388003 w 4236739"/>
              <a:gd name="connsiteY3" fmla="*/ 3898089 h 3898089"/>
              <a:gd name="connsiteX4" fmla="*/ 0 w 4236739"/>
              <a:gd name="connsiteY4" fmla="*/ 2173276 h 38980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39" h="3898089">
                <a:moveTo>
                  <a:pt x="1" y="0"/>
                </a:moveTo>
                <a:lnTo>
                  <a:pt x="4236739" y="23823"/>
                </a:lnTo>
                <a:lnTo>
                  <a:pt x="4236738" y="3032304"/>
                </a:lnTo>
                <a:lnTo>
                  <a:pt x="388003" y="3898089"/>
                </a:lnTo>
                <a:lnTo>
                  <a:pt x="0" y="2173276"/>
                </a:lnTo>
                <a:close/>
              </a:path>
            </a:pathLst>
          </a:custGeom>
          <a:blipFill dpi="0" rotWithShape="1">
            <a:blip r:embed="rId10"/>
            <a:srcRect/>
            <a:stretch>
              <a:fillRect l="-3000" t="-4000" r="-2000" b="2000"/>
            </a:stretch>
          </a:blipFill>
          <a:ln>
            <a:solidFill>
              <a:schemeClr val="bg1"/>
            </a:solidFill>
          </a:ln>
        </p:spPr>
        <p:txBody>
          <a:bodyPr anchor="ctr"/>
          <a:lstStyle/>
          <a:p>
            <a:pPr algn="just">
              <a:lnSpc>
                <a:spcPct val="130000"/>
              </a:lnSpc>
              <a:defRPr/>
            </a:pPr>
            <a:endParaRPr lang="zh-CN" altLang="en-US" dirty="0" err="1">
              <a:solidFill>
                <a:srgbClr val="FFFFFF"/>
              </a:solidFill>
              <a:latin typeface="Calibri" panose="020F0502020204030204" pitchFamily="34" charset="0"/>
              <a:ea typeface="微软雅黑" panose="020B0503020204020204" pitchFamily="34" charset="-122"/>
            </a:endParaRPr>
          </a:p>
        </p:txBody>
      </p:sp>
      <p:sp>
        <p:nvSpPr>
          <p:cNvPr id="8" name="矩形 7"/>
          <p:cNvSpPr/>
          <p:nvPr/>
        </p:nvSpPr>
        <p:spPr>
          <a:xfrm rot="921332">
            <a:off x="5435625" y="1127767"/>
            <a:ext cx="4833528" cy="3785652"/>
          </a:xfrm>
          <a:prstGeom prst="rect">
            <a:avLst/>
          </a:prstGeom>
        </p:spPr>
        <p:txBody>
          <a:bodyPr wrap="square">
            <a:spAutoFit/>
          </a:bodyPr>
          <a:lstStyle/>
          <a:p>
            <a:pPr lvl="1">
              <a:lnSpc>
                <a:spcPct val="150000"/>
              </a:lnSpc>
              <a:defRPr/>
            </a:pPr>
            <a:r>
              <a:rPr lang="zh-CN" altLang="en-US" sz="1600" dirty="0">
                <a:solidFill>
                  <a:schemeClr val="bg1"/>
                </a:solidFill>
                <a:latin typeface="幼圆" panose="02010509060101010101" pitchFamily="49" charset="-122"/>
                <a:ea typeface="幼圆" panose="02010509060101010101" pitchFamily="49" charset="-122"/>
              </a:rPr>
              <a:t>请输入你的内容描述请输入你的内容描述请输入你的内容描述请输入你的内容描述请输入你的内容</a:t>
            </a:r>
            <a:r>
              <a:rPr lang="zh-CN" altLang="en-US" sz="1600" dirty="0" smtClean="0">
                <a:solidFill>
                  <a:schemeClr val="bg1"/>
                </a:solidFill>
                <a:latin typeface="幼圆" panose="02010509060101010101" pitchFamily="49" charset="-122"/>
                <a:ea typeface="幼圆" panose="02010509060101010101" pitchFamily="49" charset="-122"/>
              </a:rPr>
              <a:t>描述</a:t>
            </a:r>
            <a:endParaRPr lang="en-US" altLang="zh-CN" sz="1600" dirty="0" smtClean="0">
              <a:solidFill>
                <a:schemeClr val="bg1"/>
              </a:solidFill>
              <a:latin typeface="幼圆" panose="02010509060101010101" pitchFamily="49" charset="-122"/>
              <a:ea typeface="幼圆" panose="02010509060101010101" pitchFamily="49" charset="-122"/>
            </a:endParaRPr>
          </a:p>
          <a:p>
            <a:pPr lvl="1">
              <a:lnSpc>
                <a:spcPct val="150000"/>
              </a:lnSpc>
              <a:defRPr/>
            </a:pPr>
            <a:r>
              <a:rPr lang="zh-CN" altLang="en-US" sz="1600" dirty="0">
                <a:solidFill>
                  <a:schemeClr val="bg1"/>
                </a:solidFill>
                <a:latin typeface="幼圆" panose="02010509060101010101" pitchFamily="49" charset="-122"/>
                <a:ea typeface="幼圆" panose="02010509060101010101" pitchFamily="49" charset="-122"/>
              </a:rPr>
              <a:t>请输入你的内容描述请输入你的内容描述请输入你的内容描述请输入你的内容描述请输入你的内容描述</a:t>
            </a:r>
            <a:endParaRPr lang="en-US" altLang="zh-CN" sz="1600" dirty="0">
              <a:solidFill>
                <a:schemeClr val="bg1"/>
              </a:solidFill>
              <a:latin typeface="幼圆" panose="02010509060101010101" pitchFamily="49" charset="-122"/>
              <a:ea typeface="幼圆" panose="02010509060101010101" pitchFamily="49" charset="-122"/>
            </a:endParaRPr>
          </a:p>
          <a:p>
            <a:pPr lvl="1">
              <a:lnSpc>
                <a:spcPct val="150000"/>
              </a:lnSpc>
              <a:defRPr/>
            </a:pPr>
            <a:r>
              <a:rPr lang="zh-CN" altLang="en-US" sz="1600" dirty="0">
                <a:solidFill>
                  <a:schemeClr val="bg1"/>
                </a:solidFill>
                <a:latin typeface="幼圆" panose="02010509060101010101" pitchFamily="49" charset="-122"/>
                <a:ea typeface="幼圆" panose="02010509060101010101" pitchFamily="49" charset="-122"/>
              </a:rPr>
              <a:t>请输入你的内容描述请输入你的内容描述请输入你的内容描述请输入你的内容描述请输入你的内容描述</a:t>
            </a:r>
            <a:endParaRPr lang="en-US" altLang="zh-CN" sz="1600" dirty="0">
              <a:solidFill>
                <a:schemeClr val="bg1"/>
              </a:solidFill>
              <a:latin typeface="幼圆" panose="02010509060101010101" pitchFamily="49" charset="-122"/>
              <a:ea typeface="幼圆" panose="02010509060101010101" pitchFamily="49" charset="-122"/>
            </a:endParaRPr>
          </a:p>
          <a:p>
            <a:pPr lvl="1">
              <a:lnSpc>
                <a:spcPct val="150000"/>
              </a:lnSpc>
              <a:defRPr/>
            </a:pPr>
            <a:endParaRPr lang="en-US" altLang="zh-CN" sz="1600" dirty="0">
              <a:solidFill>
                <a:schemeClr val="bg1"/>
              </a:solidFill>
              <a:latin typeface="幼圆" panose="02010509060101010101" pitchFamily="49" charset="-122"/>
              <a:ea typeface="幼圆" panose="02010509060101010101" pitchFamily="49" charset="-122"/>
            </a:endParaRPr>
          </a:p>
        </p:txBody>
      </p:sp>
      <p:sp>
        <p:nvSpPr>
          <p:cNvPr id="9" name="矩形 8"/>
          <p:cNvSpPr/>
          <p:nvPr/>
        </p:nvSpPr>
        <p:spPr>
          <a:xfrm rot="860554">
            <a:off x="7140772" y="665942"/>
            <a:ext cx="3416320" cy="646331"/>
          </a:xfrm>
          <a:prstGeom prst="rect">
            <a:avLst/>
          </a:prstGeom>
          <a:noFill/>
        </p:spPr>
        <p:txBody>
          <a:bodyPr wrap="none" lIns="91440" tIns="45720" rIns="91440" bIns="45720">
            <a:spAutoFit/>
          </a:bodyPr>
          <a:lstStyle/>
          <a:p>
            <a:pPr algn="ctr"/>
            <a:r>
              <a:rPr lang="zh-CN" altLang="en-US" sz="3600" b="0" cap="none" spc="0" dirty="0" smtClean="0">
                <a:ln w="0"/>
                <a:solidFill>
                  <a:schemeClr val="bg1"/>
                </a:solidFill>
                <a:effectLst>
                  <a:outerShdw blurRad="38100" dist="19050" dir="2700000" algn="tl" rotWithShape="0">
                    <a:schemeClr val="dk1">
                      <a:alpha val="40000"/>
                    </a:schemeClr>
                  </a:outerShdw>
                </a:effectLst>
                <a:latin typeface="方正舒体" panose="02010601030101010101" pitchFamily="2" charset="-122"/>
                <a:ea typeface="方正舒体" panose="02010601030101010101" pitchFamily="2" charset="-122"/>
              </a:rPr>
              <a:t>请输入你的标题</a:t>
            </a:r>
            <a:endParaRPr lang="zh-CN" altLang="en-US" sz="3600" b="0" cap="none" spc="0" dirty="0">
              <a:ln w="0"/>
              <a:solidFill>
                <a:schemeClr val="bg1"/>
              </a:solidFill>
              <a:effectLst>
                <a:outerShdw blurRad="38100" dist="19050" dir="2700000" algn="tl" rotWithShape="0">
                  <a:schemeClr val="dk1">
                    <a:alpha val="40000"/>
                  </a:schemeClr>
                </a:outerShdw>
              </a:effectLst>
              <a:latin typeface="方正舒体" panose="02010601030101010101" pitchFamily="2" charset="-122"/>
              <a:ea typeface="方正舒体" panose="02010601030101010101" pitchFamily="2" charset="-122"/>
            </a:endParaRPr>
          </a:p>
        </p:txBody>
      </p:sp>
      <p:grpSp>
        <p:nvGrpSpPr>
          <p:cNvPr id="10" name="组合 9"/>
          <p:cNvGrpSpPr/>
          <p:nvPr/>
        </p:nvGrpSpPr>
        <p:grpSpPr>
          <a:xfrm>
            <a:off x="11119765" y="184116"/>
            <a:ext cx="756557" cy="720814"/>
            <a:chOff x="2654300" y="1041400"/>
            <a:chExt cx="1612901" cy="1536701"/>
          </a:xfrm>
        </p:grpSpPr>
        <p:sp>
          <p:nvSpPr>
            <p:cNvPr id="11" name="任意多边形 10"/>
            <p:cNvSpPr/>
            <p:nvPr/>
          </p:nvSpPr>
          <p:spPr>
            <a:xfrm>
              <a:off x="3251200" y="1511300"/>
              <a:ext cx="596901" cy="431801"/>
            </a:xfrm>
            <a:custGeom>
              <a:avLst/>
              <a:gdLst/>
              <a:ahLst/>
              <a:cxnLst/>
              <a:rect l="0" t="0" r="0" b="0"/>
              <a:pathLst>
                <a:path w="596901" h="431801">
                  <a:moveTo>
                    <a:pt x="25400" y="431800"/>
                  </a:moveTo>
                  <a:lnTo>
                    <a:pt x="596900" y="127000"/>
                  </a:lnTo>
                  <a:lnTo>
                    <a:pt x="596900" y="1270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a:off x="3835400" y="1638300"/>
              <a:ext cx="431801" cy="304801"/>
            </a:xfrm>
            <a:custGeom>
              <a:avLst/>
              <a:gdLst/>
              <a:ahLst/>
              <a:cxnLst/>
              <a:rect l="0" t="0" r="0" b="0"/>
              <a:pathLst>
                <a:path w="431801" h="304801">
                  <a:moveTo>
                    <a:pt x="431800" y="177800"/>
                  </a:moveTo>
                  <a:lnTo>
                    <a:pt x="12700" y="0"/>
                  </a:lnTo>
                  <a:lnTo>
                    <a:pt x="12700" y="0"/>
                  </a:lnTo>
                  <a:lnTo>
                    <a:pt x="0" y="3048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a:off x="3276600" y="1638300"/>
              <a:ext cx="571501" cy="304801"/>
            </a:xfrm>
            <a:custGeom>
              <a:avLst/>
              <a:gdLst/>
              <a:ahLst/>
              <a:cxnLst/>
              <a:rect l="0" t="0" r="0" b="0"/>
              <a:pathLst>
                <a:path w="571501" h="304801">
                  <a:moveTo>
                    <a:pt x="571500" y="0"/>
                  </a:moveTo>
                  <a:lnTo>
                    <a:pt x="0" y="304800"/>
                  </a:lnTo>
                  <a:lnTo>
                    <a:pt x="0" y="304800"/>
                  </a:lnTo>
                  <a:lnTo>
                    <a:pt x="558800" y="3048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3606800" y="1816100"/>
              <a:ext cx="660401" cy="762001"/>
            </a:xfrm>
            <a:custGeom>
              <a:avLst/>
              <a:gdLst/>
              <a:ahLst/>
              <a:cxnLst/>
              <a:rect l="0" t="0" r="0" b="0"/>
              <a:pathLst>
                <a:path w="660401" h="762001">
                  <a:moveTo>
                    <a:pt x="0" y="762000"/>
                  </a:moveTo>
                  <a:lnTo>
                    <a:pt x="660400" y="0"/>
                  </a:lnTo>
                  <a:lnTo>
                    <a:pt x="660400" y="0"/>
                  </a:lnTo>
                  <a:lnTo>
                    <a:pt x="241300" y="368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a:off x="3835400" y="1816100"/>
              <a:ext cx="431801" cy="368301"/>
            </a:xfrm>
            <a:custGeom>
              <a:avLst/>
              <a:gdLst/>
              <a:ahLst/>
              <a:cxnLst/>
              <a:rect l="0" t="0" r="0" b="0"/>
              <a:pathLst>
                <a:path w="431801" h="368301">
                  <a:moveTo>
                    <a:pt x="431800" y="0"/>
                  </a:moveTo>
                  <a:lnTo>
                    <a:pt x="0" y="127000"/>
                  </a:lnTo>
                  <a:lnTo>
                    <a:pt x="0" y="127000"/>
                  </a:lnTo>
                  <a:lnTo>
                    <a:pt x="12700" y="368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a:off x="3276600" y="1943100"/>
              <a:ext cx="571501" cy="241301"/>
            </a:xfrm>
            <a:custGeom>
              <a:avLst/>
              <a:gdLst/>
              <a:ahLst/>
              <a:cxnLst/>
              <a:rect l="0" t="0" r="0" b="0"/>
              <a:pathLst>
                <a:path w="571501" h="241301">
                  <a:moveTo>
                    <a:pt x="558800" y="0"/>
                  </a:moveTo>
                  <a:lnTo>
                    <a:pt x="0" y="0"/>
                  </a:lnTo>
                  <a:lnTo>
                    <a:pt x="0" y="0"/>
                  </a:lnTo>
                  <a:lnTo>
                    <a:pt x="571500" y="241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2654300" y="1854200"/>
              <a:ext cx="952501" cy="723901"/>
            </a:xfrm>
            <a:custGeom>
              <a:avLst/>
              <a:gdLst/>
              <a:ahLst/>
              <a:cxnLst/>
              <a:rect l="0" t="0" r="0" b="0"/>
              <a:pathLst>
                <a:path w="952501" h="723901">
                  <a:moveTo>
                    <a:pt x="0" y="0"/>
                  </a:moveTo>
                  <a:lnTo>
                    <a:pt x="952500" y="723900"/>
                  </a:lnTo>
                  <a:lnTo>
                    <a:pt x="952500" y="723900"/>
                  </a:lnTo>
                  <a:lnTo>
                    <a:pt x="609600" y="3429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2654300" y="1854200"/>
              <a:ext cx="622301" cy="342901"/>
            </a:xfrm>
            <a:custGeom>
              <a:avLst/>
              <a:gdLst/>
              <a:ahLst/>
              <a:cxnLst/>
              <a:rect l="0" t="0" r="0" b="0"/>
              <a:pathLst>
                <a:path w="622301" h="342901">
                  <a:moveTo>
                    <a:pt x="622300" y="88900"/>
                  </a:moveTo>
                  <a:lnTo>
                    <a:pt x="0" y="0"/>
                  </a:lnTo>
                  <a:lnTo>
                    <a:pt x="0" y="0"/>
                  </a:lnTo>
                  <a:lnTo>
                    <a:pt x="609600" y="3429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a:off x="3263900" y="2184400"/>
              <a:ext cx="584201" cy="393701"/>
            </a:xfrm>
            <a:custGeom>
              <a:avLst/>
              <a:gdLst/>
              <a:ahLst/>
              <a:cxnLst/>
              <a:rect l="0" t="0" r="0" b="0"/>
              <a:pathLst>
                <a:path w="584201" h="393701">
                  <a:moveTo>
                    <a:pt x="342900" y="393700"/>
                  </a:moveTo>
                  <a:lnTo>
                    <a:pt x="584200" y="0"/>
                  </a:lnTo>
                  <a:lnTo>
                    <a:pt x="584200" y="0"/>
                  </a:lnTo>
                  <a:lnTo>
                    <a:pt x="0" y="12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23"/>
            <p:cNvSpPr/>
            <p:nvPr/>
          </p:nvSpPr>
          <p:spPr>
            <a:xfrm>
              <a:off x="3263900" y="1943100"/>
              <a:ext cx="584201" cy="254001"/>
            </a:xfrm>
            <a:custGeom>
              <a:avLst/>
              <a:gdLst/>
              <a:ahLst/>
              <a:cxnLst/>
              <a:rect l="0" t="0" r="0" b="0"/>
              <a:pathLst>
                <a:path w="584201" h="254001">
                  <a:moveTo>
                    <a:pt x="584200" y="241300"/>
                  </a:moveTo>
                  <a:lnTo>
                    <a:pt x="12700" y="0"/>
                  </a:lnTo>
                  <a:lnTo>
                    <a:pt x="12700" y="0"/>
                  </a:lnTo>
                  <a:lnTo>
                    <a:pt x="0" y="2540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24"/>
            <p:cNvSpPr/>
            <p:nvPr/>
          </p:nvSpPr>
          <p:spPr>
            <a:xfrm>
              <a:off x="3848100" y="1485900"/>
              <a:ext cx="419101" cy="330201"/>
            </a:xfrm>
            <a:custGeom>
              <a:avLst/>
              <a:gdLst/>
              <a:ahLst/>
              <a:cxnLst/>
              <a:rect l="0" t="0" r="0" b="0"/>
              <a:pathLst>
                <a:path w="419101" h="330201">
                  <a:moveTo>
                    <a:pt x="0" y="152400"/>
                  </a:moveTo>
                  <a:lnTo>
                    <a:pt x="419100" y="330200"/>
                  </a:lnTo>
                  <a:lnTo>
                    <a:pt x="419100" y="330200"/>
                  </a:lnTo>
                  <a:lnTo>
                    <a:pt x="1016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25"/>
            <p:cNvSpPr/>
            <p:nvPr/>
          </p:nvSpPr>
          <p:spPr>
            <a:xfrm>
              <a:off x="3251200" y="1371600"/>
              <a:ext cx="596901" cy="266701"/>
            </a:xfrm>
            <a:custGeom>
              <a:avLst/>
              <a:gdLst/>
              <a:ahLst/>
              <a:cxnLst/>
              <a:rect l="0" t="0" r="0" b="0"/>
              <a:pathLst>
                <a:path w="596901" h="266701">
                  <a:moveTo>
                    <a:pt x="0" y="139700"/>
                  </a:moveTo>
                  <a:lnTo>
                    <a:pt x="596900" y="266700"/>
                  </a:lnTo>
                  <a:lnTo>
                    <a:pt x="596900" y="266700"/>
                  </a:lnTo>
                  <a:lnTo>
                    <a:pt x="2286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a:off x="3479800" y="1371600"/>
              <a:ext cx="469901" cy="266701"/>
            </a:xfrm>
            <a:custGeom>
              <a:avLst/>
              <a:gdLst/>
              <a:ahLst/>
              <a:cxnLst/>
              <a:rect l="0" t="0" r="0" b="0"/>
              <a:pathLst>
                <a:path w="469901" h="266701">
                  <a:moveTo>
                    <a:pt x="368300" y="266700"/>
                  </a:moveTo>
                  <a:lnTo>
                    <a:pt x="469900" y="114300"/>
                  </a:lnTo>
                  <a:lnTo>
                    <a:pt x="469900" y="1143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3479800" y="1041400"/>
              <a:ext cx="469901" cy="444501"/>
            </a:xfrm>
            <a:custGeom>
              <a:avLst/>
              <a:gdLst/>
              <a:ahLst/>
              <a:cxnLst/>
              <a:rect l="0" t="0" r="0" b="0"/>
              <a:pathLst>
                <a:path w="469901" h="444501">
                  <a:moveTo>
                    <a:pt x="469900" y="444500"/>
                  </a:moveTo>
                  <a:lnTo>
                    <a:pt x="0" y="0"/>
                  </a:lnTo>
                  <a:lnTo>
                    <a:pt x="0" y="0"/>
                  </a:lnTo>
                  <a:lnTo>
                    <a:pt x="0" y="3302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a:off x="2654300" y="1485900"/>
              <a:ext cx="622301" cy="457201"/>
            </a:xfrm>
            <a:custGeom>
              <a:avLst/>
              <a:gdLst/>
              <a:ahLst/>
              <a:cxnLst/>
              <a:rect l="0" t="0" r="0" b="0"/>
              <a:pathLst>
                <a:path w="622301" h="457201">
                  <a:moveTo>
                    <a:pt x="0" y="368300"/>
                  </a:moveTo>
                  <a:lnTo>
                    <a:pt x="622300" y="457200"/>
                  </a:lnTo>
                  <a:lnTo>
                    <a:pt x="622300" y="457200"/>
                  </a:lnTo>
                  <a:lnTo>
                    <a:pt x="4572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3111500" y="1485900"/>
              <a:ext cx="165101" cy="457201"/>
            </a:xfrm>
            <a:custGeom>
              <a:avLst/>
              <a:gdLst/>
              <a:ahLst/>
              <a:cxnLst/>
              <a:rect l="0" t="0" r="0" b="0"/>
              <a:pathLst>
                <a:path w="165101" h="457201">
                  <a:moveTo>
                    <a:pt x="165100" y="457200"/>
                  </a:moveTo>
                  <a:lnTo>
                    <a:pt x="139700" y="25400"/>
                  </a:lnTo>
                  <a:lnTo>
                    <a:pt x="139700" y="254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a:off x="3111500" y="1371600"/>
              <a:ext cx="368301" cy="139701"/>
            </a:xfrm>
            <a:custGeom>
              <a:avLst/>
              <a:gdLst/>
              <a:ahLst/>
              <a:cxnLst/>
              <a:rect l="0" t="0" r="0" b="0"/>
              <a:pathLst>
                <a:path w="368301" h="139701">
                  <a:moveTo>
                    <a:pt x="139700" y="139700"/>
                  </a:moveTo>
                  <a:lnTo>
                    <a:pt x="368300" y="0"/>
                  </a:lnTo>
                  <a:lnTo>
                    <a:pt x="368300" y="0"/>
                  </a:lnTo>
                  <a:lnTo>
                    <a:pt x="0" y="114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3111500" y="1041400"/>
              <a:ext cx="368301" cy="444501"/>
            </a:xfrm>
            <a:custGeom>
              <a:avLst/>
              <a:gdLst/>
              <a:ahLst/>
              <a:cxnLst/>
              <a:rect l="0" t="0" r="0" b="0"/>
              <a:pathLst>
                <a:path w="368301" h="444501">
                  <a:moveTo>
                    <a:pt x="368300" y="330200"/>
                  </a:moveTo>
                  <a:lnTo>
                    <a:pt x="368300" y="0"/>
                  </a:lnTo>
                  <a:lnTo>
                    <a:pt x="368300" y="0"/>
                  </a:lnTo>
                  <a:lnTo>
                    <a:pt x="0" y="4445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32"/>
            <p:cNvSpPr/>
            <p:nvPr/>
          </p:nvSpPr>
          <p:spPr>
            <a:xfrm>
              <a:off x="3479800" y="1041400"/>
              <a:ext cx="609601" cy="444501"/>
            </a:xfrm>
            <a:custGeom>
              <a:avLst/>
              <a:gdLst/>
              <a:ahLst/>
              <a:cxnLst/>
              <a:rect l="0" t="0" r="0" b="0"/>
              <a:pathLst>
                <a:path w="609601" h="444501">
                  <a:moveTo>
                    <a:pt x="0" y="0"/>
                  </a:moveTo>
                  <a:lnTo>
                    <a:pt x="469900" y="444500"/>
                  </a:lnTo>
                  <a:lnTo>
                    <a:pt x="469900" y="444500"/>
                  </a:lnTo>
                  <a:lnTo>
                    <a:pt x="609600" y="4064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3949700" y="1447800"/>
              <a:ext cx="317501" cy="368301"/>
            </a:xfrm>
            <a:custGeom>
              <a:avLst/>
              <a:gdLst/>
              <a:ahLst/>
              <a:cxnLst/>
              <a:rect l="0" t="0" r="0" b="0"/>
              <a:pathLst>
                <a:path w="317501" h="368301">
                  <a:moveTo>
                    <a:pt x="0" y="38100"/>
                  </a:moveTo>
                  <a:lnTo>
                    <a:pt x="317500" y="368300"/>
                  </a:lnTo>
                  <a:lnTo>
                    <a:pt x="317500" y="368300"/>
                  </a:lnTo>
                  <a:lnTo>
                    <a:pt x="1397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1"/>
    </p:custDataLst>
    <p:extLst>
      <p:ext uri="{BB962C8B-B14F-4D97-AF65-F5344CB8AC3E}">
        <p14:creationId xmlns:p14="http://schemas.microsoft.com/office/powerpoint/2010/main" val="3682680163"/>
      </p:ext>
    </p:extLst>
  </p:cSld>
  <p:clrMapOvr>
    <a:masterClrMapping/>
  </p:clrMapOvr>
  <mc:AlternateContent xmlns:mc="http://schemas.openxmlformats.org/markup-compatibility/2006" xmlns:p14="http://schemas.microsoft.com/office/powerpoint/2010/main">
    <mc:Choice Requires="p14">
      <p:transition spd="slow" p14:dur="1299">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53" presetClass="entr" presetSubtype="16"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childTnLst>
                          </p:cTn>
                        </p:par>
                        <p:par>
                          <p:cTn id="22" fill="hold">
                            <p:stCondLst>
                              <p:cond delay="2500"/>
                            </p:stCondLst>
                            <p:childTnLst>
                              <p:par>
                                <p:cTn id="23" presetID="52"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Scale>
                                      <p:cBhvr>
                                        <p:cTn id="25"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23"/>
                                        </p:tgtEl>
                                        <p:attrNameLst>
                                          <p:attrName>ppt_x</p:attrName>
                                          <p:attrName>ppt_y</p:attrName>
                                        </p:attrNameLst>
                                      </p:cBhvr>
                                    </p:animMotion>
                                    <p:animEffect transition="in" filter="fade">
                                      <p:cBhvr>
                                        <p:cTn id="27" dur="1000"/>
                                        <p:tgtEl>
                                          <p:spTgt spid="23"/>
                                        </p:tgtEl>
                                      </p:cBhvr>
                                    </p:animEffect>
                                  </p:childTnLst>
                                </p:cTn>
                              </p:par>
                              <p:par>
                                <p:cTn id="28" presetID="52" presetClass="entr" presetSubtype="0"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Scale>
                                      <p:cBhvr>
                                        <p:cTn id="30"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1" dur="1000" decel="50000" fill="hold">
                                          <p:stCondLst>
                                            <p:cond delay="0"/>
                                          </p:stCondLst>
                                        </p:cTn>
                                        <p:tgtEl>
                                          <p:spTgt spid="22"/>
                                        </p:tgtEl>
                                        <p:attrNameLst>
                                          <p:attrName>ppt_x</p:attrName>
                                          <p:attrName>ppt_y</p:attrName>
                                        </p:attrNameLst>
                                      </p:cBhvr>
                                    </p:animMotion>
                                    <p:animEffect transition="in" filter="fade">
                                      <p:cBhvr>
                                        <p:cTn id="32" dur="1000"/>
                                        <p:tgtEl>
                                          <p:spTgt spid="22"/>
                                        </p:tgtEl>
                                      </p:cBhvr>
                                    </p:animEffect>
                                  </p:childTnLst>
                                </p:cTn>
                              </p:par>
                              <p:par>
                                <p:cTn id="33" presetID="52" presetClass="entr" presetSubtype="0" fill="hold" grpId="0" nodeType="withEffect">
                                  <p:stCondLst>
                                    <p:cond delay="300"/>
                                  </p:stCondLst>
                                  <p:childTnLst>
                                    <p:set>
                                      <p:cBhvr>
                                        <p:cTn id="34" dur="1" fill="hold">
                                          <p:stCondLst>
                                            <p:cond delay="0"/>
                                          </p:stCondLst>
                                        </p:cTn>
                                        <p:tgtEl>
                                          <p:spTgt spid="13"/>
                                        </p:tgtEl>
                                        <p:attrNameLst>
                                          <p:attrName>style.visibility</p:attrName>
                                        </p:attrNameLst>
                                      </p:cBhvr>
                                      <p:to>
                                        <p:strVal val="visible"/>
                                      </p:to>
                                    </p:set>
                                    <p:animScale>
                                      <p:cBhvr>
                                        <p:cTn id="35"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13"/>
                                        </p:tgtEl>
                                        <p:attrNameLst>
                                          <p:attrName>ppt_x</p:attrName>
                                          <p:attrName>ppt_y</p:attrName>
                                        </p:attrNameLst>
                                      </p:cBhvr>
                                    </p:animMotion>
                                    <p:animEffect transition="in" filter="fade">
                                      <p:cBhvr>
                                        <p:cTn id="37" dur="1000"/>
                                        <p:tgtEl>
                                          <p:spTgt spid="13"/>
                                        </p:tgtEl>
                                      </p:cBhvr>
                                    </p:animEffect>
                                  </p:childTnLst>
                                </p:cTn>
                              </p:par>
                              <p:par>
                                <p:cTn id="38" presetID="52" presetClass="entr" presetSubtype="0" fill="hold" grpId="0" nodeType="withEffect">
                                  <p:stCondLst>
                                    <p:cond delay="200"/>
                                  </p:stCondLst>
                                  <p:childTnLst>
                                    <p:set>
                                      <p:cBhvr>
                                        <p:cTn id="39" dur="1" fill="hold">
                                          <p:stCondLst>
                                            <p:cond delay="0"/>
                                          </p:stCondLst>
                                        </p:cTn>
                                        <p:tgtEl>
                                          <p:spTgt spid="14"/>
                                        </p:tgtEl>
                                        <p:attrNameLst>
                                          <p:attrName>style.visibility</p:attrName>
                                        </p:attrNameLst>
                                      </p:cBhvr>
                                      <p:to>
                                        <p:strVal val="visible"/>
                                      </p:to>
                                    </p:set>
                                    <p:animScale>
                                      <p:cBhvr>
                                        <p:cTn id="40"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14"/>
                                        </p:tgtEl>
                                        <p:attrNameLst>
                                          <p:attrName>ppt_x</p:attrName>
                                          <p:attrName>ppt_y</p:attrName>
                                        </p:attrNameLst>
                                      </p:cBhvr>
                                    </p:animMotion>
                                    <p:animEffect transition="in" filter="fade">
                                      <p:cBhvr>
                                        <p:cTn id="42"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3" grpId="0" animBg="1"/>
      <p:bldP spid="14" grpId="0" animBg="1"/>
      <p:bldP spid="22" grpId="0" animBg="1"/>
      <p:bldP spid="8"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33" name="组合 2732"/>
          <p:cNvGrpSpPr/>
          <p:nvPr/>
        </p:nvGrpSpPr>
        <p:grpSpPr>
          <a:xfrm>
            <a:off x="2302533" y="1781875"/>
            <a:ext cx="2062645" cy="2062645"/>
            <a:chOff x="2823128" y="1959857"/>
            <a:chExt cx="2062645" cy="2062645"/>
          </a:xfrm>
        </p:grpSpPr>
        <p:sp>
          <p:nvSpPr>
            <p:cNvPr id="2399" name="任意多边形 2398"/>
            <p:cNvSpPr/>
            <p:nvPr/>
          </p:nvSpPr>
          <p:spPr>
            <a:xfrm>
              <a:off x="3350509" y="3702451"/>
              <a:ext cx="106319" cy="320051"/>
            </a:xfrm>
            <a:custGeom>
              <a:avLst/>
              <a:gdLst/>
              <a:ahLst/>
              <a:cxnLst/>
              <a:rect l="0" t="0" r="0" b="0"/>
              <a:pathLst>
                <a:path w="106319" h="320051">
                  <a:moveTo>
                    <a:pt x="84442" y="320050"/>
                  </a:moveTo>
                  <a:lnTo>
                    <a:pt x="106318" y="0"/>
                  </a:lnTo>
                  <a:lnTo>
                    <a:pt x="106318"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0" name="任意多边形 2399"/>
            <p:cNvSpPr/>
            <p:nvPr/>
          </p:nvSpPr>
          <p:spPr>
            <a:xfrm>
              <a:off x="3328633" y="3702451"/>
              <a:ext cx="106319" cy="320051"/>
            </a:xfrm>
            <a:custGeom>
              <a:avLst/>
              <a:gdLst/>
              <a:ahLst/>
              <a:cxnLst/>
              <a:rect l="0" t="0" r="0" b="0"/>
              <a:pathLst>
                <a:path w="106319" h="320051">
                  <a:moveTo>
                    <a:pt x="106318" y="320050"/>
                  </a:moveTo>
                  <a:lnTo>
                    <a:pt x="21876" y="0"/>
                  </a:lnTo>
                  <a:lnTo>
                    <a:pt x="21876" y="0"/>
                  </a:lnTo>
                  <a:lnTo>
                    <a:pt x="0" y="32005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1" name="任意多边形 2400"/>
            <p:cNvSpPr/>
            <p:nvPr/>
          </p:nvSpPr>
          <p:spPr>
            <a:xfrm>
              <a:off x="3766373" y="2902327"/>
              <a:ext cx="64098" cy="160026"/>
            </a:xfrm>
            <a:custGeom>
              <a:avLst/>
              <a:gdLst/>
              <a:ahLst/>
              <a:cxnLst/>
              <a:rect l="0" t="0" r="0" b="0"/>
              <a:pathLst>
                <a:path w="64098" h="160026">
                  <a:moveTo>
                    <a:pt x="53159" y="160025"/>
                  </a:moveTo>
                  <a:lnTo>
                    <a:pt x="64097" y="0"/>
                  </a:lnTo>
                  <a:lnTo>
                    <a:pt x="64097" y="0"/>
                  </a:lnTo>
                  <a:lnTo>
                    <a:pt x="0"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2" name="任意多边形 2401"/>
            <p:cNvSpPr/>
            <p:nvPr/>
          </p:nvSpPr>
          <p:spPr>
            <a:xfrm>
              <a:off x="3819532" y="2742302"/>
              <a:ext cx="128195" cy="160026"/>
            </a:xfrm>
            <a:custGeom>
              <a:avLst/>
              <a:gdLst/>
              <a:ahLst/>
              <a:cxnLst/>
              <a:rect l="0" t="0" r="0" b="0"/>
              <a:pathLst>
                <a:path w="128195" h="160026">
                  <a:moveTo>
                    <a:pt x="128194" y="0"/>
                  </a:moveTo>
                  <a:lnTo>
                    <a:pt x="0" y="0"/>
                  </a:lnTo>
                  <a:lnTo>
                    <a:pt x="0" y="0"/>
                  </a:lnTo>
                  <a:lnTo>
                    <a:pt x="64097"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3" name="任意多边形 2402"/>
            <p:cNvSpPr/>
            <p:nvPr/>
          </p:nvSpPr>
          <p:spPr>
            <a:xfrm>
              <a:off x="3819532" y="2742302"/>
              <a:ext cx="64098" cy="160026"/>
            </a:xfrm>
            <a:custGeom>
              <a:avLst/>
              <a:gdLst/>
              <a:ahLst/>
              <a:cxnLst/>
              <a:rect l="0" t="0" r="0" b="0"/>
              <a:pathLst>
                <a:path w="64098" h="160026">
                  <a:moveTo>
                    <a:pt x="0" y="0"/>
                  </a:moveTo>
                  <a:lnTo>
                    <a:pt x="10938" y="160025"/>
                  </a:lnTo>
                  <a:lnTo>
                    <a:pt x="10938" y="160025"/>
                  </a:lnTo>
                  <a:lnTo>
                    <a:pt x="64097"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4" name="任意多边形 2403"/>
            <p:cNvSpPr/>
            <p:nvPr/>
          </p:nvSpPr>
          <p:spPr>
            <a:xfrm>
              <a:off x="3819532" y="2902327"/>
              <a:ext cx="64098" cy="160026"/>
            </a:xfrm>
            <a:custGeom>
              <a:avLst/>
              <a:gdLst/>
              <a:ahLst/>
              <a:cxnLst/>
              <a:rect l="0" t="0" r="0" b="0"/>
              <a:pathLst>
                <a:path w="64098" h="160026">
                  <a:moveTo>
                    <a:pt x="10938" y="0"/>
                  </a:moveTo>
                  <a:lnTo>
                    <a:pt x="0" y="160025"/>
                  </a:lnTo>
                  <a:lnTo>
                    <a:pt x="0" y="160025"/>
                  </a:lnTo>
                  <a:lnTo>
                    <a:pt x="6409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5" name="任意多边形 2404"/>
            <p:cNvSpPr/>
            <p:nvPr/>
          </p:nvSpPr>
          <p:spPr>
            <a:xfrm>
              <a:off x="3563145" y="3222377"/>
              <a:ext cx="32814" cy="160025"/>
            </a:xfrm>
            <a:custGeom>
              <a:avLst/>
              <a:gdLst/>
              <a:ahLst/>
              <a:cxnLst/>
              <a:rect l="0" t="0" r="0" b="0"/>
              <a:pathLst>
                <a:path w="32814" h="160025">
                  <a:moveTo>
                    <a:pt x="0" y="160024"/>
                  </a:moveTo>
                  <a:lnTo>
                    <a:pt x="21875" y="160024"/>
                  </a:lnTo>
                  <a:lnTo>
                    <a:pt x="21875" y="160024"/>
                  </a:lnTo>
                  <a:lnTo>
                    <a:pt x="3281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6" name="任意多边形 2405"/>
            <p:cNvSpPr/>
            <p:nvPr/>
          </p:nvSpPr>
          <p:spPr>
            <a:xfrm>
              <a:off x="3649117" y="3062352"/>
              <a:ext cx="170416" cy="320050"/>
            </a:xfrm>
            <a:custGeom>
              <a:avLst/>
              <a:gdLst/>
              <a:ahLst/>
              <a:cxnLst/>
              <a:rect l="0" t="0" r="0" b="0"/>
              <a:pathLst>
                <a:path w="170416" h="320050">
                  <a:moveTo>
                    <a:pt x="42221" y="320049"/>
                  </a:moveTo>
                  <a:lnTo>
                    <a:pt x="170415" y="0"/>
                  </a:lnTo>
                  <a:lnTo>
                    <a:pt x="170415" y="0"/>
                  </a:lnTo>
                  <a:lnTo>
                    <a:pt x="0"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7" name="任意多边形 2406"/>
            <p:cNvSpPr/>
            <p:nvPr/>
          </p:nvSpPr>
          <p:spPr>
            <a:xfrm>
              <a:off x="3649117" y="3062352"/>
              <a:ext cx="170416" cy="160026"/>
            </a:xfrm>
            <a:custGeom>
              <a:avLst/>
              <a:gdLst/>
              <a:ahLst/>
              <a:cxnLst/>
              <a:rect l="0" t="0" r="0" b="0"/>
              <a:pathLst>
                <a:path w="170416" h="160026">
                  <a:moveTo>
                    <a:pt x="170415" y="0"/>
                  </a:moveTo>
                  <a:lnTo>
                    <a:pt x="117256" y="0"/>
                  </a:lnTo>
                  <a:lnTo>
                    <a:pt x="117256" y="0"/>
                  </a:lnTo>
                  <a:lnTo>
                    <a:pt x="0"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8" name="任意多边形 2407"/>
            <p:cNvSpPr/>
            <p:nvPr/>
          </p:nvSpPr>
          <p:spPr>
            <a:xfrm>
              <a:off x="3649117" y="3062352"/>
              <a:ext cx="64098" cy="160026"/>
            </a:xfrm>
            <a:custGeom>
              <a:avLst/>
              <a:gdLst/>
              <a:ahLst/>
              <a:cxnLst/>
              <a:rect l="0" t="0" r="0" b="0"/>
              <a:pathLst>
                <a:path w="64098" h="160026">
                  <a:moveTo>
                    <a:pt x="64097" y="0"/>
                  </a:moveTo>
                  <a:lnTo>
                    <a:pt x="42221" y="0"/>
                  </a:lnTo>
                  <a:lnTo>
                    <a:pt x="42221" y="0"/>
                  </a:lnTo>
                  <a:lnTo>
                    <a:pt x="0"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9" name="任意多边形 2408"/>
            <p:cNvSpPr/>
            <p:nvPr/>
          </p:nvSpPr>
          <p:spPr>
            <a:xfrm>
              <a:off x="3563145" y="3062352"/>
              <a:ext cx="128194" cy="160026"/>
            </a:xfrm>
            <a:custGeom>
              <a:avLst/>
              <a:gdLst/>
              <a:ahLst/>
              <a:cxnLst/>
              <a:rect l="0" t="0" r="0" b="0"/>
              <a:pathLst>
                <a:path w="128194" h="160026">
                  <a:moveTo>
                    <a:pt x="128193" y="0"/>
                  </a:moveTo>
                  <a:lnTo>
                    <a:pt x="0" y="0"/>
                  </a:lnTo>
                  <a:lnTo>
                    <a:pt x="0" y="0"/>
                  </a:lnTo>
                  <a:lnTo>
                    <a:pt x="85972"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0" name="任意多边形 2409"/>
            <p:cNvSpPr/>
            <p:nvPr/>
          </p:nvSpPr>
          <p:spPr>
            <a:xfrm>
              <a:off x="3563145" y="3062352"/>
              <a:ext cx="85973" cy="160026"/>
            </a:xfrm>
            <a:custGeom>
              <a:avLst/>
              <a:gdLst/>
              <a:ahLst/>
              <a:cxnLst/>
              <a:rect l="0" t="0" r="0" b="0"/>
              <a:pathLst>
                <a:path w="85973" h="160026">
                  <a:moveTo>
                    <a:pt x="0" y="0"/>
                  </a:moveTo>
                  <a:lnTo>
                    <a:pt x="32813" y="160025"/>
                  </a:lnTo>
                  <a:lnTo>
                    <a:pt x="32813" y="160025"/>
                  </a:lnTo>
                  <a:lnTo>
                    <a:pt x="85972"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1" name="任意多边形 2410"/>
            <p:cNvSpPr/>
            <p:nvPr/>
          </p:nvSpPr>
          <p:spPr>
            <a:xfrm>
              <a:off x="3585020" y="3222377"/>
              <a:ext cx="106319" cy="160025"/>
            </a:xfrm>
            <a:custGeom>
              <a:avLst/>
              <a:gdLst/>
              <a:ahLst/>
              <a:cxnLst/>
              <a:rect l="0" t="0" r="0" b="0"/>
              <a:pathLst>
                <a:path w="106319" h="160025">
                  <a:moveTo>
                    <a:pt x="0" y="160024"/>
                  </a:moveTo>
                  <a:lnTo>
                    <a:pt x="106318" y="160024"/>
                  </a:lnTo>
                  <a:lnTo>
                    <a:pt x="106318" y="160024"/>
                  </a:lnTo>
                  <a:lnTo>
                    <a:pt x="6409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2" name="任意多边形 2411"/>
            <p:cNvSpPr/>
            <p:nvPr/>
          </p:nvSpPr>
          <p:spPr>
            <a:xfrm>
              <a:off x="3585020" y="3222377"/>
              <a:ext cx="64098" cy="160025"/>
            </a:xfrm>
            <a:custGeom>
              <a:avLst/>
              <a:gdLst/>
              <a:ahLst/>
              <a:cxnLst/>
              <a:rect l="0" t="0" r="0" b="0"/>
              <a:pathLst>
                <a:path w="64098" h="160025">
                  <a:moveTo>
                    <a:pt x="10938" y="0"/>
                  </a:moveTo>
                  <a:lnTo>
                    <a:pt x="0" y="160024"/>
                  </a:lnTo>
                  <a:lnTo>
                    <a:pt x="0" y="160024"/>
                  </a:lnTo>
                  <a:lnTo>
                    <a:pt x="6409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3" name="任意多边形 2412"/>
            <p:cNvSpPr/>
            <p:nvPr/>
          </p:nvSpPr>
          <p:spPr>
            <a:xfrm>
              <a:off x="3649117" y="3062352"/>
              <a:ext cx="117257" cy="160026"/>
            </a:xfrm>
            <a:custGeom>
              <a:avLst/>
              <a:gdLst/>
              <a:ahLst/>
              <a:cxnLst/>
              <a:rect l="0" t="0" r="0" b="0"/>
              <a:pathLst>
                <a:path w="117257" h="160026">
                  <a:moveTo>
                    <a:pt x="117256" y="0"/>
                  </a:moveTo>
                  <a:lnTo>
                    <a:pt x="64097" y="0"/>
                  </a:lnTo>
                  <a:lnTo>
                    <a:pt x="64097" y="0"/>
                  </a:lnTo>
                  <a:lnTo>
                    <a:pt x="0"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4" name="任意多边形 2413"/>
            <p:cNvSpPr/>
            <p:nvPr/>
          </p:nvSpPr>
          <p:spPr>
            <a:xfrm>
              <a:off x="3531861" y="3222377"/>
              <a:ext cx="64098" cy="160025"/>
            </a:xfrm>
            <a:custGeom>
              <a:avLst/>
              <a:gdLst/>
              <a:ahLst/>
              <a:cxnLst/>
              <a:rect l="0" t="0" r="0" b="0"/>
              <a:pathLst>
                <a:path w="64098" h="160025">
                  <a:moveTo>
                    <a:pt x="31284" y="160024"/>
                  </a:moveTo>
                  <a:lnTo>
                    <a:pt x="64097" y="0"/>
                  </a:lnTo>
                  <a:lnTo>
                    <a:pt x="64097" y="0"/>
                  </a:lnTo>
                  <a:lnTo>
                    <a:pt x="0" y="16002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6" name="任意多边形 2415"/>
            <p:cNvSpPr/>
            <p:nvPr/>
          </p:nvSpPr>
          <p:spPr>
            <a:xfrm>
              <a:off x="3434951" y="3702451"/>
              <a:ext cx="128195" cy="320051"/>
            </a:xfrm>
            <a:custGeom>
              <a:avLst/>
              <a:gdLst/>
              <a:ahLst/>
              <a:cxnLst/>
              <a:rect l="0" t="0" r="0" b="0"/>
              <a:pathLst>
                <a:path w="128195" h="320051">
                  <a:moveTo>
                    <a:pt x="21876" y="0"/>
                  </a:moveTo>
                  <a:lnTo>
                    <a:pt x="0" y="320050"/>
                  </a:lnTo>
                  <a:lnTo>
                    <a:pt x="0" y="320050"/>
                  </a:lnTo>
                  <a:lnTo>
                    <a:pt x="12819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7" name="任意多边形 2416"/>
            <p:cNvSpPr/>
            <p:nvPr/>
          </p:nvSpPr>
          <p:spPr>
            <a:xfrm>
              <a:off x="3563145" y="3382401"/>
              <a:ext cx="21876" cy="320051"/>
            </a:xfrm>
            <a:custGeom>
              <a:avLst/>
              <a:gdLst/>
              <a:ahLst/>
              <a:cxnLst/>
              <a:rect l="0" t="0" r="0" b="0"/>
              <a:pathLst>
                <a:path w="21876" h="320051">
                  <a:moveTo>
                    <a:pt x="21875" y="0"/>
                  </a:moveTo>
                  <a:lnTo>
                    <a:pt x="0" y="0"/>
                  </a:lnTo>
                  <a:lnTo>
                    <a:pt x="0" y="0"/>
                  </a:lnTo>
                  <a:lnTo>
                    <a:pt x="0" y="32005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8" name="任意多边形 2417"/>
            <p:cNvSpPr/>
            <p:nvPr/>
          </p:nvSpPr>
          <p:spPr>
            <a:xfrm>
              <a:off x="3563145" y="3382401"/>
              <a:ext cx="128194" cy="320051"/>
            </a:xfrm>
            <a:custGeom>
              <a:avLst/>
              <a:gdLst/>
              <a:ahLst/>
              <a:cxnLst/>
              <a:rect l="0" t="0" r="0" b="0"/>
              <a:pathLst>
                <a:path w="128194" h="320051">
                  <a:moveTo>
                    <a:pt x="128193" y="0"/>
                  </a:moveTo>
                  <a:lnTo>
                    <a:pt x="21875" y="0"/>
                  </a:lnTo>
                  <a:lnTo>
                    <a:pt x="21875" y="0"/>
                  </a:lnTo>
                  <a:lnTo>
                    <a:pt x="0" y="32005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9" name="任意多边形 2418"/>
            <p:cNvSpPr/>
            <p:nvPr/>
          </p:nvSpPr>
          <p:spPr>
            <a:xfrm>
              <a:off x="3531861" y="3382401"/>
              <a:ext cx="31285" cy="320051"/>
            </a:xfrm>
            <a:custGeom>
              <a:avLst/>
              <a:gdLst/>
              <a:ahLst/>
              <a:cxnLst/>
              <a:rect l="0" t="0" r="0" b="0"/>
              <a:pathLst>
                <a:path w="31285" h="320051">
                  <a:moveTo>
                    <a:pt x="31284" y="0"/>
                  </a:moveTo>
                  <a:lnTo>
                    <a:pt x="0" y="0"/>
                  </a:lnTo>
                  <a:lnTo>
                    <a:pt x="0" y="0"/>
                  </a:lnTo>
                  <a:lnTo>
                    <a:pt x="31284" y="32005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1" name="任意多边形 2420"/>
            <p:cNvSpPr/>
            <p:nvPr/>
          </p:nvSpPr>
          <p:spPr>
            <a:xfrm>
              <a:off x="3244191" y="3702451"/>
              <a:ext cx="106319" cy="320051"/>
            </a:xfrm>
            <a:custGeom>
              <a:avLst/>
              <a:gdLst/>
              <a:ahLst/>
              <a:cxnLst/>
              <a:rect l="0" t="0" r="0" b="0"/>
              <a:pathLst>
                <a:path w="106319" h="320051">
                  <a:moveTo>
                    <a:pt x="84442" y="320050"/>
                  </a:moveTo>
                  <a:lnTo>
                    <a:pt x="106318" y="0"/>
                  </a:lnTo>
                  <a:lnTo>
                    <a:pt x="106318"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4" name="任意多边形 2423"/>
            <p:cNvSpPr/>
            <p:nvPr/>
          </p:nvSpPr>
          <p:spPr>
            <a:xfrm>
              <a:off x="3062838" y="3596133"/>
              <a:ext cx="117257" cy="213185"/>
            </a:xfrm>
            <a:custGeom>
              <a:avLst/>
              <a:gdLst/>
              <a:ahLst/>
              <a:cxnLst/>
              <a:rect l="0" t="0" r="0" b="0"/>
              <a:pathLst>
                <a:path w="117257" h="213185">
                  <a:moveTo>
                    <a:pt x="53159" y="0"/>
                  </a:moveTo>
                  <a:lnTo>
                    <a:pt x="0" y="213184"/>
                  </a:lnTo>
                  <a:lnTo>
                    <a:pt x="0" y="213184"/>
                  </a:lnTo>
                  <a:lnTo>
                    <a:pt x="117256"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5" name="任意多边形 2424"/>
            <p:cNvSpPr/>
            <p:nvPr/>
          </p:nvSpPr>
          <p:spPr>
            <a:xfrm>
              <a:off x="3062838" y="3649292"/>
              <a:ext cx="181354" cy="160026"/>
            </a:xfrm>
            <a:custGeom>
              <a:avLst/>
              <a:gdLst/>
              <a:ahLst/>
              <a:cxnLst/>
              <a:rect l="0" t="0" r="0" b="0"/>
              <a:pathLst>
                <a:path w="181354" h="160026">
                  <a:moveTo>
                    <a:pt x="0" y="160025"/>
                  </a:moveTo>
                  <a:lnTo>
                    <a:pt x="181353" y="53159"/>
                  </a:lnTo>
                  <a:lnTo>
                    <a:pt x="181353" y="53159"/>
                  </a:lnTo>
                  <a:lnTo>
                    <a:pt x="11725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6" name="任意多边形 2425"/>
            <p:cNvSpPr/>
            <p:nvPr/>
          </p:nvSpPr>
          <p:spPr>
            <a:xfrm>
              <a:off x="3126935" y="3862476"/>
              <a:ext cx="201699" cy="160026"/>
            </a:xfrm>
            <a:custGeom>
              <a:avLst/>
              <a:gdLst/>
              <a:ahLst/>
              <a:cxnLst/>
              <a:rect l="0" t="0" r="0" b="0"/>
              <a:pathLst>
                <a:path w="201699" h="160026">
                  <a:moveTo>
                    <a:pt x="95380" y="160025"/>
                  </a:moveTo>
                  <a:lnTo>
                    <a:pt x="201698" y="160025"/>
                  </a:lnTo>
                  <a:lnTo>
                    <a:pt x="201698" y="160025"/>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7" name="任意多边形 2426"/>
            <p:cNvSpPr/>
            <p:nvPr/>
          </p:nvSpPr>
          <p:spPr>
            <a:xfrm>
              <a:off x="3126935" y="3702451"/>
              <a:ext cx="201699" cy="320051"/>
            </a:xfrm>
            <a:custGeom>
              <a:avLst/>
              <a:gdLst/>
              <a:ahLst/>
              <a:cxnLst/>
              <a:rect l="0" t="0" r="0" b="0"/>
              <a:pathLst>
                <a:path w="201699" h="320051">
                  <a:moveTo>
                    <a:pt x="201698" y="320050"/>
                  </a:moveTo>
                  <a:lnTo>
                    <a:pt x="117256" y="0"/>
                  </a:lnTo>
                  <a:lnTo>
                    <a:pt x="117256" y="0"/>
                  </a:lnTo>
                  <a:lnTo>
                    <a:pt x="0"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8" name="任意多边形 2427"/>
            <p:cNvSpPr/>
            <p:nvPr/>
          </p:nvSpPr>
          <p:spPr>
            <a:xfrm>
              <a:off x="3009679" y="3862476"/>
              <a:ext cx="212637" cy="160026"/>
            </a:xfrm>
            <a:custGeom>
              <a:avLst/>
              <a:gdLst/>
              <a:ahLst/>
              <a:cxnLst/>
              <a:rect l="0" t="0" r="0" b="0"/>
              <a:pathLst>
                <a:path w="212637" h="160026">
                  <a:moveTo>
                    <a:pt x="0" y="160025"/>
                  </a:moveTo>
                  <a:lnTo>
                    <a:pt x="212636" y="160025"/>
                  </a:lnTo>
                  <a:lnTo>
                    <a:pt x="212636" y="160025"/>
                  </a:lnTo>
                  <a:lnTo>
                    <a:pt x="11725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9" name="任意多边形 2428"/>
            <p:cNvSpPr/>
            <p:nvPr/>
          </p:nvSpPr>
          <p:spPr>
            <a:xfrm>
              <a:off x="3009679" y="3809317"/>
              <a:ext cx="117257" cy="213185"/>
            </a:xfrm>
            <a:custGeom>
              <a:avLst/>
              <a:gdLst/>
              <a:ahLst/>
              <a:cxnLst/>
              <a:rect l="0" t="0" r="0" b="0"/>
              <a:pathLst>
                <a:path w="117257" h="213185">
                  <a:moveTo>
                    <a:pt x="53159" y="0"/>
                  </a:moveTo>
                  <a:lnTo>
                    <a:pt x="0" y="213184"/>
                  </a:lnTo>
                  <a:lnTo>
                    <a:pt x="0" y="213184"/>
                  </a:lnTo>
                  <a:lnTo>
                    <a:pt x="117256"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0" name="任意多边形 2429"/>
            <p:cNvSpPr/>
            <p:nvPr/>
          </p:nvSpPr>
          <p:spPr>
            <a:xfrm>
              <a:off x="3062838" y="3702451"/>
              <a:ext cx="181354" cy="160026"/>
            </a:xfrm>
            <a:custGeom>
              <a:avLst/>
              <a:gdLst/>
              <a:ahLst/>
              <a:cxnLst/>
              <a:rect l="0" t="0" r="0" b="0"/>
              <a:pathLst>
                <a:path w="181354" h="160026">
                  <a:moveTo>
                    <a:pt x="181353" y="0"/>
                  </a:moveTo>
                  <a:lnTo>
                    <a:pt x="0" y="106866"/>
                  </a:lnTo>
                  <a:lnTo>
                    <a:pt x="0" y="106866"/>
                  </a:lnTo>
                  <a:lnTo>
                    <a:pt x="64097"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3" name="任意多边形 2432"/>
            <p:cNvSpPr/>
            <p:nvPr/>
          </p:nvSpPr>
          <p:spPr>
            <a:xfrm>
              <a:off x="3169156" y="3276083"/>
              <a:ext cx="181354" cy="160026"/>
            </a:xfrm>
            <a:custGeom>
              <a:avLst/>
              <a:gdLst/>
              <a:ahLst/>
              <a:cxnLst/>
              <a:rect l="0" t="0" r="0" b="0"/>
              <a:pathLst>
                <a:path w="181354" h="160026">
                  <a:moveTo>
                    <a:pt x="181353" y="0"/>
                  </a:moveTo>
                  <a:lnTo>
                    <a:pt x="0" y="106866"/>
                  </a:lnTo>
                  <a:lnTo>
                    <a:pt x="0" y="106866"/>
                  </a:lnTo>
                  <a:lnTo>
                    <a:pt x="64097"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4" name="任意多边形 2433"/>
            <p:cNvSpPr/>
            <p:nvPr/>
          </p:nvSpPr>
          <p:spPr>
            <a:xfrm>
              <a:off x="3115997" y="3382949"/>
              <a:ext cx="117257" cy="213185"/>
            </a:xfrm>
            <a:custGeom>
              <a:avLst/>
              <a:gdLst/>
              <a:ahLst/>
              <a:cxnLst/>
              <a:rect l="0" t="0" r="0" b="0"/>
              <a:pathLst>
                <a:path w="117257" h="213185">
                  <a:moveTo>
                    <a:pt x="53159" y="0"/>
                  </a:moveTo>
                  <a:lnTo>
                    <a:pt x="0" y="213184"/>
                  </a:lnTo>
                  <a:lnTo>
                    <a:pt x="0" y="213184"/>
                  </a:lnTo>
                  <a:lnTo>
                    <a:pt x="117256"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5" name="任意多边形 2434"/>
            <p:cNvSpPr/>
            <p:nvPr/>
          </p:nvSpPr>
          <p:spPr>
            <a:xfrm>
              <a:off x="3169156" y="3169765"/>
              <a:ext cx="117257" cy="213185"/>
            </a:xfrm>
            <a:custGeom>
              <a:avLst/>
              <a:gdLst/>
              <a:ahLst/>
              <a:cxnLst/>
              <a:rect l="0" t="0" r="0" b="0"/>
              <a:pathLst>
                <a:path w="117257" h="213185">
                  <a:moveTo>
                    <a:pt x="53159" y="0"/>
                  </a:moveTo>
                  <a:lnTo>
                    <a:pt x="0" y="213184"/>
                  </a:lnTo>
                  <a:lnTo>
                    <a:pt x="0" y="213184"/>
                  </a:lnTo>
                  <a:lnTo>
                    <a:pt x="117256"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6" name="任意多边形 2435"/>
            <p:cNvSpPr/>
            <p:nvPr/>
          </p:nvSpPr>
          <p:spPr>
            <a:xfrm>
              <a:off x="3169156" y="3222924"/>
              <a:ext cx="181354" cy="160026"/>
            </a:xfrm>
            <a:custGeom>
              <a:avLst/>
              <a:gdLst/>
              <a:ahLst/>
              <a:cxnLst/>
              <a:rect l="0" t="0" r="0" b="0"/>
              <a:pathLst>
                <a:path w="181354" h="160026">
                  <a:moveTo>
                    <a:pt x="0" y="160025"/>
                  </a:moveTo>
                  <a:lnTo>
                    <a:pt x="181353" y="53159"/>
                  </a:lnTo>
                  <a:lnTo>
                    <a:pt x="181353" y="53159"/>
                  </a:lnTo>
                  <a:lnTo>
                    <a:pt x="11725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7" name="任意多边形 2436"/>
            <p:cNvSpPr/>
            <p:nvPr/>
          </p:nvSpPr>
          <p:spPr>
            <a:xfrm>
              <a:off x="3414606" y="3329243"/>
              <a:ext cx="117256" cy="53159"/>
            </a:xfrm>
            <a:custGeom>
              <a:avLst/>
              <a:gdLst/>
              <a:ahLst/>
              <a:cxnLst/>
              <a:rect l="0" t="0" r="0" b="0"/>
              <a:pathLst>
                <a:path w="117256" h="53159">
                  <a:moveTo>
                    <a:pt x="64096" y="53158"/>
                  </a:moveTo>
                  <a:lnTo>
                    <a:pt x="117255" y="53158"/>
                  </a:lnTo>
                  <a:lnTo>
                    <a:pt x="117255" y="53158"/>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8" name="任意多边形 2437"/>
            <p:cNvSpPr/>
            <p:nvPr/>
          </p:nvSpPr>
          <p:spPr>
            <a:xfrm>
              <a:off x="3414606" y="3222377"/>
              <a:ext cx="181353" cy="160025"/>
            </a:xfrm>
            <a:custGeom>
              <a:avLst/>
              <a:gdLst/>
              <a:ahLst/>
              <a:cxnLst/>
              <a:rect l="0" t="0" r="0" b="0"/>
              <a:pathLst>
                <a:path w="181353" h="160025">
                  <a:moveTo>
                    <a:pt x="117255" y="160024"/>
                  </a:moveTo>
                  <a:lnTo>
                    <a:pt x="181352" y="0"/>
                  </a:lnTo>
                  <a:lnTo>
                    <a:pt x="181352" y="0"/>
                  </a:lnTo>
                  <a:lnTo>
                    <a:pt x="0" y="10686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9" name="任意多边形 2438"/>
            <p:cNvSpPr/>
            <p:nvPr/>
          </p:nvSpPr>
          <p:spPr>
            <a:xfrm>
              <a:off x="3414606" y="3329243"/>
              <a:ext cx="64097" cy="53159"/>
            </a:xfrm>
            <a:custGeom>
              <a:avLst/>
              <a:gdLst/>
              <a:ahLst/>
              <a:cxnLst/>
              <a:rect l="0" t="0" r="0" b="0"/>
              <a:pathLst>
                <a:path w="64097" h="53159">
                  <a:moveTo>
                    <a:pt x="20345" y="53158"/>
                  </a:moveTo>
                  <a:lnTo>
                    <a:pt x="64096" y="53158"/>
                  </a:lnTo>
                  <a:lnTo>
                    <a:pt x="64096" y="53158"/>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0" name="任意多边形 2439"/>
            <p:cNvSpPr/>
            <p:nvPr/>
          </p:nvSpPr>
          <p:spPr>
            <a:xfrm>
              <a:off x="3233253" y="3276083"/>
              <a:ext cx="181354" cy="160026"/>
            </a:xfrm>
            <a:custGeom>
              <a:avLst/>
              <a:gdLst/>
              <a:ahLst/>
              <a:cxnLst/>
              <a:rect l="0" t="0" r="0" b="0"/>
              <a:pathLst>
                <a:path w="181354" h="160026">
                  <a:moveTo>
                    <a:pt x="117256" y="0"/>
                  </a:moveTo>
                  <a:lnTo>
                    <a:pt x="0" y="160025"/>
                  </a:lnTo>
                  <a:lnTo>
                    <a:pt x="0" y="160025"/>
                  </a:lnTo>
                  <a:lnTo>
                    <a:pt x="181353" y="5316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1" name="任意多边形 2440"/>
            <p:cNvSpPr/>
            <p:nvPr/>
          </p:nvSpPr>
          <p:spPr>
            <a:xfrm>
              <a:off x="3115997" y="3489267"/>
              <a:ext cx="181354" cy="160026"/>
            </a:xfrm>
            <a:custGeom>
              <a:avLst/>
              <a:gdLst/>
              <a:ahLst/>
              <a:cxnLst/>
              <a:rect l="0" t="0" r="0" b="0"/>
              <a:pathLst>
                <a:path w="181354" h="160026">
                  <a:moveTo>
                    <a:pt x="0" y="106866"/>
                  </a:moveTo>
                  <a:lnTo>
                    <a:pt x="64097" y="160025"/>
                  </a:lnTo>
                  <a:lnTo>
                    <a:pt x="64097" y="160025"/>
                  </a:lnTo>
                  <a:lnTo>
                    <a:pt x="18135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2" name="任意多边形 2441"/>
            <p:cNvSpPr/>
            <p:nvPr/>
          </p:nvSpPr>
          <p:spPr>
            <a:xfrm>
              <a:off x="3115997" y="3436108"/>
              <a:ext cx="181354" cy="160026"/>
            </a:xfrm>
            <a:custGeom>
              <a:avLst/>
              <a:gdLst/>
              <a:ahLst/>
              <a:cxnLst/>
              <a:rect l="0" t="0" r="0" b="0"/>
              <a:pathLst>
                <a:path w="181354" h="160026">
                  <a:moveTo>
                    <a:pt x="117256" y="0"/>
                  </a:moveTo>
                  <a:lnTo>
                    <a:pt x="0" y="160025"/>
                  </a:lnTo>
                  <a:lnTo>
                    <a:pt x="0" y="160025"/>
                  </a:lnTo>
                  <a:lnTo>
                    <a:pt x="181353"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3" name="任意多边形 2442"/>
            <p:cNvSpPr/>
            <p:nvPr/>
          </p:nvSpPr>
          <p:spPr>
            <a:xfrm>
              <a:off x="3297350" y="3329243"/>
              <a:ext cx="137602" cy="160025"/>
            </a:xfrm>
            <a:custGeom>
              <a:avLst/>
              <a:gdLst/>
              <a:ahLst/>
              <a:cxnLst/>
              <a:rect l="0" t="0" r="0" b="0"/>
              <a:pathLst>
                <a:path w="137602" h="160025">
                  <a:moveTo>
                    <a:pt x="137601" y="53158"/>
                  </a:moveTo>
                  <a:lnTo>
                    <a:pt x="117256" y="0"/>
                  </a:lnTo>
                  <a:lnTo>
                    <a:pt x="117256" y="0"/>
                  </a:lnTo>
                  <a:lnTo>
                    <a:pt x="0" y="16002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4" name="任意多边形 2443"/>
            <p:cNvSpPr/>
            <p:nvPr/>
          </p:nvSpPr>
          <p:spPr>
            <a:xfrm>
              <a:off x="3233253" y="3329243"/>
              <a:ext cx="181354" cy="160025"/>
            </a:xfrm>
            <a:custGeom>
              <a:avLst/>
              <a:gdLst/>
              <a:ahLst/>
              <a:cxnLst/>
              <a:rect l="0" t="0" r="0" b="0"/>
              <a:pathLst>
                <a:path w="181354" h="160025">
                  <a:moveTo>
                    <a:pt x="181353" y="0"/>
                  </a:moveTo>
                  <a:lnTo>
                    <a:pt x="0" y="106865"/>
                  </a:lnTo>
                  <a:lnTo>
                    <a:pt x="0" y="106865"/>
                  </a:lnTo>
                  <a:lnTo>
                    <a:pt x="64097" y="16002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5" name="任意多边形 2444"/>
            <p:cNvSpPr/>
            <p:nvPr/>
          </p:nvSpPr>
          <p:spPr>
            <a:xfrm>
              <a:off x="3361447" y="3382401"/>
              <a:ext cx="117256" cy="160026"/>
            </a:xfrm>
            <a:custGeom>
              <a:avLst/>
              <a:gdLst/>
              <a:ahLst/>
              <a:cxnLst/>
              <a:rect l="0" t="0" r="0" b="0"/>
              <a:pathLst>
                <a:path w="117256" h="160026">
                  <a:moveTo>
                    <a:pt x="117255" y="0"/>
                  </a:moveTo>
                  <a:lnTo>
                    <a:pt x="73504" y="0"/>
                  </a:lnTo>
                  <a:lnTo>
                    <a:pt x="73504" y="0"/>
                  </a:lnTo>
                  <a:lnTo>
                    <a:pt x="0"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6" name="任意多边形 2445"/>
            <p:cNvSpPr/>
            <p:nvPr/>
          </p:nvSpPr>
          <p:spPr>
            <a:xfrm>
              <a:off x="3361447" y="3382401"/>
              <a:ext cx="170415" cy="160026"/>
            </a:xfrm>
            <a:custGeom>
              <a:avLst/>
              <a:gdLst/>
              <a:ahLst/>
              <a:cxnLst/>
              <a:rect l="0" t="0" r="0" b="0"/>
              <a:pathLst>
                <a:path w="170415" h="160026">
                  <a:moveTo>
                    <a:pt x="170414" y="0"/>
                  </a:moveTo>
                  <a:lnTo>
                    <a:pt x="117255" y="0"/>
                  </a:lnTo>
                  <a:lnTo>
                    <a:pt x="117255" y="0"/>
                  </a:lnTo>
                  <a:lnTo>
                    <a:pt x="0"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7" name="任意多边形 2446"/>
            <p:cNvSpPr/>
            <p:nvPr/>
          </p:nvSpPr>
          <p:spPr>
            <a:xfrm>
              <a:off x="3361447" y="3542426"/>
              <a:ext cx="201699" cy="160026"/>
            </a:xfrm>
            <a:custGeom>
              <a:avLst/>
              <a:gdLst/>
              <a:ahLst/>
              <a:cxnLst/>
              <a:rect l="0" t="0" r="0" b="0"/>
              <a:pathLst>
                <a:path w="201699" h="160026">
                  <a:moveTo>
                    <a:pt x="95380" y="160025"/>
                  </a:moveTo>
                  <a:lnTo>
                    <a:pt x="201698" y="160025"/>
                  </a:lnTo>
                  <a:lnTo>
                    <a:pt x="201698" y="160025"/>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8" name="任意多边形 2447"/>
            <p:cNvSpPr/>
            <p:nvPr/>
          </p:nvSpPr>
          <p:spPr>
            <a:xfrm>
              <a:off x="3361447" y="3382401"/>
              <a:ext cx="201699" cy="320051"/>
            </a:xfrm>
            <a:custGeom>
              <a:avLst/>
              <a:gdLst/>
              <a:ahLst/>
              <a:cxnLst/>
              <a:rect l="0" t="0" r="0" b="0"/>
              <a:pathLst>
                <a:path w="201699" h="320051">
                  <a:moveTo>
                    <a:pt x="201698" y="320050"/>
                  </a:moveTo>
                  <a:lnTo>
                    <a:pt x="170414" y="0"/>
                  </a:lnTo>
                  <a:lnTo>
                    <a:pt x="170414" y="0"/>
                  </a:lnTo>
                  <a:lnTo>
                    <a:pt x="0"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9" name="任意多边形 2448"/>
            <p:cNvSpPr/>
            <p:nvPr/>
          </p:nvSpPr>
          <p:spPr>
            <a:xfrm>
              <a:off x="3297350" y="3382401"/>
              <a:ext cx="137602" cy="160026"/>
            </a:xfrm>
            <a:custGeom>
              <a:avLst/>
              <a:gdLst/>
              <a:ahLst/>
              <a:cxnLst/>
              <a:rect l="0" t="0" r="0" b="0"/>
              <a:pathLst>
                <a:path w="137602" h="160026">
                  <a:moveTo>
                    <a:pt x="137601" y="0"/>
                  </a:moveTo>
                  <a:lnTo>
                    <a:pt x="0" y="106866"/>
                  </a:lnTo>
                  <a:lnTo>
                    <a:pt x="0" y="106866"/>
                  </a:lnTo>
                  <a:lnTo>
                    <a:pt x="64097"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0" name="任意多边形 2449"/>
            <p:cNvSpPr/>
            <p:nvPr/>
          </p:nvSpPr>
          <p:spPr>
            <a:xfrm>
              <a:off x="3350509" y="3542426"/>
              <a:ext cx="106319" cy="160026"/>
            </a:xfrm>
            <a:custGeom>
              <a:avLst/>
              <a:gdLst/>
              <a:ahLst/>
              <a:cxnLst/>
              <a:rect l="0" t="0" r="0" b="0"/>
              <a:pathLst>
                <a:path w="106319" h="160026">
                  <a:moveTo>
                    <a:pt x="0" y="160025"/>
                  </a:moveTo>
                  <a:lnTo>
                    <a:pt x="106318" y="160025"/>
                  </a:lnTo>
                  <a:lnTo>
                    <a:pt x="106318" y="160025"/>
                  </a:lnTo>
                  <a:lnTo>
                    <a:pt x="1093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1" name="任意多边形 2450"/>
            <p:cNvSpPr/>
            <p:nvPr/>
          </p:nvSpPr>
          <p:spPr>
            <a:xfrm>
              <a:off x="3244191" y="3542426"/>
              <a:ext cx="117257" cy="160026"/>
            </a:xfrm>
            <a:custGeom>
              <a:avLst/>
              <a:gdLst/>
              <a:ahLst/>
              <a:cxnLst/>
              <a:rect l="0" t="0" r="0" b="0"/>
              <a:pathLst>
                <a:path w="117257" h="160026">
                  <a:moveTo>
                    <a:pt x="0" y="160025"/>
                  </a:moveTo>
                  <a:lnTo>
                    <a:pt x="106318" y="160025"/>
                  </a:lnTo>
                  <a:lnTo>
                    <a:pt x="106318" y="160025"/>
                  </a:lnTo>
                  <a:lnTo>
                    <a:pt x="11725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2" name="任意多边形 2451"/>
            <p:cNvSpPr/>
            <p:nvPr/>
          </p:nvSpPr>
          <p:spPr>
            <a:xfrm>
              <a:off x="3180094" y="3542426"/>
              <a:ext cx="181354" cy="160026"/>
            </a:xfrm>
            <a:custGeom>
              <a:avLst/>
              <a:gdLst/>
              <a:ahLst/>
              <a:cxnLst/>
              <a:rect l="0" t="0" r="0" b="0"/>
              <a:pathLst>
                <a:path w="181354" h="160026">
                  <a:moveTo>
                    <a:pt x="0" y="106866"/>
                  </a:moveTo>
                  <a:lnTo>
                    <a:pt x="64097" y="160025"/>
                  </a:lnTo>
                  <a:lnTo>
                    <a:pt x="64097" y="160025"/>
                  </a:lnTo>
                  <a:lnTo>
                    <a:pt x="18135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3" name="任意多边形 2452"/>
            <p:cNvSpPr/>
            <p:nvPr/>
          </p:nvSpPr>
          <p:spPr>
            <a:xfrm>
              <a:off x="3180094" y="3489267"/>
              <a:ext cx="181354" cy="160026"/>
            </a:xfrm>
            <a:custGeom>
              <a:avLst/>
              <a:gdLst/>
              <a:ahLst/>
              <a:cxnLst/>
              <a:rect l="0" t="0" r="0" b="0"/>
              <a:pathLst>
                <a:path w="181354" h="160026">
                  <a:moveTo>
                    <a:pt x="117256" y="0"/>
                  </a:moveTo>
                  <a:lnTo>
                    <a:pt x="0" y="160025"/>
                  </a:lnTo>
                  <a:lnTo>
                    <a:pt x="0" y="160025"/>
                  </a:lnTo>
                  <a:lnTo>
                    <a:pt x="181353"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4" name="任意多边形 2453"/>
            <p:cNvSpPr/>
            <p:nvPr/>
          </p:nvSpPr>
          <p:spPr>
            <a:xfrm>
              <a:off x="3328633" y="2742302"/>
              <a:ext cx="21877" cy="1097"/>
            </a:xfrm>
            <a:custGeom>
              <a:avLst/>
              <a:gdLst/>
              <a:ahLst/>
              <a:cxnLst/>
              <a:rect l="0" t="0" r="0" b="0"/>
              <a:pathLst>
                <a:path w="21877" h="1097">
                  <a:moveTo>
                    <a:pt x="21876" y="0"/>
                  </a:moveTo>
                  <a:lnTo>
                    <a:pt x="0" y="0"/>
                  </a:lnTo>
                  <a:lnTo>
                    <a:pt x="0" y="0"/>
                  </a:lnTo>
                  <a:lnTo>
                    <a:pt x="0" y="109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5" name="任意多边形 2454"/>
            <p:cNvSpPr/>
            <p:nvPr/>
          </p:nvSpPr>
          <p:spPr>
            <a:xfrm>
              <a:off x="3244191" y="2742302"/>
              <a:ext cx="84443" cy="1097"/>
            </a:xfrm>
            <a:custGeom>
              <a:avLst/>
              <a:gdLst/>
              <a:ahLst/>
              <a:cxnLst/>
              <a:rect l="0" t="0" r="0" b="0"/>
              <a:pathLst>
                <a:path w="84443" h="1097">
                  <a:moveTo>
                    <a:pt x="84442" y="0"/>
                  </a:moveTo>
                  <a:lnTo>
                    <a:pt x="0" y="0"/>
                  </a:lnTo>
                  <a:lnTo>
                    <a:pt x="0" y="0"/>
                  </a:lnTo>
                  <a:lnTo>
                    <a:pt x="84442" y="109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6" name="任意多边形 2455"/>
            <p:cNvSpPr/>
            <p:nvPr/>
          </p:nvSpPr>
          <p:spPr>
            <a:xfrm>
              <a:off x="3456827" y="2742302"/>
              <a:ext cx="106319" cy="107415"/>
            </a:xfrm>
            <a:custGeom>
              <a:avLst/>
              <a:gdLst/>
              <a:ahLst/>
              <a:cxnLst/>
              <a:rect l="0" t="0" r="0" b="0"/>
              <a:pathLst>
                <a:path w="106319" h="107415">
                  <a:moveTo>
                    <a:pt x="106318" y="0"/>
                  </a:moveTo>
                  <a:lnTo>
                    <a:pt x="21875" y="0"/>
                  </a:lnTo>
                  <a:lnTo>
                    <a:pt x="21875" y="0"/>
                  </a:lnTo>
                  <a:lnTo>
                    <a:pt x="0" y="10741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7" name="任意多边形 2456"/>
            <p:cNvSpPr/>
            <p:nvPr/>
          </p:nvSpPr>
          <p:spPr>
            <a:xfrm>
              <a:off x="3456827" y="2742302"/>
              <a:ext cx="21876" cy="107415"/>
            </a:xfrm>
            <a:custGeom>
              <a:avLst/>
              <a:gdLst/>
              <a:ahLst/>
              <a:cxnLst/>
              <a:rect l="0" t="0" r="0" b="0"/>
              <a:pathLst>
                <a:path w="21876" h="107415">
                  <a:moveTo>
                    <a:pt x="21875" y="0"/>
                  </a:moveTo>
                  <a:lnTo>
                    <a:pt x="0" y="0"/>
                  </a:lnTo>
                  <a:lnTo>
                    <a:pt x="0" y="0"/>
                  </a:lnTo>
                  <a:lnTo>
                    <a:pt x="0" y="10741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9" name="任意多边形 2458"/>
            <p:cNvSpPr/>
            <p:nvPr/>
          </p:nvSpPr>
          <p:spPr>
            <a:xfrm>
              <a:off x="3115997" y="2742302"/>
              <a:ext cx="159478" cy="214281"/>
            </a:xfrm>
            <a:custGeom>
              <a:avLst/>
              <a:gdLst/>
              <a:ahLst/>
              <a:cxnLst/>
              <a:rect l="0" t="0" r="0" b="0"/>
              <a:pathLst>
                <a:path w="159478" h="214281">
                  <a:moveTo>
                    <a:pt x="106318" y="0"/>
                  </a:moveTo>
                  <a:lnTo>
                    <a:pt x="0" y="0"/>
                  </a:lnTo>
                  <a:lnTo>
                    <a:pt x="0" y="0"/>
                  </a:lnTo>
                  <a:lnTo>
                    <a:pt x="159477" y="21428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0" name="任意多边形 2459"/>
            <p:cNvSpPr/>
            <p:nvPr/>
          </p:nvSpPr>
          <p:spPr>
            <a:xfrm>
              <a:off x="3222315" y="2742302"/>
              <a:ext cx="53160" cy="214281"/>
            </a:xfrm>
            <a:custGeom>
              <a:avLst/>
              <a:gdLst/>
              <a:ahLst/>
              <a:cxnLst/>
              <a:rect l="0" t="0" r="0" b="0"/>
              <a:pathLst>
                <a:path w="53160" h="214281">
                  <a:moveTo>
                    <a:pt x="21876" y="0"/>
                  </a:moveTo>
                  <a:lnTo>
                    <a:pt x="0" y="0"/>
                  </a:lnTo>
                  <a:lnTo>
                    <a:pt x="0" y="0"/>
                  </a:lnTo>
                  <a:lnTo>
                    <a:pt x="53159" y="21428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1" name="任意多边形 2460"/>
            <p:cNvSpPr/>
            <p:nvPr/>
          </p:nvSpPr>
          <p:spPr>
            <a:xfrm>
              <a:off x="3244191" y="2742302"/>
              <a:ext cx="84443" cy="214281"/>
            </a:xfrm>
            <a:custGeom>
              <a:avLst/>
              <a:gdLst/>
              <a:ahLst/>
              <a:cxnLst/>
              <a:rect l="0" t="0" r="0" b="0"/>
              <a:pathLst>
                <a:path w="84443" h="214281">
                  <a:moveTo>
                    <a:pt x="84442" y="1096"/>
                  </a:moveTo>
                  <a:lnTo>
                    <a:pt x="0" y="0"/>
                  </a:lnTo>
                  <a:lnTo>
                    <a:pt x="0" y="0"/>
                  </a:lnTo>
                  <a:lnTo>
                    <a:pt x="31283" y="21428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2" name="任意多边形 2461"/>
            <p:cNvSpPr/>
            <p:nvPr/>
          </p:nvSpPr>
          <p:spPr>
            <a:xfrm>
              <a:off x="3392730" y="2742302"/>
              <a:ext cx="64098" cy="54256"/>
            </a:xfrm>
            <a:custGeom>
              <a:avLst/>
              <a:gdLst/>
              <a:ahLst/>
              <a:cxnLst/>
              <a:rect l="0" t="0" r="0" b="0"/>
              <a:pathLst>
                <a:path w="64098" h="54256">
                  <a:moveTo>
                    <a:pt x="64097" y="0"/>
                  </a:moveTo>
                  <a:lnTo>
                    <a:pt x="42221" y="0"/>
                  </a:lnTo>
                  <a:lnTo>
                    <a:pt x="42221" y="0"/>
                  </a:lnTo>
                  <a:lnTo>
                    <a:pt x="0" y="542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3" name="任意多边形 2462"/>
            <p:cNvSpPr/>
            <p:nvPr/>
          </p:nvSpPr>
          <p:spPr>
            <a:xfrm>
              <a:off x="3392730" y="2742302"/>
              <a:ext cx="64098" cy="107415"/>
            </a:xfrm>
            <a:custGeom>
              <a:avLst/>
              <a:gdLst/>
              <a:ahLst/>
              <a:cxnLst/>
              <a:rect l="0" t="0" r="0" b="0"/>
              <a:pathLst>
                <a:path w="64098" h="107415">
                  <a:moveTo>
                    <a:pt x="64097" y="107414"/>
                  </a:moveTo>
                  <a:lnTo>
                    <a:pt x="64097" y="0"/>
                  </a:lnTo>
                  <a:lnTo>
                    <a:pt x="64097" y="0"/>
                  </a:lnTo>
                  <a:lnTo>
                    <a:pt x="0" y="542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4" name="任意多边形 2463"/>
            <p:cNvSpPr/>
            <p:nvPr/>
          </p:nvSpPr>
          <p:spPr>
            <a:xfrm>
              <a:off x="3328633" y="2742302"/>
              <a:ext cx="64098" cy="54256"/>
            </a:xfrm>
            <a:custGeom>
              <a:avLst/>
              <a:gdLst/>
              <a:ahLst/>
              <a:cxnLst/>
              <a:rect l="0" t="0" r="0" b="0"/>
              <a:pathLst>
                <a:path w="64098" h="54256">
                  <a:moveTo>
                    <a:pt x="21876" y="0"/>
                  </a:moveTo>
                  <a:lnTo>
                    <a:pt x="0" y="1096"/>
                  </a:lnTo>
                  <a:lnTo>
                    <a:pt x="0" y="1096"/>
                  </a:lnTo>
                  <a:lnTo>
                    <a:pt x="64097" y="542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5" name="任意多边形 2464"/>
            <p:cNvSpPr/>
            <p:nvPr/>
          </p:nvSpPr>
          <p:spPr>
            <a:xfrm>
              <a:off x="3275474" y="2743398"/>
              <a:ext cx="117257" cy="213185"/>
            </a:xfrm>
            <a:custGeom>
              <a:avLst/>
              <a:gdLst/>
              <a:ahLst/>
              <a:cxnLst/>
              <a:rect l="0" t="0" r="0" b="0"/>
              <a:pathLst>
                <a:path w="117257" h="213185">
                  <a:moveTo>
                    <a:pt x="53159" y="0"/>
                  </a:moveTo>
                  <a:lnTo>
                    <a:pt x="0" y="213184"/>
                  </a:lnTo>
                  <a:lnTo>
                    <a:pt x="0" y="213184"/>
                  </a:lnTo>
                  <a:lnTo>
                    <a:pt x="117256"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6" name="任意多边形 2465"/>
            <p:cNvSpPr/>
            <p:nvPr/>
          </p:nvSpPr>
          <p:spPr>
            <a:xfrm>
              <a:off x="3275474" y="2796557"/>
              <a:ext cx="181354" cy="160026"/>
            </a:xfrm>
            <a:custGeom>
              <a:avLst/>
              <a:gdLst/>
              <a:ahLst/>
              <a:cxnLst/>
              <a:rect l="0" t="0" r="0" b="0"/>
              <a:pathLst>
                <a:path w="181354" h="160026">
                  <a:moveTo>
                    <a:pt x="0" y="160025"/>
                  </a:moveTo>
                  <a:lnTo>
                    <a:pt x="181353" y="53159"/>
                  </a:lnTo>
                  <a:lnTo>
                    <a:pt x="181353" y="53159"/>
                  </a:lnTo>
                  <a:lnTo>
                    <a:pt x="11725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7" name="任意多边形 2466"/>
            <p:cNvSpPr/>
            <p:nvPr/>
          </p:nvSpPr>
          <p:spPr>
            <a:xfrm>
              <a:off x="3222315" y="2956582"/>
              <a:ext cx="117257" cy="213184"/>
            </a:xfrm>
            <a:custGeom>
              <a:avLst/>
              <a:gdLst/>
              <a:ahLst/>
              <a:cxnLst/>
              <a:rect l="0" t="0" r="0" b="0"/>
              <a:pathLst>
                <a:path w="117257" h="213184">
                  <a:moveTo>
                    <a:pt x="53159" y="0"/>
                  </a:moveTo>
                  <a:lnTo>
                    <a:pt x="0" y="213183"/>
                  </a:lnTo>
                  <a:lnTo>
                    <a:pt x="0" y="213183"/>
                  </a:lnTo>
                  <a:lnTo>
                    <a:pt x="117256"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8" name="任意多边形 2467"/>
            <p:cNvSpPr/>
            <p:nvPr/>
          </p:nvSpPr>
          <p:spPr>
            <a:xfrm>
              <a:off x="3275474" y="2849716"/>
              <a:ext cx="181354" cy="160026"/>
            </a:xfrm>
            <a:custGeom>
              <a:avLst/>
              <a:gdLst/>
              <a:ahLst/>
              <a:cxnLst/>
              <a:rect l="0" t="0" r="0" b="0"/>
              <a:pathLst>
                <a:path w="181354" h="160026">
                  <a:moveTo>
                    <a:pt x="181353" y="0"/>
                  </a:moveTo>
                  <a:lnTo>
                    <a:pt x="0" y="106866"/>
                  </a:lnTo>
                  <a:lnTo>
                    <a:pt x="0" y="106866"/>
                  </a:lnTo>
                  <a:lnTo>
                    <a:pt x="64097"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9" name="任意多边形 2468"/>
            <p:cNvSpPr/>
            <p:nvPr/>
          </p:nvSpPr>
          <p:spPr>
            <a:xfrm>
              <a:off x="3563145" y="2689691"/>
              <a:ext cx="21876" cy="52612"/>
            </a:xfrm>
            <a:custGeom>
              <a:avLst/>
              <a:gdLst/>
              <a:ahLst/>
              <a:cxnLst/>
              <a:rect l="0" t="0" r="0" b="0"/>
              <a:pathLst>
                <a:path w="21876" h="52612">
                  <a:moveTo>
                    <a:pt x="0" y="52611"/>
                  </a:moveTo>
                  <a:lnTo>
                    <a:pt x="21875" y="52611"/>
                  </a:lnTo>
                  <a:lnTo>
                    <a:pt x="21875" y="52611"/>
                  </a:lnTo>
                  <a:lnTo>
                    <a:pt x="1093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0" name="任意多边形 2469"/>
            <p:cNvSpPr/>
            <p:nvPr/>
          </p:nvSpPr>
          <p:spPr>
            <a:xfrm>
              <a:off x="3478702" y="2689691"/>
              <a:ext cx="95382" cy="52612"/>
            </a:xfrm>
            <a:custGeom>
              <a:avLst/>
              <a:gdLst/>
              <a:ahLst/>
              <a:cxnLst/>
              <a:rect l="0" t="0" r="0" b="0"/>
              <a:pathLst>
                <a:path w="95382" h="52612">
                  <a:moveTo>
                    <a:pt x="0" y="52611"/>
                  </a:moveTo>
                  <a:lnTo>
                    <a:pt x="84443" y="52611"/>
                  </a:lnTo>
                  <a:lnTo>
                    <a:pt x="84443" y="52611"/>
                  </a:lnTo>
                  <a:lnTo>
                    <a:pt x="95381"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1" name="任意多边形 2470"/>
            <p:cNvSpPr/>
            <p:nvPr/>
          </p:nvSpPr>
          <p:spPr>
            <a:xfrm>
              <a:off x="3478702" y="2636532"/>
              <a:ext cx="95382" cy="105771"/>
            </a:xfrm>
            <a:custGeom>
              <a:avLst/>
              <a:gdLst/>
              <a:ahLst/>
              <a:cxnLst/>
              <a:rect l="0" t="0" r="0" b="0"/>
              <a:pathLst>
                <a:path w="95382" h="105771">
                  <a:moveTo>
                    <a:pt x="0" y="105770"/>
                  </a:moveTo>
                  <a:lnTo>
                    <a:pt x="95381" y="53159"/>
                  </a:lnTo>
                  <a:lnTo>
                    <a:pt x="95381" y="53159"/>
                  </a:lnTo>
                  <a:lnTo>
                    <a:pt x="3128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2" name="任意多边形 2471"/>
            <p:cNvSpPr/>
            <p:nvPr/>
          </p:nvSpPr>
          <p:spPr>
            <a:xfrm>
              <a:off x="3819532" y="2689143"/>
              <a:ext cx="128195" cy="53160"/>
            </a:xfrm>
            <a:custGeom>
              <a:avLst/>
              <a:gdLst/>
              <a:ahLst/>
              <a:cxnLst/>
              <a:rect l="0" t="0" r="0" b="0"/>
              <a:pathLst>
                <a:path w="128195" h="53160">
                  <a:moveTo>
                    <a:pt x="0" y="53159"/>
                  </a:moveTo>
                  <a:lnTo>
                    <a:pt x="128194" y="53159"/>
                  </a:lnTo>
                  <a:lnTo>
                    <a:pt x="128194" y="53159"/>
                  </a:lnTo>
                  <a:lnTo>
                    <a:pt x="6409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3" name="任意多边形 2472"/>
            <p:cNvSpPr/>
            <p:nvPr/>
          </p:nvSpPr>
          <p:spPr>
            <a:xfrm>
              <a:off x="3819532" y="2635984"/>
              <a:ext cx="64098" cy="106319"/>
            </a:xfrm>
            <a:custGeom>
              <a:avLst/>
              <a:gdLst/>
              <a:ahLst/>
              <a:cxnLst/>
              <a:rect l="0" t="0" r="0" b="0"/>
              <a:pathLst>
                <a:path w="64098" h="106319">
                  <a:moveTo>
                    <a:pt x="0" y="0"/>
                  </a:moveTo>
                  <a:lnTo>
                    <a:pt x="0" y="106318"/>
                  </a:lnTo>
                  <a:lnTo>
                    <a:pt x="0" y="106318"/>
                  </a:lnTo>
                  <a:lnTo>
                    <a:pt x="64097"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4" name="任意多边形 2473"/>
            <p:cNvSpPr/>
            <p:nvPr/>
          </p:nvSpPr>
          <p:spPr>
            <a:xfrm>
              <a:off x="3702276" y="2742302"/>
              <a:ext cx="117257" cy="53708"/>
            </a:xfrm>
            <a:custGeom>
              <a:avLst/>
              <a:gdLst/>
              <a:ahLst/>
              <a:cxnLst/>
              <a:rect l="0" t="0" r="0" b="0"/>
              <a:pathLst>
                <a:path w="117257" h="53708">
                  <a:moveTo>
                    <a:pt x="117256" y="0"/>
                  </a:moveTo>
                  <a:lnTo>
                    <a:pt x="10938" y="0"/>
                  </a:lnTo>
                  <a:lnTo>
                    <a:pt x="10938" y="0"/>
                  </a:lnTo>
                  <a:lnTo>
                    <a:pt x="0" y="5370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5" name="任意多边形 2474"/>
            <p:cNvSpPr/>
            <p:nvPr/>
          </p:nvSpPr>
          <p:spPr>
            <a:xfrm>
              <a:off x="3691338" y="2742302"/>
              <a:ext cx="21877" cy="53708"/>
            </a:xfrm>
            <a:custGeom>
              <a:avLst/>
              <a:gdLst/>
              <a:ahLst/>
              <a:cxnLst/>
              <a:rect l="0" t="0" r="0" b="0"/>
              <a:pathLst>
                <a:path w="21877" h="53708">
                  <a:moveTo>
                    <a:pt x="21876" y="0"/>
                  </a:moveTo>
                  <a:lnTo>
                    <a:pt x="0" y="0"/>
                  </a:lnTo>
                  <a:lnTo>
                    <a:pt x="0" y="0"/>
                  </a:lnTo>
                  <a:lnTo>
                    <a:pt x="10938" y="5370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6" name="任意多边形 2475"/>
            <p:cNvSpPr/>
            <p:nvPr/>
          </p:nvSpPr>
          <p:spPr>
            <a:xfrm>
              <a:off x="3766373" y="2742302"/>
              <a:ext cx="64098" cy="160026"/>
            </a:xfrm>
            <a:custGeom>
              <a:avLst/>
              <a:gdLst/>
              <a:ahLst/>
              <a:cxnLst/>
              <a:rect l="0" t="0" r="0" b="0"/>
              <a:pathLst>
                <a:path w="64098" h="160026">
                  <a:moveTo>
                    <a:pt x="64097" y="160025"/>
                  </a:moveTo>
                  <a:lnTo>
                    <a:pt x="53159" y="0"/>
                  </a:lnTo>
                  <a:lnTo>
                    <a:pt x="53159" y="0"/>
                  </a:lnTo>
                  <a:lnTo>
                    <a:pt x="0" y="10686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7" name="任意多边形 2476"/>
            <p:cNvSpPr/>
            <p:nvPr/>
          </p:nvSpPr>
          <p:spPr>
            <a:xfrm>
              <a:off x="3702276" y="2742302"/>
              <a:ext cx="117257" cy="106867"/>
            </a:xfrm>
            <a:custGeom>
              <a:avLst/>
              <a:gdLst/>
              <a:ahLst/>
              <a:cxnLst/>
              <a:rect l="0" t="0" r="0" b="0"/>
              <a:pathLst>
                <a:path w="117257" h="106867">
                  <a:moveTo>
                    <a:pt x="117256" y="0"/>
                  </a:moveTo>
                  <a:lnTo>
                    <a:pt x="0" y="53707"/>
                  </a:lnTo>
                  <a:lnTo>
                    <a:pt x="0" y="53707"/>
                  </a:lnTo>
                  <a:lnTo>
                    <a:pt x="64097" y="10686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8" name="任意多边形 2477"/>
            <p:cNvSpPr/>
            <p:nvPr/>
          </p:nvSpPr>
          <p:spPr>
            <a:xfrm>
              <a:off x="3585020" y="2796009"/>
              <a:ext cx="181354" cy="160026"/>
            </a:xfrm>
            <a:custGeom>
              <a:avLst/>
              <a:gdLst/>
              <a:ahLst/>
              <a:cxnLst/>
              <a:rect l="0" t="0" r="0" b="0"/>
              <a:pathLst>
                <a:path w="181354" h="160026">
                  <a:moveTo>
                    <a:pt x="117256" y="0"/>
                  </a:moveTo>
                  <a:lnTo>
                    <a:pt x="0" y="160025"/>
                  </a:lnTo>
                  <a:lnTo>
                    <a:pt x="0" y="160025"/>
                  </a:lnTo>
                  <a:lnTo>
                    <a:pt x="181353"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9" name="任意多边形 2478"/>
            <p:cNvSpPr/>
            <p:nvPr/>
          </p:nvSpPr>
          <p:spPr>
            <a:xfrm>
              <a:off x="3339571" y="2849716"/>
              <a:ext cx="181353" cy="160026"/>
            </a:xfrm>
            <a:custGeom>
              <a:avLst/>
              <a:gdLst/>
              <a:ahLst/>
              <a:cxnLst/>
              <a:rect l="0" t="0" r="0" b="0"/>
              <a:pathLst>
                <a:path w="181353" h="160026">
                  <a:moveTo>
                    <a:pt x="117256" y="0"/>
                  </a:moveTo>
                  <a:lnTo>
                    <a:pt x="0" y="160025"/>
                  </a:lnTo>
                  <a:lnTo>
                    <a:pt x="0" y="160025"/>
                  </a:lnTo>
                  <a:lnTo>
                    <a:pt x="181352"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0" name="任意多边形 2479"/>
            <p:cNvSpPr/>
            <p:nvPr/>
          </p:nvSpPr>
          <p:spPr>
            <a:xfrm>
              <a:off x="3339571" y="2902875"/>
              <a:ext cx="181353" cy="159478"/>
            </a:xfrm>
            <a:custGeom>
              <a:avLst/>
              <a:gdLst/>
              <a:ahLst/>
              <a:cxnLst/>
              <a:rect l="0" t="0" r="0" b="0"/>
              <a:pathLst>
                <a:path w="181353" h="159478">
                  <a:moveTo>
                    <a:pt x="0" y="106866"/>
                  </a:moveTo>
                  <a:lnTo>
                    <a:pt x="95380" y="159477"/>
                  </a:lnTo>
                  <a:lnTo>
                    <a:pt x="95380" y="159477"/>
                  </a:lnTo>
                  <a:lnTo>
                    <a:pt x="18135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1" name="任意多边形 2480"/>
            <p:cNvSpPr/>
            <p:nvPr/>
          </p:nvSpPr>
          <p:spPr>
            <a:xfrm>
              <a:off x="3520923" y="2742302"/>
              <a:ext cx="64098" cy="160574"/>
            </a:xfrm>
            <a:custGeom>
              <a:avLst/>
              <a:gdLst/>
              <a:ahLst/>
              <a:cxnLst/>
              <a:rect l="0" t="0" r="0" b="0"/>
              <a:pathLst>
                <a:path w="64098" h="160574">
                  <a:moveTo>
                    <a:pt x="64097" y="0"/>
                  </a:moveTo>
                  <a:lnTo>
                    <a:pt x="42222" y="0"/>
                  </a:lnTo>
                  <a:lnTo>
                    <a:pt x="42222" y="0"/>
                  </a:lnTo>
                  <a:lnTo>
                    <a:pt x="0" y="16057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2" name="任意多边形 2481"/>
            <p:cNvSpPr/>
            <p:nvPr/>
          </p:nvSpPr>
          <p:spPr>
            <a:xfrm>
              <a:off x="3456827" y="2742302"/>
              <a:ext cx="106319" cy="160574"/>
            </a:xfrm>
            <a:custGeom>
              <a:avLst/>
              <a:gdLst/>
              <a:ahLst/>
              <a:cxnLst/>
              <a:rect l="0" t="0" r="0" b="0"/>
              <a:pathLst>
                <a:path w="106319" h="160574">
                  <a:moveTo>
                    <a:pt x="106318" y="0"/>
                  </a:moveTo>
                  <a:lnTo>
                    <a:pt x="0" y="107414"/>
                  </a:lnTo>
                  <a:lnTo>
                    <a:pt x="0" y="107414"/>
                  </a:lnTo>
                  <a:lnTo>
                    <a:pt x="64096" y="16057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3" name="任意多边形 2482"/>
            <p:cNvSpPr/>
            <p:nvPr/>
          </p:nvSpPr>
          <p:spPr>
            <a:xfrm>
              <a:off x="3434951" y="2902875"/>
              <a:ext cx="128195" cy="159478"/>
            </a:xfrm>
            <a:custGeom>
              <a:avLst/>
              <a:gdLst/>
              <a:ahLst/>
              <a:cxnLst/>
              <a:rect l="0" t="0" r="0" b="0"/>
              <a:pathLst>
                <a:path w="128195" h="159478">
                  <a:moveTo>
                    <a:pt x="0" y="159477"/>
                  </a:moveTo>
                  <a:lnTo>
                    <a:pt x="128194" y="159477"/>
                  </a:lnTo>
                  <a:lnTo>
                    <a:pt x="128194" y="159477"/>
                  </a:lnTo>
                  <a:lnTo>
                    <a:pt x="8597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4" name="任意多边形 2483"/>
            <p:cNvSpPr/>
            <p:nvPr/>
          </p:nvSpPr>
          <p:spPr>
            <a:xfrm>
              <a:off x="3520923" y="2902875"/>
              <a:ext cx="64098" cy="159478"/>
            </a:xfrm>
            <a:custGeom>
              <a:avLst/>
              <a:gdLst/>
              <a:ahLst/>
              <a:cxnLst/>
              <a:rect l="0" t="0" r="0" b="0"/>
              <a:pathLst>
                <a:path w="64098" h="159478">
                  <a:moveTo>
                    <a:pt x="42222" y="159477"/>
                  </a:moveTo>
                  <a:lnTo>
                    <a:pt x="64097" y="53159"/>
                  </a:lnTo>
                  <a:lnTo>
                    <a:pt x="64097" y="53159"/>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5" name="任意多边形 2484"/>
            <p:cNvSpPr/>
            <p:nvPr/>
          </p:nvSpPr>
          <p:spPr>
            <a:xfrm>
              <a:off x="3520923" y="2796009"/>
              <a:ext cx="181354" cy="160026"/>
            </a:xfrm>
            <a:custGeom>
              <a:avLst/>
              <a:gdLst/>
              <a:ahLst/>
              <a:cxnLst/>
              <a:rect l="0" t="0" r="0" b="0"/>
              <a:pathLst>
                <a:path w="181354" h="160026">
                  <a:moveTo>
                    <a:pt x="64097" y="160025"/>
                  </a:moveTo>
                  <a:lnTo>
                    <a:pt x="181353" y="0"/>
                  </a:lnTo>
                  <a:lnTo>
                    <a:pt x="181353" y="0"/>
                  </a:lnTo>
                  <a:lnTo>
                    <a:pt x="0" y="10686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6" name="任意多边形 2485"/>
            <p:cNvSpPr/>
            <p:nvPr/>
          </p:nvSpPr>
          <p:spPr>
            <a:xfrm>
              <a:off x="3520923" y="2742302"/>
              <a:ext cx="181354" cy="160574"/>
            </a:xfrm>
            <a:custGeom>
              <a:avLst/>
              <a:gdLst/>
              <a:ahLst/>
              <a:cxnLst/>
              <a:rect l="0" t="0" r="0" b="0"/>
              <a:pathLst>
                <a:path w="181354" h="160574">
                  <a:moveTo>
                    <a:pt x="181353" y="53707"/>
                  </a:moveTo>
                  <a:lnTo>
                    <a:pt x="64097" y="0"/>
                  </a:lnTo>
                  <a:lnTo>
                    <a:pt x="64097" y="0"/>
                  </a:lnTo>
                  <a:lnTo>
                    <a:pt x="0" y="16057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7" name="任意多边形 2486"/>
            <p:cNvSpPr/>
            <p:nvPr/>
          </p:nvSpPr>
          <p:spPr>
            <a:xfrm>
              <a:off x="3222315" y="3062899"/>
              <a:ext cx="181354" cy="160026"/>
            </a:xfrm>
            <a:custGeom>
              <a:avLst/>
              <a:gdLst/>
              <a:ahLst/>
              <a:cxnLst/>
              <a:rect l="0" t="0" r="0" b="0"/>
              <a:pathLst>
                <a:path w="181354" h="160026">
                  <a:moveTo>
                    <a:pt x="0" y="106866"/>
                  </a:moveTo>
                  <a:lnTo>
                    <a:pt x="64097" y="160025"/>
                  </a:lnTo>
                  <a:lnTo>
                    <a:pt x="64097" y="160025"/>
                  </a:lnTo>
                  <a:lnTo>
                    <a:pt x="18135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8" name="任意多边形 2487"/>
            <p:cNvSpPr/>
            <p:nvPr/>
          </p:nvSpPr>
          <p:spPr>
            <a:xfrm>
              <a:off x="3222315" y="3009741"/>
              <a:ext cx="181354" cy="160025"/>
            </a:xfrm>
            <a:custGeom>
              <a:avLst/>
              <a:gdLst/>
              <a:ahLst/>
              <a:cxnLst/>
              <a:rect l="0" t="0" r="0" b="0"/>
              <a:pathLst>
                <a:path w="181354" h="160025">
                  <a:moveTo>
                    <a:pt x="117256" y="0"/>
                  </a:moveTo>
                  <a:lnTo>
                    <a:pt x="0" y="160024"/>
                  </a:lnTo>
                  <a:lnTo>
                    <a:pt x="0" y="160024"/>
                  </a:lnTo>
                  <a:lnTo>
                    <a:pt x="181353" y="5315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9" name="任意多边形 2488"/>
            <p:cNvSpPr/>
            <p:nvPr/>
          </p:nvSpPr>
          <p:spPr>
            <a:xfrm>
              <a:off x="3339571" y="3009741"/>
              <a:ext cx="95381" cy="53159"/>
            </a:xfrm>
            <a:custGeom>
              <a:avLst/>
              <a:gdLst/>
              <a:ahLst/>
              <a:cxnLst/>
              <a:rect l="0" t="0" r="0" b="0"/>
              <a:pathLst>
                <a:path w="95381" h="53159">
                  <a:moveTo>
                    <a:pt x="95380" y="52611"/>
                  </a:moveTo>
                  <a:lnTo>
                    <a:pt x="0" y="0"/>
                  </a:lnTo>
                  <a:lnTo>
                    <a:pt x="0" y="0"/>
                  </a:lnTo>
                  <a:lnTo>
                    <a:pt x="64097" y="5315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0" name="任意多边形 2489"/>
            <p:cNvSpPr/>
            <p:nvPr/>
          </p:nvSpPr>
          <p:spPr>
            <a:xfrm>
              <a:off x="3574083" y="2689691"/>
              <a:ext cx="64097" cy="53160"/>
            </a:xfrm>
            <a:custGeom>
              <a:avLst/>
              <a:gdLst/>
              <a:ahLst/>
              <a:cxnLst/>
              <a:rect l="0" t="0" r="0" b="0"/>
              <a:pathLst>
                <a:path w="64097" h="53160">
                  <a:moveTo>
                    <a:pt x="0" y="0"/>
                  </a:moveTo>
                  <a:lnTo>
                    <a:pt x="10937" y="52611"/>
                  </a:lnTo>
                  <a:lnTo>
                    <a:pt x="10937" y="52611"/>
                  </a:lnTo>
                  <a:lnTo>
                    <a:pt x="64096"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1" name="任意多边形 2490"/>
            <p:cNvSpPr/>
            <p:nvPr/>
          </p:nvSpPr>
          <p:spPr>
            <a:xfrm>
              <a:off x="3585020" y="2742302"/>
              <a:ext cx="117257" cy="53708"/>
            </a:xfrm>
            <a:custGeom>
              <a:avLst/>
              <a:gdLst/>
              <a:ahLst/>
              <a:cxnLst/>
              <a:rect l="0" t="0" r="0" b="0"/>
              <a:pathLst>
                <a:path w="117257" h="53708">
                  <a:moveTo>
                    <a:pt x="0" y="0"/>
                  </a:moveTo>
                  <a:lnTo>
                    <a:pt x="117256" y="53707"/>
                  </a:lnTo>
                  <a:lnTo>
                    <a:pt x="117256" y="53707"/>
                  </a:lnTo>
                  <a:lnTo>
                    <a:pt x="53159" y="54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2" name="任意多边形 2491"/>
            <p:cNvSpPr/>
            <p:nvPr/>
          </p:nvSpPr>
          <p:spPr>
            <a:xfrm>
              <a:off x="3649117" y="3009193"/>
              <a:ext cx="117257" cy="53160"/>
            </a:xfrm>
            <a:custGeom>
              <a:avLst/>
              <a:gdLst/>
              <a:ahLst/>
              <a:cxnLst/>
              <a:rect l="0" t="0" r="0" b="0"/>
              <a:pathLst>
                <a:path w="117257" h="53160">
                  <a:moveTo>
                    <a:pt x="64097" y="53159"/>
                  </a:moveTo>
                  <a:lnTo>
                    <a:pt x="117256" y="53159"/>
                  </a:lnTo>
                  <a:lnTo>
                    <a:pt x="117256" y="53159"/>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3" name="任意多边形 2492"/>
            <p:cNvSpPr/>
            <p:nvPr/>
          </p:nvSpPr>
          <p:spPr>
            <a:xfrm>
              <a:off x="3649117" y="2902327"/>
              <a:ext cx="181354" cy="160026"/>
            </a:xfrm>
            <a:custGeom>
              <a:avLst/>
              <a:gdLst/>
              <a:ahLst/>
              <a:cxnLst/>
              <a:rect l="0" t="0" r="0" b="0"/>
              <a:pathLst>
                <a:path w="181354" h="160026">
                  <a:moveTo>
                    <a:pt x="117256" y="160025"/>
                  </a:moveTo>
                  <a:lnTo>
                    <a:pt x="181353" y="0"/>
                  </a:lnTo>
                  <a:lnTo>
                    <a:pt x="181353" y="0"/>
                  </a:lnTo>
                  <a:lnTo>
                    <a:pt x="0" y="10686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4" name="任意多边形 2493"/>
            <p:cNvSpPr/>
            <p:nvPr/>
          </p:nvSpPr>
          <p:spPr>
            <a:xfrm>
              <a:off x="3563145" y="3009193"/>
              <a:ext cx="128194" cy="53160"/>
            </a:xfrm>
            <a:custGeom>
              <a:avLst/>
              <a:gdLst/>
              <a:ahLst/>
              <a:cxnLst/>
              <a:rect l="0" t="0" r="0" b="0"/>
              <a:pathLst>
                <a:path w="128194" h="53160">
                  <a:moveTo>
                    <a:pt x="0" y="53159"/>
                  </a:moveTo>
                  <a:lnTo>
                    <a:pt x="128193" y="53159"/>
                  </a:lnTo>
                  <a:lnTo>
                    <a:pt x="128193" y="53159"/>
                  </a:lnTo>
                  <a:lnTo>
                    <a:pt x="8597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5" name="任意多边形 2494"/>
            <p:cNvSpPr/>
            <p:nvPr/>
          </p:nvSpPr>
          <p:spPr>
            <a:xfrm>
              <a:off x="3563145" y="2956034"/>
              <a:ext cx="85973" cy="106319"/>
            </a:xfrm>
            <a:custGeom>
              <a:avLst/>
              <a:gdLst/>
              <a:ahLst/>
              <a:cxnLst/>
              <a:rect l="0" t="0" r="0" b="0"/>
              <a:pathLst>
                <a:path w="85973" h="106319">
                  <a:moveTo>
                    <a:pt x="21875" y="0"/>
                  </a:moveTo>
                  <a:lnTo>
                    <a:pt x="0" y="106318"/>
                  </a:lnTo>
                  <a:lnTo>
                    <a:pt x="0" y="106318"/>
                  </a:lnTo>
                  <a:lnTo>
                    <a:pt x="85972"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6" name="任意多边形 2495"/>
            <p:cNvSpPr/>
            <p:nvPr/>
          </p:nvSpPr>
          <p:spPr>
            <a:xfrm>
              <a:off x="3649117" y="3009193"/>
              <a:ext cx="64098" cy="53160"/>
            </a:xfrm>
            <a:custGeom>
              <a:avLst/>
              <a:gdLst/>
              <a:ahLst/>
              <a:cxnLst/>
              <a:rect l="0" t="0" r="0" b="0"/>
              <a:pathLst>
                <a:path w="64098" h="53160">
                  <a:moveTo>
                    <a:pt x="42221" y="53159"/>
                  </a:moveTo>
                  <a:lnTo>
                    <a:pt x="64097" y="53159"/>
                  </a:lnTo>
                  <a:lnTo>
                    <a:pt x="64097" y="53159"/>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7" name="任意多边形 2496"/>
            <p:cNvSpPr/>
            <p:nvPr/>
          </p:nvSpPr>
          <p:spPr>
            <a:xfrm>
              <a:off x="3585020" y="2849168"/>
              <a:ext cx="181354" cy="160026"/>
            </a:xfrm>
            <a:custGeom>
              <a:avLst/>
              <a:gdLst/>
              <a:ahLst/>
              <a:cxnLst/>
              <a:rect l="0" t="0" r="0" b="0"/>
              <a:pathLst>
                <a:path w="181354" h="160026">
                  <a:moveTo>
                    <a:pt x="181353" y="0"/>
                  </a:moveTo>
                  <a:lnTo>
                    <a:pt x="0" y="106866"/>
                  </a:lnTo>
                  <a:lnTo>
                    <a:pt x="0" y="106866"/>
                  </a:lnTo>
                  <a:lnTo>
                    <a:pt x="64097"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8" name="任意多边形 2497"/>
            <p:cNvSpPr/>
            <p:nvPr/>
          </p:nvSpPr>
          <p:spPr>
            <a:xfrm>
              <a:off x="3649117" y="2849168"/>
              <a:ext cx="181354" cy="160026"/>
            </a:xfrm>
            <a:custGeom>
              <a:avLst/>
              <a:gdLst/>
              <a:ahLst/>
              <a:cxnLst/>
              <a:rect l="0" t="0" r="0" b="0"/>
              <a:pathLst>
                <a:path w="181354" h="160026">
                  <a:moveTo>
                    <a:pt x="181353" y="53159"/>
                  </a:moveTo>
                  <a:lnTo>
                    <a:pt x="117256" y="0"/>
                  </a:lnTo>
                  <a:lnTo>
                    <a:pt x="117256" y="0"/>
                  </a:lnTo>
                  <a:lnTo>
                    <a:pt x="0"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9" name="任意多边形 2498"/>
            <p:cNvSpPr/>
            <p:nvPr/>
          </p:nvSpPr>
          <p:spPr>
            <a:xfrm>
              <a:off x="3434951" y="3062352"/>
              <a:ext cx="128195" cy="53708"/>
            </a:xfrm>
            <a:custGeom>
              <a:avLst/>
              <a:gdLst/>
              <a:ahLst/>
              <a:cxnLst/>
              <a:rect l="0" t="0" r="0" b="0"/>
              <a:pathLst>
                <a:path w="128195" h="53708">
                  <a:moveTo>
                    <a:pt x="128194" y="0"/>
                  </a:moveTo>
                  <a:lnTo>
                    <a:pt x="0" y="0"/>
                  </a:lnTo>
                  <a:lnTo>
                    <a:pt x="0" y="0"/>
                  </a:lnTo>
                  <a:lnTo>
                    <a:pt x="32813" y="5370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0" name="任意多边形 2499"/>
            <p:cNvSpPr/>
            <p:nvPr/>
          </p:nvSpPr>
          <p:spPr>
            <a:xfrm>
              <a:off x="3403668" y="3062352"/>
              <a:ext cx="64097" cy="53708"/>
            </a:xfrm>
            <a:custGeom>
              <a:avLst/>
              <a:gdLst/>
              <a:ahLst/>
              <a:cxnLst/>
              <a:rect l="0" t="0" r="0" b="0"/>
              <a:pathLst>
                <a:path w="64097" h="53708">
                  <a:moveTo>
                    <a:pt x="31283" y="0"/>
                  </a:moveTo>
                  <a:lnTo>
                    <a:pt x="0" y="547"/>
                  </a:lnTo>
                  <a:lnTo>
                    <a:pt x="0" y="547"/>
                  </a:lnTo>
                  <a:lnTo>
                    <a:pt x="64096" y="5370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1" name="任意多边形 2500"/>
            <p:cNvSpPr/>
            <p:nvPr/>
          </p:nvSpPr>
          <p:spPr>
            <a:xfrm>
              <a:off x="3286412" y="3116059"/>
              <a:ext cx="181353" cy="160025"/>
            </a:xfrm>
            <a:custGeom>
              <a:avLst/>
              <a:gdLst/>
              <a:ahLst/>
              <a:cxnLst/>
              <a:rect l="0" t="0" r="0" b="0"/>
              <a:pathLst>
                <a:path w="181353" h="160025">
                  <a:moveTo>
                    <a:pt x="0" y="106865"/>
                  </a:moveTo>
                  <a:lnTo>
                    <a:pt x="64097" y="160024"/>
                  </a:lnTo>
                  <a:lnTo>
                    <a:pt x="64097" y="160024"/>
                  </a:lnTo>
                  <a:lnTo>
                    <a:pt x="18135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2" name="任意多边形 2501"/>
            <p:cNvSpPr/>
            <p:nvPr/>
          </p:nvSpPr>
          <p:spPr>
            <a:xfrm>
              <a:off x="3286412" y="3062899"/>
              <a:ext cx="181353" cy="160026"/>
            </a:xfrm>
            <a:custGeom>
              <a:avLst/>
              <a:gdLst/>
              <a:ahLst/>
              <a:cxnLst/>
              <a:rect l="0" t="0" r="0" b="0"/>
              <a:pathLst>
                <a:path w="181353" h="160026">
                  <a:moveTo>
                    <a:pt x="117256" y="0"/>
                  </a:moveTo>
                  <a:lnTo>
                    <a:pt x="0" y="160025"/>
                  </a:lnTo>
                  <a:lnTo>
                    <a:pt x="0" y="160025"/>
                  </a:lnTo>
                  <a:lnTo>
                    <a:pt x="181352" y="5316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3" name="任意多边形 2502"/>
            <p:cNvSpPr/>
            <p:nvPr/>
          </p:nvSpPr>
          <p:spPr>
            <a:xfrm>
              <a:off x="3531861" y="3062352"/>
              <a:ext cx="64098" cy="160026"/>
            </a:xfrm>
            <a:custGeom>
              <a:avLst/>
              <a:gdLst/>
              <a:ahLst/>
              <a:cxnLst/>
              <a:rect l="0" t="0" r="0" b="0"/>
              <a:pathLst>
                <a:path w="64098" h="160026">
                  <a:moveTo>
                    <a:pt x="64097" y="160025"/>
                  </a:moveTo>
                  <a:lnTo>
                    <a:pt x="31284" y="0"/>
                  </a:lnTo>
                  <a:lnTo>
                    <a:pt x="31284" y="0"/>
                  </a:lnTo>
                  <a:lnTo>
                    <a:pt x="0" y="10686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4" name="任意多边形 2503"/>
            <p:cNvSpPr/>
            <p:nvPr/>
          </p:nvSpPr>
          <p:spPr>
            <a:xfrm>
              <a:off x="3467764" y="3062352"/>
              <a:ext cx="95382" cy="106866"/>
            </a:xfrm>
            <a:custGeom>
              <a:avLst/>
              <a:gdLst/>
              <a:ahLst/>
              <a:cxnLst/>
              <a:rect l="0" t="0" r="0" b="0"/>
              <a:pathLst>
                <a:path w="95382" h="106866">
                  <a:moveTo>
                    <a:pt x="95381" y="0"/>
                  </a:moveTo>
                  <a:lnTo>
                    <a:pt x="0" y="53707"/>
                  </a:lnTo>
                  <a:lnTo>
                    <a:pt x="0" y="53707"/>
                  </a:lnTo>
                  <a:lnTo>
                    <a:pt x="64097" y="10686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5" name="任意多边形 2504"/>
            <p:cNvSpPr/>
            <p:nvPr/>
          </p:nvSpPr>
          <p:spPr>
            <a:xfrm>
              <a:off x="3350509" y="3169217"/>
              <a:ext cx="181353" cy="160027"/>
            </a:xfrm>
            <a:custGeom>
              <a:avLst/>
              <a:gdLst/>
              <a:ahLst/>
              <a:cxnLst/>
              <a:rect l="0" t="0" r="0" b="0"/>
              <a:pathLst>
                <a:path w="181353" h="160027">
                  <a:moveTo>
                    <a:pt x="0" y="106866"/>
                  </a:moveTo>
                  <a:lnTo>
                    <a:pt x="64097" y="160026"/>
                  </a:lnTo>
                  <a:lnTo>
                    <a:pt x="64097" y="160026"/>
                  </a:lnTo>
                  <a:lnTo>
                    <a:pt x="18135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6" name="任意多边形 2505"/>
            <p:cNvSpPr/>
            <p:nvPr/>
          </p:nvSpPr>
          <p:spPr>
            <a:xfrm>
              <a:off x="3350509" y="3116059"/>
              <a:ext cx="181353" cy="160025"/>
            </a:xfrm>
            <a:custGeom>
              <a:avLst/>
              <a:gdLst/>
              <a:ahLst/>
              <a:cxnLst/>
              <a:rect l="0" t="0" r="0" b="0"/>
              <a:pathLst>
                <a:path w="181353" h="160025">
                  <a:moveTo>
                    <a:pt x="117255" y="0"/>
                  </a:moveTo>
                  <a:lnTo>
                    <a:pt x="0" y="160024"/>
                  </a:lnTo>
                  <a:lnTo>
                    <a:pt x="0" y="160024"/>
                  </a:lnTo>
                  <a:lnTo>
                    <a:pt x="181352" y="5315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7" name="任意多边形 2506"/>
            <p:cNvSpPr/>
            <p:nvPr/>
          </p:nvSpPr>
          <p:spPr>
            <a:xfrm>
              <a:off x="3414606" y="3169217"/>
              <a:ext cx="181353" cy="160027"/>
            </a:xfrm>
            <a:custGeom>
              <a:avLst/>
              <a:gdLst/>
              <a:ahLst/>
              <a:cxnLst/>
              <a:rect l="0" t="0" r="0" b="0"/>
              <a:pathLst>
                <a:path w="181353" h="160027">
                  <a:moveTo>
                    <a:pt x="0" y="160026"/>
                  </a:moveTo>
                  <a:lnTo>
                    <a:pt x="181352" y="53160"/>
                  </a:lnTo>
                  <a:lnTo>
                    <a:pt x="181352" y="53160"/>
                  </a:lnTo>
                  <a:lnTo>
                    <a:pt x="117255"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8" name="任意多边形 2507"/>
            <p:cNvSpPr/>
            <p:nvPr/>
          </p:nvSpPr>
          <p:spPr>
            <a:xfrm>
              <a:off x="3797657" y="2317030"/>
              <a:ext cx="362706" cy="106319"/>
            </a:xfrm>
            <a:custGeom>
              <a:avLst/>
              <a:gdLst/>
              <a:ahLst/>
              <a:cxnLst/>
              <a:rect l="0" t="0" r="0" b="0"/>
              <a:pathLst>
                <a:path w="362706" h="106319">
                  <a:moveTo>
                    <a:pt x="362705" y="0"/>
                  </a:moveTo>
                  <a:lnTo>
                    <a:pt x="0" y="0"/>
                  </a:lnTo>
                  <a:lnTo>
                    <a:pt x="0" y="0"/>
                  </a:lnTo>
                  <a:lnTo>
                    <a:pt x="128193"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1" name="任意多边形 2510"/>
            <p:cNvSpPr/>
            <p:nvPr/>
          </p:nvSpPr>
          <p:spPr>
            <a:xfrm>
              <a:off x="4288555" y="2317030"/>
              <a:ext cx="234513" cy="212637"/>
            </a:xfrm>
            <a:custGeom>
              <a:avLst/>
              <a:gdLst/>
              <a:ahLst/>
              <a:cxnLst/>
              <a:rect l="0" t="0" r="0" b="0"/>
              <a:pathLst>
                <a:path w="234513" h="212637">
                  <a:moveTo>
                    <a:pt x="128194" y="212636"/>
                  </a:moveTo>
                  <a:lnTo>
                    <a:pt x="234512" y="0"/>
                  </a:lnTo>
                  <a:lnTo>
                    <a:pt x="234512"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2" name="任意多边形 2511"/>
            <p:cNvSpPr/>
            <p:nvPr/>
          </p:nvSpPr>
          <p:spPr>
            <a:xfrm>
              <a:off x="4160362" y="2317030"/>
              <a:ext cx="362706" cy="106319"/>
            </a:xfrm>
            <a:custGeom>
              <a:avLst/>
              <a:gdLst/>
              <a:ahLst/>
              <a:cxnLst/>
              <a:rect l="0" t="0" r="0" b="0"/>
              <a:pathLst>
                <a:path w="362706" h="106319">
                  <a:moveTo>
                    <a:pt x="362705" y="0"/>
                  </a:moveTo>
                  <a:lnTo>
                    <a:pt x="0" y="0"/>
                  </a:lnTo>
                  <a:lnTo>
                    <a:pt x="0" y="0"/>
                  </a:lnTo>
                  <a:lnTo>
                    <a:pt x="128193"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3" name="任意多边形 2512"/>
            <p:cNvSpPr/>
            <p:nvPr/>
          </p:nvSpPr>
          <p:spPr>
            <a:xfrm>
              <a:off x="4523067" y="2317030"/>
              <a:ext cx="362706" cy="106319"/>
            </a:xfrm>
            <a:custGeom>
              <a:avLst/>
              <a:gdLst/>
              <a:ahLst/>
              <a:cxnLst/>
              <a:rect l="0" t="0" r="0" b="0"/>
              <a:pathLst>
                <a:path w="362706" h="106319">
                  <a:moveTo>
                    <a:pt x="362705" y="0"/>
                  </a:moveTo>
                  <a:lnTo>
                    <a:pt x="0" y="0"/>
                  </a:lnTo>
                  <a:lnTo>
                    <a:pt x="0" y="0"/>
                  </a:lnTo>
                  <a:lnTo>
                    <a:pt x="128193"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4" name="任意多边形 2513"/>
            <p:cNvSpPr/>
            <p:nvPr/>
          </p:nvSpPr>
          <p:spPr>
            <a:xfrm>
              <a:off x="4416749" y="2317030"/>
              <a:ext cx="234512" cy="212637"/>
            </a:xfrm>
            <a:custGeom>
              <a:avLst/>
              <a:gdLst/>
              <a:ahLst/>
              <a:cxnLst/>
              <a:rect l="0" t="0" r="0" b="0"/>
              <a:pathLst>
                <a:path w="234512" h="212637">
                  <a:moveTo>
                    <a:pt x="106318" y="0"/>
                  </a:moveTo>
                  <a:lnTo>
                    <a:pt x="0" y="212636"/>
                  </a:lnTo>
                  <a:lnTo>
                    <a:pt x="0" y="212636"/>
                  </a:lnTo>
                  <a:lnTo>
                    <a:pt x="234511"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5" name="任意多边形 2514"/>
            <p:cNvSpPr/>
            <p:nvPr/>
          </p:nvSpPr>
          <p:spPr>
            <a:xfrm>
              <a:off x="3925850" y="2317030"/>
              <a:ext cx="234513" cy="212637"/>
            </a:xfrm>
            <a:custGeom>
              <a:avLst/>
              <a:gdLst/>
              <a:ahLst/>
              <a:cxnLst/>
              <a:rect l="0" t="0" r="0" b="0"/>
              <a:pathLst>
                <a:path w="234513" h="212637">
                  <a:moveTo>
                    <a:pt x="234512" y="0"/>
                  </a:moveTo>
                  <a:lnTo>
                    <a:pt x="0" y="106318"/>
                  </a:lnTo>
                  <a:lnTo>
                    <a:pt x="0" y="106318"/>
                  </a:lnTo>
                  <a:lnTo>
                    <a:pt x="128194" y="21263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6" name="任意多边形 2515"/>
            <p:cNvSpPr/>
            <p:nvPr/>
          </p:nvSpPr>
          <p:spPr>
            <a:xfrm>
              <a:off x="4054044" y="2317030"/>
              <a:ext cx="234512" cy="212637"/>
            </a:xfrm>
            <a:custGeom>
              <a:avLst/>
              <a:gdLst/>
              <a:ahLst/>
              <a:cxnLst/>
              <a:rect l="0" t="0" r="0" b="0"/>
              <a:pathLst>
                <a:path w="234512" h="212637">
                  <a:moveTo>
                    <a:pt x="234511" y="106318"/>
                  </a:moveTo>
                  <a:lnTo>
                    <a:pt x="106318" y="0"/>
                  </a:lnTo>
                  <a:lnTo>
                    <a:pt x="106318" y="0"/>
                  </a:lnTo>
                  <a:lnTo>
                    <a:pt x="0" y="21263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8" name="任意多边形 2517"/>
            <p:cNvSpPr/>
            <p:nvPr/>
          </p:nvSpPr>
          <p:spPr>
            <a:xfrm>
              <a:off x="4651260" y="2317030"/>
              <a:ext cx="234513" cy="106319"/>
            </a:xfrm>
            <a:custGeom>
              <a:avLst/>
              <a:gdLst/>
              <a:ahLst/>
              <a:cxnLst/>
              <a:rect l="0" t="0" r="0" b="0"/>
              <a:pathLst>
                <a:path w="234513" h="106319">
                  <a:moveTo>
                    <a:pt x="234512" y="0"/>
                  </a:moveTo>
                  <a:lnTo>
                    <a:pt x="0" y="106318"/>
                  </a:lnTo>
                  <a:lnTo>
                    <a:pt x="0" y="106318"/>
                  </a:lnTo>
                  <a:lnTo>
                    <a:pt x="234512"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9" name="任意多边形 2518"/>
            <p:cNvSpPr/>
            <p:nvPr/>
          </p:nvSpPr>
          <p:spPr>
            <a:xfrm>
              <a:off x="4416749" y="2423348"/>
              <a:ext cx="234512" cy="106319"/>
            </a:xfrm>
            <a:custGeom>
              <a:avLst/>
              <a:gdLst/>
              <a:ahLst/>
              <a:cxnLst/>
              <a:rect l="0" t="0" r="0" b="0"/>
              <a:pathLst>
                <a:path w="234512" h="106319">
                  <a:moveTo>
                    <a:pt x="234511" y="0"/>
                  </a:moveTo>
                  <a:lnTo>
                    <a:pt x="0" y="106318"/>
                  </a:lnTo>
                  <a:lnTo>
                    <a:pt x="0" y="106318"/>
                  </a:lnTo>
                  <a:lnTo>
                    <a:pt x="234511"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20" name="任意多边形 2519"/>
            <p:cNvSpPr/>
            <p:nvPr/>
          </p:nvSpPr>
          <p:spPr>
            <a:xfrm>
              <a:off x="4651260" y="2423348"/>
              <a:ext cx="234513" cy="106319"/>
            </a:xfrm>
            <a:custGeom>
              <a:avLst/>
              <a:gdLst/>
              <a:ahLst/>
              <a:cxnLst/>
              <a:rect l="0" t="0" r="0" b="0"/>
              <a:pathLst>
                <a:path w="234513" h="106319">
                  <a:moveTo>
                    <a:pt x="234512" y="106318"/>
                  </a:moveTo>
                  <a:lnTo>
                    <a:pt x="234512" y="0"/>
                  </a:lnTo>
                  <a:lnTo>
                    <a:pt x="234512"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21" name="任意多边形 2520"/>
            <p:cNvSpPr/>
            <p:nvPr/>
          </p:nvSpPr>
          <p:spPr>
            <a:xfrm>
              <a:off x="4651260" y="2423348"/>
              <a:ext cx="234513" cy="106319"/>
            </a:xfrm>
            <a:custGeom>
              <a:avLst/>
              <a:gdLst/>
              <a:ahLst/>
              <a:cxnLst/>
              <a:rect l="0" t="0" r="0" b="0"/>
              <a:pathLst>
                <a:path w="234513" h="106319">
                  <a:moveTo>
                    <a:pt x="234512" y="0"/>
                  </a:moveTo>
                  <a:lnTo>
                    <a:pt x="0" y="0"/>
                  </a:lnTo>
                  <a:lnTo>
                    <a:pt x="0"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25" name="任意多边形 2524"/>
            <p:cNvSpPr/>
            <p:nvPr/>
          </p:nvSpPr>
          <p:spPr>
            <a:xfrm>
              <a:off x="4651260" y="2529666"/>
              <a:ext cx="234513" cy="106319"/>
            </a:xfrm>
            <a:custGeom>
              <a:avLst/>
              <a:gdLst/>
              <a:ahLst/>
              <a:cxnLst/>
              <a:rect l="0" t="0" r="0" b="0"/>
              <a:pathLst>
                <a:path w="234513" h="106319">
                  <a:moveTo>
                    <a:pt x="234512" y="0"/>
                  </a:moveTo>
                  <a:lnTo>
                    <a:pt x="0" y="0"/>
                  </a:lnTo>
                  <a:lnTo>
                    <a:pt x="0"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26" name="任意多边形 2525"/>
            <p:cNvSpPr/>
            <p:nvPr/>
          </p:nvSpPr>
          <p:spPr>
            <a:xfrm>
              <a:off x="4651260" y="2529666"/>
              <a:ext cx="234513" cy="106319"/>
            </a:xfrm>
            <a:custGeom>
              <a:avLst/>
              <a:gdLst/>
              <a:ahLst/>
              <a:cxnLst/>
              <a:rect l="0" t="0" r="0" b="0"/>
              <a:pathLst>
                <a:path w="234513" h="106319">
                  <a:moveTo>
                    <a:pt x="234512" y="106318"/>
                  </a:moveTo>
                  <a:lnTo>
                    <a:pt x="234512" y="0"/>
                  </a:lnTo>
                  <a:lnTo>
                    <a:pt x="234512"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28" name="任意多边形 2527"/>
            <p:cNvSpPr/>
            <p:nvPr/>
          </p:nvSpPr>
          <p:spPr>
            <a:xfrm>
              <a:off x="3797657" y="2317030"/>
              <a:ext cx="128194" cy="212637"/>
            </a:xfrm>
            <a:custGeom>
              <a:avLst/>
              <a:gdLst/>
              <a:ahLst/>
              <a:cxnLst/>
              <a:rect l="0" t="0" r="0" b="0"/>
              <a:pathLst>
                <a:path w="128194" h="212637">
                  <a:moveTo>
                    <a:pt x="128193" y="106318"/>
                  </a:moveTo>
                  <a:lnTo>
                    <a:pt x="0" y="0"/>
                  </a:lnTo>
                  <a:lnTo>
                    <a:pt x="0" y="0"/>
                  </a:lnTo>
                  <a:lnTo>
                    <a:pt x="56793" y="21263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29" name="任意多边形 2528"/>
            <p:cNvSpPr/>
            <p:nvPr/>
          </p:nvSpPr>
          <p:spPr>
            <a:xfrm>
              <a:off x="3381792" y="2529666"/>
              <a:ext cx="64098" cy="53708"/>
            </a:xfrm>
            <a:custGeom>
              <a:avLst/>
              <a:gdLst/>
              <a:ahLst/>
              <a:cxnLst/>
              <a:rect l="0" t="0" r="0" b="0"/>
              <a:pathLst>
                <a:path w="64098" h="53708">
                  <a:moveTo>
                    <a:pt x="0" y="548"/>
                  </a:moveTo>
                  <a:lnTo>
                    <a:pt x="64097" y="53707"/>
                  </a:lnTo>
                  <a:lnTo>
                    <a:pt x="64097" y="53707"/>
                  </a:lnTo>
                  <a:lnTo>
                    <a:pt x="3635"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0" name="任意多边形 2529"/>
            <p:cNvSpPr/>
            <p:nvPr/>
          </p:nvSpPr>
          <p:spPr>
            <a:xfrm>
              <a:off x="4370111" y="2529666"/>
              <a:ext cx="46639" cy="106319"/>
            </a:xfrm>
            <a:custGeom>
              <a:avLst/>
              <a:gdLst/>
              <a:ahLst/>
              <a:cxnLst/>
              <a:rect l="0" t="0" r="0" b="0"/>
              <a:pathLst>
                <a:path w="46639" h="106319">
                  <a:moveTo>
                    <a:pt x="46638" y="106318"/>
                  </a:moveTo>
                  <a:lnTo>
                    <a:pt x="46638" y="0"/>
                  </a:lnTo>
                  <a:lnTo>
                    <a:pt x="46638"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1" name="任意多边形 2530"/>
            <p:cNvSpPr/>
            <p:nvPr/>
          </p:nvSpPr>
          <p:spPr>
            <a:xfrm>
              <a:off x="4370111" y="2635984"/>
              <a:ext cx="46639" cy="106319"/>
            </a:xfrm>
            <a:custGeom>
              <a:avLst/>
              <a:gdLst/>
              <a:ahLst/>
              <a:cxnLst/>
              <a:rect l="0" t="0" r="0" b="0"/>
              <a:pathLst>
                <a:path w="46639" h="106319">
                  <a:moveTo>
                    <a:pt x="46638" y="106318"/>
                  </a:moveTo>
                  <a:lnTo>
                    <a:pt x="46638" y="0"/>
                  </a:lnTo>
                  <a:lnTo>
                    <a:pt x="46638"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2" name="任意多边形 2531"/>
            <p:cNvSpPr/>
            <p:nvPr/>
          </p:nvSpPr>
          <p:spPr>
            <a:xfrm>
              <a:off x="3947726" y="2635984"/>
              <a:ext cx="234512" cy="106319"/>
            </a:xfrm>
            <a:custGeom>
              <a:avLst/>
              <a:gdLst/>
              <a:ahLst/>
              <a:cxnLst/>
              <a:rect l="0" t="0" r="0" b="0"/>
              <a:pathLst>
                <a:path w="234512" h="106319">
                  <a:moveTo>
                    <a:pt x="0" y="106318"/>
                  </a:moveTo>
                  <a:lnTo>
                    <a:pt x="234511" y="106318"/>
                  </a:lnTo>
                  <a:lnTo>
                    <a:pt x="234511" y="106318"/>
                  </a:lnTo>
                  <a:lnTo>
                    <a:pt x="18787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3" name="任意多边形 2532"/>
            <p:cNvSpPr/>
            <p:nvPr/>
          </p:nvSpPr>
          <p:spPr>
            <a:xfrm>
              <a:off x="4135600" y="2635984"/>
              <a:ext cx="46638" cy="106319"/>
            </a:xfrm>
            <a:custGeom>
              <a:avLst/>
              <a:gdLst/>
              <a:ahLst/>
              <a:cxnLst/>
              <a:rect l="0" t="0" r="0" b="0"/>
              <a:pathLst>
                <a:path w="46638" h="106319">
                  <a:moveTo>
                    <a:pt x="46637" y="106318"/>
                  </a:moveTo>
                  <a:lnTo>
                    <a:pt x="46637" y="0"/>
                  </a:lnTo>
                  <a:lnTo>
                    <a:pt x="46637"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4" name="任意多边形 2533"/>
            <p:cNvSpPr/>
            <p:nvPr/>
          </p:nvSpPr>
          <p:spPr>
            <a:xfrm>
              <a:off x="4627942" y="2635984"/>
              <a:ext cx="23319" cy="106319"/>
            </a:xfrm>
            <a:custGeom>
              <a:avLst/>
              <a:gdLst/>
              <a:ahLst/>
              <a:cxnLst/>
              <a:rect l="0" t="0" r="0" b="0"/>
              <a:pathLst>
                <a:path w="23319" h="106319">
                  <a:moveTo>
                    <a:pt x="23318" y="106318"/>
                  </a:moveTo>
                  <a:lnTo>
                    <a:pt x="23318" y="0"/>
                  </a:lnTo>
                  <a:lnTo>
                    <a:pt x="23318"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5" name="任意多边形 2534"/>
            <p:cNvSpPr/>
            <p:nvPr/>
          </p:nvSpPr>
          <p:spPr>
            <a:xfrm>
              <a:off x="4416749" y="2529666"/>
              <a:ext cx="234512" cy="159478"/>
            </a:xfrm>
            <a:custGeom>
              <a:avLst/>
              <a:gdLst/>
              <a:ahLst/>
              <a:cxnLst/>
              <a:rect l="0" t="0" r="0" b="0"/>
              <a:pathLst>
                <a:path w="234512" h="159478">
                  <a:moveTo>
                    <a:pt x="234511" y="0"/>
                  </a:moveTo>
                  <a:lnTo>
                    <a:pt x="0" y="0"/>
                  </a:lnTo>
                  <a:lnTo>
                    <a:pt x="0" y="0"/>
                  </a:lnTo>
                  <a:lnTo>
                    <a:pt x="93937" y="1594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6" name="任意多边形 2535"/>
            <p:cNvSpPr/>
            <p:nvPr/>
          </p:nvSpPr>
          <p:spPr>
            <a:xfrm>
              <a:off x="4510686" y="2529666"/>
              <a:ext cx="140575" cy="159478"/>
            </a:xfrm>
            <a:custGeom>
              <a:avLst/>
              <a:gdLst/>
              <a:ahLst/>
              <a:cxnLst/>
              <a:rect l="0" t="0" r="0" b="0"/>
              <a:pathLst>
                <a:path w="140575" h="159478">
                  <a:moveTo>
                    <a:pt x="140574" y="106318"/>
                  </a:moveTo>
                  <a:lnTo>
                    <a:pt x="140574" y="0"/>
                  </a:lnTo>
                  <a:lnTo>
                    <a:pt x="140574" y="0"/>
                  </a:lnTo>
                  <a:lnTo>
                    <a:pt x="0" y="1594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7" name="任意多边形 2536"/>
            <p:cNvSpPr/>
            <p:nvPr/>
          </p:nvSpPr>
          <p:spPr>
            <a:xfrm>
              <a:off x="4416749" y="2529666"/>
              <a:ext cx="93938" cy="159478"/>
            </a:xfrm>
            <a:custGeom>
              <a:avLst/>
              <a:gdLst/>
              <a:ahLst/>
              <a:cxnLst/>
              <a:rect l="0" t="0" r="0" b="0"/>
              <a:pathLst>
                <a:path w="93938" h="159478">
                  <a:moveTo>
                    <a:pt x="0" y="0"/>
                  </a:moveTo>
                  <a:lnTo>
                    <a:pt x="0" y="106318"/>
                  </a:lnTo>
                  <a:lnTo>
                    <a:pt x="0" y="106318"/>
                  </a:lnTo>
                  <a:lnTo>
                    <a:pt x="93937" y="1594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8" name="任意多边形 2537"/>
            <p:cNvSpPr/>
            <p:nvPr/>
          </p:nvSpPr>
          <p:spPr>
            <a:xfrm>
              <a:off x="4416749" y="2635984"/>
              <a:ext cx="93938" cy="106319"/>
            </a:xfrm>
            <a:custGeom>
              <a:avLst/>
              <a:gdLst/>
              <a:ahLst/>
              <a:cxnLst/>
              <a:rect l="0" t="0" r="0" b="0"/>
              <a:pathLst>
                <a:path w="93938" h="106319">
                  <a:moveTo>
                    <a:pt x="0" y="0"/>
                  </a:moveTo>
                  <a:lnTo>
                    <a:pt x="0" y="106318"/>
                  </a:lnTo>
                  <a:lnTo>
                    <a:pt x="0" y="106318"/>
                  </a:lnTo>
                  <a:lnTo>
                    <a:pt x="93937"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9" name="任意多边形 2538"/>
            <p:cNvSpPr/>
            <p:nvPr/>
          </p:nvSpPr>
          <p:spPr>
            <a:xfrm>
              <a:off x="4416749" y="2689143"/>
              <a:ext cx="234512" cy="53160"/>
            </a:xfrm>
            <a:custGeom>
              <a:avLst/>
              <a:gdLst/>
              <a:ahLst/>
              <a:cxnLst/>
              <a:rect l="0" t="0" r="0" b="0"/>
              <a:pathLst>
                <a:path w="234512" h="53160">
                  <a:moveTo>
                    <a:pt x="0" y="53159"/>
                  </a:moveTo>
                  <a:lnTo>
                    <a:pt x="234511" y="53159"/>
                  </a:lnTo>
                  <a:lnTo>
                    <a:pt x="234511" y="53159"/>
                  </a:lnTo>
                  <a:lnTo>
                    <a:pt x="9393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40" name="任意多边形 2539"/>
            <p:cNvSpPr/>
            <p:nvPr/>
          </p:nvSpPr>
          <p:spPr>
            <a:xfrm>
              <a:off x="4510686" y="2689143"/>
              <a:ext cx="140575" cy="53160"/>
            </a:xfrm>
            <a:custGeom>
              <a:avLst/>
              <a:gdLst/>
              <a:ahLst/>
              <a:cxnLst/>
              <a:rect l="0" t="0" r="0" b="0"/>
              <a:pathLst>
                <a:path w="140575" h="53160">
                  <a:moveTo>
                    <a:pt x="140574" y="53159"/>
                  </a:moveTo>
                  <a:lnTo>
                    <a:pt x="117256" y="0"/>
                  </a:lnTo>
                  <a:lnTo>
                    <a:pt x="117256"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41" name="任意多边形 2540"/>
            <p:cNvSpPr/>
            <p:nvPr/>
          </p:nvSpPr>
          <p:spPr>
            <a:xfrm>
              <a:off x="4510686" y="2635984"/>
              <a:ext cx="140575" cy="53160"/>
            </a:xfrm>
            <a:custGeom>
              <a:avLst/>
              <a:gdLst/>
              <a:ahLst/>
              <a:cxnLst/>
              <a:rect l="0" t="0" r="0" b="0"/>
              <a:pathLst>
                <a:path w="140575" h="53160">
                  <a:moveTo>
                    <a:pt x="117256" y="53159"/>
                  </a:moveTo>
                  <a:lnTo>
                    <a:pt x="140574" y="0"/>
                  </a:lnTo>
                  <a:lnTo>
                    <a:pt x="140574"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45" name="任意多边形 2544"/>
            <p:cNvSpPr/>
            <p:nvPr/>
          </p:nvSpPr>
          <p:spPr>
            <a:xfrm>
              <a:off x="4768516" y="2635984"/>
              <a:ext cx="117257" cy="106319"/>
            </a:xfrm>
            <a:custGeom>
              <a:avLst/>
              <a:gdLst/>
              <a:ahLst/>
              <a:cxnLst/>
              <a:rect l="0" t="0" r="0" b="0"/>
              <a:pathLst>
                <a:path w="117257" h="106319">
                  <a:moveTo>
                    <a:pt x="117256" y="106318"/>
                  </a:moveTo>
                  <a:lnTo>
                    <a:pt x="117256" y="0"/>
                  </a:lnTo>
                  <a:lnTo>
                    <a:pt x="117256"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46" name="任意多边形 2545"/>
            <p:cNvSpPr/>
            <p:nvPr/>
          </p:nvSpPr>
          <p:spPr>
            <a:xfrm>
              <a:off x="4651260" y="2635984"/>
              <a:ext cx="234513" cy="106319"/>
            </a:xfrm>
            <a:custGeom>
              <a:avLst/>
              <a:gdLst/>
              <a:ahLst/>
              <a:cxnLst/>
              <a:rect l="0" t="0" r="0" b="0"/>
              <a:pathLst>
                <a:path w="234513" h="106319">
                  <a:moveTo>
                    <a:pt x="234512" y="0"/>
                  </a:moveTo>
                  <a:lnTo>
                    <a:pt x="0" y="0"/>
                  </a:lnTo>
                  <a:lnTo>
                    <a:pt x="0" y="0"/>
                  </a:lnTo>
                  <a:lnTo>
                    <a:pt x="117256"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47" name="任意多边形 2546"/>
            <p:cNvSpPr/>
            <p:nvPr/>
          </p:nvSpPr>
          <p:spPr>
            <a:xfrm>
              <a:off x="4651260" y="2635984"/>
              <a:ext cx="117257" cy="106319"/>
            </a:xfrm>
            <a:custGeom>
              <a:avLst/>
              <a:gdLst/>
              <a:ahLst/>
              <a:cxnLst/>
              <a:rect l="0" t="0" r="0" b="0"/>
              <a:pathLst>
                <a:path w="117257" h="106319">
                  <a:moveTo>
                    <a:pt x="0" y="0"/>
                  </a:moveTo>
                  <a:lnTo>
                    <a:pt x="0" y="106318"/>
                  </a:lnTo>
                  <a:lnTo>
                    <a:pt x="0" y="106318"/>
                  </a:lnTo>
                  <a:lnTo>
                    <a:pt x="117256"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48" name="任意多边形 2547"/>
            <p:cNvSpPr/>
            <p:nvPr/>
          </p:nvSpPr>
          <p:spPr>
            <a:xfrm>
              <a:off x="4112280" y="2423348"/>
              <a:ext cx="176276" cy="212637"/>
            </a:xfrm>
            <a:custGeom>
              <a:avLst/>
              <a:gdLst/>
              <a:ahLst/>
              <a:cxnLst/>
              <a:rect l="0" t="0" r="0" b="0"/>
              <a:pathLst>
                <a:path w="176276" h="212637">
                  <a:moveTo>
                    <a:pt x="69957" y="212636"/>
                  </a:moveTo>
                  <a:lnTo>
                    <a:pt x="176275" y="0"/>
                  </a:lnTo>
                  <a:lnTo>
                    <a:pt x="176275" y="0"/>
                  </a:lnTo>
                  <a:lnTo>
                    <a:pt x="0" y="1594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49" name="任意多边形 2548"/>
            <p:cNvSpPr/>
            <p:nvPr/>
          </p:nvSpPr>
          <p:spPr>
            <a:xfrm>
              <a:off x="4054044" y="2423348"/>
              <a:ext cx="234512" cy="159478"/>
            </a:xfrm>
            <a:custGeom>
              <a:avLst/>
              <a:gdLst/>
              <a:ahLst/>
              <a:cxnLst/>
              <a:rect l="0" t="0" r="0" b="0"/>
              <a:pathLst>
                <a:path w="234512" h="159478">
                  <a:moveTo>
                    <a:pt x="234511" y="0"/>
                  </a:moveTo>
                  <a:lnTo>
                    <a:pt x="0" y="106318"/>
                  </a:lnTo>
                  <a:lnTo>
                    <a:pt x="0" y="106318"/>
                  </a:lnTo>
                  <a:lnTo>
                    <a:pt x="58236" y="1594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0" name="任意多边形 2549"/>
            <p:cNvSpPr/>
            <p:nvPr/>
          </p:nvSpPr>
          <p:spPr>
            <a:xfrm>
              <a:off x="4112280" y="2582825"/>
              <a:ext cx="69958" cy="53160"/>
            </a:xfrm>
            <a:custGeom>
              <a:avLst/>
              <a:gdLst/>
              <a:ahLst/>
              <a:cxnLst/>
              <a:rect l="0" t="0" r="0" b="0"/>
              <a:pathLst>
                <a:path w="69958" h="53160">
                  <a:moveTo>
                    <a:pt x="23320" y="53159"/>
                  </a:moveTo>
                  <a:lnTo>
                    <a:pt x="69957" y="53159"/>
                  </a:lnTo>
                  <a:lnTo>
                    <a:pt x="69957" y="53159"/>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1" name="任意多边形 2550"/>
            <p:cNvSpPr/>
            <p:nvPr/>
          </p:nvSpPr>
          <p:spPr>
            <a:xfrm>
              <a:off x="4252855" y="2423348"/>
              <a:ext cx="163895" cy="212637"/>
            </a:xfrm>
            <a:custGeom>
              <a:avLst/>
              <a:gdLst/>
              <a:ahLst/>
              <a:cxnLst/>
              <a:rect l="0" t="0" r="0" b="0"/>
              <a:pathLst>
                <a:path w="163895" h="212637">
                  <a:moveTo>
                    <a:pt x="163894" y="106318"/>
                  </a:moveTo>
                  <a:lnTo>
                    <a:pt x="35700" y="0"/>
                  </a:lnTo>
                  <a:lnTo>
                    <a:pt x="35700" y="0"/>
                  </a:lnTo>
                  <a:lnTo>
                    <a:pt x="0" y="21263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2" name="任意多边形 2551"/>
            <p:cNvSpPr/>
            <p:nvPr/>
          </p:nvSpPr>
          <p:spPr>
            <a:xfrm>
              <a:off x="4252855" y="2529666"/>
              <a:ext cx="163895" cy="106319"/>
            </a:xfrm>
            <a:custGeom>
              <a:avLst/>
              <a:gdLst/>
              <a:ahLst/>
              <a:cxnLst/>
              <a:rect l="0" t="0" r="0" b="0"/>
              <a:pathLst>
                <a:path w="163895" h="106319">
                  <a:moveTo>
                    <a:pt x="117256" y="106318"/>
                  </a:moveTo>
                  <a:lnTo>
                    <a:pt x="163894" y="0"/>
                  </a:lnTo>
                  <a:lnTo>
                    <a:pt x="163894"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3" name="任意多边形 2552"/>
            <p:cNvSpPr/>
            <p:nvPr/>
          </p:nvSpPr>
          <p:spPr>
            <a:xfrm>
              <a:off x="4182237" y="2423348"/>
              <a:ext cx="106319" cy="212637"/>
            </a:xfrm>
            <a:custGeom>
              <a:avLst/>
              <a:gdLst/>
              <a:ahLst/>
              <a:cxnLst/>
              <a:rect l="0" t="0" r="0" b="0"/>
              <a:pathLst>
                <a:path w="106319" h="212637">
                  <a:moveTo>
                    <a:pt x="106318" y="0"/>
                  </a:moveTo>
                  <a:lnTo>
                    <a:pt x="0" y="212636"/>
                  </a:lnTo>
                  <a:lnTo>
                    <a:pt x="0" y="212636"/>
                  </a:lnTo>
                  <a:lnTo>
                    <a:pt x="70618" y="21263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4" name="任意多边形 2553"/>
            <p:cNvSpPr/>
            <p:nvPr/>
          </p:nvSpPr>
          <p:spPr>
            <a:xfrm>
              <a:off x="4182237" y="2635984"/>
              <a:ext cx="70619" cy="106319"/>
            </a:xfrm>
            <a:custGeom>
              <a:avLst/>
              <a:gdLst/>
              <a:ahLst/>
              <a:cxnLst/>
              <a:rect l="0" t="0" r="0" b="0"/>
              <a:pathLst>
                <a:path w="70619" h="106319">
                  <a:moveTo>
                    <a:pt x="0" y="0"/>
                  </a:moveTo>
                  <a:lnTo>
                    <a:pt x="0" y="106318"/>
                  </a:lnTo>
                  <a:lnTo>
                    <a:pt x="0" y="106318"/>
                  </a:lnTo>
                  <a:lnTo>
                    <a:pt x="7061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5" name="任意多边形 2554"/>
            <p:cNvSpPr/>
            <p:nvPr/>
          </p:nvSpPr>
          <p:spPr>
            <a:xfrm>
              <a:off x="4182237" y="2635984"/>
              <a:ext cx="234513" cy="106319"/>
            </a:xfrm>
            <a:custGeom>
              <a:avLst/>
              <a:gdLst/>
              <a:ahLst/>
              <a:cxnLst/>
              <a:rect l="0" t="0" r="0" b="0"/>
              <a:pathLst>
                <a:path w="234513" h="106319">
                  <a:moveTo>
                    <a:pt x="0" y="106318"/>
                  </a:moveTo>
                  <a:lnTo>
                    <a:pt x="234512" y="106318"/>
                  </a:lnTo>
                  <a:lnTo>
                    <a:pt x="234512" y="106318"/>
                  </a:lnTo>
                  <a:lnTo>
                    <a:pt x="7061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6" name="任意多边形 2555"/>
            <p:cNvSpPr/>
            <p:nvPr/>
          </p:nvSpPr>
          <p:spPr>
            <a:xfrm>
              <a:off x="4252855" y="2635984"/>
              <a:ext cx="163895" cy="106319"/>
            </a:xfrm>
            <a:custGeom>
              <a:avLst/>
              <a:gdLst/>
              <a:ahLst/>
              <a:cxnLst/>
              <a:rect l="0" t="0" r="0" b="0"/>
              <a:pathLst>
                <a:path w="163895" h="106319">
                  <a:moveTo>
                    <a:pt x="163894" y="106318"/>
                  </a:moveTo>
                  <a:lnTo>
                    <a:pt x="117256" y="0"/>
                  </a:lnTo>
                  <a:lnTo>
                    <a:pt x="117256"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7" name="任意多边形 2556"/>
            <p:cNvSpPr/>
            <p:nvPr/>
          </p:nvSpPr>
          <p:spPr>
            <a:xfrm>
              <a:off x="3925850" y="2423348"/>
              <a:ext cx="128195" cy="159478"/>
            </a:xfrm>
            <a:custGeom>
              <a:avLst/>
              <a:gdLst/>
              <a:ahLst/>
              <a:cxnLst/>
              <a:rect l="0" t="0" r="0" b="0"/>
              <a:pathLst>
                <a:path w="128195" h="159478">
                  <a:moveTo>
                    <a:pt x="128194" y="106318"/>
                  </a:moveTo>
                  <a:lnTo>
                    <a:pt x="0" y="0"/>
                  </a:lnTo>
                  <a:lnTo>
                    <a:pt x="0" y="0"/>
                  </a:lnTo>
                  <a:lnTo>
                    <a:pt x="69175" y="1594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8" name="任意多边形 2557"/>
            <p:cNvSpPr/>
            <p:nvPr/>
          </p:nvSpPr>
          <p:spPr>
            <a:xfrm>
              <a:off x="3854450" y="2423348"/>
              <a:ext cx="140576" cy="159478"/>
            </a:xfrm>
            <a:custGeom>
              <a:avLst/>
              <a:gdLst/>
              <a:ahLst/>
              <a:cxnLst/>
              <a:rect l="0" t="0" r="0" b="0"/>
              <a:pathLst>
                <a:path w="140576" h="159478">
                  <a:moveTo>
                    <a:pt x="71400" y="0"/>
                  </a:moveTo>
                  <a:lnTo>
                    <a:pt x="0" y="106318"/>
                  </a:lnTo>
                  <a:lnTo>
                    <a:pt x="0" y="106318"/>
                  </a:lnTo>
                  <a:lnTo>
                    <a:pt x="140575" y="1594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9" name="任意多边形 2558"/>
            <p:cNvSpPr/>
            <p:nvPr/>
          </p:nvSpPr>
          <p:spPr>
            <a:xfrm>
              <a:off x="3995025" y="2529666"/>
              <a:ext cx="117256" cy="53160"/>
            </a:xfrm>
            <a:custGeom>
              <a:avLst/>
              <a:gdLst/>
              <a:ahLst/>
              <a:cxnLst/>
              <a:rect l="0" t="0" r="0" b="0"/>
              <a:pathLst>
                <a:path w="117256" h="53160">
                  <a:moveTo>
                    <a:pt x="117255" y="53159"/>
                  </a:moveTo>
                  <a:lnTo>
                    <a:pt x="59019" y="0"/>
                  </a:lnTo>
                  <a:lnTo>
                    <a:pt x="59019"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0" name="任意多边形 2559"/>
            <p:cNvSpPr/>
            <p:nvPr/>
          </p:nvSpPr>
          <p:spPr>
            <a:xfrm>
              <a:off x="3947726" y="2582825"/>
              <a:ext cx="187875" cy="159478"/>
            </a:xfrm>
            <a:custGeom>
              <a:avLst/>
              <a:gdLst/>
              <a:ahLst/>
              <a:cxnLst/>
              <a:rect l="0" t="0" r="0" b="0"/>
              <a:pathLst>
                <a:path w="187875" h="159478">
                  <a:moveTo>
                    <a:pt x="0" y="159477"/>
                  </a:moveTo>
                  <a:lnTo>
                    <a:pt x="187874" y="53159"/>
                  </a:lnTo>
                  <a:lnTo>
                    <a:pt x="187874" y="53159"/>
                  </a:lnTo>
                  <a:lnTo>
                    <a:pt x="4729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1" name="任意多边形 2560"/>
            <p:cNvSpPr/>
            <p:nvPr/>
          </p:nvSpPr>
          <p:spPr>
            <a:xfrm>
              <a:off x="3995025" y="2582825"/>
              <a:ext cx="140576" cy="53160"/>
            </a:xfrm>
            <a:custGeom>
              <a:avLst/>
              <a:gdLst/>
              <a:ahLst/>
              <a:cxnLst/>
              <a:rect l="0" t="0" r="0" b="0"/>
              <a:pathLst>
                <a:path w="140576" h="53160">
                  <a:moveTo>
                    <a:pt x="140575" y="53159"/>
                  </a:moveTo>
                  <a:lnTo>
                    <a:pt x="117255" y="0"/>
                  </a:lnTo>
                  <a:lnTo>
                    <a:pt x="117255"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2" name="任意多边形 2561"/>
            <p:cNvSpPr/>
            <p:nvPr/>
          </p:nvSpPr>
          <p:spPr>
            <a:xfrm>
              <a:off x="3619938" y="2476507"/>
              <a:ext cx="71401" cy="53160"/>
            </a:xfrm>
            <a:custGeom>
              <a:avLst/>
              <a:gdLst/>
              <a:ahLst/>
              <a:cxnLst/>
              <a:rect l="0" t="0" r="0" b="0"/>
              <a:pathLst>
                <a:path w="71401" h="53160">
                  <a:moveTo>
                    <a:pt x="71400" y="53159"/>
                  </a:moveTo>
                  <a:lnTo>
                    <a:pt x="7303" y="0"/>
                  </a:lnTo>
                  <a:lnTo>
                    <a:pt x="7303"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3" name="任意多边形 2562"/>
            <p:cNvSpPr/>
            <p:nvPr/>
          </p:nvSpPr>
          <p:spPr>
            <a:xfrm>
              <a:off x="2963703" y="2317030"/>
              <a:ext cx="117257" cy="53160"/>
            </a:xfrm>
            <a:custGeom>
              <a:avLst/>
              <a:gdLst/>
              <a:ahLst/>
              <a:cxnLst/>
              <a:rect l="0" t="0" r="0" b="0"/>
              <a:pathLst>
                <a:path w="117257" h="53160">
                  <a:moveTo>
                    <a:pt x="117256" y="53159"/>
                  </a:moveTo>
                  <a:lnTo>
                    <a:pt x="45976" y="0"/>
                  </a:lnTo>
                  <a:lnTo>
                    <a:pt x="45976"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4" name="任意多边形 2563"/>
            <p:cNvSpPr/>
            <p:nvPr/>
          </p:nvSpPr>
          <p:spPr>
            <a:xfrm>
              <a:off x="3563145" y="2423348"/>
              <a:ext cx="64097" cy="53160"/>
            </a:xfrm>
            <a:custGeom>
              <a:avLst/>
              <a:gdLst/>
              <a:ahLst/>
              <a:cxnLst/>
              <a:rect l="0" t="0" r="0" b="0"/>
              <a:pathLst>
                <a:path w="64097" h="53160">
                  <a:moveTo>
                    <a:pt x="64096" y="53159"/>
                  </a:moveTo>
                  <a:lnTo>
                    <a:pt x="0" y="0"/>
                  </a:lnTo>
                  <a:lnTo>
                    <a:pt x="0" y="0"/>
                  </a:lnTo>
                  <a:lnTo>
                    <a:pt x="33475"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5" name="任意多边形 2564"/>
            <p:cNvSpPr/>
            <p:nvPr/>
          </p:nvSpPr>
          <p:spPr>
            <a:xfrm>
              <a:off x="3596620" y="2476507"/>
              <a:ext cx="30622" cy="53160"/>
            </a:xfrm>
            <a:custGeom>
              <a:avLst/>
              <a:gdLst/>
              <a:ahLst/>
              <a:cxnLst/>
              <a:rect l="0" t="0" r="0" b="0"/>
              <a:pathLst>
                <a:path w="30622" h="53160">
                  <a:moveTo>
                    <a:pt x="23318" y="53159"/>
                  </a:moveTo>
                  <a:lnTo>
                    <a:pt x="30621" y="0"/>
                  </a:lnTo>
                  <a:lnTo>
                    <a:pt x="30621"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6" name="任意多边形 2565"/>
            <p:cNvSpPr/>
            <p:nvPr/>
          </p:nvSpPr>
          <p:spPr>
            <a:xfrm>
              <a:off x="3479364" y="2370189"/>
              <a:ext cx="83782" cy="106319"/>
            </a:xfrm>
            <a:custGeom>
              <a:avLst/>
              <a:gdLst/>
              <a:ahLst/>
              <a:cxnLst/>
              <a:rect l="0" t="0" r="0" b="0"/>
              <a:pathLst>
                <a:path w="83782" h="106319">
                  <a:moveTo>
                    <a:pt x="83781" y="53159"/>
                  </a:moveTo>
                  <a:lnTo>
                    <a:pt x="19684" y="0"/>
                  </a:lnTo>
                  <a:lnTo>
                    <a:pt x="19684"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7" name="任意多边形 2566"/>
            <p:cNvSpPr/>
            <p:nvPr/>
          </p:nvSpPr>
          <p:spPr>
            <a:xfrm>
              <a:off x="3479364" y="2423348"/>
              <a:ext cx="117257" cy="53160"/>
            </a:xfrm>
            <a:custGeom>
              <a:avLst/>
              <a:gdLst/>
              <a:ahLst/>
              <a:cxnLst/>
              <a:rect l="0" t="0" r="0" b="0"/>
              <a:pathLst>
                <a:path w="117257" h="53160">
                  <a:moveTo>
                    <a:pt x="117256" y="53159"/>
                  </a:moveTo>
                  <a:lnTo>
                    <a:pt x="83781" y="0"/>
                  </a:lnTo>
                  <a:lnTo>
                    <a:pt x="83781"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8" name="任意多边形 2567"/>
            <p:cNvSpPr/>
            <p:nvPr/>
          </p:nvSpPr>
          <p:spPr>
            <a:xfrm>
              <a:off x="3737194" y="2317030"/>
              <a:ext cx="117257" cy="212637"/>
            </a:xfrm>
            <a:custGeom>
              <a:avLst/>
              <a:gdLst/>
              <a:ahLst/>
              <a:cxnLst/>
              <a:rect l="0" t="0" r="0" b="0"/>
              <a:pathLst>
                <a:path w="117257" h="212637">
                  <a:moveTo>
                    <a:pt x="117256" y="212636"/>
                  </a:moveTo>
                  <a:lnTo>
                    <a:pt x="60463" y="0"/>
                  </a:lnTo>
                  <a:lnTo>
                    <a:pt x="60463" y="0"/>
                  </a:lnTo>
                  <a:lnTo>
                    <a:pt x="0" y="21263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9" name="任意多边形 2568"/>
            <p:cNvSpPr/>
            <p:nvPr/>
          </p:nvSpPr>
          <p:spPr>
            <a:xfrm>
              <a:off x="3574083" y="2635984"/>
              <a:ext cx="92494" cy="106867"/>
            </a:xfrm>
            <a:custGeom>
              <a:avLst/>
              <a:gdLst/>
              <a:ahLst/>
              <a:cxnLst/>
              <a:rect l="0" t="0" r="0" b="0"/>
              <a:pathLst>
                <a:path w="92494" h="106867">
                  <a:moveTo>
                    <a:pt x="0" y="53707"/>
                  </a:moveTo>
                  <a:lnTo>
                    <a:pt x="64096" y="106866"/>
                  </a:lnTo>
                  <a:lnTo>
                    <a:pt x="64096" y="106866"/>
                  </a:lnTo>
                  <a:lnTo>
                    <a:pt x="9249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70" name="任意多边形 2569"/>
            <p:cNvSpPr/>
            <p:nvPr/>
          </p:nvSpPr>
          <p:spPr>
            <a:xfrm>
              <a:off x="3619938" y="2529666"/>
              <a:ext cx="71401" cy="106319"/>
            </a:xfrm>
            <a:custGeom>
              <a:avLst/>
              <a:gdLst/>
              <a:ahLst/>
              <a:cxnLst/>
              <a:rect l="0" t="0" r="0" b="0"/>
              <a:pathLst>
                <a:path w="71401" h="106319">
                  <a:moveTo>
                    <a:pt x="71400" y="0"/>
                  </a:moveTo>
                  <a:lnTo>
                    <a:pt x="0" y="0"/>
                  </a:lnTo>
                  <a:lnTo>
                    <a:pt x="0" y="0"/>
                  </a:lnTo>
                  <a:lnTo>
                    <a:pt x="46638"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71" name="任意多边形 2570"/>
            <p:cNvSpPr/>
            <p:nvPr/>
          </p:nvSpPr>
          <p:spPr>
            <a:xfrm>
              <a:off x="3819532" y="2635984"/>
              <a:ext cx="81557" cy="53160"/>
            </a:xfrm>
            <a:custGeom>
              <a:avLst/>
              <a:gdLst/>
              <a:ahLst/>
              <a:cxnLst/>
              <a:rect l="0" t="0" r="0" b="0"/>
              <a:pathLst>
                <a:path w="81557" h="53160">
                  <a:moveTo>
                    <a:pt x="0" y="0"/>
                  </a:moveTo>
                  <a:lnTo>
                    <a:pt x="64097" y="53159"/>
                  </a:lnTo>
                  <a:lnTo>
                    <a:pt x="64097" y="53159"/>
                  </a:lnTo>
                  <a:lnTo>
                    <a:pt x="8155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72" name="任意多边形 2571"/>
            <p:cNvSpPr/>
            <p:nvPr/>
          </p:nvSpPr>
          <p:spPr>
            <a:xfrm>
              <a:off x="3883629" y="2635984"/>
              <a:ext cx="64098" cy="106319"/>
            </a:xfrm>
            <a:custGeom>
              <a:avLst/>
              <a:gdLst/>
              <a:ahLst/>
              <a:cxnLst/>
              <a:rect l="0" t="0" r="0" b="0"/>
              <a:pathLst>
                <a:path w="64098" h="106319">
                  <a:moveTo>
                    <a:pt x="0" y="53159"/>
                  </a:moveTo>
                  <a:lnTo>
                    <a:pt x="64097" y="106318"/>
                  </a:lnTo>
                  <a:lnTo>
                    <a:pt x="64097" y="106318"/>
                  </a:lnTo>
                  <a:lnTo>
                    <a:pt x="1745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73" name="任意多边形 2572"/>
            <p:cNvSpPr/>
            <p:nvPr/>
          </p:nvSpPr>
          <p:spPr>
            <a:xfrm>
              <a:off x="3901088" y="2582825"/>
              <a:ext cx="93938" cy="159478"/>
            </a:xfrm>
            <a:custGeom>
              <a:avLst/>
              <a:gdLst/>
              <a:ahLst/>
              <a:cxnLst/>
              <a:rect l="0" t="0" r="0" b="0"/>
              <a:pathLst>
                <a:path w="93938" h="159478">
                  <a:moveTo>
                    <a:pt x="46638" y="159477"/>
                  </a:moveTo>
                  <a:lnTo>
                    <a:pt x="93937" y="0"/>
                  </a:lnTo>
                  <a:lnTo>
                    <a:pt x="93937"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74" name="任意多边形 2573"/>
            <p:cNvSpPr/>
            <p:nvPr/>
          </p:nvSpPr>
          <p:spPr>
            <a:xfrm>
              <a:off x="3854450" y="2529666"/>
              <a:ext cx="140576" cy="106319"/>
            </a:xfrm>
            <a:custGeom>
              <a:avLst/>
              <a:gdLst/>
              <a:ahLst/>
              <a:cxnLst/>
              <a:rect l="0" t="0" r="0" b="0"/>
              <a:pathLst>
                <a:path w="140576" h="106319">
                  <a:moveTo>
                    <a:pt x="140575" y="53159"/>
                  </a:moveTo>
                  <a:lnTo>
                    <a:pt x="0" y="0"/>
                  </a:lnTo>
                  <a:lnTo>
                    <a:pt x="0" y="0"/>
                  </a:lnTo>
                  <a:lnTo>
                    <a:pt x="46638"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77" name="任意多边形 2576"/>
            <p:cNvSpPr/>
            <p:nvPr/>
          </p:nvSpPr>
          <p:spPr>
            <a:xfrm>
              <a:off x="3080959" y="2370189"/>
              <a:ext cx="69957" cy="53160"/>
            </a:xfrm>
            <a:custGeom>
              <a:avLst/>
              <a:gdLst/>
              <a:ahLst/>
              <a:cxnLst/>
              <a:rect l="0" t="0" r="0" b="0"/>
              <a:pathLst>
                <a:path w="69957" h="53160">
                  <a:moveTo>
                    <a:pt x="0" y="0"/>
                  </a:moveTo>
                  <a:lnTo>
                    <a:pt x="23318" y="53159"/>
                  </a:lnTo>
                  <a:lnTo>
                    <a:pt x="23318" y="53159"/>
                  </a:lnTo>
                  <a:lnTo>
                    <a:pt x="69956"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78" name="任意多边形 2577"/>
            <p:cNvSpPr/>
            <p:nvPr/>
          </p:nvSpPr>
          <p:spPr>
            <a:xfrm>
              <a:off x="3713214" y="2635984"/>
              <a:ext cx="106319" cy="106319"/>
            </a:xfrm>
            <a:custGeom>
              <a:avLst/>
              <a:gdLst/>
              <a:ahLst/>
              <a:cxnLst/>
              <a:rect l="0" t="0" r="0" b="0"/>
              <a:pathLst>
                <a:path w="106319" h="106319">
                  <a:moveTo>
                    <a:pt x="0" y="106318"/>
                  </a:moveTo>
                  <a:lnTo>
                    <a:pt x="106318" y="106318"/>
                  </a:lnTo>
                  <a:lnTo>
                    <a:pt x="106318" y="106318"/>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79" name="任意多边形 2578"/>
            <p:cNvSpPr/>
            <p:nvPr/>
          </p:nvSpPr>
          <p:spPr>
            <a:xfrm>
              <a:off x="3713214" y="2635984"/>
              <a:ext cx="106319" cy="106319"/>
            </a:xfrm>
            <a:custGeom>
              <a:avLst/>
              <a:gdLst/>
              <a:ahLst/>
              <a:cxnLst/>
              <a:rect l="0" t="0" r="0" b="0"/>
              <a:pathLst>
                <a:path w="106319" h="106319">
                  <a:moveTo>
                    <a:pt x="106318" y="106318"/>
                  </a:moveTo>
                  <a:lnTo>
                    <a:pt x="106318" y="0"/>
                  </a:lnTo>
                  <a:lnTo>
                    <a:pt x="106318"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0" name="任意多边形 2579"/>
            <p:cNvSpPr/>
            <p:nvPr/>
          </p:nvSpPr>
          <p:spPr>
            <a:xfrm>
              <a:off x="3691338" y="2635984"/>
              <a:ext cx="21877" cy="106319"/>
            </a:xfrm>
            <a:custGeom>
              <a:avLst/>
              <a:gdLst/>
              <a:ahLst/>
              <a:cxnLst/>
              <a:rect l="0" t="0" r="0" b="0"/>
              <a:pathLst>
                <a:path w="21877" h="106319">
                  <a:moveTo>
                    <a:pt x="0" y="106318"/>
                  </a:moveTo>
                  <a:lnTo>
                    <a:pt x="21876" y="106318"/>
                  </a:lnTo>
                  <a:lnTo>
                    <a:pt x="21876" y="106318"/>
                  </a:lnTo>
                  <a:lnTo>
                    <a:pt x="2187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1" name="任意多边形 2580"/>
            <p:cNvSpPr/>
            <p:nvPr/>
          </p:nvSpPr>
          <p:spPr>
            <a:xfrm>
              <a:off x="3666576" y="2635984"/>
              <a:ext cx="46639" cy="106319"/>
            </a:xfrm>
            <a:custGeom>
              <a:avLst/>
              <a:gdLst/>
              <a:ahLst/>
              <a:cxnLst/>
              <a:rect l="0" t="0" r="0" b="0"/>
              <a:pathLst>
                <a:path w="46639" h="106319">
                  <a:moveTo>
                    <a:pt x="0" y="0"/>
                  </a:moveTo>
                  <a:lnTo>
                    <a:pt x="24762" y="106318"/>
                  </a:lnTo>
                  <a:lnTo>
                    <a:pt x="24762" y="106318"/>
                  </a:lnTo>
                  <a:lnTo>
                    <a:pt x="4663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2" name="任意多边形 2581"/>
            <p:cNvSpPr/>
            <p:nvPr/>
          </p:nvSpPr>
          <p:spPr>
            <a:xfrm>
              <a:off x="3713214" y="2582825"/>
              <a:ext cx="106319" cy="53160"/>
            </a:xfrm>
            <a:custGeom>
              <a:avLst/>
              <a:gdLst/>
              <a:ahLst/>
              <a:cxnLst/>
              <a:rect l="0" t="0" r="0" b="0"/>
              <a:pathLst>
                <a:path w="106319" h="53160">
                  <a:moveTo>
                    <a:pt x="106318" y="53159"/>
                  </a:moveTo>
                  <a:lnTo>
                    <a:pt x="42221" y="0"/>
                  </a:lnTo>
                  <a:lnTo>
                    <a:pt x="42221"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3" name="任意多边形 2582"/>
            <p:cNvSpPr/>
            <p:nvPr/>
          </p:nvSpPr>
          <p:spPr>
            <a:xfrm>
              <a:off x="3432065" y="2476507"/>
              <a:ext cx="47300" cy="53160"/>
            </a:xfrm>
            <a:custGeom>
              <a:avLst/>
              <a:gdLst/>
              <a:ahLst/>
              <a:cxnLst/>
              <a:rect l="0" t="0" r="0" b="0"/>
              <a:pathLst>
                <a:path w="47300" h="53160">
                  <a:moveTo>
                    <a:pt x="46637" y="53159"/>
                  </a:moveTo>
                  <a:lnTo>
                    <a:pt x="47299" y="0"/>
                  </a:lnTo>
                  <a:lnTo>
                    <a:pt x="47299"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4" name="任意多边形 2583"/>
            <p:cNvSpPr/>
            <p:nvPr/>
          </p:nvSpPr>
          <p:spPr>
            <a:xfrm>
              <a:off x="2963041" y="1959857"/>
              <a:ext cx="46639" cy="357174"/>
            </a:xfrm>
            <a:custGeom>
              <a:avLst/>
              <a:gdLst/>
              <a:ahLst/>
              <a:cxnLst/>
              <a:rect l="0" t="0" r="0" b="0"/>
              <a:pathLst>
                <a:path w="46639" h="357174">
                  <a:moveTo>
                    <a:pt x="46638" y="357173"/>
                  </a:moveTo>
                  <a:lnTo>
                    <a:pt x="46638" y="0"/>
                  </a:lnTo>
                  <a:lnTo>
                    <a:pt x="46638" y="0"/>
                  </a:lnTo>
                  <a:lnTo>
                    <a:pt x="0" y="35717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6" name="任意多边形 2585"/>
            <p:cNvSpPr/>
            <p:nvPr/>
          </p:nvSpPr>
          <p:spPr>
            <a:xfrm>
              <a:off x="2963041" y="2317030"/>
              <a:ext cx="46639" cy="53160"/>
            </a:xfrm>
            <a:custGeom>
              <a:avLst/>
              <a:gdLst/>
              <a:ahLst/>
              <a:cxnLst/>
              <a:rect l="0" t="0" r="0" b="0"/>
              <a:pathLst>
                <a:path w="46639" h="53160">
                  <a:moveTo>
                    <a:pt x="662" y="53159"/>
                  </a:moveTo>
                  <a:lnTo>
                    <a:pt x="46638" y="0"/>
                  </a:lnTo>
                  <a:lnTo>
                    <a:pt x="46638"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7" name="任意多边形 2586"/>
            <p:cNvSpPr/>
            <p:nvPr/>
          </p:nvSpPr>
          <p:spPr>
            <a:xfrm>
              <a:off x="3350509" y="2742302"/>
              <a:ext cx="42222" cy="54256"/>
            </a:xfrm>
            <a:custGeom>
              <a:avLst/>
              <a:gdLst/>
              <a:ahLst/>
              <a:cxnLst/>
              <a:rect l="0" t="0" r="0" b="0"/>
              <a:pathLst>
                <a:path w="42222" h="54256">
                  <a:moveTo>
                    <a:pt x="0" y="0"/>
                  </a:moveTo>
                  <a:lnTo>
                    <a:pt x="42221" y="54255"/>
                  </a:lnTo>
                  <a:lnTo>
                    <a:pt x="42221" y="54255"/>
                  </a:lnTo>
                  <a:lnTo>
                    <a:pt x="3491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8" name="任意多边形 2587"/>
            <p:cNvSpPr/>
            <p:nvPr/>
          </p:nvSpPr>
          <p:spPr>
            <a:xfrm>
              <a:off x="3385427" y="2742302"/>
              <a:ext cx="49525" cy="54256"/>
            </a:xfrm>
            <a:custGeom>
              <a:avLst/>
              <a:gdLst/>
              <a:ahLst/>
              <a:cxnLst/>
              <a:rect l="0" t="0" r="0" b="0"/>
              <a:pathLst>
                <a:path w="49525" h="54256">
                  <a:moveTo>
                    <a:pt x="7303" y="54255"/>
                  </a:moveTo>
                  <a:lnTo>
                    <a:pt x="49524" y="0"/>
                  </a:lnTo>
                  <a:lnTo>
                    <a:pt x="49524"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9" name="任意多边形 2588"/>
            <p:cNvSpPr/>
            <p:nvPr/>
          </p:nvSpPr>
          <p:spPr>
            <a:xfrm>
              <a:off x="3197553" y="2423348"/>
              <a:ext cx="46639" cy="106319"/>
            </a:xfrm>
            <a:custGeom>
              <a:avLst/>
              <a:gdLst/>
              <a:ahLst/>
              <a:cxnLst/>
              <a:rect l="0" t="0" r="0" b="0"/>
              <a:pathLst>
                <a:path w="46639" h="106319">
                  <a:moveTo>
                    <a:pt x="46638" y="0"/>
                  </a:moveTo>
                  <a:lnTo>
                    <a:pt x="23980" y="0"/>
                  </a:lnTo>
                  <a:lnTo>
                    <a:pt x="23980"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0" name="任意多边形 2589"/>
            <p:cNvSpPr/>
            <p:nvPr/>
          </p:nvSpPr>
          <p:spPr>
            <a:xfrm>
              <a:off x="3150915" y="2635984"/>
              <a:ext cx="93277" cy="106319"/>
            </a:xfrm>
            <a:custGeom>
              <a:avLst/>
              <a:gdLst/>
              <a:ahLst/>
              <a:cxnLst/>
              <a:rect l="0" t="0" r="0" b="0"/>
              <a:pathLst>
                <a:path w="93277" h="106319">
                  <a:moveTo>
                    <a:pt x="71400" y="106318"/>
                  </a:moveTo>
                  <a:lnTo>
                    <a:pt x="93276" y="106318"/>
                  </a:lnTo>
                  <a:lnTo>
                    <a:pt x="93276" y="106318"/>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1" name="任意多边形 2590"/>
            <p:cNvSpPr/>
            <p:nvPr/>
          </p:nvSpPr>
          <p:spPr>
            <a:xfrm>
              <a:off x="3115997" y="2635984"/>
              <a:ext cx="106319" cy="106319"/>
            </a:xfrm>
            <a:custGeom>
              <a:avLst/>
              <a:gdLst/>
              <a:ahLst/>
              <a:cxnLst/>
              <a:rect l="0" t="0" r="0" b="0"/>
              <a:pathLst>
                <a:path w="106319" h="106319">
                  <a:moveTo>
                    <a:pt x="0" y="106318"/>
                  </a:moveTo>
                  <a:lnTo>
                    <a:pt x="106318" y="106318"/>
                  </a:lnTo>
                  <a:lnTo>
                    <a:pt x="106318" y="106318"/>
                  </a:lnTo>
                  <a:lnTo>
                    <a:pt x="3491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2" name="任意多边形 2591"/>
            <p:cNvSpPr/>
            <p:nvPr/>
          </p:nvSpPr>
          <p:spPr>
            <a:xfrm>
              <a:off x="2963041" y="2370189"/>
              <a:ext cx="141237" cy="53160"/>
            </a:xfrm>
            <a:custGeom>
              <a:avLst/>
              <a:gdLst/>
              <a:ahLst/>
              <a:cxnLst/>
              <a:rect l="0" t="0" r="0" b="0"/>
              <a:pathLst>
                <a:path w="141237" h="53160">
                  <a:moveTo>
                    <a:pt x="141236" y="53159"/>
                  </a:moveTo>
                  <a:lnTo>
                    <a:pt x="117918" y="0"/>
                  </a:lnTo>
                  <a:lnTo>
                    <a:pt x="117918"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3" name="任意多边形 2592"/>
            <p:cNvSpPr/>
            <p:nvPr/>
          </p:nvSpPr>
          <p:spPr>
            <a:xfrm>
              <a:off x="2963041" y="2370189"/>
              <a:ext cx="117919" cy="53160"/>
            </a:xfrm>
            <a:custGeom>
              <a:avLst/>
              <a:gdLst/>
              <a:ahLst/>
              <a:cxnLst/>
              <a:rect l="0" t="0" r="0" b="0"/>
              <a:pathLst>
                <a:path w="117919" h="53160">
                  <a:moveTo>
                    <a:pt x="117918" y="0"/>
                  </a:moveTo>
                  <a:lnTo>
                    <a:pt x="662" y="0"/>
                  </a:lnTo>
                  <a:lnTo>
                    <a:pt x="662"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4" name="任意多边形 2593"/>
            <p:cNvSpPr/>
            <p:nvPr/>
          </p:nvSpPr>
          <p:spPr>
            <a:xfrm>
              <a:off x="3666576" y="2742302"/>
              <a:ext cx="35701" cy="53708"/>
            </a:xfrm>
            <a:custGeom>
              <a:avLst/>
              <a:gdLst/>
              <a:ahLst/>
              <a:cxnLst/>
              <a:rect l="0" t="0" r="0" b="0"/>
              <a:pathLst>
                <a:path w="35701" h="53708">
                  <a:moveTo>
                    <a:pt x="35700" y="53707"/>
                  </a:moveTo>
                  <a:lnTo>
                    <a:pt x="24762" y="0"/>
                  </a:lnTo>
                  <a:lnTo>
                    <a:pt x="24762"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5" name="任意多边形 2594"/>
            <p:cNvSpPr/>
            <p:nvPr/>
          </p:nvSpPr>
          <p:spPr>
            <a:xfrm>
              <a:off x="3638179" y="2742302"/>
              <a:ext cx="64098" cy="53708"/>
            </a:xfrm>
            <a:custGeom>
              <a:avLst/>
              <a:gdLst/>
              <a:ahLst/>
              <a:cxnLst/>
              <a:rect l="0" t="0" r="0" b="0"/>
              <a:pathLst>
                <a:path w="64098" h="53708">
                  <a:moveTo>
                    <a:pt x="0" y="548"/>
                  </a:moveTo>
                  <a:lnTo>
                    <a:pt x="64097" y="53707"/>
                  </a:lnTo>
                  <a:lnTo>
                    <a:pt x="64097" y="53707"/>
                  </a:lnTo>
                  <a:lnTo>
                    <a:pt x="2839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6" name="任意多边形 2595"/>
            <p:cNvSpPr/>
            <p:nvPr/>
          </p:nvSpPr>
          <p:spPr>
            <a:xfrm>
              <a:off x="3666576" y="2635984"/>
              <a:ext cx="24763" cy="106319"/>
            </a:xfrm>
            <a:custGeom>
              <a:avLst/>
              <a:gdLst/>
              <a:ahLst/>
              <a:cxnLst/>
              <a:rect l="0" t="0" r="0" b="0"/>
              <a:pathLst>
                <a:path w="24763" h="106319">
                  <a:moveTo>
                    <a:pt x="24762" y="106318"/>
                  </a:moveTo>
                  <a:lnTo>
                    <a:pt x="0" y="0"/>
                  </a:lnTo>
                  <a:lnTo>
                    <a:pt x="0"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7" name="任意多边形 2596"/>
            <p:cNvSpPr/>
            <p:nvPr/>
          </p:nvSpPr>
          <p:spPr>
            <a:xfrm>
              <a:off x="3638179" y="2635984"/>
              <a:ext cx="28398" cy="106867"/>
            </a:xfrm>
            <a:custGeom>
              <a:avLst/>
              <a:gdLst/>
              <a:ahLst/>
              <a:cxnLst/>
              <a:rect l="0" t="0" r="0" b="0"/>
              <a:pathLst>
                <a:path w="28398" h="106867">
                  <a:moveTo>
                    <a:pt x="28397" y="0"/>
                  </a:moveTo>
                  <a:lnTo>
                    <a:pt x="0" y="106866"/>
                  </a:lnTo>
                  <a:lnTo>
                    <a:pt x="0" y="106866"/>
                  </a:lnTo>
                  <a:lnTo>
                    <a:pt x="28397"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8" name="任意多边形 2597"/>
            <p:cNvSpPr/>
            <p:nvPr/>
          </p:nvSpPr>
          <p:spPr>
            <a:xfrm>
              <a:off x="3432065" y="2583373"/>
              <a:ext cx="77922" cy="53160"/>
            </a:xfrm>
            <a:custGeom>
              <a:avLst/>
              <a:gdLst/>
              <a:ahLst/>
              <a:cxnLst/>
              <a:rect l="0" t="0" r="0" b="0"/>
              <a:pathLst>
                <a:path w="77922" h="53160">
                  <a:moveTo>
                    <a:pt x="77921" y="53159"/>
                  </a:moveTo>
                  <a:lnTo>
                    <a:pt x="13824" y="0"/>
                  </a:lnTo>
                  <a:lnTo>
                    <a:pt x="13824" y="0"/>
                  </a:lnTo>
                  <a:lnTo>
                    <a:pt x="0" y="5261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9" name="任意多边形 2598"/>
            <p:cNvSpPr/>
            <p:nvPr/>
          </p:nvSpPr>
          <p:spPr>
            <a:xfrm>
              <a:off x="3432065" y="2635984"/>
              <a:ext cx="46638" cy="106319"/>
            </a:xfrm>
            <a:custGeom>
              <a:avLst/>
              <a:gdLst/>
              <a:ahLst/>
              <a:cxnLst/>
              <a:rect l="0" t="0" r="0" b="0"/>
              <a:pathLst>
                <a:path w="46638" h="106319">
                  <a:moveTo>
                    <a:pt x="24762" y="106318"/>
                  </a:moveTo>
                  <a:lnTo>
                    <a:pt x="46637" y="106318"/>
                  </a:lnTo>
                  <a:lnTo>
                    <a:pt x="46637" y="106318"/>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0" name="任意多边形 2599"/>
            <p:cNvSpPr/>
            <p:nvPr/>
          </p:nvSpPr>
          <p:spPr>
            <a:xfrm>
              <a:off x="3432065" y="2635984"/>
              <a:ext cx="77922" cy="106319"/>
            </a:xfrm>
            <a:custGeom>
              <a:avLst/>
              <a:gdLst/>
              <a:ahLst/>
              <a:cxnLst/>
              <a:rect l="0" t="0" r="0" b="0"/>
              <a:pathLst>
                <a:path w="77922" h="106319">
                  <a:moveTo>
                    <a:pt x="46637" y="106318"/>
                  </a:moveTo>
                  <a:lnTo>
                    <a:pt x="77921" y="548"/>
                  </a:lnTo>
                  <a:lnTo>
                    <a:pt x="77921" y="548"/>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1" name="任意多边形 2600"/>
            <p:cNvSpPr/>
            <p:nvPr/>
          </p:nvSpPr>
          <p:spPr>
            <a:xfrm>
              <a:off x="2869766" y="2317030"/>
              <a:ext cx="46639" cy="34050"/>
            </a:xfrm>
            <a:custGeom>
              <a:avLst/>
              <a:gdLst/>
              <a:ahLst/>
              <a:cxnLst/>
              <a:rect l="0" t="0" r="0" b="0"/>
              <a:pathLst>
                <a:path w="46639" h="34050">
                  <a:moveTo>
                    <a:pt x="46638" y="0"/>
                  </a:moveTo>
                  <a:lnTo>
                    <a:pt x="0" y="0"/>
                  </a:lnTo>
                  <a:lnTo>
                    <a:pt x="0" y="0"/>
                  </a:lnTo>
                  <a:lnTo>
                    <a:pt x="46638" y="3404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2" name="任意多边形 2601"/>
            <p:cNvSpPr/>
            <p:nvPr/>
          </p:nvSpPr>
          <p:spPr>
            <a:xfrm>
              <a:off x="2916404" y="2317030"/>
              <a:ext cx="47300" cy="53160"/>
            </a:xfrm>
            <a:custGeom>
              <a:avLst/>
              <a:gdLst/>
              <a:ahLst/>
              <a:cxnLst/>
              <a:rect l="0" t="0" r="0" b="0"/>
              <a:pathLst>
                <a:path w="47300" h="53160">
                  <a:moveTo>
                    <a:pt x="47299" y="53159"/>
                  </a:moveTo>
                  <a:lnTo>
                    <a:pt x="46637" y="0"/>
                  </a:lnTo>
                  <a:lnTo>
                    <a:pt x="46637" y="0"/>
                  </a:lnTo>
                  <a:lnTo>
                    <a:pt x="0" y="3404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3" name="任意多边形 2602"/>
            <p:cNvSpPr/>
            <p:nvPr/>
          </p:nvSpPr>
          <p:spPr>
            <a:xfrm>
              <a:off x="2916404" y="2317030"/>
              <a:ext cx="46638" cy="34050"/>
            </a:xfrm>
            <a:custGeom>
              <a:avLst/>
              <a:gdLst/>
              <a:ahLst/>
              <a:cxnLst/>
              <a:rect l="0" t="0" r="0" b="0"/>
              <a:pathLst>
                <a:path w="46638" h="34050">
                  <a:moveTo>
                    <a:pt x="46637" y="0"/>
                  </a:moveTo>
                  <a:lnTo>
                    <a:pt x="0" y="0"/>
                  </a:lnTo>
                  <a:lnTo>
                    <a:pt x="0" y="0"/>
                  </a:lnTo>
                  <a:lnTo>
                    <a:pt x="0" y="3404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4" name="任意多边形 2603"/>
            <p:cNvSpPr/>
            <p:nvPr/>
          </p:nvSpPr>
          <p:spPr>
            <a:xfrm>
              <a:off x="2916404" y="2351079"/>
              <a:ext cx="47300" cy="72270"/>
            </a:xfrm>
            <a:custGeom>
              <a:avLst/>
              <a:gdLst/>
              <a:ahLst/>
              <a:cxnLst/>
              <a:rect l="0" t="0" r="0" b="0"/>
              <a:pathLst>
                <a:path w="47300" h="72270">
                  <a:moveTo>
                    <a:pt x="46637" y="72269"/>
                  </a:moveTo>
                  <a:lnTo>
                    <a:pt x="47299" y="19110"/>
                  </a:lnTo>
                  <a:lnTo>
                    <a:pt x="47299" y="1911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5" name="任意多边形 2604"/>
            <p:cNvSpPr/>
            <p:nvPr/>
          </p:nvSpPr>
          <p:spPr>
            <a:xfrm>
              <a:off x="2823128" y="2317030"/>
              <a:ext cx="93277" cy="34050"/>
            </a:xfrm>
            <a:custGeom>
              <a:avLst/>
              <a:gdLst/>
              <a:ahLst/>
              <a:cxnLst/>
              <a:rect l="0" t="0" r="0" b="0"/>
              <a:pathLst>
                <a:path w="93277" h="34050">
                  <a:moveTo>
                    <a:pt x="46638" y="0"/>
                  </a:moveTo>
                  <a:lnTo>
                    <a:pt x="0" y="0"/>
                  </a:lnTo>
                  <a:lnTo>
                    <a:pt x="0" y="0"/>
                  </a:lnTo>
                  <a:lnTo>
                    <a:pt x="93276" y="3404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6" name="任意多边形 2605"/>
            <p:cNvSpPr/>
            <p:nvPr/>
          </p:nvSpPr>
          <p:spPr>
            <a:xfrm>
              <a:off x="3150915" y="2529666"/>
              <a:ext cx="46639" cy="106319"/>
            </a:xfrm>
            <a:custGeom>
              <a:avLst/>
              <a:gdLst/>
              <a:ahLst/>
              <a:cxnLst/>
              <a:rect l="0" t="0" r="0" b="0"/>
              <a:pathLst>
                <a:path w="46639" h="106319">
                  <a:moveTo>
                    <a:pt x="0" y="106318"/>
                  </a:moveTo>
                  <a:lnTo>
                    <a:pt x="46638" y="0"/>
                  </a:lnTo>
                  <a:lnTo>
                    <a:pt x="46638" y="0"/>
                  </a:lnTo>
                  <a:lnTo>
                    <a:pt x="0"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7" name="任意多边形 2606"/>
            <p:cNvSpPr/>
            <p:nvPr/>
          </p:nvSpPr>
          <p:spPr>
            <a:xfrm>
              <a:off x="3009679" y="2317030"/>
              <a:ext cx="187875" cy="53160"/>
            </a:xfrm>
            <a:custGeom>
              <a:avLst/>
              <a:gdLst/>
              <a:ahLst/>
              <a:cxnLst/>
              <a:rect l="0" t="0" r="0" b="0"/>
              <a:pathLst>
                <a:path w="187875" h="53160">
                  <a:moveTo>
                    <a:pt x="0" y="0"/>
                  </a:moveTo>
                  <a:lnTo>
                    <a:pt x="71280" y="53159"/>
                  </a:lnTo>
                  <a:lnTo>
                    <a:pt x="71280" y="53159"/>
                  </a:lnTo>
                  <a:lnTo>
                    <a:pt x="187874" y="3404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8" name="任意多边形 2607"/>
            <p:cNvSpPr/>
            <p:nvPr/>
          </p:nvSpPr>
          <p:spPr>
            <a:xfrm>
              <a:off x="3197553" y="2351079"/>
              <a:ext cx="23981" cy="72270"/>
            </a:xfrm>
            <a:custGeom>
              <a:avLst/>
              <a:gdLst/>
              <a:ahLst/>
              <a:cxnLst/>
              <a:rect l="0" t="0" r="0" b="0"/>
              <a:pathLst>
                <a:path w="23981" h="72270">
                  <a:moveTo>
                    <a:pt x="0" y="72269"/>
                  </a:moveTo>
                  <a:lnTo>
                    <a:pt x="23980" y="72269"/>
                  </a:lnTo>
                  <a:lnTo>
                    <a:pt x="23980" y="72269"/>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9" name="任意多边形 2608"/>
            <p:cNvSpPr/>
            <p:nvPr/>
          </p:nvSpPr>
          <p:spPr>
            <a:xfrm>
              <a:off x="3080959" y="2351079"/>
              <a:ext cx="116595" cy="72270"/>
            </a:xfrm>
            <a:custGeom>
              <a:avLst/>
              <a:gdLst/>
              <a:ahLst/>
              <a:cxnLst/>
              <a:rect l="0" t="0" r="0" b="0"/>
              <a:pathLst>
                <a:path w="116595" h="72270">
                  <a:moveTo>
                    <a:pt x="0" y="19110"/>
                  </a:moveTo>
                  <a:lnTo>
                    <a:pt x="69956" y="72269"/>
                  </a:lnTo>
                  <a:lnTo>
                    <a:pt x="69956" y="72269"/>
                  </a:lnTo>
                  <a:lnTo>
                    <a:pt x="11659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0" name="任意多边形 2609"/>
            <p:cNvSpPr/>
            <p:nvPr/>
          </p:nvSpPr>
          <p:spPr>
            <a:xfrm>
              <a:off x="3150915" y="2351079"/>
              <a:ext cx="46639" cy="72270"/>
            </a:xfrm>
            <a:custGeom>
              <a:avLst/>
              <a:gdLst/>
              <a:ahLst/>
              <a:cxnLst/>
              <a:rect l="0" t="0" r="0" b="0"/>
              <a:pathLst>
                <a:path w="46639" h="72270">
                  <a:moveTo>
                    <a:pt x="0" y="72269"/>
                  </a:moveTo>
                  <a:lnTo>
                    <a:pt x="46638" y="72269"/>
                  </a:lnTo>
                  <a:lnTo>
                    <a:pt x="46638" y="72269"/>
                  </a:lnTo>
                  <a:lnTo>
                    <a:pt x="4663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1" name="任意多边形 2610"/>
            <p:cNvSpPr/>
            <p:nvPr/>
          </p:nvSpPr>
          <p:spPr>
            <a:xfrm>
              <a:off x="2823128" y="2317030"/>
              <a:ext cx="93277" cy="229662"/>
            </a:xfrm>
            <a:custGeom>
              <a:avLst/>
              <a:gdLst/>
              <a:ahLst/>
              <a:cxnLst/>
              <a:rect l="0" t="0" r="0" b="0"/>
              <a:pathLst>
                <a:path w="93277" h="229662">
                  <a:moveTo>
                    <a:pt x="93276" y="34049"/>
                  </a:moveTo>
                  <a:lnTo>
                    <a:pt x="0" y="0"/>
                  </a:lnTo>
                  <a:lnTo>
                    <a:pt x="0" y="0"/>
                  </a:lnTo>
                  <a:lnTo>
                    <a:pt x="46638" y="22966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2" name="任意多边形 2611"/>
            <p:cNvSpPr/>
            <p:nvPr/>
          </p:nvSpPr>
          <p:spPr>
            <a:xfrm>
              <a:off x="2869766" y="2423348"/>
              <a:ext cx="93276" cy="123344"/>
            </a:xfrm>
            <a:custGeom>
              <a:avLst/>
              <a:gdLst/>
              <a:ahLst/>
              <a:cxnLst/>
              <a:rect l="0" t="0" r="0" b="0"/>
              <a:pathLst>
                <a:path w="93276" h="123344">
                  <a:moveTo>
                    <a:pt x="46638" y="106318"/>
                  </a:moveTo>
                  <a:lnTo>
                    <a:pt x="93275" y="0"/>
                  </a:lnTo>
                  <a:lnTo>
                    <a:pt x="93275" y="0"/>
                  </a:lnTo>
                  <a:lnTo>
                    <a:pt x="0" y="12334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3" name="任意多边形 2612"/>
            <p:cNvSpPr/>
            <p:nvPr/>
          </p:nvSpPr>
          <p:spPr>
            <a:xfrm>
              <a:off x="2869766" y="2351079"/>
              <a:ext cx="93276" cy="195613"/>
            </a:xfrm>
            <a:custGeom>
              <a:avLst/>
              <a:gdLst/>
              <a:ahLst/>
              <a:cxnLst/>
              <a:rect l="0" t="0" r="0" b="0"/>
              <a:pathLst>
                <a:path w="93276" h="195613">
                  <a:moveTo>
                    <a:pt x="93275" y="72269"/>
                  </a:moveTo>
                  <a:lnTo>
                    <a:pt x="46638" y="0"/>
                  </a:lnTo>
                  <a:lnTo>
                    <a:pt x="46638" y="0"/>
                  </a:lnTo>
                  <a:lnTo>
                    <a:pt x="0" y="19561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4" name="任意多边形 2613"/>
            <p:cNvSpPr/>
            <p:nvPr/>
          </p:nvSpPr>
          <p:spPr>
            <a:xfrm>
              <a:off x="2869766" y="2529666"/>
              <a:ext cx="117257" cy="114831"/>
            </a:xfrm>
            <a:custGeom>
              <a:avLst/>
              <a:gdLst/>
              <a:ahLst/>
              <a:cxnLst/>
              <a:rect l="0" t="0" r="0" b="0"/>
              <a:pathLst>
                <a:path w="117257" h="114831">
                  <a:moveTo>
                    <a:pt x="46638" y="0"/>
                  </a:moveTo>
                  <a:lnTo>
                    <a:pt x="0" y="17025"/>
                  </a:lnTo>
                  <a:lnTo>
                    <a:pt x="0" y="17025"/>
                  </a:lnTo>
                  <a:lnTo>
                    <a:pt x="117256" y="11483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5" name="任意多边形 2614"/>
            <p:cNvSpPr/>
            <p:nvPr/>
          </p:nvSpPr>
          <p:spPr>
            <a:xfrm>
              <a:off x="2963041" y="2423348"/>
              <a:ext cx="141237" cy="123344"/>
            </a:xfrm>
            <a:custGeom>
              <a:avLst/>
              <a:gdLst/>
              <a:ahLst/>
              <a:cxnLst/>
              <a:rect l="0" t="0" r="0" b="0"/>
              <a:pathLst>
                <a:path w="141237" h="123344">
                  <a:moveTo>
                    <a:pt x="141236" y="0"/>
                  </a:moveTo>
                  <a:lnTo>
                    <a:pt x="0" y="0"/>
                  </a:lnTo>
                  <a:lnTo>
                    <a:pt x="0" y="0"/>
                  </a:lnTo>
                  <a:lnTo>
                    <a:pt x="47300" y="12334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6" name="任意多边形 2615"/>
            <p:cNvSpPr/>
            <p:nvPr/>
          </p:nvSpPr>
          <p:spPr>
            <a:xfrm>
              <a:off x="2916404" y="2423348"/>
              <a:ext cx="93938" cy="123344"/>
            </a:xfrm>
            <a:custGeom>
              <a:avLst/>
              <a:gdLst/>
              <a:ahLst/>
              <a:cxnLst/>
              <a:rect l="0" t="0" r="0" b="0"/>
              <a:pathLst>
                <a:path w="93938" h="123344">
                  <a:moveTo>
                    <a:pt x="46637" y="0"/>
                  </a:moveTo>
                  <a:lnTo>
                    <a:pt x="0" y="106318"/>
                  </a:lnTo>
                  <a:lnTo>
                    <a:pt x="0" y="106318"/>
                  </a:lnTo>
                  <a:lnTo>
                    <a:pt x="93937" y="12334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7" name="任意多边形 2616"/>
            <p:cNvSpPr/>
            <p:nvPr/>
          </p:nvSpPr>
          <p:spPr>
            <a:xfrm>
              <a:off x="2987022" y="2546691"/>
              <a:ext cx="163894" cy="97806"/>
            </a:xfrm>
            <a:custGeom>
              <a:avLst/>
              <a:gdLst/>
              <a:ahLst/>
              <a:cxnLst/>
              <a:rect l="0" t="0" r="0" b="0"/>
              <a:pathLst>
                <a:path w="163894" h="97806">
                  <a:moveTo>
                    <a:pt x="0" y="97805"/>
                  </a:moveTo>
                  <a:lnTo>
                    <a:pt x="163893" y="89293"/>
                  </a:lnTo>
                  <a:lnTo>
                    <a:pt x="163893" y="89293"/>
                  </a:lnTo>
                  <a:lnTo>
                    <a:pt x="2331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8" name="任意多边形 2617"/>
            <p:cNvSpPr/>
            <p:nvPr/>
          </p:nvSpPr>
          <p:spPr>
            <a:xfrm>
              <a:off x="2916404" y="2529666"/>
              <a:ext cx="93938" cy="114831"/>
            </a:xfrm>
            <a:custGeom>
              <a:avLst/>
              <a:gdLst/>
              <a:ahLst/>
              <a:cxnLst/>
              <a:rect l="0" t="0" r="0" b="0"/>
              <a:pathLst>
                <a:path w="93938" h="114831">
                  <a:moveTo>
                    <a:pt x="0" y="0"/>
                  </a:moveTo>
                  <a:lnTo>
                    <a:pt x="70618" y="114830"/>
                  </a:lnTo>
                  <a:lnTo>
                    <a:pt x="70618" y="114830"/>
                  </a:lnTo>
                  <a:lnTo>
                    <a:pt x="93937"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9" name="任意多边形 2618"/>
            <p:cNvSpPr/>
            <p:nvPr/>
          </p:nvSpPr>
          <p:spPr>
            <a:xfrm>
              <a:off x="2823128" y="2317030"/>
              <a:ext cx="23320" cy="425273"/>
            </a:xfrm>
            <a:custGeom>
              <a:avLst/>
              <a:gdLst/>
              <a:ahLst/>
              <a:cxnLst/>
              <a:rect l="0" t="0" r="0" b="0"/>
              <a:pathLst>
                <a:path w="23320" h="425273">
                  <a:moveTo>
                    <a:pt x="0" y="0"/>
                  </a:moveTo>
                  <a:lnTo>
                    <a:pt x="0" y="425272"/>
                  </a:lnTo>
                  <a:lnTo>
                    <a:pt x="0" y="425272"/>
                  </a:lnTo>
                  <a:lnTo>
                    <a:pt x="23319" y="32746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0" name="任意多边形 2619"/>
            <p:cNvSpPr/>
            <p:nvPr/>
          </p:nvSpPr>
          <p:spPr>
            <a:xfrm>
              <a:off x="2823128" y="2317030"/>
              <a:ext cx="46639" cy="327467"/>
            </a:xfrm>
            <a:custGeom>
              <a:avLst/>
              <a:gdLst/>
              <a:ahLst/>
              <a:cxnLst/>
              <a:rect l="0" t="0" r="0" b="0"/>
              <a:pathLst>
                <a:path w="46639" h="327467">
                  <a:moveTo>
                    <a:pt x="46638" y="229661"/>
                  </a:moveTo>
                  <a:lnTo>
                    <a:pt x="0" y="0"/>
                  </a:lnTo>
                  <a:lnTo>
                    <a:pt x="0" y="0"/>
                  </a:lnTo>
                  <a:lnTo>
                    <a:pt x="23319" y="32746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1" name="任意多边形 2620"/>
            <p:cNvSpPr/>
            <p:nvPr/>
          </p:nvSpPr>
          <p:spPr>
            <a:xfrm>
              <a:off x="2823128" y="2644496"/>
              <a:ext cx="186552" cy="97807"/>
            </a:xfrm>
            <a:custGeom>
              <a:avLst/>
              <a:gdLst/>
              <a:ahLst/>
              <a:cxnLst/>
              <a:rect l="0" t="0" r="0" b="0"/>
              <a:pathLst>
                <a:path w="186552" h="97807">
                  <a:moveTo>
                    <a:pt x="0" y="97806"/>
                  </a:moveTo>
                  <a:lnTo>
                    <a:pt x="186551" y="97806"/>
                  </a:lnTo>
                  <a:lnTo>
                    <a:pt x="186551" y="97806"/>
                  </a:lnTo>
                  <a:lnTo>
                    <a:pt x="2331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2" name="任意多边形 2621"/>
            <p:cNvSpPr/>
            <p:nvPr/>
          </p:nvSpPr>
          <p:spPr>
            <a:xfrm>
              <a:off x="2846447" y="2644496"/>
              <a:ext cx="163233" cy="97807"/>
            </a:xfrm>
            <a:custGeom>
              <a:avLst/>
              <a:gdLst/>
              <a:ahLst/>
              <a:cxnLst/>
              <a:rect l="0" t="0" r="0" b="0"/>
              <a:pathLst>
                <a:path w="163233" h="97807">
                  <a:moveTo>
                    <a:pt x="163232" y="97806"/>
                  </a:moveTo>
                  <a:lnTo>
                    <a:pt x="140575" y="0"/>
                  </a:lnTo>
                  <a:lnTo>
                    <a:pt x="140575"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3" name="任意多边形 2622"/>
            <p:cNvSpPr/>
            <p:nvPr/>
          </p:nvSpPr>
          <p:spPr>
            <a:xfrm>
              <a:off x="2846447" y="2546691"/>
              <a:ext cx="140576" cy="97806"/>
            </a:xfrm>
            <a:custGeom>
              <a:avLst/>
              <a:gdLst/>
              <a:ahLst/>
              <a:cxnLst/>
              <a:rect l="0" t="0" r="0" b="0"/>
              <a:pathLst>
                <a:path w="140576" h="97806">
                  <a:moveTo>
                    <a:pt x="140575" y="97805"/>
                  </a:moveTo>
                  <a:lnTo>
                    <a:pt x="23319" y="0"/>
                  </a:lnTo>
                  <a:lnTo>
                    <a:pt x="23319" y="0"/>
                  </a:lnTo>
                  <a:lnTo>
                    <a:pt x="0" y="9780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4" name="任意多边形 2623"/>
            <p:cNvSpPr/>
            <p:nvPr/>
          </p:nvSpPr>
          <p:spPr>
            <a:xfrm>
              <a:off x="3244191" y="2423348"/>
              <a:ext cx="94599" cy="25538"/>
            </a:xfrm>
            <a:custGeom>
              <a:avLst/>
              <a:gdLst/>
              <a:ahLst/>
              <a:cxnLst/>
              <a:rect l="0" t="0" r="0" b="0"/>
              <a:pathLst>
                <a:path w="94599" h="25538">
                  <a:moveTo>
                    <a:pt x="94598" y="0"/>
                  </a:moveTo>
                  <a:lnTo>
                    <a:pt x="0" y="0"/>
                  </a:lnTo>
                  <a:lnTo>
                    <a:pt x="0" y="0"/>
                  </a:lnTo>
                  <a:lnTo>
                    <a:pt x="70618" y="2553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5" name="任意多边形 2624"/>
            <p:cNvSpPr/>
            <p:nvPr/>
          </p:nvSpPr>
          <p:spPr>
            <a:xfrm>
              <a:off x="3197553" y="2423348"/>
              <a:ext cx="117257" cy="106319"/>
            </a:xfrm>
            <a:custGeom>
              <a:avLst/>
              <a:gdLst/>
              <a:ahLst/>
              <a:cxnLst/>
              <a:rect l="0" t="0" r="0" b="0"/>
              <a:pathLst>
                <a:path w="117257" h="106319">
                  <a:moveTo>
                    <a:pt x="46638" y="0"/>
                  </a:moveTo>
                  <a:lnTo>
                    <a:pt x="0" y="106318"/>
                  </a:lnTo>
                  <a:lnTo>
                    <a:pt x="0" y="106318"/>
                  </a:lnTo>
                  <a:lnTo>
                    <a:pt x="117256" y="2553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6" name="任意多边形 2625"/>
            <p:cNvSpPr/>
            <p:nvPr/>
          </p:nvSpPr>
          <p:spPr>
            <a:xfrm>
              <a:off x="3174234" y="2423348"/>
              <a:ext cx="47300" cy="25538"/>
            </a:xfrm>
            <a:custGeom>
              <a:avLst/>
              <a:gdLst/>
              <a:ahLst/>
              <a:cxnLst/>
              <a:rect l="0" t="0" r="0" b="0"/>
              <a:pathLst>
                <a:path w="47300" h="25538">
                  <a:moveTo>
                    <a:pt x="47299" y="0"/>
                  </a:moveTo>
                  <a:lnTo>
                    <a:pt x="23319" y="0"/>
                  </a:lnTo>
                  <a:lnTo>
                    <a:pt x="23319" y="0"/>
                  </a:lnTo>
                  <a:lnTo>
                    <a:pt x="0" y="2553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7" name="任意多边形 2626"/>
            <p:cNvSpPr/>
            <p:nvPr/>
          </p:nvSpPr>
          <p:spPr>
            <a:xfrm>
              <a:off x="3174234" y="2423348"/>
              <a:ext cx="47300" cy="106319"/>
            </a:xfrm>
            <a:custGeom>
              <a:avLst/>
              <a:gdLst/>
              <a:ahLst/>
              <a:cxnLst/>
              <a:rect l="0" t="0" r="0" b="0"/>
              <a:pathLst>
                <a:path w="47300" h="106319">
                  <a:moveTo>
                    <a:pt x="23319" y="106318"/>
                  </a:moveTo>
                  <a:lnTo>
                    <a:pt x="47299" y="0"/>
                  </a:lnTo>
                  <a:lnTo>
                    <a:pt x="47299" y="0"/>
                  </a:lnTo>
                  <a:lnTo>
                    <a:pt x="0" y="2553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8" name="任意多边形 2627"/>
            <p:cNvSpPr/>
            <p:nvPr/>
          </p:nvSpPr>
          <p:spPr>
            <a:xfrm>
              <a:off x="3150915" y="2423348"/>
              <a:ext cx="46639" cy="25538"/>
            </a:xfrm>
            <a:custGeom>
              <a:avLst/>
              <a:gdLst/>
              <a:ahLst/>
              <a:cxnLst/>
              <a:rect l="0" t="0" r="0" b="0"/>
              <a:pathLst>
                <a:path w="46639" h="25538">
                  <a:moveTo>
                    <a:pt x="46638" y="0"/>
                  </a:moveTo>
                  <a:lnTo>
                    <a:pt x="0" y="0"/>
                  </a:lnTo>
                  <a:lnTo>
                    <a:pt x="0" y="0"/>
                  </a:lnTo>
                  <a:lnTo>
                    <a:pt x="23319" y="2553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9" name="任意多边形 2628"/>
            <p:cNvSpPr/>
            <p:nvPr/>
          </p:nvSpPr>
          <p:spPr>
            <a:xfrm>
              <a:off x="3104277" y="2423348"/>
              <a:ext cx="69958" cy="25538"/>
            </a:xfrm>
            <a:custGeom>
              <a:avLst/>
              <a:gdLst/>
              <a:ahLst/>
              <a:cxnLst/>
              <a:rect l="0" t="0" r="0" b="0"/>
              <a:pathLst>
                <a:path w="69958" h="25538">
                  <a:moveTo>
                    <a:pt x="46638" y="0"/>
                  </a:moveTo>
                  <a:lnTo>
                    <a:pt x="0" y="0"/>
                  </a:lnTo>
                  <a:lnTo>
                    <a:pt x="0" y="0"/>
                  </a:lnTo>
                  <a:lnTo>
                    <a:pt x="69957" y="2553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0" name="任意多边形 2629"/>
            <p:cNvSpPr/>
            <p:nvPr/>
          </p:nvSpPr>
          <p:spPr>
            <a:xfrm>
              <a:off x="3150915" y="2448885"/>
              <a:ext cx="46639" cy="97807"/>
            </a:xfrm>
            <a:custGeom>
              <a:avLst/>
              <a:gdLst/>
              <a:ahLst/>
              <a:cxnLst/>
              <a:rect l="0" t="0" r="0" b="0"/>
              <a:pathLst>
                <a:path w="46639" h="97807">
                  <a:moveTo>
                    <a:pt x="0" y="97806"/>
                  </a:moveTo>
                  <a:lnTo>
                    <a:pt x="46638" y="80781"/>
                  </a:lnTo>
                  <a:lnTo>
                    <a:pt x="46638" y="80781"/>
                  </a:lnTo>
                  <a:lnTo>
                    <a:pt x="2331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1" name="任意多边形 2630"/>
            <p:cNvSpPr/>
            <p:nvPr/>
          </p:nvSpPr>
          <p:spPr>
            <a:xfrm>
              <a:off x="3244191" y="2351079"/>
              <a:ext cx="94599" cy="72270"/>
            </a:xfrm>
            <a:custGeom>
              <a:avLst/>
              <a:gdLst/>
              <a:ahLst/>
              <a:cxnLst/>
              <a:rect l="0" t="0" r="0" b="0"/>
              <a:pathLst>
                <a:path w="94599" h="72270">
                  <a:moveTo>
                    <a:pt x="0" y="72269"/>
                  </a:moveTo>
                  <a:lnTo>
                    <a:pt x="94598" y="72269"/>
                  </a:lnTo>
                  <a:lnTo>
                    <a:pt x="94598" y="72269"/>
                  </a:lnTo>
                  <a:lnTo>
                    <a:pt x="9393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2" name="任意多边形 2631"/>
            <p:cNvSpPr/>
            <p:nvPr/>
          </p:nvSpPr>
          <p:spPr>
            <a:xfrm>
              <a:off x="3713214" y="2529666"/>
              <a:ext cx="42222" cy="53160"/>
            </a:xfrm>
            <a:custGeom>
              <a:avLst/>
              <a:gdLst/>
              <a:ahLst/>
              <a:cxnLst/>
              <a:rect l="0" t="0" r="0" b="0"/>
              <a:pathLst>
                <a:path w="42222" h="53160">
                  <a:moveTo>
                    <a:pt x="42221" y="53159"/>
                  </a:moveTo>
                  <a:lnTo>
                    <a:pt x="23980" y="0"/>
                  </a:lnTo>
                  <a:lnTo>
                    <a:pt x="23980" y="0"/>
                  </a:lnTo>
                  <a:lnTo>
                    <a:pt x="0"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3" name="任意多边形 2632"/>
            <p:cNvSpPr/>
            <p:nvPr/>
          </p:nvSpPr>
          <p:spPr>
            <a:xfrm>
              <a:off x="3691338" y="2529666"/>
              <a:ext cx="45857" cy="17026"/>
            </a:xfrm>
            <a:custGeom>
              <a:avLst/>
              <a:gdLst/>
              <a:ahLst/>
              <a:cxnLst/>
              <a:rect l="0" t="0" r="0" b="0"/>
              <a:pathLst>
                <a:path w="45857" h="17026">
                  <a:moveTo>
                    <a:pt x="45856" y="0"/>
                  </a:moveTo>
                  <a:lnTo>
                    <a:pt x="0" y="0"/>
                  </a:lnTo>
                  <a:lnTo>
                    <a:pt x="0" y="0"/>
                  </a:lnTo>
                  <a:lnTo>
                    <a:pt x="21876"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4" name="任意多边形 2633"/>
            <p:cNvSpPr/>
            <p:nvPr/>
          </p:nvSpPr>
          <p:spPr>
            <a:xfrm>
              <a:off x="3713214" y="2546691"/>
              <a:ext cx="42222" cy="89294"/>
            </a:xfrm>
            <a:custGeom>
              <a:avLst/>
              <a:gdLst/>
              <a:ahLst/>
              <a:cxnLst/>
              <a:rect l="0" t="0" r="0" b="0"/>
              <a:pathLst>
                <a:path w="42222" h="89294">
                  <a:moveTo>
                    <a:pt x="0" y="89293"/>
                  </a:moveTo>
                  <a:lnTo>
                    <a:pt x="42221" y="36134"/>
                  </a:lnTo>
                  <a:lnTo>
                    <a:pt x="42221" y="36134"/>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5" name="任意多边形 2634"/>
            <p:cNvSpPr/>
            <p:nvPr/>
          </p:nvSpPr>
          <p:spPr>
            <a:xfrm>
              <a:off x="3666576" y="2529666"/>
              <a:ext cx="46639" cy="106319"/>
            </a:xfrm>
            <a:custGeom>
              <a:avLst/>
              <a:gdLst/>
              <a:ahLst/>
              <a:cxnLst/>
              <a:rect l="0" t="0" r="0" b="0"/>
              <a:pathLst>
                <a:path w="46639" h="106319">
                  <a:moveTo>
                    <a:pt x="24762" y="0"/>
                  </a:moveTo>
                  <a:lnTo>
                    <a:pt x="0" y="106318"/>
                  </a:lnTo>
                  <a:lnTo>
                    <a:pt x="0" y="106318"/>
                  </a:lnTo>
                  <a:lnTo>
                    <a:pt x="46638"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6" name="任意多边形 2635"/>
            <p:cNvSpPr/>
            <p:nvPr/>
          </p:nvSpPr>
          <p:spPr>
            <a:xfrm>
              <a:off x="3666576" y="2546691"/>
              <a:ext cx="46639" cy="89294"/>
            </a:xfrm>
            <a:custGeom>
              <a:avLst/>
              <a:gdLst/>
              <a:ahLst/>
              <a:cxnLst/>
              <a:rect l="0" t="0" r="0" b="0"/>
              <a:pathLst>
                <a:path w="46639" h="89294">
                  <a:moveTo>
                    <a:pt x="0" y="89293"/>
                  </a:moveTo>
                  <a:lnTo>
                    <a:pt x="46638" y="89293"/>
                  </a:lnTo>
                  <a:lnTo>
                    <a:pt x="46638" y="89293"/>
                  </a:lnTo>
                  <a:lnTo>
                    <a:pt x="4663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7" name="任意多边形 2636"/>
            <p:cNvSpPr/>
            <p:nvPr/>
          </p:nvSpPr>
          <p:spPr>
            <a:xfrm>
              <a:off x="3385427" y="2529666"/>
              <a:ext cx="60463" cy="53708"/>
            </a:xfrm>
            <a:custGeom>
              <a:avLst/>
              <a:gdLst/>
              <a:ahLst/>
              <a:cxnLst/>
              <a:rect l="0" t="0" r="0" b="0"/>
              <a:pathLst>
                <a:path w="60463" h="53708">
                  <a:moveTo>
                    <a:pt x="0" y="0"/>
                  </a:moveTo>
                  <a:lnTo>
                    <a:pt x="60462" y="53707"/>
                  </a:lnTo>
                  <a:lnTo>
                    <a:pt x="60462" y="53707"/>
                  </a:lnTo>
                  <a:lnTo>
                    <a:pt x="46638"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8" name="任意多边形 2637"/>
            <p:cNvSpPr/>
            <p:nvPr/>
          </p:nvSpPr>
          <p:spPr>
            <a:xfrm>
              <a:off x="3385427" y="2529666"/>
              <a:ext cx="46639" cy="17026"/>
            </a:xfrm>
            <a:custGeom>
              <a:avLst/>
              <a:gdLst/>
              <a:ahLst/>
              <a:cxnLst/>
              <a:rect l="0" t="0" r="0" b="0"/>
              <a:pathLst>
                <a:path w="46639" h="17026">
                  <a:moveTo>
                    <a:pt x="46638" y="0"/>
                  </a:moveTo>
                  <a:lnTo>
                    <a:pt x="0" y="0"/>
                  </a:lnTo>
                  <a:lnTo>
                    <a:pt x="0" y="0"/>
                  </a:lnTo>
                  <a:lnTo>
                    <a:pt x="46638"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9" name="任意多边形 2638"/>
            <p:cNvSpPr/>
            <p:nvPr/>
          </p:nvSpPr>
          <p:spPr>
            <a:xfrm>
              <a:off x="3010341" y="2423348"/>
              <a:ext cx="140575" cy="123344"/>
            </a:xfrm>
            <a:custGeom>
              <a:avLst/>
              <a:gdLst/>
              <a:ahLst/>
              <a:cxnLst/>
              <a:rect l="0" t="0" r="0" b="0"/>
              <a:pathLst>
                <a:path w="140575" h="123344">
                  <a:moveTo>
                    <a:pt x="93936" y="0"/>
                  </a:moveTo>
                  <a:lnTo>
                    <a:pt x="0" y="123343"/>
                  </a:lnTo>
                  <a:lnTo>
                    <a:pt x="0" y="123343"/>
                  </a:lnTo>
                  <a:lnTo>
                    <a:pt x="140574" y="12334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0" name="任意多边形 2639"/>
            <p:cNvSpPr/>
            <p:nvPr/>
          </p:nvSpPr>
          <p:spPr>
            <a:xfrm>
              <a:off x="3150915" y="2546691"/>
              <a:ext cx="1" cy="89294"/>
            </a:xfrm>
            <a:custGeom>
              <a:avLst/>
              <a:gdLst/>
              <a:ahLst/>
              <a:cxnLst/>
              <a:rect l="0" t="0" r="0" b="0"/>
              <a:pathLst>
                <a:path w="1" h="89294">
                  <a:moveTo>
                    <a:pt x="0" y="89293"/>
                  </a:moveTo>
                  <a:lnTo>
                    <a:pt x="0" y="0"/>
                  </a:lnTo>
                  <a:lnTo>
                    <a:pt x="0"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1" name="任意多边形 2640"/>
            <p:cNvSpPr/>
            <p:nvPr/>
          </p:nvSpPr>
          <p:spPr>
            <a:xfrm>
              <a:off x="3010341" y="2546691"/>
              <a:ext cx="140575" cy="89294"/>
            </a:xfrm>
            <a:custGeom>
              <a:avLst/>
              <a:gdLst/>
              <a:ahLst/>
              <a:cxnLst/>
              <a:rect l="0" t="0" r="0" b="0"/>
              <a:pathLst>
                <a:path w="140575" h="89294">
                  <a:moveTo>
                    <a:pt x="0" y="0"/>
                  </a:moveTo>
                  <a:lnTo>
                    <a:pt x="140574" y="89293"/>
                  </a:lnTo>
                  <a:lnTo>
                    <a:pt x="140574" y="89293"/>
                  </a:lnTo>
                  <a:lnTo>
                    <a:pt x="14057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2" name="任意多边形 2641"/>
            <p:cNvSpPr/>
            <p:nvPr/>
          </p:nvSpPr>
          <p:spPr>
            <a:xfrm>
              <a:off x="3150915" y="2448885"/>
              <a:ext cx="23320" cy="97807"/>
            </a:xfrm>
            <a:custGeom>
              <a:avLst/>
              <a:gdLst/>
              <a:ahLst/>
              <a:cxnLst/>
              <a:rect l="0" t="0" r="0" b="0"/>
              <a:pathLst>
                <a:path w="23320" h="97807">
                  <a:moveTo>
                    <a:pt x="0" y="97806"/>
                  </a:moveTo>
                  <a:lnTo>
                    <a:pt x="23319" y="0"/>
                  </a:lnTo>
                  <a:lnTo>
                    <a:pt x="23319" y="0"/>
                  </a:lnTo>
                  <a:lnTo>
                    <a:pt x="0"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3" name="任意多边形 2642"/>
            <p:cNvSpPr/>
            <p:nvPr/>
          </p:nvSpPr>
          <p:spPr>
            <a:xfrm>
              <a:off x="3104277" y="2423348"/>
              <a:ext cx="69958" cy="123344"/>
            </a:xfrm>
            <a:custGeom>
              <a:avLst/>
              <a:gdLst/>
              <a:ahLst/>
              <a:cxnLst/>
              <a:rect l="0" t="0" r="0" b="0"/>
              <a:pathLst>
                <a:path w="69958" h="123344">
                  <a:moveTo>
                    <a:pt x="69957" y="25537"/>
                  </a:moveTo>
                  <a:lnTo>
                    <a:pt x="0" y="0"/>
                  </a:lnTo>
                  <a:lnTo>
                    <a:pt x="0" y="0"/>
                  </a:lnTo>
                  <a:lnTo>
                    <a:pt x="46638" y="12334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4" name="任意多边形 2643"/>
            <p:cNvSpPr/>
            <p:nvPr/>
          </p:nvSpPr>
          <p:spPr>
            <a:xfrm>
              <a:off x="3009679" y="2742302"/>
              <a:ext cx="265796" cy="214281"/>
            </a:xfrm>
            <a:custGeom>
              <a:avLst/>
              <a:gdLst/>
              <a:ahLst/>
              <a:cxnLst/>
              <a:rect l="0" t="0" r="0" b="0"/>
              <a:pathLst>
                <a:path w="265796" h="214281">
                  <a:moveTo>
                    <a:pt x="0" y="0"/>
                  </a:moveTo>
                  <a:lnTo>
                    <a:pt x="265795" y="214280"/>
                  </a:lnTo>
                  <a:lnTo>
                    <a:pt x="265795" y="214280"/>
                  </a:lnTo>
                  <a:lnTo>
                    <a:pt x="9459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5" name="任意多边形 2644"/>
            <p:cNvSpPr/>
            <p:nvPr/>
          </p:nvSpPr>
          <p:spPr>
            <a:xfrm>
              <a:off x="3104277" y="2742302"/>
              <a:ext cx="171198" cy="214281"/>
            </a:xfrm>
            <a:custGeom>
              <a:avLst/>
              <a:gdLst/>
              <a:ahLst/>
              <a:cxnLst/>
              <a:rect l="0" t="0" r="0" b="0"/>
              <a:pathLst>
                <a:path w="171198" h="214281">
                  <a:moveTo>
                    <a:pt x="171197" y="214280"/>
                  </a:moveTo>
                  <a:lnTo>
                    <a:pt x="11720" y="0"/>
                  </a:lnTo>
                  <a:lnTo>
                    <a:pt x="11720"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6" name="任意多边形 2645"/>
            <p:cNvSpPr/>
            <p:nvPr/>
          </p:nvSpPr>
          <p:spPr>
            <a:xfrm>
              <a:off x="2987022" y="2644496"/>
              <a:ext cx="117256" cy="97807"/>
            </a:xfrm>
            <a:custGeom>
              <a:avLst/>
              <a:gdLst/>
              <a:ahLst/>
              <a:cxnLst/>
              <a:rect l="0" t="0" r="0" b="0"/>
              <a:pathLst>
                <a:path w="117256" h="97807">
                  <a:moveTo>
                    <a:pt x="0" y="0"/>
                  </a:moveTo>
                  <a:lnTo>
                    <a:pt x="22657" y="97806"/>
                  </a:lnTo>
                  <a:lnTo>
                    <a:pt x="22657" y="97806"/>
                  </a:lnTo>
                  <a:lnTo>
                    <a:pt x="117255"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7" name="任意多边形 2646"/>
            <p:cNvSpPr/>
            <p:nvPr/>
          </p:nvSpPr>
          <p:spPr>
            <a:xfrm>
              <a:off x="3104277" y="2635984"/>
              <a:ext cx="46639" cy="106319"/>
            </a:xfrm>
            <a:custGeom>
              <a:avLst/>
              <a:gdLst/>
              <a:ahLst/>
              <a:cxnLst/>
              <a:rect l="0" t="0" r="0" b="0"/>
              <a:pathLst>
                <a:path w="46639" h="106319">
                  <a:moveTo>
                    <a:pt x="11720" y="106318"/>
                  </a:moveTo>
                  <a:lnTo>
                    <a:pt x="46638" y="0"/>
                  </a:lnTo>
                  <a:lnTo>
                    <a:pt x="46638"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8" name="任意多边形 2647"/>
            <p:cNvSpPr/>
            <p:nvPr/>
          </p:nvSpPr>
          <p:spPr>
            <a:xfrm>
              <a:off x="2987022" y="2635984"/>
              <a:ext cx="163894" cy="106319"/>
            </a:xfrm>
            <a:custGeom>
              <a:avLst/>
              <a:gdLst/>
              <a:ahLst/>
              <a:cxnLst/>
              <a:rect l="0" t="0" r="0" b="0"/>
              <a:pathLst>
                <a:path w="163894" h="106319">
                  <a:moveTo>
                    <a:pt x="163893" y="0"/>
                  </a:moveTo>
                  <a:lnTo>
                    <a:pt x="0" y="8512"/>
                  </a:lnTo>
                  <a:lnTo>
                    <a:pt x="0" y="8512"/>
                  </a:lnTo>
                  <a:lnTo>
                    <a:pt x="117255"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9" name="任意多边形 2648"/>
            <p:cNvSpPr/>
            <p:nvPr/>
          </p:nvSpPr>
          <p:spPr>
            <a:xfrm>
              <a:off x="3627241" y="2351079"/>
              <a:ext cx="64098" cy="178588"/>
            </a:xfrm>
            <a:custGeom>
              <a:avLst/>
              <a:gdLst/>
              <a:ahLst/>
              <a:cxnLst/>
              <a:rect l="0" t="0" r="0" b="0"/>
              <a:pathLst>
                <a:path w="64098" h="178588">
                  <a:moveTo>
                    <a:pt x="0" y="125428"/>
                  </a:moveTo>
                  <a:lnTo>
                    <a:pt x="64097" y="178587"/>
                  </a:lnTo>
                  <a:lnTo>
                    <a:pt x="64097" y="178587"/>
                  </a:lnTo>
                  <a:lnTo>
                    <a:pt x="6409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0" name="任意多边形 2649"/>
            <p:cNvSpPr/>
            <p:nvPr/>
          </p:nvSpPr>
          <p:spPr>
            <a:xfrm>
              <a:off x="3691338" y="2351079"/>
              <a:ext cx="45857" cy="178588"/>
            </a:xfrm>
            <a:custGeom>
              <a:avLst/>
              <a:gdLst/>
              <a:ahLst/>
              <a:cxnLst/>
              <a:rect l="0" t="0" r="0" b="0"/>
              <a:pathLst>
                <a:path w="45857" h="178588">
                  <a:moveTo>
                    <a:pt x="0" y="178587"/>
                  </a:moveTo>
                  <a:lnTo>
                    <a:pt x="45856" y="178587"/>
                  </a:lnTo>
                  <a:lnTo>
                    <a:pt x="45856" y="178587"/>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1" name="任意多边形 2650"/>
            <p:cNvSpPr/>
            <p:nvPr/>
          </p:nvSpPr>
          <p:spPr>
            <a:xfrm>
              <a:off x="3691338" y="2317030"/>
              <a:ext cx="106320" cy="212637"/>
            </a:xfrm>
            <a:custGeom>
              <a:avLst/>
              <a:gdLst/>
              <a:ahLst/>
              <a:cxnLst/>
              <a:rect l="0" t="0" r="0" b="0"/>
              <a:pathLst>
                <a:path w="106320" h="212637">
                  <a:moveTo>
                    <a:pt x="45856" y="212636"/>
                  </a:moveTo>
                  <a:lnTo>
                    <a:pt x="106319" y="0"/>
                  </a:lnTo>
                  <a:lnTo>
                    <a:pt x="106319" y="0"/>
                  </a:lnTo>
                  <a:lnTo>
                    <a:pt x="0" y="3404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2" name="任意多边形 2651"/>
            <p:cNvSpPr/>
            <p:nvPr/>
          </p:nvSpPr>
          <p:spPr>
            <a:xfrm>
              <a:off x="3009679" y="1959857"/>
              <a:ext cx="234513" cy="357174"/>
            </a:xfrm>
            <a:custGeom>
              <a:avLst/>
              <a:gdLst/>
              <a:ahLst/>
              <a:cxnLst/>
              <a:rect l="0" t="0" r="0" b="0"/>
              <a:pathLst>
                <a:path w="234513" h="357174">
                  <a:moveTo>
                    <a:pt x="0" y="0"/>
                  </a:moveTo>
                  <a:lnTo>
                    <a:pt x="0" y="357173"/>
                  </a:lnTo>
                  <a:lnTo>
                    <a:pt x="0" y="357173"/>
                  </a:lnTo>
                  <a:lnTo>
                    <a:pt x="234512" y="19561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3" name="任意多边形 2652"/>
            <p:cNvSpPr/>
            <p:nvPr/>
          </p:nvSpPr>
          <p:spPr>
            <a:xfrm>
              <a:off x="3009679" y="1959857"/>
              <a:ext cx="234513" cy="195612"/>
            </a:xfrm>
            <a:custGeom>
              <a:avLst/>
              <a:gdLst/>
              <a:ahLst/>
              <a:cxnLst/>
              <a:rect l="0" t="0" r="0" b="0"/>
              <a:pathLst>
                <a:path w="234513" h="195612">
                  <a:moveTo>
                    <a:pt x="106318" y="0"/>
                  </a:moveTo>
                  <a:lnTo>
                    <a:pt x="0" y="0"/>
                  </a:lnTo>
                  <a:lnTo>
                    <a:pt x="0" y="0"/>
                  </a:lnTo>
                  <a:lnTo>
                    <a:pt x="234512" y="19561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4" name="任意多边形 2653"/>
            <p:cNvSpPr/>
            <p:nvPr/>
          </p:nvSpPr>
          <p:spPr>
            <a:xfrm>
              <a:off x="3009679" y="2155468"/>
              <a:ext cx="234513" cy="195612"/>
            </a:xfrm>
            <a:custGeom>
              <a:avLst/>
              <a:gdLst/>
              <a:ahLst/>
              <a:cxnLst/>
              <a:rect l="0" t="0" r="0" b="0"/>
              <a:pathLst>
                <a:path w="234513" h="195612">
                  <a:moveTo>
                    <a:pt x="0" y="161562"/>
                  </a:moveTo>
                  <a:lnTo>
                    <a:pt x="187874" y="195611"/>
                  </a:lnTo>
                  <a:lnTo>
                    <a:pt x="187874" y="195611"/>
                  </a:lnTo>
                  <a:lnTo>
                    <a:pt x="23451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5" name="任意多边形 2654"/>
            <p:cNvSpPr/>
            <p:nvPr/>
          </p:nvSpPr>
          <p:spPr>
            <a:xfrm>
              <a:off x="3115997" y="1959857"/>
              <a:ext cx="128195" cy="195612"/>
            </a:xfrm>
            <a:custGeom>
              <a:avLst/>
              <a:gdLst/>
              <a:ahLst/>
              <a:cxnLst/>
              <a:rect l="0" t="0" r="0" b="0"/>
              <a:pathLst>
                <a:path w="128195" h="195612">
                  <a:moveTo>
                    <a:pt x="106318" y="0"/>
                  </a:moveTo>
                  <a:lnTo>
                    <a:pt x="0" y="0"/>
                  </a:lnTo>
                  <a:lnTo>
                    <a:pt x="0" y="0"/>
                  </a:lnTo>
                  <a:lnTo>
                    <a:pt x="128194" y="19561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6" name="任意多边形 2655"/>
            <p:cNvSpPr/>
            <p:nvPr/>
          </p:nvSpPr>
          <p:spPr>
            <a:xfrm>
              <a:off x="3755435" y="2546691"/>
              <a:ext cx="64098" cy="89294"/>
            </a:xfrm>
            <a:custGeom>
              <a:avLst/>
              <a:gdLst/>
              <a:ahLst/>
              <a:cxnLst/>
              <a:rect l="0" t="0" r="0" b="0"/>
              <a:pathLst>
                <a:path w="64098" h="89294">
                  <a:moveTo>
                    <a:pt x="0" y="36134"/>
                  </a:moveTo>
                  <a:lnTo>
                    <a:pt x="64097" y="89293"/>
                  </a:lnTo>
                  <a:lnTo>
                    <a:pt x="64097" y="89293"/>
                  </a:lnTo>
                  <a:lnTo>
                    <a:pt x="6409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7" name="任意多边形 2656"/>
            <p:cNvSpPr/>
            <p:nvPr/>
          </p:nvSpPr>
          <p:spPr>
            <a:xfrm>
              <a:off x="3737194" y="2529666"/>
              <a:ext cx="117257" cy="17026"/>
            </a:xfrm>
            <a:custGeom>
              <a:avLst/>
              <a:gdLst/>
              <a:ahLst/>
              <a:cxnLst/>
              <a:rect l="0" t="0" r="0" b="0"/>
              <a:pathLst>
                <a:path w="117257" h="17026">
                  <a:moveTo>
                    <a:pt x="117256" y="0"/>
                  </a:moveTo>
                  <a:lnTo>
                    <a:pt x="0" y="0"/>
                  </a:lnTo>
                  <a:lnTo>
                    <a:pt x="0" y="0"/>
                  </a:lnTo>
                  <a:lnTo>
                    <a:pt x="82338"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8" name="任意多边形 2657"/>
            <p:cNvSpPr/>
            <p:nvPr/>
          </p:nvSpPr>
          <p:spPr>
            <a:xfrm>
              <a:off x="3737194" y="2529666"/>
              <a:ext cx="82339" cy="53160"/>
            </a:xfrm>
            <a:custGeom>
              <a:avLst/>
              <a:gdLst/>
              <a:ahLst/>
              <a:cxnLst/>
              <a:rect l="0" t="0" r="0" b="0"/>
              <a:pathLst>
                <a:path w="82339" h="53160">
                  <a:moveTo>
                    <a:pt x="0" y="0"/>
                  </a:moveTo>
                  <a:lnTo>
                    <a:pt x="18241" y="53159"/>
                  </a:lnTo>
                  <a:lnTo>
                    <a:pt x="18241" y="53159"/>
                  </a:lnTo>
                  <a:lnTo>
                    <a:pt x="82338"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9" name="任意多边形 2658"/>
            <p:cNvSpPr/>
            <p:nvPr/>
          </p:nvSpPr>
          <p:spPr>
            <a:xfrm>
              <a:off x="3819532" y="2546691"/>
              <a:ext cx="81557" cy="89294"/>
            </a:xfrm>
            <a:custGeom>
              <a:avLst/>
              <a:gdLst/>
              <a:ahLst/>
              <a:cxnLst/>
              <a:rect l="0" t="0" r="0" b="0"/>
              <a:pathLst>
                <a:path w="81557" h="89294">
                  <a:moveTo>
                    <a:pt x="0" y="89293"/>
                  </a:moveTo>
                  <a:lnTo>
                    <a:pt x="81556" y="89293"/>
                  </a:lnTo>
                  <a:lnTo>
                    <a:pt x="81556" y="89293"/>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0" name="任意多边形 2659"/>
            <p:cNvSpPr/>
            <p:nvPr/>
          </p:nvSpPr>
          <p:spPr>
            <a:xfrm>
              <a:off x="3819532" y="2529666"/>
              <a:ext cx="81557" cy="106319"/>
            </a:xfrm>
            <a:custGeom>
              <a:avLst/>
              <a:gdLst/>
              <a:ahLst/>
              <a:cxnLst/>
              <a:rect l="0" t="0" r="0" b="0"/>
              <a:pathLst>
                <a:path w="81557" h="106319">
                  <a:moveTo>
                    <a:pt x="81556" y="106318"/>
                  </a:moveTo>
                  <a:lnTo>
                    <a:pt x="34918" y="0"/>
                  </a:lnTo>
                  <a:lnTo>
                    <a:pt x="34918" y="0"/>
                  </a:lnTo>
                  <a:lnTo>
                    <a:pt x="0"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1" name="任意多边形 2660"/>
            <p:cNvSpPr/>
            <p:nvPr/>
          </p:nvSpPr>
          <p:spPr>
            <a:xfrm>
              <a:off x="3499048" y="2351079"/>
              <a:ext cx="85973" cy="72270"/>
            </a:xfrm>
            <a:custGeom>
              <a:avLst/>
              <a:gdLst/>
              <a:ahLst/>
              <a:cxnLst/>
              <a:rect l="0" t="0" r="0" b="0"/>
              <a:pathLst>
                <a:path w="85973" h="72270">
                  <a:moveTo>
                    <a:pt x="0" y="19110"/>
                  </a:moveTo>
                  <a:lnTo>
                    <a:pt x="64097" y="72269"/>
                  </a:lnTo>
                  <a:lnTo>
                    <a:pt x="64097" y="72269"/>
                  </a:lnTo>
                  <a:lnTo>
                    <a:pt x="8597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2" name="任意多边形 2661"/>
            <p:cNvSpPr/>
            <p:nvPr/>
          </p:nvSpPr>
          <p:spPr>
            <a:xfrm>
              <a:off x="3563145" y="2351079"/>
              <a:ext cx="64097" cy="125429"/>
            </a:xfrm>
            <a:custGeom>
              <a:avLst/>
              <a:gdLst/>
              <a:ahLst/>
              <a:cxnLst/>
              <a:rect l="0" t="0" r="0" b="0"/>
              <a:pathLst>
                <a:path w="64097" h="125429">
                  <a:moveTo>
                    <a:pt x="0" y="72269"/>
                  </a:moveTo>
                  <a:lnTo>
                    <a:pt x="64096" y="125428"/>
                  </a:lnTo>
                  <a:lnTo>
                    <a:pt x="64096" y="125428"/>
                  </a:lnTo>
                  <a:lnTo>
                    <a:pt x="21875"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3" name="任意多边形 2662"/>
            <p:cNvSpPr/>
            <p:nvPr/>
          </p:nvSpPr>
          <p:spPr>
            <a:xfrm>
              <a:off x="3585020" y="2351079"/>
              <a:ext cx="106319" cy="125429"/>
            </a:xfrm>
            <a:custGeom>
              <a:avLst/>
              <a:gdLst/>
              <a:ahLst/>
              <a:cxnLst/>
              <a:rect l="0" t="0" r="0" b="0"/>
              <a:pathLst>
                <a:path w="106319" h="125429">
                  <a:moveTo>
                    <a:pt x="42221" y="125428"/>
                  </a:moveTo>
                  <a:lnTo>
                    <a:pt x="106318" y="0"/>
                  </a:lnTo>
                  <a:lnTo>
                    <a:pt x="106318"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4" name="任意多边形 2663"/>
            <p:cNvSpPr/>
            <p:nvPr/>
          </p:nvSpPr>
          <p:spPr>
            <a:xfrm>
              <a:off x="3478702" y="2351079"/>
              <a:ext cx="106319" cy="19111"/>
            </a:xfrm>
            <a:custGeom>
              <a:avLst/>
              <a:gdLst/>
              <a:ahLst/>
              <a:cxnLst/>
              <a:rect l="0" t="0" r="0" b="0"/>
              <a:pathLst>
                <a:path w="106319" h="19111">
                  <a:moveTo>
                    <a:pt x="0" y="0"/>
                  </a:moveTo>
                  <a:lnTo>
                    <a:pt x="20346" y="19110"/>
                  </a:lnTo>
                  <a:lnTo>
                    <a:pt x="20346" y="19110"/>
                  </a:lnTo>
                  <a:lnTo>
                    <a:pt x="10631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7" name="任意多边形 2666"/>
            <p:cNvSpPr/>
            <p:nvPr/>
          </p:nvSpPr>
          <p:spPr>
            <a:xfrm>
              <a:off x="3434951" y="1959857"/>
              <a:ext cx="128195" cy="195612"/>
            </a:xfrm>
            <a:custGeom>
              <a:avLst/>
              <a:gdLst/>
              <a:ahLst/>
              <a:cxnLst/>
              <a:rect l="0" t="0" r="0" b="0"/>
              <a:pathLst>
                <a:path w="128195" h="195612">
                  <a:moveTo>
                    <a:pt x="0" y="0"/>
                  </a:moveTo>
                  <a:lnTo>
                    <a:pt x="21876" y="195611"/>
                  </a:lnTo>
                  <a:lnTo>
                    <a:pt x="21876" y="195611"/>
                  </a:lnTo>
                  <a:lnTo>
                    <a:pt x="128194" y="19561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8" name="任意多边形 2667"/>
            <p:cNvSpPr/>
            <p:nvPr/>
          </p:nvSpPr>
          <p:spPr>
            <a:xfrm>
              <a:off x="3563145" y="2155468"/>
              <a:ext cx="234513" cy="195612"/>
            </a:xfrm>
            <a:custGeom>
              <a:avLst/>
              <a:gdLst/>
              <a:ahLst/>
              <a:cxnLst/>
              <a:rect l="0" t="0" r="0" b="0"/>
              <a:pathLst>
                <a:path w="234513" h="195612">
                  <a:moveTo>
                    <a:pt x="128193" y="195611"/>
                  </a:moveTo>
                  <a:lnTo>
                    <a:pt x="234512" y="161562"/>
                  </a:lnTo>
                  <a:lnTo>
                    <a:pt x="234512" y="161562"/>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9" name="任意多边形 2668"/>
            <p:cNvSpPr/>
            <p:nvPr/>
          </p:nvSpPr>
          <p:spPr>
            <a:xfrm>
              <a:off x="3563145" y="2155468"/>
              <a:ext cx="128194" cy="195612"/>
            </a:xfrm>
            <a:custGeom>
              <a:avLst/>
              <a:gdLst/>
              <a:ahLst/>
              <a:cxnLst/>
              <a:rect l="0" t="0" r="0" b="0"/>
              <a:pathLst>
                <a:path w="128194" h="195612">
                  <a:moveTo>
                    <a:pt x="21875" y="195611"/>
                  </a:moveTo>
                  <a:lnTo>
                    <a:pt x="128193" y="195611"/>
                  </a:lnTo>
                  <a:lnTo>
                    <a:pt x="128193" y="195611"/>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0" name="任意多边形 2669"/>
            <p:cNvSpPr/>
            <p:nvPr/>
          </p:nvSpPr>
          <p:spPr>
            <a:xfrm>
              <a:off x="3434951" y="2155468"/>
              <a:ext cx="128195" cy="195612"/>
            </a:xfrm>
            <a:custGeom>
              <a:avLst/>
              <a:gdLst/>
              <a:ahLst/>
              <a:cxnLst/>
              <a:rect l="0" t="0" r="0" b="0"/>
              <a:pathLst>
                <a:path w="128195" h="195612">
                  <a:moveTo>
                    <a:pt x="0" y="161562"/>
                  </a:moveTo>
                  <a:lnTo>
                    <a:pt x="43751" y="195611"/>
                  </a:lnTo>
                  <a:lnTo>
                    <a:pt x="43751" y="195611"/>
                  </a:lnTo>
                  <a:lnTo>
                    <a:pt x="12819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1" name="任意多边形 2670"/>
            <p:cNvSpPr/>
            <p:nvPr/>
          </p:nvSpPr>
          <p:spPr>
            <a:xfrm>
              <a:off x="3434951" y="2155468"/>
              <a:ext cx="128195" cy="161563"/>
            </a:xfrm>
            <a:custGeom>
              <a:avLst/>
              <a:gdLst/>
              <a:ahLst/>
              <a:cxnLst/>
              <a:rect l="0" t="0" r="0" b="0"/>
              <a:pathLst>
                <a:path w="128195" h="161563">
                  <a:moveTo>
                    <a:pt x="21876" y="0"/>
                  </a:moveTo>
                  <a:lnTo>
                    <a:pt x="0" y="161562"/>
                  </a:lnTo>
                  <a:lnTo>
                    <a:pt x="0" y="161562"/>
                  </a:lnTo>
                  <a:lnTo>
                    <a:pt x="12819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2" name="任意多边形 2671"/>
            <p:cNvSpPr/>
            <p:nvPr/>
          </p:nvSpPr>
          <p:spPr>
            <a:xfrm>
              <a:off x="3478702" y="2155468"/>
              <a:ext cx="106319" cy="195612"/>
            </a:xfrm>
            <a:custGeom>
              <a:avLst/>
              <a:gdLst/>
              <a:ahLst/>
              <a:cxnLst/>
              <a:rect l="0" t="0" r="0" b="0"/>
              <a:pathLst>
                <a:path w="106319" h="195612">
                  <a:moveTo>
                    <a:pt x="0" y="195611"/>
                  </a:moveTo>
                  <a:lnTo>
                    <a:pt x="106318" y="195611"/>
                  </a:lnTo>
                  <a:lnTo>
                    <a:pt x="106318" y="195611"/>
                  </a:lnTo>
                  <a:lnTo>
                    <a:pt x="8444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3" name="任意多边形 2672"/>
            <p:cNvSpPr/>
            <p:nvPr/>
          </p:nvSpPr>
          <p:spPr>
            <a:xfrm>
              <a:off x="3221533" y="2351079"/>
              <a:ext cx="22659" cy="72270"/>
            </a:xfrm>
            <a:custGeom>
              <a:avLst/>
              <a:gdLst/>
              <a:ahLst/>
              <a:cxnLst/>
              <a:rect l="0" t="0" r="0" b="0"/>
              <a:pathLst>
                <a:path w="22659" h="72270">
                  <a:moveTo>
                    <a:pt x="0" y="72269"/>
                  </a:moveTo>
                  <a:lnTo>
                    <a:pt x="22658" y="72269"/>
                  </a:lnTo>
                  <a:lnTo>
                    <a:pt x="22658" y="72269"/>
                  </a:lnTo>
                  <a:lnTo>
                    <a:pt x="78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4" name="任意多边形 2673"/>
            <p:cNvSpPr/>
            <p:nvPr/>
          </p:nvSpPr>
          <p:spPr>
            <a:xfrm>
              <a:off x="3197553" y="2351079"/>
              <a:ext cx="24763" cy="72270"/>
            </a:xfrm>
            <a:custGeom>
              <a:avLst/>
              <a:gdLst/>
              <a:ahLst/>
              <a:cxnLst/>
              <a:rect l="0" t="0" r="0" b="0"/>
              <a:pathLst>
                <a:path w="24763" h="72270">
                  <a:moveTo>
                    <a:pt x="0" y="0"/>
                  </a:moveTo>
                  <a:lnTo>
                    <a:pt x="23980" y="72269"/>
                  </a:lnTo>
                  <a:lnTo>
                    <a:pt x="23980" y="72269"/>
                  </a:lnTo>
                  <a:lnTo>
                    <a:pt x="2476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5" name="任意多边形 2674"/>
            <p:cNvSpPr/>
            <p:nvPr/>
          </p:nvSpPr>
          <p:spPr>
            <a:xfrm>
              <a:off x="3222315" y="2351079"/>
              <a:ext cx="115814" cy="72270"/>
            </a:xfrm>
            <a:custGeom>
              <a:avLst/>
              <a:gdLst/>
              <a:ahLst/>
              <a:cxnLst/>
              <a:rect l="0" t="0" r="0" b="0"/>
              <a:pathLst>
                <a:path w="115814" h="72270">
                  <a:moveTo>
                    <a:pt x="21876" y="72269"/>
                  </a:moveTo>
                  <a:lnTo>
                    <a:pt x="115813" y="0"/>
                  </a:lnTo>
                  <a:lnTo>
                    <a:pt x="115813"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6" name="任意多边形 2675"/>
            <p:cNvSpPr/>
            <p:nvPr/>
          </p:nvSpPr>
          <p:spPr>
            <a:xfrm>
              <a:off x="3222315" y="2155468"/>
              <a:ext cx="115814" cy="195612"/>
            </a:xfrm>
            <a:custGeom>
              <a:avLst/>
              <a:gdLst/>
              <a:ahLst/>
              <a:cxnLst/>
              <a:rect l="0" t="0" r="0" b="0"/>
              <a:pathLst>
                <a:path w="115814" h="195612">
                  <a:moveTo>
                    <a:pt x="115813" y="195611"/>
                  </a:moveTo>
                  <a:lnTo>
                    <a:pt x="21876" y="0"/>
                  </a:lnTo>
                  <a:lnTo>
                    <a:pt x="21876" y="0"/>
                  </a:lnTo>
                  <a:lnTo>
                    <a:pt x="0" y="19561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7" name="任意多边形 2676"/>
            <p:cNvSpPr/>
            <p:nvPr/>
          </p:nvSpPr>
          <p:spPr>
            <a:xfrm>
              <a:off x="3197553" y="2155468"/>
              <a:ext cx="46639" cy="195612"/>
            </a:xfrm>
            <a:custGeom>
              <a:avLst/>
              <a:gdLst/>
              <a:ahLst/>
              <a:cxnLst/>
              <a:rect l="0" t="0" r="0" b="0"/>
              <a:pathLst>
                <a:path w="46639" h="195612">
                  <a:moveTo>
                    <a:pt x="46638" y="0"/>
                  </a:moveTo>
                  <a:lnTo>
                    <a:pt x="0" y="195611"/>
                  </a:lnTo>
                  <a:lnTo>
                    <a:pt x="0" y="195611"/>
                  </a:lnTo>
                  <a:lnTo>
                    <a:pt x="24762" y="19561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8" name="任意多边形 2677"/>
            <p:cNvSpPr/>
            <p:nvPr/>
          </p:nvSpPr>
          <p:spPr>
            <a:xfrm>
              <a:off x="3434951" y="2317030"/>
              <a:ext cx="43752" cy="34050"/>
            </a:xfrm>
            <a:custGeom>
              <a:avLst/>
              <a:gdLst/>
              <a:ahLst/>
              <a:cxnLst/>
              <a:rect l="0" t="0" r="0" b="0"/>
              <a:pathLst>
                <a:path w="43752" h="34050">
                  <a:moveTo>
                    <a:pt x="43751" y="34049"/>
                  </a:moveTo>
                  <a:lnTo>
                    <a:pt x="0" y="0"/>
                  </a:lnTo>
                  <a:lnTo>
                    <a:pt x="0" y="0"/>
                  </a:lnTo>
                  <a:lnTo>
                    <a:pt x="21876" y="3404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9" name="任意多边形 2678"/>
            <p:cNvSpPr/>
            <p:nvPr/>
          </p:nvSpPr>
          <p:spPr>
            <a:xfrm>
              <a:off x="3456827" y="2351079"/>
              <a:ext cx="42222" cy="19111"/>
            </a:xfrm>
            <a:custGeom>
              <a:avLst/>
              <a:gdLst/>
              <a:ahLst/>
              <a:cxnLst/>
              <a:rect l="0" t="0" r="0" b="0"/>
              <a:pathLst>
                <a:path w="42222" h="19111">
                  <a:moveTo>
                    <a:pt x="42221" y="19110"/>
                  </a:moveTo>
                  <a:lnTo>
                    <a:pt x="21875" y="0"/>
                  </a:lnTo>
                  <a:lnTo>
                    <a:pt x="21875"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0" name="任意多边形 2679"/>
            <p:cNvSpPr/>
            <p:nvPr/>
          </p:nvSpPr>
          <p:spPr>
            <a:xfrm>
              <a:off x="3244191" y="2546691"/>
              <a:ext cx="106319" cy="195612"/>
            </a:xfrm>
            <a:custGeom>
              <a:avLst/>
              <a:gdLst/>
              <a:ahLst/>
              <a:cxnLst/>
              <a:rect l="0" t="0" r="0" b="0"/>
              <a:pathLst>
                <a:path w="106319" h="195612">
                  <a:moveTo>
                    <a:pt x="0" y="195611"/>
                  </a:moveTo>
                  <a:lnTo>
                    <a:pt x="84442" y="195611"/>
                  </a:lnTo>
                  <a:lnTo>
                    <a:pt x="84442" y="195611"/>
                  </a:lnTo>
                  <a:lnTo>
                    <a:pt x="10631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1" name="任意多边形 2680"/>
            <p:cNvSpPr/>
            <p:nvPr/>
          </p:nvSpPr>
          <p:spPr>
            <a:xfrm>
              <a:off x="3150915" y="2529666"/>
              <a:ext cx="199595" cy="106319"/>
            </a:xfrm>
            <a:custGeom>
              <a:avLst/>
              <a:gdLst/>
              <a:ahLst/>
              <a:cxnLst/>
              <a:rect l="0" t="0" r="0" b="0"/>
              <a:pathLst>
                <a:path w="199595" h="106319">
                  <a:moveTo>
                    <a:pt x="46638" y="0"/>
                  </a:moveTo>
                  <a:lnTo>
                    <a:pt x="0" y="106318"/>
                  </a:lnTo>
                  <a:lnTo>
                    <a:pt x="0" y="106318"/>
                  </a:lnTo>
                  <a:lnTo>
                    <a:pt x="199594"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2" name="任意多边形 2681"/>
            <p:cNvSpPr/>
            <p:nvPr/>
          </p:nvSpPr>
          <p:spPr>
            <a:xfrm>
              <a:off x="3150915" y="2546691"/>
              <a:ext cx="199595" cy="195612"/>
            </a:xfrm>
            <a:custGeom>
              <a:avLst/>
              <a:gdLst/>
              <a:ahLst/>
              <a:cxnLst/>
              <a:rect l="0" t="0" r="0" b="0"/>
              <a:pathLst>
                <a:path w="199595" h="195612">
                  <a:moveTo>
                    <a:pt x="0" y="89293"/>
                  </a:moveTo>
                  <a:lnTo>
                    <a:pt x="93276" y="195611"/>
                  </a:lnTo>
                  <a:lnTo>
                    <a:pt x="93276" y="195611"/>
                  </a:lnTo>
                  <a:lnTo>
                    <a:pt x="19959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3" name="任意多边形 2682"/>
            <p:cNvSpPr/>
            <p:nvPr/>
          </p:nvSpPr>
          <p:spPr>
            <a:xfrm>
              <a:off x="3350509" y="2530214"/>
              <a:ext cx="95381" cy="53160"/>
            </a:xfrm>
            <a:custGeom>
              <a:avLst/>
              <a:gdLst/>
              <a:ahLst/>
              <a:cxnLst/>
              <a:rect l="0" t="0" r="0" b="0"/>
              <a:pathLst>
                <a:path w="95381" h="53160">
                  <a:moveTo>
                    <a:pt x="95380" y="53159"/>
                  </a:moveTo>
                  <a:lnTo>
                    <a:pt x="31283" y="0"/>
                  </a:lnTo>
                  <a:lnTo>
                    <a:pt x="31283" y="0"/>
                  </a:lnTo>
                  <a:lnTo>
                    <a:pt x="0" y="164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4" name="任意多边形 2683"/>
            <p:cNvSpPr/>
            <p:nvPr/>
          </p:nvSpPr>
          <p:spPr>
            <a:xfrm>
              <a:off x="3314809" y="2448885"/>
              <a:ext cx="66984" cy="97807"/>
            </a:xfrm>
            <a:custGeom>
              <a:avLst/>
              <a:gdLst/>
              <a:ahLst/>
              <a:cxnLst/>
              <a:rect l="0" t="0" r="0" b="0"/>
              <a:pathLst>
                <a:path w="66984" h="97807">
                  <a:moveTo>
                    <a:pt x="66983" y="81329"/>
                  </a:moveTo>
                  <a:lnTo>
                    <a:pt x="0" y="0"/>
                  </a:lnTo>
                  <a:lnTo>
                    <a:pt x="0" y="0"/>
                  </a:lnTo>
                  <a:lnTo>
                    <a:pt x="35700"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5" name="任意多边形 2684"/>
            <p:cNvSpPr/>
            <p:nvPr/>
          </p:nvSpPr>
          <p:spPr>
            <a:xfrm>
              <a:off x="3197553" y="2448885"/>
              <a:ext cx="152957" cy="97807"/>
            </a:xfrm>
            <a:custGeom>
              <a:avLst/>
              <a:gdLst/>
              <a:ahLst/>
              <a:cxnLst/>
              <a:rect l="0" t="0" r="0" b="0"/>
              <a:pathLst>
                <a:path w="152957" h="97807">
                  <a:moveTo>
                    <a:pt x="117256" y="0"/>
                  </a:moveTo>
                  <a:lnTo>
                    <a:pt x="0" y="80781"/>
                  </a:lnTo>
                  <a:lnTo>
                    <a:pt x="0" y="80781"/>
                  </a:lnTo>
                  <a:lnTo>
                    <a:pt x="152956"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6" name="任意多边形 2685"/>
            <p:cNvSpPr/>
            <p:nvPr/>
          </p:nvSpPr>
          <p:spPr>
            <a:xfrm>
              <a:off x="3338128" y="2253274"/>
              <a:ext cx="96824" cy="97806"/>
            </a:xfrm>
            <a:custGeom>
              <a:avLst/>
              <a:gdLst/>
              <a:ahLst/>
              <a:cxnLst/>
              <a:rect l="0" t="0" r="0" b="0"/>
              <a:pathLst>
                <a:path w="96824" h="97806">
                  <a:moveTo>
                    <a:pt x="0" y="97805"/>
                  </a:moveTo>
                  <a:lnTo>
                    <a:pt x="96823" y="63756"/>
                  </a:lnTo>
                  <a:lnTo>
                    <a:pt x="96823" y="63756"/>
                  </a:lnTo>
                  <a:lnTo>
                    <a:pt x="5460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7" name="任意多边形 2686"/>
            <p:cNvSpPr/>
            <p:nvPr/>
          </p:nvSpPr>
          <p:spPr>
            <a:xfrm>
              <a:off x="3328633" y="2155468"/>
              <a:ext cx="64098" cy="97807"/>
            </a:xfrm>
            <a:custGeom>
              <a:avLst/>
              <a:gdLst/>
              <a:ahLst/>
              <a:cxnLst/>
              <a:rect l="0" t="0" r="0" b="0"/>
              <a:pathLst>
                <a:path w="64098" h="97807">
                  <a:moveTo>
                    <a:pt x="21876" y="0"/>
                  </a:moveTo>
                  <a:lnTo>
                    <a:pt x="0" y="0"/>
                  </a:lnTo>
                  <a:lnTo>
                    <a:pt x="0" y="0"/>
                  </a:lnTo>
                  <a:lnTo>
                    <a:pt x="64097"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8" name="任意多边形 2687"/>
            <p:cNvSpPr/>
            <p:nvPr/>
          </p:nvSpPr>
          <p:spPr>
            <a:xfrm>
              <a:off x="3244191" y="2155468"/>
              <a:ext cx="148540" cy="195612"/>
            </a:xfrm>
            <a:custGeom>
              <a:avLst/>
              <a:gdLst/>
              <a:ahLst/>
              <a:cxnLst/>
              <a:rect l="0" t="0" r="0" b="0"/>
              <a:pathLst>
                <a:path w="148540" h="195612">
                  <a:moveTo>
                    <a:pt x="0" y="0"/>
                  </a:moveTo>
                  <a:lnTo>
                    <a:pt x="93937" y="195611"/>
                  </a:lnTo>
                  <a:lnTo>
                    <a:pt x="93937" y="195611"/>
                  </a:lnTo>
                  <a:lnTo>
                    <a:pt x="148539"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9" name="任意多边形 2688"/>
            <p:cNvSpPr/>
            <p:nvPr/>
          </p:nvSpPr>
          <p:spPr>
            <a:xfrm>
              <a:off x="3244191" y="2155468"/>
              <a:ext cx="148540" cy="97807"/>
            </a:xfrm>
            <a:custGeom>
              <a:avLst/>
              <a:gdLst/>
              <a:ahLst/>
              <a:cxnLst/>
              <a:rect l="0" t="0" r="0" b="0"/>
              <a:pathLst>
                <a:path w="148540" h="97807">
                  <a:moveTo>
                    <a:pt x="84442" y="0"/>
                  </a:moveTo>
                  <a:lnTo>
                    <a:pt x="0" y="0"/>
                  </a:lnTo>
                  <a:lnTo>
                    <a:pt x="0" y="0"/>
                  </a:lnTo>
                  <a:lnTo>
                    <a:pt x="148539"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0" name="任意多边形 2689"/>
            <p:cNvSpPr/>
            <p:nvPr/>
          </p:nvSpPr>
          <p:spPr>
            <a:xfrm>
              <a:off x="3350509" y="2155468"/>
              <a:ext cx="95381" cy="97807"/>
            </a:xfrm>
            <a:custGeom>
              <a:avLst/>
              <a:gdLst/>
              <a:ahLst/>
              <a:cxnLst/>
              <a:rect l="0" t="0" r="0" b="0"/>
              <a:pathLst>
                <a:path w="95381" h="97807">
                  <a:moveTo>
                    <a:pt x="95380" y="0"/>
                  </a:moveTo>
                  <a:lnTo>
                    <a:pt x="0" y="0"/>
                  </a:lnTo>
                  <a:lnTo>
                    <a:pt x="0" y="0"/>
                  </a:lnTo>
                  <a:lnTo>
                    <a:pt x="42221"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1" name="任意多边形 2690"/>
            <p:cNvSpPr/>
            <p:nvPr/>
          </p:nvSpPr>
          <p:spPr>
            <a:xfrm>
              <a:off x="3392730" y="2155468"/>
              <a:ext cx="64098" cy="161563"/>
            </a:xfrm>
            <a:custGeom>
              <a:avLst/>
              <a:gdLst/>
              <a:ahLst/>
              <a:cxnLst/>
              <a:rect l="0" t="0" r="0" b="0"/>
              <a:pathLst>
                <a:path w="64098" h="161563">
                  <a:moveTo>
                    <a:pt x="42221" y="161562"/>
                  </a:moveTo>
                  <a:lnTo>
                    <a:pt x="64097" y="0"/>
                  </a:lnTo>
                  <a:lnTo>
                    <a:pt x="64097" y="0"/>
                  </a:lnTo>
                  <a:lnTo>
                    <a:pt x="0"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2" name="任意多边形 2691"/>
            <p:cNvSpPr/>
            <p:nvPr/>
          </p:nvSpPr>
          <p:spPr>
            <a:xfrm>
              <a:off x="3392730" y="2155468"/>
              <a:ext cx="64098" cy="97807"/>
            </a:xfrm>
            <a:custGeom>
              <a:avLst/>
              <a:gdLst/>
              <a:ahLst/>
              <a:cxnLst/>
              <a:rect l="0" t="0" r="0" b="0"/>
              <a:pathLst>
                <a:path w="64098" h="97807">
                  <a:moveTo>
                    <a:pt x="64097" y="0"/>
                  </a:moveTo>
                  <a:lnTo>
                    <a:pt x="53159" y="0"/>
                  </a:lnTo>
                  <a:lnTo>
                    <a:pt x="53159" y="0"/>
                  </a:lnTo>
                  <a:lnTo>
                    <a:pt x="0"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3" name="任意多边形 2692"/>
            <p:cNvSpPr/>
            <p:nvPr/>
          </p:nvSpPr>
          <p:spPr>
            <a:xfrm>
              <a:off x="3328633" y="1959857"/>
              <a:ext cx="106319" cy="97806"/>
            </a:xfrm>
            <a:custGeom>
              <a:avLst/>
              <a:gdLst/>
              <a:ahLst/>
              <a:cxnLst/>
              <a:rect l="0" t="0" r="0" b="0"/>
              <a:pathLst>
                <a:path w="106319" h="97806">
                  <a:moveTo>
                    <a:pt x="106318" y="0"/>
                  </a:moveTo>
                  <a:lnTo>
                    <a:pt x="0" y="0"/>
                  </a:lnTo>
                  <a:lnTo>
                    <a:pt x="0" y="0"/>
                  </a:lnTo>
                  <a:lnTo>
                    <a:pt x="53159" y="9780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4" name="任意多边形 2693"/>
            <p:cNvSpPr/>
            <p:nvPr/>
          </p:nvSpPr>
          <p:spPr>
            <a:xfrm>
              <a:off x="3222315" y="1959857"/>
              <a:ext cx="159478" cy="195612"/>
            </a:xfrm>
            <a:custGeom>
              <a:avLst/>
              <a:gdLst/>
              <a:ahLst/>
              <a:cxnLst/>
              <a:rect l="0" t="0" r="0" b="0"/>
              <a:pathLst>
                <a:path w="159478" h="195612">
                  <a:moveTo>
                    <a:pt x="0" y="0"/>
                  </a:moveTo>
                  <a:lnTo>
                    <a:pt x="21876" y="195611"/>
                  </a:lnTo>
                  <a:lnTo>
                    <a:pt x="21876" y="195611"/>
                  </a:lnTo>
                  <a:lnTo>
                    <a:pt x="159477" y="9780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5" name="任意多边形 2694"/>
            <p:cNvSpPr/>
            <p:nvPr/>
          </p:nvSpPr>
          <p:spPr>
            <a:xfrm>
              <a:off x="3222315" y="1959857"/>
              <a:ext cx="159478" cy="97806"/>
            </a:xfrm>
            <a:custGeom>
              <a:avLst/>
              <a:gdLst/>
              <a:ahLst/>
              <a:cxnLst/>
              <a:rect l="0" t="0" r="0" b="0"/>
              <a:pathLst>
                <a:path w="159478" h="97806">
                  <a:moveTo>
                    <a:pt x="106318" y="0"/>
                  </a:moveTo>
                  <a:lnTo>
                    <a:pt x="0" y="0"/>
                  </a:lnTo>
                  <a:lnTo>
                    <a:pt x="0" y="0"/>
                  </a:lnTo>
                  <a:lnTo>
                    <a:pt x="159477" y="9780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6" name="任意多边形 2695"/>
            <p:cNvSpPr/>
            <p:nvPr/>
          </p:nvSpPr>
          <p:spPr>
            <a:xfrm>
              <a:off x="3328633" y="2057662"/>
              <a:ext cx="53160" cy="97807"/>
            </a:xfrm>
            <a:custGeom>
              <a:avLst/>
              <a:gdLst/>
              <a:ahLst/>
              <a:cxnLst/>
              <a:rect l="0" t="0" r="0" b="0"/>
              <a:pathLst>
                <a:path w="53160" h="97807">
                  <a:moveTo>
                    <a:pt x="0" y="97806"/>
                  </a:moveTo>
                  <a:lnTo>
                    <a:pt x="21876" y="97806"/>
                  </a:lnTo>
                  <a:lnTo>
                    <a:pt x="21876" y="97806"/>
                  </a:lnTo>
                  <a:lnTo>
                    <a:pt x="5315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7" name="任意多边形 2696"/>
            <p:cNvSpPr/>
            <p:nvPr/>
          </p:nvSpPr>
          <p:spPr>
            <a:xfrm>
              <a:off x="3244191" y="2057662"/>
              <a:ext cx="137602" cy="97807"/>
            </a:xfrm>
            <a:custGeom>
              <a:avLst/>
              <a:gdLst/>
              <a:ahLst/>
              <a:cxnLst/>
              <a:rect l="0" t="0" r="0" b="0"/>
              <a:pathLst>
                <a:path w="137602" h="97807">
                  <a:moveTo>
                    <a:pt x="0" y="97806"/>
                  </a:moveTo>
                  <a:lnTo>
                    <a:pt x="84442" y="97806"/>
                  </a:lnTo>
                  <a:lnTo>
                    <a:pt x="84442" y="97806"/>
                  </a:lnTo>
                  <a:lnTo>
                    <a:pt x="137601"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8" name="任意多边形 2697"/>
            <p:cNvSpPr/>
            <p:nvPr/>
          </p:nvSpPr>
          <p:spPr>
            <a:xfrm>
              <a:off x="3350509" y="2057662"/>
              <a:ext cx="95381" cy="97807"/>
            </a:xfrm>
            <a:custGeom>
              <a:avLst/>
              <a:gdLst/>
              <a:ahLst/>
              <a:cxnLst/>
              <a:rect l="0" t="0" r="0" b="0"/>
              <a:pathLst>
                <a:path w="95381" h="97807">
                  <a:moveTo>
                    <a:pt x="0" y="97806"/>
                  </a:moveTo>
                  <a:lnTo>
                    <a:pt x="95380" y="97806"/>
                  </a:lnTo>
                  <a:lnTo>
                    <a:pt x="95380" y="97806"/>
                  </a:lnTo>
                  <a:lnTo>
                    <a:pt x="3128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9" name="任意多边形 2698"/>
            <p:cNvSpPr/>
            <p:nvPr/>
          </p:nvSpPr>
          <p:spPr>
            <a:xfrm>
              <a:off x="3381792" y="1959857"/>
              <a:ext cx="75036" cy="195612"/>
            </a:xfrm>
            <a:custGeom>
              <a:avLst/>
              <a:gdLst/>
              <a:ahLst/>
              <a:cxnLst/>
              <a:rect l="0" t="0" r="0" b="0"/>
              <a:pathLst>
                <a:path w="75036" h="195612">
                  <a:moveTo>
                    <a:pt x="75035" y="195611"/>
                  </a:moveTo>
                  <a:lnTo>
                    <a:pt x="53159" y="0"/>
                  </a:lnTo>
                  <a:lnTo>
                    <a:pt x="53159" y="0"/>
                  </a:lnTo>
                  <a:lnTo>
                    <a:pt x="0" y="9780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0" name="任意多边形 2699"/>
            <p:cNvSpPr/>
            <p:nvPr/>
          </p:nvSpPr>
          <p:spPr>
            <a:xfrm>
              <a:off x="3381792" y="2057662"/>
              <a:ext cx="75036" cy="97807"/>
            </a:xfrm>
            <a:custGeom>
              <a:avLst/>
              <a:gdLst/>
              <a:ahLst/>
              <a:cxnLst/>
              <a:rect l="0" t="0" r="0" b="0"/>
              <a:pathLst>
                <a:path w="75036" h="97807">
                  <a:moveTo>
                    <a:pt x="64097" y="97806"/>
                  </a:moveTo>
                  <a:lnTo>
                    <a:pt x="75035" y="97806"/>
                  </a:lnTo>
                  <a:lnTo>
                    <a:pt x="75035" y="97806"/>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1" name="任意多边形 2700"/>
            <p:cNvSpPr/>
            <p:nvPr/>
          </p:nvSpPr>
          <p:spPr>
            <a:xfrm>
              <a:off x="3445889" y="2546691"/>
              <a:ext cx="64098" cy="89842"/>
            </a:xfrm>
            <a:custGeom>
              <a:avLst/>
              <a:gdLst/>
              <a:ahLst/>
              <a:cxnLst/>
              <a:rect l="0" t="0" r="0" b="0"/>
              <a:pathLst>
                <a:path w="64098" h="89842">
                  <a:moveTo>
                    <a:pt x="0" y="36682"/>
                  </a:moveTo>
                  <a:lnTo>
                    <a:pt x="64097" y="89841"/>
                  </a:lnTo>
                  <a:lnTo>
                    <a:pt x="64097" y="89841"/>
                  </a:lnTo>
                  <a:lnTo>
                    <a:pt x="2187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2" name="任意多边形 2701"/>
            <p:cNvSpPr/>
            <p:nvPr/>
          </p:nvSpPr>
          <p:spPr>
            <a:xfrm>
              <a:off x="3432065" y="2546691"/>
              <a:ext cx="35701" cy="36683"/>
            </a:xfrm>
            <a:custGeom>
              <a:avLst/>
              <a:gdLst/>
              <a:ahLst/>
              <a:cxnLst/>
              <a:rect l="0" t="0" r="0" b="0"/>
              <a:pathLst>
                <a:path w="35701" h="36683">
                  <a:moveTo>
                    <a:pt x="0" y="0"/>
                  </a:moveTo>
                  <a:lnTo>
                    <a:pt x="13824" y="36682"/>
                  </a:lnTo>
                  <a:lnTo>
                    <a:pt x="13824" y="36682"/>
                  </a:lnTo>
                  <a:lnTo>
                    <a:pt x="357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3" name="任意多边形 2702"/>
            <p:cNvSpPr/>
            <p:nvPr/>
          </p:nvSpPr>
          <p:spPr>
            <a:xfrm>
              <a:off x="3432065" y="2529666"/>
              <a:ext cx="46638" cy="17026"/>
            </a:xfrm>
            <a:custGeom>
              <a:avLst/>
              <a:gdLst/>
              <a:ahLst/>
              <a:cxnLst/>
              <a:rect l="0" t="0" r="0" b="0"/>
              <a:pathLst>
                <a:path w="46638" h="17026">
                  <a:moveTo>
                    <a:pt x="46637" y="0"/>
                  </a:moveTo>
                  <a:lnTo>
                    <a:pt x="0" y="0"/>
                  </a:lnTo>
                  <a:lnTo>
                    <a:pt x="0" y="0"/>
                  </a:lnTo>
                  <a:lnTo>
                    <a:pt x="35700"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4" name="任意多边形 2703"/>
            <p:cNvSpPr/>
            <p:nvPr/>
          </p:nvSpPr>
          <p:spPr>
            <a:xfrm>
              <a:off x="3432065" y="2529666"/>
              <a:ext cx="35701" cy="17026"/>
            </a:xfrm>
            <a:custGeom>
              <a:avLst/>
              <a:gdLst/>
              <a:ahLst/>
              <a:cxnLst/>
              <a:rect l="0" t="0" r="0" b="0"/>
              <a:pathLst>
                <a:path w="35701" h="17026">
                  <a:moveTo>
                    <a:pt x="0" y="0"/>
                  </a:moveTo>
                  <a:lnTo>
                    <a:pt x="0" y="17025"/>
                  </a:lnTo>
                  <a:lnTo>
                    <a:pt x="0" y="17025"/>
                  </a:lnTo>
                  <a:lnTo>
                    <a:pt x="35700"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5" name="任意多边形 2704"/>
            <p:cNvSpPr/>
            <p:nvPr/>
          </p:nvSpPr>
          <p:spPr>
            <a:xfrm>
              <a:off x="3381792" y="2448885"/>
              <a:ext cx="21877" cy="81330"/>
            </a:xfrm>
            <a:custGeom>
              <a:avLst/>
              <a:gdLst/>
              <a:ahLst/>
              <a:cxnLst/>
              <a:rect l="0" t="0" r="0" b="0"/>
              <a:pathLst>
                <a:path w="21877" h="81330">
                  <a:moveTo>
                    <a:pt x="0" y="81329"/>
                  </a:moveTo>
                  <a:lnTo>
                    <a:pt x="3635" y="80781"/>
                  </a:lnTo>
                  <a:lnTo>
                    <a:pt x="3635" y="80781"/>
                  </a:lnTo>
                  <a:lnTo>
                    <a:pt x="2187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6" name="任意多边形 2705"/>
            <p:cNvSpPr/>
            <p:nvPr/>
          </p:nvSpPr>
          <p:spPr>
            <a:xfrm>
              <a:off x="3385427" y="2448885"/>
              <a:ext cx="46639" cy="80782"/>
            </a:xfrm>
            <a:custGeom>
              <a:avLst/>
              <a:gdLst/>
              <a:ahLst/>
              <a:cxnLst/>
              <a:rect l="0" t="0" r="0" b="0"/>
              <a:pathLst>
                <a:path w="46639" h="80782">
                  <a:moveTo>
                    <a:pt x="0" y="80781"/>
                  </a:moveTo>
                  <a:lnTo>
                    <a:pt x="46638" y="80781"/>
                  </a:lnTo>
                  <a:lnTo>
                    <a:pt x="46638" y="80781"/>
                  </a:lnTo>
                  <a:lnTo>
                    <a:pt x="18241"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7" name="任意多边形 2706"/>
            <p:cNvSpPr/>
            <p:nvPr/>
          </p:nvSpPr>
          <p:spPr>
            <a:xfrm>
              <a:off x="3403668" y="2448885"/>
              <a:ext cx="75697" cy="80782"/>
            </a:xfrm>
            <a:custGeom>
              <a:avLst/>
              <a:gdLst/>
              <a:ahLst/>
              <a:cxnLst/>
              <a:rect l="0" t="0" r="0" b="0"/>
              <a:pathLst>
                <a:path w="75697" h="80782">
                  <a:moveTo>
                    <a:pt x="28397" y="80781"/>
                  </a:moveTo>
                  <a:lnTo>
                    <a:pt x="75696" y="27622"/>
                  </a:lnTo>
                  <a:lnTo>
                    <a:pt x="75696" y="27622"/>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8" name="任意多边形 2707"/>
            <p:cNvSpPr/>
            <p:nvPr/>
          </p:nvSpPr>
          <p:spPr>
            <a:xfrm>
              <a:off x="3314809" y="2423348"/>
              <a:ext cx="88860" cy="25538"/>
            </a:xfrm>
            <a:custGeom>
              <a:avLst/>
              <a:gdLst/>
              <a:ahLst/>
              <a:cxnLst/>
              <a:rect l="0" t="0" r="0" b="0"/>
              <a:pathLst>
                <a:path w="88860" h="25538">
                  <a:moveTo>
                    <a:pt x="23980" y="0"/>
                  </a:moveTo>
                  <a:lnTo>
                    <a:pt x="0" y="25537"/>
                  </a:lnTo>
                  <a:lnTo>
                    <a:pt x="0" y="25537"/>
                  </a:lnTo>
                  <a:lnTo>
                    <a:pt x="88859" y="2553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9" name="任意多边形 2708"/>
            <p:cNvSpPr/>
            <p:nvPr/>
          </p:nvSpPr>
          <p:spPr>
            <a:xfrm>
              <a:off x="3314809" y="2448885"/>
              <a:ext cx="88860" cy="81330"/>
            </a:xfrm>
            <a:custGeom>
              <a:avLst/>
              <a:gdLst/>
              <a:ahLst/>
              <a:cxnLst/>
              <a:rect l="0" t="0" r="0" b="0"/>
              <a:pathLst>
                <a:path w="88860" h="81330">
                  <a:moveTo>
                    <a:pt x="0" y="0"/>
                  </a:moveTo>
                  <a:lnTo>
                    <a:pt x="66983" y="81329"/>
                  </a:lnTo>
                  <a:lnTo>
                    <a:pt x="66983" y="81329"/>
                  </a:lnTo>
                  <a:lnTo>
                    <a:pt x="8885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0" name="任意多边形 2709"/>
            <p:cNvSpPr/>
            <p:nvPr/>
          </p:nvSpPr>
          <p:spPr>
            <a:xfrm>
              <a:off x="3403668" y="2370189"/>
              <a:ext cx="95381" cy="106319"/>
            </a:xfrm>
            <a:custGeom>
              <a:avLst/>
              <a:gdLst/>
              <a:ahLst/>
              <a:cxnLst/>
              <a:rect l="0" t="0" r="0" b="0"/>
              <a:pathLst>
                <a:path w="95381" h="106319">
                  <a:moveTo>
                    <a:pt x="75696" y="106318"/>
                  </a:moveTo>
                  <a:lnTo>
                    <a:pt x="95380" y="0"/>
                  </a:lnTo>
                  <a:lnTo>
                    <a:pt x="95380" y="0"/>
                  </a:lnTo>
                  <a:lnTo>
                    <a:pt x="0" y="7869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1" name="任意多边形 2710"/>
            <p:cNvSpPr/>
            <p:nvPr/>
          </p:nvSpPr>
          <p:spPr>
            <a:xfrm>
              <a:off x="3338128" y="2351079"/>
              <a:ext cx="65541" cy="97807"/>
            </a:xfrm>
            <a:custGeom>
              <a:avLst/>
              <a:gdLst/>
              <a:ahLst/>
              <a:cxnLst/>
              <a:rect l="0" t="0" r="0" b="0"/>
              <a:pathLst>
                <a:path w="65541" h="97807">
                  <a:moveTo>
                    <a:pt x="0" y="0"/>
                  </a:moveTo>
                  <a:lnTo>
                    <a:pt x="661" y="72269"/>
                  </a:lnTo>
                  <a:lnTo>
                    <a:pt x="661" y="72269"/>
                  </a:lnTo>
                  <a:lnTo>
                    <a:pt x="65540"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2" name="任意多边形 2711"/>
            <p:cNvSpPr/>
            <p:nvPr/>
          </p:nvSpPr>
          <p:spPr>
            <a:xfrm>
              <a:off x="3328633" y="2644496"/>
              <a:ext cx="85974" cy="97807"/>
            </a:xfrm>
            <a:custGeom>
              <a:avLst/>
              <a:gdLst/>
              <a:ahLst/>
              <a:cxnLst/>
              <a:rect l="0" t="0" r="0" b="0"/>
              <a:pathLst>
                <a:path w="85974" h="97807">
                  <a:moveTo>
                    <a:pt x="0" y="97806"/>
                  </a:moveTo>
                  <a:lnTo>
                    <a:pt x="21876" y="97806"/>
                  </a:lnTo>
                  <a:lnTo>
                    <a:pt x="21876" y="97806"/>
                  </a:lnTo>
                  <a:lnTo>
                    <a:pt x="8597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3" name="任意多边形 2712"/>
            <p:cNvSpPr/>
            <p:nvPr/>
          </p:nvSpPr>
          <p:spPr>
            <a:xfrm>
              <a:off x="3414606" y="2644496"/>
              <a:ext cx="42222" cy="97807"/>
            </a:xfrm>
            <a:custGeom>
              <a:avLst/>
              <a:gdLst/>
              <a:ahLst/>
              <a:cxnLst/>
              <a:rect l="0" t="0" r="0" b="0"/>
              <a:pathLst>
                <a:path w="42222" h="97807">
                  <a:moveTo>
                    <a:pt x="20345" y="97806"/>
                  </a:moveTo>
                  <a:lnTo>
                    <a:pt x="42221" y="97806"/>
                  </a:lnTo>
                  <a:lnTo>
                    <a:pt x="42221" y="97806"/>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4" name="任意多边形 2713"/>
            <p:cNvSpPr/>
            <p:nvPr/>
          </p:nvSpPr>
          <p:spPr>
            <a:xfrm>
              <a:off x="3414606" y="2635984"/>
              <a:ext cx="42222" cy="106319"/>
            </a:xfrm>
            <a:custGeom>
              <a:avLst/>
              <a:gdLst/>
              <a:ahLst/>
              <a:cxnLst/>
              <a:rect l="0" t="0" r="0" b="0"/>
              <a:pathLst>
                <a:path w="42222" h="106319">
                  <a:moveTo>
                    <a:pt x="42221" y="106318"/>
                  </a:moveTo>
                  <a:lnTo>
                    <a:pt x="17459" y="0"/>
                  </a:lnTo>
                  <a:lnTo>
                    <a:pt x="17459" y="0"/>
                  </a:lnTo>
                  <a:lnTo>
                    <a:pt x="0" y="851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5" name="任意多边形 2714"/>
            <p:cNvSpPr/>
            <p:nvPr/>
          </p:nvSpPr>
          <p:spPr>
            <a:xfrm>
              <a:off x="3385427" y="2644496"/>
              <a:ext cx="49525" cy="97807"/>
            </a:xfrm>
            <a:custGeom>
              <a:avLst/>
              <a:gdLst/>
              <a:ahLst/>
              <a:cxnLst/>
              <a:rect l="0" t="0" r="0" b="0"/>
              <a:pathLst>
                <a:path w="49525" h="97807">
                  <a:moveTo>
                    <a:pt x="0" y="97806"/>
                  </a:moveTo>
                  <a:lnTo>
                    <a:pt x="49524" y="97806"/>
                  </a:lnTo>
                  <a:lnTo>
                    <a:pt x="49524" y="97806"/>
                  </a:lnTo>
                  <a:lnTo>
                    <a:pt x="2917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6" name="任意多边形 2715"/>
            <p:cNvSpPr/>
            <p:nvPr/>
          </p:nvSpPr>
          <p:spPr>
            <a:xfrm>
              <a:off x="3350509" y="2644496"/>
              <a:ext cx="64098" cy="97807"/>
            </a:xfrm>
            <a:custGeom>
              <a:avLst/>
              <a:gdLst/>
              <a:ahLst/>
              <a:cxnLst/>
              <a:rect l="0" t="0" r="0" b="0"/>
              <a:pathLst>
                <a:path w="64098" h="97807">
                  <a:moveTo>
                    <a:pt x="0" y="97806"/>
                  </a:moveTo>
                  <a:lnTo>
                    <a:pt x="34918" y="97806"/>
                  </a:lnTo>
                  <a:lnTo>
                    <a:pt x="34918" y="97806"/>
                  </a:lnTo>
                  <a:lnTo>
                    <a:pt x="6409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7" name="任意多边形 2716"/>
            <p:cNvSpPr/>
            <p:nvPr/>
          </p:nvSpPr>
          <p:spPr>
            <a:xfrm>
              <a:off x="3328633" y="2546691"/>
              <a:ext cx="85974" cy="195612"/>
            </a:xfrm>
            <a:custGeom>
              <a:avLst/>
              <a:gdLst/>
              <a:ahLst/>
              <a:cxnLst/>
              <a:rect l="0" t="0" r="0" b="0"/>
              <a:pathLst>
                <a:path w="85974" h="195612">
                  <a:moveTo>
                    <a:pt x="21876" y="0"/>
                  </a:moveTo>
                  <a:lnTo>
                    <a:pt x="0" y="195611"/>
                  </a:lnTo>
                  <a:lnTo>
                    <a:pt x="0" y="195611"/>
                  </a:lnTo>
                  <a:lnTo>
                    <a:pt x="85973" y="9780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8" name="任意多边形 2717"/>
            <p:cNvSpPr/>
            <p:nvPr/>
          </p:nvSpPr>
          <p:spPr>
            <a:xfrm>
              <a:off x="3414606" y="2583373"/>
              <a:ext cx="31284" cy="61124"/>
            </a:xfrm>
            <a:custGeom>
              <a:avLst/>
              <a:gdLst/>
              <a:ahLst/>
              <a:cxnLst/>
              <a:rect l="0" t="0" r="0" b="0"/>
              <a:pathLst>
                <a:path w="31284" h="61124">
                  <a:moveTo>
                    <a:pt x="17459" y="52611"/>
                  </a:moveTo>
                  <a:lnTo>
                    <a:pt x="31283" y="0"/>
                  </a:lnTo>
                  <a:lnTo>
                    <a:pt x="31283" y="0"/>
                  </a:lnTo>
                  <a:lnTo>
                    <a:pt x="0" y="6112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9" name="任意多边形 2718"/>
            <p:cNvSpPr/>
            <p:nvPr/>
          </p:nvSpPr>
          <p:spPr>
            <a:xfrm>
              <a:off x="3350509" y="2546691"/>
              <a:ext cx="95381" cy="97806"/>
            </a:xfrm>
            <a:custGeom>
              <a:avLst/>
              <a:gdLst/>
              <a:ahLst/>
              <a:cxnLst/>
              <a:rect l="0" t="0" r="0" b="0"/>
              <a:pathLst>
                <a:path w="95381" h="97806">
                  <a:moveTo>
                    <a:pt x="95380" y="36682"/>
                  </a:moveTo>
                  <a:lnTo>
                    <a:pt x="0" y="0"/>
                  </a:lnTo>
                  <a:lnTo>
                    <a:pt x="0" y="0"/>
                  </a:lnTo>
                  <a:lnTo>
                    <a:pt x="64097" y="9780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0" name="任意多边形 2719"/>
            <p:cNvSpPr/>
            <p:nvPr/>
          </p:nvSpPr>
          <p:spPr>
            <a:xfrm>
              <a:off x="3509986" y="2546691"/>
              <a:ext cx="75035" cy="143001"/>
            </a:xfrm>
            <a:custGeom>
              <a:avLst/>
              <a:gdLst/>
              <a:ahLst/>
              <a:cxnLst/>
              <a:rect l="0" t="0" r="0" b="0"/>
              <a:pathLst>
                <a:path w="75035" h="143001">
                  <a:moveTo>
                    <a:pt x="0" y="89841"/>
                  </a:moveTo>
                  <a:lnTo>
                    <a:pt x="64097" y="143000"/>
                  </a:lnTo>
                  <a:lnTo>
                    <a:pt x="64097" y="143000"/>
                  </a:lnTo>
                  <a:lnTo>
                    <a:pt x="7503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1" name="任意多边形 2720"/>
            <p:cNvSpPr/>
            <p:nvPr/>
          </p:nvSpPr>
          <p:spPr>
            <a:xfrm>
              <a:off x="3574083" y="2546691"/>
              <a:ext cx="92494" cy="143001"/>
            </a:xfrm>
            <a:custGeom>
              <a:avLst/>
              <a:gdLst/>
              <a:ahLst/>
              <a:cxnLst/>
              <a:rect l="0" t="0" r="0" b="0"/>
              <a:pathLst>
                <a:path w="92494" h="143001">
                  <a:moveTo>
                    <a:pt x="0" y="143000"/>
                  </a:moveTo>
                  <a:lnTo>
                    <a:pt x="92493" y="89293"/>
                  </a:lnTo>
                  <a:lnTo>
                    <a:pt x="92493" y="89293"/>
                  </a:lnTo>
                  <a:lnTo>
                    <a:pt x="1093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2" name="任意多边形 2721"/>
            <p:cNvSpPr/>
            <p:nvPr/>
          </p:nvSpPr>
          <p:spPr>
            <a:xfrm>
              <a:off x="3585020" y="2529666"/>
              <a:ext cx="81557" cy="106319"/>
            </a:xfrm>
            <a:custGeom>
              <a:avLst/>
              <a:gdLst/>
              <a:ahLst/>
              <a:cxnLst/>
              <a:rect l="0" t="0" r="0" b="0"/>
              <a:pathLst>
                <a:path w="81557" h="106319">
                  <a:moveTo>
                    <a:pt x="81556" y="106318"/>
                  </a:moveTo>
                  <a:lnTo>
                    <a:pt x="34918" y="0"/>
                  </a:lnTo>
                  <a:lnTo>
                    <a:pt x="34918" y="0"/>
                  </a:lnTo>
                  <a:lnTo>
                    <a:pt x="0"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3" name="任意多边形 2722"/>
            <p:cNvSpPr/>
            <p:nvPr/>
          </p:nvSpPr>
          <p:spPr>
            <a:xfrm>
              <a:off x="3585020" y="2476507"/>
              <a:ext cx="34919" cy="70185"/>
            </a:xfrm>
            <a:custGeom>
              <a:avLst/>
              <a:gdLst/>
              <a:ahLst/>
              <a:cxnLst/>
              <a:rect l="0" t="0" r="0" b="0"/>
              <a:pathLst>
                <a:path w="34919" h="70185">
                  <a:moveTo>
                    <a:pt x="34918" y="53159"/>
                  </a:moveTo>
                  <a:lnTo>
                    <a:pt x="11600" y="0"/>
                  </a:lnTo>
                  <a:lnTo>
                    <a:pt x="11600" y="0"/>
                  </a:lnTo>
                  <a:lnTo>
                    <a:pt x="0" y="7018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4" name="任意多边形 2723"/>
            <p:cNvSpPr/>
            <p:nvPr/>
          </p:nvSpPr>
          <p:spPr>
            <a:xfrm>
              <a:off x="3479364" y="2476507"/>
              <a:ext cx="117257" cy="70185"/>
            </a:xfrm>
            <a:custGeom>
              <a:avLst/>
              <a:gdLst/>
              <a:ahLst/>
              <a:cxnLst/>
              <a:rect l="0" t="0" r="0" b="0"/>
              <a:pathLst>
                <a:path w="117257" h="70185">
                  <a:moveTo>
                    <a:pt x="117256" y="0"/>
                  </a:moveTo>
                  <a:lnTo>
                    <a:pt x="0" y="0"/>
                  </a:lnTo>
                  <a:lnTo>
                    <a:pt x="0" y="0"/>
                  </a:lnTo>
                  <a:lnTo>
                    <a:pt x="105656" y="7018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5" name="任意多边形 2724"/>
            <p:cNvSpPr/>
            <p:nvPr/>
          </p:nvSpPr>
          <p:spPr>
            <a:xfrm>
              <a:off x="3478702" y="2476507"/>
              <a:ext cx="106319" cy="70185"/>
            </a:xfrm>
            <a:custGeom>
              <a:avLst/>
              <a:gdLst/>
              <a:ahLst/>
              <a:cxnLst/>
              <a:rect l="0" t="0" r="0" b="0"/>
              <a:pathLst>
                <a:path w="106319" h="70185">
                  <a:moveTo>
                    <a:pt x="662" y="0"/>
                  </a:moveTo>
                  <a:lnTo>
                    <a:pt x="0" y="53159"/>
                  </a:lnTo>
                  <a:lnTo>
                    <a:pt x="0" y="53159"/>
                  </a:lnTo>
                  <a:lnTo>
                    <a:pt x="106318" y="7018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6" name="任意多边形 2725"/>
            <p:cNvSpPr/>
            <p:nvPr/>
          </p:nvSpPr>
          <p:spPr>
            <a:xfrm>
              <a:off x="3467765" y="2529666"/>
              <a:ext cx="117256" cy="17026"/>
            </a:xfrm>
            <a:custGeom>
              <a:avLst/>
              <a:gdLst/>
              <a:ahLst/>
              <a:cxnLst/>
              <a:rect l="0" t="0" r="0" b="0"/>
              <a:pathLst>
                <a:path w="117256" h="17026">
                  <a:moveTo>
                    <a:pt x="10937" y="0"/>
                  </a:moveTo>
                  <a:lnTo>
                    <a:pt x="0" y="17025"/>
                  </a:lnTo>
                  <a:lnTo>
                    <a:pt x="0" y="17025"/>
                  </a:lnTo>
                  <a:lnTo>
                    <a:pt x="117255"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7" name="任意多边形 2726"/>
            <p:cNvSpPr/>
            <p:nvPr/>
          </p:nvSpPr>
          <p:spPr>
            <a:xfrm>
              <a:off x="3467765" y="2546691"/>
              <a:ext cx="117256" cy="89842"/>
            </a:xfrm>
            <a:custGeom>
              <a:avLst/>
              <a:gdLst/>
              <a:ahLst/>
              <a:cxnLst/>
              <a:rect l="0" t="0" r="0" b="0"/>
              <a:pathLst>
                <a:path w="117256" h="89842">
                  <a:moveTo>
                    <a:pt x="0" y="0"/>
                  </a:moveTo>
                  <a:lnTo>
                    <a:pt x="42221" y="89841"/>
                  </a:lnTo>
                  <a:lnTo>
                    <a:pt x="42221" y="89841"/>
                  </a:lnTo>
                  <a:lnTo>
                    <a:pt x="117255"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8" name="任意多边形 2727"/>
            <p:cNvSpPr/>
            <p:nvPr/>
          </p:nvSpPr>
          <p:spPr>
            <a:xfrm>
              <a:off x="3338128" y="2317030"/>
              <a:ext cx="118700" cy="34050"/>
            </a:xfrm>
            <a:custGeom>
              <a:avLst/>
              <a:gdLst/>
              <a:ahLst/>
              <a:cxnLst/>
              <a:rect l="0" t="0" r="0" b="0"/>
              <a:pathLst>
                <a:path w="118700" h="34050">
                  <a:moveTo>
                    <a:pt x="96823" y="0"/>
                  </a:moveTo>
                  <a:lnTo>
                    <a:pt x="0" y="34049"/>
                  </a:lnTo>
                  <a:lnTo>
                    <a:pt x="0" y="34049"/>
                  </a:lnTo>
                  <a:lnTo>
                    <a:pt x="118699" y="3404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9" name="任意多边形 2728"/>
            <p:cNvSpPr/>
            <p:nvPr/>
          </p:nvSpPr>
          <p:spPr>
            <a:xfrm>
              <a:off x="3434951" y="2317030"/>
              <a:ext cx="21877" cy="34050"/>
            </a:xfrm>
            <a:custGeom>
              <a:avLst/>
              <a:gdLst/>
              <a:ahLst/>
              <a:cxnLst/>
              <a:rect l="0" t="0" r="0" b="0"/>
              <a:pathLst>
                <a:path w="21877" h="34050">
                  <a:moveTo>
                    <a:pt x="21876" y="34049"/>
                  </a:moveTo>
                  <a:lnTo>
                    <a:pt x="0" y="0"/>
                  </a:lnTo>
                  <a:lnTo>
                    <a:pt x="0" y="0"/>
                  </a:lnTo>
                  <a:lnTo>
                    <a:pt x="21876" y="3404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30" name="任意多边形 2729"/>
            <p:cNvSpPr/>
            <p:nvPr/>
          </p:nvSpPr>
          <p:spPr>
            <a:xfrm>
              <a:off x="3456827" y="2351079"/>
              <a:ext cx="42222" cy="19111"/>
            </a:xfrm>
            <a:custGeom>
              <a:avLst/>
              <a:gdLst/>
              <a:ahLst/>
              <a:cxnLst/>
              <a:rect l="0" t="0" r="0" b="0"/>
              <a:pathLst>
                <a:path w="42222" h="19111">
                  <a:moveTo>
                    <a:pt x="42221" y="19110"/>
                  </a:moveTo>
                  <a:lnTo>
                    <a:pt x="0" y="0"/>
                  </a:lnTo>
                  <a:lnTo>
                    <a:pt x="0"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31" name="任意多边形 2730"/>
            <p:cNvSpPr/>
            <p:nvPr/>
          </p:nvSpPr>
          <p:spPr>
            <a:xfrm>
              <a:off x="3403668" y="2351079"/>
              <a:ext cx="95381" cy="97807"/>
            </a:xfrm>
            <a:custGeom>
              <a:avLst/>
              <a:gdLst/>
              <a:ahLst/>
              <a:cxnLst/>
              <a:rect l="0" t="0" r="0" b="0"/>
              <a:pathLst>
                <a:path w="95381" h="97807">
                  <a:moveTo>
                    <a:pt x="0" y="97806"/>
                  </a:moveTo>
                  <a:lnTo>
                    <a:pt x="95380" y="19110"/>
                  </a:lnTo>
                  <a:lnTo>
                    <a:pt x="95380" y="19110"/>
                  </a:lnTo>
                  <a:lnTo>
                    <a:pt x="5315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32" name="任意多边形 2731"/>
            <p:cNvSpPr/>
            <p:nvPr/>
          </p:nvSpPr>
          <p:spPr>
            <a:xfrm>
              <a:off x="3338128" y="2351079"/>
              <a:ext cx="118700" cy="97807"/>
            </a:xfrm>
            <a:custGeom>
              <a:avLst/>
              <a:gdLst/>
              <a:ahLst/>
              <a:cxnLst/>
              <a:rect l="0" t="0" r="0" b="0"/>
              <a:pathLst>
                <a:path w="118700" h="97807">
                  <a:moveTo>
                    <a:pt x="0" y="0"/>
                  </a:moveTo>
                  <a:lnTo>
                    <a:pt x="65540" y="97806"/>
                  </a:lnTo>
                  <a:lnTo>
                    <a:pt x="65540" y="97806"/>
                  </a:lnTo>
                  <a:lnTo>
                    <a:pt x="11869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34" name="矩形 2733"/>
          <p:cNvSpPr/>
          <p:nvPr/>
        </p:nvSpPr>
        <p:spPr>
          <a:xfrm>
            <a:off x="3416193" y="2773485"/>
            <a:ext cx="2130711" cy="830997"/>
          </a:xfrm>
          <a:prstGeom prst="rect">
            <a:avLst/>
          </a:prstGeom>
          <a:noFill/>
        </p:spPr>
        <p:txBody>
          <a:bodyPr wrap="none" lIns="91440" tIns="45720" rIns="91440" bIns="45720">
            <a:spAutoFit/>
          </a:bodyPr>
          <a:lstStyle/>
          <a:p>
            <a:pPr algn="ctr"/>
            <a:r>
              <a:rPr lang="zh-CN" altLang="en-US" sz="4800" b="1" cap="none" spc="0" dirty="0" smtClean="0">
                <a:ln w="0">
                  <a:solidFill>
                    <a:schemeClr val="bg1"/>
                  </a:solidFill>
                </a:ln>
                <a:noFill/>
                <a:effectLst>
                  <a:outerShdw blurRad="38100" dist="25400" dir="5400000" algn="ctr" rotWithShape="0">
                    <a:srgbClr val="6E747A">
                      <a:alpha val="43000"/>
                    </a:srgbClr>
                  </a:outerShdw>
                </a:effectLst>
                <a:latin typeface="Kozuka Gothic Pro H" panose="020B0800000000000000" pitchFamily="34" charset="-128"/>
                <a:ea typeface="Kozuka Gothic Pro H" panose="020B0800000000000000" pitchFamily="34" charset="-128"/>
              </a:rPr>
              <a:t>章节</a:t>
            </a:r>
            <a:r>
              <a:rPr lang="en-US" altLang="zh-CN" sz="4800" b="1" cap="none" spc="0" dirty="0" smtClean="0">
                <a:ln w="0">
                  <a:solidFill>
                    <a:schemeClr val="bg1"/>
                  </a:solidFill>
                </a:ln>
                <a:noFill/>
                <a:effectLst>
                  <a:outerShdw blurRad="38100" dist="25400" dir="5400000" algn="ctr" rotWithShape="0">
                    <a:srgbClr val="6E747A">
                      <a:alpha val="43000"/>
                    </a:srgbClr>
                  </a:outerShdw>
                </a:effectLst>
                <a:latin typeface="Kozuka Gothic Pro H" panose="020B0800000000000000" pitchFamily="34" charset="-128"/>
                <a:ea typeface="Kozuka Gothic Pro H" panose="020B0800000000000000" pitchFamily="34" charset="-128"/>
              </a:rPr>
              <a:t>03</a:t>
            </a:r>
            <a:endParaRPr lang="zh-CN" altLang="en-US" sz="4800" b="1" cap="none" spc="0" dirty="0">
              <a:ln w="0">
                <a:solidFill>
                  <a:schemeClr val="bg1"/>
                </a:solidFill>
              </a:ln>
              <a:noFill/>
              <a:effectLst>
                <a:outerShdw blurRad="38100" dist="25400" dir="5400000" algn="ctr" rotWithShape="0">
                  <a:srgbClr val="6E747A">
                    <a:alpha val="43000"/>
                  </a:srgbClr>
                </a:outerShdw>
              </a:effectLst>
              <a:latin typeface="Kozuka Gothic Pro H" panose="020B0800000000000000" pitchFamily="34" charset="-128"/>
              <a:ea typeface="Kozuka Gothic Pro H" panose="020B0800000000000000" pitchFamily="34" charset="-128"/>
            </a:endParaRPr>
          </a:p>
        </p:txBody>
      </p:sp>
      <p:sp>
        <p:nvSpPr>
          <p:cNvPr id="316" name="矩形 315"/>
          <p:cNvSpPr/>
          <p:nvPr/>
        </p:nvSpPr>
        <p:spPr>
          <a:xfrm>
            <a:off x="4042260" y="3684494"/>
            <a:ext cx="6417142" cy="923330"/>
          </a:xfrm>
          <a:prstGeom prst="rect">
            <a:avLst/>
          </a:prstGeom>
          <a:noFill/>
        </p:spPr>
        <p:txBody>
          <a:bodyPr wrap="none" lIns="91440" tIns="45720" rIns="91440" bIns="45720">
            <a:spAutoFit/>
          </a:bodyPr>
          <a:lstStyle/>
          <a:p>
            <a:pPr algn="ctr"/>
            <a:r>
              <a:rPr lang="zh-CN" altLang="en-US" sz="5400" b="1" cap="none" spc="0" dirty="0" smtClean="0">
                <a:ln w="0">
                  <a:solidFill>
                    <a:schemeClr val="bg1"/>
                  </a:solidFill>
                </a:ln>
                <a:noFill/>
                <a:effectLst>
                  <a:outerShdw blurRad="38100" dist="25400" dir="5400000" algn="ctr" rotWithShape="0">
                    <a:srgbClr val="6E747A">
                      <a:alpha val="43000"/>
                    </a:srgbClr>
                  </a:outerShdw>
                </a:effectLst>
                <a:latin typeface="Kozuka Gothic Pro H" panose="020B0800000000000000" pitchFamily="34" charset="-128"/>
                <a:ea typeface="Kozuka Gothic Pro H" panose="020B0800000000000000" pitchFamily="34" charset="-128"/>
              </a:rPr>
              <a:t>发展现状与问题分析</a:t>
            </a:r>
            <a:endParaRPr lang="zh-CN" altLang="en-US" sz="5400" b="1" cap="none" spc="0" dirty="0">
              <a:ln w="0">
                <a:solidFill>
                  <a:schemeClr val="bg1"/>
                </a:solidFill>
              </a:ln>
              <a:noFill/>
              <a:effectLst>
                <a:outerShdw blurRad="38100" dist="25400" dir="5400000" algn="ctr" rotWithShape="0">
                  <a:srgbClr val="6E747A">
                    <a:alpha val="43000"/>
                  </a:srgbClr>
                </a:outerShdw>
              </a:effectLst>
              <a:latin typeface="Kozuka Gothic Pro H" panose="020B0800000000000000" pitchFamily="34" charset="-128"/>
              <a:ea typeface="Kozuka Gothic Pro H" panose="020B0800000000000000" pitchFamily="34" charset="-128"/>
            </a:endParaRPr>
          </a:p>
        </p:txBody>
      </p:sp>
    </p:spTree>
    <p:extLst>
      <p:ext uri="{BB962C8B-B14F-4D97-AF65-F5344CB8AC3E}">
        <p14:creationId xmlns:p14="http://schemas.microsoft.com/office/powerpoint/2010/main" val="1824487854"/>
      </p:ext>
    </p:extLst>
  </p:cSld>
  <p:clrMapOvr>
    <a:masterClrMapping/>
  </p:clrMapOvr>
  <mc:AlternateContent xmlns:mc="http://schemas.openxmlformats.org/markup-compatibility/2006" xmlns:p14="http://schemas.microsoft.com/office/powerpoint/2010/main">
    <mc:Choice Requires="p14">
      <p:transition spd="slow" p14:dur="1299">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nodeType="withEffect">
                                  <p:stCondLst>
                                    <p:cond delay="0"/>
                                  </p:stCondLst>
                                  <p:iterate type="lt">
                                    <p:tmPct val="10000"/>
                                  </p:iterate>
                                  <p:childTnLst>
                                    <p:set>
                                      <p:cBhvr>
                                        <p:cTn id="6" dur="1" fill="hold">
                                          <p:stCondLst>
                                            <p:cond delay="0"/>
                                          </p:stCondLst>
                                        </p:cTn>
                                        <p:tgtEl>
                                          <p:spTgt spid="2733"/>
                                        </p:tgtEl>
                                        <p:attrNameLst>
                                          <p:attrName>style.visibility</p:attrName>
                                        </p:attrNameLst>
                                      </p:cBhvr>
                                      <p:to>
                                        <p:strVal val="visible"/>
                                      </p:to>
                                    </p:set>
                                    <p:anim calcmode="lin" valueType="num">
                                      <p:cBhvr>
                                        <p:cTn id="7" dur="500" fill="hold"/>
                                        <p:tgtEl>
                                          <p:spTgt spid="273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733"/>
                                        </p:tgtEl>
                                        <p:attrNameLst>
                                          <p:attrName>ppt_y</p:attrName>
                                        </p:attrNameLst>
                                      </p:cBhvr>
                                      <p:tavLst>
                                        <p:tav tm="0">
                                          <p:val>
                                            <p:strVal val="#ppt_y"/>
                                          </p:val>
                                        </p:tav>
                                        <p:tav tm="100000">
                                          <p:val>
                                            <p:strVal val="#ppt_y"/>
                                          </p:val>
                                        </p:tav>
                                      </p:tavLst>
                                    </p:anim>
                                    <p:anim calcmode="lin" valueType="num">
                                      <p:cBhvr>
                                        <p:cTn id="9" dur="500" fill="hold"/>
                                        <p:tgtEl>
                                          <p:spTgt spid="273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73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733"/>
                                        </p:tgtEl>
                                      </p:cBhvr>
                                    </p:animEffect>
                                  </p:childTnLst>
                                </p:cTn>
                              </p:par>
                              <p:par>
                                <p:cTn id="12" presetID="41" presetClass="entr" presetSubtype="0" fill="hold" grpId="0" nodeType="withEffect">
                                  <p:stCondLst>
                                    <p:cond delay="300"/>
                                  </p:stCondLst>
                                  <p:iterate type="lt">
                                    <p:tmPct val="10000"/>
                                  </p:iterate>
                                  <p:childTnLst>
                                    <p:set>
                                      <p:cBhvr>
                                        <p:cTn id="13" dur="1" fill="hold">
                                          <p:stCondLst>
                                            <p:cond delay="0"/>
                                          </p:stCondLst>
                                        </p:cTn>
                                        <p:tgtEl>
                                          <p:spTgt spid="2734"/>
                                        </p:tgtEl>
                                        <p:attrNameLst>
                                          <p:attrName>style.visibility</p:attrName>
                                        </p:attrNameLst>
                                      </p:cBhvr>
                                      <p:to>
                                        <p:strVal val="visible"/>
                                      </p:to>
                                    </p:set>
                                    <p:anim calcmode="lin" valueType="num">
                                      <p:cBhvr>
                                        <p:cTn id="14" dur="500" fill="hold"/>
                                        <p:tgtEl>
                                          <p:spTgt spid="2734"/>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2734"/>
                                        </p:tgtEl>
                                        <p:attrNameLst>
                                          <p:attrName>ppt_y</p:attrName>
                                        </p:attrNameLst>
                                      </p:cBhvr>
                                      <p:tavLst>
                                        <p:tav tm="0">
                                          <p:val>
                                            <p:strVal val="#ppt_y"/>
                                          </p:val>
                                        </p:tav>
                                        <p:tav tm="100000">
                                          <p:val>
                                            <p:strVal val="#ppt_y"/>
                                          </p:val>
                                        </p:tav>
                                      </p:tavLst>
                                    </p:anim>
                                    <p:anim calcmode="lin" valueType="num">
                                      <p:cBhvr>
                                        <p:cTn id="16" dur="500" fill="hold"/>
                                        <p:tgtEl>
                                          <p:spTgt spid="2734"/>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2734"/>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2734"/>
                                        </p:tgtEl>
                                      </p:cBhvr>
                                    </p:animEffect>
                                  </p:childTnLst>
                                </p:cTn>
                              </p:par>
                              <p:par>
                                <p:cTn id="19" presetID="41" presetClass="entr" presetSubtype="0" fill="hold" grpId="0" nodeType="withEffect">
                                  <p:stCondLst>
                                    <p:cond delay="200"/>
                                  </p:stCondLst>
                                  <p:iterate type="lt">
                                    <p:tmPct val="10000"/>
                                  </p:iterate>
                                  <p:childTnLst>
                                    <p:set>
                                      <p:cBhvr>
                                        <p:cTn id="20" dur="1" fill="hold">
                                          <p:stCondLst>
                                            <p:cond delay="0"/>
                                          </p:stCondLst>
                                        </p:cTn>
                                        <p:tgtEl>
                                          <p:spTgt spid="316"/>
                                        </p:tgtEl>
                                        <p:attrNameLst>
                                          <p:attrName>style.visibility</p:attrName>
                                        </p:attrNameLst>
                                      </p:cBhvr>
                                      <p:to>
                                        <p:strVal val="visible"/>
                                      </p:to>
                                    </p:set>
                                    <p:anim calcmode="lin" valueType="num">
                                      <p:cBhvr>
                                        <p:cTn id="21" dur="500" fill="hold"/>
                                        <p:tgtEl>
                                          <p:spTgt spid="316"/>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316"/>
                                        </p:tgtEl>
                                        <p:attrNameLst>
                                          <p:attrName>ppt_y</p:attrName>
                                        </p:attrNameLst>
                                      </p:cBhvr>
                                      <p:tavLst>
                                        <p:tav tm="0">
                                          <p:val>
                                            <p:strVal val="#ppt_y"/>
                                          </p:val>
                                        </p:tav>
                                        <p:tav tm="100000">
                                          <p:val>
                                            <p:strVal val="#ppt_y"/>
                                          </p:val>
                                        </p:tav>
                                      </p:tavLst>
                                    </p:anim>
                                    <p:anim calcmode="lin" valueType="num">
                                      <p:cBhvr>
                                        <p:cTn id="23" dur="500" fill="hold"/>
                                        <p:tgtEl>
                                          <p:spTgt spid="316"/>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316"/>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3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34" grpId="0"/>
      <p:bldP spid="3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MH_Other_1"/>
          <p:cNvPicPr>
            <a:picLocks noChangeAspect="1"/>
          </p:cNvPicPr>
          <p:nvPr>
            <p:custDataLst>
              <p:tags r:id="rId2"/>
            </p:custDataLst>
          </p:nvPr>
        </p:nvPicPr>
        <p:blipFill>
          <a:blip r:embed="rId32">
            <a:extLst>
              <a:ext uri="{28A0092B-C50C-407E-A947-70E740481C1C}">
                <a14:useLocalDpi xmlns:a14="http://schemas.microsoft.com/office/drawing/2010/main" val="0"/>
              </a:ext>
            </a:extLst>
          </a:blip>
          <a:srcRect/>
          <a:stretch>
            <a:fillRect/>
          </a:stretch>
        </p:blipFill>
        <p:spPr bwMode="auto">
          <a:xfrm>
            <a:off x="2247879" y="1820429"/>
            <a:ext cx="75438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MH_Other_6"/>
          <p:cNvPicPr>
            <a:picLocks/>
          </p:cNvPicPr>
          <p:nvPr>
            <p:custDataLst>
              <p:tags r:id="rId3"/>
            </p:custDataLst>
          </p:nvPr>
        </p:nvPicPr>
        <p:blipFill>
          <a:blip r:embed="rId32">
            <a:extLst>
              <a:ext uri="{28A0092B-C50C-407E-A947-70E740481C1C}">
                <a14:useLocalDpi xmlns:a14="http://schemas.microsoft.com/office/drawing/2010/main" val="0"/>
              </a:ext>
            </a:extLst>
          </a:blip>
          <a:srcRect t="57356"/>
          <a:stretch>
            <a:fillRect/>
          </a:stretch>
        </p:blipFill>
        <p:spPr bwMode="auto">
          <a:xfrm>
            <a:off x="2532042" y="4504890"/>
            <a:ext cx="7543800" cy="471488"/>
          </a:xfrm>
          <a:prstGeom prst="rect">
            <a:avLst/>
          </a:prstGeom>
          <a:noFill/>
          <a:ln w="9525">
            <a:noFill/>
            <a:miter lim="800000"/>
            <a:headEnd/>
            <a:tailEnd/>
          </a:ln>
          <a:extLst/>
        </p:spPr>
      </p:pic>
      <p:pic>
        <p:nvPicPr>
          <p:cNvPr id="16" name="MH_Other_7"/>
          <p:cNvPicPr>
            <a:picLocks/>
          </p:cNvPicPr>
          <p:nvPr>
            <p:custDataLst>
              <p:tags r:id="rId4"/>
            </p:custDataLst>
          </p:nvPr>
        </p:nvPicPr>
        <p:blipFill>
          <a:blip r:embed="rId32">
            <a:extLst>
              <a:ext uri="{28A0092B-C50C-407E-A947-70E740481C1C}">
                <a14:useLocalDpi xmlns:a14="http://schemas.microsoft.com/office/drawing/2010/main" val="0"/>
              </a:ext>
            </a:extLst>
          </a:blip>
          <a:srcRect t="57356"/>
          <a:stretch>
            <a:fillRect/>
          </a:stretch>
        </p:blipFill>
        <p:spPr bwMode="auto">
          <a:xfrm>
            <a:off x="2532042" y="3746066"/>
            <a:ext cx="7543800" cy="473075"/>
          </a:xfrm>
          <a:prstGeom prst="rect">
            <a:avLst/>
          </a:prstGeom>
          <a:noFill/>
          <a:ln w="9525">
            <a:noFill/>
            <a:miter lim="800000"/>
            <a:headEnd/>
            <a:tailEnd/>
          </a:ln>
          <a:extLst/>
        </p:spPr>
      </p:pic>
      <p:pic>
        <p:nvPicPr>
          <p:cNvPr id="17" name="MH_Other_8"/>
          <p:cNvPicPr>
            <a:picLocks/>
          </p:cNvPicPr>
          <p:nvPr>
            <p:custDataLst>
              <p:tags r:id="rId5"/>
            </p:custDataLst>
          </p:nvPr>
        </p:nvPicPr>
        <p:blipFill>
          <a:blip r:embed="rId32">
            <a:extLst>
              <a:ext uri="{28A0092B-C50C-407E-A947-70E740481C1C}">
                <a14:useLocalDpi xmlns:a14="http://schemas.microsoft.com/office/drawing/2010/main" val="0"/>
              </a:ext>
            </a:extLst>
          </a:blip>
          <a:srcRect t="57356"/>
          <a:stretch>
            <a:fillRect/>
          </a:stretch>
        </p:blipFill>
        <p:spPr bwMode="auto">
          <a:xfrm>
            <a:off x="2532042" y="3072966"/>
            <a:ext cx="7543800"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组合 1"/>
          <p:cNvGrpSpPr/>
          <p:nvPr/>
        </p:nvGrpSpPr>
        <p:grpSpPr>
          <a:xfrm>
            <a:off x="3168629" y="1856941"/>
            <a:ext cx="5572125" cy="3636963"/>
            <a:chOff x="3168629" y="1856941"/>
            <a:chExt cx="5572125" cy="3636963"/>
          </a:xfrm>
        </p:grpSpPr>
        <p:sp>
          <p:nvSpPr>
            <p:cNvPr id="11" name="MH_Other_2"/>
            <p:cNvSpPr/>
            <p:nvPr>
              <p:custDataLst>
                <p:tags r:id="rId6"/>
              </p:custDataLst>
            </p:nvPr>
          </p:nvSpPr>
          <p:spPr>
            <a:xfrm>
              <a:off x="4465618" y="4061979"/>
              <a:ext cx="1557337" cy="143192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5288"/>
                <a:gd name="connsiteY0" fmla="*/ 10000 h 10000"/>
                <a:gd name="connsiteX1" fmla="*/ 2000 w 15288"/>
                <a:gd name="connsiteY1" fmla="*/ 0 h 10000"/>
                <a:gd name="connsiteX2" fmla="*/ 15288 w 15288"/>
                <a:gd name="connsiteY2" fmla="*/ 299 h 10000"/>
                <a:gd name="connsiteX3" fmla="*/ 8000 w 15288"/>
                <a:gd name="connsiteY3" fmla="*/ 10000 h 10000"/>
                <a:gd name="connsiteX4" fmla="*/ 0 w 15288"/>
                <a:gd name="connsiteY4" fmla="*/ 10000 h 10000"/>
                <a:gd name="connsiteX0" fmla="*/ 0 w 15288"/>
                <a:gd name="connsiteY0" fmla="*/ 9776 h 9776"/>
                <a:gd name="connsiteX1" fmla="*/ 7577 w 15288"/>
                <a:gd name="connsiteY1" fmla="*/ 0 h 9776"/>
                <a:gd name="connsiteX2" fmla="*/ 15288 w 15288"/>
                <a:gd name="connsiteY2" fmla="*/ 75 h 9776"/>
                <a:gd name="connsiteX3" fmla="*/ 8000 w 15288"/>
                <a:gd name="connsiteY3" fmla="*/ 9776 h 9776"/>
                <a:gd name="connsiteX4" fmla="*/ 0 w 15288"/>
                <a:gd name="connsiteY4" fmla="*/ 9776 h 97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88" h="9776">
                  <a:moveTo>
                    <a:pt x="0" y="9776"/>
                  </a:moveTo>
                  <a:lnTo>
                    <a:pt x="7577" y="0"/>
                  </a:lnTo>
                  <a:lnTo>
                    <a:pt x="15288" y="75"/>
                  </a:lnTo>
                  <a:lnTo>
                    <a:pt x="8000" y="9776"/>
                  </a:lnTo>
                  <a:lnTo>
                    <a:pt x="0" y="9776"/>
                  </a:lnTo>
                  <a:close/>
                </a:path>
              </a:pathLst>
            </a:custGeom>
            <a:noFill/>
            <a:ln w="25400" cap="flat" cmpd="sng" algn="ctr">
              <a:solidFill>
                <a:schemeClr val="bg1"/>
              </a:solidFill>
              <a:prstDash val="solid"/>
            </a:ln>
            <a:effectLst/>
          </p:spPr>
          <p:txBody>
            <a:bodyPr anchor="ctr"/>
            <a:lstStyle/>
            <a:p>
              <a:pPr algn="ctr">
                <a:defRPr/>
              </a:pPr>
              <a:endParaRPr lang="zh-CN" altLang="en-US" kern="0">
                <a:solidFill>
                  <a:schemeClr val="bg1"/>
                </a:solidFill>
              </a:endParaRPr>
            </a:p>
          </p:txBody>
        </p:sp>
        <p:sp>
          <p:nvSpPr>
            <p:cNvPr id="12" name="MH_Other_3"/>
            <p:cNvSpPr/>
            <p:nvPr>
              <p:custDataLst>
                <p:tags r:id="rId7"/>
              </p:custDataLst>
            </p:nvPr>
          </p:nvSpPr>
          <p:spPr>
            <a:xfrm>
              <a:off x="3168629" y="1931554"/>
              <a:ext cx="1557338" cy="143192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5288"/>
                <a:gd name="connsiteY0" fmla="*/ 10000 h 10000"/>
                <a:gd name="connsiteX1" fmla="*/ 2000 w 15288"/>
                <a:gd name="connsiteY1" fmla="*/ 0 h 10000"/>
                <a:gd name="connsiteX2" fmla="*/ 15288 w 15288"/>
                <a:gd name="connsiteY2" fmla="*/ 299 h 10000"/>
                <a:gd name="connsiteX3" fmla="*/ 8000 w 15288"/>
                <a:gd name="connsiteY3" fmla="*/ 10000 h 10000"/>
                <a:gd name="connsiteX4" fmla="*/ 0 w 15288"/>
                <a:gd name="connsiteY4" fmla="*/ 10000 h 10000"/>
                <a:gd name="connsiteX0" fmla="*/ 0 w 15288"/>
                <a:gd name="connsiteY0" fmla="*/ 9776 h 9776"/>
                <a:gd name="connsiteX1" fmla="*/ 7577 w 15288"/>
                <a:gd name="connsiteY1" fmla="*/ 0 h 9776"/>
                <a:gd name="connsiteX2" fmla="*/ 15288 w 15288"/>
                <a:gd name="connsiteY2" fmla="*/ 75 h 9776"/>
                <a:gd name="connsiteX3" fmla="*/ 8000 w 15288"/>
                <a:gd name="connsiteY3" fmla="*/ 9776 h 9776"/>
                <a:gd name="connsiteX4" fmla="*/ 0 w 15288"/>
                <a:gd name="connsiteY4" fmla="*/ 9776 h 97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88" h="9776">
                  <a:moveTo>
                    <a:pt x="0" y="9776"/>
                  </a:moveTo>
                  <a:lnTo>
                    <a:pt x="7577" y="0"/>
                  </a:lnTo>
                  <a:lnTo>
                    <a:pt x="15288" y="75"/>
                  </a:lnTo>
                  <a:lnTo>
                    <a:pt x="8000" y="9776"/>
                  </a:lnTo>
                  <a:lnTo>
                    <a:pt x="0" y="9776"/>
                  </a:lnTo>
                  <a:close/>
                </a:path>
              </a:pathLst>
            </a:custGeom>
            <a:noFill/>
            <a:ln w="25400" cap="flat" cmpd="sng" algn="ctr">
              <a:solidFill>
                <a:schemeClr val="bg1"/>
              </a:solidFill>
              <a:prstDash val="solid"/>
            </a:ln>
            <a:effectLst/>
          </p:spPr>
          <p:txBody>
            <a:bodyPr anchor="ctr"/>
            <a:lstStyle/>
            <a:p>
              <a:pPr algn="ctr">
                <a:defRPr/>
              </a:pPr>
              <a:endParaRPr lang="zh-CN" altLang="en-US" kern="0">
                <a:solidFill>
                  <a:schemeClr val="bg1"/>
                </a:solidFill>
              </a:endParaRPr>
            </a:p>
          </p:txBody>
        </p:sp>
        <p:sp>
          <p:nvSpPr>
            <p:cNvPr id="13" name="MH_Other_4"/>
            <p:cNvSpPr/>
            <p:nvPr>
              <p:custDataLst>
                <p:tags r:id="rId8"/>
              </p:custDataLst>
            </p:nvPr>
          </p:nvSpPr>
          <p:spPr>
            <a:xfrm>
              <a:off x="3611543" y="2623704"/>
              <a:ext cx="1557337" cy="1430337"/>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5288"/>
                <a:gd name="connsiteY0" fmla="*/ 10000 h 10000"/>
                <a:gd name="connsiteX1" fmla="*/ 2000 w 15288"/>
                <a:gd name="connsiteY1" fmla="*/ 0 h 10000"/>
                <a:gd name="connsiteX2" fmla="*/ 15288 w 15288"/>
                <a:gd name="connsiteY2" fmla="*/ 299 h 10000"/>
                <a:gd name="connsiteX3" fmla="*/ 8000 w 15288"/>
                <a:gd name="connsiteY3" fmla="*/ 10000 h 10000"/>
                <a:gd name="connsiteX4" fmla="*/ 0 w 15288"/>
                <a:gd name="connsiteY4" fmla="*/ 10000 h 10000"/>
                <a:gd name="connsiteX0" fmla="*/ 0 w 15288"/>
                <a:gd name="connsiteY0" fmla="*/ 9776 h 9776"/>
                <a:gd name="connsiteX1" fmla="*/ 7577 w 15288"/>
                <a:gd name="connsiteY1" fmla="*/ 0 h 9776"/>
                <a:gd name="connsiteX2" fmla="*/ 15288 w 15288"/>
                <a:gd name="connsiteY2" fmla="*/ 75 h 9776"/>
                <a:gd name="connsiteX3" fmla="*/ 8000 w 15288"/>
                <a:gd name="connsiteY3" fmla="*/ 9776 h 9776"/>
                <a:gd name="connsiteX4" fmla="*/ 0 w 15288"/>
                <a:gd name="connsiteY4" fmla="*/ 9776 h 97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88" h="9776">
                  <a:moveTo>
                    <a:pt x="0" y="9776"/>
                  </a:moveTo>
                  <a:lnTo>
                    <a:pt x="7577" y="0"/>
                  </a:lnTo>
                  <a:lnTo>
                    <a:pt x="15288" y="75"/>
                  </a:lnTo>
                  <a:lnTo>
                    <a:pt x="8000" y="9776"/>
                  </a:lnTo>
                  <a:lnTo>
                    <a:pt x="0" y="9776"/>
                  </a:lnTo>
                  <a:close/>
                </a:path>
              </a:pathLst>
            </a:custGeom>
            <a:noFill/>
            <a:ln w="25400" cap="flat" cmpd="sng" algn="ctr">
              <a:solidFill>
                <a:schemeClr val="bg1"/>
              </a:solidFill>
              <a:prstDash val="solid"/>
            </a:ln>
            <a:effectLst/>
          </p:spPr>
          <p:txBody>
            <a:bodyPr anchor="ctr"/>
            <a:lstStyle/>
            <a:p>
              <a:pPr algn="ctr">
                <a:defRPr/>
              </a:pPr>
              <a:endParaRPr lang="zh-CN" altLang="en-US" kern="0">
                <a:solidFill>
                  <a:schemeClr val="bg1"/>
                </a:solidFill>
              </a:endParaRPr>
            </a:p>
          </p:txBody>
        </p:sp>
        <p:sp>
          <p:nvSpPr>
            <p:cNvPr id="14" name="MH_Other_5"/>
            <p:cNvSpPr/>
            <p:nvPr>
              <p:custDataLst>
                <p:tags r:id="rId9"/>
              </p:custDataLst>
            </p:nvPr>
          </p:nvSpPr>
          <p:spPr>
            <a:xfrm>
              <a:off x="4021118" y="3384115"/>
              <a:ext cx="1557337" cy="1430338"/>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5288"/>
                <a:gd name="connsiteY0" fmla="*/ 10000 h 10000"/>
                <a:gd name="connsiteX1" fmla="*/ 2000 w 15288"/>
                <a:gd name="connsiteY1" fmla="*/ 0 h 10000"/>
                <a:gd name="connsiteX2" fmla="*/ 15288 w 15288"/>
                <a:gd name="connsiteY2" fmla="*/ 299 h 10000"/>
                <a:gd name="connsiteX3" fmla="*/ 8000 w 15288"/>
                <a:gd name="connsiteY3" fmla="*/ 10000 h 10000"/>
                <a:gd name="connsiteX4" fmla="*/ 0 w 15288"/>
                <a:gd name="connsiteY4" fmla="*/ 10000 h 10000"/>
                <a:gd name="connsiteX0" fmla="*/ 0 w 15288"/>
                <a:gd name="connsiteY0" fmla="*/ 9776 h 9776"/>
                <a:gd name="connsiteX1" fmla="*/ 7577 w 15288"/>
                <a:gd name="connsiteY1" fmla="*/ 0 h 9776"/>
                <a:gd name="connsiteX2" fmla="*/ 15288 w 15288"/>
                <a:gd name="connsiteY2" fmla="*/ 75 h 9776"/>
                <a:gd name="connsiteX3" fmla="*/ 8000 w 15288"/>
                <a:gd name="connsiteY3" fmla="*/ 9776 h 9776"/>
                <a:gd name="connsiteX4" fmla="*/ 0 w 15288"/>
                <a:gd name="connsiteY4" fmla="*/ 9776 h 97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88" h="9776">
                  <a:moveTo>
                    <a:pt x="0" y="9776"/>
                  </a:moveTo>
                  <a:lnTo>
                    <a:pt x="7577" y="0"/>
                  </a:lnTo>
                  <a:lnTo>
                    <a:pt x="15288" y="75"/>
                  </a:lnTo>
                  <a:lnTo>
                    <a:pt x="8000" y="9776"/>
                  </a:lnTo>
                  <a:lnTo>
                    <a:pt x="0" y="9776"/>
                  </a:lnTo>
                  <a:close/>
                </a:path>
              </a:pathLst>
            </a:custGeom>
            <a:noFill/>
            <a:ln w="25400" cap="flat" cmpd="sng" algn="ctr">
              <a:solidFill>
                <a:schemeClr val="bg1"/>
              </a:solidFill>
              <a:prstDash val="solid"/>
            </a:ln>
            <a:effectLst/>
          </p:spPr>
          <p:txBody>
            <a:bodyPr anchor="ctr"/>
            <a:lstStyle/>
            <a:p>
              <a:pPr algn="ctr">
                <a:defRPr/>
              </a:pPr>
              <a:endParaRPr lang="zh-CN" altLang="en-US" kern="0">
                <a:solidFill>
                  <a:schemeClr val="bg1"/>
                </a:solidFill>
              </a:endParaRPr>
            </a:p>
          </p:txBody>
        </p:sp>
        <p:sp>
          <p:nvSpPr>
            <p:cNvPr id="21" name="MH_Other_9"/>
            <p:cNvSpPr txBox="1"/>
            <p:nvPr>
              <p:custDataLst>
                <p:tags r:id="rId10"/>
              </p:custDataLst>
            </p:nvPr>
          </p:nvSpPr>
          <p:spPr>
            <a:xfrm>
              <a:off x="3881417" y="1856941"/>
              <a:ext cx="577850" cy="715963"/>
            </a:xfrm>
            <a:prstGeom prst="rect">
              <a:avLst/>
            </a:prstGeom>
            <a:noFill/>
          </p:spPr>
          <p:txBody>
            <a:bodyPr wrap="none" anchor="ctr">
              <a:normAutofit/>
            </a:bodyPr>
            <a:lstStyle/>
            <a:p>
              <a:pPr>
                <a:defRPr/>
              </a:pPr>
              <a:r>
                <a:rPr lang="en-US" altLang="zh-CN" sz="4050" dirty="0">
                  <a:solidFill>
                    <a:schemeClr val="bg1"/>
                  </a:solidFill>
                  <a:effectLst>
                    <a:outerShdw blurRad="292100" dist="152400" dir="2700000" algn="tl" rotWithShape="0">
                      <a:prstClr val="black">
                        <a:alpha val="40000"/>
                      </a:prstClr>
                    </a:outerShdw>
                  </a:effectLst>
                </a:rPr>
                <a:t>A</a:t>
              </a:r>
              <a:endParaRPr lang="zh-CN" altLang="en-US" sz="4050" dirty="0">
                <a:solidFill>
                  <a:schemeClr val="bg1"/>
                </a:solidFill>
                <a:effectLst>
                  <a:outerShdw blurRad="292100" dist="152400" dir="2700000" algn="tl" rotWithShape="0">
                    <a:prstClr val="black">
                      <a:alpha val="40000"/>
                    </a:prstClr>
                  </a:outerShdw>
                </a:effectLst>
              </a:endParaRPr>
            </a:p>
          </p:txBody>
        </p:sp>
        <p:sp>
          <p:nvSpPr>
            <p:cNvPr id="22" name="MH_Other_10"/>
            <p:cNvSpPr txBox="1"/>
            <p:nvPr>
              <p:custDataLst>
                <p:tags r:id="rId11"/>
              </p:custDataLst>
            </p:nvPr>
          </p:nvSpPr>
          <p:spPr>
            <a:xfrm>
              <a:off x="4292580" y="2679266"/>
              <a:ext cx="506413" cy="715963"/>
            </a:xfrm>
            <a:prstGeom prst="rect">
              <a:avLst/>
            </a:prstGeom>
            <a:noFill/>
          </p:spPr>
          <p:txBody>
            <a:bodyPr wrap="none" anchor="ctr">
              <a:normAutofit/>
            </a:bodyPr>
            <a:lstStyle/>
            <a:p>
              <a:pPr>
                <a:defRPr/>
              </a:pPr>
              <a:r>
                <a:rPr lang="en-US" altLang="zh-CN" sz="4050" dirty="0">
                  <a:solidFill>
                    <a:schemeClr val="bg1"/>
                  </a:solidFill>
                  <a:effectLst>
                    <a:outerShdw blurRad="292100" dist="152400" dir="2700000" algn="tl" rotWithShape="0">
                      <a:prstClr val="black">
                        <a:alpha val="40000"/>
                      </a:prstClr>
                    </a:outerShdw>
                  </a:effectLst>
                </a:rPr>
                <a:t>B</a:t>
              </a:r>
              <a:endParaRPr lang="zh-CN" altLang="en-US" sz="4050" dirty="0">
                <a:solidFill>
                  <a:schemeClr val="bg1"/>
                </a:solidFill>
                <a:effectLst>
                  <a:outerShdw blurRad="292100" dist="152400" dir="2700000" algn="tl" rotWithShape="0">
                    <a:prstClr val="black">
                      <a:alpha val="40000"/>
                    </a:prstClr>
                  </a:outerShdw>
                </a:effectLst>
              </a:endParaRPr>
            </a:p>
          </p:txBody>
        </p:sp>
        <p:sp>
          <p:nvSpPr>
            <p:cNvPr id="23" name="MH_Other_11"/>
            <p:cNvSpPr txBox="1"/>
            <p:nvPr>
              <p:custDataLst>
                <p:tags r:id="rId12"/>
              </p:custDataLst>
            </p:nvPr>
          </p:nvSpPr>
          <p:spPr>
            <a:xfrm>
              <a:off x="4824392" y="3361891"/>
              <a:ext cx="520700" cy="715963"/>
            </a:xfrm>
            <a:prstGeom prst="rect">
              <a:avLst/>
            </a:prstGeom>
            <a:noFill/>
          </p:spPr>
          <p:txBody>
            <a:bodyPr wrap="none" anchor="ctr">
              <a:normAutofit/>
            </a:bodyPr>
            <a:lstStyle/>
            <a:p>
              <a:pPr>
                <a:defRPr/>
              </a:pPr>
              <a:r>
                <a:rPr lang="en-US" altLang="zh-CN" sz="4050" dirty="0">
                  <a:solidFill>
                    <a:schemeClr val="bg1"/>
                  </a:solidFill>
                  <a:effectLst>
                    <a:outerShdw blurRad="292100" dist="152400" dir="2700000" algn="tl" rotWithShape="0">
                      <a:prstClr val="black">
                        <a:alpha val="40000"/>
                      </a:prstClr>
                    </a:outerShdw>
                  </a:effectLst>
                </a:rPr>
                <a:t>C</a:t>
              </a:r>
              <a:endParaRPr lang="zh-CN" altLang="en-US" sz="4050" dirty="0">
                <a:solidFill>
                  <a:schemeClr val="bg1"/>
                </a:solidFill>
                <a:effectLst>
                  <a:outerShdw blurRad="292100" dist="152400" dir="2700000" algn="tl" rotWithShape="0">
                    <a:prstClr val="black">
                      <a:alpha val="40000"/>
                    </a:prstClr>
                  </a:outerShdw>
                </a:effectLst>
              </a:endParaRPr>
            </a:p>
          </p:txBody>
        </p:sp>
        <p:sp>
          <p:nvSpPr>
            <p:cNvPr id="25" name="MH_Other_12"/>
            <p:cNvSpPr txBox="1"/>
            <p:nvPr>
              <p:custDataLst>
                <p:tags r:id="rId13"/>
              </p:custDataLst>
            </p:nvPr>
          </p:nvSpPr>
          <p:spPr>
            <a:xfrm>
              <a:off x="5178405" y="4108016"/>
              <a:ext cx="519113" cy="715963"/>
            </a:xfrm>
            <a:prstGeom prst="rect">
              <a:avLst/>
            </a:prstGeom>
            <a:noFill/>
          </p:spPr>
          <p:txBody>
            <a:bodyPr wrap="none" anchor="ctr">
              <a:normAutofit/>
            </a:bodyPr>
            <a:lstStyle/>
            <a:p>
              <a:pPr>
                <a:defRPr/>
              </a:pPr>
              <a:r>
                <a:rPr lang="en-US" altLang="zh-CN" sz="4050" dirty="0">
                  <a:solidFill>
                    <a:schemeClr val="bg1"/>
                  </a:solidFill>
                  <a:effectLst>
                    <a:outerShdw blurRad="292100" dist="152400" dir="2700000" algn="tl" rotWithShape="0">
                      <a:prstClr val="black">
                        <a:alpha val="40000"/>
                      </a:prstClr>
                    </a:outerShdw>
                  </a:effectLst>
                </a:rPr>
                <a:t>D</a:t>
              </a:r>
              <a:endParaRPr lang="zh-CN" altLang="en-US" sz="4050" dirty="0">
                <a:solidFill>
                  <a:schemeClr val="bg1"/>
                </a:solidFill>
                <a:effectLst>
                  <a:outerShdw blurRad="292100" dist="152400" dir="2700000" algn="tl" rotWithShape="0">
                    <a:prstClr val="black">
                      <a:alpha val="40000"/>
                    </a:prstClr>
                  </a:outerShdw>
                </a:effectLst>
              </a:endParaRPr>
            </a:p>
          </p:txBody>
        </p:sp>
        <p:sp>
          <p:nvSpPr>
            <p:cNvPr id="26" name="MH_SubTitle_1"/>
            <p:cNvSpPr txBox="1">
              <a:spLocks noChangeArrowheads="1"/>
            </p:cNvSpPr>
            <p:nvPr>
              <p:custDataLst>
                <p:tags r:id="rId14"/>
              </p:custDataLst>
            </p:nvPr>
          </p:nvSpPr>
          <p:spPr bwMode="auto">
            <a:xfrm>
              <a:off x="6423005" y="1985528"/>
              <a:ext cx="2030413"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eaLnBrk="1" hangingPunct="1"/>
              <a:r>
                <a:rPr lang="zh-CN" altLang="en-US">
                  <a:solidFill>
                    <a:schemeClr val="bg1"/>
                  </a:solidFill>
                  <a:latin typeface="+mn-lt"/>
                  <a:ea typeface="+mn-ea"/>
                </a:rPr>
                <a:t>添加标题</a:t>
              </a:r>
            </a:p>
          </p:txBody>
        </p:sp>
        <p:sp>
          <p:nvSpPr>
            <p:cNvPr id="28" name="MH_Text_1"/>
            <p:cNvSpPr txBox="1">
              <a:spLocks noChangeArrowheads="1"/>
            </p:cNvSpPr>
            <p:nvPr>
              <p:custDataLst>
                <p:tags r:id="rId15"/>
              </p:custDataLst>
            </p:nvPr>
          </p:nvSpPr>
          <p:spPr bwMode="auto">
            <a:xfrm>
              <a:off x="6423004" y="2260166"/>
              <a:ext cx="23177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eaLnBrk="1" hangingPunct="1"/>
              <a:r>
                <a:rPr lang="zh-CN" altLang="en-US" sz="1400">
                  <a:solidFill>
                    <a:schemeClr val="bg1"/>
                  </a:solidFill>
                  <a:latin typeface="+mn-lt"/>
                  <a:ea typeface="+mn-ea"/>
                </a:rPr>
                <a:t>点击添加文字点击添加文字</a:t>
              </a:r>
            </a:p>
          </p:txBody>
        </p:sp>
        <p:sp>
          <p:nvSpPr>
            <p:cNvPr id="29" name="MH_SubTitle_2"/>
            <p:cNvSpPr txBox="1">
              <a:spLocks noChangeArrowheads="1"/>
            </p:cNvSpPr>
            <p:nvPr>
              <p:custDataLst>
                <p:tags r:id="rId16"/>
              </p:custDataLst>
            </p:nvPr>
          </p:nvSpPr>
          <p:spPr bwMode="auto">
            <a:xfrm>
              <a:off x="6423005" y="2693553"/>
              <a:ext cx="2030413"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eaLnBrk="1" hangingPunct="1"/>
              <a:r>
                <a:rPr lang="zh-CN" altLang="en-US">
                  <a:solidFill>
                    <a:schemeClr val="bg1"/>
                  </a:solidFill>
                  <a:latin typeface="+mn-lt"/>
                  <a:ea typeface="+mn-ea"/>
                </a:rPr>
                <a:t>添加标题</a:t>
              </a:r>
            </a:p>
          </p:txBody>
        </p:sp>
        <p:sp>
          <p:nvSpPr>
            <p:cNvPr id="30" name="MH_Text_2"/>
            <p:cNvSpPr txBox="1">
              <a:spLocks noChangeArrowheads="1"/>
            </p:cNvSpPr>
            <p:nvPr>
              <p:custDataLst>
                <p:tags r:id="rId17"/>
              </p:custDataLst>
            </p:nvPr>
          </p:nvSpPr>
          <p:spPr bwMode="auto">
            <a:xfrm>
              <a:off x="6423004" y="2996766"/>
              <a:ext cx="231775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eaLnBrk="1" hangingPunct="1"/>
              <a:r>
                <a:rPr lang="zh-CN" altLang="en-US" sz="1400">
                  <a:solidFill>
                    <a:schemeClr val="bg1"/>
                  </a:solidFill>
                  <a:latin typeface="+mn-lt"/>
                  <a:ea typeface="+mn-ea"/>
                </a:rPr>
                <a:t>点击添加文字点击添加文字</a:t>
              </a:r>
            </a:p>
          </p:txBody>
        </p:sp>
        <p:sp>
          <p:nvSpPr>
            <p:cNvPr id="31" name="MH_SubTitle_3"/>
            <p:cNvSpPr txBox="1">
              <a:spLocks noChangeArrowheads="1"/>
            </p:cNvSpPr>
            <p:nvPr>
              <p:custDataLst>
                <p:tags r:id="rId18"/>
              </p:custDataLst>
            </p:nvPr>
          </p:nvSpPr>
          <p:spPr bwMode="auto">
            <a:xfrm>
              <a:off x="6423005" y="3425390"/>
              <a:ext cx="2030413"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eaLnBrk="1" hangingPunct="1"/>
              <a:r>
                <a:rPr lang="zh-CN" altLang="en-US">
                  <a:solidFill>
                    <a:schemeClr val="bg1"/>
                  </a:solidFill>
                  <a:latin typeface="+mn-lt"/>
                  <a:ea typeface="+mn-ea"/>
                </a:rPr>
                <a:t>添加标题</a:t>
              </a:r>
            </a:p>
          </p:txBody>
        </p:sp>
        <p:sp>
          <p:nvSpPr>
            <p:cNvPr id="32" name="MH_Text_3"/>
            <p:cNvSpPr txBox="1">
              <a:spLocks noChangeArrowheads="1"/>
            </p:cNvSpPr>
            <p:nvPr>
              <p:custDataLst>
                <p:tags r:id="rId19"/>
              </p:custDataLst>
            </p:nvPr>
          </p:nvSpPr>
          <p:spPr bwMode="auto">
            <a:xfrm>
              <a:off x="6423004" y="3730191"/>
              <a:ext cx="231775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eaLnBrk="1" hangingPunct="1"/>
              <a:r>
                <a:rPr lang="zh-CN" altLang="en-US" sz="1400">
                  <a:solidFill>
                    <a:schemeClr val="bg1"/>
                  </a:solidFill>
                  <a:latin typeface="+mn-lt"/>
                  <a:ea typeface="+mn-ea"/>
                </a:rPr>
                <a:t>点击添加文字点击添加文字</a:t>
              </a:r>
            </a:p>
          </p:txBody>
        </p:sp>
        <p:sp>
          <p:nvSpPr>
            <p:cNvPr id="33" name="MH_SubTitle_4"/>
            <p:cNvSpPr txBox="1">
              <a:spLocks noChangeArrowheads="1"/>
            </p:cNvSpPr>
            <p:nvPr>
              <p:custDataLst>
                <p:tags r:id="rId20"/>
              </p:custDataLst>
            </p:nvPr>
          </p:nvSpPr>
          <p:spPr bwMode="auto">
            <a:xfrm>
              <a:off x="6423005" y="4212791"/>
              <a:ext cx="2030413" cy="32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eaLnBrk="1" hangingPunct="1"/>
              <a:r>
                <a:rPr lang="zh-CN" altLang="en-US">
                  <a:solidFill>
                    <a:schemeClr val="bg1"/>
                  </a:solidFill>
                  <a:latin typeface="+mn-lt"/>
                  <a:ea typeface="+mn-ea"/>
                </a:rPr>
                <a:t>添加标题</a:t>
              </a:r>
            </a:p>
          </p:txBody>
        </p:sp>
        <p:sp>
          <p:nvSpPr>
            <p:cNvPr id="34" name="MH_Text_4"/>
            <p:cNvSpPr txBox="1">
              <a:spLocks noChangeArrowheads="1"/>
            </p:cNvSpPr>
            <p:nvPr>
              <p:custDataLst>
                <p:tags r:id="rId21"/>
              </p:custDataLst>
            </p:nvPr>
          </p:nvSpPr>
          <p:spPr bwMode="auto">
            <a:xfrm>
              <a:off x="6423004" y="4516003"/>
              <a:ext cx="23177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eaLnBrk="1" hangingPunct="1"/>
              <a:r>
                <a:rPr lang="zh-CN" altLang="en-US" sz="1400">
                  <a:solidFill>
                    <a:schemeClr val="bg1"/>
                  </a:solidFill>
                  <a:latin typeface="+mn-lt"/>
                  <a:ea typeface="+mn-ea"/>
                </a:rPr>
                <a:t>点击添加文字点击添加文字</a:t>
              </a:r>
            </a:p>
          </p:txBody>
        </p:sp>
        <p:sp>
          <p:nvSpPr>
            <p:cNvPr id="35" name="MH_Other_13"/>
            <p:cNvSpPr>
              <a:spLocks noChangeAspect="1" noEditPoints="1"/>
            </p:cNvSpPr>
            <p:nvPr>
              <p:custDataLst>
                <p:tags r:id="rId22"/>
              </p:custDataLst>
            </p:nvPr>
          </p:nvSpPr>
          <p:spPr bwMode="auto">
            <a:xfrm>
              <a:off x="3643293" y="2777691"/>
              <a:ext cx="269875" cy="404813"/>
            </a:xfrm>
            <a:custGeom>
              <a:avLst/>
              <a:gdLst>
                <a:gd name="T0" fmla="*/ 15 w 49"/>
                <a:gd name="T1" fmla="*/ 62 h 74"/>
                <a:gd name="T2" fmla="*/ 34 w 49"/>
                <a:gd name="T3" fmla="*/ 60 h 74"/>
                <a:gd name="T4" fmla="*/ 36 w 49"/>
                <a:gd name="T5" fmla="*/ 62 h 74"/>
                <a:gd name="T6" fmla="*/ 36 w 49"/>
                <a:gd name="T7" fmla="*/ 62 h 74"/>
                <a:gd name="T8" fmla="*/ 34 w 49"/>
                <a:gd name="T9" fmla="*/ 65 h 74"/>
                <a:gd name="T10" fmla="*/ 15 w 49"/>
                <a:gd name="T11" fmla="*/ 68 h 74"/>
                <a:gd name="T12" fmla="*/ 13 w 49"/>
                <a:gd name="T13" fmla="*/ 65 h 74"/>
                <a:gd name="T14" fmla="*/ 13 w 49"/>
                <a:gd name="T15" fmla="*/ 65 h 74"/>
                <a:gd name="T16" fmla="*/ 15 w 49"/>
                <a:gd name="T17" fmla="*/ 62 h 74"/>
                <a:gd name="T18" fmla="*/ 34 w 49"/>
                <a:gd name="T19" fmla="*/ 47 h 74"/>
                <a:gd name="T20" fmla="*/ 49 w 49"/>
                <a:gd name="T21" fmla="*/ 25 h 74"/>
                <a:gd name="T22" fmla="*/ 45 w 49"/>
                <a:gd name="T23" fmla="*/ 11 h 74"/>
                <a:gd name="T24" fmla="*/ 43 w 49"/>
                <a:gd name="T25" fmla="*/ 12 h 74"/>
                <a:gd name="T26" fmla="*/ 43 w 49"/>
                <a:gd name="T27" fmla="*/ 15 h 74"/>
                <a:gd name="T28" fmla="*/ 36 w 49"/>
                <a:gd name="T29" fmla="*/ 16 h 74"/>
                <a:gd name="T30" fmla="*/ 37 w 49"/>
                <a:gd name="T31" fmla="*/ 20 h 74"/>
                <a:gd name="T32" fmla="*/ 27 w 49"/>
                <a:gd name="T33" fmla="*/ 23 h 74"/>
                <a:gd name="T34" fmla="*/ 33 w 49"/>
                <a:gd name="T35" fmla="*/ 19 h 74"/>
                <a:gd name="T36" fmla="*/ 31 w 49"/>
                <a:gd name="T37" fmla="*/ 15 h 74"/>
                <a:gd name="T38" fmla="*/ 39 w 49"/>
                <a:gd name="T39" fmla="*/ 12 h 74"/>
                <a:gd name="T40" fmla="*/ 36 w 49"/>
                <a:gd name="T41" fmla="*/ 10 h 74"/>
                <a:gd name="T42" fmla="*/ 40 w 49"/>
                <a:gd name="T43" fmla="*/ 6 h 74"/>
                <a:gd name="T44" fmla="*/ 25 w 49"/>
                <a:gd name="T45" fmla="*/ 0 h 74"/>
                <a:gd name="T46" fmla="*/ 0 w 49"/>
                <a:gd name="T47" fmla="*/ 25 h 74"/>
                <a:gd name="T48" fmla="*/ 6 w 49"/>
                <a:gd name="T49" fmla="*/ 40 h 74"/>
                <a:gd name="T50" fmla="*/ 13 w 49"/>
                <a:gd name="T51" fmla="*/ 36 h 74"/>
                <a:gd name="T52" fmla="*/ 11 w 49"/>
                <a:gd name="T53" fmla="*/ 34 h 74"/>
                <a:gd name="T54" fmla="*/ 17 w 49"/>
                <a:gd name="T55" fmla="*/ 33 h 74"/>
                <a:gd name="T56" fmla="*/ 19 w 49"/>
                <a:gd name="T57" fmla="*/ 30 h 74"/>
                <a:gd name="T58" fmla="*/ 18 w 49"/>
                <a:gd name="T59" fmla="*/ 34 h 74"/>
                <a:gd name="T60" fmla="*/ 15 w 49"/>
                <a:gd name="T61" fmla="*/ 35 h 74"/>
                <a:gd name="T62" fmla="*/ 17 w 49"/>
                <a:gd name="T63" fmla="*/ 39 h 74"/>
                <a:gd name="T64" fmla="*/ 9 w 49"/>
                <a:gd name="T65" fmla="*/ 43 h 74"/>
                <a:gd name="T66" fmla="*/ 15 w 49"/>
                <a:gd name="T67" fmla="*/ 47 h 74"/>
                <a:gd name="T68" fmla="*/ 15 w 49"/>
                <a:gd name="T69" fmla="*/ 53 h 74"/>
                <a:gd name="T70" fmla="*/ 30 w 49"/>
                <a:gd name="T71" fmla="*/ 53 h 74"/>
                <a:gd name="T72" fmla="*/ 15 w 49"/>
                <a:gd name="T73" fmla="*/ 55 h 74"/>
                <a:gd name="T74" fmla="*/ 13 w 49"/>
                <a:gd name="T75" fmla="*/ 58 h 74"/>
                <a:gd name="T76" fmla="*/ 13 w 49"/>
                <a:gd name="T77" fmla="*/ 58 h 74"/>
                <a:gd name="T78" fmla="*/ 15 w 49"/>
                <a:gd name="T79" fmla="*/ 60 h 74"/>
                <a:gd name="T80" fmla="*/ 34 w 49"/>
                <a:gd name="T81" fmla="*/ 58 h 74"/>
                <a:gd name="T82" fmla="*/ 36 w 49"/>
                <a:gd name="T83" fmla="*/ 55 h 74"/>
                <a:gd name="T84" fmla="*/ 36 w 49"/>
                <a:gd name="T85" fmla="*/ 55 h 74"/>
                <a:gd name="T86" fmla="*/ 34 w 49"/>
                <a:gd name="T87" fmla="*/ 52 h 74"/>
                <a:gd name="T88" fmla="*/ 34 w 49"/>
                <a:gd name="T89" fmla="*/ 47 h 74"/>
                <a:gd name="T90" fmla="*/ 30 w 49"/>
                <a:gd name="T91" fmla="*/ 68 h 74"/>
                <a:gd name="T92" fmla="*/ 30 w 49"/>
                <a:gd name="T93" fmla="*/ 68 h 74"/>
                <a:gd name="T94" fmla="*/ 24 w 49"/>
                <a:gd name="T95" fmla="*/ 74 h 74"/>
                <a:gd name="T96" fmla="*/ 19 w 49"/>
                <a:gd name="T97" fmla="*/ 70 h 74"/>
                <a:gd name="T98" fmla="*/ 30 w 49"/>
                <a:gd name="T99" fmla="*/ 6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 h="74">
                  <a:moveTo>
                    <a:pt x="15" y="62"/>
                  </a:moveTo>
                  <a:cubicBezTo>
                    <a:pt x="34" y="60"/>
                    <a:pt x="34" y="60"/>
                    <a:pt x="34" y="60"/>
                  </a:cubicBezTo>
                  <a:cubicBezTo>
                    <a:pt x="35" y="60"/>
                    <a:pt x="36" y="61"/>
                    <a:pt x="36" y="62"/>
                  </a:cubicBezTo>
                  <a:cubicBezTo>
                    <a:pt x="36" y="62"/>
                    <a:pt x="36" y="62"/>
                    <a:pt x="36" y="62"/>
                  </a:cubicBezTo>
                  <a:cubicBezTo>
                    <a:pt x="36" y="64"/>
                    <a:pt x="35" y="65"/>
                    <a:pt x="34" y="65"/>
                  </a:cubicBezTo>
                  <a:cubicBezTo>
                    <a:pt x="15" y="68"/>
                    <a:pt x="15" y="68"/>
                    <a:pt x="15" y="68"/>
                  </a:cubicBezTo>
                  <a:cubicBezTo>
                    <a:pt x="14" y="68"/>
                    <a:pt x="13" y="67"/>
                    <a:pt x="13" y="65"/>
                  </a:cubicBezTo>
                  <a:cubicBezTo>
                    <a:pt x="13" y="65"/>
                    <a:pt x="13" y="65"/>
                    <a:pt x="13" y="65"/>
                  </a:cubicBezTo>
                  <a:cubicBezTo>
                    <a:pt x="13" y="64"/>
                    <a:pt x="14" y="62"/>
                    <a:pt x="15" y="62"/>
                  </a:cubicBezTo>
                  <a:close/>
                  <a:moveTo>
                    <a:pt x="34" y="47"/>
                  </a:moveTo>
                  <a:cubicBezTo>
                    <a:pt x="43" y="43"/>
                    <a:pt x="49" y="35"/>
                    <a:pt x="49" y="25"/>
                  </a:cubicBezTo>
                  <a:cubicBezTo>
                    <a:pt x="49" y="20"/>
                    <a:pt x="47" y="15"/>
                    <a:pt x="45" y="11"/>
                  </a:cubicBezTo>
                  <a:cubicBezTo>
                    <a:pt x="43" y="12"/>
                    <a:pt x="43" y="12"/>
                    <a:pt x="43" y="12"/>
                  </a:cubicBezTo>
                  <a:cubicBezTo>
                    <a:pt x="43" y="15"/>
                    <a:pt x="43" y="15"/>
                    <a:pt x="43" y="15"/>
                  </a:cubicBezTo>
                  <a:cubicBezTo>
                    <a:pt x="36" y="16"/>
                    <a:pt x="36" y="16"/>
                    <a:pt x="36" y="16"/>
                  </a:cubicBezTo>
                  <a:cubicBezTo>
                    <a:pt x="37" y="20"/>
                    <a:pt x="37" y="20"/>
                    <a:pt x="37" y="20"/>
                  </a:cubicBezTo>
                  <a:cubicBezTo>
                    <a:pt x="27" y="23"/>
                    <a:pt x="27" y="23"/>
                    <a:pt x="27" y="23"/>
                  </a:cubicBezTo>
                  <a:cubicBezTo>
                    <a:pt x="33" y="19"/>
                    <a:pt x="33" y="19"/>
                    <a:pt x="33" y="19"/>
                  </a:cubicBezTo>
                  <a:cubicBezTo>
                    <a:pt x="31" y="15"/>
                    <a:pt x="31" y="15"/>
                    <a:pt x="31" y="15"/>
                  </a:cubicBezTo>
                  <a:cubicBezTo>
                    <a:pt x="39" y="12"/>
                    <a:pt x="39" y="12"/>
                    <a:pt x="39" y="12"/>
                  </a:cubicBezTo>
                  <a:cubicBezTo>
                    <a:pt x="36" y="10"/>
                    <a:pt x="36" y="10"/>
                    <a:pt x="36" y="10"/>
                  </a:cubicBezTo>
                  <a:cubicBezTo>
                    <a:pt x="40" y="6"/>
                    <a:pt x="40" y="6"/>
                    <a:pt x="40" y="6"/>
                  </a:cubicBezTo>
                  <a:cubicBezTo>
                    <a:pt x="36" y="3"/>
                    <a:pt x="31" y="0"/>
                    <a:pt x="25" y="0"/>
                  </a:cubicBezTo>
                  <a:cubicBezTo>
                    <a:pt x="11" y="0"/>
                    <a:pt x="0" y="11"/>
                    <a:pt x="0" y="25"/>
                  </a:cubicBezTo>
                  <a:cubicBezTo>
                    <a:pt x="0" y="30"/>
                    <a:pt x="2" y="36"/>
                    <a:pt x="6" y="40"/>
                  </a:cubicBezTo>
                  <a:cubicBezTo>
                    <a:pt x="13" y="36"/>
                    <a:pt x="13" y="36"/>
                    <a:pt x="13" y="36"/>
                  </a:cubicBezTo>
                  <a:cubicBezTo>
                    <a:pt x="11" y="34"/>
                    <a:pt x="11" y="34"/>
                    <a:pt x="11" y="34"/>
                  </a:cubicBezTo>
                  <a:cubicBezTo>
                    <a:pt x="17" y="33"/>
                    <a:pt x="17" y="33"/>
                    <a:pt x="17" y="33"/>
                  </a:cubicBezTo>
                  <a:cubicBezTo>
                    <a:pt x="19" y="30"/>
                    <a:pt x="19" y="30"/>
                    <a:pt x="19" y="30"/>
                  </a:cubicBezTo>
                  <a:cubicBezTo>
                    <a:pt x="18" y="34"/>
                    <a:pt x="18" y="34"/>
                    <a:pt x="18" y="34"/>
                  </a:cubicBezTo>
                  <a:cubicBezTo>
                    <a:pt x="15" y="35"/>
                    <a:pt x="15" y="35"/>
                    <a:pt x="15" y="35"/>
                  </a:cubicBezTo>
                  <a:cubicBezTo>
                    <a:pt x="17" y="39"/>
                    <a:pt x="17" y="39"/>
                    <a:pt x="17" y="39"/>
                  </a:cubicBezTo>
                  <a:cubicBezTo>
                    <a:pt x="9" y="43"/>
                    <a:pt x="9" y="43"/>
                    <a:pt x="9" y="43"/>
                  </a:cubicBezTo>
                  <a:cubicBezTo>
                    <a:pt x="11" y="45"/>
                    <a:pt x="13" y="46"/>
                    <a:pt x="15" y="47"/>
                  </a:cubicBezTo>
                  <a:cubicBezTo>
                    <a:pt x="15" y="53"/>
                    <a:pt x="15" y="53"/>
                    <a:pt x="15" y="53"/>
                  </a:cubicBezTo>
                  <a:cubicBezTo>
                    <a:pt x="30" y="53"/>
                    <a:pt x="30" y="53"/>
                    <a:pt x="30" y="53"/>
                  </a:cubicBezTo>
                  <a:cubicBezTo>
                    <a:pt x="15" y="55"/>
                    <a:pt x="15" y="55"/>
                    <a:pt x="15" y="55"/>
                  </a:cubicBezTo>
                  <a:cubicBezTo>
                    <a:pt x="14" y="55"/>
                    <a:pt x="13" y="56"/>
                    <a:pt x="13" y="58"/>
                  </a:cubicBezTo>
                  <a:cubicBezTo>
                    <a:pt x="13" y="58"/>
                    <a:pt x="13" y="58"/>
                    <a:pt x="13" y="58"/>
                  </a:cubicBezTo>
                  <a:cubicBezTo>
                    <a:pt x="13" y="59"/>
                    <a:pt x="14" y="60"/>
                    <a:pt x="15" y="60"/>
                  </a:cubicBezTo>
                  <a:cubicBezTo>
                    <a:pt x="34" y="58"/>
                    <a:pt x="34" y="58"/>
                    <a:pt x="34" y="58"/>
                  </a:cubicBezTo>
                  <a:cubicBezTo>
                    <a:pt x="35" y="58"/>
                    <a:pt x="36" y="56"/>
                    <a:pt x="36" y="55"/>
                  </a:cubicBezTo>
                  <a:cubicBezTo>
                    <a:pt x="36" y="55"/>
                    <a:pt x="36" y="55"/>
                    <a:pt x="36" y="55"/>
                  </a:cubicBezTo>
                  <a:cubicBezTo>
                    <a:pt x="36" y="53"/>
                    <a:pt x="35" y="52"/>
                    <a:pt x="34" y="52"/>
                  </a:cubicBezTo>
                  <a:cubicBezTo>
                    <a:pt x="34" y="47"/>
                    <a:pt x="34" y="47"/>
                    <a:pt x="34" y="47"/>
                  </a:cubicBezTo>
                  <a:close/>
                  <a:moveTo>
                    <a:pt x="30" y="68"/>
                  </a:moveTo>
                  <a:cubicBezTo>
                    <a:pt x="30" y="68"/>
                    <a:pt x="30" y="68"/>
                    <a:pt x="30" y="68"/>
                  </a:cubicBezTo>
                  <a:cubicBezTo>
                    <a:pt x="30" y="72"/>
                    <a:pt x="28" y="74"/>
                    <a:pt x="24" y="74"/>
                  </a:cubicBezTo>
                  <a:cubicBezTo>
                    <a:pt x="22" y="74"/>
                    <a:pt x="19" y="72"/>
                    <a:pt x="19" y="70"/>
                  </a:cubicBezTo>
                  <a:lnTo>
                    <a:pt x="30" y="68"/>
                  </a:lnTo>
                  <a:close/>
                </a:path>
              </a:pathLst>
            </a:custGeom>
            <a:solidFill>
              <a:sysClr val="window" lastClr="FFFFFF"/>
            </a:solidFill>
            <a:ln>
              <a:noFill/>
            </a:ln>
            <a:effectLst>
              <a:outerShdw blurRad="279400" dist="152400" dir="2700000" algn="tl" rotWithShape="0">
                <a:prstClr val="black">
                  <a:alpha val="40000"/>
                </a:prstClr>
              </a:outerShdw>
            </a:effectLst>
            <a:extLst/>
          </p:spPr>
          <p:txBody>
            <a:bodyPr lIns="68580" tIns="34290" rIns="68580" bIns="34290"/>
            <a:lstStyle/>
            <a:p>
              <a:pPr>
                <a:defRPr/>
              </a:pPr>
              <a:endParaRPr lang="zh-CN" altLang="en-US" kern="0">
                <a:solidFill>
                  <a:schemeClr val="bg1"/>
                </a:solidFill>
              </a:endParaRPr>
            </a:p>
          </p:txBody>
        </p:sp>
        <p:sp>
          <p:nvSpPr>
            <p:cNvPr id="36" name="MH_Other_14"/>
            <p:cNvSpPr>
              <a:spLocks noChangeAspect="1" noEditPoints="1"/>
            </p:cNvSpPr>
            <p:nvPr>
              <p:custDataLst>
                <p:tags r:id="rId23"/>
              </p:custDataLst>
            </p:nvPr>
          </p:nvSpPr>
          <p:spPr bwMode="auto">
            <a:xfrm>
              <a:off x="4833918" y="4973203"/>
              <a:ext cx="409575" cy="406400"/>
            </a:xfrm>
            <a:custGeom>
              <a:avLst/>
              <a:gdLst>
                <a:gd name="T0" fmla="*/ 60 w 60"/>
                <a:gd name="T1" fmla="*/ 50 h 59"/>
                <a:gd name="T2" fmla="*/ 0 w 60"/>
                <a:gd name="T3" fmla="*/ 50 h 59"/>
                <a:gd name="T4" fmla="*/ 5 w 60"/>
                <a:gd name="T5" fmla="*/ 46 h 59"/>
                <a:gd name="T6" fmla="*/ 55 w 60"/>
                <a:gd name="T7" fmla="*/ 46 h 59"/>
                <a:gd name="T8" fmla="*/ 15 w 60"/>
                <a:gd name="T9" fmla="*/ 2 h 59"/>
                <a:gd name="T10" fmla="*/ 15 w 60"/>
                <a:gd name="T11" fmla="*/ 13 h 59"/>
                <a:gd name="T12" fmla="*/ 15 w 60"/>
                <a:gd name="T13" fmla="*/ 2 h 59"/>
                <a:gd name="T14" fmla="*/ 39 w 60"/>
                <a:gd name="T15" fmla="*/ 7 h 59"/>
                <a:gd name="T16" fmla="*/ 50 w 60"/>
                <a:gd name="T17" fmla="*/ 7 h 59"/>
                <a:gd name="T18" fmla="*/ 39 w 60"/>
                <a:gd name="T19" fmla="*/ 33 h 59"/>
                <a:gd name="T20" fmla="*/ 43 w 60"/>
                <a:gd name="T21" fmla="*/ 48 h 59"/>
                <a:gd name="T22" fmla="*/ 46 w 60"/>
                <a:gd name="T23" fmla="*/ 48 h 59"/>
                <a:gd name="T24" fmla="*/ 50 w 60"/>
                <a:gd name="T25" fmla="*/ 32 h 59"/>
                <a:gd name="T26" fmla="*/ 53 w 60"/>
                <a:gd name="T27" fmla="*/ 19 h 59"/>
                <a:gd name="T28" fmla="*/ 42 w 60"/>
                <a:gd name="T29" fmla="*/ 14 h 59"/>
                <a:gd name="T30" fmla="*/ 42 w 60"/>
                <a:gd name="T31" fmla="*/ 18 h 59"/>
                <a:gd name="T32" fmla="*/ 39 w 60"/>
                <a:gd name="T33" fmla="*/ 33 h 59"/>
                <a:gd name="T34" fmla="*/ 36 w 60"/>
                <a:gd name="T35" fmla="*/ 6 h 59"/>
                <a:gd name="T36" fmla="*/ 24 w 60"/>
                <a:gd name="T37" fmla="*/ 6 h 59"/>
                <a:gd name="T38" fmla="*/ 36 w 60"/>
                <a:gd name="T39" fmla="*/ 32 h 59"/>
                <a:gd name="T40" fmla="*/ 39 w 60"/>
                <a:gd name="T41" fmla="*/ 18 h 59"/>
                <a:gd name="T42" fmla="*/ 26 w 60"/>
                <a:gd name="T43" fmla="*/ 13 h 59"/>
                <a:gd name="T44" fmla="*/ 21 w 60"/>
                <a:gd name="T45" fmla="*/ 27 h 59"/>
                <a:gd name="T46" fmla="*/ 24 w 60"/>
                <a:gd name="T47" fmla="*/ 50 h 59"/>
                <a:gd name="T48" fmla="*/ 30 w 60"/>
                <a:gd name="T49" fmla="*/ 39 h 59"/>
                <a:gd name="T50" fmla="*/ 36 w 60"/>
                <a:gd name="T51" fmla="*/ 50 h 59"/>
                <a:gd name="T52" fmla="*/ 21 w 60"/>
                <a:gd name="T53" fmla="*/ 33 h 59"/>
                <a:gd name="T54" fmla="*/ 18 w 60"/>
                <a:gd name="T55" fmla="*/ 18 h 59"/>
                <a:gd name="T56" fmla="*/ 18 w 60"/>
                <a:gd name="T57" fmla="*/ 14 h 59"/>
                <a:gd name="T58" fmla="*/ 7 w 60"/>
                <a:gd name="T59" fmla="*/ 19 h 59"/>
                <a:gd name="T60" fmla="*/ 9 w 60"/>
                <a:gd name="T61" fmla="*/ 32 h 59"/>
                <a:gd name="T62" fmla="*/ 14 w 60"/>
                <a:gd name="T63" fmla="*/ 48 h 59"/>
                <a:gd name="T64" fmla="*/ 17 w 60"/>
                <a:gd name="T65" fmla="*/ 48 h 59"/>
                <a:gd name="T66" fmla="*/ 21 w 60"/>
                <a:gd name="T67" fmla="*/ 33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0" h="59">
                  <a:moveTo>
                    <a:pt x="54" y="44"/>
                  </a:moveTo>
                  <a:cubicBezTo>
                    <a:pt x="58" y="45"/>
                    <a:pt x="60" y="47"/>
                    <a:pt x="60" y="50"/>
                  </a:cubicBezTo>
                  <a:cubicBezTo>
                    <a:pt x="60" y="55"/>
                    <a:pt x="47" y="59"/>
                    <a:pt x="30" y="59"/>
                  </a:cubicBezTo>
                  <a:cubicBezTo>
                    <a:pt x="13" y="59"/>
                    <a:pt x="0" y="55"/>
                    <a:pt x="0" y="50"/>
                  </a:cubicBezTo>
                  <a:cubicBezTo>
                    <a:pt x="0" y="47"/>
                    <a:pt x="2" y="45"/>
                    <a:pt x="6" y="44"/>
                  </a:cubicBezTo>
                  <a:cubicBezTo>
                    <a:pt x="5" y="45"/>
                    <a:pt x="5" y="45"/>
                    <a:pt x="5" y="46"/>
                  </a:cubicBezTo>
                  <a:cubicBezTo>
                    <a:pt x="5" y="49"/>
                    <a:pt x="16" y="52"/>
                    <a:pt x="30" y="52"/>
                  </a:cubicBezTo>
                  <a:cubicBezTo>
                    <a:pt x="44" y="52"/>
                    <a:pt x="55" y="49"/>
                    <a:pt x="55" y="46"/>
                  </a:cubicBezTo>
                  <a:cubicBezTo>
                    <a:pt x="55" y="45"/>
                    <a:pt x="55" y="45"/>
                    <a:pt x="54" y="44"/>
                  </a:cubicBezTo>
                  <a:close/>
                  <a:moveTo>
                    <a:pt x="15" y="2"/>
                  </a:moveTo>
                  <a:cubicBezTo>
                    <a:pt x="18" y="2"/>
                    <a:pt x="21" y="4"/>
                    <a:pt x="21" y="7"/>
                  </a:cubicBezTo>
                  <a:cubicBezTo>
                    <a:pt x="21" y="10"/>
                    <a:pt x="18" y="13"/>
                    <a:pt x="15" y="13"/>
                  </a:cubicBezTo>
                  <a:cubicBezTo>
                    <a:pt x="12" y="13"/>
                    <a:pt x="10" y="10"/>
                    <a:pt x="10" y="7"/>
                  </a:cubicBezTo>
                  <a:cubicBezTo>
                    <a:pt x="10" y="4"/>
                    <a:pt x="12" y="2"/>
                    <a:pt x="15" y="2"/>
                  </a:cubicBezTo>
                  <a:close/>
                  <a:moveTo>
                    <a:pt x="45" y="2"/>
                  </a:moveTo>
                  <a:cubicBezTo>
                    <a:pt x="42" y="2"/>
                    <a:pt x="39" y="4"/>
                    <a:pt x="39" y="7"/>
                  </a:cubicBezTo>
                  <a:cubicBezTo>
                    <a:pt x="39" y="10"/>
                    <a:pt x="42" y="13"/>
                    <a:pt x="45" y="13"/>
                  </a:cubicBezTo>
                  <a:cubicBezTo>
                    <a:pt x="48" y="13"/>
                    <a:pt x="50" y="10"/>
                    <a:pt x="50" y="7"/>
                  </a:cubicBezTo>
                  <a:cubicBezTo>
                    <a:pt x="50" y="4"/>
                    <a:pt x="48" y="2"/>
                    <a:pt x="45" y="2"/>
                  </a:cubicBezTo>
                  <a:close/>
                  <a:moveTo>
                    <a:pt x="39" y="33"/>
                  </a:moveTo>
                  <a:cubicBezTo>
                    <a:pt x="39" y="48"/>
                    <a:pt x="39" y="48"/>
                    <a:pt x="39" y="48"/>
                  </a:cubicBezTo>
                  <a:cubicBezTo>
                    <a:pt x="43" y="48"/>
                    <a:pt x="43" y="48"/>
                    <a:pt x="43" y="48"/>
                  </a:cubicBezTo>
                  <a:cubicBezTo>
                    <a:pt x="45" y="37"/>
                    <a:pt x="45" y="37"/>
                    <a:pt x="45" y="37"/>
                  </a:cubicBezTo>
                  <a:cubicBezTo>
                    <a:pt x="46" y="48"/>
                    <a:pt x="46" y="48"/>
                    <a:pt x="46" y="48"/>
                  </a:cubicBezTo>
                  <a:cubicBezTo>
                    <a:pt x="50" y="48"/>
                    <a:pt x="50" y="48"/>
                    <a:pt x="50" y="48"/>
                  </a:cubicBezTo>
                  <a:cubicBezTo>
                    <a:pt x="50" y="32"/>
                    <a:pt x="50" y="32"/>
                    <a:pt x="50" y="32"/>
                  </a:cubicBezTo>
                  <a:cubicBezTo>
                    <a:pt x="52" y="31"/>
                    <a:pt x="53" y="29"/>
                    <a:pt x="53" y="27"/>
                  </a:cubicBezTo>
                  <a:cubicBezTo>
                    <a:pt x="53" y="19"/>
                    <a:pt x="53" y="19"/>
                    <a:pt x="53" y="19"/>
                  </a:cubicBezTo>
                  <a:cubicBezTo>
                    <a:pt x="53" y="16"/>
                    <a:pt x="51" y="14"/>
                    <a:pt x="48" y="14"/>
                  </a:cubicBezTo>
                  <a:cubicBezTo>
                    <a:pt x="42" y="14"/>
                    <a:pt x="42" y="14"/>
                    <a:pt x="42" y="14"/>
                  </a:cubicBezTo>
                  <a:cubicBezTo>
                    <a:pt x="41" y="14"/>
                    <a:pt x="41" y="14"/>
                    <a:pt x="40" y="14"/>
                  </a:cubicBezTo>
                  <a:cubicBezTo>
                    <a:pt x="41" y="15"/>
                    <a:pt x="42" y="17"/>
                    <a:pt x="42" y="18"/>
                  </a:cubicBezTo>
                  <a:cubicBezTo>
                    <a:pt x="42" y="27"/>
                    <a:pt x="42" y="27"/>
                    <a:pt x="42" y="27"/>
                  </a:cubicBezTo>
                  <a:cubicBezTo>
                    <a:pt x="42" y="30"/>
                    <a:pt x="41" y="32"/>
                    <a:pt x="39" y="33"/>
                  </a:cubicBezTo>
                  <a:close/>
                  <a:moveTo>
                    <a:pt x="30" y="0"/>
                  </a:moveTo>
                  <a:cubicBezTo>
                    <a:pt x="33" y="0"/>
                    <a:pt x="36" y="2"/>
                    <a:pt x="36" y="6"/>
                  </a:cubicBezTo>
                  <a:cubicBezTo>
                    <a:pt x="36" y="9"/>
                    <a:pt x="33" y="12"/>
                    <a:pt x="30" y="12"/>
                  </a:cubicBezTo>
                  <a:cubicBezTo>
                    <a:pt x="27" y="12"/>
                    <a:pt x="24" y="9"/>
                    <a:pt x="24" y="6"/>
                  </a:cubicBezTo>
                  <a:cubicBezTo>
                    <a:pt x="24" y="2"/>
                    <a:pt x="27" y="0"/>
                    <a:pt x="30" y="0"/>
                  </a:cubicBezTo>
                  <a:close/>
                  <a:moveTo>
                    <a:pt x="36" y="32"/>
                  </a:moveTo>
                  <a:cubicBezTo>
                    <a:pt x="38" y="31"/>
                    <a:pt x="39" y="29"/>
                    <a:pt x="39" y="27"/>
                  </a:cubicBezTo>
                  <a:cubicBezTo>
                    <a:pt x="39" y="18"/>
                    <a:pt x="39" y="18"/>
                    <a:pt x="39" y="18"/>
                  </a:cubicBezTo>
                  <a:cubicBezTo>
                    <a:pt x="39" y="15"/>
                    <a:pt x="36" y="13"/>
                    <a:pt x="33" y="13"/>
                  </a:cubicBezTo>
                  <a:cubicBezTo>
                    <a:pt x="26" y="13"/>
                    <a:pt x="26" y="13"/>
                    <a:pt x="26" y="13"/>
                  </a:cubicBezTo>
                  <a:cubicBezTo>
                    <a:pt x="23" y="13"/>
                    <a:pt x="21" y="15"/>
                    <a:pt x="21" y="18"/>
                  </a:cubicBezTo>
                  <a:cubicBezTo>
                    <a:pt x="21" y="27"/>
                    <a:pt x="21" y="27"/>
                    <a:pt x="21" y="27"/>
                  </a:cubicBezTo>
                  <a:cubicBezTo>
                    <a:pt x="21" y="29"/>
                    <a:pt x="22" y="31"/>
                    <a:pt x="24" y="32"/>
                  </a:cubicBezTo>
                  <a:cubicBezTo>
                    <a:pt x="24" y="50"/>
                    <a:pt x="24" y="50"/>
                    <a:pt x="24" y="50"/>
                  </a:cubicBezTo>
                  <a:cubicBezTo>
                    <a:pt x="28" y="50"/>
                    <a:pt x="28" y="50"/>
                    <a:pt x="28" y="50"/>
                  </a:cubicBezTo>
                  <a:cubicBezTo>
                    <a:pt x="30" y="39"/>
                    <a:pt x="30" y="39"/>
                    <a:pt x="30" y="39"/>
                  </a:cubicBezTo>
                  <a:cubicBezTo>
                    <a:pt x="32" y="50"/>
                    <a:pt x="32" y="50"/>
                    <a:pt x="32" y="50"/>
                  </a:cubicBezTo>
                  <a:cubicBezTo>
                    <a:pt x="36" y="50"/>
                    <a:pt x="36" y="50"/>
                    <a:pt x="36" y="50"/>
                  </a:cubicBezTo>
                  <a:cubicBezTo>
                    <a:pt x="36" y="32"/>
                    <a:pt x="36" y="32"/>
                    <a:pt x="36" y="32"/>
                  </a:cubicBezTo>
                  <a:close/>
                  <a:moveTo>
                    <a:pt x="21" y="33"/>
                  </a:moveTo>
                  <a:cubicBezTo>
                    <a:pt x="19" y="32"/>
                    <a:pt x="18" y="30"/>
                    <a:pt x="18" y="27"/>
                  </a:cubicBezTo>
                  <a:cubicBezTo>
                    <a:pt x="18" y="18"/>
                    <a:pt x="18" y="18"/>
                    <a:pt x="18" y="18"/>
                  </a:cubicBezTo>
                  <a:cubicBezTo>
                    <a:pt x="18" y="17"/>
                    <a:pt x="19" y="15"/>
                    <a:pt x="19" y="14"/>
                  </a:cubicBezTo>
                  <a:cubicBezTo>
                    <a:pt x="19" y="14"/>
                    <a:pt x="19" y="14"/>
                    <a:pt x="18" y="14"/>
                  </a:cubicBezTo>
                  <a:cubicBezTo>
                    <a:pt x="12" y="14"/>
                    <a:pt x="12" y="14"/>
                    <a:pt x="12" y="14"/>
                  </a:cubicBezTo>
                  <a:cubicBezTo>
                    <a:pt x="9" y="14"/>
                    <a:pt x="7" y="16"/>
                    <a:pt x="7" y="19"/>
                  </a:cubicBezTo>
                  <a:cubicBezTo>
                    <a:pt x="7" y="27"/>
                    <a:pt x="7" y="27"/>
                    <a:pt x="7" y="27"/>
                  </a:cubicBezTo>
                  <a:cubicBezTo>
                    <a:pt x="7" y="29"/>
                    <a:pt x="8" y="31"/>
                    <a:pt x="9" y="32"/>
                  </a:cubicBezTo>
                  <a:cubicBezTo>
                    <a:pt x="9" y="48"/>
                    <a:pt x="9" y="48"/>
                    <a:pt x="9" y="48"/>
                  </a:cubicBezTo>
                  <a:cubicBezTo>
                    <a:pt x="14" y="48"/>
                    <a:pt x="14" y="48"/>
                    <a:pt x="14" y="48"/>
                  </a:cubicBezTo>
                  <a:cubicBezTo>
                    <a:pt x="15" y="37"/>
                    <a:pt x="15" y="37"/>
                    <a:pt x="15" y="37"/>
                  </a:cubicBezTo>
                  <a:cubicBezTo>
                    <a:pt x="17" y="48"/>
                    <a:pt x="17" y="48"/>
                    <a:pt x="17" y="48"/>
                  </a:cubicBezTo>
                  <a:cubicBezTo>
                    <a:pt x="21" y="48"/>
                    <a:pt x="21" y="48"/>
                    <a:pt x="21" y="48"/>
                  </a:cubicBezTo>
                  <a:lnTo>
                    <a:pt x="21" y="33"/>
                  </a:lnTo>
                  <a:close/>
                </a:path>
              </a:pathLst>
            </a:custGeom>
            <a:noFill/>
            <a:ln>
              <a:solidFill>
                <a:schemeClr val="bg1"/>
              </a:solidFill>
            </a:ln>
            <a:effectLst>
              <a:outerShdw blurRad="279400" dist="152400" dir="2700000" algn="tl" rotWithShape="0">
                <a:prstClr val="black">
                  <a:alpha val="40000"/>
                </a:prstClr>
              </a:outerShdw>
            </a:effectLst>
            <a:extLst/>
          </p:spPr>
          <p:txBody>
            <a:bodyPr lIns="68580" tIns="34290" rIns="68580" bIns="34290"/>
            <a:lstStyle/>
            <a:p>
              <a:pPr>
                <a:defRPr/>
              </a:pPr>
              <a:endParaRPr lang="zh-CN" altLang="en-US" kern="0">
                <a:solidFill>
                  <a:schemeClr val="bg1"/>
                </a:solidFill>
              </a:endParaRPr>
            </a:p>
          </p:txBody>
        </p:sp>
        <p:sp>
          <p:nvSpPr>
            <p:cNvPr id="37" name="MH_Other_15"/>
            <p:cNvSpPr>
              <a:spLocks noEditPoints="1"/>
            </p:cNvSpPr>
            <p:nvPr>
              <p:custDataLst>
                <p:tags r:id="rId24"/>
              </p:custDataLst>
            </p:nvPr>
          </p:nvSpPr>
          <p:spPr bwMode="auto">
            <a:xfrm>
              <a:off x="3976668" y="3517465"/>
              <a:ext cx="376237" cy="406400"/>
            </a:xfrm>
            <a:custGeom>
              <a:avLst/>
              <a:gdLst/>
              <a:ahLst/>
              <a:cxnLst>
                <a:cxn ang="0">
                  <a:pos x="135" y="71"/>
                </a:cxn>
                <a:cxn ang="0">
                  <a:pos x="127" y="38"/>
                </a:cxn>
                <a:cxn ang="0">
                  <a:pos x="133" y="36"/>
                </a:cxn>
                <a:cxn ang="0">
                  <a:pos x="127" y="12"/>
                </a:cxn>
                <a:cxn ang="0">
                  <a:pos x="103" y="5"/>
                </a:cxn>
                <a:cxn ang="0">
                  <a:pos x="100" y="12"/>
                </a:cxn>
                <a:cxn ang="0">
                  <a:pos x="68" y="4"/>
                </a:cxn>
                <a:cxn ang="0">
                  <a:pos x="39" y="11"/>
                </a:cxn>
                <a:cxn ang="0">
                  <a:pos x="37" y="5"/>
                </a:cxn>
                <a:cxn ang="0">
                  <a:pos x="12" y="12"/>
                </a:cxn>
                <a:cxn ang="0">
                  <a:pos x="6" y="36"/>
                </a:cxn>
                <a:cxn ang="0">
                  <a:pos x="9" y="38"/>
                </a:cxn>
                <a:cxn ang="0">
                  <a:pos x="0" y="71"/>
                </a:cxn>
                <a:cxn ang="0">
                  <a:pos x="28" y="125"/>
                </a:cxn>
                <a:cxn ang="0">
                  <a:pos x="13" y="140"/>
                </a:cxn>
                <a:cxn ang="0">
                  <a:pos x="22" y="148"/>
                </a:cxn>
                <a:cxn ang="0">
                  <a:pos x="38" y="132"/>
                </a:cxn>
                <a:cxn ang="0">
                  <a:pos x="68" y="139"/>
                </a:cxn>
                <a:cxn ang="0">
                  <a:pos x="98" y="132"/>
                </a:cxn>
                <a:cxn ang="0">
                  <a:pos x="114" y="148"/>
                </a:cxn>
                <a:cxn ang="0">
                  <a:pos x="122" y="140"/>
                </a:cxn>
                <a:cxn ang="0">
                  <a:pos x="108" y="125"/>
                </a:cxn>
                <a:cxn ang="0">
                  <a:pos x="135" y="71"/>
                </a:cxn>
                <a:cxn ang="0">
                  <a:pos x="12" y="74"/>
                </a:cxn>
                <a:cxn ang="0">
                  <a:pos x="21" y="74"/>
                </a:cxn>
                <a:cxn ang="0">
                  <a:pos x="24" y="71"/>
                </a:cxn>
                <a:cxn ang="0">
                  <a:pos x="21" y="69"/>
                </a:cxn>
                <a:cxn ang="0">
                  <a:pos x="12" y="69"/>
                </a:cxn>
                <a:cxn ang="0">
                  <a:pos x="65" y="15"/>
                </a:cxn>
                <a:cxn ang="0">
                  <a:pos x="65" y="15"/>
                </a:cxn>
                <a:cxn ang="0">
                  <a:pos x="65" y="26"/>
                </a:cxn>
                <a:cxn ang="0">
                  <a:pos x="68" y="29"/>
                </a:cxn>
                <a:cxn ang="0">
                  <a:pos x="71" y="26"/>
                </a:cxn>
                <a:cxn ang="0">
                  <a:pos x="71" y="15"/>
                </a:cxn>
                <a:cxn ang="0">
                  <a:pos x="71" y="15"/>
                </a:cxn>
                <a:cxn ang="0">
                  <a:pos x="124" y="69"/>
                </a:cxn>
                <a:cxn ang="0">
                  <a:pos x="114" y="69"/>
                </a:cxn>
                <a:cxn ang="0">
                  <a:pos x="112" y="71"/>
                </a:cxn>
                <a:cxn ang="0">
                  <a:pos x="114" y="74"/>
                </a:cxn>
                <a:cxn ang="0">
                  <a:pos x="124" y="74"/>
                </a:cxn>
                <a:cxn ang="0">
                  <a:pos x="71" y="128"/>
                </a:cxn>
                <a:cxn ang="0">
                  <a:pos x="71" y="118"/>
                </a:cxn>
                <a:cxn ang="0">
                  <a:pos x="68" y="115"/>
                </a:cxn>
                <a:cxn ang="0">
                  <a:pos x="65" y="118"/>
                </a:cxn>
                <a:cxn ang="0">
                  <a:pos x="65" y="128"/>
                </a:cxn>
                <a:cxn ang="0">
                  <a:pos x="12" y="74"/>
                </a:cxn>
              </a:cxnLst>
              <a:rect l="0" t="0" r="r" b="b"/>
              <a:pathLst>
                <a:path w="138" h="148">
                  <a:moveTo>
                    <a:pt x="135" y="71"/>
                  </a:moveTo>
                  <a:cubicBezTo>
                    <a:pt x="135" y="59"/>
                    <a:pt x="132" y="48"/>
                    <a:pt x="127" y="38"/>
                  </a:cubicBezTo>
                  <a:cubicBezTo>
                    <a:pt x="129" y="38"/>
                    <a:pt x="132" y="38"/>
                    <a:pt x="133" y="36"/>
                  </a:cubicBezTo>
                  <a:cubicBezTo>
                    <a:pt x="138" y="31"/>
                    <a:pt x="135" y="20"/>
                    <a:pt x="127" y="12"/>
                  </a:cubicBezTo>
                  <a:cubicBezTo>
                    <a:pt x="118" y="3"/>
                    <a:pt x="107" y="0"/>
                    <a:pt x="103" y="5"/>
                  </a:cubicBezTo>
                  <a:cubicBezTo>
                    <a:pt x="101" y="7"/>
                    <a:pt x="100" y="9"/>
                    <a:pt x="100" y="12"/>
                  </a:cubicBezTo>
                  <a:cubicBezTo>
                    <a:pt x="91" y="7"/>
                    <a:pt x="80" y="4"/>
                    <a:pt x="68" y="4"/>
                  </a:cubicBezTo>
                  <a:cubicBezTo>
                    <a:pt x="57" y="4"/>
                    <a:pt x="48" y="6"/>
                    <a:pt x="39" y="11"/>
                  </a:cubicBezTo>
                  <a:cubicBezTo>
                    <a:pt x="39" y="8"/>
                    <a:pt x="38" y="7"/>
                    <a:pt x="37" y="5"/>
                  </a:cubicBezTo>
                  <a:cubicBezTo>
                    <a:pt x="32" y="0"/>
                    <a:pt x="21" y="3"/>
                    <a:pt x="12" y="12"/>
                  </a:cubicBezTo>
                  <a:cubicBezTo>
                    <a:pt x="4" y="20"/>
                    <a:pt x="1" y="31"/>
                    <a:pt x="6" y="36"/>
                  </a:cubicBezTo>
                  <a:cubicBezTo>
                    <a:pt x="7" y="37"/>
                    <a:pt x="8" y="37"/>
                    <a:pt x="9" y="38"/>
                  </a:cubicBezTo>
                  <a:cubicBezTo>
                    <a:pt x="4" y="48"/>
                    <a:pt x="0" y="59"/>
                    <a:pt x="0" y="71"/>
                  </a:cubicBezTo>
                  <a:cubicBezTo>
                    <a:pt x="0" y="94"/>
                    <a:pt x="11" y="113"/>
                    <a:pt x="28" y="125"/>
                  </a:cubicBezTo>
                  <a:cubicBezTo>
                    <a:pt x="13" y="140"/>
                    <a:pt x="13" y="140"/>
                    <a:pt x="13" y="140"/>
                  </a:cubicBezTo>
                  <a:cubicBezTo>
                    <a:pt x="22" y="148"/>
                    <a:pt x="22" y="148"/>
                    <a:pt x="22" y="148"/>
                  </a:cubicBezTo>
                  <a:cubicBezTo>
                    <a:pt x="38" y="132"/>
                    <a:pt x="38" y="132"/>
                    <a:pt x="38" y="132"/>
                  </a:cubicBezTo>
                  <a:cubicBezTo>
                    <a:pt x="47" y="136"/>
                    <a:pt x="57" y="139"/>
                    <a:pt x="68" y="139"/>
                  </a:cubicBezTo>
                  <a:cubicBezTo>
                    <a:pt x="79" y="139"/>
                    <a:pt x="89" y="136"/>
                    <a:pt x="98" y="132"/>
                  </a:cubicBezTo>
                  <a:cubicBezTo>
                    <a:pt x="114" y="148"/>
                    <a:pt x="114" y="148"/>
                    <a:pt x="114" y="148"/>
                  </a:cubicBezTo>
                  <a:cubicBezTo>
                    <a:pt x="122" y="140"/>
                    <a:pt x="122" y="140"/>
                    <a:pt x="122" y="140"/>
                  </a:cubicBezTo>
                  <a:cubicBezTo>
                    <a:pt x="108" y="125"/>
                    <a:pt x="108" y="125"/>
                    <a:pt x="108" y="125"/>
                  </a:cubicBezTo>
                  <a:cubicBezTo>
                    <a:pt x="125" y="113"/>
                    <a:pt x="135" y="94"/>
                    <a:pt x="135" y="71"/>
                  </a:cubicBezTo>
                  <a:close/>
                  <a:moveTo>
                    <a:pt x="12" y="74"/>
                  </a:moveTo>
                  <a:cubicBezTo>
                    <a:pt x="21" y="74"/>
                    <a:pt x="21" y="74"/>
                    <a:pt x="21" y="74"/>
                  </a:cubicBezTo>
                  <a:cubicBezTo>
                    <a:pt x="23" y="74"/>
                    <a:pt x="24" y="73"/>
                    <a:pt x="24" y="71"/>
                  </a:cubicBezTo>
                  <a:cubicBezTo>
                    <a:pt x="24" y="70"/>
                    <a:pt x="23" y="69"/>
                    <a:pt x="21" y="69"/>
                  </a:cubicBezTo>
                  <a:cubicBezTo>
                    <a:pt x="12" y="69"/>
                    <a:pt x="12" y="69"/>
                    <a:pt x="12" y="69"/>
                  </a:cubicBezTo>
                  <a:cubicBezTo>
                    <a:pt x="13" y="40"/>
                    <a:pt x="36" y="17"/>
                    <a:pt x="65" y="15"/>
                  </a:cubicBezTo>
                  <a:cubicBezTo>
                    <a:pt x="65" y="15"/>
                    <a:pt x="65" y="15"/>
                    <a:pt x="65" y="15"/>
                  </a:cubicBezTo>
                  <a:cubicBezTo>
                    <a:pt x="65" y="26"/>
                    <a:pt x="65" y="26"/>
                    <a:pt x="65" y="26"/>
                  </a:cubicBezTo>
                  <a:cubicBezTo>
                    <a:pt x="65" y="27"/>
                    <a:pt x="66" y="29"/>
                    <a:pt x="68" y="29"/>
                  </a:cubicBezTo>
                  <a:cubicBezTo>
                    <a:pt x="69" y="29"/>
                    <a:pt x="71" y="27"/>
                    <a:pt x="71" y="26"/>
                  </a:cubicBezTo>
                  <a:cubicBezTo>
                    <a:pt x="71" y="15"/>
                    <a:pt x="71" y="15"/>
                    <a:pt x="71" y="15"/>
                  </a:cubicBezTo>
                  <a:cubicBezTo>
                    <a:pt x="71" y="15"/>
                    <a:pt x="71" y="15"/>
                    <a:pt x="71" y="15"/>
                  </a:cubicBezTo>
                  <a:cubicBezTo>
                    <a:pt x="100" y="17"/>
                    <a:pt x="123" y="40"/>
                    <a:pt x="124" y="69"/>
                  </a:cubicBezTo>
                  <a:cubicBezTo>
                    <a:pt x="114" y="69"/>
                    <a:pt x="114" y="69"/>
                    <a:pt x="114" y="69"/>
                  </a:cubicBezTo>
                  <a:cubicBezTo>
                    <a:pt x="113" y="69"/>
                    <a:pt x="112" y="70"/>
                    <a:pt x="112" y="71"/>
                  </a:cubicBezTo>
                  <a:cubicBezTo>
                    <a:pt x="112" y="73"/>
                    <a:pt x="113" y="74"/>
                    <a:pt x="114" y="74"/>
                  </a:cubicBezTo>
                  <a:cubicBezTo>
                    <a:pt x="124" y="74"/>
                    <a:pt x="124" y="74"/>
                    <a:pt x="124" y="74"/>
                  </a:cubicBezTo>
                  <a:cubicBezTo>
                    <a:pt x="123" y="103"/>
                    <a:pt x="100" y="126"/>
                    <a:pt x="71" y="128"/>
                  </a:cubicBezTo>
                  <a:cubicBezTo>
                    <a:pt x="71" y="118"/>
                    <a:pt x="71" y="118"/>
                    <a:pt x="71" y="118"/>
                  </a:cubicBezTo>
                  <a:cubicBezTo>
                    <a:pt x="71" y="116"/>
                    <a:pt x="69" y="115"/>
                    <a:pt x="68" y="115"/>
                  </a:cubicBezTo>
                  <a:cubicBezTo>
                    <a:pt x="66" y="115"/>
                    <a:pt x="65" y="116"/>
                    <a:pt x="65" y="118"/>
                  </a:cubicBezTo>
                  <a:cubicBezTo>
                    <a:pt x="65" y="128"/>
                    <a:pt x="65" y="128"/>
                    <a:pt x="65" y="128"/>
                  </a:cubicBezTo>
                  <a:cubicBezTo>
                    <a:pt x="36" y="126"/>
                    <a:pt x="13" y="103"/>
                    <a:pt x="12" y="74"/>
                  </a:cubicBezTo>
                  <a:close/>
                </a:path>
              </a:pathLst>
            </a:custGeom>
            <a:solidFill>
              <a:sysClr val="window" lastClr="FFFFFF"/>
            </a:solidFill>
            <a:ln>
              <a:noFill/>
            </a:ln>
            <a:effectLst>
              <a:outerShdw blurRad="279400" dist="152400" dir="2700000" algn="tl" rotWithShape="0">
                <a:prstClr val="black">
                  <a:alpha val="40000"/>
                </a:prstClr>
              </a:outerShdw>
            </a:effectLst>
          </p:spPr>
          <p:txBody>
            <a:bodyPr lIns="68580" tIns="34290" rIns="68580" bIns="34290"/>
            <a:lstStyle/>
            <a:p>
              <a:pPr>
                <a:defRPr/>
              </a:pPr>
              <a:endParaRPr lang="zh-CN" altLang="en-US" kern="0">
                <a:solidFill>
                  <a:schemeClr val="bg1"/>
                </a:solidFill>
              </a:endParaRPr>
            </a:p>
          </p:txBody>
        </p:sp>
        <p:sp>
          <p:nvSpPr>
            <p:cNvPr id="38" name="MH_Other_16"/>
            <p:cNvSpPr>
              <a:spLocks/>
            </p:cNvSpPr>
            <p:nvPr>
              <p:custDataLst>
                <p:tags r:id="rId25"/>
              </p:custDataLst>
            </p:nvPr>
          </p:nvSpPr>
          <p:spPr bwMode="auto">
            <a:xfrm>
              <a:off x="4154467" y="3614303"/>
              <a:ext cx="114300" cy="106362"/>
            </a:xfrm>
            <a:custGeom>
              <a:avLst/>
              <a:gdLst/>
              <a:ahLst/>
              <a:cxnLst>
                <a:cxn ang="0">
                  <a:pos x="2" y="39"/>
                </a:cxn>
                <a:cxn ang="0">
                  <a:pos x="3" y="39"/>
                </a:cxn>
                <a:cxn ang="0">
                  <a:pos x="40" y="39"/>
                </a:cxn>
                <a:cxn ang="0">
                  <a:pos x="42" y="36"/>
                </a:cxn>
                <a:cxn ang="0">
                  <a:pos x="40" y="34"/>
                </a:cxn>
                <a:cxn ang="0">
                  <a:pos x="6" y="34"/>
                </a:cxn>
                <a:cxn ang="0">
                  <a:pos x="6" y="3"/>
                </a:cxn>
                <a:cxn ang="0">
                  <a:pos x="3" y="0"/>
                </a:cxn>
                <a:cxn ang="0">
                  <a:pos x="0" y="3"/>
                </a:cxn>
                <a:cxn ang="0">
                  <a:pos x="0" y="36"/>
                </a:cxn>
                <a:cxn ang="0">
                  <a:pos x="2" y="39"/>
                </a:cxn>
              </a:cxnLst>
              <a:rect l="0" t="0" r="r" b="b"/>
              <a:pathLst>
                <a:path w="42" h="39">
                  <a:moveTo>
                    <a:pt x="2" y="39"/>
                  </a:moveTo>
                  <a:cubicBezTo>
                    <a:pt x="2" y="39"/>
                    <a:pt x="3" y="39"/>
                    <a:pt x="3" y="39"/>
                  </a:cubicBezTo>
                  <a:cubicBezTo>
                    <a:pt x="40" y="39"/>
                    <a:pt x="40" y="39"/>
                    <a:pt x="40" y="39"/>
                  </a:cubicBezTo>
                  <a:cubicBezTo>
                    <a:pt x="41" y="39"/>
                    <a:pt x="42" y="38"/>
                    <a:pt x="42" y="36"/>
                  </a:cubicBezTo>
                  <a:cubicBezTo>
                    <a:pt x="42" y="35"/>
                    <a:pt x="41" y="34"/>
                    <a:pt x="40" y="34"/>
                  </a:cubicBezTo>
                  <a:cubicBezTo>
                    <a:pt x="6" y="34"/>
                    <a:pt x="6" y="34"/>
                    <a:pt x="6" y="34"/>
                  </a:cubicBezTo>
                  <a:cubicBezTo>
                    <a:pt x="6" y="3"/>
                    <a:pt x="6" y="3"/>
                    <a:pt x="6" y="3"/>
                  </a:cubicBezTo>
                  <a:cubicBezTo>
                    <a:pt x="6" y="1"/>
                    <a:pt x="4" y="0"/>
                    <a:pt x="3" y="0"/>
                  </a:cubicBezTo>
                  <a:cubicBezTo>
                    <a:pt x="1" y="0"/>
                    <a:pt x="0" y="1"/>
                    <a:pt x="0" y="3"/>
                  </a:cubicBezTo>
                  <a:cubicBezTo>
                    <a:pt x="0" y="36"/>
                    <a:pt x="0" y="36"/>
                    <a:pt x="0" y="36"/>
                  </a:cubicBezTo>
                  <a:cubicBezTo>
                    <a:pt x="0" y="38"/>
                    <a:pt x="1" y="39"/>
                    <a:pt x="2" y="39"/>
                  </a:cubicBezTo>
                  <a:close/>
                </a:path>
              </a:pathLst>
            </a:custGeom>
            <a:solidFill>
              <a:sysClr val="window" lastClr="FFFFFF"/>
            </a:solidFill>
            <a:ln>
              <a:noFill/>
            </a:ln>
            <a:effectLst>
              <a:outerShdw blurRad="279400" dist="152400" dir="2700000" algn="tl" rotWithShape="0">
                <a:prstClr val="black">
                  <a:alpha val="40000"/>
                </a:prstClr>
              </a:outerShdw>
            </a:effectLst>
          </p:spPr>
          <p:txBody>
            <a:bodyPr lIns="68580" tIns="34290" rIns="68580" bIns="34290"/>
            <a:lstStyle/>
            <a:p>
              <a:pPr>
                <a:defRPr/>
              </a:pPr>
              <a:endParaRPr lang="zh-CN" altLang="en-US" kern="0">
                <a:solidFill>
                  <a:schemeClr val="bg1"/>
                </a:solidFill>
              </a:endParaRPr>
            </a:p>
          </p:txBody>
        </p:sp>
        <p:sp>
          <p:nvSpPr>
            <p:cNvPr id="39" name="MH_Other_17"/>
            <p:cNvSpPr>
              <a:spLocks noChangeAspect="1" noEditPoints="1"/>
            </p:cNvSpPr>
            <p:nvPr>
              <p:custDataLst>
                <p:tags r:id="rId26"/>
              </p:custDataLst>
            </p:nvPr>
          </p:nvSpPr>
          <p:spPr bwMode="auto">
            <a:xfrm>
              <a:off x="4421167" y="4190566"/>
              <a:ext cx="379412" cy="404813"/>
            </a:xfrm>
            <a:custGeom>
              <a:avLst/>
              <a:gdLst>
                <a:gd name="T0" fmla="*/ 0 w 56"/>
                <a:gd name="T1" fmla="*/ 5 h 60"/>
                <a:gd name="T2" fmla="*/ 5 w 56"/>
                <a:gd name="T3" fmla="*/ 5 h 60"/>
                <a:gd name="T4" fmla="*/ 5 w 56"/>
                <a:gd name="T5" fmla="*/ 54 h 60"/>
                <a:gd name="T6" fmla="*/ 56 w 56"/>
                <a:gd name="T7" fmla="*/ 54 h 60"/>
                <a:gd name="T8" fmla="*/ 56 w 56"/>
                <a:gd name="T9" fmla="*/ 60 h 60"/>
                <a:gd name="T10" fmla="*/ 5 w 56"/>
                <a:gd name="T11" fmla="*/ 60 h 60"/>
                <a:gd name="T12" fmla="*/ 0 w 56"/>
                <a:gd name="T13" fmla="*/ 60 h 60"/>
                <a:gd name="T14" fmla="*/ 0 w 56"/>
                <a:gd name="T15" fmla="*/ 54 h 60"/>
                <a:gd name="T16" fmla="*/ 0 w 56"/>
                <a:gd name="T17" fmla="*/ 5 h 60"/>
                <a:gd name="T18" fmla="*/ 8 w 56"/>
                <a:gd name="T19" fmla="*/ 27 h 60"/>
                <a:gd name="T20" fmla="*/ 11 w 56"/>
                <a:gd name="T21" fmla="*/ 32 h 60"/>
                <a:gd name="T22" fmla="*/ 11 w 56"/>
                <a:gd name="T23" fmla="*/ 32 h 60"/>
                <a:gd name="T24" fmla="*/ 11 w 56"/>
                <a:gd name="T25" fmla="*/ 31 h 60"/>
                <a:gd name="T26" fmla="*/ 22 w 56"/>
                <a:gd name="T27" fmla="*/ 30 h 60"/>
                <a:gd name="T28" fmla="*/ 43 w 56"/>
                <a:gd name="T29" fmla="*/ 12 h 60"/>
                <a:gd name="T30" fmla="*/ 47 w 56"/>
                <a:gd name="T31" fmla="*/ 13 h 60"/>
                <a:gd name="T32" fmla="*/ 45 w 56"/>
                <a:gd name="T33" fmla="*/ 7 h 60"/>
                <a:gd name="T34" fmla="*/ 44 w 56"/>
                <a:gd name="T35" fmla="*/ 0 h 60"/>
                <a:gd name="T36" fmla="*/ 39 w 56"/>
                <a:gd name="T37" fmla="*/ 5 h 60"/>
                <a:gd name="T38" fmla="*/ 34 w 56"/>
                <a:gd name="T39" fmla="*/ 9 h 60"/>
                <a:gd name="T40" fmla="*/ 38 w 56"/>
                <a:gd name="T41" fmla="*/ 11 h 60"/>
                <a:gd name="T42" fmla="*/ 22 w 56"/>
                <a:gd name="T43" fmla="*/ 24 h 60"/>
                <a:gd name="T44" fmla="*/ 9 w 56"/>
                <a:gd name="T45" fmla="*/ 26 h 60"/>
                <a:gd name="T46" fmla="*/ 8 w 56"/>
                <a:gd name="T47" fmla="*/ 27 h 60"/>
                <a:gd name="T48" fmla="*/ 8 w 56"/>
                <a:gd name="T49" fmla="*/ 27 h 60"/>
                <a:gd name="T50" fmla="*/ 40 w 56"/>
                <a:gd name="T51" fmla="*/ 52 h 60"/>
                <a:gd name="T52" fmla="*/ 49 w 56"/>
                <a:gd name="T53" fmla="*/ 52 h 60"/>
                <a:gd name="T54" fmla="*/ 49 w 56"/>
                <a:gd name="T55" fmla="*/ 18 h 60"/>
                <a:gd name="T56" fmla="*/ 40 w 56"/>
                <a:gd name="T57" fmla="*/ 29 h 60"/>
                <a:gd name="T58" fmla="*/ 40 w 56"/>
                <a:gd name="T59" fmla="*/ 52 h 60"/>
                <a:gd name="T60" fmla="*/ 26 w 56"/>
                <a:gd name="T61" fmla="*/ 52 h 60"/>
                <a:gd name="T62" fmla="*/ 36 w 56"/>
                <a:gd name="T63" fmla="*/ 52 h 60"/>
                <a:gd name="T64" fmla="*/ 36 w 56"/>
                <a:gd name="T65" fmla="*/ 40 h 60"/>
                <a:gd name="T66" fmla="*/ 26 w 56"/>
                <a:gd name="T67" fmla="*/ 40 h 60"/>
                <a:gd name="T68" fmla="*/ 26 w 56"/>
                <a:gd name="T69" fmla="*/ 52 h 60"/>
                <a:gd name="T70" fmla="*/ 13 w 56"/>
                <a:gd name="T71" fmla="*/ 52 h 60"/>
                <a:gd name="T72" fmla="*/ 22 w 56"/>
                <a:gd name="T73" fmla="*/ 52 h 60"/>
                <a:gd name="T74" fmla="*/ 22 w 56"/>
                <a:gd name="T75" fmla="*/ 35 h 60"/>
                <a:gd name="T76" fmla="*/ 13 w 56"/>
                <a:gd name="T77" fmla="*/ 35 h 60"/>
                <a:gd name="T78" fmla="*/ 13 w 56"/>
                <a:gd name="T79" fmla="*/ 5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6" h="60">
                  <a:moveTo>
                    <a:pt x="0" y="5"/>
                  </a:moveTo>
                  <a:cubicBezTo>
                    <a:pt x="5" y="5"/>
                    <a:pt x="5" y="5"/>
                    <a:pt x="5" y="5"/>
                  </a:cubicBezTo>
                  <a:cubicBezTo>
                    <a:pt x="5" y="54"/>
                    <a:pt x="5" y="54"/>
                    <a:pt x="5" y="54"/>
                  </a:cubicBezTo>
                  <a:cubicBezTo>
                    <a:pt x="56" y="54"/>
                    <a:pt x="56" y="54"/>
                    <a:pt x="56" y="54"/>
                  </a:cubicBezTo>
                  <a:cubicBezTo>
                    <a:pt x="56" y="60"/>
                    <a:pt x="56" y="60"/>
                    <a:pt x="56" y="60"/>
                  </a:cubicBezTo>
                  <a:cubicBezTo>
                    <a:pt x="5" y="60"/>
                    <a:pt x="5" y="60"/>
                    <a:pt x="5" y="60"/>
                  </a:cubicBezTo>
                  <a:cubicBezTo>
                    <a:pt x="0" y="60"/>
                    <a:pt x="0" y="60"/>
                    <a:pt x="0" y="60"/>
                  </a:cubicBezTo>
                  <a:cubicBezTo>
                    <a:pt x="0" y="54"/>
                    <a:pt x="0" y="54"/>
                    <a:pt x="0" y="54"/>
                  </a:cubicBezTo>
                  <a:cubicBezTo>
                    <a:pt x="0" y="5"/>
                    <a:pt x="0" y="5"/>
                    <a:pt x="0" y="5"/>
                  </a:cubicBezTo>
                  <a:close/>
                  <a:moveTo>
                    <a:pt x="8" y="27"/>
                  </a:moveTo>
                  <a:cubicBezTo>
                    <a:pt x="11" y="32"/>
                    <a:pt x="11" y="32"/>
                    <a:pt x="11" y="32"/>
                  </a:cubicBezTo>
                  <a:cubicBezTo>
                    <a:pt x="11" y="32"/>
                    <a:pt x="11" y="32"/>
                    <a:pt x="11" y="32"/>
                  </a:cubicBezTo>
                  <a:cubicBezTo>
                    <a:pt x="11" y="32"/>
                    <a:pt x="11" y="31"/>
                    <a:pt x="11" y="31"/>
                  </a:cubicBezTo>
                  <a:cubicBezTo>
                    <a:pt x="15" y="30"/>
                    <a:pt x="18" y="30"/>
                    <a:pt x="22" y="30"/>
                  </a:cubicBezTo>
                  <a:cubicBezTo>
                    <a:pt x="30" y="30"/>
                    <a:pt x="38" y="30"/>
                    <a:pt x="43" y="12"/>
                  </a:cubicBezTo>
                  <a:cubicBezTo>
                    <a:pt x="47" y="13"/>
                    <a:pt x="47" y="13"/>
                    <a:pt x="47" y="13"/>
                  </a:cubicBezTo>
                  <a:cubicBezTo>
                    <a:pt x="45" y="7"/>
                    <a:pt x="45" y="7"/>
                    <a:pt x="45" y="7"/>
                  </a:cubicBezTo>
                  <a:cubicBezTo>
                    <a:pt x="44" y="0"/>
                    <a:pt x="44" y="0"/>
                    <a:pt x="44" y="0"/>
                  </a:cubicBezTo>
                  <a:cubicBezTo>
                    <a:pt x="39" y="5"/>
                    <a:pt x="39" y="5"/>
                    <a:pt x="39" y="5"/>
                  </a:cubicBezTo>
                  <a:cubicBezTo>
                    <a:pt x="34" y="9"/>
                    <a:pt x="34" y="9"/>
                    <a:pt x="34" y="9"/>
                  </a:cubicBezTo>
                  <a:cubicBezTo>
                    <a:pt x="38" y="11"/>
                    <a:pt x="38" y="11"/>
                    <a:pt x="38" y="11"/>
                  </a:cubicBezTo>
                  <a:cubicBezTo>
                    <a:pt x="33" y="24"/>
                    <a:pt x="28" y="24"/>
                    <a:pt x="22" y="24"/>
                  </a:cubicBezTo>
                  <a:cubicBezTo>
                    <a:pt x="18" y="24"/>
                    <a:pt x="13" y="24"/>
                    <a:pt x="9" y="26"/>
                  </a:cubicBezTo>
                  <a:cubicBezTo>
                    <a:pt x="9" y="26"/>
                    <a:pt x="9" y="27"/>
                    <a:pt x="8" y="27"/>
                  </a:cubicBezTo>
                  <a:cubicBezTo>
                    <a:pt x="8" y="27"/>
                    <a:pt x="8" y="27"/>
                    <a:pt x="8" y="27"/>
                  </a:cubicBezTo>
                  <a:close/>
                  <a:moveTo>
                    <a:pt x="40" y="52"/>
                  </a:moveTo>
                  <a:cubicBezTo>
                    <a:pt x="49" y="52"/>
                    <a:pt x="49" y="52"/>
                    <a:pt x="49" y="52"/>
                  </a:cubicBezTo>
                  <a:cubicBezTo>
                    <a:pt x="49" y="18"/>
                    <a:pt x="49" y="18"/>
                    <a:pt x="49" y="18"/>
                  </a:cubicBezTo>
                  <a:cubicBezTo>
                    <a:pt x="40" y="29"/>
                    <a:pt x="40" y="29"/>
                    <a:pt x="40" y="29"/>
                  </a:cubicBezTo>
                  <a:cubicBezTo>
                    <a:pt x="40" y="52"/>
                    <a:pt x="40" y="52"/>
                    <a:pt x="40" y="52"/>
                  </a:cubicBezTo>
                  <a:close/>
                  <a:moveTo>
                    <a:pt x="26" y="52"/>
                  </a:moveTo>
                  <a:cubicBezTo>
                    <a:pt x="36" y="52"/>
                    <a:pt x="36" y="52"/>
                    <a:pt x="36" y="52"/>
                  </a:cubicBezTo>
                  <a:cubicBezTo>
                    <a:pt x="36" y="40"/>
                    <a:pt x="36" y="40"/>
                    <a:pt x="36" y="40"/>
                  </a:cubicBezTo>
                  <a:cubicBezTo>
                    <a:pt x="26" y="40"/>
                    <a:pt x="26" y="40"/>
                    <a:pt x="26" y="40"/>
                  </a:cubicBezTo>
                  <a:cubicBezTo>
                    <a:pt x="26" y="52"/>
                    <a:pt x="26" y="52"/>
                    <a:pt x="26" y="52"/>
                  </a:cubicBezTo>
                  <a:close/>
                  <a:moveTo>
                    <a:pt x="13" y="52"/>
                  </a:moveTo>
                  <a:cubicBezTo>
                    <a:pt x="22" y="52"/>
                    <a:pt x="22" y="52"/>
                    <a:pt x="22" y="52"/>
                  </a:cubicBezTo>
                  <a:cubicBezTo>
                    <a:pt x="22" y="35"/>
                    <a:pt x="22" y="35"/>
                    <a:pt x="22" y="35"/>
                  </a:cubicBezTo>
                  <a:cubicBezTo>
                    <a:pt x="13" y="35"/>
                    <a:pt x="13" y="35"/>
                    <a:pt x="13" y="35"/>
                  </a:cubicBezTo>
                  <a:lnTo>
                    <a:pt x="13" y="52"/>
                  </a:lnTo>
                  <a:close/>
                </a:path>
              </a:pathLst>
            </a:custGeom>
            <a:solidFill>
              <a:sysClr val="window" lastClr="FFFFFF"/>
            </a:solidFill>
            <a:ln>
              <a:noFill/>
            </a:ln>
            <a:effectLst>
              <a:outerShdw blurRad="279400" dist="152400" dir="2700000" algn="tl" rotWithShape="0">
                <a:prstClr val="black">
                  <a:alpha val="40000"/>
                </a:prstClr>
              </a:outerShdw>
            </a:effectLst>
            <a:extLst/>
          </p:spPr>
          <p:txBody>
            <a:bodyPr lIns="68580" tIns="34290" rIns="68580" bIns="34290"/>
            <a:lstStyle/>
            <a:p>
              <a:pPr>
                <a:defRPr/>
              </a:pPr>
              <a:endParaRPr lang="zh-CN" altLang="en-US" kern="0">
                <a:solidFill>
                  <a:schemeClr val="bg1"/>
                </a:solidFill>
              </a:endParaRPr>
            </a:p>
          </p:txBody>
        </p:sp>
        <p:sp>
          <p:nvSpPr>
            <p:cNvPr id="40" name="MH_Other_18"/>
            <p:cNvSpPr>
              <a:spLocks noChangeAspect="1" noChangeArrowheads="1"/>
            </p:cNvSpPr>
            <p:nvPr>
              <p:custDataLst>
                <p:tags r:id="rId27"/>
              </p:custDataLst>
            </p:nvPr>
          </p:nvSpPr>
          <p:spPr bwMode="auto">
            <a:xfrm>
              <a:off x="6264254" y="2088715"/>
              <a:ext cx="107950" cy="107950"/>
            </a:xfrm>
            <a:prstGeom prst="ellipse">
              <a:avLst/>
            </a:prstGeom>
            <a:noFill/>
            <a:ln>
              <a:solidFill>
                <a:schemeClr val="bg1"/>
              </a:solidFill>
            </a:ln>
            <a:extLst/>
          </p:spPr>
          <p:txBody>
            <a:bodyPr lIns="68580" tIns="34290" rIns="68580" bIns="3429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kern="0">
                <a:solidFill>
                  <a:schemeClr val="bg1"/>
                </a:solidFill>
                <a:latin typeface="+mn-lt"/>
                <a:ea typeface="+mn-ea"/>
              </a:endParaRPr>
            </a:p>
          </p:txBody>
        </p:sp>
        <p:sp>
          <p:nvSpPr>
            <p:cNvPr id="41" name="MH_Other_19"/>
            <p:cNvSpPr>
              <a:spLocks noChangeAspect="1" noChangeArrowheads="1"/>
            </p:cNvSpPr>
            <p:nvPr>
              <p:custDataLst>
                <p:tags r:id="rId28"/>
              </p:custDataLst>
            </p:nvPr>
          </p:nvSpPr>
          <p:spPr bwMode="auto">
            <a:xfrm>
              <a:off x="6264254" y="2796740"/>
              <a:ext cx="107950" cy="107950"/>
            </a:xfrm>
            <a:prstGeom prst="ellipse">
              <a:avLst/>
            </a:prstGeom>
            <a:noFill/>
            <a:ln>
              <a:solidFill>
                <a:schemeClr val="bg1"/>
              </a:solidFill>
            </a:ln>
            <a:extLst/>
          </p:spPr>
          <p:txBody>
            <a:bodyPr lIns="68580" tIns="34290" rIns="68580" bIns="3429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kern="0">
                <a:solidFill>
                  <a:schemeClr val="bg1"/>
                </a:solidFill>
                <a:latin typeface="+mn-lt"/>
                <a:ea typeface="+mn-ea"/>
              </a:endParaRPr>
            </a:p>
          </p:txBody>
        </p:sp>
        <p:sp>
          <p:nvSpPr>
            <p:cNvPr id="42" name="MH_Other_20"/>
            <p:cNvSpPr>
              <a:spLocks noChangeAspect="1" noChangeArrowheads="1"/>
            </p:cNvSpPr>
            <p:nvPr>
              <p:custDataLst>
                <p:tags r:id="rId29"/>
              </p:custDataLst>
            </p:nvPr>
          </p:nvSpPr>
          <p:spPr bwMode="auto">
            <a:xfrm>
              <a:off x="6264254" y="3530165"/>
              <a:ext cx="107950" cy="107950"/>
            </a:xfrm>
            <a:prstGeom prst="ellipse">
              <a:avLst/>
            </a:prstGeom>
            <a:noFill/>
            <a:ln w="9525">
              <a:solidFill>
                <a:schemeClr val="bg1"/>
              </a:solidFill>
              <a:round/>
              <a:headEnd/>
              <a:tailEnd/>
            </a:ln>
          </p:spPr>
          <p:txBody>
            <a:bodyPr lIns="68580" tIns="34290" rIns="68580" bIns="34290"/>
            <a:lstStyle/>
            <a:p>
              <a:pPr>
                <a:defRPr/>
              </a:pPr>
              <a:endParaRPr lang="zh-CN" altLang="en-US" kern="0">
                <a:solidFill>
                  <a:schemeClr val="bg1"/>
                </a:solidFill>
              </a:endParaRPr>
            </a:p>
          </p:txBody>
        </p:sp>
        <p:sp>
          <p:nvSpPr>
            <p:cNvPr id="43" name="MH_Other_21"/>
            <p:cNvSpPr>
              <a:spLocks noChangeAspect="1" noChangeArrowheads="1"/>
            </p:cNvSpPr>
            <p:nvPr>
              <p:custDataLst>
                <p:tags r:id="rId30"/>
              </p:custDataLst>
            </p:nvPr>
          </p:nvSpPr>
          <p:spPr bwMode="auto">
            <a:xfrm>
              <a:off x="6264254" y="4315978"/>
              <a:ext cx="107950" cy="107950"/>
            </a:xfrm>
            <a:prstGeom prst="ellipse">
              <a:avLst/>
            </a:prstGeom>
            <a:noFill/>
            <a:ln w="9525">
              <a:solidFill>
                <a:schemeClr val="bg1"/>
              </a:solidFill>
              <a:round/>
              <a:headEnd/>
              <a:tailEnd/>
            </a:ln>
          </p:spPr>
          <p:txBody>
            <a:bodyPr lIns="68580" tIns="34290" rIns="68580" bIns="34290"/>
            <a:lstStyle/>
            <a:p>
              <a:pPr>
                <a:defRPr/>
              </a:pPr>
              <a:endParaRPr lang="zh-CN" altLang="en-US" kern="0">
                <a:solidFill>
                  <a:schemeClr val="bg1"/>
                </a:solidFill>
              </a:endParaRPr>
            </a:p>
          </p:txBody>
        </p:sp>
      </p:grpSp>
      <p:sp>
        <p:nvSpPr>
          <p:cNvPr id="44" name="矩形 43"/>
          <p:cNvSpPr/>
          <p:nvPr/>
        </p:nvSpPr>
        <p:spPr>
          <a:xfrm>
            <a:off x="1098311" y="185086"/>
            <a:ext cx="4339650" cy="646331"/>
          </a:xfrm>
          <a:prstGeom prst="rect">
            <a:avLst/>
          </a:prstGeom>
          <a:noFill/>
        </p:spPr>
        <p:txBody>
          <a:bodyPr wrap="none" lIns="91440" tIns="45720" rIns="91440" bIns="45720">
            <a:spAutoFit/>
          </a:bodyPr>
          <a:lstStyle/>
          <a:p>
            <a:pPr algn="ctr"/>
            <a:r>
              <a:rPr lang="zh-CN" altLang="en-US" sz="3600" b="0" cap="none" spc="0" dirty="0" smtClean="0">
                <a:ln w="0"/>
                <a:solidFill>
                  <a:schemeClr val="bg1"/>
                </a:solidFill>
                <a:effectLst>
                  <a:outerShdw blurRad="38100" dist="19050" dir="2700000" algn="tl" rotWithShape="0">
                    <a:schemeClr val="dk1">
                      <a:alpha val="40000"/>
                    </a:schemeClr>
                  </a:outerShdw>
                </a:effectLst>
                <a:latin typeface="方正舒体" panose="02010601030101010101" pitchFamily="2" charset="-122"/>
                <a:ea typeface="方正舒体" panose="02010601030101010101" pitchFamily="2" charset="-122"/>
              </a:rPr>
              <a:t>请输入替换你的标题</a:t>
            </a:r>
            <a:endParaRPr lang="zh-CN" altLang="en-US" sz="3600" b="0" cap="none" spc="0" dirty="0">
              <a:ln w="0"/>
              <a:solidFill>
                <a:schemeClr val="bg1"/>
              </a:solidFill>
              <a:effectLst>
                <a:outerShdw blurRad="38100" dist="19050" dir="2700000" algn="tl" rotWithShape="0">
                  <a:schemeClr val="dk1">
                    <a:alpha val="40000"/>
                  </a:schemeClr>
                </a:outerShdw>
              </a:effectLst>
              <a:latin typeface="方正舒体" panose="02010601030101010101" pitchFamily="2" charset="-122"/>
              <a:ea typeface="方正舒体" panose="02010601030101010101" pitchFamily="2" charset="-122"/>
            </a:endParaRPr>
          </a:p>
        </p:txBody>
      </p:sp>
      <p:grpSp>
        <p:nvGrpSpPr>
          <p:cNvPr id="45" name="组合 44"/>
          <p:cNvGrpSpPr/>
          <p:nvPr/>
        </p:nvGrpSpPr>
        <p:grpSpPr>
          <a:xfrm>
            <a:off x="263775" y="240069"/>
            <a:ext cx="756557" cy="720814"/>
            <a:chOff x="2654300" y="1041400"/>
            <a:chExt cx="1612901" cy="1536701"/>
          </a:xfrm>
        </p:grpSpPr>
        <p:sp>
          <p:nvSpPr>
            <p:cNvPr id="46" name="任意多边形 45"/>
            <p:cNvSpPr/>
            <p:nvPr/>
          </p:nvSpPr>
          <p:spPr>
            <a:xfrm>
              <a:off x="3251200" y="1511300"/>
              <a:ext cx="596901" cy="431801"/>
            </a:xfrm>
            <a:custGeom>
              <a:avLst/>
              <a:gdLst/>
              <a:ahLst/>
              <a:cxnLst/>
              <a:rect l="0" t="0" r="0" b="0"/>
              <a:pathLst>
                <a:path w="596901" h="431801">
                  <a:moveTo>
                    <a:pt x="25400" y="431800"/>
                  </a:moveTo>
                  <a:lnTo>
                    <a:pt x="596900" y="127000"/>
                  </a:lnTo>
                  <a:lnTo>
                    <a:pt x="596900" y="1270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任意多边形 46"/>
            <p:cNvSpPr/>
            <p:nvPr/>
          </p:nvSpPr>
          <p:spPr>
            <a:xfrm>
              <a:off x="3835400" y="1638300"/>
              <a:ext cx="431801" cy="304801"/>
            </a:xfrm>
            <a:custGeom>
              <a:avLst/>
              <a:gdLst/>
              <a:ahLst/>
              <a:cxnLst/>
              <a:rect l="0" t="0" r="0" b="0"/>
              <a:pathLst>
                <a:path w="431801" h="304801">
                  <a:moveTo>
                    <a:pt x="431800" y="177800"/>
                  </a:moveTo>
                  <a:lnTo>
                    <a:pt x="12700" y="0"/>
                  </a:lnTo>
                  <a:lnTo>
                    <a:pt x="12700" y="0"/>
                  </a:lnTo>
                  <a:lnTo>
                    <a:pt x="0" y="3048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任意多边形 47"/>
            <p:cNvSpPr/>
            <p:nvPr/>
          </p:nvSpPr>
          <p:spPr>
            <a:xfrm>
              <a:off x="3276600" y="1638300"/>
              <a:ext cx="571501" cy="304801"/>
            </a:xfrm>
            <a:custGeom>
              <a:avLst/>
              <a:gdLst/>
              <a:ahLst/>
              <a:cxnLst/>
              <a:rect l="0" t="0" r="0" b="0"/>
              <a:pathLst>
                <a:path w="571501" h="304801">
                  <a:moveTo>
                    <a:pt x="571500" y="0"/>
                  </a:moveTo>
                  <a:lnTo>
                    <a:pt x="0" y="304800"/>
                  </a:lnTo>
                  <a:lnTo>
                    <a:pt x="0" y="304800"/>
                  </a:lnTo>
                  <a:lnTo>
                    <a:pt x="558800" y="3048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任意多边形 48"/>
            <p:cNvSpPr/>
            <p:nvPr/>
          </p:nvSpPr>
          <p:spPr>
            <a:xfrm>
              <a:off x="3606800" y="1816100"/>
              <a:ext cx="660401" cy="762001"/>
            </a:xfrm>
            <a:custGeom>
              <a:avLst/>
              <a:gdLst/>
              <a:ahLst/>
              <a:cxnLst/>
              <a:rect l="0" t="0" r="0" b="0"/>
              <a:pathLst>
                <a:path w="660401" h="762001">
                  <a:moveTo>
                    <a:pt x="0" y="762000"/>
                  </a:moveTo>
                  <a:lnTo>
                    <a:pt x="660400" y="0"/>
                  </a:lnTo>
                  <a:lnTo>
                    <a:pt x="660400" y="0"/>
                  </a:lnTo>
                  <a:lnTo>
                    <a:pt x="241300" y="368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任意多边形 49"/>
            <p:cNvSpPr/>
            <p:nvPr/>
          </p:nvSpPr>
          <p:spPr>
            <a:xfrm>
              <a:off x="3835400" y="1816100"/>
              <a:ext cx="431801" cy="368301"/>
            </a:xfrm>
            <a:custGeom>
              <a:avLst/>
              <a:gdLst/>
              <a:ahLst/>
              <a:cxnLst/>
              <a:rect l="0" t="0" r="0" b="0"/>
              <a:pathLst>
                <a:path w="431801" h="368301">
                  <a:moveTo>
                    <a:pt x="431800" y="0"/>
                  </a:moveTo>
                  <a:lnTo>
                    <a:pt x="0" y="127000"/>
                  </a:lnTo>
                  <a:lnTo>
                    <a:pt x="0" y="127000"/>
                  </a:lnTo>
                  <a:lnTo>
                    <a:pt x="12700" y="368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50"/>
            <p:cNvSpPr/>
            <p:nvPr/>
          </p:nvSpPr>
          <p:spPr>
            <a:xfrm>
              <a:off x="3276600" y="1943100"/>
              <a:ext cx="571501" cy="241301"/>
            </a:xfrm>
            <a:custGeom>
              <a:avLst/>
              <a:gdLst/>
              <a:ahLst/>
              <a:cxnLst/>
              <a:rect l="0" t="0" r="0" b="0"/>
              <a:pathLst>
                <a:path w="571501" h="241301">
                  <a:moveTo>
                    <a:pt x="558800" y="0"/>
                  </a:moveTo>
                  <a:lnTo>
                    <a:pt x="0" y="0"/>
                  </a:lnTo>
                  <a:lnTo>
                    <a:pt x="0" y="0"/>
                  </a:lnTo>
                  <a:lnTo>
                    <a:pt x="571500" y="241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任意多边形 51"/>
            <p:cNvSpPr/>
            <p:nvPr/>
          </p:nvSpPr>
          <p:spPr>
            <a:xfrm>
              <a:off x="2654300" y="1854200"/>
              <a:ext cx="952501" cy="723901"/>
            </a:xfrm>
            <a:custGeom>
              <a:avLst/>
              <a:gdLst/>
              <a:ahLst/>
              <a:cxnLst/>
              <a:rect l="0" t="0" r="0" b="0"/>
              <a:pathLst>
                <a:path w="952501" h="723901">
                  <a:moveTo>
                    <a:pt x="0" y="0"/>
                  </a:moveTo>
                  <a:lnTo>
                    <a:pt x="952500" y="723900"/>
                  </a:lnTo>
                  <a:lnTo>
                    <a:pt x="952500" y="723900"/>
                  </a:lnTo>
                  <a:lnTo>
                    <a:pt x="609600" y="3429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任意多边形 52"/>
            <p:cNvSpPr/>
            <p:nvPr/>
          </p:nvSpPr>
          <p:spPr>
            <a:xfrm>
              <a:off x="2654300" y="1854200"/>
              <a:ext cx="622301" cy="342901"/>
            </a:xfrm>
            <a:custGeom>
              <a:avLst/>
              <a:gdLst/>
              <a:ahLst/>
              <a:cxnLst/>
              <a:rect l="0" t="0" r="0" b="0"/>
              <a:pathLst>
                <a:path w="622301" h="342901">
                  <a:moveTo>
                    <a:pt x="622300" y="88900"/>
                  </a:moveTo>
                  <a:lnTo>
                    <a:pt x="0" y="0"/>
                  </a:lnTo>
                  <a:lnTo>
                    <a:pt x="0" y="0"/>
                  </a:lnTo>
                  <a:lnTo>
                    <a:pt x="609600" y="3429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任意多边形 53"/>
            <p:cNvSpPr/>
            <p:nvPr/>
          </p:nvSpPr>
          <p:spPr>
            <a:xfrm>
              <a:off x="3263900" y="2184400"/>
              <a:ext cx="584201" cy="393701"/>
            </a:xfrm>
            <a:custGeom>
              <a:avLst/>
              <a:gdLst/>
              <a:ahLst/>
              <a:cxnLst/>
              <a:rect l="0" t="0" r="0" b="0"/>
              <a:pathLst>
                <a:path w="584201" h="393701">
                  <a:moveTo>
                    <a:pt x="342900" y="393700"/>
                  </a:moveTo>
                  <a:lnTo>
                    <a:pt x="584200" y="0"/>
                  </a:lnTo>
                  <a:lnTo>
                    <a:pt x="584200" y="0"/>
                  </a:lnTo>
                  <a:lnTo>
                    <a:pt x="0" y="12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a:off x="3263900" y="1943100"/>
              <a:ext cx="584201" cy="254001"/>
            </a:xfrm>
            <a:custGeom>
              <a:avLst/>
              <a:gdLst/>
              <a:ahLst/>
              <a:cxnLst/>
              <a:rect l="0" t="0" r="0" b="0"/>
              <a:pathLst>
                <a:path w="584201" h="254001">
                  <a:moveTo>
                    <a:pt x="584200" y="241300"/>
                  </a:moveTo>
                  <a:lnTo>
                    <a:pt x="12700" y="0"/>
                  </a:lnTo>
                  <a:lnTo>
                    <a:pt x="12700" y="0"/>
                  </a:lnTo>
                  <a:lnTo>
                    <a:pt x="0" y="2540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a:off x="3848100" y="1485900"/>
              <a:ext cx="419101" cy="330201"/>
            </a:xfrm>
            <a:custGeom>
              <a:avLst/>
              <a:gdLst/>
              <a:ahLst/>
              <a:cxnLst/>
              <a:rect l="0" t="0" r="0" b="0"/>
              <a:pathLst>
                <a:path w="419101" h="330201">
                  <a:moveTo>
                    <a:pt x="0" y="152400"/>
                  </a:moveTo>
                  <a:lnTo>
                    <a:pt x="419100" y="330200"/>
                  </a:lnTo>
                  <a:lnTo>
                    <a:pt x="419100" y="330200"/>
                  </a:lnTo>
                  <a:lnTo>
                    <a:pt x="1016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a:off x="3251200" y="1371600"/>
              <a:ext cx="596901" cy="266701"/>
            </a:xfrm>
            <a:custGeom>
              <a:avLst/>
              <a:gdLst/>
              <a:ahLst/>
              <a:cxnLst/>
              <a:rect l="0" t="0" r="0" b="0"/>
              <a:pathLst>
                <a:path w="596901" h="266701">
                  <a:moveTo>
                    <a:pt x="0" y="139700"/>
                  </a:moveTo>
                  <a:lnTo>
                    <a:pt x="596900" y="266700"/>
                  </a:lnTo>
                  <a:lnTo>
                    <a:pt x="596900" y="266700"/>
                  </a:lnTo>
                  <a:lnTo>
                    <a:pt x="2286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a:off x="3479800" y="1371600"/>
              <a:ext cx="469901" cy="266701"/>
            </a:xfrm>
            <a:custGeom>
              <a:avLst/>
              <a:gdLst/>
              <a:ahLst/>
              <a:cxnLst/>
              <a:rect l="0" t="0" r="0" b="0"/>
              <a:pathLst>
                <a:path w="469901" h="266701">
                  <a:moveTo>
                    <a:pt x="368300" y="266700"/>
                  </a:moveTo>
                  <a:lnTo>
                    <a:pt x="469900" y="114300"/>
                  </a:lnTo>
                  <a:lnTo>
                    <a:pt x="469900" y="1143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a:off x="3479800" y="1041400"/>
              <a:ext cx="469901" cy="444501"/>
            </a:xfrm>
            <a:custGeom>
              <a:avLst/>
              <a:gdLst/>
              <a:ahLst/>
              <a:cxnLst/>
              <a:rect l="0" t="0" r="0" b="0"/>
              <a:pathLst>
                <a:path w="469901" h="444501">
                  <a:moveTo>
                    <a:pt x="469900" y="444500"/>
                  </a:moveTo>
                  <a:lnTo>
                    <a:pt x="0" y="0"/>
                  </a:lnTo>
                  <a:lnTo>
                    <a:pt x="0" y="0"/>
                  </a:lnTo>
                  <a:lnTo>
                    <a:pt x="0" y="3302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a:off x="2654300" y="1485900"/>
              <a:ext cx="622301" cy="457201"/>
            </a:xfrm>
            <a:custGeom>
              <a:avLst/>
              <a:gdLst/>
              <a:ahLst/>
              <a:cxnLst/>
              <a:rect l="0" t="0" r="0" b="0"/>
              <a:pathLst>
                <a:path w="622301" h="457201">
                  <a:moveTo>
                    <a:pt x="0" y="368300"/>
                  </a:moveTo>
                  <a:lnTo>
                    <a:pt x="622300" y="457200"/>
                  </a:lnTo>
                  <a:lnTo>
                    <a:pt x="622300" y="457200"/>
                  </a:lnTo>
                  <a:lnTo>
                    <a:pt x="4572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a:off x="3111500" y="1485900"/>
              <a:ext cx="165101" cy="457201"/>
            </a:xfrm>
            <a:custGeom>
              <a:avLst/>
              <a:gdLst/>
              <a:ahLst/>
              <a:cxnLst/>
              <a:rect l="0" t="0" r="0" b="0"/>
              <a:pathLst>
                <a:path w="165101" h="457201">
                  <a:moveTo>
                    <a:pt x="165100" y="457200"/>
                  </a:moveTo>
                  <a:lnTo>
                    <a:pt x="139700" y="25400"/>
                  </a:lnTo>
                  <a:lnTo>
                    <a:pt x="139700" y="254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a:off x="3111500" y="1371600"/>
              <a:ext cx="368301" cy="139701"/>
            </a:xfrm>
            <a:custGeom>
              <a:avLst/>
              <a:gdLst/>
              <a:ahLst/>
              <a:cxnLst/>
              <a:rect l="0" t="0" r="0" b="0"/>
              <a:pathLst>
                <a:path w="368301" h="139701">
                  <a:moveTo>
                    <a:pt x="139700" y="139700"/>
                  </a:moveTo>
                  <a:lnTo>
                    <a:pt x="368300" y="0"/>
                  </a:lnTo>
                  <a:lnTo>
                    <a:pt x="368300" y="0"/>
                  </a:lnTo>
                  <a:lnTo>
                    <a:pt x="0" y="114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a:off x="3111500" y="1041400"/>
              <a:ext cx="368301" cy="444501"/>
            </a:xfrm>
            <a:custGeom>
              <a:avLst/>
              <a:gdLst/>
              <a:ahLst/>
              <a:cxnLst/>
              <a:rect l="0" t="0" r="0" b="0"/>
              <a:pathLst>
                <a:path w="368301" h="444501">
                  <a:moveTo>
                    <a:pt x="368300" y="330200"/>
                  </a:moveTo>
                  <a:lnTo>
                    <a:pt x="368300" y="0"/>
                  </a:lnTo>
                  <a:lnTo>
                    <a:pt x="368300" y="0"/>
                  </a:lnTo>
                  <a:lnTo>
                    <a:pt x="0" y="4445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a:off x="3479800" y="1041400"/>
              <a:ext cx="609601" cy="444501"/>
            </a:xfrm>
            <a:custGeom>
              <a:avLst/>
              <a:gdLst/>
              <a:ahLst/>
              <a:cxnLst/>
              <a:rect l="0" t="0" r="0" b="0"/>
              <a:pathLst>
                <a:path w="609601" h="444501">
                  <a:moveTo>
                    <a:pt x="0" y="0"/>
                  </a:moveTo>
                  <a:lnTo>
                    <a:pt x="469900" y="444500"/>
                  </a:lnTo>
                  <a:lnTo>
                    <a:pt x="469900" y="444500"/>
                  </a:lnTo>
                  <a:lnTo>
                    <a:pt x="609600" y="4064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a:off x="3949700" y="1447800"/>
              <a:ext cx="317501" cy="368301"/>
            </a:xfrm>
            <a:custGeom>
              <a:avLst/>
              <a:gdLst/>
              <a:ahLst/>
              <a:cxnLst/>
              <a:rect l="0" t="0" r="0" b="0"/>
              <a:pathLst>
                <a:path w="317501" h="368301">
                  <a:moveTo>
                    <a:pt x="0" y="38100"/>
                  </a:moveTo>
                  <a:lnTo>
                    <a:pt x="317500" y="368300"/>
                  </a:lnTo>
                  <a:lnTo>
                    <a:pt x="317500" y="368300"/>
                  </a:lnTo>
                  <a:lnTo>
                    <a:pt x="1397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1"/>
    </p:custDataLst>
    <p:extLst>
      <p:ext uri="{BB962C8B-B14F-4D97-AF65-F5344CB8AC3E}">
        <p14:creationId xmlns:p14="http://schemas.microsoft.com/office/powerpoint/2010/main" val="3333164223"/>
      </p:ext>
    </p:extLst>
  </p:cSld>
  <p:clrMapOvr>
    <a:masterClrMapping/>
  </p:clrMapOvr>
  <mc:AlternateContent xmlns:mc="http://schemas.openxmlformats.org/markup-compatibility/2006" xmlns:p14="http://schemas.microsoft.com/office/powerpoint/2010/main">
    <mc:Choice Requires="p14">
      <p:transition spd="slow" p14:dur="1299">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fltVal val="0"/>
                                          </p:val>
                                        </p:tav>
                                        <p:tav tm="100000">
                                          <p:val>
                                            <p:strVal val="#ppt_w"/>
                                          </p:val>
                                        </p:tav>
                                      </p:tavLst>
                                    </p:anim>
                                    <p:anim calcmode="lin" valueType="num">
                                      <p:cBhvr>
                                        <p:cTn id="8" dur="500" fill="hold"/>
                                        <p:tgtEl>
                                          <p:spTgt spid="45"/>
                                        </p:tgtEl>
                                        <p:attrNameLst>
                                          <p:attrName>ppt_h</p:attrName>
                                        </p:attrNameLst>
                                      </p:cBhvr>
                                      <p:tavLst>
                                        <p:tav tm="0">
                                          <p:val>
                                            <p:fltVal val="0"/>
                                          </p:val>
                                        </p:tav>
                                        <p:tav tm="100000">
                                          <p:val>
                                            <p:strVal val="#ppt_h"/>
                                          </p:val>
                                        </p:tav>
                                      </p:tavLst>
                                    </p:anim>
                                    <p:animEffect transition="in" filter="fade">
                                      <p:cBhvr>
                                        <p:cTn id="9" dur="500"/>
                                        <p:tgtEl>
                                          <p:spTgt spid="45"/>
                                        </p:tgtEl>
                                      </p:cBhvr>
                                    </p:animEffect>
                                  </p:childTnLst>
                                </p:cTn>
                              </p:par>
                              <p:par>
                                <p:cTn id="10" presetID="39" presetClass="entr" presetSubtype="0" accel="100000" fill="hold" grpId="0" nodeType="withEffect">
                                  <p:stCondLst>
                                    <p:cond delay="400"/>
                                  </p:stCondLst>
                                  <p:childTnLst>
                                    <p:set>
                                      <p:cBhvr>
                                        <p:cTn id="11" dur="1" fill="hold">
                                          <p:stCondLst>
                                            <p:cond delay="0"/>
                                          </p:stCondLst>
                                        </p:cTn>
                                        <p:tgtEl>
                                          <p:spTgt spid="44"/>
                                        </p:tgtEl>
                                        <p:attrNameLst>
                                          <p:attrName>style.visibility</p:attrName>
                                        </p:attrNameLst>
                                      </p:cBhvr>
                                      <p:to>
                                        <p:strVal val="visible"/>
                                      </p:to>
                                    </p:set>
                                    <p:anim calcmode="lin" valueType="num">
                                      <p:cBhvr>
                                        <p:cTn id="12" dur="500" fill="hold"/>
                                        <p:tgtEl>
                                          <p:spTgt spid="44"/>
                                        </p:tgtEl>
                                        <p:attrNameLst>
                                          <p:attrName>ppt_h</p:attrName>
                                        </p:attrNameLst>
                                      </p:cBhvr>
                                      <p:tavLst>
                                        <p:tav tm="0">
                                          <p:val>
                                            <p:strVal val="#ppt_h/20"/>
                                          </p:val>
                                        </p:tav>
                                        <p:tav tm="50000">
                                          <p:val>
                                            <p:strVal val="#ppt_h/20"/>
                                          </p:val>
                                        </p:tav>
                                        <p:tav tm="100000">
                                          <p:val>
                                            <p:strVal val="#ppt_h"/>
                                          </p:val>
                                        </p:tav>
                                      </p:tavLst>
                                    </p:anim>
                                    <p:anim calcmode="lin" valueType="num">
                                      <p:cBhvr>
                                        <p:cTn id="13" dur="500" fill="hold"/>
                                        <p:tgtEl>
                                          <p:spTgt spid="44"/>
                                        </p:tgtEl>
                                        <p:attrNameLst>
                                          <p:attrName>ppt_w</p:attrName>
                                        </p:attrNameLst>
                                      </p:cBhvr>
                                      <p:tavLst>
                                        <p:tav tm="0">
                                          <p:val>
                                            <p:strVal val="#ppt_w+.3"/>
                                          </p:val>
                                        </p:tav>
                                        <p:tav tm="50000">
                                          <p:val>
                                            <p:strVal val="#ppt_w+.3"/>
                                          </p:val>
                                        </p:tav>
                                        <p:tav tm="100000">
                                          <p:val>
                                            <p:strVal val="#ppt_w"/>
                                          </p:val>
                                        </p:tav>
                                      </p:tavLst>
                                    </p:anim>
                                    <p:anim calcmode="lin" valueType="num">
                                      <p:cBhvr>
                                        <p:cTn id="14" dur="500" fill="hold"/>
                                        <p:tgtEl>
                                          <p:spTgt spid="44"/>
                                        </p:tgtEl>
                                        <p:attrNameLst>
                                          <p:attrName>ppt_x</p:attrName>
                                        </p:attrNameLst>
                                      </p:cBhvr>
                                      <p:tavLst>
                                        <p:tav tm="0">
                                          <p:val>
                                            <p:strVal val="#ppt_x-.3"/>
                                          </p:val>
                                        </p:tav>
                                        <p:tav tm="50000">
                                          <p:val>
                                            <p:strVal val="#ppt_x"/>
                                          </p:val>
                                        </p:tav>
                                        <p:tav tm="100000">
                                          <p:val>
                                            <p:strVal val="#ppt_x"/>
                                          </p:val>
                                        </p:tav>
                                      </p:tavLst>
                                    </p:anim>
                                    <p:anim calcmode="lin" valueType="num">
                                      <p:cBhvr>
                                        <p:cTn id="15" dur="500" fill="hold"/>
                                        <p:tgtEl>
                                          <p:spTgt spid="44"/>
                                        </p:tgtEl>
                                        <p:attrNameLst>
                                          <p:attrName>ppt_y</p:attrName>
                                        </p:attrNameLst>
                                      </p:cBhvr>
                                      <p:tavLst>
                                        <p:tav tm="0">
                                          <p:val>
                                            <p:strVal val="#ppt_y"/>
                                          </p:val>
                                        </p:tav>
                                        <p:tav tm="100000">
                                          <p:val>
                                            <p:strVal val="#ppt_y"/>
                                          </p:val>
                                        </p:tav>
                                      </p:tavLst>
                                    </p:anim>
                                  </p:childTnLst>
                                </p:cTn>
                              </p:par>
                            </p:childTnLst>
                          </p:cTn>
                        </p:par>
                        <p:par>
                          <p:cTn id="16" fill="hold">
                            <p:stCondLst>
                              <p:cond delay="900"/>
                            </p:stCondLst>
                            <p:childTnLst>
                              <p:par>
                                <p:cTn id="17" presetID="31" presetClass="entr" presetSubtype="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1000" fill="hold"/>
                                        <p:tgtEl>
                                          <p:spTgt spid="2"/>
                                        </p:tgtEl>
                                        <p:attrNameLst>
                                          <p:attrName>ppt_w</p:attrName>
                                        </p:attrNameLst>
                                      </p:cBhvr>
                                      <p:tavLst>
                                        <p:tav tm="0">
                                          <p:val>
                                            <p:fltVal val="0"/>
                                          </p:val>
                                        </p:tav>
                                        <p:tav tm="100000">
                                          <p:val>
                                            <p:strVal val="#ppt_w"/>
                                          </p:val>
                                        </p:tav>
                                      </p:tavLst>
                                    </p:anim>
                                    <p:anim calcmode="lin" valueType="num">
                                      <p:cBhvr>
                                        <p:cTn id="20" dur="1000" fill="hold"/>
                                        <p:tgtEl>
                                          <p:spTgt spid="2"/>
                                        </p:tgtEl>
                                        <p:attrNameLst>
                                          <p:attrName>ppt_h</p:attrName>
                                        </p:attrNameLst>
                                      </p:cBhvr>
                                      <p:tavLst>
                                        <p:tav tm="0">
                                          <p:val>
                                            <p:fltVal val="0"/>
                                          </p:val>
                                        </p:tav>
                                        <p:tav tm="100000">
                                          <p:val>
                                            <p:strVal val="#ppt_h"/>
                                          </p:val>
                                        </p:tav>
                                      </p:tavLst>
                                    </p:anim>
                                    <p:anim calcmode="lin" valueType="num">
                                      <p:cBhvr>
                                        <p:cTn id="21" dur="1000" fill="hold"/>
                                        <p:tgtEl>
                                          <p:spTgt spid="2"/>
                                        </p:tgtEl>
                                        <p:attrNameLst>
                                          <p:attrName>style.rotation</p:attrName>
                                        </p:attrNameLst>
                                      </p:cBhvr>
                                      <p:tavLst>
                                        <p:tav tm="0">
                                          <p:val>
                                            <p:fltVal val="90"/>
                                          </p:val>
                                        </p:tav>
                                        <p:tav tm="100000">
                                          <p:val>
                                            <p:fltVal val="0"/>
                                          </p:val>
                                        </p:tav>
                                      </p:tavLst>
                                    </p:anim>
                                    <p:animEffect transition="in" filter="fade">
                                      <p:cBhvr>
                                        <p:cTn id="22" dur="1000"/>
                                        <p:tgtEl>
                                          <p:spTgt spid="2"/>
                                        </p:tgtEl>
                                      </p:cBhvr>
                                    </p:animEffect>
                                  </p:childTnLst>
                                </p:cTn>
                              </p:par>
                            </p:childTnLst>
                          </p:cTn>
                        </p:par>
                        <p:par>
                          <p:cTn id="23" fill="hold">
                            <p:stCondLst>
                              <p:cond delay="1900"/>
                            </p:stCondLst>
                            <p:childTnLst>
                              <p:par>
                                <p:cTn id="24" presetID="22" presetClass="entr" presetSubtype="8"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left)">
                                      <p:cBhvr>
                                        <p:cTn id="26" dur="500"/>
                                        <p:tgtEl>
                                          <p:spTgt spid="10"/>
                                        </p:tgtEl>
                                      </p:cBhvr>
                                    </p:animEffect>
                                  </p:childTnLst>
                                </p:cTn>
                              </p:par>
                              <p:par>
                                <p:cTn id="27" presetID="22" presetClass="entr" presetSubtype="8" fill="hold"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wipe(left)">
                                      <p:cBhvr>
                                        <p:cTn id="29" dur="500"/>
                                        <p:tgtEl>
                                          <p:spTgt spid="17"/>
                                        </p:tgtEl>
                                      </p:cBhvr>
                                    </p:animEffect>
                                  </p:childTnLst>
                                </p:cTn>
                              </p:par>
                              <p:par>
                                <p:cTn id="30" presetID="22" presetClass="entr" presetSubtype="8" fill="hold" nodeType="with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wipe(left)">
                                      <p:cBhvr>
                                        <p:cTn id="32" dur="500"/>
                                        <p:tgtEl>
                                          <p:spTgt spid="16"/>
                                        </p:tgtEl>
                                      </p:cBhvr>
                                    </p:animEffect>
                                  </p:childTnLst>
                                </p:cTn>
                              </p:par>
                              <p:par>
                                <p:cTn id="33" presetID="22" presetClass="entr" presetSubtype="8"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left)">
                                      <p:cBhvr>
                                        <p:cTn id="3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379914" y="1122361"/>
            <a:ext cx="6704012" cy="4648201"/>
            <a:chOff x="4379914" y="1122361"/>
            <a:chExt cx="6704012" cy="4648201"/>
          </a:xfrm>
        </p:grpSpPr>
        <p:sp>
          <p:nvSpPr>
            <p:cNvPr id="6" name="MH_Other_1"/>
            <p:cNvSpPr/>
            <p:nvPr>
              <p:custDataLst>
                <p:tags r:id="rId1"/>
              </p:custDataLst>
            </p:nvPr>
          </p:nvSpPr>
          <p:spPr>
            <a:xfrm>
              <a:off x="7793039" y="1689100"/>
              <a:ext cx="1284287" cy="3813175"/>
            </a:xfrm>
            <a:custGeom>
              <a:avLst/>
              <a:gdLst>
                <a:gd name="connsiteX0" fmla="*/ 242455 w 1502447"/>
                <a:gd name="connsiteY0" fmla="*/ 0 h 4463446"/>
                <a:gd name="connsiteX1" fmla="*/ 484909 w 1502447"/>
                <a:gd name="connsiteY1" fmla="*/ 519546 h 4463446"/>
                <a:gd name="connsiteX2" fmla="*/ 363682 w 1502447"/>
                <a:gd name="connsiteY2" fmla="*/ 519546 h 4463446"/>
                <a:gd name="connsiteX3" fmla="*/ 363682 w 1502447"/>
                <a:gd name="connsiteY3" fmla="*/ 1837719 h 4463446"/>
                <a:gd name="connsiteX4" fmla="*/ 1373845 w 1502447"/>
                <a:gd name="connsiteY4" fmla="*/ 1837719 h 4463446"/>
                <a:gd name="connsiteX5" fmla="*/ 1373845 w 1502447"/>
                <a:gd name="connsiteY5" fmla="*/ 1838928 h 4463446"/>
                <a:gd name="connsiteX6" fmla="*/ 1378610 w 1502447"/>
                <a:gd name="connsiteY6" fmla="*/ 1837781 h 4463446"/>
                <a:gd name="connsiteX7" fmla="*/ 1443150 w 1502447"/>
                <a:gd name="connsiteY7" fmla="*/ 1857630 h 4463446"/>
                <a:gd name="connsiteX8" fmla="*/ 1502182 w 1502447"/>
                <a:gd name="connsiteY8" fmla="*/ 1973732 h 4463446"/>
                <a:gd name="connsiteX9" fmla="*/ 1500846 w 1502447"/>
                <a:gd name="connsiteY9" fmla="*/ 1973646 h 4463446"/>
                <a:gd name="connsiteX10" fmla="*/ 1500846 w 1502447"/>
                <a:gd name="connsiteY10" fmla="*/ 4463446 h 4463446"/>
                <a:gd name="connsiteX11" fmla="*/ 1246846 w 1502447"/>
                <a:gd name="connsiteY11" fmla="*/ 4463446 h 4463446"/>
                <a:gd name="connsiteX12" fmla="*/ 1246846 w 1502447"/>
                <a:gd name="connsiteY12" fmla="*/ 2093320 h 4463446"/>
                <a:gd name="connsiteX13" fmla="*/ 243256 w 1502447"/>
                <a:gd name="connsiteY13" fmla="*/ 2093320 h 4463446"/>
                <a:gd name="connsiteX14" fmla="*/ 243256 w 1502447"/>
                <a:gd name="connsiteY14" fmla="*/ 2091375 h 4463446"/>
                <a:gd name="connsiteX15" fmla="*/ 231327 w 1502447"/>
                <a:gd name="connsiteY15" fmla="*/ 2091983 h 4463446"/>
                <a:gd name="connsiteX16" fmla="*/ 122858 w 1502447"/>
                <a:gd name="connsiteY16" fmla="*/ 1950478 h 4463446"/>
                <a:gd name="connsiteX17" fmla="*/ 124618 w 1502447"/>
                <a:gd name="connsiteY17" fmla="*/ 1945055 h 4463446"/>
                <a:gd name="connsiteX18" fmla="*/ 121227 w 1502447"/>
                <a:gd name="connsiteY18" fmla="*/ 1945055 h 4463446"/>
                <a:gd name="connsiteX19" fmla="*/ 121227 w 1502447"/>
                <a:gd name="connsiteY19" fmla="*/ 519546 h 4463446"/>
                <a:gd name="connsiteX20" fmla="*/ 0 w 1502447"/>
                <a:gd name="connsiteY20" fmla="*/ 519546 h 4463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02447" h="4463446">
                  <a:moveTo>
                    <a:pt x="242455" y="0"/>
                  </a:moveTo>
                  <a:lnTo>
                    <a:pt x="484909" y="519546"/>
                  </a:lnTo>
                  <a:lnTo>
                    <a:pt x="363682" y="519546"/>
                  </a:lnTo>
                  <a:lnTo>
                    <a:pt x="363682" y="1837719"/>
                  </a:lnTo>
                  <a:lnTo>
                    <a:pt x="1373845" y="1837719"/>
                  </a:lnTo>
                  <a:lnTo>
                    <a:pt x="1373845" y="1838928"/>
                  </a:lnTo>
                  <a:lnTo>
                    <a:pt x="1378610" y="1837781"/>
                  </a:lnTo>
                  <a:cubicBezTo>
                    <a:pt x="1401122" y="1838479"/>
                    <a:pt x="1423449" y="1845121"/>
                    <a:pt x="1443150" y="1857630"/>
                  </a:cubicBezTo>
                  <a:cubicBezTo>
                    <a:pt x="1482552" y="1882648"/>
                    <a:pt x="1505182" y="1927156"/>
                    <a:pt x="1502182" y="1973732"/>
                  </a:cubicBezTo>
                  <a:lnTo>
                    <a:pt x="1500846" y="1973646"/>
                  </a:lnTo>
                  <a:lnTo>
                    <a:pt x="1500846" y="4463446"/>
                  </a:lnTo>
                  <a:lnTo>
                    <a:pt x="1246846" y="4463446"/>
                  </a:lnTo>
                  <a:lnTo>
                    <a:pt x="1246846" y="2093320"/>
                  </a:lnTo>
                  <a:lnTo>
                    <a:pt x="243256" y="2093320"/>
                  </a:lnTo>
                  <a:lnTo>
                    <a:pt x="243256" y="2091375"/>
                  </a:lnTo>
                  <a:lnTo>
                    <a:pt x="231327" y="2091983"/>
                  </a:lnTo>
                  <a:cubicBezTo>
                    <a:pt x="162805" y="2081990"/>
                    <a:pt x="114707" y="2019243"/>
                    <a:pt x="122858" y="1950478"/>
                  </a:cubicBezTo>
                  <a:lnTo>
                    <a:pt x="124618" y="1945055"/>
                  </a:lnTo>
                  <a:lnTo>
                    <a:pt x="121227" y="1945055"/>
                  </a:lnTo>
                  <a:lnTo>
                    <a:pt x="121227" y="519546"/>
                  </a:lnTo>
                  <a:lnTo>
                    <a:pt x="0" y="519546"/>
                  </a:lnTo>
                  <a:close/>
                </a:path>
              </a:pathLst>
            </a:custGeom>
            <a:noFill/>
            <a:ln w="28575" cap="flat" cmpd="sng" algn="ctr">
              <a:solidFill>
                <a:schemeClr val="bg1"/>
              </a:solidFill>
              <a:prstDash val="solid"/>
            </a:ln>
            <a:effectLst>
              <a:outerShdw blurRad="317500" dist="165100" dir="2700000" algn="tl" rotWithShape="0">
                <a:prstClr val="black">
                  <a:alpha val="40000"/>
                </a:prstClr>
              </a:outerShdw>
            </a:effectLst>
          </p:spPr>
          <p:txBody>
            <a:bodyPr anchor="ctr"/>
            <a:lstStyle/>
            <a:p>
              <a:pPr algn="ctr">
                <a:defRPr/>
              </a:pPr>
              <a:endParaRPr lang="zh-CN" altLang="en-US" kern="0">
                <a:solidFill>
                  <a:schemeClr val="bg1"/>
                </a:solidFill>
              </a:endParaRPr>
            </a:p>
          </p:txBody>
        </p:sp>
        <p:sp>
          <p:nvSpPr>
            <p:cNvPr id="7" name="MH_Other_2"/>
            <p:cNvSpPr/>
            <p:nvPr>
              <p:custDataLst>
                <p:tags r:id="rId2"/>
              </p:custDataLst>
            </p:nvPr>
          </p:nvSpPr>
          <p:spPr>
            <a:xfrm>
              <a:off x="6696075" y="2243136"/>
              <a:ext cx="1284288" cy="3259138"/>
            </a:xfrm>
            <a:custGeom>
              <a:avLst/>
              <a:gdLst>
                <a:gd name="connsiteX0" fmla="*/ 242455 w 1502447"/>
                <a:gd name="connsiteY0" fmla="*/ 0 h 3815746"/>
                <a:gd name="connsiteX1" fmla="*/ 484909 w 1502447"/>
                <a:gd name="connsiteY1" fmla="*/ 519546 h 3815746"/>
                <a:gd name="connsiteX2" fmla="*/ 363682 w 1502447"/>
                <a:gd name="connsiteY2" fmla="*/ 519546 h 3815746"/>
                <a:gd name="connsiteX3" fmla="*/ 363682 w 1502447"/>
                <a:gd name="connsiteY3" fmla="*/ 1837719 h 3815746"/>
                <a:gd name="connsiteX4" fmla="*/ 1373845 w 1502447"/>
                <a:gd name="connsiteY4" fmla="*/ 1837719 h 3815746"/>
                <a:gd name="connsiteX5" fmla="*/ 1373845 w 1502447"/>
                <a:gd name="connsiteY5" fmla="*/ 1838928 h 3815746"/>
                <a:gd name="connsiteX6" fmla="*/ 1378610 w 1502447"/>
                <a:gd name="connsiteY6" fmla="*/ 1837781 h 3815746"/>
                <a:gd name="connsiteX7" fmla="*/ 1443150 w 1502447"/>
                <a:gd name="connsiteY7" fmla="*/ 1857630 h 3815746"/>
                <a:gd name="connsiteX8" fmla="*/ 1502182 w 1502447"/>
                <a:gd name="connsiteY8" fmla="*/ 1973732 h 3815746"/>
                <a:gd name="connsiteX9" fmla="*/ 1500846 w 1502447"/>
                <a:gd name="connsiteY9" fmla="*/ 1973646 h 3815746"/>
                <a:gd name="connsiteX10" fmla="*/ 1500846 w 1502447"/>
                <a:gd name="connsiteY10" fmla="*/ 3815746 h 3815746"/>
                <a:gd name="connsiteX11" fmla="*/ 1246846 w 1502447"/>
                <a:gd name="connsiteY11" fmla="*/ 3815746 h 3815746"/>
                <a:gd name="connsiteX12" fmla="*/ 1246846 w 1502447"/>
                <a:gd name="connsiteY12" fmla="*/ 2093320 h 3815746"/>
                <a:gd name="connsiteX13" fmla="*/ 243256 w 1502447"/>
                <a:gd name="connsiteY13" fmla="*/ 2093320 h 3815746"/>
                <a:gd name="connsiteX14" fmla="*/ 243256 w 1502447"/>
                <a:gd name="connsiteY14" fmla="*/ 2091375 h 3815746"/>
                <a:gd name="connsiteX15" fmla="*/ 231327 w 1502447"/>
                <a:gd name="connsiteY15" fmla="*/ 2091983 h 3815746"/>
                <a:gd name="connsiteX16" fmla="*/ 122858 w 1502447"/>
                <a:gd name="connsiteY16" fmla="*/ 1950478 h 3815746"/>
                <a:gd name="connsiteX17" fmla="*/ 124618 w 1502447"/>
                <a:gd name="connsiteY17" fmla="*/ 1945055 h 3815746"/>
                <a:gd name="connsiteX18" fmla="*/ 121227 w 1502447"/>
                <a:gd name="connsiteY18" fmla="*/ 1945055 h 3815746"/>
                <a:gd name="connsiteX19" fmla="*/ 121227 w 1502447"/>
                <a:gd name="connsiteY19" fmla="*/ 519546 h 3815746"/>
                <a:gd name="connsiteX20" fmla="*/ 0 w 1502447"/>
                <a:gd name="connsiteY20" fmla="*/ 519546 h 3815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02447" h="3815746">
                  <a:moveTo>
                    <a:pt x="242455" y="0"/>
                  </a:moveTo>
                  <a:lnTo>
                    <a:pt x="484909" y="519546"/>
                  </a:lnTo>
                  <a:lnTo>
                    <a:pt x="363682" y="519546"/>
                  </a:lnTo>
                  <a:lnTo>
                    <a:pt x="363682" y="1837719"/>
                  </a:lnTo>
                  <a:lnTo>
                    <a:pt x="1373845" y="1837719"/>
                  </a:lnTo>
                  <a:lnTo>
                    <a:pt x="1373845" y="1838928"/>
                  </a:lnTo>
                  <a:lnTo>
                    <a:pt x="1378610" y="1837781"/>
                  </a:lnTo>
                  <a:cubicBezTo>
                    <a:pt x="1401122" y="1838479"/>
                    <a:pt x="1423449" y="1845121"/>
                    <a:pt x="1443150" y="1857630"/>
                  </a:cubicBezTo>
                  <a:cubicBezTo>
                    <a:pt x="1482552" y="1882648"/>
                    <a:pt x="1505182" y="1927156"/>
                    <a:pt x="1502182" y="1973732"/>
                  </a:cubicBezTo>
                  <a:lnTo>
                    <a:pt x="1500846" y="1973646"/>
                  </a:lnTo>
                  <a:lnTo>
                    <a:pt x="1500846" y="3815746"/>
                  </a:lnTo>
                  <a:lnTo>
                    <a:pt x="1246846" y="3815746"/>
                  </a:lnTo>
                  <a:lnTo>
                    <a:pt x="1246846" y="2093320"/>
                  </a:lnTo>
                  <a:lnTo>
                    <a:pt x="243256" y="2093320"/>
                  </a:lnTo>
                  <a:lnTo>
                    <a:pt x="243256" y="2091375"/>
                  </a:lnTo>
                  <a:lnTo>
                    <a:pt x="231327" y="2091983"/>
                  </a:lnTo>
                  <a:cubicBezTo>
                    <a:pt x="162805" y="2081990"/>
                    <a:pt x="114707" y="2019243"/>
                    <a:pt x="122858" y="1950478"/>
                  </a:cubicBezTo>
                  <a:lnTo>
                    <a:pt x="124618" y="1945055"/>
                  </a:lnTo>
                  <a:lnTo>
                    <a:pt x="121227" y="1945055"/>
                  </a:lnTo>
                  <a:lnTo>
                    <a:pt x="121227" y="519546"/>
                  </a:lnTo>
                  <a:lnTo>
                    <a:pt x="0" y="519546"/>
                  </a:lnTo>
                  <a:close/>
                </a:path>
              </a:pathLst>
            </a:custGeom>
            <a:noFill/>
            <a:ln w="28575" cap="flat" cmpd="sng" algn="ctr">
              <a:solidFill>
                <a:schemeClr val="bg1"/>
              </a:solidFill>
              <a:prstDash val="solid"/>
            </a:ln>
            <a:effectLst>
              <a:outerShdw blurRad="317500" dist="165100" dir="2700000" algn="tl" rotWithShape="0">
                <a:prstClr val="black">
                  <a:alpha val="40000"/>
                </a:prstClr>
              </a:outerShdw>
            </a:effectLst>
          </p:spPr>
          <p:txBody>
            <a:bodyPr anchor="ctr"/>
            <a:lstStyle/>
            <a:p>
              <a:pPr algn="ctr">
                <a:defRPr/>
              </a:pPr>
              <a:endParaRPr lang="zh-CN" altLang="en-US" kern="0">
                <a:solidFill>
                  <a:schemeClr val="bg1"/>
                </a:solidFill>
              </a:endParaRPr>
            </a:p>
          </p:txBody>
        </p:sp>
        <p:sp>
          <p:nvSpPr>
            <p:cNvPr id="8" name="MH_Other_3"/>
            <p:cNvSpPr/>
            <p:nvPr>
              <p:custDataLst>
                <p:tags r:id="rId3"/>
              </p:custDataLst>
            </p:nvPr>
          </p:nvSpPr>
          <p:spPr>
            <a:xfrm>
              <a:off x="5599113" y="2795586"/>
              <a:ext cx="1282700" cy="2706688"/>
            </a:xfrm>
            <a:custGeom>
              <a:avLst/>
              <a:gdLst>
                <a:gd name="connsiteX0" fmla="*/ 242455 w 1502447"/>
                <a:gd name="connsiteY0" fmla="*/ 0 h 3168045"/>
                <a:gd name="connsiteX1" fmla="*/ 484909 w 1502447"/>
                <a:gd name="connsiteY1" fmla="*/ 519546 h 3168045"/>
                <a:gd name="connsiteX2" fmla="*/ 363682 w 1502447"/>
                <a:gd name="connsiteY2" fmla="*/ 519546 h 3168045"/>
                <a:gd name="connsiteX3" fmla="*/ 363682 w 1502447"/>
                <a:gd name="connsiteY3" fmla="*/ 1837719 h 3168045"/>
                <a:gd name="connsiteX4" fmla="*/ 1373845 w 1502447"/>
                <a:gd name="connsiteY4" fmla="*/ 1837719 h 3168045"/>
                <a:gd name="connsiteX5" fmla="*/ 1373845 w 1502447"/>
                <a:gd name="connsiteY5" fmla="*/ 1838928 h 3168045"/>
                <a:gd name="connsiteX6" fmla="*/ 1378610 w 1502447"/>
                <a:gd name="connsiteY6" fmla="*/ 1837781 h 3168045"/>
                <a:gd name="connsiteX7" fmla="*/ 1443150 w 1502447"/>
                <a:gd name="connsiteY7" fmla="*/ 1857630 h 3168045"/>
                <a:gd name="connsiteX8" fmla="*/ 1502182 w 1502447"/>
                <a:gd name="connsiteY8" fmla="*/ 1973732 h 3168045"/>
                <a:gd name="connsiteX9" fmla="*/ 1500846 w 1502447"/>
                <a:gd name="connsiteY9" fmla="*/ 1973646 h 3168045"/>
                <a:gd name="connsiteX10" fmla="*/ 1500846 w 1502447"/>
                <a:gd name="connsiteY10" fmla="*/ 3168045 h 3168045"/>
                <a:gd name="connsiteX11" fmla="*/ 1246846 w 1502447"/>
                <a:gd name="connsiteY11" fmla="*/ 3168045 h 3168045"/>
                <a:gd name="connsiteX12" fmla="*/ 1246846 w 1502447"/>
                <a:gd name="connsiteY12" fmla="*/ 2093320 h 3168045"/>
                <a:gd name="connsiteX13" fmla="*/ 243256 w 1502447"/>
                <a:gd name="connsiteY13" fmla="*/ 2093320 h 3168045"/>
                <a:gd name="connsiteX14" fmla="*/ 243256 w 1502447"/>
                <a:gd name="connsiteY14" fmla="*/ 2091375 h 3168045"/>
                <a:gd name="connsiteX15" fmla="*/ 231327 w 1502447"/>
                <a:gd name="connsiteY15" fmla="*/ 2091983 h 3168045"/>
                <a:gd name="connsiteX16" fmla="*/ 122858 w 1502447"/>
                <a:gd name="connsiteY16" fmla="*/ 1950478 h 3168045"/>
                <a:gd name="connsiteX17" fmla="*/ 124618 w 1502447"/>
                <a:gd name="connsiteY17" fmla="*/ 1945055 h 3168045"/>
                <a:gd name="connsiteX18" fmla="*/ 121227 w 1502447"/>
                <a:gd name="connsiteY18" fmla="*/ 1945055 h 3168045"/>
                <a:gd name="connsiteX19" fmla="*/ 121227 w 1502447"/>
                <a:gd name="connsiteY19" fmla="*/ 519546 h 3168045"/>
                <a:gd name="connsiteX20" fmla="*/ 0 w 1502447"/>
                <a:gd name="connsiteY20" fmla="*/ 519546 h 3168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02447" h="3168045">
                  <a:moveTo>
                    <a:pt x="242455" y="0"/>
                  </a:moveTo>
                  <a:lnTo>
                    <a:pt x="484909" y="519546"/>
                  </a:lnTo>
                  <a:lnTo>
                    <a:pt x="363682" y="519546"/>
                  </a:lnTo>
                  <a:lnTo>
                    <a:pt x="363682" y="1837719"/>
                  </a:lnTo>
                  <a:lnTo>
                    <a:pt x="1373845" y="1837719"/>
                  </a:lnTo>
                  <a:lnTo>
                    <a:pt x="1373845" y="1838928"/>
                  </a:lnTo>
                  <a:lnTo>
                    <a:pt x="1378610" y="1837781"/>
                  </a:lnTo>
                  <a:cubicBezTo>
                    <a:pt x="1401122" y="1838479"/>
                    <a:pt x="1423449" y="1845121"/>
                    <a:pt x="1443150" y="1857630"/>
                  </a:cubicBezTo>
                  <a:cubicBezTo>
                    <a:pt x="1482552" y="1882648"/>
                    <a:pt x="1505182" y="1927156"/>
                    <a:pt x="1502182" y="1973732"/>
                  </a:cubicBezTo>
                  <a:lnTo>
                    <a:pt x="1500846" y="1973646"/>
                  </a:lnTo>
                  <a:lnTo>
                    <a:pt x="1500846" y="3168045"/>
                  </a:lnTo>
                  <a:lnTo>
                    <a:pt x="1246846" y="3168045"/>
                  </a:lnTo>
                  <a:lnTo>
                    <a:pt x="1246846" y="2093320"/>
                  </a:lnTo>
                  <a:lnTo>
                    <a:pt x="243256" y="2093320"/>
                  </a:lnTo>
                  <a:lnTo>
                    <a:pt x="243256" y="2091375"/>
                  </a:lnTo>
                  <a:lnTo>
                    <a:pt x="231327" y="2091983"/>
                  </a:lnTo>
                  <a:cubicBezTo>
                    <a:pt x="162805" y="2081990"/>
                    <a:pt x="114707" y="2019243"/>
                    <a:pt x="122858" y="1950478"/>
                  </a:cubicBezTo>
                  <a:lnTo>
                    <a:pt x="124618" y="1945055"/>
                  </a:lnTo>
                  <a:lnTo>
                    <a:pt x="121227" y="1945055"/>
                  </a:lnTo>
                  <a:lnTo>
                    <a:pt x="121227" y="519546"/>
                  </a:lnTo>
                  <a:lnTo>
                    <a:pt x="0" y="519546"/>
                  </a:lnTo>
                  <a:close/>
                </a:path>
              </a:pathLst>
            </a:custGeom>
            <a:noFill/>
            <a:ln w="28575" cap="flat" cmpd="sng" algn="ctr">
              <a:solidFill>
                <a:schemeClr val="bg1"/>
              </a:solidFill>
              <a:prstDash val="solid"/>
            </a:ln>
            <a:effectLst>
              <a:outerShdw blurRad="317500" dist="165100" dir="2700000" algn="tl" rotWithShape="0">
                <a:prstClr val="black">
                  <a:alpha val="40000"/>
                </a:prstClr>
              </a:outerShdw>
            </a:effectLst>
          </p:spPr>
          <p:txBody>
            <a:bodyPr anchor="ctr"/>
            <a:lstStyle/>
            <a:p>
              <a:pPr algn="ctr">
                <a:defRPr/>
              </a:pPr>
              <a:endParaRPr lang="zh-CN" altLang="en-US" kern="0">
                <a:solidFill>
                  <a:schemeClr val="bg1"/>
                </a:solidFill>
              </a:endParaRPr>
            </a:p>
          </p:txBody>
        </p:sp>
        <p:sp>
          <p:nvSpPr>
            <p:cNvPr id="9" name="MH_Other_4"/>
            <p:cNvSpPr/>
            <p:nvPr>
              <p:custDataLst>
                <p:tags r:id="rId4"/>
              </p:custDataLst>
            </p:nvPr>
          </p:nvSpPr>
          <p:spPr>
            <a:xfrm>
              <a:off x="4502150" y="3379786"/>
              <a:ext cx="1282700" cy="2152650"/>
            </a:xfrm>
            <a:custGeom>
              <a:avLst/>
              <a:gdLst>
                <a:gd name="connsiteX0" fmla="*/ 242455 w 1502447"/>
                <a:gd name="connsiteY0" fmla="*/ 0 h 2520345"/>
                <a:gd name="connsiteX1" fmla="*/ 484909 w 1502447"/>
                <a:gd name="connsiteY1" fmla="*/ 519546 h 2520345"/>
                <a:gd name="connsiteX2" fmla="*/ 363682 w 1502447"/>
                <a:gd name="connsiteY2" fmla="*/ 519546 h 2520345"/>
                <a:gd name="connsiteX3" fmla="*/ 363682 w 1502447"/>
                <a:gd name="connsiteY3" fmla="*/ 1837719 h 2520345"/>
                <a:gd name="connsiteX4" fmla="*/ 1373845 w 1502447"/>
                <a:gd name="connsiteY4" fmla="*/ 1837719 h 2520345"/>
                <a:gd name="connsiteX5" fmla="*/ 1373845 w 1502447"/>
                <a:gd name="connsiteY5" fmla="*/ 1838928 h 2520345"/>
                <a:gd name="connsiteX6" fmla="*/ 1378610 w 1502447"/>
                <a:gd name="connsiteY6" fmla="*/ 1837781 h 2520345"/>
                <a:gd name="connsiteX7" fmla="*/ 1443150 w 1502447"/>
                <a:gd name="connsiteY7" fmla="*/ 1857630 h 2520345"/>
                <a:gd name="connsiteX8" fmla="*/ 1502182 w 1502447"/>
                <a:gd name="connsiteY8" fmla="*/ 1973732 h 2520345"/>
                <a:gd name="connsiteX9" fmla="*/ 1500846 w 1502447"/>
                <a:gd name="connsiteY9" fmla="*/ 1973646 h 2520345"/>
                <a:gd name="connsiteX10" fmla="*/ 1500846 w 1502447"/>
                <a:gd name="connsiteY10" fmla="*/ 2520345 h 2520345"/>
                <a:gd name="connsiteX11" fmla="*/ 1246846 w 1502447"/>
                <a:gd name="connsiteY11" fmla="*/ 2520345 h 2520345"/>
                <a:gd name="connsiteX12" fmla="*/ 1246846 w 1502447"/>
                <a:gd name="connsiteY12" fmla="*/ 2093320 h 2520345"/>
                <a:gd name="connsiteX13" fmla="*/ 243256 w 1502447"/>
                <a:gd name="connsiteY13" fmla="*/ 2093320 h 2520345"/>
                <a:gd name="connsiteX14" fmla="*/ 243256 w 1502447"/>
                <a:gd name="connsiteY14" fmla="*/ 2091375 h 2520345"/>
                <a:gd name="connsiteX15" fmla="*/ 231327 w 1502447"/>
                <a:gd name="connsiteY15" fmla="*/ 2091983 h 2520345"/>
                <a:gd name="connsiteX16" fmla="*/ 122858 w 1502447"/>
                <a:gd name="connsiteY16" fmla="*/ 1950478 h 2520345"/>
                <a:gd name="connsiteX17" fmla="*/ 124618 w 1502447"/>
                <a:gd name="connsiteY17" fmla="*/ 1945055 h 2520345"/>
                <a:gd name="connsiteX18" fmla="*/ 121227 w 1502447"/>
                <a:gd name="connsiteY18" fmla="*/ 1945055 h 2520345"/>
                <a:gd name="connsiteX19" fmla="*/ 121227 w 1502447"/>
                <a:gd name="connsiteY19" fmla="*/ 519546 h 2520345"/>
                <a:gd name="connsiteX20" fmla="*/ 0 w 1502447"/>
                <a:gd name="connsiteY20" fmla="*/ 519546 h 2520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02447" h="2520345">
                  <a:moveTo>
                    <a:pt x="242455" y="0"/>
                  </a:moveTo>
                  <a:lnTo>
                    <a:pt x="484909" y="519546"/>
                  </a:lnTo>
                  <a:lnTo>
                    <a:pt x="363682" y="519546"/>
                  </a:lnTo>
                  <a:lnTo>
                    <a:pt x="363682" y="1837719"/>
                  </a:lnTo>
                  <a:lnTo>
                    <a:pt x="1373845" y="1837719"/>
                  </a:lnTo>
                  <a:lnTo>
                    <a:pt x="1373845" y="1838928"/>
                  </a:lnTo>
                  <a:lnTo>
                    <a:pt x="1378610" y="1837781"/>
                  </a:lnTo>
                  <a:cubicBezTo>
                    <a:pt x="1401122" y="1838479"/>
                    <a:pt x="1423449" y="1845121"/>
                    <a:pt x="1443150" y="1857630"/>
                  </a:cubicBezTo>
                  <a:cubicBezTo>
                    <a:pt x="1482552" y="1882648"/>
                    <a:pt x="1505182" y="1927156"/>
                    <a:pt x="1502182" y="1973732"/>
                  </a:cubicBezTo>
                  <a:lnTo>
                    <a:pt x="1500846" y="1973646"/>
                  </a:lnTo>
                  <a:lnTo>
                    <a:pt x="1500846" y="2520345"/>
                  </a:lnTo>
                  <a:lnTo>
                    <a:pt x="1246846" y="2520345"/>
                  </a:lnTo>
                  <a:lnTo>
                    <a:pt x="1246846" y="2093320"/>
                  </a:lnTo>
                  <a:lnTo>
                    <a:pt x="243256" y="2093320"/>
                  </a:lnTo>
                  <a:lnTo>
                    <a:pt x="243256" y="2091375"/>
                  </a:lnTo>
                  <a:lnTo>
                    <a:pt x="231327" y="2091983"/>
                  </a:lnTo>
                  <a:cubicBezTo>
                    <a:pt x="162805" y="2081990"/>
                    <a:pt x="114707" y="2019243"/>
                    <a:pt x="122858" y="1950478"/>
                  </a:cubicBezTo>
                  <a:lnTo>
                    <a:pt x="124618" y="1945055"/>
                  </a:lnTo>
                  <a:lnTo>
                    <a:pt x="121227" y="1945055"/>
                  </a:lnTo>
                  <a:lnTo>
                    <a:pt x="121227" y="519546"/>
                  </a:lnTo>
                  <a:lnTo>
                    <a:pt x="0" y="519546"/>
                  </a:lnTo>
                  <a:close/>
                </a:path>
              </a:pathLst>
            </a:custGeom>
            <a:noFill/>
            <a:ln w="28575" cap="flat" cmpd="sng" algn="ctr">
              <a:solidFill>
                <a:schemeClr val="bg1"/>
              </a:solidFill>
              <a:prstDash val="solid"/>
            </a:ln>
            <a:effectLst>
              <a:outerShdw blurRad="317500" dist="165100" dir="2700000" algn="tl" rotWithShape="0">
                <a:prstClr val="black">
                  <a:alpha val="40000"/>
                </a:prstClr>
              </a:outerShdw>
            </a:effectLst>
          </p:spPr>
          <p:txBody>
            <a:bodyPr anchor="ctr"/>
            <a:lstStyle/>
            <a:p>
              <a:pPr algn="ctr">
                <a:defRPr/>
              </a:pPr>
              <a:endParaRPr lang="zh-CN" altLang="en-US" kern="0">
                <a:solidFill>
                  <a:schemeClr val="bg1"/>
                </a:solidFill>
              </a:endParaRPr>
            </a:p>
          </p:txBody>
        </p:sp>
        <p:sp>
          <p:nvSpPr>
            <p:cNvPr id="10" name="MH_Other_5"/>
            <p:cNvSpPr/>
            <p:nvPr>
              <p:custDataLst>
                <p:tags r:id="rId5"/>
              </p:custDataLst>
            </p:nvPr>
          </p:nvSpPr>
          <p:spPr>
            <a:xfrm>
              <a:off x="8890000" y="1136650"/>
              <a:ext cx="1284288" cy="4365625"/>
            </a:xfrm>
            <a:custGeom>
              <a:avLst/>
              <a:gdLst>
                <a:gd name="connsiteX0" fmla="*/ 242455 w 1502447"/>
                <a:gd name="connsiteY0" fmla="*/ 0 h 5111146"/>
                <a:gd name="connsiteX1" fmla="*/ 484909 w 1502447"/>
                <a:gd name="connsiteY1" fmla="*/ 519546 h 5111146"/>
                <a:gd name="connsiteX2" fmla="*/ 363682 w 1502447"/>
                <a:gd name="connsiteY2" fmla="*/ 519546 h 5111146"/>
                <a:gd name="connsiteX3" fmla="*/ 363682 w 1502447"/>
                <a:gd name="connsiteY3" fmla="*/ 1837719 h 5111146"/>
                <a:gd name="connsiteX4" fmla="*/ 1373845 w 1502447"/>
                <a:gd name="connsiteY4" fmla="*/ 1837719 h 5111146"/>
                <a:gd name="connsiteX5" fmla="*/ 1373845 w 1502447"/>
                <a:gd name="connsiteY5" fmla="*/ 1838928 h 5111146"/>
                <a:gd name="connsiteX6" fmla="*/ 1378610 w 1502447"/>
                <a:gd name="connsiteY6" fmla="*/ 1837781 h 5111146"/>
                <a:gd name="connsiteX7" fmla="*/ 1443150 w 1502447"/>
                <a:gd name="connsiteY7" fmla="*/ 1857630 h 5111146"/>
                <a:gd name="connsiteX8" fmla="*/ 1502182 w 1502447"/>
                <a:gd name="connsiteY8" fmla="*/ 1973732 h 5111146"/>
                <a:gd name="connsiteX9" fmla="*/ 1500846 w 1502447"/>
                <a:gd name="connsiteY9" fmla="*/ 1973646 h 5111146"/>
                <a:gd name="connsiteX10" fmla="*/ 1500846 w 1502447"/>
                <a:gd name="connsiteY10" fmla="*/ 4528702 h 5111146"/>
                <a:gd name="connsiteX11" fmla="*/ 1502447 w 1502447"/>
                <a:gd name="connsiteY11" fmla="*/ 4528702 h 5111146"/>
                <a:gd name="connsiteX12" fmla="*/ 1502447 w 1502447"/>
                <a:gd name="connsiteY12" fmla="*/ 5111146 h 5111146"/>
                <a:gd name="connsiteX13" fmla="*/ 1246847 w 1502447"/>
                <a:gd name="connsiteY13" fmla="*/ 5111146 h 5111146"/>
                <a:gd name="connsiteX14" fmla="*/ 1246847 w 1502447"/>
                <a:gd name="connsiteY14" fmla="*/ 4809520 h 5111146"/>
                <a:gd name="connsiteX15" fmla="*/ 1246846 w 1502447"/>
                <a:gd name="connsiteY15" fmla="*/ 4809520 h 5111146"/>
                <a:gd name="connsiteX16" fmla="*/ 1246846 w 1502447"/>
                <a:gd name="connsiteY16" fmla="*/ 2093320 h 5111146"/>
                <a:gd name="connsiteX17" fmla="*/ 243256 w 1502447"/>
                <a:gd name="connsiteY17" fmla="*/ 2093320 h 5111146"/>
                <a:gd name="connsiteX18" fmla="*/ 243256 w 1502447"/>
                <a:gd name="connsiteY18" fmla="*/ 2091375 h 5111146"/>
                <a:gd name="connsiteX19" fmla="*/ 231327 w 1502447"/>
                <a:gd name="connsiteY19" fmla="*/ 2091983 h 5111146"/>
                <a:gd name="connsiteX20" fmla="*/ 122858 w 1502447"/>
                <a:gd name="connsiteY20" fmla="*/ 1950478 h 5111146"/>
                <a:gd name="connsiteX21" fmla="*/ 124618 w 1502447"/>
                <a:gd name="connsiteY21" fmla="*/ 1945055 h 5111146"/>
                <a:gd name="connsiteX22" fmla="*/ 121227 w 1502447"/>
                <a:gd name="connsiteY22" fmla="*/ 1945055 h 5111146"/>
                <a:gd name="connsiteX23" fmla="*/ 121227 w 1502447"/>
                <a:gd name="connsiteY23" fmla="*/ 519546 h 5111146"/>
                <a:gd name="connsiteX24" fmla="*/ 0 w 1502447"/>
                <a:gd name="connsiteY24" fmla="*/ 519546 h 5111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502447" h="5111146">
                  <a:moveTo>
                    <a:pt x="242455" y="0"/>
                  </a:moveTo>
                  <a:lnTo>
                    <a:pt x="484909" y="519546"/>
                  </a:lnTo>
                  <a:lnTo>
                    <a:pt x="363682" y="519546"/>
                  </a:lnTo>
                  <a:lnTo>
                    <a:pt x="363682" y="1837719"/>
                  </a:lnTo>
                  <a:lnTo>
                    <a:pt x="1373845" y="1837719"/>
                  </a:lnTo>
                  <a:lnTo>
                    <a:pt x="1373845" y="1838928"/>
                  </a:lnTo>
                  <a:lnTo>
                    <a:pt x="1378610" y="1837781"/>
                  </a:lnTo>
                  <a:cubicBezTo>
                    <a:pt x="1401122" y="1838479"/>
                    <a:pt x="1423449" y="1845121"/>
                    <a:pt x="1443150" y="1857630"/>
                  </a:cubicBezTo>
                  <a:cubicBezTo>
                    <a:pt x="1482552" y="1882648"/>
                    <a:pt x="1505182" y="1927156"/>
                    <a:pt x="1502182" y="1973732"/>
                  </a:cubicBezTo>
                  <a:lnTo>
                    <a:pt x="1500846" y="1973646"/>
                  </a:lnTo>
                  <a:lnTo>
                    <a:pt x="1500846" y="4528702"/>
                  </a:lnTo>
                  <a:lnTo>
                    <a:pt x="1502447" y="4528702"/>
                  </a:lnTo>
                  <a:lnTo>
                    <a:pt x="1502447" y="5111146"/>
                  </a:lnTo>
                  <a:lnTo>
                    <a:pt x="1246847" y="5111146"/>
                  </a:lnTo>
                  <a:lnTo>
                    <a:pt x="1246847" y="4809520"/>
                  </a:lnTo>
                  <a:lnTo>
                    <a:pt x="1246846" y="4809520"/>
                  </a:lnTo>
                  <a:lnTo>
                    <a:pt x="1246846" y="2093320"/>
                  </a:lnTo>
                  <a:lnTo>
                    <a:pt x="243256" y="2093320"/>
                  </a:lnTo>
                  <a:lnTo>
                    <a:pt x="243256" y="2091375"/>
                  </a:lnTo>
                  <a:lnTo>
                    <a:pt x="231327" y="2091983"/>
                  </a:lnTo>
                  <a:cubicBezTo>
                    <a:pt x="162805" y="2081990"/>
                    <a:pt x="114707" y="2019243"/>
                    <a:pt x="122858" y="1950478"/>
                  </a:cubicBezTo>
                  <a:lnTo>
                    <a:pt x="124618" y="1945055"/>
                  </a:lnTo>
                  <a:lnTo>
                    <a:pt x="121227" y="1945055"/>
                  </a:lnTo>
                  <a:lnTo>
                    <a:pt x="121227" y="519546"/>
                  </a:lnTo>
                  <a:lnTo>
                    <a:pt x="0" y="519546"/>
                  </a:lnTo>
                  <a:close/>
                </a:path>
              </a:pathLst>
            </a:custGeom>
            <a:noFill/>
            <a:ln w="28575" cap="flat" cmpd="sng" algn="ctr">
              <a:solidFill>
                <a:schemeClr val="bg1"/>
              </a:solidFill>
              <a:prstDash val="solid"/>
            </a:ln>
            <a:effectLst>
              <a:outerShdw blurRad="317500" dist="165100" dir="2700000" algn="tl" rotWithShape="0">
                <a:prstClr val="black">
                  <a:alpha val="40000"/>
                </a:prstClr>
              </a:outerShdw>
            </a:effectLst>
          </p:spPr>
          <p:txBody>
            <a:bodyPr anchor="ctr"/>
            <a:lstStyle/>
            <a:p>
              <a:pPr algn="ctr">
                <a:defRPr/>
              </a:pPr>
              <a:endParaRPr lang="zh-CN" altLang="en-US" kern="0">
                <a:solidFill>
                  <a:schemeClr val="bg1"/>
                </a:solidFill>
              </a:endParaRPr>
            </a:p>
          </p:txBody>
        </p:sp>
        <p:pic>
          <p:nvPicPr>
            <p:cNvPr id="11" name="MH_Other_6"/>
            <p:cNvPicPr>
              <a:picLocks noChangeAspect="1"/>
            </p:cNvPicPr>
            <p:nvPr>
              <p:custDataLst>
                <p:tags r:id="rId6"/>
              </p:custDataLst>
            </p:nvPr>
          </p:nvPicPr>
          <p:blipFill>
            <a:blip r:embed="rId52">
              <a:extLst>
                <a:ext uri="{28A0092B-C50C-407E-A947-70E740481C1C}">
                  <a14:useLocalDpi xmlns:a14="http://schemas.microsoft.com/office/drawing/2010/main" val="0"/>
                </a:ext>
              </a:extLst>
            </a:blip>
            <a:srcRect l="11513" t="74474" r="14423" b="17149"/>
            <a:stretch>
              <a:fillRect/>
            </a:stretch>
          </p:blipFill>
          <p:spPr bwMode="auto">
            <a:xfrm>
              <a:off x="4379914" y="5438775"/>
              <a:ext cx="6359525" cy="331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MH_Other_7"/>
            <p:cNvSpPr txBox="1"/>
            <p:nvPr>
              <p:custDataLst>
                <p:tags r:id="rId7"/>
              </p:custDataLst>
            </p:nvPr>
          </p:nvSpPr>
          <p:spPr>
            <a:xfrm>
              <a:off x="9300960" y="2191915"/>
              <a:ext cx="534121" cy="507831"/>
            </a:xfrm>
            <a:prstGeom prst="rect">
              <a:avLst/>
            </a:prstGeom>
            <a:noFill/>
            <a:ln>
              <a:solidFill>
                <a:schemeClr val="bg1"/>
              </a:solidFill>
            </a:ln>
            <a:effectLst>
              <a:outerShdw blurRad="139700" dist="114300" dir="2700000" algn="tl" rotWithShape="0">
                <a:prstClr val="black">
                  <a:alpha val="29000"/>
                </a:prstClr>
              </a:outerShdw>
            </a:effectLst>
          </p:spPr>
          <p:txBody>
            <a:bodyPr wrap="none">
              <a:spAutoFit/>
            </a:bodyPr>
            <a:lstStyle>
              <a:defPPr>
                <a:defRPr lang="zh-CN"/>
              </a:defPPr>
              <a:lvl1pPr>
                <a:defRPr sz="5400">
                  <a:solidFill>
                    <a:schemeClr val="bg1"/>
                  </a:solidFill>
                  <a:effectLst>
                    <a:innerShdw blurRad="63500" dist="50800" dir="13500000">
                      <a:prstClr val="black">
                        <a:alpha val="50000"/>
                      </a:prstClr>
                    </a:innerShdw>
                  </a:effectLst>
                  <a:latin typeface="方正正中黑简体" panose="02000000000000000000" pitchFamily="2" charset="-122"/>
                  <a:ea typeface="方正正中黑简体" panose="02000000000000000000" pitchFamily="2" charset="-122"/>
                </a:defRPr>
              </a:lvl1pPr>
            </a:lstStyle>
            <a:p>
              <a:pPr>
                <a:defRPr/>
              </a:pPr>
              <a:r>
                <a:rPr lang="en-US" altLang="zh-CN" sz="2700" dirty="0">
                  <a:latin typeface="+mn-lt"/>
                  <a:ea typeface="+mn-ea"/>
                </a:rPr>
                <a:t>01</a:t>
              </a:r>
              <a:endParaRPr lang="zh-CN" altLang="en-US" sz="2700" dirty="0">
                <a:latin typeface="+mn-lt"/>
                <a:ea typeface="+mn-ea"/>
              </a:endParaRPr>
            </a:p>
          </p:txBody>
        </p:sp>
        <p:sp>
          <p:nvSpPr>
            <p:cNvPr id="13" name="MH_Other_8"/>
            <p:cNvSpPr txBox="1"/>
            <p:nvPr>
              <p:custDataLst>
                <p:tags r:id="rId8"/>
              </p:custDataLst>
            </p:nvPr>
          </p:nvSpPr>
          <p:spPr>
            <a:xfrm>
              <a:off x="8160067" y="2771198"/>
              <a:ext cx="534121" cy="507831"/>
            </a:xfrm>
            <a:prstGeom prst="rect">
              <a:avLst/>
            </a:prstGeom>
            <a:noFill/>
            <a:ln>
              <a:solidFill>
                <a:schemeClr val="bg1"/>
              </a:solidFill>
            </a:ln>
            <a:effectLst>
              <a:outerShdw blurRad="139700" dist="114300" dir="2700000" algn="tl" rotWithShape="0">
                <a:prstClr val="black">
                  <a:alpha val="29000"/>
                </a:prstClr>
              </a:outerShdw>
            </a:effectLst>
          </p:spPr>
          <p:txBody>
            <a:bodyPr wrap="none">
              <a:spAutoFit/>
            </a:bodyPr>
            <a:lstStyle>
              <a:defPPr>
                <a:defRPr lang="zh-CN"/>
              </a:defPPr>
              <a:lvl1pPr>
                <a:defRPr sz="3600">
                  <a:solidFill>
                    <a:srgbClr val="71E600"/>
                  </a:solidFill>
                  <a:effectLst>
                    <a:innerShdw blurRad="63500" dist="50800" dir="13500000">
                      <a:prstClr val="black">
                        <a:alpha val="50000"/>
                      </a:prstClr>
                    </a:innerShdw>
                  </a:effectLst>
                  <a:latin typeface="方正正中黑简体" panose="02000000000000000000" pitchFamily="2" charset="-122"/>
                  <a:ea typeface="方正正中黑简体" panose="02000000000000000000" pitchFamily="2" charset="-122"/>
                </a:defRPr>
              </a:lvl1pPr>
            </a:lstStyle>
            <a:p>
              <a:pPr>
                <a:defRPr/>
              </a:pPr>
              <a:r>
                <a:rPr lang="en-US" altLang="zh-CN" sz="2700" dirty="0">
                  <a:solidFill>
                    <a:schemeClr val="bg1"/>
                  </a:solidFill>
                  <a:latin typeface="+mn-lt"/>
                  <a:ea typeface="+mn-ea"/>
                </a:rPr>
                <a:t>02</a:t>
              </a:r>
              <a:endParaRPr lang="zh-CN" altLang="en-US" sz="2700" dirty="0">
                <a:solidFill>
                  <a:schemeClr val="bg1"/>
                </a:solidFill>
                <a:latin typeface="+mn-lt"/>
                <a:ea typeface="+mn-ea"/>
              </a:endParaRPr>
            </a:p>
          </p:txBody>
        </p:sp>
        <p:sp>
          <p:nvSpPr>
            <p:cNvPr id="14" name="MH_Other_9"/>
            <p:cNvSpPr txBox="1"/>
            <p:nvPr>
              <p:custDataLst>
                <p:tags r:id="rId9"/>
              </p:custDataLst>
            </p:nvPr>
          </p:nvSpPr>
          <p:spPr>
            <a:xfrm>
              <a:off x="7059580" y="3317740"/>
              <a:ext cx="534121" cy="507831"/>
            </a:xfrm>
            <a:prstGeom prst="rect">
              <a:avLst/>
            </a:prstGeom>
            <a:noFill/>
            <a:ln>
              <a:solidFill>
                <a:schemeClr val="bg1"/>
              </a:solidFill>
            </a:ln>
            <a:effectLst>
              <a:outerShdw blurRad="139700" dist="114300" dir="2700000" algn="tl" rotWithShape="0">
                <a:prstClr val="black">
                  <a:alpha val="29000"/>
                </a:prstClr>
              </a:outerShdw>
            </a:effectLst>
          </p:spPr>
          <p:txBody>
            <a:bodyPr wrap="none">
              <a:spAutoFit/>
            </a:bodyPr>
            <a:lstStyle>
              <a:defPPr>
                <a:defRPr lang="zh-CN"/>
              </a:defPPr>
              <a:lvl1pPr>
                <a:defRPr sz="3600">
                  <a:solidFill>
                    <a:srgbClr val="71E600"/>
                  </a:solidFill>
                  <a:effectLst>
                    <a:innerShdw blurRad="63500" dist="50800" dir="13500000">
                      <a:prstClr val="black">
                        <a:alpha val="50000"/>
                      </a:prstClr>
                    </a:innerShdw>
                  </a:effectLst>
                  <a:latin typeface="方正正中黑简体" panose="02000000000000000000" pitchFamily="2" charset="-122"/>
                  <a:ea typeface="方正正中黑简体" panose="02000000000000000000" pitchFamily="2" charset="-122"/>
                </a:defRPr>
              </a:lvl1pPr>
            </a:lstStyle>
            <a:p>
              <a:pPr>
                <a:defRPr/>
              </a:pPr>
              <a:r>
                <a:rPr lang="en-US" altLang="zh-CN" sz="2700" dirty="0">
                  <a:solidFill>
                    <a:schemeClr val="bg1"/>
                  </a:solidFill>
                  <a:latin typeface="+mn-lt"/>
                  <a:ea typeface="+mn-ea"/>
                </a:rPr>
                <a:t>03</a:t>
              </a:r>
              <a:endParaRPr lang="zh-CN" altLang="en-US" sz="2700" dirty="0">
                <a:solidFill>
                  <a:schemeClr val="bg1"/>
                </a:solidFill>
                <a:latin typeface="+mn-lt"/>
                <a:ea typeface="+mn-ea"/>
              </a:endParaRPr>
            </a:p>
          </p:txBody>
        </p:sp>
        <p:sp>
          <p:nvSpPr>
            <p:cNvPr id="15" name="MH_Other_10"/>
            <p:cNvSpPr txBox="1"/>
            <p:nvPr>
              <p:custDataLst>
                <p:tags r:id="rId10"/>
              </p:custDataLst>
            </p:nvPr>
          </p:nvSpPr>
          <p:spPr>
            <a:xfrm>
              <a:off x="5984419" y="3872437"/>
              <a:ext cx="534121" cy="507831"/>
            </a:xfrm>
            <a:prstGeom prst="rect">
              <a:avLst/>
            </a:prstGeom>
            <a:noFill/>
            <a:ln>
              <a:solidFill>
                <a:schemeClr val="bg1"/>
              </a:solidFill>
            </a:ln>
            <a:effectLst>
              <a:outerShdw blurRad="139700" dist="114300" dir="2700000" algn="tl" rotWithShape="0">
                <a:prstClr val="black">
                  <a:alpha val="29000"/>
                </a:prstClr>
              </a:outerShdw>
            </a:effectLst>
          </p:spPr>
          <p:txBody>
            <a:bodyPr wrap="none">
              <a:spAutoFit/>
            </a:bodyPr>
            <a:lstStyle>
              <a:defPPr>
                <a:defRPr lang="zh-CN"/>
              </a:defPPr>
              <a:lvl1pPr>
                <a:defRPr sz="3600">
                  <a:solidFill>
                    <a:srgbClr val="71E600"/>
                  </a:solidFill>
                  <a:effectLst>
                    <a:innerShdw blurRad="63500" dist="50800" dir="13500000">
                      <a:prstClr val="black">
                        <a:alpha val="50000"/>
                      </a:prstClr>
                    </a:innerShdw>
                  </a:effectLst>
                  <a:latin typeface="方正正中黑简体" panose="02000000000000000000" pitchFamily="2" charset="-122"/>
                  <a:ea typeface="方正正中黑简体" panose="02000000000000000000" pitchFamily="2" charset="-122"/>
                </a:defRPr>
              </a:lvl1pPr>
            </a:lstStyle>
            <a:p>
              <a:pPr>
                <a:defRPr/>
              </a:pPr>
              <a:r>
                <a:rPr lang="en-US" altLang="zh-CN" sz="2700" dirty="0">
                  <a:solidFill>
                    <a:schemeClr val="bg1"/>
                  </a:solidFill>
                  <a:latin typeface="+mn-lt"/>
                  <a:ea typeface="+mn-ea"/>
                </a:rPr>
                <a:t>04</a:t>
              </a:r>
              <a:endParaRPr lang="zh-CN" altLang="en-US" sz="2700" dirty="0">
                <a:solidFill>
                  <a:schemeClr val="bg1"/>
                </a:solidFill>
                <a:latin typeface="+mn-lt"/>
                <a:ea typeface="+mn-ea"/>
              </a:endParaRPr>
            </a:p>
          </p:txBody>
        </p:sp>
        <p:sp>
          <p:nvSpPr>
            <p:cNvPr id="16" name="MH_Other_11"/>
            <p:cNvSpPr txBox="1"/>
            <p:nvPr>
              <p:custDataLst>
                <p:tags r:id="rId11"/>
              </p:custDataLst>
            </p:nvPr>
          </p:nvSpPr>
          <p:spPr>
            <a:xfrm>
              <a:off x="4899691" y="4438370"/>
              <a:ext cx="534121" cy="507831"/>
            </a:xfrm>
            <a:prstGeom prst="rect">
              <a:avLst/>
            </a:prstGeom>
            <a:noFill/>
            <a:ln>
              <a:solidFill>
                <a:schemeClr val="bg1"/>
              </a:solidFill>
            </a:ln>
            <a:effectLst>
              <a:outerShdw blurRad="139700" dist="114300" dir="2700000" algn="tl" rotWithShape="0">
                <a:prstClr val="black">
                  <a:alpha val="29000"/>
                </a:prstClr>
              </a:outerShdw>
            </a:effectLst>
          </p:spPr>
          <p:txBody>
            <a:bodyPr wrap="none">
              <a:spAutoFit/>
            </a:bodyPr>
            <a:lstStyle>
              <a:defPPr>
                <a:defRPr lang="zh-CN"/>
              </a:defPPr>
              <a:lvl1pPr>
                <a:defRPr sz="3600">
                  <a:solidFill>
                    <a:srgbClr val="71E600"/>
                  </a:solidFill>
                  <a:effectLst>
                    <a:innerShdw blurRad="63500" dist="50800" dir="13500000">
                      <a:prstClr val="black">
                        <a:alpha val="50000"/>
                      </a:prstClr>
                    </a:innerShdw>
                  </a:effectLst>
                  <a:latin typeface="方正正中黑简体" panose="02000000000000000000" pitchFamily="2" charset="-122"/>
                  <a:ea typeface="方正正中黑简体" panose="02000000000000000000" pitchFamily="2" charset="-122"/>
                </a:defRPr>
              </a:lvl1pPr>
            </a:lstStyle>
            <a:p>
              <a:pPr>
                <a:defRPr/>
              </a:pPr>
              <a:r>
                <a:rPr lang="en-US" altLang="zh-CN" sz="2700" dirty="0">
                  <a:solidFill>
                    <a:schemeClr val="bg1"/>
                  </a:solidFill>
                  <a:latin typeface="+mn-lt"/>
                  <a:ea typeface="+mn-ea"/>
                </a:rPr>
                <a:t>05</a:t>
              </a:r>
              <a:endParaRPr lang="zh-CN" altLang="en-US" sz="2700" dirty="0">
                <a:solidFill>
                  <a:schemeClr val="bg1"/>
                </a:solidFill>
                <a:latin typeface="+mn-lt"/>
                <a:ea typeface="+mn-ea"/>
              </a:endParaRPr>
            </a:p>
          </p:txBody>
        </p:sp>
        <p:sp>
          <p:nvSpPr>
            <p:cNvPr id="17" name="MH_SubTitle_1"/>
            <p:cNvSpPr txBox="1"/>
            <p:nvPr>
              <p:custDataLst>
                <p:tags r:id="rId12"/>
              </p:custDataLst>
            </p:nvPr>
          </p:nvSpPr>
          <p:spPr>
            <a:xfrm>
              <a:off x="9248776" y="1574799"/>
              <a:ext cx="917575" cy="646112"/>
            </a:xfrm>
            <a:prstGeom prst="rect">
              <a:avLst/>
            </a:prstGeom>
            <a:noFill/>
            <a:ln>
              <a:solidFill>
                <a:schemeClr val="bg1"/>
              </a:solidFill>
            </a:ln>
            <a:effectLst>
              <a:outerShdw blurRad="330200" dist="165100" dir="2700000" algn="tl" rotWithShape="0">
                <a:prstClr val="black">
                  <a:alpha val="40000"/>
                </a:prstClr>
              </a:outerShdw>
            </a:effectLst>
          </p:spPr>
          <p:txBody>
            <a:bodyPr>
              <a:normAutofit/>
            </a:bodyPr>
            <a:lstStyle>
              <a:defPPr>
                <a:defRPr lang="zh-CN"/>
              </a:defPPr>
              <a:lvl1pPr>
                <a:defRPr sz="16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gn="ctr">
                <a:defRPr/>
              </a:pPr>
              <a:r>
                <a:rPr lang="zh-CN" altLang="en-US" kern="0">
                  <a:solidFill>
                    <a:schemeClr val="bg1"/>
                  </a:solidFill>
                  <a:latin typeface="+mn-lt"/>
                  <a:ea typeface="+mn-ea"/>
                </a:rPr>
                <a:t>添加</a:t>
              </a:r>
              <a:endParaRPr lang="en-US" altLang="zh-CN" kern="0">
                <a:solidFill>
                  <a:schemeClr val="bg1"/>
                </a:solidFill>
                <a:latin typeface="+mn-lt"/>
                <a:ea typeface="+mn-ea"/>
              </a:endParaRPr>
            </a:p>
            <a:p>
              <a:pPr algn="ctr">
                <a:defRPr/>
              </a:pPr>
              <a:r>
                <a:rPr lang="zh-CN" altLang="en-US" kern="0">
                  <a:solidFill>
                    <a:schemeClr val="bg1"/>
                  </a:solidFill>
                  <a:latin typeface="+mn-lt"/>
                  <a:ea typeface="+mn-ea"/>
                </a:rPr>
                <a:t>文字</a:t>
              </a:r>
              <a:endParaRPr lang="en-US" altLang="zh-CN" kern="0" dirty="0">
                <a:solidFill>
                  <a:schemeClr val="bg1"/>
                </a:solidFill>
                <a:latin typeface="+mn-lt"/>
                <a:ea typeface="+mn-ea"/>
              </a:endParaRPr>
            </a:p>
          </p:txBody>
        </p:sp>
        <p:sp>
          <p:nvSpPr>
            <p:cNvPr id="18" name="MH_SubTitle_2"/>
            <p:cNvSpPr txBox="1"/>
            <p:nvPr>
              <p:custDataLst>
                <p:tags r:id="rId13"/>
              </p:custDataLst>
            </p:nvPr>
          </p:nvSpPr>
          <p:spPr>
            <a:xfrm>
              <a:off x="8101014" y="2176462"/>
              <a:ext cx="917575" cy="646113"/>
            </a:xfrm>
            <a:prstGeom prst="rect">
              <a:avLst/>
            </a:prstGeom>
            <a:noFill/>
            <a:ln>
              <a:solidFill>
                <a:schemeClr val="bg1"/>
              </a:solidFill>
            </a:ln>
            <a:effectLst>
              <a:outerShdw blurRad="330200" dist="165100" dir="2700000" algn="tl" rotWithShape="0">
                <a:prstClr val="black">
                  <a:alpha val="40000"/>
                </a:prstClr>
              </a:outerShdw>
            </a:effectLst>
          </p:spPr>
          <p:txBody>
            <a:bodyPr>
              <a:normAutofit/>
            </a:bodyPr>
            <a:lstStyle>
              <a:defPPr>
                <a:defRPr lang="zh-CN"/>
              </a:defPPr>
              <a:lvl1pPr>
                <a:defRPr sz="16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gn="ctr">
                <a:defRPr/>
              </a:pPr>
              <a:r>
                <a:rPr lang="zh-CN" altLang="en-US" kern="0">
                  <a:solidFill>
                    <a:schemeClr val="bg1"/>
                  </a:solidFill>
                  <a:latin typeface="+mn-lt"/>
                  <a:ea typeface="+mn-ea"/>
                </a:rPr>
                <a:t>添加</a:t>
              </a:r>
              <a:endParaRPr lang="en-US" altLang="zh-CN" kern="0">
                <a:solidFill>
                  <a:schemeClr val="bg1"/>
                </a:solidFill>
                <a:latin typeface="+mn-lt"/>
                <a:ea typeface="+mn-ea"/>
              </a:endParaRPr>
            </a:p>
            <a:p>
              <a:pPr algn="ctr">
                <a:defRPr/>
              </a:pPr>
              <a:r>
                <a:rPr lang="zh-CN" altLang="en-US" kern="0">
                  <a:solidFill>
                    <a:schemeClr val="bg1"/>
                  </a:solidFill>
                  <a:latin typeface="+mn-lt"/>
                  <a:ea typeface="+mn-ea"/>
                </a:rPr>
                <a:t>文字</a:t>
              </a:r>
              <a:endParaRPr lang="en-US" altLang="zh-CN" kern="0" dirty="0">
                <a:solidFill>
                  <a:schemeClr val="bg1"/>
                </a:solidFill>
                <a:latin typeface="+mn-lt"/>
                <a:ea typeface="+mn-ea"/>
              </a:endParaRPr>
            </a:p>
          </p:txBody>
        </p:sp>
        <p:sp>
          <p:nvSpPr>
            <p:cNvPr id="19" name="MH_SubTitle_3"/>
            <p:cNvSpPr txBox="1"/>
            <p:nvPr>
              <p:custDataLst>
                <p:tags r:id="rId14"/>
              </p:custDataLst>
            </p:nvPr>
          </p:nvSpPr>
          <p:spPr>
            <a:xfrm>
              <a:off x="6996114" y="2749549"/>
              <a:ext cx="917575" cy="646112"/>
            </a:xfrm>
            <a:prstGeom prst="rect">
              <a:avLst/>
            </a:prstGeom>
            <a:noFill/>
            <a:ln>
              <a:solidFill>
                <a:schemeClr val="bg1"/>
              </a:solidFill>
            </a:ln>
            <a:effectLst>
              <a:outerShdw blurRad="330200" dist="165100" dir="2700000" algn="tl" rotWithShape="0">
                <a:prstClr val="black">
                  <a:alpha val="40000"/>
                </a:prstClr>
              </a:outerShdw>
            </a:effectLst>
          </p:spPr>
          <p:txBody>
            <a:bodyPr>
              <a:normAutofit/>
            </a:bodyPr>
            <a:lstStyle>
              <a:defPPr>
                <a:defRPr lang="zh-CN"/>
              </a:defPPr>
              <a:lvl1pPr>
                <a:defRPr sz="16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gn="ctr">
                <a:defRPr/>
              </a:pPr>
              <a:r>
                <a:rPr lang="zh-CN" altLang="en-US" kern="0">
                  <a:solidFill>
                    <a:schemeClr val="bg1"/>
                  </a:solidFill>
                  <a:latin typeface="+mn-lt"/>
                  <a:ea typeface="+mn-ea"/>
                </a:rPr>
                <a:t>添加</a:t>
              </a:r>
              <a:endParaRPr lang="en-US" altLang="zh-CN" kern="0">
                <a:solidFill>
                  <a:schemeClr val="bg1"/>
                </a:solidFill>
                <a:latin typeface="+mn-lt"/>
                <a:ea typeface="+mn-ea"/>
              </a:endParaRPr>
            </a:p>
            <a:p>
              <a:pPr algn="ctr">
                <a:defRPr/>
              </a:pPr>
              <a:r>
                <a:rPr lang="zh-CN" altLang="en-US" kern="0">
                  <a:solidFill>
                    <a:schemeClr val="bg1"/>
                  </a:solidFill>
                  <a:latin typeface="+mn-lt"/>
                  <a:ea typeface="+mn-ea"/>
                </a:rPr>
                <a:t>文字</a:t>
              </a:r>
              <a:endParaRPr lang="en-US" altLang="zh-CN" kern="0" dirty="0">
                <a:solidFill>
                  <a:schemeClr val="bg1"/>
                </a:solidFill>
                <a:latin typeface="+mn-lt"/>
                <a:ea typeface="+mn-ea"/>
              </a:endParaRPr>
            </a:p>
          </p:txBody>
        </p:sp>
        <p:sp>
          <p:nvSpPr>
            <p:cNvPr id="20" name="MH_SubTitle_4"/>
            <p:cNvSpPr txBox="1"/>
            <p:nvPr>
              <p:custDataLst>
                <p:tags r:id="rId15"/>
              </p:custDataLst>
            </p:nvPr>
          </p:nvSpPr>
          <p:spPr>
            <a:xfrm>
              <a:off x="5945189" y="3236912"/>
              <a:ext cx="915987" cy="646113"/>
            </a:xfrm>
            <a:prstGeom prst="rect">
              <a:avLst/>
            </a:prstGeom>
            <a:noFill/>
            <a:ln>
              <a:solidFill>
                <a:schemeClr val="bg1"/>
              </a:solidFill>
            </a:ln>
            <a:effectLst>
              <a:outerShdw blurRad="330200" dist="165100" dir="2700000" algn="tl" rotWithShape="0">
                <a:prstClr val="black">
                  <a:alpha val="40000"/>
                </a:prstClr>
              </a:outerShdw>
            </a:effectLst>
          </p:spPr>
          <p:txBody>
            <a:bodyPr>
              <a:normAutofit/>
            </a:bodyPr>
            <a:lstStyle>
              <a:defPPr>
                <a:defRPr lang="zh-CN"/>
              </a:defPPr>
              <a:lvl1pPr>
                <a:defRPr sz="16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gn="ctr">
                <a:defRPr/>
              </a:pPr>
              <a:r>
                <a:rPr lang="zh-CN" altLang="en-US" kern="0">
                  <a:solidFill>
                    <a:schemeClr val="bg1"/>
                  </a:solidFill>
                  <a:latin typeface="+mn-lt"/>
                  <a:ea typeface="+mn-ea"/>
                </a:rPr>
                <a:t>添加</a:t>
              </a:r>
              <a:endParaRPr lang="en-US" altLang="zh-CN" kern="0">
                <a:solidFill>
                  <a:schemeClr val="bg1"/>
                </a:solidFill>
                <a:latin typeface="+mn-lt"/>
                <a:ea typeface="+mn-ea"/>
              </a:endParaRPr>
            </a:p>
            <a:p>
              <a:pPr algn="ctr">
                <a:defRPr/>
              </a:pPr>
              <a:r>
                <a:rPr lang="zh-CN" altLang="en-US" kern="0">
                  <a:solidFill>
                    <a:schemeClr val="bg1"/>
                  </a:solidFill>
                  <a:latin typeface="+mn-lt"/>
                  <a:ea typeface="+mn-ea"/>
                </a:rPr>
                <a:t>文字</a:t>
              </a:r>
              <a:endParaRPr lang="en-US" altLang="zh-CN" kern="0" dirty="0">
                <a:solidFill>
                  <a:schemeClr val="bg1"/>
                </a:solidFill>
                <a:latin typeface="+mn-lt"/>
                <a:ea typeface="+mn-ea"/>
              </a:endParaRPr>
            </a:p>
          </p:txBody>
        </p:sp>
        <p:sp>
          <p:nvSpPr>
            <p:cNvPr id="21" name="MH_SubTitle_5"/>
            <p:cNvSpPr txBox="1"/>
            <p:nvPr>
              <p:custDataLst>
                <p:tags r:id="rId16"/>
              </p:custDataLst>
            </p:nvPr>
          </p:nvSpPr>
          <p:spPr>
            <a:xfrm>
              <a:off x="4851401" y="3825874"/>
              <a:ext cx="917575" cy="646112"/>
            </a:xfrm>
            <a:prstGeom prst="rect">
              <a:avLst/>
            </a:prstGeom>
            <a:noFill/>
            <a:ln>
              <a:solidFill>
                <a:schemeClr val="bg1"/>
              </a:solidFill>
            </a:ln>
            <a:effectLst>
              <a:outerShdw blurRad="330200" dist="165100" dir="2700000" algn="tl" rotWithShape="0">
                <a:prstClr val="black">
                  <a:alpha val="40000"/>
                </a:prstClr>
              </a:outerShdw>
            </a:effectLst>
          </p:spPr>
          <p:txBody>
            <a:bodyPr>
              <a:normAutofit/>
            </a:bodyPr>
            <a:lstStyle>
              <a:defPPr>
                <a:defRPr lang="zh-CN"/>
              </a:defPPr>
              <a:lvl1pPr>
                <a:defRPr sz="16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gn="ctr">
                <a:defRPr/>
              </a:pPr>
              <a:r>
                <a:rPr lang="zh-CN" altLang="en-US" kern="0">
                  <a:solidFill>
                    <a:schemeClr val="bg1"/>
                  </a:solidFill>
                  <a:latin typeface="+mn-lt"/>
                  <a:ea typeface="+mn-ea"/>
                </a:rPr>
                <a:t>添加</a:t>
              </a:r>
              <a:endParaRPr lang="en-US" altLang="zh-CN" kern="0">
                <a:solidFill>
                  <a:schemeClr val="bg1"/>
                </a:solidFill>
                <a:latin typeface="+mn-lt"/>
                <a:ea typeface="+mn-ea"/>
              </a:endParaRPr>
            </a:p>
            <a:p>
              <a:pPr algn="ctr">
                <a:defRPr/>
              </a:pPr>
              <a:r>
                <a:rPr lang="zh-CN" altLang="en-US" kern="0">
                  <a:solidFill>
                    <a:schemeClr val="bg1"/>
                  </a:solidFill>
                  <a:latin typeface="+mn-lt"/>
                  <a:ea typeface="+mn-ea"/>
                </a:rPr>
                <a:t>文字</a:t>
              </a:r>
              <a:endParaRPr lang="en-US" altLang="zh-CN" kern="0" dirty="0">
                <a:solidFill>
                  <a:schemeClr val="bg1"/>
                </a:solidFill>
                <a:latin typeface="+mn-lt"/>
                <a:ea typeface="+mn-ea"/>
              </a:endParaRPr>
            </a:p>
          </p:txBody>
        </p:sp>
        <p:sp>
          <p:nvSpPr>
            <p:cNvPr id="22" name="MH_Other_12"/>
            <p:cNvSpPr>
              <a:spLocks/>
            </p:cNvSpPr>
            <p:nvPr>
              <p:custDataLst>
                <p:tags r:id="rId17"/>
              </p:custDataLst>
            </p:nvPr>
          </p:nvSpPr>
          <p:spPr bwMode="auto">
            <a:xfrm>
              <a:off x="10736263" y="3771899"/>
              <a:ext cx="120650" cy="176212"/>
            </a:xfrm>
            <a:custGeom>
              <a:avLst/>
              <a:gdLst>
                <a:gd name="T0" fmla="*/ 121388 w 9"/>
                <a:gd name="T1" fmla="*/ 80925 h 13"/>
                <a:gd name="T2" fmla="*/ 121388 w 9"/>
                <a:gd name="T3" fmla="*/ 0 h 13"/>
                <a:gd name="T4" fmla="*/ 40463 w 9"/>
                <a:gd name="T5" fmla="*/ 40463 h 13"/>
                <a:gd name="T6" fmla="*/ 13488 w 9"/>
                <a:gd name="T7" fmla="*/ 121388 h 13"/>
                <a:gd name="T8" fmla="*/ 67438 w 9"/>
                <a:gd name="T9" fmla="*/ 175338 h 13"/>
                <a:gd name="T10" fmla="*/ 121388 w 9"/>
                <a:gd name="T11" fmla="*/ 80925 h 1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 h="13">
                  <a:moveTo>
                    <a:pt x="9" y="6"/>
                  </a:moveTo>
                  <a:cubicBezTo>
                    <a:pt x="9" y="6"/>
                    <a:pt x="9" y="1"/>
                    <a:pt x="9" y="0"/>
                  </a:cubicBezTo>
                  <a:cubicBezTo>
                    <a:pt x="9" y="0"/>
                    <a:pt x="3" y="3"/>
                    <a:pt x="3" y="3"/>
                  </a:cubicBezTo>
                  <a:cubicBezTo>
                    <a:pt x="3" y="3"/>
                    <a:pt x="1" y="7"/>
                    <a:pt x="1" y="9"/>
                  </a:cubicBezTo>
                  <a:cubicBezTo>
                    <a:pt x="0" y="11"/>
                    <a:pt x="5" y="13"/>
                    <a:pt x="5" y="13"/>
                  </a:cubicBezTo>
                  <a:lnTo>
                    <a:pt x="9" y="6"/>
                  </a:lnTo>
                  <a:close/>
                </a:path>
              </a:pathLst>
            </a:custGeom>
            <a:noFill/>
            <a:ln>
              <a:solidFill>
                <a:schemeClr val="bg1"/>
              </a:solidFill>
            </a:ln>
            <a:extLst/>
          </p:spPr>
          <p:txBody>
            <a:bodyPr lIns="68580" tIns="34290" rIns="68580" bIns="34290"/>
            <a:lstStyle/>
            <a:p>
              <a:endParaRPr lang="zh-CN" altLang="en-US">
                <a:solidFill>
                  <a:schemeClr val="bg1"/>
                </a:solidFill>
              </a:endParaRPr>
            </a:p>
          </p:txBody>
        </p:sp>
        <p:sp>
          <p:nvSpPr>
            <p:cNvPr id="23" name="MH_Other_13"/>
            <p:cNvSpPr>
              <a:spLocks/>
            </p:cNvSpPr>
            <p:nvPr>
              <p:custDataLst>
                <p:tags r:id="rId18"/>
              </p:custDataLst>
            </p:nvPr>
          </p:nvSpPr>
          <p:spPr bwMode="auto">
            <a:xfrm>
              <a:off x="10763251" y="5286374"/>
              <a:ext cx="188913" cy="171450"/>
            </a:xfrm>
            <a:custGeom>
              <a:avLst/>
              <a:gdLst>
                <a:gd name="T0" fmla="*/ 161852 w 14"/>
                <a:gd name="T1" fmla="*/ 13228 h 13"/>
                <a:gd name="T2" fmla="*/ 175339 w 14"/>
                <a:gd name="T3" fmla="*/ 92597 h 13"/>
                <a:gd name="T4" fmla="*/ 175339 w 14"/>
                <a:gd name="T5" fmla="*/ 119053 h 13"/>
                <a:gd name="T6" fmla="*/ 148364 w 14"/>
                <a:gd name="T7" fmla="*/ 119053 h 13"/>
                <a:gd name="T8" fmla="*/ 67438 w 14"/>
                <a:gd name="T9" fmla="*/ 158737 h 13"/>
                <a:gd name="T10" fmla="*/ 0 w 14"/>
                <a:gd name="T11" fmla="*/ 145509 h 13"/>
                <a:gd name="T12" fmla="*/ 40463 w 14"/>
                <a:gd name="T13" fmla="*/ 92597 h 13"/>
                <a:gd name="T14" fmla="*/ 67438 w 14"/>
                <a:gd name="T15" fmla="*/ 13228 h 13"/>
                <a:gd name="T16" fmla="*/ 161852 w 14"/>
                <a:gd name="T17" fmla="*/ 13228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13">
                  <a:moveTo>
                    <a:pt x="12" y="1"/>
                  </a:moveTo>
                  <a:cubicBezTo>
                    <a:pt x="12" y="1"/>
                    <a:pt x="14" y="6"/>
                    <a:pt x="13" y="7"/>
                  </a:cubicBezTo>
                  <a:cubicBezTo>
                    <a:pt x="13" y="9"/>
                    <a:pt x="13" y="9"/>
                    <a:pt x="13" y="9"/>
                  </a:cubicBezTo>
                  <a:cubicBezTo>
                    <a:pt x="11" y="9"/>
                    <a:pt x="11" y="9"/>
                    <a:pt x="11" y="9"/>
                  </a:cubicBezTo>
                  <a:cubicBezTo>
                    <a:pt x="11" y="9"/>
                    <a:pt x="11" y="13"/>
                    <a:pt x="5" y="12"/>
                  </a:cubicBezTo>
                  <a:cubicBezTo>
                    <a:pt x="0" y="11"/>
                    <a:pt x="0" y="11"/>
                    <a:pt x="0" y="11"/>
                  </a:cubicBezTo>
                  <a:cubicBezTo>
                    <a:pt x="0" y="11"/>
                    <a:pt x="2" y="7"/>
                    <a:pt x="3" y="7"/>
                  </a:cubicBezTo>
                  <a:cubicBezTo>
                    <a:pt x="3" y="6"/>
                    <a:pt x="5" y="2"/>
                    <a:pt x="5" y="1"/>
                  </a:cubicBezTo>
                  <a:cubicBezTo>
                    <a:pt x="6" y="0"/>
                    <a:pt x="12" y="1"/>
                    <a:pt x="12" y="1"/>
                  </a:cubicBezTo>
                  <a:close/>
                </a:path>
              </a:pathLst>
            </a:custGeom>
            <a:noFill/>
            <a:ln>
              <a:solidFill>
                <a:schemeClr val="bg1"/>
              </a:solidFill>
            </a:ln>
            <a:extLst/>
          </p:spPr>
          <p:txBody>
            <a:bodyPr lIns="68580" tIns="34290" rIns="68580" bIns="34290"/>
            <a:lstStyle/>
            <a:p>
              <a:endParaRPr lang="zh-CN" altLang="en-US">
                <a:solidFill>
                  <a:schemeClr val="bg1"/>
                </a:solidFill>
              </a:endParaRPr>
            </a:p>
          </p:txBody>
        </p:sp>
        <p:sp>
          <p:nvSpPr>
            <p:cNvPr id="24" name="MH_Other_14"/>
            <p:cNvSpPr>
              <a:spLocks/>
            </p:cNvSpPr>
            <p:nvPr>
              <p:custDataLst>
                <p:tags r:id="rId19"/>
              </p:custDataLst>
            </p:nvPr>
          </p:nvSpPr>
          <p:spPr bwMode="auto">
            <a:xfrm>
              <a:off x="10321926" y="4083050"/>
              <a:ext cx="161925" cy="90487"/>
            </a:xfrm>
            <a:custGeom>
              <a:avLst/>
              <a:gdLst>
                <a:gd name="T0" fmla="*/ 134876 w 12"/>
                <a:gd name="T1" fmla="*/ 91040 h 7"/>
                <a:gd name="T2" fmla="*/ 67438 w 12"/>
                <a:gd name="T3" fmla="*/ 91040 h 7"/>
                <a:gd name="T4" fmla="*/ 0 w 12"/>
                <a:gd name="T5" fmla="*/ 52023 h 7"/>
                <a:gd name="T6" fmla="*/ 0 w 12"/>
                <a:gd name="T7" fmla="*/ 39017 h 7"/>
                <a:gd name="T8" fmla="*/ 40463 w 12"/>
                <a:gd name="T9" fmla="*/ 39017 h 7"/>
                <a:gd name="T10" fmla="*/ 94413 w 12"/>
                <a:gd name="T11" fmla="*/ 39017 h 7"/>
                <a:gd name="T12" fmla="*/ 107901 w 12"/>
                <a:gd name="T13" fmla="*/ 26011 h 7"/>
                <a:gd name="T14" fmla="*/ 107901 w 12"/>
                <a:gd name="T15" fmla="*/ 0 h 7"/>
                <a:gd name="T16" fmla="*/ 134876 w 12"/>
                <a:gd name="T17" fmla="*/ 39017 h 7"/>
                <a:gd name="T18" fmla="*/ 161851 w 12"/>
                <a:gd name="T19" fmla="*/ 65029 h 7"/>
                <a:gd name="T20" fmla="*/ 134876 w 12"/>
                <a:gd name="T21" fmla="*/ 91040 h 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2" h="7">
                  <a:moveTo>
                    <a:pt x="10" y="7"/>
                  </a:moveTo>
                  <a:cubicBezTo>
                    <a:pt x="10" y="7"/>
                    <a:pt x="6" y="7"/>
                    <a:pt x="5" y="7"/>
                  </a:cubicBezTo>
                  <a:cubicBezTo>
                    <a:pt x="5" y="7"/>
                    <a:pt x="0" y="4"/>
                    <a:pt x="0" y="4"/>
                  </a:cubicBezTo>
                  <a:cubicBezTo>
                    <a:pt x="0" y="3"/>
                    <a:pt x="0" y="3"/>
                    <a:pt x="0" y="3"/>
                  </a:cubicBezTo>
                  <a:cubicBezTo>
                    <a:pt x="0" y="3"/>
                    <a:pt x="3" y="2"/>
                    <a:pt x="3" y="3"/>
                  </a:cubicBezTo>
                  <a:cubicBezTo>
                    <a:pt x="3" y="3"/>
                    <a:pt x="7" y="3"/>
                    <a:pt x="7" y="3"/>
                  </a:cubicBezTo>
                  <a:cubicBezTo>
                    <a:pt x="8" y="2"/>
                    <a:pt x="8" y="2"/>
                    <a:pt x="8" y="2"/>
                  </a:cubicBezTo>
                  <a:cubicBezTo>
                    <a:pt x="8" y="2"/>
                    <a:pt x="7" y="1"/>
                    <a:pt x="8" y="0"/>
                  </a:cubicBezTo>
                  <a:cubicBezTo>
                    <a:pt x="8" y="0"/>
                    <a:pt x="10" y="3"/>
                    <a:pt x="10" y="3"/>
                  </a:cubicBezTo>
                  <a:cubicBezTo>
                    <a:pt x="12" y="5"/>
                    <a:pt x="12" y="5"/>
                    <a:pt x="12" y="5"/>
                  </a:cubicBezTo>
                  <a:lnTo>
                    <a:pt x="10" y="7"/>
                  </a:lnTo>
                  <a:close/>
                </a:path>
              </a:pathLst>
            </a:custGeom>
            <a:noFill/>
            <a:ln>
              <a:solidFill>
                <a:schemeClr val="bg1"/>
              </a:solidFill>
            </a:ln>
            <a:extLst/>
          </p:spPr>
          <p:txBody>
            <a:bodyPr lIns="68580" tIns="34290" rIns="68580" bIns="34290"/>
            <a:lstStyle/>
            <a:p>
              <a:endParaRPr lang="zh-CN" altLang="en-US">
                <a:solidFill>
                  <a:schemeClr val="bg1"/>
                </a:solidFill>
              </a:endParaRPr>
            </a:p>
          </p:txBody>
        </p:sp>
        <p:sp>
          <p:nvSpPr>
            <p:cNvPr id="25" name="MH_Other_15"/>
            <p:cNvSpPr>
              <a:spLocks/>
            </p:cNvSpPr>
            <p:nvPr>
              <p:custDataLst>
                <p:tags r:id="rId20"/>
              </p:custDataLst>
            </p:nvPr>
          </p:nvSpPr>
          <p:spPr bwMode="auto">
            <a:xfrm>
              <a:off x="10631489" y="5259387"/>
              <a:ext cx="225425" cy="104775"/>
            </a:xfrm>
            <a:custGeom>
              <a:avLst/>
              <a:gdLst>
                <a:gd name="T0" fmla="*/ 199340 w 17"/>
                <a:gd name="T1" fmla="*/ 78395 h 8"/>
                <a:gd name="T2" fmla="*/ 119604 w 17"/>
                <a:gd name="T3" fmla="*/ 104527 h 8"/>
                <a:gd name="T4" fmla="*/ 13289 w 17"/>
                <a:gd name="T5" fmla="*/ 104527 h 8"/>
                <a:gd name="T6" fmla="*/ 39868 w 17"/>
                <a:gd name="T7" fmla="*/ 78395 h 8"/>
                <a:gd name="T8" fmla="*/ 106315 w 17"/>
                <a:gd name="T9" fmla="*/ 65329 h 8"/>
                <a:gd name="T10" fmla="*/ 172762 w 17"/>
                <a:gd name="T11" fmla="*/ 0 h 8"/>
                <a:gd name="T12" fmla="*/ 225919 w 17"/>
                <a:gd name="T13" fmla="*/ 0 h 8"/>
                <a:gd name="T14" fmla="*/ 199340 w 17"/>
                <a:gd name="T15" fmla="*/ 78395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7" h="8">
                  <a:moveTo>
                    <a:pt x="15" y="6"/>
                  </a:moveTo>
                  <a:cubicBezTo>
                    <a:pt x="15" y="6"/>
                    <a:pt x="12" y="8"/>
                    <a:pt x="9" y="8"/>
                  </a:cubicBezTo>
                  <a:cubicBezTo>
                    <a:pt x="1" y="8"/>
                    <a:pt x="1" y="8"/>
                    <a:pt x="1" y="8"/>
                  </a:cubicBezTo>
                  <a:cubicBezTo>
                    <a:pt x="1" y="8"/>
                    <a:pt x="0" y="6"/>
                    <a:pt x="3" y="6"/>
                  </a:cubicBezTo>
                  <a:cubicBezTo>
                    <a:pt x="3" y="6"/>
                    <a:pt x="5" y="6"/>
                    <a:pt x="8" y="5"/>
                  </a:cubicBezTo>
                  <a:cubicBezTo>
                    <a:pt x="11" y="3"/>
                    <a:pt x="13" y="0"/>
                    <a:pt x="13" y="0"/>
                  </a:cubicBezTo>
                  <a:cubicBezTo>
                    <a:pt x="17" y="0"/>
                    <a:pt x="17" y="0"/>
                    <a:pt x="17" y="0"/>
                  </a:cubicBezTo>
                  <a:cubicBezTo>
                    <a:pt x="17" y="0"/>
                    <a:pt x="17" y="4"/>
                    <a:pt x="15" y="6"/>
                  </a:cubicBezTo>
                  <a:close/>
                </a:path>
              </a:pathLst>
            </a:custGeom>
            <a:noFill/>
            <a:ln>
              <a:solidFill>
                <a:schemeClr val="bg1"/>
              </a:solidFill>
            </a:ln>
            <a:extLst/>
          </p:spPr>
          <p:txBody>
            <a:bodyPr lIns="68580" tIns="34290" rIns="68580" bIns="34290"/>
            <a:lstStyle/>
            <a:p>
              <a:endParaRPr lang="zh-CN" altLang="en-US">
                <a:solidFill>
                  <a:schemeClr val="bg1"/>
                </a:solidFill>
              </a:endParaRPr>
            </a:p>
          </p:txBody>
        </p:sp>
        <p:sp>
          <p:nvSpPr>
            <p:cNvPr id="26" name="MH_Other_16"/>
            <p:cNvSpPr>
              <a:spLocks/>
            </p:cNvSpPr>
            <p:nvPr>
              <p:custDataLst>
                <p:tags r:id="rId21"/>
              </p:custDataLst>
            </p:nvPr>
          </p:nvSpPr>
          <p:spPr bwMode="auto">
            <a:xfrm>
              <a:off x="10669588" y="4403724"/>
              <a:ext cx="214312" cy="882650"/>
            </a:xfrm>
            <a:custGeom>
              <a:avLst/>
              <a:gdLst>
                <a:gd name="T0" fmla="*/ 188827 w 16"/>
                <a:gd name="T1" fmla="*/ 883434 h 66"/>
                <a:gd name="T2" fmla="*/ 121389 w 16"/>
                <a:gd name="T3" fmla="*/ 856663 h 66"/>
                <a:gd name="T4" fmla="*/ 121389 w 16"/>
                <a:gd name="T5" fmla="*/ 829893 h 66"/>
                <a:gd name="T6" fmla="*/ 148364 w 16"/>
                <a:gd name="T7" fmla="*/ 803122 h 66"/>
                <a:gd name="T8" fmla="*/ 134876 w 16"/>
                <a:gd name="T9" fmla="*/ 776351 h 66"/>
                <a:gd name="T10" fmla="*/ 148364 w 16"/>
                <a:gd name="T11" fmla="*/ 749580 h 66"/>
                <a:gd name="T12" fmla="*/ 121389 w 16"/>
                <a:gd name="T13" fmla="*/ 736195 h 66"/>
                <a:gd name="T14" fmla="*/ 134876 w 16"/>
                <a:gd name="T15" fmla="*/ 696039 h 66"/>
                <a:gd name="T16" fmla="*/ 121389 w 16"/>
                <a:gd name="T17" fmla="*/ 615727 h 66"/>
                <a:gd name="T18" fmla="*/ 121389 w 16"/>
                <a:gd name="T19" fmla="*/ 562185 h 66"/>
                <a:gd name="T20" fmla="*/ 121389 w 16"/>
                <a:gd name="T21" fmla="*/ 562185 h 66"/>
                <a:gd name="T22" fmla="*/ 94413 w 16"/>
                <a:gd name="T23" fmla="*/ 535415 h 66"/>
                <a:gd name="T24" fmla="*/ 94413 w 16"/>
                <a:gd name="T25" fmla="*/ 508644 h 66"/>
                <a:gd name="T26" fmla="*/ 80926 w 16"/>
                <a:gd name="T27" fmla="*/ 468488 h 66"/>
                <a:gd name="T28" fmla="*/ 13488 w 16"/>
                <a:gd name="T29" fmla="*/ 133854 h 66"/>
                <a:gd name="T30" fmla="*/ 13488 w 16"/>
                <a:gd name="T31" fmla="*/ 0 h 66"/>
                <a:gd name="T32" fmla="*/ 80926 w 16"/>
                <a:gd name="T33" fmla="*/ 13385 h 66"/>
                <a:gd name="T34" fmla="*/ 121389 w 16"/>
                <a:gd name="T35" fmla="*/ 53541 h 66"/>
                <a:gd name="T36" fmla="*/ 188827 w 16"/>
                <a:gd name="T37" fmla="*/ 254322 h 66"/>
                <a:gd name="T38" fmla="*/ 175339 w 16"/>
                <a:gd name="T39" fmla="*/ 441717 h 66"/>
                <a:gd name="T40" fmla="*/ 202314 w 16"/>
                <a:gd name="T41" fmla="*/ 588956 h 66"/>
                <a:gd name="T42" fmla="*/ 202314 w 16"/>
                <a:gd name="T43" fmla="*/ 816507 h 66"/>
                <a:gd name="T44" fmla="*/ 188827 w 16"/>
                <a:gd name="T45" fmla="*/ 883434 h 6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6" h="66">
                  <a:moveTo>
                    <a:pt x="14" y="66"/>
                  </a:moveTo>
                  <a:cubicBezTo>
                    <a:pt x="9" y="64"/>
                    <a:pt x="9" y="64"/>
                    <a:pt x="9" y="64"/>
                  </a:cubicBezTo>
                  <a:cubicBezTo>
                    <a:pt x="9" y="64"/>
                    <a:pt x="9" y="63"/>
                    <a:pt x="9" y="62"/>
                  </a:cubicBezTo>
                  <a:cubicBezTo>
                    <a:pt x="10" y="62"/>
                    <a:pt x="11" y="60"/>
                    <a:pt x="11" y="60"/>
                  </a:cubicBezTo>
                  <a:cubicBezTo>
                    <a:pt x="11" y="60"/>
                    <a:pt x="10" y="59"/>
                    <a:pt x="10" y="58"/>
                  </a:cubicBezTo>
                  <a:cubicBezTo>
                    <a:pt x="10" y="57"/>
                    <a:pt x="11" y="56"/>
                    <a:pt x="11" y="56"/>
                  </a:cubicBezTo>
                  <a:cubicBezTo>
                    <a:pt x="9" y="55"/>
                    <a:pt x="9" y="55"/>
                    <a:pt x="9" y="55"/>
                  </a:cubicBezTo>
                  <a:cubicBezTo>
                    <a:pt x="9" y="55"/>
                    <a:pt x="10" y="52"/>
                    <a:pt x="10" y="52"/>
                  </a:cubicBezTo>
                  <a:cubicBezTo>
                    <a:pt x="10" y="51"/>
                    <a:pt x="9" y="46"/>
                    <a:pt x="9" y="46"/>
                  </a:cubicBezTo>
                  <a:cubicBezTo>
                    <a:pt x="9" y="46"/>
                    <a:pt x="8" y="43"/>
                    <a:pt x="9" y="42"/>
                  </a:cubicBezTo>
                  <a:cubicBezTo>
                    <a:pt x="9" y="42"/>
                    <a:pt x="9" y="42"/>
                    <a:pt x="9" y="42"/>
                  </a:cubicBezTo>
                  <a:cubicBezTo>
                    <a:pt x="7" y="40"/>
                    <a:pt x="7" y="40"/>
                    <a:pt x="7" y="40"/>
                  </a:cubicBezTo>
                  <a:cubicBezTo>
                    <a:pt x="7" y="38"/>
                    <a:pt x="7" y="38"/>
                    <a:pt x="7" y="38"/>
                  </a:cubicBezTo>
                  <a:cubicBezTo>
                    <a:pt x="6" y="35"/>
                    <a:pt x="6" y="35"/>
                    <a:pt x="6" y="35"/>
                  </a:cubicBezTo>
                  <a:cubicBezTo>
                    <a:pt x="6" y="35"/>
                    <a:pt x="0" y="12"/>
                    <a:pt x="1" y="10"/>
                  </a:cubicBezTo>
                  <a:cubicBezTo>
                    <a:pt x="2" y="9"/>
                    <a:pt x="1" y="0"/>
                    <a:pt x="1" y="0"/>
                  </a:cubicBezTo>
                  <a:cubicBezTo>
                    <a:pt x="6" y="1"/>
                    <a:pt x="6" y="1"/>
                    <a:pt x="6" y="1"/>
                  </a:cubicBezTo>
                  <a:cubicBezTo>
                    <a:pt x="6" y="1"/>
                    <a:pt x="9" y="3"/>
                    <a:pt x="9" y="4"/>
                  </a:cubicBezTo>
                  <a:cubicBezTo>
                    <a:pt x="9" y="5"/>
                    <a:pt x="14" y="19"/>
                    <a:pt x="14" y="19"/>
                  </a:cubicBezTo>
                  <a:cubicBezTo>
                    <a:pt x="13" y="33"/>
                    <a:pt x="13" y="33"/>
                    <a:pt x="13" y="33"/>
                  </a:cubicBezTo>
                  <a:cubicBezTo>
                    <a:pt x="15" y="44"/>
                    <a:pt x="15" y="44"/>
                    <a:pt x="15" y="44"/>
                  </a:cubicBezTo>
                  <a:cubicBezTo>
                    <a:pt x="15" y="44"/>
                    <a:pt x="15" y="60"/>
                    <a:pt x="15" y="61"/>
                  </a:cubicBezTo>
                  <a:cubicBezTo>
                    <a:pt x="16" y="61"/>
                    <a:pt x="14" y="66"/>
                    <a:pt x="14" y="66"/>
                  </a:cubicBezTo>
                  <a:close/>
                </a:path>
              </a:pathLst>
            </a:custGeom>
            <a:noFill/>
            <a:ln>
              <a:solidFill>
                <a:schemeClr val="bg1"/>
              </a:solidFill>
            </a:ln>
            <a:extLst/>
          </p:spPr>
          <p:txBody>
            <a:bodyPr lIns="68580" tIns="34290" rIns="68580" bIns="34290"/>
            <a:lstStyle/>
            <a:p>
              <a:endParaRPr lang="zh-CN" altLang="en-US">
                <a:solidFill>
                  <a:schemeClr val="bg1"/>
                </a:solidFill>
              </a:endParaRPr>
            </a:p>
          </p:txBody>
        </p:sp>
        <p:sp>
          <p:nvSpPr>
            <p:cNvPr id="27" name="MH_Other_17"/>
            <p:cNvSpPr>
              <a:spLocks/>
            </p:cNvSpPr>
            <p:nvPr>
              <p:custDataLst>
                <p:tags r:id="rId22"/>
              </p:custDataLst>
            </p:nvPr>
          </p:nvSpPr>
          <p:spPr bwMode="auto">
            <a:xfrm>
              <a:off x="10682288" y="4403724"/>
              <a:ext cx="201612" cy="882650"/>
            </a:xfrm>
            <a:custGeom>
              <a:avLst/>
              <a:gdLst>
                <a:gd name="T0" fmla="*/ 0 w 15"/>
                <a:gd name="T1" fmla="*/ 0 h 66"/>
                <a:gd name="T2" fmla="*/ 67438 w 15"/>
                <a:gd name="T3" fmla="*/ 13385 h 66"/>
                <a:gd name="T4" fmla="*/ 107901 w 15"/>
                <a:gd name="T5" fmla="*/ 53541 h 66"/>
                <a:gd name="T6" fmla="*/ 175339 w 15"/>
                <a:gd name="T7" fmla="*/ 254322 h 66"/>
                <a:gd name="T8" fmla="*/ 161851 w 15"/>
                <a:gd name="T9" fmla="*/ 441717 h 66"/>
                <a:gd name="T10" fmla="*/ 188826 w 15"/>
                <a:gd name="T11" fmla="*/ 588956 h 66"/>
                <a:gd name="T12" fmla="*/ 188826 w 15"/>
                <a:gd name="T13" fmla="*/ 816507 h 66"/>
                <a:gd name="T14" fmla="*/ 175339 w 15"/>
                <a:gd name="T15" fmla="*/ 883434 h 66"/>
                <a:gd name="T16" fmla="*/ 107901 w 15"/>
                <a:gd name="T17" fmla="*/ 856663 h 66"/>
                <a:gd name="T18" fmla="*/ 107901 w 15"/>
                <a:gd name="T19" fmla="*/ 843278 h 66"/>
                <a:gd name="T20" fmla="*/ 148364 w 15"/>
                <a:gd name="T21" fmla="*/ 816507 h 66"/>
                <a:gd name="T22" fmla="*/ 134876 w 15"/>
                <a:gd name="T23" fmla="*/ 803122 h 66"/>
                <a:gd name="T24" fmla="*/ 134876 w 15"/>
                <a:gd name="T25" fmla="*/ 803122 h 66"/>
                <a:gd name="T26" fmla="*/ 121388 w 15"/>
                <a:gd name="T27" fmla="*/ 789736 h 66"/>
                <a:gd name="T28" fmla="*/ 148364 w 15"/>
                <a:gd name="T29" fmla="*/ 749580 h 66"/>
                <a:gd name="T30" fmla="*/ 134876 w 15"/>
                <a:gd name="T31" fmla="*/ 749580 h 66"/>
                <a:gd name="T32" fmla="*/ 107901 w 15"/>
                <a:gd name="T33" fmla="*/ 736195 h 66"/>
                <a:gd name="T34" fmla="*/ 107901 w 15"/>
                <a:gd name="T35" fmla="*/ 736195 h 66"/>
                <a:gd name="T36" fmla="*/ 148364 w 15"/>
                <a:gd name="T37" fmla="*/ 709424 h 66"/>
                <a:gd name="T38" fmla="*/ 161851 w 15"/>
                <a:gd name="T39" fmla="*/ 655883 h 66"/>
                <a:gd name="T40" fmla="*/ 121388 w 15"/>
                <a:gd name="T41" fmla="*/ 696039 h 66"/>
                <a:gd name="T42" fmla="*/ 134876 w 15"/>
                <a:gd name="T43" fmla="*/ 629112 h 66"/>
                <a:gd name="T44" fmla="*/ 121388 w 15"/>
                <a:gd name="T45" fmla="*/ 655883 h 66"/>
                <a:gd name="T46" fmla="*/ 107901 w 15"/>
                <a:gd name="T47" fmla="*/ 615727 h 66"/>
                <a:gd name="T48" fmla="*/ 134876 w 15"/>
                <a:gd name="T49" fmla="*/ 562185 h 66"/>
                <a:gd name="T50" fmla="*/ 121388 w 15"/>
                <a:gd name="T51" fmla="*/ 508644 h 66"/>
                <a:gd name="T52" fmla="*/ 94413 w 15"/>
                <a:gd name="T53" fmla="*/ 548800 h 66"/>
                <a:gd name="T54" fmla="*/ 80926 w 15"/>
                <a:gd name="T55" fmla="*/ 535415 h 66"/>
                <a:gd name="T56" fmla="*/ 121388 w 15"/>
                <a:gd name="T57" fmla="*/ 481873 h 66"/>
                <a:gd name="T58" fmla="*/ 107901 w 15"/>
                <a:gd name="T59" fmla="*/ 455102 h 66"/>
                <a:gd name="T60" fmla="*/ 67438 w 15"/>
                <a:gd name="T61" fmla="*/ 468488 h 66"/>
                <a:gd name="T62" fmla="*/ 67438 w 15"/>
                <a:gd name="T63" fmla="*/ 468488 h 66"/>
                <a:gd name="T64" fmla="*/ 107901 w 15"/>
                <a:gd name="T65" fmla="*/ 414946 h 66"/>
                <a:gd name="T66" fmla="*/ 67438 w 15"/>
                <a:gd name="T67" fmla="*/ 267707 h 66"/>
                <a:gd name="T68" fmla="*/ 0 w 15"/>
                <a:gd name="T69" fmla="*/ 133854 h 66"/>
                <a:gd name="T70" fmla="*/ 0 w 15"/>
                <a:gd name="T71" fmla="*/ 0 h 6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5" h="66">
                  <a:moveTo>
                    <a:pt x="0" y="0"/>
                  </a:moveTo>
                  <a:cubicBezTo>
                    <a:pt x="5" y="1"/>
                    <a:pt x="5" y="1"/>
                    <a:pt x="5" y="1"/>
                  </a:cubicBezTo>
                  <a:cubicBezTo>
                    <a:pt x="5" y="1"/>
                    <a:pt x="8" y="3"/>
                    <a:pt x="8" y="4"/>
                  </a:cubicBezTo>
                  <a:cubicBezTo>
                    <a:pt x="8" y="5"/>
                    <a:pt x="13" y="19"/>
                    <a:pt x="13" y="19"/>
                  </a:cubicBezTo>
                  <a:cubicBezTo>
                    <a:pt x="12" y="33"/>
                    <a:pt x="12" y="33"/>
                    <a:pt x="12" y="33"/>
                  </a:cubicBezTo>
                  <a:cubicBezTo>
                    <a:pt x="14" y="44"/>
                    <a:pt x="14" y="44"/>
                    <a:pt x="14" y="44"/>
                  </a:cubicBezTo>
                  <a:cubicBezTo>
                    <a:pt x="14" y="44"/>
                    <a:pt x="14" y="60"/>
                    <a:pt x="14" y="61"/>
                  </a:cubicBezTo>
                  <a:cubicBezTo>
                    <a:pt x="15" y="61"/>
                    <a:pt x="13" y="66"/>
                    <a:pt x="13" y="66"/>
                  </a:cubicBezTo>
                  <a:cubicBezTo>
                    <a:pt x="8" y="64"/>
                    <a:pt x="8" y="64"/>
                    <a:pt x="8" y="64"/>
                  </a:cubicBezTo>
                  <a:cubicBezTo>
                    <a:pt x="8" y="64"/>
                    <a:pt x="8" y="64"/>
                    <a:pt x="8" y="63"/>
                  </a:cubicBezTo>
                  <a:cubicBezTo>
                    <a:pt x="10" y="63"/>
                    <a:pt x="11" y="62"/>
                    <a:pt x="11" y="61"/>
                  </a:cubicBezTo>
                  <a:cubicBezTo>
                    <a:pt x="10" y="61"/>
                    <a:pt x="10" y="61"/>
                    <a:pt x="10" y="60"/>
                  </a:cubicBezTo>
                  <a:cubicBezTo>
                    <a:pt x="10" y="60"/>
                    <a:pt x="10" y="60"/>
                    <a:pt x="10" y="60"/>
                  </a:cubicBezTo>
                  <a:cubicBezTo>
                    <a:pt x="10" y="60"/>
                    <a:pt x="9" y="60"/>
                    <a:pt x="9" y="59"/>
                  </a:cubicBezTo>
                  <a:cubicBezTo>
                    <a:pt x="13" y="60"/>
                    <a:pt x="11" y="56"/>
                    <a:pt x="11" y="56"/>
                  </a:cubicBezTo>
                  <a:cubicBezTo>
                    <a:pt x="11" y="56"/>
                    <a:pt x="10" y="56"/>
                    <a:pt x="10" y="56"/>
                  </a:cubicBezTo>
                  <a:cubicBezTo>
                    <a:pt x="8" y="55"/>
                    <a:pt x="8" y="55"/>
                    <a:pt x="8" y="55"/>
                  </a:cubicBezTo>
                  <a:cubicBezTo>
                    <a:pt x="8" y="55"/>
                    <a:pt x="8" y="55"/>
                    <a:pt x="8" y="55"/>
                  </a:cubicBezTo>
                  <a:cubicBezTo>
                    <a:pt x="9" y="54"/>
                    <a:pt x="10" y="54"/>
                    <a:pt x="11" y="53"/>
                  </a:cubicBezTo>
                  <a:cubicBezTo>
                    <a:pt x="12" y="52"/>
                    <a:pt x="12" y="49"/>
                    <a:pt x="12" y="49"/>
                  </a:cubicBezTo>
                  <a:cubicBezTo>
                    <a:pt x="11" y="51"/>
                    <a:pt x="9" y="52"/>
                    <a:pt x="9" y="52"/>
                  </a:cubicBezTo>
                  <a:cubicBezTo>
                    <a:pt x="10" y="47"/>
                    <a:pt x="10" y="47"/>
                    <a:pt x="10" y="47"/>
                  </a:cubicBezTo>
                  <a:cubicBezTo>
                    <a:pt x="9" y="49"/>
                    <a:pt x="9" y="49"/>
                    <a:pt x="9" y="49"/>
                  </a:cubicBezTo>
                  <a:cubicBezTo>
                    <a:pt x="9" y="48"/>
                    <a:pt x="8" y="47"/>
                    <a:pt x="8" y="46"/>
                  </a:cubicBezTo>
                  <a:cubicBezTo>
                    <a:pt x="9" y="44"/>
                    <a:pt x="10" y="43"/>
                    <a:pt x="10" y="42"/>
                  </a:cubicBezTo>
                  <a:cubicBezTo>
                    <a:pt x="11" y="40"/>
                    <a:pt x="9" y="38"/>
                    <a:pt x="9" y="38"/>
                  </a:cubicBezTo>
                  <a:cubicBezTo>
                    <a:pt x="9" y="40"/>
                    <a:pt x="8" y="41"/>
                    <a:pt x="7" y="41"/>
                  </a:cubicBezTo>
                  <a:cubicBezTo>
                    <a:pt x="6" y="40"/>
                    <a:pt x="6" y="40"/>
                    <a:pt x="6" y="40"/>
                  </a:cubicBezTo>
                  <a:cubicBezTo>
                    <a:pt x="9" y="36"/>
                    <a:pt x="9" y="36"/>
                    <a:pt x="9" y="36"/>
                  </a:cubicBezTo>
                  <a:cubicBezTo>
                    <a:pt x="8" y="34"/>
                    <a:pt x="8" y="34"/>
                    <a:pt x="8" y="34"/>
                  </a:cubicBezTo>
                  <a:cubicBezTo>
                    <a:pt x="8" y="34"/>
                    <a:pt x="6" y="34"/>
                    <a:pt x="5" y="35"/>
                  </a:cubicBezTo>
                  <a:cubicBezTo>
                    <a:pt x="5" y="35"/>
                    <a:pt x="5" y="35"/>
                    <a:pt x="5" y="35"/>
                  </a:cubicBezTo>
                  <a:cubicBezTo>
                    <a:pt x="8" y="31"/>
                    <a:pt x="8" y="31"/>
                    <a:pt x="8" y="31"/>
                  </a:cubicBezTo>
                  <a:cubicBezTo>
                    <a:pt x="9" y="29"/>
                    <a:pt x="6" y="22"/>
                    <a:pt x="5" y="20"/>
                  </a:cubicBezTo>
                  <a:cubicBezTo>
                    <a:pt x="4" y="19"/>
                    <a:pt x="2" y="14"/>
                    <a:pt x="0" y="10"/>
                  </a:cubicBezTo>
                  <a:cubicBezTo>
                    <a:pt x="1" y="8"/>
                    <a:pt x="0" y="0"/>
                    <a:pt x="0" y="0"/>
                  </a:cubicBezTo>
                  <a:close/>
                </a:path>
              </a:pathLst>
            </a:custGeom>
            <a:noFill/>
            <a:ln>
              <a:solidFill>
                <a:schemeClr val="bg1"/>
              </a:solidFill>
            </a:ln>
            <a:extLst/>
          </p:spPr>
          <p:txBody>
            <a:bodyPr lIns="68580" tIns="34290" rIns="68580" bIns="34290"/>
            <a:lstStyle/>
            <a:p>
              <a:endParaRPr lang="zh-CN" altLang="en-US">
                <a:solidFill>
                  <a:schemeClr val="bg1"/>
                </a:solidFill>
              </a:endParaRPr>
            </a:p>
          </p:txBody>
        </p:sp>
        <p:sp>
          <p:nvSpPr>
            <p:cNvPr id="28" name="MH_Other_18"/>
            <p:cNvSpPr>
              <a:spLocks/>
            </p:cNvSpPr>
            <p:nvPr>
              <p:custDataLst>
                <p:tags r:id="rId23"/>
              </p:custDataLst>
            </p:nvPr>
          </p:nvSpPr>
          <p:spPr bwMode="auto">
            <a:xfrm>
              <a:off x="10709276" y="4376737"/>
              <a:ext cx="282575" cy="950913"/>
            </a:xfrm>
            <a:custGeom>
              <a:avLst/>
              <a:gdLst>
                <a:gd name="T0" fmla="*/ 242777 w 21"/>
                <a:gd name="T1" fmla="*/ 803554 h 71"/>
                <a:gd name="T2" fmla="*/ 229290 w 21"/>
                <a:gd name="T3" fmla="*/ 950872 h 71"/>
                <a:gd name="T4" fmla="*/ 161851 w 21"/>
                <a:gd name="T5" fmla="*/ 950872 h 71"/>
                <a:gd name="T6" fmla="*/ 121389 w 21"/>
                <a:gd name="T7" fmla="*/ 924087 h 71"/>
                <a:gd name="T8" fmla="*/ 121389 w 21"/>
                <a:gd name="T9" fmla="*/ 857124 h 71"/>
                <a:gd name="T10" fmla="*/ 148364 w 21"/>
                <a:gd name="T11" fmla="*/ 803554 h 71"/>
                <a:gd name="T12" fmla="*/ 148364 w 21"/>
                <a:gd name="T13" fmla="*/ 709806 h 71"/>
                <a:gd name="T14" fmla="*/ 134876 w 21"/>
                <a:gd name="T15" fmla="*/ 549095 h 71"/>
                <a:gd name="T16" fmla="*/ 107901 w 21"/>
                <a:gd name="T17" fmla="*/ 468740 h 71"/>
                <a:gd name="T18" fmla="*/ 107901 w 21"/>
                <a:gd name="T19" fmla="*/ 361599 h 71"/>
                <a:gd name="T20" fmla="*/ 67438 w 21"/>
                <a:gd name="T21" fmla="*/ 281244 h 71"/>
                <a:gd name="T22" fmla="*/ 13488 w 21"/>
                <a:gd name="T23" fmla="*/ 107141 h 71"/>
                <a:gd name="T24" fmla="*/ 0 w 21"/>
                <a:gd name="T25" fmla="*/ 26785 h 71"/>
                <a:gd name="T26" fmla="*/ 121389 w 21"/>
                <a:gd name="T27" fmla="*/ 13393 h 71"/>
                <a:gd name="T28" fmla="*/ 229290 w 21"/>
                <a:gd name="T29" fmla="*/ 13393 h 71"/>
                <a:gd name="T30" fmla="*/ 269752 w 21"/>
                <a:gd name="T31" fmla="*/ 160711 h 71"/>
                <a:gd name="T32" fmla="*/ 256265 w 21"/>
                <a:gd name="T33" fmla="*/ 267851 h 71"/>
                <a:gd name="T34" fmla="*/ 256265 w 21"/>
                <a:gd name="T35" fmla="*/ 321422 h 71"/>
                <a:gd name="T36" fmla="*/ 242777 w 21"/>
                <a:gd name="T37" fmla="*/ 428562 h 71"/>
                <a:gd name="T38" fmla="*/ 269752 w 21"/>
                <a:gd name="T39" fmla="*/ 495525 h 71"/>
                <a:gd name="T40" fmla="*/ 269752 w 21"/>
                <a:gd name="T41" fmla="*/ 696413 h 71"/>
                <a:gd name="T42" fmla="*/ 242777 w 21"/>
                <a:gd name="T43" fmla="*/ 803554 h 7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1" h="71">
                  <a:moveTo>
                    <a:pt x="18" y="60"/>
                  </a:moveTo>
                  <a:cubicBezTo>
                    <a:pt x="18" y="60"/>
                    <a:pt x="20" y="69"/>
                    <a:pt x="17" y="71"/>
                  </a:cubicBezTo>
                  <a:cubicBezTo>
                    <a:pt x="12" y="71"/>
                    <a:pt x="12" y="71"/>
                    <a:pt x="12" y="71"/>
                  </a:cubicBezTo>
                  <a:cubicBezTo>
                    <a:pt x="9" y="69"/>
                    <a:pt x="9" y="69"/>
                    <a:pt x="9" y="69"/>
                  </a:cubicBezTo>
                  <a:cubicBezTo>
                    <a:pt x="9" y="69"/>
                    <a:pt x="8" y="65"/>
                    <a:pt x="9" y="64"/>
                  </a:cubicBezTo>
                  <a:cubicBezTo>
                    <a:pt x="11" y="62"/>
                    <a:pt x="11" y="60"/>
                    <a:pt x="11" y="60"/>
                  </a:cubicBezTo>
                  <a:cubicBezTo>
                    <a:pt x="11" y="53"/>
                    <a:pt x="11" y="53"/>
                    <a:pt x="11" y="53"/>
                  </a:cubicBezTo>
                  <a:cubicBezTo>
                    <a:pt x="11" y="53"/>
                    <a:pt x="11" y="45"/>
                    <a:pt x="10" y="41"/>
                  </a:cubicBezTo>
                  <a:cubicBezTo>
                    <a:pt x="9" y="37"/>
                    <a:pt x="8" y="35"/>
                    <a:pt x="8" y="35"/>
                  </a:cubicBezTo>
                  <a:cubicBezTo>
                    <a:pt x="8" y="35"/>
                    <a:pt x="8" y="28"/>
                    <a:pt x="8" y="27"/>
                  </a:cubicBezTo>
                  <a:cubicBezTo>
                    <a:pt x="8" y="26"/>
                    <a:pt x="5" y="21"/>
                    <a:pt x="5" y="21"/>
                  </a:cubicBezTo>
                  <a:cubicBezTo>
                    <a:pt x="5" y="20"/>
                    <a:pt x="2" y="9"/>
                    <a:pt x="1" y="8"/>
                  </a:cubicBezTo>
                  <a:cubicBezTo>
                    <a:pt x="1" y="7"/>
                    <a:pt x="0" y="2"/>
                    <a:pt x="0" y="2"/>
                  </a:cubicBezTo>
                  <a:cubicBezTo>
                    <a:pt x="0" y="2"/>
                    <a:pt x="8" y="1"/>
                    <a:pt x="9" y="1"/>
                  </a:cubicBezTo>
                  <a:cubicBezTo>
                    <a:pt x="9" y="0"/>
                    <a:pt x="17" y="1"/>
                    <a:pt x="17" y="1"/>
                  </a:cubicBezTo>
                  <a:cubicBezTo>
                    <a:pt x="17" y="1"/>
                    <a:pt x="20" y="10"/>
                    <a:pt x="20" y="12"/>
                  </a:cubicBezTo>
                  <a:cubicBezTo>
                    <a:pt x="20" y="14"/>
                    <a:pt x="19" y="19"/>
                    <a:pt x="19" y="20"/>
                  </a:cubicBezTo>
                  <a:cubicBezTo>
                    <a:pt x="20" y="21"/>
                    <a:pt x="19" y="24"/>
                    <a:pt x="19" y="24"/>
                  </a:cubicBezTo>
                  <a:cubicBezTo>
                    <a:pt x="19" y="24"/>
                    <a:pt x="18" y="31"/>
                    <a:pt x="18" y="32"/>
                  </a:cubicBezTo>
                  <a:cubicBezTo>
                    <a:pt x="18" y="32"/>
                    <a:pt x="21" y="35"/>
                    <a:pt x="20" y="37"/>
                  </a:cubicBezTo>
                  <a:cubicBezTo>
                    <a:pt x="19" y="38"/>
                    <a:pt x="21" y="50"/>
                    <a:pt x="20" y="52"/>
                  </a:cubicBezTo>
                  <a:cubicBezTo>
                    <a:pt x="20" y="53"/>
                    <a:pt x="18" y="60"/>
                    <a:pt x="18" y="60"/>
                  </a:cubicBezTo>
                  <a:close/>
                </a:path>
              </a:pathLst>
            </a:custGeom>
            <a:noFill/>
            <a:ln>
              <a:solidFill>
                <a:schemeClr val="bg1"/>
              </a:solidFill>
            </a:ln>
            <a:extLst/>
          </p:spPr>
          <p:txBody>
            <a:bodyPr lIns="68580" tIns="34290" rIns="68580" bIns="34290"/>
            <a:lstStyle/>
            <a:p>
              <a:endParaRPr lang="zh-CN" altLang="en-US">
                <a:solidFill>
                  <a:schemeClr val="bg1"/>
                </a:solidFill>
              </a:endParaRPr>
            </a:p>
          </p:txBody>
        </p:sp>
        <p:sp>
          <p:nvSpPr>
            <p:cNvPr id="29" name="MH_Other_19"/>
            <p:cNvSpPr>
              <a:spLocks/>
            </p:cNvSpPr>
            <p:nvPr>
              <p:custDataLst>
                <p:tags r:id="rId24"/>
              </p:custDataLst>
            </p:nvPr>
          </p:nvSpPr>
          <p:spPr bwMode="auto">
            <a:xfrm>
              <a:off x="10829926" y="4803775"/>
              <a:ext cx="161925" cy="523875"/>
            </a:xfrm>
            <a:custGeom>
              <a:avLst/>
              <a:gdLst>
                <a:gd name="T0" fmla="*/ 0 w 12"/>
                <a:gd name="T1" fmla="*/ 53604 h 39"/>
                <a:gd name="T2" fmla="*/ 121388 w 12"/>
                <a:gd name="T3" fmla="*/ 0 h 39"/>
                <a:gd name="T4" fmla="*/ 148363 w 12"/>
                <a:gd name="T5" fmla="*/ 67005 h 39"/>
                <a:gd name="T6" fmla="*/ 148363 w 12"/>
                <a:gd name="T7" fmla="*/ 254620 h 39"/>
                <a:gd name="T8" fmla="*/ 148363 w 12"/>
                <a:gd name="T9" fmla="*/ 254620 h 39"/>
                <a:gd name="T10" fmla="*/ 148363 w 12"/>
                <a:gd name="T11" fmla="*/ 254620 h 39"/>
                <a:gd name="T12" fmla="*/ 148363 w 12"/>
                <a:gd name="T13" fmla="*/ 254620 h 39"/>
                <a:gd name="T14" fmla="*/ 148363 w 12"/>
                <a:gd name="T15" fmla="*/ 254620 h 39"/>
                <a:gd name="T16" fmla="*/ 148363 w 12"/>
                <a:gd name="T17" fmla="*/ 254620 h 39"/>
                <a:gd name="T18" fmla="*/ 148363 w 12"/>
                <a:gd name="T19" fmla="*/ 268021 h 39"/>
                <a:gd name="T20" fmla="*/ 121388 w 12"/>
                <a:gd name="T21" fmla="*/ 375229 h 39"/>
                <a:gd name="T22" fmla="*/ 107901 w 12"/>
                <a:gd name="T23" fmla="*/ 522641 h 39"/>
                <a:gd name="T24" fmla="*/ 107901 w 12"/>
                <a:gd name="T25" fmla="*/ 522641 h 39"/>
                <a:gd name="T26" fmla="*/ 107901 w 12"/>
                <a:gd name="T27" fmla="*/ 522641 h 39"/>
                <a:gd name="T28" fmla="*/ 40463 w 12"/>
                <a:gd name="T29" fmla="*/ 522641 h 39"/>
                <a:gd name="T30" fmla="*/ 13488 w 12"/>
                <a:gd name="T31" fmla="*/ 495839 h 39"/>
                <a:gd name="T32" fmla="*/ 26975 w 12"/>
                <a:gd name="T33" fmla="*/ 469037 h 39"/>
                <a:gd name="T34" fmla="*/ 94413 w 12"/>
                <a:gd name="T35" fmla="*/ 469037 h 39"/>
                <a:gd name="T36" fmla="*/ 0 w 12"/>
                <a:gd name="T37" fmla="*/ 428834 h 39"/>
                <a:gd name="T38" fmla="*/ 107901 w 12"/>
                <a:gd name="T39" fmla="*/ 442235 h 39"/>
                <a:gd name="T40" fmla="*/ 107901 w 12"/>
                <a:gd name="T41" fmla="*/ 388630 h 39"/>
                <a:gd name="T42" fmla="*/ 67438 w 12"/>
                <a:gd name="T43" fmla="*/ 402032 h 39"/>
                <a:gd name="T44" fmla="*/ 107901 w 12"/>
                <a:gd name="T45" fmla="*/ 348427 h 39"/>
                <a:gd name="T46" fmla="*/ 67438 w 12"/>
                <a:gd name="T47" fmla="*/ 348427 h 39"/>
                <a:gd name="T48" fmla="*/ 107901 w 12"/>
                <a:gd name="T49" fmla="*/ 308224 h 39"/>
                <a:gd name="T50" fmla="*/ 67438 w 12"/>
                <a:gd name="T51" fmla="*/ 268021 h 39"/>
                <a:gd name="T52" fmla="*/ 80926 w 12"/>
                <a:gd name="T53" fmla="*/ 227818 h 39"/>
                <a:gd name="T54" fmla="*/ 121388 w 12"/>
                <a:gd name="T55" fmla="*/ 214417 h 39"/>
                <a:gd name="T56" fmla="*/ 121388 w 12"/>
                <a:gd name="T57" fmla="*/ 201016 h 39"/>
                <a:gd name="T58" fmla="*/ 67438 w 12"/>
                <a:gd name="T59" fmla="*/ 134011 h 39"/>
                <a:gd name="T60" fmla="*/ 121388 w 12"/>
                <a:gd name="T61" fmla="*/ 134011 h 39"/>
                <a:gd name="T62" fmla="*/ 53950 w 12"/>
                <a:gd name="T63" fmla="*/ 93807 h 39"/>
                <a:gd name="T64" fmla="*/ 80926 w 12"/>
                <a:gd name="T65" fmla="*/ 93807 h 39"/>
                <a:gd name="T66" fmla="*/ 121388 w 12"/>
                <a:gd name="T67" fmla="*/ 80406 h 39"/>
                <a:gd name="T68" fmla="*/ 94413 w 12"/>
                <a:gd name="T69" fmla="*/ 67005 h 39"/>
                <a:gd name="T70" fmla="*/ 121388 w 12"/>
                <a:gd name="T71" fmla="*/ 53604 h 39"/>
                <a:gd name="T72" fmla="*/ 0 w 12"/>
                <a:gd name="T73" fmla="*/ 53604 h 3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2" h="39">
                  <a:moveTo>
                    <a:pt x="0" y="4"/>
                  </a:moveTo>
                  <a:cubicBezTo>
                    <a:pt x="2" y="3"/>
                    <a:pt x="6" y="1"/>
                    <a:pt x="9" y="0"/>
                  </a:cubicBezTo>
                  <a:cubicBezTo>
                    <a:pt x="9" y="1"/>
                    <a:pt x="12" y="3"/>
                    <a:pt x="11" y="5"/>
                  </a:cubicBezTo>
                  <a:cubicBezTo>
                    <a:pt x="10" y="6"/>
                    <a:pt x="11" y="17"/>
                    <a:pt x="11" y="19"/>
                  </a:cubicBezTo>
                  <a:cubicBezTo>
                    <a:pt x="11" y="19"/>
                    <a:pt x="11" y="19"/>
                    <a:pt x="11" y="19"/>
                  </a:cubicBezTo>
                  <a:cubicBezTo>
                    <a:pt x="11" y="19"/>
                    <a:pt x="11" y="19"/>
                    <a:pt x="11" y="19"/>
                  </a:cubicBezTo>
                  <a:cubicBezTo>
                    <a:pt x="11" y="19"/>
                    <a:pt x="11" y="19"/>
                    <a:pt x="11" y="19"/>
                  </a:cubicBezTo>
                  <a:cubicBezTo>
                    <a:pt x="11" y="19"/>
                    <a:pt x="11" y="19"/>
                    <a:pt x="11" y="19"/>
                  </a:cubicBezTo>
                  <a:cubicBezTo>
                    <a:pt x="11" y="19"/>
                    <a:pt x="11" y="19"/>
                    <a:pt x="11" y="19"/>
                  </a:cubicBezTo>
                  <a:cubicBezTo>
                    <a:pt x="11" y="20"/>
                    <a:pt x="11" y="20"/>
                    <a:pt x="11" y="20"/>
                  </a:cubicBezTo>
                  <a:cubicBezTo>
                    <a:pt x="11" y="21"/>
                    <a:pt x="9" y="28"/>
                    <a:pt x="9" y="28"/>
                  </a:cubicBezTo>
                  <a:cubicBezTo>
                    <a:pt x="9" y="28"/>
                    <a:pt x="11" y="37"/>
                    <a:pt x="8" y="39"/>
                  </a:cubicBezTo>
                  <a:cubicBezTo>
                    <a:pt x="8" y="39"/>
                    <a:pt x="8" y="39"/>
                    <a:pt x="8" y="39"/>
                  </a:cubicBezTo>
                  <a:cubicBezTo>
                    <a:pt x="8" y="39"/>
                    <a:pt x="8" y="39"/>
                    <a:pt x="8" y="39"/>
                  </a:cubicBezTo>
                  <a:cubicBezTo>
                    <a:pt x="3" y="39"/>
                    <a:pt x="3" y="39"/>
                    <a:pt x="3" y="39"/>
                  </a:cubicBezTo>
                  <a:cubicBezTo>
                    <a:pt x="1" y="37"/>
                    <a:pt x="1" y="37"/>
                    <a:pt x="1" y="37"/>
                  </a:cubicBezTo>
                  <a:cubicBezTo>
                    <a:pt x="1" y="36"/>
                    <a:pt x="2" y="35"/>
                    <a:pt x="2" y="35"/>
                  </a:cubicBezTo>
                  <a:cubicBezTo>
                    <a:pt x="7" y="35"/>
                    <a:pt x="7" y="35"/>
                    <a:pt x="7" y="35"/>
                  </a:cubicBezTo>
                  <a:cubicBezTo>
                    <a:pt x="6" y="32"/>
                    <a:pt x="0" y="32"/>
                    <a:pt x="0" y="32"/>
                  </a:cubicBezTo>
                  <a:cubicBezTo>
                    <a:pt x="1" y="31"/>
                    <a:pt x="6" y="32"/>
                    <a:pt x="8" y="33"/>
                  </a:cubicBezTo>
                  <a:cubicBezTo>
                    <a:pt x="9" y="32"/>
                    <a:pt x="8" y="30"/>
                    <a:pt x="8" y="29"/>
                  </a:cubicBezTo>
                  <a:cubicBezTo>
                    <a:pt x="7" y="29"/>
                    <a:pt x="5" y="30"/>
                    <a:pt x="5" y="30"/>
                  </a:cubicBezTo>
                  <a:cubicBezTo>
                    <a:pt x="8" y="26"/>
                    <a:pt x="8" y="26"/>
                    <a:pt x="8" y="26"/>
                  </a:cubicBezTo>
                  <a:cubicBezTo>
                    <a:pt x="8" y="25"/>
                    <a:pt x="5" y="26"/>
                    <a:pt x="5" y="26"/>
                  </a:cubicBezTo>
                  <a:cubicBezTo>
                    <a:pt x="8" y="23"/>
                    <a:pt x="8" y="23"/>
                    <a:pt x="8" y="23"/>
                  </a:cubicBezTo>
                  <a:cubicBezTo>
                    <a:pt x="8" y="23"/>
                    <a:pt x="7" y="22"/>
                    <a:pt x="5" y="20"/>
                  </a:cubicBezTo>
                  <a:cubicBezTo>
                    <a:pt x="4" y="18"/>
                    <a:pt x="6" y="17"/>
                    <a:pt x="6" y="17"/>
                  </a:cubicBezTo>
                  <a:cubicBezTo>
                    <a:pt x="6" y="17"/>
                    <a:pt x="10" y="19"/>
                    <a:pt x="9" y="16"/>
                  </a:cubicBezTo>
                  <a:cubicBezTo>
                    <a:pt x="9" y="16"/>
                    <a:pt x="9" y="16"/>
                    <a:pt x="9" y="15"/>
                  </a:cubicBezTo>
                  <a:cubicBezTo>
                    <a:pt x="8" y="13"/>
                    <a:pt x="5" y="10"/>
                    <a:pt x="5" y="10"/>
                  </a:cubicBezTo>
                  <a:cubicBezTo>
                    <a:pt x="9" y="10"/>
                    <a:pt x="9" y="10"/>
                    <a:pt x="9" y="10"/>
                  </a:cubicBezTo>
                  <a:cubicBezTo>
                    <a:pt x="8" y="8"/>
                    <a:pt x="3" y="9"/>
                    <a:pt x="4" y="7"/>
                  </a:cubicBezTo>
                  <a:cubicBezTo>
                    <a:pt x="5" y="7"/>
                    <a:pt x="5" y="7"/>
                    <a:pt x="6" y="7"/>
                  </a:cubicBezTo>
                  <a:cubicBezTo>
                    <a:pt x="7" y="6"/>
                    <a:pt x="9" y="6"/>
                    <a:pt x="9" y="6"/>
                  </a:cubicBezTo>
                  <a:cubicBezTo>
                    <a:pt x="7" y="5"/>
                    <a:pt x="7" y="5"/>
                    <a:pt x="7" y="5"/>
                  </a:cubicBezTo>
                  <a:cubicBezTo>
                    <a:pt x="9" y="4"/>
                    <a:pt x="9" y="4"/>
                    <a:pt x="9" y="4"/>
                  </a:cubicBezTo>
                  <a:cubicBezTo>
                    <a:pt x="7" y="3"/>
                    <a:pt x="0" y="4"/>
                    <a:pt x="0" y="4"/>
                  </a:cubicBezTo>
                  <a:close/>
                </a:path>
              </a:pathLst>
            </a:custGeom>
            <a:noFill/>
            <a:ln>
              <a:solidFill>
                <a:schemeClr val="bg1"/>
              </a:solidFill>
            </a:ln>
            <a:extLst/>
          </p:spPr>
          <p:txBody>
            <a:bodyPr lIns="68580" tIns="34290" rIns="68580" bIns="34290"/>
            <a:lstStyle/>
            <a:p>
              <a:endParaRPr lang="zh-CN" altLang="en-US">
                <a:solidFill>
                  <a:schemeClr val="bg1"/>
                </a:solidFill>
              </a:endParaRPr>
            </a:p>
          </p:txBody>
        </p:sp>
        <p:sp>
          <p:nvSpPr>
            <p:cNvPr id="30" name="MH_Other_20"/>
            <p:cNvSpPr>
              <a:spLocks/>
            </p:cNvSpPr>
            <p:nvPr>
              <p:custDataLst>
                <p:tags r:id="rId25"/>
              </p:custDataLst>
            </p:nvPr>
          </p:nvSpPr>
          <p:spPr bwMode="auto">
            <a:xfrm>
              <a:off x="10709276" y="4376736"/>
              <a:ext cx="296863" cy="400050"/>
            </a:xfrm>
            <a:custGeom>
              <a:avLst/>
              <a:gdLst>
                <a:gd name="T0" fmla="*/ 121388 w 22"/>
                <a:gd name="T1" fmla="*/ 13375 h 30"/>
                <a:gd name="T2" fmla="*/ 229289 w 22"/>
                <a:gd name="T3" fmla="*/ 13375 h 30"/>
                <a:gd name="T4" fmla="*/ 283239 w 22"/>
                <a:gd name="T5" fmla="*/ 147126 h 30"/>
                <a:gd name="T6" fmla="*/ 283239 w 22"/>
                <a:gd name="T7" fmla="*/ 254127 h 30"/>
                <a:gd name="T8" fmla="*/ 269752 w 22"/>
                <a:gd name="T9" fmla="*/ 334378 h 30"/>
                <a:gd name="T10" fmla="*/ 242777 w 22"/>
                <a:gd name="T11" fmla="*/ 401253 h 30"/>
                <a:gd name="T12" fmla="*/ 188826 w 22"/>
                <a:gd name="T13" fmla="*/ 321002 h 30"/>
                <a:gd name="T14" fmla="*/ 229289 w 22"/>
                <a:gd name="T15" fmla="*/ 334378 h 30"/>
                <a:gd name="T16" fmla="*/ 202314 w 22"/>
                <a:gd name="T17" fmla="*/ 200627 h 30"/>
                <a:gd name="T18" fmla="*/ 188826 w 22"/>
                <a:gd name="T19" fmla="*/ 93626 h 30"/>
                <a:gd name="T20" fmla="*/ 67438 w 22"/>
                <a:gd name="T21" fmla="*/ 93626 h 30"/>
                <a:gd name="T22" fmla="*/ 26975 w 22"/>
                <a:gd name="T23" fmla="*/ 120376 h 30"/>
                <a:gd name="T24" fmla="*/ 13488 w 22"/>
                <a:gd name="T25" fmla="*/ 107001 h 30"/>
                <a:gd name="T26" fmla="*/ 0 w 22"/>
                <a:gd name="T27" fmla="*/ 26750 h 30"/>
                <a:gd name="T28" fmla="*/ 121388 w 22"/>
                <a:gd name="T29" fmla="*/ 13375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2" h="30">
                  <a:moveTo>
                    <a:pt x="9" y="1"/>
                  </a:moveTo>
                  <a:cubicBezTo>
                    <a:pt x="9" y="0"/>
                    <a:pt x="17" y="1"/>
                    <a:pt x="17" y="1"/>
                  </a:cubicBezTo>
                  <a:cubicBezTo>
                    <a:pt x="17" y="1"/>
                    <a:pt x="22" y="9"/>
                    <a:pt x="21" y="11"/>
                  </a:cubicBezTo>
                  <a:cubicBezTo>
                    <a:pt x="21" y="12"/>
                    <a:pt x="21" y="18"/>
                    <a:pt x="21" y="19"/>
                  </a:cubicBezTo>
                  <a:cubicBezTo>
                    <a:pt x="21" y="20"/>
                    <a:pt x="20" y="25"/>
                    <a:pt x="20" y="25"/>
                  </a:cubicBezTo>
                  <a:cubicBezTo>
                    <a:pt x="20" y="25"/>
                    <a:pt x="19" y="28"/>
                    <a:pt x="18" y="30"/>
                  </a:cubicBezTo>
                  <a:cubicBezTo>
                    <a:pt x="16" y="27"/>
                    <a:pt x="14" y="24"/>
                    <a:pt x="14" y="24"/>
                  </a:cubicBezTo>
                  <a:cubicBezTo>
                    <a:pt x="15" y="24"/>
                    <a:pt x="17" y="25"/>
                    <a:pt x="17" y="25"/>
                  </a:cubicBezTo>
                  <a:cubicBezTo>
                    <a:pt x="17" y="23"/>
                    <a:pt x="15" y="15"/>
                    <a:pt x="15" y="15"/>
                  </a:cubicBezTo>
                  <a:cubicBezTo>
                    <a:pt x="15" y="15"/>
                    <a:pt x="8" y="9"/>
                    <a:pt x="14" y="7"/>
                  </a:cubicBezTo>
                  <a:cubicBezTo>
                    <a:pt x="14" y="5"/>
                    <a:pt x="5" y="7"/>
                    <a:pt x="5" y="7"/>
                  </a:cubicBezTo>
                  <a:cubicBezTo>
                    <a:pt x="2" y="9"/>
                    <a:pt x="2" y="9"/>
                    <a:pt x="2" y="9"/>
                  </a:cubicBezTo>
                  <a:cubicBezTo>
                    <a:pt x="1" y="8"/>
                    <a:pt x="1" y="8"/>
                    <a:pt x="1" y="8"/>
                  </a:cubicBezTo>
                  <a:cubicBezTo>
                    <a:pt x="1" y="7"/>
                    <a:pt x="0" y="2"/>
                    <a:pt x="0" y="2"/>
                  </a:cubicBezTo>
                  <a:cubicBezTo>
                    <a:pt x="0" y="2"/>
                    <a:pt x="8" y="1"/>
                    <a:pt x="9" y="1"/>
                  </a:cubicBezTo>
                  <a:close/>
                </a:path>
              </a:pathLst>
            </a:custGeom>
            <a:noFill/>
            <a:ln>
              <a:solidFill>
                <a:schemeClr val="bg1"/>
              </a:solidFill>
            </a:ln>
            <a:extLst/>
          </p:spPr>
          <p:txBody>
            <a:bodyPr lIns="68580" tIns="34290" rIns="68580" bIns="34290"/>
            <a:lstStyle/>
            <a:p>
              <a:endParaRPr lang="zh-CN" altLang="en-US">
                <a:solidFill>
                  <a:schemeClr val="bg1"/>
                </a:solidFill>
              </a:endParaRPr>
            </a:p>
          </p:txBody>
        </p:sp>
        <p:sp>
          <p:nvSpPr>
            <p:cNvPr id="31" name="MH_Other_21"/>
            <p:cNvSpPr>
              <a:spLocks/>
            </p:cNvSpPr>
            <p:nvPr>
              <p:custDataLst>
                <p:tags r:id="rId26"/>
              </p:custDataLst>
            </p:nvPr>
          </p:nvSpPr>
          <p:spPr bwMode="auto">
            <a:xfrm>
              <a:off x="10682288" y="4335462"/>
              <a:ext cx="215900" cy="80963"/>
            </a:xfrm>
            <a:custGeom>
              <a:avLst/>
              <a:gdLst>
                <a:gd name="T0" fmla="*/ 215802 w 16"/>
                <a:gd name="T1" fmla="*/ 40463 h 6"/>
                <a:gd name="T2" fmla="*/ 40463 w 16"/>
                <a:gd name="T3" fmla="*/ 80925 h 6"/>
                <a:gd name="T4" fmla="*/ 0 w 16"/>
                <a:gd name="T5" fmla="*/ 67438 h 6"/>
                <a:gd name="T6" fmla="*/ 0 w 16"/>
                <a:gd name="T7" fmla="*/ 26975 h 6"/>
                <a:gd name="T8" fmla="*/ 215802 w 16"/>
                <a:gd name="T9" fmla="*/ 0 h 6"/>
                <a:gd name="T10" fmla="*/ 215802 w 16"/>
                <a:gd name="T11" fmla="*/ 40463 h 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 h="6">
                  <a:moveTo>
                    <a:pt x="16" y="3"/>
                  </a:moveTo>
                  <a:cubicBezTo>
                    <a:pt x="16" y="3"/>
                    <a:pt x="7" y="6"/>
                    <a:pt x="3" y="6"/>
                  </a:cubicBezTo>
                  <a:cubicBezTo>
                    <a:pt x="0" y="5"/>
                    <a:pt x="0" y="5"/>
                    <a:pt x="0" y="5"/>
                  </a:cubicBezTo>
                  <a:cubicBezTo>
                    <a:pt x="0" y="2"/>
                    <a:pt x="0" y="2"/>
                    <a:pt x="0" y="2"/>
                  </a:cubicBezTo>
                  <a:cubicBezTo>
                    <a:pt x="16" y="0"/>
                    <a:pt x="16" y="0"/>
                    <a:pt x="16" y="0"/>
                  </a:cubicBezTo>
                  <a:lnTo>
                    <a:pt x="16" y="3"/>
                  </a:lnTo>
                  <a:close/>
                </a:path>
              </a:pathLst>
            </a:custGeom>
            <a:noFill/>
            <a:ln>
              <a:solidFill>
                <a:schemeClr val="bg1"/>
              </a:solidFill>
            </a:ln>
            <a:extLst/>
          </p:spPr>
          <p:txBody>
            <a:bodyPr lIns="68580" tIns="34290" rIns="68580" bIns="34290"/>
            <a:lstStyle/>
            <a:p>
              <a:endParaRPr lang="zh-CN" altLang="en-US">
                <a:solidFill>
                  <a:schemeClr val="bg1"/>
                </a:solidFill>
              </a:endParaRPr>
            </a:p>
          </p:txBody>
        </p:sp>
        <p:sp>
          <p:nvSpPr>
            <p:cNvPr id="32" name="MH_Other_22"/>
            <p:cNvSpPr>
              <a:spLocks/>
            </p:cNvSpPr>
            <p:nvPr>
              <p:custDataLst>
                <p:tags r:id="rId27"/>
              </p:custDataLst>
            </p:nvPr>
          </p:nvSpPr>
          <p:spPr bwMode="auto">
            <a:xfrm>
              <a:off x="10682288" y="3825874"/>
              <a:ext cx="201612" cy="563562"/>
            </a:xfrm>
            <a:custGeom>
              <a:avLst/>
              <a:gdLst>
                <a:gd name="T0" fmla="*/ 202314 w 15"/>
                <a:gd name="T1" fmla="*/ 496068 h 42"/>
                <a:gd name="T2" fmla="*/ 134876 w 15"/>
                <a:gd name="T3" fmla="*/ 549697 h 42"/>
                <a:gd name="T4" fmla="*/ 0 w 15"/>
                <a:gd name="T5" fmla="*/ 536290 h 42"/>
                <a:gd name="T6" fmla="*/ 26975 w 15"/>
                <a:gd name="T7" fmla="*/ 361995 h 42"/>
                <a:gd name="T8" fmla="*/ 13488 w 15"/>
                <a:gd name="T9" fmla="*/ 254738 h 42"/>
                <a:gd name="T10" fmla="*/ 67438 w 15"/>
                <a:gd name="T11" fmla="*/ 107258 h 42"/>
                <a:gd name="T12" fmla="*/ 67438 w 15"/>
                <a:gd name="T13" fmla="*/ 40222 h 42"/>
                <a:gd name="T14" fmla="*/ 94413 w 15"/>
                <a:gd name="T15" fmla="*/ 80443 h 42"/>
                <a:gd name="T16" fmla="*/ 175339 w 15"/>
                <a:gd name="T17" fmla="*/ 0 h 42"/>
                <a:gd name="T18" fmla="*/ 202314 w 15"/>
                <a:gd name="T19" fmla="*/ 26814 h 42"/>
                <a:gd name="T20" fmla="*/ 202314 w 15"/>
                <a:gd name="T21" fmla="*/ 496068 h 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5" h="42">
                  <a:moveTo>
                    <a:pt x="15" y="37"/>
                  </a:moveTo>
                  <a:cubicBezTo>
                    <a:pt x="15" y="37"/>
                    <a:pt x="15" y="40"/>
                    <a:pt x="10" y="41"/>
                  </a:cubicBezTo>
                  <a:cubicBezTo>
                    <a:pt x="5" y="42"/>
                    <a:pt x="1" y="42"/>
                    <a:pt x="0" y="40"/>
                  </a:cubicBezTo>
                  <a:cubicBezTo>
                    <a:pt x="2" y="27"/>
                    <a:pt x="2" y="27"/>
                    <a:pt x="2" y="27"/>
                  </a:cubicBezTo>
                  <a:cubicBezTo>
                    <a:pt x="2" y="27"/>
                    <a:pt x="1" y="22"/>
                    <a:pt x="1" y="19"/>
                  </a:cubicBezTo>
                  <a:cubicBezTo>
                    <a:pt x="1" y="16"/>
                    <a:pt x="5" y="8"/>
                    <a:pt x="5" y="8"/>
                  </a:cubicBezTo>
                  <a:cubicBezTo>
                    <a:pt x="5" y="8"/>
                    <a:pt x="4" y="4"/>
                    <a:pt x="5" y="3"/>
                  </a:cubicBezTo>
                  <a:cubicBezTo>
                    <a:pt x="7" y="6"/>
                    <a:pt x="7" y="6"/>
                    <a:pt x="7" y="6"/>
                  </a:cubicBezTo>
                  <a:cubicBezTo>
                    <a:pt x="7" y="6"/>
                    <a:pt x="8" y="6"/>
                    <a:pt x="13" y="0"/>
                  </a:cubicBezTo>
                  <a:cubicBezTo>
                    <a:pt x="13" y="0"/>
                    <a:pt x="15" y="2"/>
                    <a:pt x="15" y="2"/>
                  </a:cubicBezTo>
                  <a:lnTo>
                    <a:pt x="15" y="37"/>
                  </a:lnTo>
                  <a:close/>
                </a:path>
              </a:pathLst>
            </a:custGeom>
            <a:noFill/>
            <a:ln>
              <a:solidFill>
                <a:schemeClr val="bg1"/>
              </a:solidFill>
            </a:ln>
            <a:extLst/>
          </p:spPr>
          <p:txBody>
            <a:bodyPr lIns="68580" tIns="34290" rIns="68580" bIns="34290"/>
            <a:lstStyle/>
            <a:p>
              <a:endParaRPr lang="zh-CN" altLang="en-US">
                <a:solidFill>
                  <a:schemeClr val="bg1"/>
                </a:solidFill>
              </a:endParaRPr>
            </a:p>
          </p:txBody>
        </p:sp>
        <p:sp>
          <p:nvSpPr>
            <p:cNvPr id="33" name="MH_Other_23"/>
            <p:cNvSpPr>
              <a:spLocks/>
            </p:cNvSpPr>
            <p:nvPr>
              <p:custDataLst>
                <p:tags r:id="rId28"/>
              </p:custDataLst>
            </p:nvPr>
          </p:nvSpPr>
          <p:spPr bwMode="auto">
            <a:xfrm>
              <a:off x="10682288" y="3825874"/>
              <a:ext cx="201612" cy="563562"/>
            </a:xfrm>
            <a:custGeom>
              <a:avLst/>
              <a:gdLst>
                <a:gd name="T0" fmla="*/ 67438 w 15"/>
                <a:gd name="T1" fmla="*/ 536290 h 42"/>
                <a:gd name="T2" fmla="*/ 161851 w 15"/>
                <a:gd name="T3" fmla="*/ 482661 h 42"/>
                <a:gd name="T4" fmla="*/ 161851 w 15"/>
                <a:gd name="T5" fmla="*/ 442439 h 42"/>
                <a:gd name="T6" fmla="*/ 67438 w 15"/>
                <a:gd name="T7" fmla="*/ 496068 h 42"/>
                <a:gd name="T8" fmla="*/ 161851 w 15"/>
                <a:gd name="T9" fmla="*/ 348588 h 42"/>
                <a:gd name="T10" fmla="*/ 175339 w 15"/>
                <a:gd name="T11" fmla="*/ 80443 h 42"/>
                <a:gd name="T12" fmla="*/ 134876 w 15"/>
                <a:gd name="T13" fmla="*/ 120665 h 42"/>
                <a:gd name="T14" fmla="*/ 161851 w 15"/>
                <a:gd name="T15" fmla="*/ 67036 h 42"/>
                <a:gd name="T16" fmla="*/ 121388 w 15"/>
                <a:gd name="T17" fmla="*/ 67036 h 42"/>
                <a:gd name="T18" fmla="*/ 175339 w 15"/>
                <a:gd name="T19" fmla="*/ 0 h 42"/>
                <a:gd name="T20" fmla="*/ 202314 w 15"/>
                <a:gd name="T21" fmla="*/ 26814 h 42"/>
                <a:gd name="T22" fmla="*/ 202314 w 15"/>
                <a:gd name="T23" fmla="*/ 496068 h 42"/>
                <a:gd name="T24" fmla="*/ 134876 w 15"/>
                <a:gd name="T25" fmla="*/ 549697 h 42"/>
                <a:gd name="T26" fmla="*/ 0 w 15"/>
                <a:gd name="T27" fmla="*/ 536290 h 42"/>
                <a:gd name="T28" fmla="*/ 0 w 15"/>
                <a:gd name="T29" fmla="*/ 536290 h 42"/>
                <a:gd name="T30" fmla="*/ 67438 w 15"/>
                <a:gd name="T31" fmla="*/ 536290 h 4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5" h="42">
                  <a:moveTo>
                    <a:pt x="5" y="40"/>
                  </a:moveTo>
                  <a:cubicBezTo>
                    <a:pt x="11" y="40"/>
                    <a:pt x="12" y="36"/>
                    <a:pt x="12" y="36"/>
                  </a:cubicBezTo>
                  <a:cubicBezTo>
                    <a:pt x="12" y="36"/>
                    <a:pt x="14" y="33"/>
                    <a:pt x="12" y="33"/>
                  </a:cubicBezTo>
                  <a:cubicBezTo>
                    <a:pt x="10" y="33"/>
                    <a:pt x="5" y="37"/>
                    <a:pt x="5" y="37"/>
                  </a:cubicBezTo>
                  <a:cubicBezTo>
                    <a:pt x="6" y="34"/>
                    <a:pt x="9" y="30"/>
                    <a:pt x="12" y="26"/>
                  </a:cubicBezTo>
                  <a:cubicBezTo>
                    <a:pt x="14" y="22"/>
                    <a:pt x="13" y="6"/>
                    <a:pt x="13" y="6"/>
                  </a:cubicBezTo>
                  <a:cubicBezTo>
                    <a:pt x="10" y="9"/>
                    <a:pt x="10" y="9"/>
                    <a:pt x="10" y="9"/>
                  </a:cubicBezTo>
                  <a:cubicBezTo>
                    <a:pt x="12" y="5"/>
                    <a:pt x="12" y="5"/>
                    <a:pt x="12" y="5"/>
                  </a:cubicBezTo>
                  <a:cubicBezTo>
                    <a:pt x="10" y="6"/>
                    <a:pt x="9" y="6"/>
                    <a:pt x="9" y="5"/>
                  </a:cubicBezTo>
                  <a:cubicBezTo>
                    <a:pt x="10" y="4"/>
                    <a:pt x="11" y="3"/>
                    <a:pt x="13" y="0"/>
                  </a:cubicBezTo>
                  <a:cubicBezTo>
                    <a:pt x="13" y="0"/>
                    <a:pt x="15" y="2"/>
                    <a:pt x="15" y="2"/>
                  </a:cubicBezTo>
                  <a:cubicBezTo>
                    <a:pt x="15" y="37"/>
                    <a:pt x="15" y="37"/>
                    <a:pt x="15" y="37"/>
                  </a:cubicBezTo>
                  <a:cubicBezTo>
                    <a:pt x="15" y="37"/>
                    <a:pt x="15" y="40"/>
                    <a:pt x="10" y="41"/>
                  </a:cubicBezTo>
                  <a:cubicBezTo>
                    <a:pt x="5" y="42"/>
                    <a:pt x="1" y="42"/>
                    <a:pt x="0" y="40"/>
                  </a:cubicBezTo>
                  <a:cubicBezTo>
                    <a:pt x="0" y="40"/>
                    <a:pt x="0" y="40"/>
                    <a:pt x="0" y="40"/>
                  </a:cubicBezTo>
                  <a:cubicBezTo>
                    <a:pt x="2" y="40"/>
                    <a:pt x="3" y="41"/>
                    <a:pt x="5" y="40"/>
                  </a:cubicBezTo>
                  <a:close/>
                </a:path>
              </a:pathLst>
            </a:custGeom>
            <a:noFill/>
            <a:ln>
              <a:solidFill>
                <a:schemeClr val="bg1"/>
              </a:solidFill>
            </a:ln>
            <a:extLst/>
          </p:spPr>
          <p:txBody>
            <a:bodyPr lIns="68580" tIns="34290" rIns="68580" bIns="34290"/>
            <a:lstStyle/>
            <a:p>
              <a:endParaRPr lang="zh-CN" altLang="en-US">
                <a:solidFill>
                  <a:schemeClr val="bg1"/>
                </a:solidFill>
              </a:endParaRPr>
            </a:p>
          </p:txBody>
        </p:sp>
        <p:sp>
          <p:nvSpPr>
            <p:cNvPr id="34" name="MH_Other_24"/>
            <p:cNvSpPr>
              <a:spLocks/>
            </p:cNvSpPr>
            <p:nvPr>
              <p:custDataLst>
                <p:tags r:id="rId29"/>
              </p:custDataLst>
            </p:nvPr>
          </p:nvSpPr>
          <p:spPr bwMode="auto">
            <a:xfrm>
              <a:off x="10790239" y="3852862"/>
              <a:ext cx="293687" cy="708025"/>
            </a:xfrm>
            <a:custGeom>
              <a:avLst/>
              <a:gdLst>
                <a:gd name="T0" fmla="*/ 293357 w 22"/>
                <a:gd name="T1" fmla="*/ 668015 h 53"/>
                <a:gd name="T2" fmla="*/ 186682 w 22"/>
                <a:gd name="T3" fmla="*/ 708096 h 53"/>
                <a:gd name="T4" fmla="*/ 40003 w 22"/>
                <a:gd name="T5" fmla="*/ 454250 h 53"/>
                <a:gd name="T6" fmla="*/ 0 w 22"/>
                <a:gd name="T7" fmla="*/ 334008 h 53"/>
                <a:gd name="T8" fmla="*/ 93341 w 22"/>
                <a:gd name="T9" fmla="*/ 0 h 53"/>
                <a:gd name="T10" fmla="*/ 186682 w 22"/>
                <a:gd name="T11" fmla="*/ 40081 h 53"/>
                <a:gd name="T12" fmla="*/ 173347 w 22"/>
                <a:gd name="T13" fmla="*/ 213765 h 53"/>
                <a:gd name="T14" fmla="*/ 293357 w 22"/>
                <a:gd name="T15" fmla="*/ 668015 h 5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2" h="53">
                  <a:moveTo>
                    <a:pt x="22" y="50"/>
                  </a:moveTo>
                  <a:cubicBezTo>
                    <a:pt x="14" y="53"/>
                    <a:pt x="14" y="53"/>
                    <a:pt x="14" y="53"/>
                  </a:cubicBezTo>
                  <a:cubicBezTo>
                    <a:pt x="14" y="53"/>
                    <a:pt x="4" y="35"/>
                    <a:pt x="3" y="34"/>
                  </a:cubicBezTo>
                  <a:cubicBezTo>
                    <a:pt x="2" y="33"/>
                    <a:pt x="0" y="30"/>
                    <a:pt x="0" y="25"/>
                  </a:cubicBezTo>
                  <a:cubicBezTo>
                    <a:pt x="1" y="19"/>
                    <a:pt x="1" y="7"/>
                    <a:pt x="7" y="0"/>
                  </a:cubicBezTo>
                  <a:cubicBezTo>
                    <a:pt x="7" y="0"/>
                    <a:pt x="10" y="3"/>
                    <a:pt x="14" y="3"/>
                  </a:cubicBezTo>
                  <a:cubicBezTo>
                    <a:pt x="13" y="16"/>
                    <a:pt x="13" y="16"/>
                    <a:pt x="13" y="16"/>
                  </a:cubicBezTo>
                  <a:cubicBezTo>
                    <a:pt x="13" y="16"/>
                    <a:pt x="15" y="38"/>
                    <a:pt x="22" y="50"/>
                  </a:cubicBezTo>
                  <a:close/>
                </a:path>
              </a:pathLst>
            </a:custGeom>
            <a:noFill/>
            <a:ln>
              <a:solidFill>
                <a:schemeClr val="bg1"/>
              </a:solidFill>
            </a:ln>
            <a:extLst/>
          </p:spPr>
          <p:txBody>
            <a:bodyPr lIns="68580" tIns="34290" rIns="68580" bIns="34290"/>
            <a:lstStyle/>
            <a:p>
              <a:endParaRPr lang="zh-CN" altLang="en-US">
                <a:solidFill>
                  <a:schemeClr val="bg1"/>
                </a:solidFill>
              </a:endParaRPr>
            </a:p>
          </p:txBody>
        </p:sp>
        <p:sp>
          <p:nvSpPr>
            <p:cNvPr id="35" name="MH_Other_25"/>
            <p:cNvSpPr>
              <a:spLocks/>
            </p:cNvSpPr>
            <p:nvPr>
              <p:custDataLst>
                <p:tags r:id="rId30"/>
              </p:custDataLst>
            </p:nvPr>
          </p:nvSpPr>
          <p:spPr bwMode="auto">
            <a:xfrm>
              <a:off x="10682288" y="3906836"/>
              <a:ext cx="120650" cy="469900"/>
            </a:xfrm>
            <a:custGeom>
              <a:avLst/>
              <a:gdLst>
                <a:gd name="T0" fmla="*/ 53950 w 9"/>
                <a:gd name="T1" fmla="*/ 441909 h 35"/>
                <a:gd name="T2" fmla="*/ 26975 w 9"/>
                <a:gd name="T3" fmla="*/ 468691 h 35"/>
                <a:gd name="T4" fmla="*/ 0 w 9"/>
                <a:gd name="T5" fmla="*/ 441909 h 35"/>
                <a:gd name="T6" fmla="*/ 26975 w 9"/>
                <a:gd name="T7" fmla="*/ 200868 h 35"/>
                <a:gd name="T8" fmla="*/ 80925 w 9"/>
                <a:gd name="T9" fmla="*/ 53565 h 35"/>
                <a:gd name="T10" fmla="*/ 94413 w 9"/>
                <a:gd name="T11" fmla="*/ 0 h 35"/>
                <a:gd name="T12" fmla="*/ 121388 w 9"/>
                <a:gd name="T13" fmla="*/ 26782 h 35"/>
                <a:gd name="T14" fmla="*/ 107900 w 9"/>
                <a:gd name="T15" fmla="*/ 53565 h 35"/>
                <a:gd name="T16" fmla="*/ 80925 w 9"/>
                <a:gd name="T17" fmla="*/ 174085 h 35"/>
                <a:gd name="T18" fmla="*/ 53950 w 9"/>
                <a:gd name="T19" fmla="*/ 441909 h 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 h="35">
                  <a:moveTo>
                    <a:pt x="4" y="33"/>
                  </a:moveTo>
                  <a:cubicBezTo>
                    <a:pt x="2" y="35"/>
                    <a:pt x="2" y="35"/>
                    <a:pt x="2" y="35"/>
                  </a:cubicBezTo>
                  <a:cubicBezTo>
                    <a:pt x="0" y="33"/>
                    <a:pt x="0" y="33"/>
                    <a:pt x="0" y="33"/>
                  </a:cubicBezTo>
                  <a:cubicBezTo>
                    <a:pt x="0" y="33"/>
                    <a:pt x="1" y="19"/>
                    <a:pt x="2" y="15"/>
                  </a:cubicBezTo>
                  <a:cubicBezTo>
                    <a:pt x="3" y="11"/>
                    <a:pt x="6" y="4"/>
                    <a:pt x="6" y="4"/>
                  </a:cubicBezTo>
                  <a:cubicBezTo>
                    <a:pt x="6" y="4"/>
                    <a:pt x="5" y="1"/>
                    <a:pt x="7" y="0"/>
                  </a:cubicBezTo>
                  <a:cubicBezTo>
                    <a:pt x="7" y="0"/>
                    <a:pt x="8" y="0"/>
                    <a:pt x="9" y="2"/>
                  </a:cubicBezTo>
                  <a:cubicBezTo>
                    <a:pt x="8" y="4"/>
                    <a:pt x="8" y="4"/>
                    <a:pt x="8" y="4"/>
                  </a:cubicBezTo>
                  <a:cubicBezTo>
                    <a:pt x="8" y="4"/>
                    <a:pt x="6" y="10"/>
                    <a:pt x="6" y="13"/>
                  </a:cubicBezTo>
                  <a:cubicBezTo>
                    <a:pt x="6" y="15"/>
                    <a:pt x="5" y="31"/>
                    <a:pt x="4" y="33"/>
                  </a:cubicBezTo>
                  <a:close/>
                </a:path>
              </a:pathLst>
            </a:custGeom>
            <a:noFill/>
            <a:ln>
              <a:solidFill>
                <a:schemeClr val="bg1"/>
              </a:solidFill>
            </a:ln>
            <a:extLst/>
          </p:spPr>
          <p:txBody>
            <a:bodyPr lIns="68580" tIns="34290" rIns="68580" bIns="34290"/>
            <a:lstStyle/>
            <a:p>
              <a:endParaRPr lang="zh-CN" altLang="en-US">
                <a:solidFill>
                  <a:schemeClr val="bg1"/>
                </a:solidFill>
              </a:endParaRPr>
            </a:p>
          </p:txBody>
        </p:sp>
        <p:sp>
          <p:nvSpPr>
            <p:cNvPr id="36" name="MH_Other_26"/>
            <p:cNvSpPr>
              <a:spLocks/>
            </p:cNvSpPr>
            <p:nvPr>
              <p:custDataLst>
                <p:tags r:id="rId31"/>
              </p:custDataLst>
            </p:nvPr>
          </p:nvSpPr>
          <p:spPr bwMode="auto">
            <a:xfrm>
              <a:off x="10415588" y="4083050"/>
              <a:ext cx="266700" cy="185737"/>
            </a:xfrm>
            <a:custGeom>
              <a:avLst/>
              <a:gdLst>
                <a:gd name="T0" fmla="*/ 13319 w 20"/>
                <a:gd name="T1" fmla="*/ 132466 h 14"/>
                <a:gd name="T2" fmla="*/ 39957 w 20"/>
                <a:gd name="T3" fmla="*/ 39740 h 14"/>
                <a:gd name="T4" fmla="*/ 119871 w 20"/>
                <a:gd name="T5" fmla="*/ 66233 h 14"/>
                <a:gd name="T6" fmla="*/ 146510 w 20"/>
                <a:gd name="T7" fmla="*/ 79480 h 14"/>
                <a:gd name="T8" fmla="*/ 186467 w 20"/>
                <a:gd name="T9" fmla="*/ 79480 h 14"/>
                <a:gd name="T10" fmla="*/ 213105 w 20"/>
                <a:gd name="T11" fmla="*/ 79480 h 14"/>
                <a:gd name="T12" fmla="*/ 226424 w 20"/>
                <a:gd name="T13" fmla="*/ 66233 h 14"/>
                <a:gd name="T14" fmla="*/ 253062 w 20"/>
                <a:gd name="T15" fmla="*/ 0 h 14"/>
                <a:gd name="T16" fmla="*/ 266381 w 20"/>
                <a:gd name="T17" fmla="*/ 158960 h 14"/>
                <a:gd name="T18" fmla="*/ 253062 w 20"/>
                <a:gd name="T19" fmla="*/ 185453 h 14"/>
                <a:gd name="T20" fmla="*/ 146510 w 20"/>
                <a:gd name="T21" fmla="*/ 172206 h 14"/>
                <a:gd name="T22" fmla="*/ 13319 w 20"/>
                <a:gd name="T23" fmla="*/ 132466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0" h="14">
                  <a:moveTo>
                    <a:pt x="1" y="10"/>
                  </a:moveTo>
                  <a:cubicBezTo>
                    <a:pt x="1" y="10"/>
                    <a:pt x="0" y="6"/>
                    <a:pt x="3" y="3"/>
                  </a:cubicBezTo>
                  <a:cubicBezTo>
                    <a:pt x="3" y="3"/>
                    <a:pt x="9" y="5"/>
                    <a:pt x="9" y="5"/>
                  </a:cubicBezTo>
                  <a:cubicBezTo>
                    <a:pt x="9" y="5"/>
                    <a:pt x="11" y="6"/>
                    <a:pt x="11" y="6"/>
                  </a:cubicBezTo>
                  <a:cubicBezTo>
                    <a:pt x="11" y="6"/>
                    <a:pt x="14" y="6"/>
                    <a:pt x="14" y="6"/>
                  </a:cubicBezTo>
                  <a:cubicBezTo>
                    <a:pt x="14" y="6"/>
                    <a:pt x="16" y="5"/>
                    <a:pt x="16" y="6"/>
                  </a:cubicBezTo>
                  <a:cubicBezTo>
                    <a:pt x="17" y="5"/>
                    <a:pt x="17" y="5"/>
                    <a:pt x="17" y="5"/>
                  </a:cubicBezTo>
                  <a:cubicBezTo>
                    <a:pt x="17" y="5"/>
                    <a:pt x="17" y="2"/>
                    <a:pt x="19" y="0"/>
                  </a:cubicBezTo>
                  <a:cubicBezTo>
                    <a:pt x="20" y="12"/>
                    <a:pt x="20" y="12"/>
                    <a:pt x="20" y="12"/>
                  </a:cubicBezTo>
                  <a:cubicBezTo>
                    <a:pt x="19" y="14"/>
                    <a:pt x="19" y="14"/>
                    <a:pt x="19" y="14"/>
                  </a:cubicBezTo>
                  <a:cubicBezTo>
                    <a:pt x="19" y="14"/>
                    <a:pt x="13" y="14"/>
                    <a:pt x="11" y="13"/>
                  </a:cubicBezTo>
                  <a:cubicBezTo>
                    <a:pt x="10" y="12"/>
                    <a:pt x="2" y="11"/>
                    <a:pt x="1" y="10"/>
                  </a:cubicBezTo>
                  <a:close/>
                </a:path>
              </a:pathLst>
            </a:custGeom>
            <a:noFill/>
            <a:ln>
              <a:solidFill>
                <a:schemeClr val="bg1"/>
              </a:solidFill>
            </a:ln>
            <a:extLst/>
          </p:spPr>
          <p:txBody>
            <a:bodyPr lIns="68580" tIns="34290" rIns="68580" bIns="34290"/>
            <a:lstStyle/>
            <a:p>
              <a:endParaRPr lang="zh-CN" altLang="en-US">
                <a:solidFill>
                  <a:schemeClr val="bg1"/>
                </a:solidFill>
              </a:endParaRPr>
            </a:p>
          </p:txBody>
        </p:sp>
        <p:sp>
          <p:nvSpPr>
            <p:cNvPr id="37" name="MH_Other_27"/>
            <p:cNvSpPr>
              <a:spLocks/>
            </p:cNvSpPr>
            <p:nvPr>
              <p:custDataLst>
                <p:tags r:id="rId32"/>
              </p:custDataLst>
            </p:nvPr>
          </p:nvSpPr>
          <p:spPr bwMode="auto">
            <a:xfrm>
              <a:off x="10429876" y="4122737"/>
              <a:ext cx="225425" cy="131763"/>
            </a:xfrm>
            <a:custGeom>
              <a:avLst/>
              <a:gdLst>
                <a:gd name="T0" fmla="*/ 26579 w 17"/>
                <a:gd name="T1" fmla="*/ 0 h 10"/>
                <a:gd name="T2" fmla="*/ 106315 w 17"/>
                <a:gd name="T3" fmla="*/ 26300 h 10"/>
                <a:gd name="T4" fmla="*/ 132894 w 17"/>
                <a:gd name="T5" fmla="*/ 39451 h 10"/>
                <a:gd name="T6" fmla="*/ 172762 w 17"/>
                <a:gd name="T7" fmla="*/ 39451 h 10"/>
                <a:gd name="T8" fmla="*/ 199340 w 17"/>
                <a:gd name="T9" fmla="*/ 39451 h 10"/>
                <a:gd name="T10" fmla="*/ 212630 w 17"/>
                <a:gd name="T11" fmla="*/ 65751 h 10"/>
                <a:gd name="T12" fmla="*/ 186051 w 17"/>
                <a:gd name="T13" fmla="*/ 65751 h 10"/>
                <a:gd name="T14" fmla="*/ 225919 w 17"/>
                <a:gd name="T15" fmla="*/ 131502 h 10"/>
                <a:gd name="T16" fmla="*/ 172762 w 17"/>
                <a:gd name="T17" fmla="*/ 65751 h 10"/>
                <a:gd name="T18" fmla="*/ 119604 w 17"/>
                <a:gd name="T19" fmla="*/ 52601 h 10"/>
                <a:gd name="T20" fmla="*/ 146183 w 17"/>
                <a:gd name="T21" fmla="*/ 105202 h 10"/>
                <a:gd name="T22" fmla="*/ 79736 w 17"/>
                <a:gd name="T23" fmla="*/ 39451 h 10"/>
                <a:gd name="T24" fmla="*/ 39868 w 17"/>
                <a:gd name="T25" fmla="*/ 52601 h 10"/>
                <a:gd name="T26" fmla="*/ 0 w 17"/>
                <a:gd name="T27" fmla="*/ 65751 h 10"/>
                <a:gd name="T28" fmla="*/ 0 w 17"/>
                <a:gd name="T29" fmla="*/ 65751 h 10"/>
                <a:gd name="T30" fmla="*/ 26579 w 17"/>
                <a:gd name="T31" fmla="*/ 0 h 1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7" h="10">
                  <a:moveTo>
                    <a:pt x="2" y="0"/>
                  </a:moveTo>
                  <a:cubicBezTo>
                    <a:pt x="2" y="0"/>
                    <a:pt x="8" y="2"/>
                    <a:pt x="8" y="2"/>
                  </a:cubicBezTo>
                  <a:cubicBezTo>
                    <a:pt x="8" y="2"/>
                    <a:pt x="10" y="3"/>
                    <a:pt x="10" y="3"/>
                  </a:cubicBezTo>
                  <a:cubicBezTo>
                    <a:pt x="10" y="3"/>
                    <a:pt x="13" y="3"/>
                    <a:pt x="13" y="3"/>
                  </a:cubicBezTo>
                  <a:cubicBezTo>
                    <a:pt x="13" y="3"/>
                    <a:pt x="14" y="3"/>
                    <a:pt x="15" y="3"/>
                  </a:cubicBezTo>
                  <a:cubicBezTo>
                    <a:pt x="15" y="4"/>
                    <a:pt x="15" y="5"/>
                    <a:pt x="16" y="5"/>
                  </a:cubicBezTo>
                  <a:cubicBezTo>
                    <a:pt x="14" y="5"/>
                    <a:pt x="14" y="5"/>
                    <a:pt x="14" y="5"/>
                  </a:cubicBezTo>
                  <a:cubicBezTo>
                    <a:pt x="14" y="5"/>
                    <a:pt x="16" y="9"/>
                    <a:pt x="17" y="10"/>
                  </a:cubicBezTo>
                  <a:cubicBezTo>
                    <a:pt x="17" y="10"/>
                    <a:pt x="13" y="7"/>
                    <a:pt x="13" y="5"/>
                  </a:cubicBezTo>
                  <a:cubicBezTo>
                    <a:pt x="13" y="3"/>
                    <a:pt x="9" y="4"/>
                    <a:pt x="9" y="4"/>
                  </a:cubicBezTo>
                  <a:cubicBezTo>
                    <a:pt x="9" y="4"/>
                    <a:pt x="7" y="6"/>
                    <a:pt x="11" y="8"/>
                  </a:cubicBezTo>
                  <a:cubicBezTo>
                    <a:pt x="11" y="8"/>
                    <a:pt x="7" y="6"/>
                    <a:pt x="6" y="3"/>
                  </a:cubicBezTo>
                  <a:cubicBezTo>
                    <a:pt x="5" y="0"/>
                    <a:pt x="3" y="4"/>
                    <a:pt x="3" y="4"/>
                  </a:cubicBezTo>
                  <a:cubicBezTo>
                    <a:pt x="3" y="4"/>
                    <a:pt x="0" y="5"/>
                    <a:pt x="0" y="5"/>
                  </a:cubicBezTo>
                  <a:cubicBezTo>
                    <a:pt x="0" y="5"/>
                    <a:pt x="0" y="5"/>
                    <a:pt x="0" y="5"/>
                  </a:cubicBezTo>
                  <a:cubicBezTo>
                    <a:pt x="0" y="4"/>
                    <a:pt x="1" y="2"/>
                    <a:pt x="2" y="0"/>
                  </a:cubicBezTo>
                  <a:close/>
                </a:path>
              </a:pathLst>
            </a:custGeom>
            <a:noFill/>
            <a:ln>
              <a:solidFill>
                <a:schemeClr val="bg1"/>
              </a:solidFill>
            </a:ln>
            <a:extLst/>
          </p:spPr>
          <p:txBody>
            <a:bodyPr lIns="68580" tIns="34290" rIns="68580" bIns="34290"/>
            <a:lstStyle/>
            <a:p>
              <a:endParaRPr lang="zh-CN" altLang="en-US">
                <a:solidFill>
                  <a:schemeClr val="bg1"/>
                </a:solidFill>
              </a:endParaRPr>
            </a:p>
          </p:txBody>
        </p:sp>
        <p:sp>
          <p:nvSpPr>
            <p:cNvPr id="38" name="MH_Other_28"/>
            <p:cNvSpPr>
              <a:spLocks/>
            </p:cNvSpPr>
            <p:nvPr>
              <p:custDataLst>
                <p:tags r:id="rId33"/>
              </p:custDataLst>
            </p:nvPr>
          </p:nvSpPr>
          <p:spPr bwMode="auto">
            <a:xfrm>
              <a:off x="10790238" y="3867149"/>
              <a:ext cx="120650" cy="495300"/>
            </a:xfrm>
            <a:custGeom>
              <a:avLst/>
              <a:gdLst>
                <a:gd name="T0" fmla="*/ 80925 w 9"/>
                <a:gd name="T1" fmla="*/ 495666 h 37"/>
                <a:gd name="T2" fmla="*/ 40463 w 9"/>
                <a:gd name="T3" fmla="*/ 442080 h 37"/>
                <a:gd name="T4" fmla="*/ 13488 w 9"/>
                <a:gd name="T5" fmla="*/ 388495 h 37"/>
                <a:gd name="T6" fmla="*/ 13488 w 9"/>
                <a:gd name="T7" fmla="*/ 308117 h 37"/>
                <a:gd name="T8" fmla="*/ 107900 w 9"/>
                <a:gd name="T9" fmla="*/ 66982 h 37"/>
                <a:gd name="T10" fmla="*/ 94413 w 9"/>
                <a:gd name="T11" fmla="*/ 53586 h 37"/>
                <a:gd name="T12" fmla="*/ 107900 w 9"/>
                <a:gd name="T13" fmla="*/ 0 h 37"/>
                <a:gd name="T14" fmla="*/ 121388 w 9"/>
                <a:gd name="T15" fmla="*/ 0 h 37"/>
                <a:gd name="T16" fmla="*/ 107900 w 9"/>
                <a:gd name="T17" fmla="*/ 40189 h 37"/>
                <a:gd name="T18" fmla="*/ 107900 w 9"/>
                <a:gd name="T19" fmla="*/ 66982 h 37"/>
                <a:gd name="T20" fmla="*/ 26975 w 9"/>
                <a:gd name="T21" fmla="*/ 308117 h 37"/>
                <a:gd name="T22" fmla="*/ 53950 w 9"/>
                <a:gd name="T23" fmla="*/ 428684 h 37"/>
                <a:gd name="T24" fmla="*/ 80925 w 9"/>
                <a:gd name="T25" fmla="*/ 495666 h 3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 h="37">
                  <a:moveTo>
                    <a:pt x="6" y="37"/>
                  </a:moveTo>
                  <a:cubicBezTo>
                    <a:pt x="5" y="35"/>
                    <a:pt x="4" y="33"/>
                    <a:pt x="3" y="33"/>
                  </a:cubicBezTo>
                  <a:cubicBezTo>
                    <a:pt x="3" y="32"/>
                    <a:pt x="2" y="31"/>
                    <a:pt x="1" y="29"/>
                  </a:cubicBezTo>
                  <a:cubicBezTo>
                    <a:pt x="1" y="27"/>
                    <a:pt x="0" y="24"/>
                    <a:pt x="1" y="23"/>
                  </a:cubicBezTo>
                  <a:cubicBezTo>
                    <a:pt x="1" y="20"/>
                    <a:pt x="8" y="5"/>
                    <a:pt x="8" y="5"/>
                  </a:cubicBezTo>
                  <a:cubicBezTo>
                    <a:pt x="7" y="4"/>
                    <a:pt x="7" y="4"/>
                    <a:pt x="7" y="4"/>
                  </a:cubicBezTo>
                  <a:cubicBezTo>
                    <a:pt x="8" y="0"/>
                    <a:pt x="8" y="0"/>
                    <a:pt x="8" y="0"/>
                  </a:cubicBezTo>
                  <a:cubicBezTo>
                    <a:pt x="9" y="0"/>
                    <a:pt x="9" y="0"/>
                    <a:pt x="9" y="0"/>
                  </a:cubicBezTo>
                  <a:cubicBezTo>
                    <a:pt x="8" y="3"/>
                    <a:pt x="8" y="3"/>
                    <a:pt x="8" y="3"/>
                  </a:cubicBezTo>
                  <a:cubicBezTo>
                    <a:pt x="8" y="5"/>
                    <a:pt x="8" y="5"/>
                    <a:pt x="8" y="5"/>
                  </a:cubicBezTo>
                  <a:cubicBezTo>
                    <a:pt x="8" y="5"/>
                    <a:pt x="2" y="21"/>
                    <a:pt x="2" y="23"/>
                  </a:cubicBezTo>
                  <a:cubicBezTo>
                    <a:pt x="1" y="25"/>
                    <a:pt x="4" y="30"/>
                    <a:pt x="4" y="32"/>
                  </a:cubicBezTo>
                  <a:cubicBezTo>
                    <a:pt x="5" y="33"/>
                    <a:pt x="5" y="35"/>
                    <a:pt x="6" y="37"/>
                  </a:cubicBezTo>
                  <a:close/>
                </a:path>
              </a:pathLst>
            </a:custGeom>
            <a:noFill/>
            <a:ln>
              <a:solidFill>
                <a:schemeClr val="bg1"/>
              </a:solidFill>
            </a:ln>
            <a:extLst/>
          </p:spPr>
          <p:txBody>
            <a:bodyPr lIns="68580" tIns="34290" rIns="68580" bIns="34290"/>
            <a:lstStyle/>
            <a:p>
              <a:endParaRPr lang="zh-CN" altLang="en-US">
                <a:solidFill>
                  <a:schemeClr val="bg1"/>
                </a:solidFill>
              </a:endParaRPr>
            </a:p>
          </p:txBody>
        </p:sp>
        <p:sp>
          <p:nvSpPr>
            <p:cNvPr id="39" name="MH_Other_29"/>
            <p:cNvSpPr>
              <a:spLocks/>
            </p:cNvSpPr>
            <p:nvPr>
              <p:custDataLst>
                <p:tags r:id="rId34"/>
              </p:custDataLst>
            </p:nvPr>
          </p:nvSpPr>
          <p:spPr bwMode="auto">
            <a:xfrm>
              <a:off x="10871200" y="3906837"/>
              <a:ext cx="134938" cy="550863"/>
            </a:xfrm>
            <a:custGeom>
              <a:avLst/>
              <a:gdLst>
                <a:gd name="T0" fmla="*/ 40463 w 10"/>
                <a:gd name="T1" fmla="*/ 107242 h 41"/>
                <a:gd name="T2" fmla="*/ 0 w 10"/>
                <a:gd name="T3" fmla="*/ 147458 h 41"/>
                <a:gd name="T4" fmla="*/ 80926 w 10"/>
                <a:gd name="T5" fmla="*/ 40216 h 41"/>
                <a:gd name="T6" fmla="*/ 107901 w 10"/>
                <a:gd name="T7" fmla="*/ 0 h 41"/>
                <a:gd name="T8" fmla="*/ 94413 w 10"/>
                <a:gd name="T9" fmla="*/ 160863 h 41"/>
                <a:gd name="T10" fmla="*/ 134876 w 10"/>
                <a:gd name="T11" fmla="*/ 375348 h 41"/>
                <a:gd name="T12" fmla="*/ 107901 w 10"/>
                <a:gd name="T13" fmla="*/ 428969 h 41"/>
                <a:gd name="T14" fmla="*/ 40463 w 10"/>
                <a:gd name="T15" fmla="*/ 549616 h 41"/>
                <a:gd name="T16" fmla="*/ 13488 w 10"/>
                <a:gd name="T17" fmla="*/ 482590 h 41"/>
                <a:gd name="T18" fmla="*/ 53950 w 10"/>
                <a:gd name="T19" fmla="*/ 361942 h 41"/>
                <a:gd name="T20" fmla="*/ 13488 w 10"/>
                <a:gd name="T21" fmla="*/ 361942 h 41"/>
                <a:gd name="T22" fmla="*/ 53950 w 10"/>
                <a:gd name="T23" fmla="*/ 348537 h 41"/>
                <a:gd name="T24" fmla="*/ 53950 w 10"/>
                <a:gd name="T25" fmla="*/ 268105 h 41"/>
                <a:gd name="T26" fmla="*/ 53950 w 10"/>
                <a:gd name="T27" fmla="*/ 214484 h 41"/>
                <a:gd name="T28" fmla="*/ 40463 w 10"/>
                <a:gd name="T29" fmla="*/ 174268 h 41"/>
                <a:gd name="T30" fmla="*/ 40463 w 10"/>
                <a:gd name="T31" fmla="*/ 107242 h 4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0" h="41">
                  <a:moveTo>
                    <a:pt x="3" y="8"/>
                  </a:moveTo>
                  <a:cubicBezTo>
                    <a:pt x="0" y="11"/>
                    <a:pt x="0" y="11"/>
                    <a:pt x="0" y="11"/>
                  </a:cubicBezTo>
                  <a:cubicBezTo>
                    <a:pt x="0" y="11"/>
                    <a:pt x="5" y="4"/>
                    <a:pt x="6" y="3"/>
                  </a:cubicBezTo>
                  <a:cubicBezTo>
                    <a:pt x="6" y="2"/>
                    <a:pt x="7" y="1"/>
                    <a:pt x="8" y="0"/>
                  </a:cubicBezTo>
                  <a:cubicBezTo>
                    <a:pt x="7" y="12"/>
                    <a:pt x="7" y="12"/>
                    <a:pt x="7" y="12"/>
                  </a:cubicBezTo>
                  <a:cubicBezTo>
                    <a:pt x="7" y="12"/>
                    <a:pt x="8" y="19"/>
                    <a:pt x="10" y="28"/>
                  </a:cubicBezTo>
                  <a:cubicBezTo>
                    <a:pt x="8" y="32"/>
                    <a:pt x="8" y="32"/>
                    <a:pt x="8" y="32"/>
                  </a:cubicBezTo>
                  <a:cubicBezTo>
                    <a:pt x="3" y="41"/>
                    <a:pt x="3" y="41"/>
                    <a:pt x="3" y="41"/>
                  </a:cubicBezTo>
                  <a:cubicBezTo>
                    <a:pt x="2" y="39"/>
                    <a:pt x="2" y="38"/>
                    <a:pt x="1" y="36"/>
                  </a:cubicBezTo>
                  <a:cubicBezTo>
                    <a:pt x="2" y="33"/>
                    <a:pt x="4" y="27"/>
                    <a:pt x="4" y="27"/>
                  </a:cubicBezTo>
                  <a:cubicBezTo>
                    <a:pt x="4" y="26"/>
                    <a:pt x="2" y="26"/>
                    <a:pt x="1" y="27"/>
                  </a:cubicBezTo>
                  <a:cubicBezTo>
                    <a:pt x="4" y="26"/>
                    <a:pt x="4" y="26"/>
                    <a:pt x="4" y="26"/>
                  </a:cubicBezTo>
                  <a:cubicBezTo>
                    <a:pt x="4" y="20"/>
                    <a:pt x="4" y="20"/>
                    <a:pt x="4" y="20"/>
                  </a:cubicBezTo>
                  <a:cubicBezTo>
                    <a:pt x="4" y="20"/>
                    <a:pt x="3" y="18"/>
                    <a:pt x="4" y="16"/>
                  </a:cubicBezTo>
                  <a:cubicBezTo>
                    <a:pt x="4" y="15"/>
                    <a:pt x="3" y="13"/>
                    <a:pt x="3" y="13"/>
                  </a:cubicBezTo>
                  <a:lnTo>
                    <a:pt x="3" y="8"/>
                  </a:lnTo>
                  <a:close/>
                </a:path>
              </a:pathLst>
            </a:custGeom>
            <a:noFill/>
            <a:ln>
              <a:solidFill>
                <a:schemeClr val="bg1"/>
              </a:solidFill>
            </a:ln>
            <a:extLst/>
          </p:spPr>
          <p:txBody>
            <a:bodyPr lIns="68580" tIns="34290" rIns="68580" bIns="34290"/>
            <a:lstStyle/>
            <a:p>
              <a:endParaRPr lang="zh-CN" altLang="en-US">
                <a:solidFill>
                  <a:schemeClr val="bg1"/>
                </a:solidFill>
              </a:endParaRPr>
            </a:p>
          </p:txBody>
        </p:sp>
        <p:sp>
          <p:nvSpPr>
            <p:cNvPr id="40" name="MH_Other_30"/>
            <p:cNvSpPr>
              <a:spLocks/>
            </p:cNvSpPr>
            <p:nvPr>
              <p:custDataLst>
                <p:tags r:id="rId35"/>
              </p:custDataLst>
            </p:nvPr>
          </p:nvSpPr>
          <p:spPr bwMode="auto">
            <a:xfrm>
              <a:off x="10898189" y="3879849"/>
              <a:ext cx="53975" cy="95250"/>
            </a:xfrm>
            <a:custGeom>
              <a:avLst/>
              <a:gdLst>
                <a:gd name="T0" fmla="*/ 0 w 4"/>
                <a:gd name="T1" fmla="*/ 94413 h 7"/>
                <a:gd name="T2" fmla="*/ 40463 w 4"/>
                <a:gd name="T3" fmla="*/ 0 h 7"/>
                <a:gd name="T4" fmla="*/ 53950 w 4"/>
                <a:gd name="T5" fmla="*/ 13488 h 7"/>
                <a:gd name="T6" fmla="*/ 0 w 4"/>
                <a:gd name="T7" fmla="*/ 94413 h 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 h="7">
                  <a:moveTo>
                    <a:pt x="0" y="7"/>
                  </a:moveTo>
                  <a:cubicBezTo>
                    <a:pt x="3" y="0"/>
                    <a:pt x="3" y="0"/>
                    <a:pt x="3" y="0"/>
                  </a:cubicBezTo>
                  <a:cubicBezTo>
                    <a:pt x="3" y="1"/>
                    <a:pt x="4" y="1"/>
                    <a:pt x="4" y="1"/>
                  </a:cubicBezTo>
                  <a:cubicBezTo>
                    <a:pt x="3" y="2"/>
                    <a:pt x="2" y="4"/>
                    <a:pt x="0" y="7"/>
                  </a:cubicBezTo>
                  <a:close/>
                </a:path>
              </a:pathLst>
            </a:custGeom>
            <a:noFill/>
            <a:ln>
              <a:solidFill>
                <a:schemeClr val="bg1"/>
              </a:solidFill>
            </a:ln>
            <a:extLst/>
          </p:spPr>
          <p:txBody>
            <a:bodyPr lIns="68580" tIns="34290" rIns="68580" bIns="34290"/>
            <a:lstStyle/>
            <a:p>
              <a:endParaRPr lang="zh-CN" altLang="en-US">
                <a:solidFill>
                  <a:schemeClr val="bg1"/>
                </a:solidFill>
              </a:endParaRPr>
            </a:p>
          </p:txBody>
        </p:sp>
        <p:sp>
          <p:nvSpPr>
            <p:cNvPr id="41" name="MH_Other_31"/>
            <p:cNvSpPr>
              <a:spLocks/>
            </p:cNvSpPr>
            <p:nvPr>
              <p:custDataLst>
                <p:tags r:id="rId36"/>
              </p:custDataLst>
            </p:nvPr>
          </p:nvSpPr>
          <p:spPr bwMode="auto">
            <a:xfrm>
              <a:off x="10856913" y="4430712"/>
              <a:ext cx="80962" cy="130175"/>
            </a:xfrm>
            <a:custGeom>
              <a:avLst/>
              <a:gdLst>
                <a:gd name="T0" fmla="*/ 80926 w 6"/>
                <a:gd name="T1" fmla="*/ 39451 h 10"/>
                <a:gd name="T2" fmla="*/ 67438 w 6"/>
                <a:gd name="T3" fmla="*/ 105202 h 10"/>
                <a:gd name="T4" fmla="*/ 67438 w 6"/>
                <a:gd name="T5" fmla="*/ 131502 h 10"/>
                <a:gd name="T6" fmla="*/ 0 w 6"/>
                <a:gd name="T7" fmla="*/ 78901 h 10"/>
                <a:gd name="T8" fmla="*/ 26975 w 6"/>
                <a:gd name="T9" fmla="*/ 13150 h 10"/>
                <a:gd name="T10" fmla="*/ 80926 w 6"/>
                <a:gd name="T11" fmla="*/ 39451 h 1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 h="10">
                  <a:moveTo>
                    <a:pt x="6" y="3"/>
                  </a:moveTo>
                  <a:cubicBezTo>
                    <a:pt x="6" y="3"/>
                    <a:pt x="6" y="7"/>
                    <a:pt x="5" y="8"/>
                  </a:cubicBezTo>
                  <a:cubicBezTo>
                    <a:pt x="5" y="10"/>
                    <a:pt x="5" y="10"/>
                    <a:pt x="5" y="10"/>
                  </a:cubicBezTo>
                  <a:cubicBezTo>
                    <a:pt x="0" y="6"/>
                    <a:pt x="0" y="6"/>
                    <a:pt x="0" y="6"/>
                  </a:cubicBezTo>
                  <a:cubicBezTo>
                    <a:pt x="0" y="6"/>
                    <a:pt x="1" y="3"/>
                    <a:pt x="2" y="1"/>
                  </a:cubicBezTo>
                  <a:cubicBezTo>
                    <a:pt x="3" y="0"/>
                    <a:pt x="6" y="3"/>
                    <a:pt x="6" y="3"/>
                  </a:cubicBezTo>
                  <a:close/>
                </a:path>
              </a:pathLst>
            </a:custGeom>
            <a:noFill/>
            <a:ln>
              <a:solidFill>
                <a:schemeClr val="bg1"/>
              </a:solidFill>
            </a:ln>
            <a:extLst/>
          </p:spPr>
          <p:txBody>
            <a:bodyPr lIns="68580" tIns="34290" rIns="68580" bIns="34290"/>
            <a:lstStyle/>
            <a:p>
              <a:endParaRPr lang="zh-CN" altLang="en-US">
                <a:solidFill>
                  <a:schemeClr val="bg1"/>
                </a:solidFill>
              </a:endParaRPr>
            </a:p>
          </p:txBody>
        </p:sp>
        <p:sp>
          <p:nvSpPr>
            <p:cNvPr id="42" name="MH_Other_32"/>
            <p:cNvSpPr>
              <a:spLocks/>
            </p:cNvSpPr>
            <p:nvPr>
              <p:custDataLst>
                <p:tags r:id="rId37"/>
              </p:custDataLst>
            </p:nvPr>
          </p:nvSpPr>
          <p:spPr bwMode="auto">
            <a:xfrm>
              <a:off x="10883900" y="3894136"/>
              <a:ext cx="185738" cy="603250"/>
            </a:xfrm>
            <a:custGeom>
              <a:avLst/>
              <a:gdLst>
                <a:gd name="T0" fmla="*/ 79481 w 14"/>
                <a:gd name="T1" fmla="*/ 603566 h 45"/>
                <a:gd name="T2" fmla="*/ 0 w 14"/>
                <a:gd name="T3" fmla="*/ 549916 h 45"/>
                <a:gd name="T4" fmla="*/ 52987 w 14"/>
                <a:gd name="T5" fmla="*/ 362140 h 45"/>
                <a:gd name="T6" fmla="*/ 52987 w 14"/>
                <a:gd name="T7" fmla="*/ 228014 h 45"/>
                <a:gd name="T8" fmla="*/ 26494 w 14"/>
                <a:gd name="T9" fmla="*/ 120713 h 45"/>
                <a:gd name="T10" fmla="*/ 92728 w 14"/>
                <a:gd name="T11" fmla="*/ 0 h 45"/>
                <a:gd name="T12" fmla="*/ 132469 w 14"/>
                <a:gd name="T13" fmla="*/ 26825 h 45"/>
                <a:gd name="T14" fmla="*/ 145715 w 14"/>
                <a:gd name="T15" fmla="*/ 40238 h 45"/>
                <a:gd name="T16" fmla="*/ 158962 w 14"/>
                <a:gd name="T17" fmla="*/ 80475 h 45"/>
                <a:gd name="T18" fmla="*/ 158962 w 14"/>
                <a:gd name="T19" fmla="*/ 147538 h 45"/>
                <a:gd name="T20" fmla="*/ 172209 w 14"/>
                <a:gd name="T21" fmla="*/ 160951 h 45"/>
                <a:gd name="T22" fmla="*/ 172209 w 14"/>
                <a:gd name="T23" fmla="*/ 201189 h 45"/>
                <a:gd name="T24" fmla="*/ 158962 w 14"/>
                <a:gd name="T25" fmla="*/ 214601 h 45"/>
                <a:gd name="T26" fmla="*/ 172209 w 14"/>
                <a:gd name="T27" fmla="*/ 268252 h 45"/>
                <a:gd name="T28" fmla="*/ 172209 w 14"/>
                <a:gd name="T29" fmla="*/ 335314 h 45"/>
                <a:gd name="T30" fmla="*/ 158962 w 14"/>
                <a:gd name="T31" fmla="*/ 402377 h 45"/>
                <a:gd name="T32" fmla="*/ 79481 w 14"/>
                <a:gd name="T33" fmla="*/ 603566 h 4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4" h="45">
                  <a:moveTo>
                    <a:pt x="6" y="45"/>
                  </a:moveTo>
                  <a:cubicBezTo>
                    <a:pt x="6" y="45"/>
                    <a:pt x="2" y="41"/>
                    <a:pt x="0" y="41"/>
                  </a:cubicBezTo>
                  <a:cubicBezTo>
                    <a:pt x="0" y="41"/>
                    <a:pt x="4" y="28"/>
                    <a:pt x="4" y="27"/>
                  </a:cubicBezTo>
                  <a:cubicBezTo>
                    <a:pt x="4" y="17"/>
                    <a:pt x="4" y="17"/>
                    <a:pt x="4" y="17"/>
                  </a:cubicBezTo>
                  <a:cubicBezTo>
                    <a:pt x="4" y="17"/>
                    <a:pt x="2" y="11"/>
                    <a:pt x="2" y="9"/>
                  </a:cubicBezTo>
                  <a:cubicBezTo>
                    <a:pt x="2" y="8"/>
                    <a:pt x="7" y="0"/>
                    <a:pt x="7" y="0"/>
                  </a:cubicBezTo>
                  <a:cubicBezTo>
                    <a:pt x="7" y="0"/>
                    <a:pt x="9" y="1"/>
                    <a:pt x="10" y="2"/>
                  </a:cubicBezTo>
                  <a:cubicBezTo>
                    <a:pt x="11" y="3"/>
                    <a:pt x="11" y="3"/>
                    <a:pt x="11" y="3"/>
                  </a:cubicBezTo>
                  <a:cubicBezTo>
                    <a:pt x="11" y="3"/>
                    <a:pt x="12" y="6"/>
                    <a:pt x="12" y="6"/>
                  </a:cubicBezTo>
                  <a:cubicBezTo>
                    <a:pt x="13" y="7"/>
                    <a:pt x="12" y="11"/>
                    <a:pt x="12" y="11"/>
                  </a:cubicBezTo>
                  <a:cubicBezTo>
                    <a:pt x="12" y="11"/>
                    <a:pt x="13" y="11"/>
                    <a:pt x="13" y="12"/>
                  </a:cubicBezTo>
                  <a:cubicBezTo>
                    <a:pt x="13" y="13"/>
                    <a:pt x="14" y="14"/>
                    <a:pt x="13" y="15"/>
                  </a:cubicBezTo>
                  <a:cubicBezTo>
                    <a:pt x="13" y="15"/>
                    <a:pt x="12" y="16"/>
                    <a:pt x="12" y="16"/>
                  </a:cubicBezTo>
                  <a:cubicBezTo>
                    <a:pt x="12" y="16"/>
                    <a:pt x="13" y="19"/>
                    <a:pt x="13" y="20"/>
                  </a:cubicBezTo>
                  <a:cubicBezTo>
                    <a:pt x="13" y="21"/>
                    <a:pt x="13" y="24"/>
                    <a:pt x="13" y="25"/>
                  </a:cubicBezTo>
                  <a:cubicBezTo>
                    <a:pt x="13" y="26"/>
                    <a:pt x="12" y="30"/>
                    <a:pt x="12" y="30"/>
                  </a:cubicBezTo>
                  <a:cubicBezTo>
                    <a:pt x="12" y="30"/>
                    <a:pt x="7" y="44"/>
                    <a:pt x="6" y="45"/>
                  </a:cubicBezTo>
                  <a:close/>
                </a:path>
              </a:pathLst>
            </a:custGeom>
            <a:noFill/>
            <a:ln>
              <a:solidFill>
                <a:schemeClr val="bg1"/>
              </a:solidFill>
            </a:ln>
            <a:extLst/>
          </p:spPr>
          <p:txBody>
            <a:bodyPr lIns="68580" tIns="34290" rIns="68580" bIns="34290"/>
            <a:lstStyle/>
            <a:p>
              <a:endParaRPr lang="zh-CN" altLang="en-US">
                <a:solidFill>
                  <a:schemeClr val="bg1"/>
                </a:solidFill>
              </a:endParaRPr>
            </a:p>
          </p:txBody>
        </p:sp>
        <p:sp>
          <p:nvSpPr>
            <p:cNvPr id="43" name="MH_Other_33"/>
            <p:cNvSpPr>
              <a:spLocks noEditPoints="1"/>
            </p:cNvSpPr>
            <p:nvPr>
              <p:custDataLst>
                <p:tags r:id="rId38"/>
              </p:custDataLst>
            </p:nvPr>
          </p:nvSpPr>
          <p:spPr bwMode="auto">
            <a:xfrm>
              <a:off x="10925176" y="3906836"/>
              <a:ext cx="144463" cy="590550"/>
            </a:xfrm>
            <a:custGeom>
              <a:avLst/>
              <a:gdLst>
                <a:gd name="T0" fmla="*/ 39544 w 11"/>
                <a:gd name="T1" fmla="*/ 549846 h 44"/>
                <a:gd name="T2" fmla="*/ 0 w 11"/>
                <a:gd name="T3" fmla="*/ 563257 h 44"/>
                <a:gd name="T4" fmla="*/ 39544 w 11"/>
                <a:gd name="T5" fmla="*/ 590079 h 44"/>
                <a:gd name="T6" fmla="*/ 118631 w 11"/>
                <a:gd name="T7" fmla="*/ 388916 h 44"/>
                <a:gd name="T8" fmla="*/ 131812 w 11"/>
                <a:gd name="T9" fmla="*/ 321861 h 44"/>
                <a:gd name="T10" fmla="*/ 131812 w 11"/>
                <a:gd name="T11" fmla="*/ 254807 h 44"/>
                <a:gd name="T12" fmla="*/ 118631 w 11"/>
                <a:gd name="T13" fmla="*/ 201163 h 44"/>
                <a:gd name="T14" fmla="*/ 131812 w 11"/>
                <a:gd name="T15" fmla="*/ 187752 h 44"/>
                <a:gd name="T16" fmla="*/ 131812 w 11"/>
                <a:gd name="T17" fmla="*/ 147520 h 44"/>
                <a:gd name="T18" fmla="*/ 118631 w 11"/>
                <a:gd name="T19" fmla="*/ 134109 h 44"/>
                <a:gd name="T20" fmla="*/ 118631 w 11"/>
                <a:gd name="T21" fmla="*/ 67054 h 44"/>
                <a:gd name="T22" fmla="*/ 105449 w 11"/>
                <a:gd name="T23" fmla="*/ 13411 h 44"/>
                <a:gd name="T24" fmla="*/ 92268 w 11"/>
                <a:gd name="T25" fmla="*/ 13411 h 44"/>
                <a:gd name="T26" fmla="*/ 92268 w 11"/>
                <a:gd name="T27" fmla="*/ 0 h 44"/>
                <a:gd name="T28" fmla="*/ 92268 w 11"/>
                <a:gd name="T29" fmla="*/ 40233 h 44"/>
                <a:gd name="T30" fmla="*/ 105449 w 11"/>
                <a:gd name="T31" fmla="*/ 80465 h 44"/>
                <a:gd name="T32" fmla="*/ 118631 w 11"/>
                <a:gd name="T33" fmla="*/ 93876 h 44"/>
                <a:gd name="T34" fmla="*/ 92268 w 11"/>
                <a:gd name="T35" fmla="*/ 93876 h 44"/>
                <a:gd name="T36" fmla="*/ 118631 w 11"/>
                <a:gd name="T37" fmla="*/ 120698 h 44"/>
                <a:gd name="T38" fmla="*/ 39544 w 11"/>
                <a:gd name="T39" fmla="*/ 120698 h 44"/>
                <a:gd name="T40" fmla="*/ 79087 w 11"/>
                <a:gd name="T41" fmla="*/ 134109 h 44"/>
                <a:gd name="T42" fmla="*/ 26362 w 11"/>
                <a:gd name="T43" fmla="*/ 160931 h 44"/>
                <a:gd name="T44" fmla="*/ 79087 w 11"/>
                <a:gd name="T45" fmla="*/ 160931 h 44"/>
                <a:gd name="T46" fmla="*/ 52725 w 11"/>
                <a:gd name="T47" fmla="*/ 187752 h 44"/>
                <a:gd name="T48" fmla="*/ 13181 w 11"/>
                <a:gd name="T49" fmla="*/ 227985 h 44"/>
                <a:gd name="T50" fmla="*/ 92268 w 11"/>
                <a:gd name="T51" fmla="*/ 187752 h 44"/>
                <a:gd name="T52" fmla="*/ 92268 w 11"/>
                <a:gd name="T53" fmla="*/ 227985 h 44"/>
                <a:gd name="T54" fmla="*/ 118631 w 11"/>
                <a:gd name="T55" fmla="*/ 281629 h 44"/>
                <a:gd name="T56" fmla="*/ 92268 w 11"/>
                <a:gd name="T57" fmla="*/ 308450 h 44"/>
                <a:gd name="T58" fmla="*/ 39544 w 11"/>
                <a:gd name="T59" fmla="*/ 281629 h 44"/>
                <a:gd name="T60" fmla="*/ 105449 w 11"/>
                <a:gd name="T61" fmla="*/ 321861 h 44"/>
                <a:gd name="T62" fmla="*/ 118631 w 11"/>
                <a:gd name="T63" fmla="*/ 321861 h 44"/>
                <a:gd name="T64" fmla="*/ 79087 w 11"/>
                <a:gd name="T65" fmla="*/ 455970 h 44"/>
                <a:gd name="T66" fmla="*/ 39544 w 11"/>
                <a:gd name="T67" fmla="*/ 549846 h 44"/>
                <a:gd name="T68" fmla="*/ 105449 w 11"/>
                <a:gd name="T69" fmla="*/ 107287 h 44"/>
                <a:gd name="T70" fmla="*/ 105449 w 11"/>
                <a:gd name="T71" fmla="*/ 107287 h 44"/>
                <a:gd name="T72" fmla="*/ 105449 w 11"/>
                <a:gd name="T73" fmla="*/ 107287 h 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1" h="44">
                  <a:moveTo>
                    <a:pt x="3" y="41"/>
                  </a:moveTo>
                  <a:cubicBezTo>
                    <a:pt x="0" y="42"/>
                    <a:pt x="0" y="42"/>
                    <a:pt x="0" y="42"/>
                  </a:cubicBezTo>
                  <a:cubicBezTo>
                    <a:pt x="2" y="43"/>
                    <a:pt x="3" y="44"/>
                    <a:pt x="3" y="44"/>
                  </a:cubicBezTo>
                  <a:cubicBezTo>
                    <a:pt x="4" y="43"/>
                    <a:pt x="9" y="29"/>
                    <a:pt x="9" y="29"/>
                  </a:cubicBezTo>
                  <a:cubicBezTo>
                    <a:pt x="9" y="29"/>
                    <a:pt x="10" y="25"/>
                    <a:pt x="10" y="24"/>
                  </a:cubicBezTo>
                  <a:cubicBezTo>
                    <a:pt x="10" y="23"/>
                    <a:pt x="10" y="20"/>
                    <a:pt x="10" y="19"/>
                  </a:cubicBezTo>
                  <a:cubicBezTo>
                    <a:pt x="10" y="18"/>
                    <a:pt x="9" y="15"/>
                    <a:pt x="9" y="15"/>
                  </a:cubicBezTo>
                  <a:cubicBezTo>
                    <a:pt x="9" y="15"/>
                    <a:pt x="10" y="14"/>
                    <a:pt x="10" y="14"/>
                  </a:cubicBezTo>
                  <a:cubicBezTo>
                    <a:pt x="11" y="13"/>
                    <a:pt x="10" y="12"/>
                    <a:pt x="10" y="11"/>
                  </a:cubicBezTo>
                  <a:cubicBezTo>
                    <a:pt x="10" y="10"/>
                    <a:pt x="9" y="10"/>
                    <a:pt x="9" y="10"/>
                  </a:cubicBezTo>
                  <a:cubicBezTo>
                    <a:pt x="9" y="10"/>
                    <a:pt x="10" y="6"/>
                    <a:pt x="9" y="5"/>
                  </a:cubicBezTo>
                  <a:cubicBezTo>
                    <a:pt x="9" y="5"/>
                    <a:pt x="8" y="1"/>
                    <a:pt x="8" y="1"/>
                  </a:cubicBezTo>
                  <a:cubicBezTo>
                    <a:pt x="8" y="1"/>
                    <a:pt x="7" y="1"/>
                    <a:pt x="7" y="1"/>
                  </a:cubicBezTo>
                  <a:cubicBezTo>
                    <a:pt x="7" y="1"/>
                    <a:pt x="7" y="1"/>
                    <a:pt x="7" y="0"/>
                  </a:cubicBezTo>
                  <a:cubicBezTo>
                    <a:pt x="7" y="3"/>
                    <a:pt x="7" y="3"/>
                    <a:pt x="7" y="3"/>
                  </a:cubicBezTo>
                  <a:cubicBezTo>
                    <a:pt x="8" y="6"/>
                    <a:pt x="8" y="6"/>
                    <a:pt x="8" y="6"/>
                  </a:cubicBezTo>
                  <a:cubicBezTo>
                    <a:pt x="8" y="6"/>
                    <a:pt x="9" y="7"/>
                    <a:pt x="9" y="7"/>
                  </a:cubicBezTo>
                  <a:cubicBezTo>
                    <a:pt x="7" y="7"/>
                    <a:pt x="7" y="7"/>
                    <a:pt x="7" y="7"/>
                  </a:cubicBezTo>
                  <a:cubicBezTo>
                    <a:pt x="7" y="7"/>
                    <a:pt x="9" y="9"/>
                    <a:pt x="9" y="9"/>
                  </a:cubicBezTo>
                  <a:cubicBezTo>
                    <a:pt x="9" y="9"/>
                    <a:pt x="5" y="7"/>
                    <a:pt x="3" y="9"/>
                  </a:cubicBezTo>
                  <a:cubicBezTo>
                    <a:pt x="3" y="9"/>
                    <a:pt x="5" y="9"/>
                    <a:pt x="6" y="10"/>
                  </a:cubicBezTo>
                  <a:cubicBezTo>
                    <a:pt x="5" y="11"/>
                    <a:pt x="3" y="12"/>
                    <a:pt x="2" y="12"/>
                  </a:cubicBezTo>
                  <a:cubicBezTo>
                    <a:pt x="3" y="12"/>
                    <a:pt x="5" y="12"/>
                    <a:pt x="6" y="12"/>
                  </a:cubicBezTo>
                  <a:cubicBezTo>
                    <a:pt x="6" y="12"/>
                    <a:pt x="5" y="13"/>
                    <a:pt x="4" y="14"/>
                  </a:cubicBezTo>
                  <a:cubicBezTo>
                    <a:pt x="2" y="15"/>
                    <a:pt x="1" y="17"/>
                    <a:pt x="1" y="17"/>
                  </a:cubicBezTo>
                  <a:cubicBezTo>
                    <a:pt x="1" y="17"/>
                    <a:pt x="4" y="13"/>
                    <a:pt x="7" y="14"/>
                  </a:cubicBezTo>
                  <a:cubicBezTo>
                    <a:pt x="7" y="15"/>
                    <a:pt x="7" y="17"/>
                    <a:pt x="7" y="17"/>
                  </a:cubicBezTo>
                  <a:cubicBezTo>
                    <a:pt x="8" y="18"/>
                    <a:pt x="8" y="20"/>
                    <a:pt x="9" y="21"/>
                  </a:cubicBezTo>
                  <a:cubicBezTo>
                    <a:pt x="9" y="22"/>
                    <a:pt x="7" y="23"/>
                    <a:pt x="7" y="23"/>
                  </a:cubicBezTo>
                  <a:cubicBezTo>
                    <a:pt x="6" y="22"/>
                    <a:pt x="3" y="21"/>
                    <a:pt x="3" y="21"/>
                  </a:cubicBezTo>
                  <a:cubicBezTo>
                    <a:pt x="3" y="21"/>
                    <a:pt x="5" y="24"/>
                    <a:pt x="8" y="24"/>
                  </a:cubicBezTo>
                  <a:cubicBezTo>
                    <a:pt x="10" y="23"/>
                    <a:pt x="9" y="24"/>
                    <a:pt x="9" y="24"/>
                  </a:cubicBezTo>
                  <a:cubicBezTo>
                    <a:pt x="9" y="24"/>
                    <a:pt x="7" y="34"/>
                    <a:pt x="6" y="34"/>
                  </a:cubicBezTo>
                  <a:cubicBezTo>
                    <a:pt x="5" y="35"/>
                    <a:pt x="3" y="41"/>
                    <a:pt x="3" y="41"/>
                  </a:cubicBezTo>
                  <a:close/>
                  <a:moveTo>
                    <a:pt x="8" y="8"/>
                  </a:moveTo>
                  <a:cubicBezTo>
                    <a:pt x="8" y="8"/>
                    <a:pt x="8" y="8"/>
                    <a:pt x="8" y="8"/>
                  </a:cubicBezTo>
                  <a:cubicBezTo>
                    <a:pt x="8" y="8"/>
                    <a:pt x="8" y="8"/>
                    <a:pt x="8" y="8"/>
                  </a:cubicBezTo>
                  <a:close/>
                </a:path>
              </a:pathLst>
            </a:custGeom>
            <a:noFill/>
            <a:ln>
              <a:solidFill>
                <a:schemeClr val="bg1"/>
              </a:solidFill>
            </a:ln>
            <a:extLst/>
          </p:spPr>
          <p:txBody>
            <a:bodyPr lIns="68580" tIns="34290" rIns="68580" bIns="34290"/>
            <a:lstStyle/>
            <a:p>
              <a:endParaRPr lang="zh-CN" altLang="en-US">
                <a:solidFill>
                  <a:schemeClr val="bg1"/>
                </a:solidFill>
              </a:endParaRPr>
            </a:p>
          </p:txBody>
        </p:sp>
        <p:sp>
          <p:nvSpPr>
            <p:cNvPr id="44" name="MH_Other_34"/>
            <p:cNvSpPr>
              <a:spLocks/>
            </p:cNvSpPr>
            <p:nvPr>
              <p:custDataLst>
                <p:tags r:id="rId39"/>
              </p:custDataLst>
            </p:nvPr>
          </p:nvSpPr>
          <p:spPr bwMode="auto">
            <a:xfrm>
              <a:off x="10925175" y="4068761"/>
              <a:ext cx="12700" cy="14288"/>
            </a:xfrm>
            <a:custGeom>
              <a:avLst/>
              <a:gdLst>
                <a:gd name="T0" fmla="*/ 0 w 1"/>
                <a:gd name="T1" fmla="*/ 13488 h 1"/>
                <a:gd name="T2" fmla="*/ 13488 w 1"/>
                <a:gd name="T3" fmla="*/ 0 h 1"/>
                <a:gd name="T4" fmla="*/ 0 w 1"/>
                <a:gd name="T5" fmla="*/ 13488 h 1"/>
                <a:gd name="T6" fmla="*/ 0 60000 65536"/>
                <a:gd name="T7" fmla="*/ 0 60000 65536"/>
                <a:gd name="T8" fmla="*/ 0 60000 65536"/>
              </a:gdLst>
              <a:ahLst/>
              <a:cxnLst>
                <a:cxn ang="T6">
                  <a:pos x="T0" y="T1"/>
                </a:cxn>
                <a:cxn ang="T7">
                  <a:pos x="T2" y="T3"/>
                </a:cxn>
                <a:cxn ang="T8">
                  <a:pos x="T4" y="T5"/>
                </a:cxn>
              </a:cxnLst>
              <a:rect l="0" t="0" r="r" b="b"/>
              <a:pathLst>
                <a:path w="1" h="1">
                  <a:moveTo>
                    <a:pt x="0" y="1"/>
                  </a:moveTo>
                  <a:cubicBezTo>
                    <a:pt x="0" y="1"/>
                    <a:pt x="0" y="1"/>
                    <a:pt x="1" y="0"/>
                  </a:cubicBezTo>
                  <a:cubicBezTo>
                    <a:pt x="0" y="1"/>
                    <a:pt x="0" y="1"/>
                    <a:pt x="0" y="1"/>
                  </a:cubicBezTo>
                  <a:close/>
                </a:path>
              </a:pathLst>
            </a:custGeom>
            <a:noFill/>
            <a:ln>
              <a:solidFill>
                <a:schemeClr val="bg1"/>
              </a:solidFill>
            </a:ln>
            <a:extLst/>
          </p:spPr>
          <p:txBody>
            <a:bodyPr lIns="68580" tIns="34290" rIns="68580" bIns="34290"/>
            <a:lstStyle/>
            <a:p>
              <a:endParaRPr lang="zh-CN" altLang="en-US">
                <a:solidFill>
                  <a:schemeClr val="bg1"/>
                </a:solidFill>
              </a:endParaRPr>
            </a:p>
          </p:txBody>
        </p:sp>
        <p:sp>
          <p:nvSpPr>
            <p:cNvPr id="45" name="MH_Other_35"/>
            <p:cNvSpPr>
              <a:spLocks/>
            </p:cNvSpPr>
            <p:nvPr>
              <p:custDataLst>
                <p:tags r:id="rId40"/>
              </p:custDataLst>
            </p:nvPr>
          </p:nvSpPr>
          <p:spPr bwMode="auto">
            <a:xfrm>
              <a:off x="10694988" y="3654425"/>
              <a:ext cx="188912" cy="225425"/>
            </a:xfrm>
            <a:custGeom>
              <a:avLst/>
              <a:gdLst>
                <a:gd name="T0" fmla="*/ 94414 w 14"/>
                <a:gd name="T1" fmla="*/ 225915 h 17"/>
                <a:gd name="T2" fmla="*/ 53951 w 14"/>
                <a:gd name="T3" fmla="*/ 212626 h 17"/>
                <a:gd name="T4" fmla="*/ 26975 w 14"/>
                <a:gd name="T5" fmla="*/ 146180 h 17"/>
                <a:gd name="T6" fmla="*/ 13488 w 14"/>
                <a:gd name="T7" fmla="*/ 146180 h 17"/>
                <a:gd name="T8" fmla="*/ 13488 w 14"/>
                <a:gd name="T9" fmla="*/ 119602 h 17"/>
                <a:gd name="T10" fmla="*/ 13488 w 14"/>
                <a:gd name="T11" fmla="*/ 93024 h 17"/>
                <a:gd name="T12" fmla="*/ 13488 w 14"/>
                <a:gd name="T13" fmla="*/ 13289 h 17"/>
                <a:gd name="T14" fmla="*/ 107901 w 14"/>
                <a:gd name="T15" fmla="*/ 0 h 17"/>
                <a:gd name="T16" fmla="*/ 161852 w 14"/>
                <a:gd name="T17" fmla="*/ 26578 h 17"/>
                <a:gd name="T18" fmla="*/ 161852 w 14"/>
                <a:gd name="T19" fmla="*/ 93024 h 17"/>
                <a:gd name="T20" fmla="*/ 175339 w 14"/>
                <a:gd name="T21" fmla="*/ 93024 h 17"/>
                <a:gd name="T22" fmla="*/ 161852 w 14"/>
                <a:gd name="T23" fmla="*/ 146180 h 17"/>
                <a:gd name="T24" fmla="*/ 148364 w 14"/>
                <a:gd name="T25" fmla="*/ 199337 h 17"/>
                <a:gd name="T26" fmla="*/ 94414 w 14"/>
                <a:gd name="T27" fmla="*/ 225915 h 1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 h="17">
                  <a:moveTo>
                    <a:pt x="7" y="17"/>
                  </a:moveTo>
                  <a:cubicBezTo>
                    <a:pt x="5" y="17"/>
                    <a:pt x="4" y="16"/>
                    <a:pt x="4" y="16"/>
                  </a:cubicBezTo>
                  <a:cubicBezTo>
                    <a:pt x="4" y="15"/>
                    <a:pt x="2" y="12"/>
                    <a:pt x="2" y="11"/>
                  </a:cubicBezTo>
                  <a:cubicBezTo>
                    <a:pt x="2" y="11"/>
                    <a:pt x="1" y="11"/>
                    <a:pt x="1" y="11"/>
                  </a:cubicBezTo>
                  <a:cubicBezTo>
                    <a:pt x="1" y="11"/>
                    <a:pt x="1" y="9"/>
                    <a:pt x="1" y="9"/>
                  </a:cubicBezTo>
                  <a:cubicBezTo>
                    <a:pt x="0" y="8"/>
                    <a:pt x="0" y="7"/>
                    <a:pt x="1" y="7"/>
                  </a:cubicBezTo>
                  <a:cubicBezTo>
                    <a:pt x="1" y="1"/>
                    <a:pt x="1" y="1"/>
                    <a:pt x="1" y="1"/>
                  </a:cubicBezTo>
                  <a:cubicBezTo>
                    <a:pt x="8" y="0"/>
                    <a:pt x="8" y="0"/>
                    <a:pt x="8" y="0"/>
                  </a:cubicBezTo>
                  <a:cubicBezTo>
                    <a:pt x="12" y="2"/>
                    <a:pt x="12" y="2"/>
                    <a:pt x="12" y="2"/>
                  </a:cubicBezTo>
                  <a:cubicBezTo>
                    <a:pt x="12" y="7"/>
                    <a:pt x="12" y="7"/>
                    <a:pt x="12" y="7"/>
                  </a:cubicBezTo>
                  <a:cubicBezTo>
                    <a:pt x="12" y="7"/>
                    <a:pt x="13" y="6"/>
                    <a:pt x="13" y="7"/>
                  </a:cubicBezTo>
                  <a:cubicBezTo>
                    <a:pt x="13" y="7"/>
                    <a:pt x="14" y="11"/>
                    <a:pt x="12" y="11"/>
                  </a:cubicBezTo>
                  <a:cubicBezTo>
                    <a:pt x="12" y="11"/>
                    <a:pt x="11" y="14"/>
                    <a:pt x="11" y="15"/>
                  </a:cubicBezTo>
                  <a:cubicBezTo>
                    <a:pt x="10" y="16"/>
                    <a:pt x="8" y="17"/>
                    <a:pt x="7" y="17"/>
                  </a:cubicBezTo>
                  <a:close/>
                </a:path>
              </a:pathLst>
            </a:custGeom>
            <a:noFill/>
            <a:ln>
              <a:solidFill>
                <a:schemeClr val="bg1"/>
              </a:solidFill>
            </a:ln>
            <a:extLst/>
          </p:spPr>
          <p:txBody>
            <a:bodyPr lIns="68580" tIns="34290" rIns="68580" bIns="34290"/>
            <a:lstStyle/>
            <a:p>
              <a:endParaRPr lang="zh-CN" altLang="en-US">
                <a:solidFill>
                  <a:schemeClr val="bg1"/>
                </a:solidFill>
              </a:endParaRPr>
            </a:p>
          </p:txBody>
        </p:sp>
        <p:sp>
          <p:nvSpPr>
            <p:cNvPr id="46" name="MH_Other_36"/>
            <p:cNvSpPr>
              <a:spLocks/>
            </p:cNvSpPr>
            <p:nvPr>
              <p:custDataLst>
                <p:tags r:id="rId41"/>
              </p:custDataLst>
            </p:nvPr>
          </p:nvSpPr>
          <p:spPr bwMode="auto">
            <a:xfrm>
              <a:off x="10790238" y="3654425"/>
              <a:ext cx="93662" cy="225425"/>
            </a:xfrm>
            <a:custGeom>
              <a:avLst/>
              <a:gdLst>
                <a:gd name="T0" fmla="*/ 13488 w 7"/>
                <a:gd name="T1" fmla="*/ 225915 h 17"/>
                <a:gd name="T2" fmla="*/ 40463 w 7"/>
                <a:gd name="T3" fmla="*/ 159469 h 17"/>
                <a:gd name="T4" fmla="*/ 26975 w 7"/>
                <a:gd name="T5" fmla="*/ 132891 h 17"/>
                <a:gd name="T6" fmla="*/ 40463 w 7"/>
                <a:gd name="T7" fmla="*/ 106313 h 17"/>
                <a:gd name="T8" fmla="*/ 26975 w 7"/>
                <a:gd name="T9" fmla="*/ 93024 h 17"/>
                <a:gd name="T10" fmla="*/ 13488 w 7"/>
                <a:gd name="T11" fmla="*/ 53156 h 17"/>
                <a:gd name="T12" fmla="*/ 0 w 7"/>
                <a:gd name="T13" fmla="*/ 0 h 17"/>
                <a:gd name="T14" fmla="*/ 13488 w 7"/>
                <a:gd name="T15" fmla="*/ 0 h 17"/>
                <a:gd name="T16" fmla="*/ 67438 w 7"/>
                <a:gd name="T17" fmla="*/ 26578 h 17"/>
                <a:gd name="T18" fmla="*/ 67438 w 7"/>
                <a:gd name="T19" fmla="*/ 93024 h 17"/>
                <a:gd name="T20" fmla="*/ 80925 w 7"/>
                <a:gd name="T21" fmla="*/ 93024 h 17"/>
                <a:gd name="T22" fmla="*/ 67438 w 7"/>
                <a:gd name="T23" fmla="*/ 146180 h 17"/>
                <a:gd name="T24" fmla="*/ 53950 w 7"/>
                <a:gd name="T25" fmla="*/ 199337 h 17"/>
                <a:gd name="T26" fmla="*/ 13488 w 7"/>
                <a:gd name="T27" fmla="*/ 225915 h 1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7" h="17">
                  <a:moveTo>
                    <a:pt x="1" y="17"/>
                  </a:moveTo>
                  <a:cubicBezTo>
                    <a:pt x="2" y="16"/>
                    <a:pt x="3" y="12"/>
                    <a:pt x="3" y="12"/>
                  </a:cubicBezTo>
                  <a:cubicBezTo>
                    <a:pt x="3" y="11"/>
                    <a:pt x="2" y="10"/>
                    <a:pt x="2" y="10"/>
                  </a:cubicBezTo>
                  <a:cubicBezTo>
                    <a:pt x="3" y="8"/>
                    <a:pt x="3" y="8"/>
                    <a:pt x="3" y="8"/>
                  </a:cubicBezTo>
                  <a:cubicBezTo>
                    <a:pt x="3" y="8"/>
                    <a:pt x="2" y="7"/>
                    <a:pt x="2" y="7"/>
                  </a:cubicBezTo>
                  <a:cubicBezTo>
                    <a:pt x="2" y="7"/>
                    <a:pt x="1" y="5"/>
                    <a:pt x="1" y="4"/>
                  </a:cubicBezTo>
                  <a:cubicBezTo>
                    <a:pt x="1" y="4"/>
                    <a:pt x="1" y="2"/>
                    <a:pt x="0" y="0"/>
                  </a:cubicBezTo>
                  <a:cubicBezTo>
                    <a:pt x="1" y="0"/>
                    <a:pt x="1" y="0"/>
                    <a:pt x="1" y="0"/>
                  </a:cubicBezTo>
                  <a:cubicBezTo>
                    <a:pt x="5" y="2"/>
                    <a:pt x="5" y="2"/>
                    <a:pt x="5" y="2"/>
                  </a:cubicBezTo>
                  <a:cubicBezTo>
                    <a:pt x="5" y="7"/>
                    <a:pt x="5" y="7"/>
                    <a:pt x="5" y="7"/>
                  </a:cubicBezTo>
                  <a:cubicBezTo>
                    <a:pt x="5" y="7"/>
                    <a:pt x="6" y="6"/>
                    <a:pt x="6" y="7"/>
                  </a:cubicBezTo>
                  <a:cubicBezTo>
                    <a:pt x="6" y="7"/>
                    <a:pt x="7" y="11"/>
                    <a:pt x="5" y="11"/>
                  </a:cubicBezTo>
                  <a:cubicBezTo>
                    <a:pt x="5" y="11"/>
                    <a:pt x="4" y="14"/>
                    <a:pt x="4" y="15"/>
                  </a:cubicBezTo>
                  <a:cubicBezTo>
                    <a:pt x="3" y="16"/>
                    <a:pt x="2" y="17"/>
                    <a:pt x="1" y="17"/>
                  </a:cubicBezTo>
                  <a:close/>
                </a:path>
              </a:pathLst>
            </a:custGeom>
            <a:noFill/>
            <a:ln>
              <a:solidFill>
                <a:schemeClr val="bg1"/>
              </a:solidFill>
            </a:ln>
            <a:extLst/>
          </p:spPr>
          <p:txBody>
            <a:bodyPr lIns="68580" tIns="34290" rIns="68580" bIns="34290"/>
            <a:lstStyle/>
            <a:p>
              <a:endParaRPr lang="zh-CN" altLang="en-US">
                <a:solidFill>
                  <a:schemeClr val="bg1"/>
                </a:solidFill>
              </a:endParaRPr>
            </a:p>
          </p:txBody>
        </p:sp>
        <p:sp>
          <p:nvSpPr>
            <p:cNvPr id="47" name="MH_Other_37"/>
            <p:cNvSpPr>
              <a:spLocks/>
            </p:cNvSpPr>
            <p:nvPr>
              <p:custDataLst>
                <p:tags r:id="rId42"/>
              </p:custDataLst>
            </p:nvPr>
          </p:nvSpPr>
          <p:spPr bwMode="auto">
            <a:xfrm>
              <a:off x="10694989" y="3749675"/>
              <a:ext cx="53975" cy="103187"/>
            </a:xfrm>
            <a:custGeom>
              <a:avLst/>
              <a:gdLst>
                <a:gd name="T0" fmla="*/ 26975 w 4"/>
                <a:gd name="T1" fmla="*/ 52264 h 8"/>
                <a:gd name="T2" fmla="*/ 13488 w 4"/>
                <a:gd name="T3" fmla="*/ 52264 h 8"/>
                <a:gd name="T4" fmla="*/ 0 w 4"/>
                <a:gd name="T5" fmla="*/ 13066 h 8"/>
                <a:gd name="T6" fmla="*/ 13488 w 4"/>
                <a:gd name="T7" fmla="*/ 0 h 8"/>
                <a:gd name="T8" fmla="*/ 26975 w 4"/>
                <a:gd name="T9" fmla="*/ 52264 h 8"/>
                <a:gd name="T10" fmla="*/ 53950 w 4"/>
                <a:gd name="T11" fmla="*/ 65329 h 8"/>
                <a:gd name="T12" fmla="*/ 40463 w 4"/>
                <a:gd name="T13" fmla="*/ 104527 h 8"/>
                <a:gd name="T14" fmla="*/ 26975 w 4"/>
                <a:gd name="T15" fmla="*/ 52264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 h="8">
                  <a:moveTo>
                    <a:pt x="2" y="4"/>
                  </a:moveTo>
                  <a:cubicBezTo>
                    <a:pt x="2" y="4"/>
                    <a:pt x="1" y="4"/>
                    <a:pt x="1" y="4"/>
                  </a:cubicBezTo>
                  <a:cubicBezTo>
                    <a:pt x="1" y="4"/>
                    <a:pt x="0" y="2"/>
                    <a:pt x="0" y="1"/>
                  </a:cubicBezTo>
                  <a:cubicBezTo>
                    <a:pt x="0" y="1"/>
                    <a:pt x="0" y="0"/>
                    <a:pt x="1" y="0"/>
                  </a:cubicBezTo>
                  <a:cubicBezTo>
                    <a:pt x="1" y="0"/>
                    <a:pt x="2" y="3"/>
                    <a:pt x="2" y="4"/>
                  </a:cubicBezTo>
                  <a:cubicBezTo>
                    <a:pt x="2" y="4"/>
                    <a:pt x="4" y="5"/>
                    <a:pt x="4" y="5"/>
                  </a:cubicBezTo>
                  <a:cubicBezTo>
                    <a:pt x="3" y="5"/>
                    <a:pt x="3" y="6"/>
                    <a:pt x="3" y="8"/>
                  </a:cubicBezTo>
                  <a:cubicBezTo>
                    <a:pt x="3" y="7"/>
                    <a:pt x="2" y="5"/>
                    <a:pt x="2" y="4"/>
                  </a:cubicBezTo>
                  <a:close/>
                </a:path>
              </a:pathLst>
            </a:custGeom>
            <a:noFill/>
            <a:ln>
              <a:solidFill>
                <a:schemeClr val="bg1"/>
              </a:solidFill>
            </a:ln>
            <a:extLst/>
          </p:spPr>
          <p:txBody>
            <a:bodyPr lIns="68580" tIns="34290" rIns="68580" bIns="34290"/>
            <a:lstStyle/>
            <a:p>
              <a:endParaRPr lang="zh-CN" altLang="en-US">
                <a:solidFill>
                  <a:schemeClr val="bg1"/>
                </a:solidFill>
              </a:endParaRPr>
            </a:p>
          </p:txBody>
        </p:sp>
        <p:sp>
          <p:nvSpPr>
            <p:cNvPr id="48" name="MH_Other_38"/>
            <p:cNvSpPr>
              <a:spLocks/>
            </p:cNvSpPr>
            <p:nvPr>
              <p:custDataLst>
                <p:tags r:id="rId43"/>
              </p:custDataLst>
            </p:nvPr>
          </p:nvSpPr>
          <p:spPr bwMode="auto">
            <a:xfrm>
              <a:off x="10694988" y="3614737"/>
              <a:ext cx="176212" cy="157163"/>
            </a:xfrm>
            <a:custGeom>
              <a:avLst/>
              <a:gdLst>
                <a:gd name="T0" fmla="*/ 0 w 13"/>
                <a:gd name="T1" fmla="*/ 66033 h 12"/>
                <a:gd name="T2" fmla="*/ 53950 w 13"/>
                <a:gd name="T3" fmla="*/ 0 h 12"/>
                <a:gd name="T4" fmla="*/ 80926 w 13"/>
                <a:gd name="T5" fmla="*/ 0 h 12"/>
                <a:gd name="T6" fmla="*/ 121389 w 13"/>
                <a:gd name="T7" fmla="*/ 0 h 12"/>
                <a:gd name="T8" fmla="*/ 134876 w 13"/>
                <a:gd name="T9" fmla="*/ 13207 h 12"/>
                <a:gd name="T10" fmla="*/ 175339 w 13"/>
                <a:gd name="T11" fmla="*/ 66033 h 12"/>
                <a:gd name="T12" fmla="*/ 175339 w 13"/>
                <a:gd name="T13" fmla="*/ 118859 h 12"/>
                <a:gd name="T14" fmla="*/ 161851 w 13"/>
                <a:gd name="T15" fmla="*/ 132065 h 12"/>
                <a:gd name="T16" fmla="*/ 161851 w 13"/>
                <a:gd name="T17" fmla="*/ 145272 h 12"/>
                <a:gd name="T18" fmla="*/ 148364 w 13"/>
                <a:gd name="T19" fmla="*/ 145272 h 12"/>
                <a:gd name="T20" fmla="*/ 148364 w 13"/>
                <a:gd name="T21" fmla="*/ 105652 h 12"/>
                <a:gd name="T22" fmla="*/ 148364 w 13"/>
                <a:gd name="T23" fmla="*/ 79239 h 12"/>
                <a:gd name="T24" fmla="*/ 134876 w 13"/>
                <a:gd name="T25" fmla="*/ 66033 h 12"/>
                <a:gd name="T26" fmla="*/ 94413 w 13"/>
                <a:gd name="T27" fmla="*/ 79239 h 12"/>
                <a:gd name="T28" fmla="*/ 67438 w 13"/>
                <a:gd name="T29" fmla="*/ 92446 h 12"/>
                <a:gd name="T30" fmla="*/ 67438 w 13"/>
                <a:gd name="T31" fmla="*/ 92446 h 12"/>
                <a:gd name="T32" fmla="*/ 53950 w 13"/>
                <a:gd name="T33" fmla="*/ 92446 h 12"/>
                <a:gd name="T34" fmla="*/ 26975 w 13"/>
                <a:gd name="T35" fmla="*/ 105652 h 12"/>
                <a:gd name="T36" fmla="*/ 40463 w 13"/>
                <a:gd name="T37" fmla="*/ 79239 h 12"/>
                <a:gd name="T38" fmla="*/ 26975 w 13"/>
                <a:gd name="T39" fmla="*/ 79239 h 12"/>
                <a:gd name="T40" fmla="*/ 26975 w 13"/>
                <a:gd name="T41" fmla="*/ 92446 h 12"/>
                <a:gd name="T42" fmla="*/ 26975 w 13"/>
                <a:gd name="T43" fmla="*/ 132065 h 12"/>
                <a:gd name="T44" fmla="*/ 26975 w 13"/>
                <a:gd name="T45" fmla="*/ 158478 h 12"/>
                <a:gd name="T46" fmla="*/ 26975 w 13"/>
                <a:gd name="T47" fmla="*/ 158478 h 12"/>
                <a:gd name="T48" fmla="*/ 13488 w 13"/>
                <a:gd name="T49" fmla="*/ 132065 h 12"/>
                <a:gd name="T50" fmla="*/ 13488 w 13"/>
                <a:gd name="T51" fmla="*/ 132065 h 12"/>
                <a:gd name="T52" fmla="*/ 0 w 13"/>
                <a:gd name="T53" fmla="*/ 105652 h 12"/>
                <a:gd name="T54" fmla="*/ 0 w 13"/>
                <a:gd name="T55" fmla="*/ 66033 h 1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3" h="12">
                  <a:moveTo>
                    <a:pt x="0" y="5"/>
                  </a:moveTo>
                  <a:cubicBezTo>
                    <a:pt x="0" y="4"/>
                    <a:pt x="0" y="1"/>
                    <a:pt x="4" y="0"/>
                  </a:cubicBezTo>
                  <a:cubicBezTo>
                    <a:pt x="4" y="0"/>
                    <a:pt x="5" y="0"/>
                    <a:pt x="6" y="0"/>
                  </a:cubicBezTo>
                  <a:cubicBezTo>
                    <a:pt x="6" y="0"/>
                    <a:pt x="8" y="0"/>
                    <a:pt x="9" y="0"/>
                  </a:cubicBezTo>
                  <a:cubicBezTo>
                    <a:pt x="9" y="1"/>
                    <a:pt x="10" y="1"/>
                    <a:pt x="10" y="1"/>
                  </a:cubicBezTo>
                  <a:cubicBezTo>
                    <a:pt x="10" y="1"/>
                    <a:pt x="13" y="2"/>
                    <a:pt x="13" y="5"/>
                  </a:cubicBezTo>
                  <a:cubicBezTo>
                    <a:pt x="13" y="5"/>
                    <a:pt x="13" y="8"/>
                    <a:pt x="13" y="9"/>
                  </a:cubicBezTo>
                  <a:cubicBezTo>
                    <a:pt x="13" y="9"/>
                    <a:pt x="12" y="9"/>
                    <a:pt x="12" y="10"/>
                  </a:cubicBezTo>
                  <a:cubicBezTo>
                    <a:pt x="12" y="11"/>
                    <a:pt x="12" y="11"/>
                    <a:pt x="12" y="11"/>
                  </a:cubicBezTo>
                  <a:cubicBezTo>
                    <a:pt x="11" y="11"/>
                    <a:pt x="11" y="11"/>
                    <a:pt x="11" y="11"/>
                  </a:cubicBezTo>
                  <a:cubicBezTo>
                    <a:pt x="11" y="11"/>
                    <a:pt x="12" y="9"/>
                    <a:pt x="11" y="8"/>
                  </a:cubicBezTo>
                  <a:cubicBezTo>
                    <a:pt x="11" y="8"/>
                    <a:pt x="11" y="6"/>
                    <a:pt x="11" y="6"/>
                  </a:cubicBezTo>
                  <a:cubicBezTo>
                    <a:pt x="11" y="6"/>
                    <a:pt x="10" y="5"/>
                    <a:pt x="10" y="5"/>
                  </a:cubicBezTo>
                  <a:cubicBezTo>
                    <a:pt x="10" y="5"/>
                    <a:pt x="8" y="6"/>
                    <a:pt x="7" y="6"/>
                  </a:cubicBezTo>
                  <a:cubicBezTo>
                    <a:pt x="7" y="6"/>
                    <a:pt x="7" y="7"/>
                    <a:pt x="5" y="7"/>
                  </a:cubicBezTo>
                  <a:cubicBezTo>
                    <a:pt x="5" y="7"/>
                    <a:pt x="5" y="7"/>
                    <a:pt x="5" y="7"/>
                  </a:cubicBezTo>
                  <a:cubicBezTo>
                    <a:pt x="5" y="7"/>
                    <a:pt x="4" y="7"/>
                    <a:pt x="4" y="7"/>
                  </a:cubicBezTo>
                  <a:cubicBezTo>
                    <a:pt x="2" y="6"/>
                    <a:pt x="2" y="8"/>
                    <a:pt x="2" y="8"/>
                  </a:cubicBezTo>
                  <a:cubicBezTo>
                    <a:pt x="2" y="7"/>
                    <a:pt x="2" y="7"/>
                    <a:pt x="3" y="6"/>
                  </a:cubicBezTo>
                  <a:cubicBezTo>
                    <a:pt x="2" y="6"/>
                    <a:pt x="2" y="6"/>
                    <a:pt x="2" y="6"/>
                  </a:cubicBezTo>
                  <a:cubicBezTo>
                    <a:pt x="2" y="6"/>
                    <a:pt x="2" y="7"/>
                    <a:pt x="2" y="7"/>
                  </a:cubicBezTo>
                  <a:cubicBezTo>
                    <a:pt x="2" y="8"/>
                    <a:pt x="2" y="9"/>
                    <a:pt x="2" y="10"/>
                  </a:cubicBezTo>
                  <a:cubicBezTo>
                    <a:pt x="1" y="10"/>
                    <a:pt x="2" y="12"/>
                    <a:pt x="2" y="12"/>
                  </a:cubicBezTo>
                  <a:cubicBezTo>
                    <a:pt x="2" y="12"/>
                    <a:pt x="2" y="12"/>
                    <a:pt x="2" y="12"/>
                  </a:cubicBezTo>
                  <a:cubicBezTo>
                    <a:pt x="1" y="10"/>
                    <a:pt x="1" y="10"/>
                    <a:pt x="1" y="10"/>
                  </a:cubicBezTo>
                  <a:cubicBezTo>
                    <a:pt x="1" y="10"/>
                    <a:pt x="1" y="10"/>
                    <a:pt x="1" y="10"/>
                  </a:cubicBezTo>
                  <a:cubicBezTo>
                    <a:pt x="0" y="8"/>
                    <a:pt x="0" y="8"/>
                    <a:pt x="0" y="8"/>
                  </a:cubicBezTo>
                  <a:cubicBezTo>
                    <a:pt x="0" y="8"/>
                    <a:pt x="0" y="5"/>
                    <a:pt x="0" y="5"/>
                  </a:cubicBezTo>
                  <a:close/>
                </a:path>
              </a:pathLst>
            </a:custGeom>
            <a:noFill/>
            <a:ln>
              <a:solidFill>
                <a:schemeClr val="bg1"/>
              </a:solidFill>
            </a:ln>
            <a:extLst/>
          </p:spPr>
          <p:txBody>
            <a:bodyPr lIns="68580" tIns="34290" rIns="68580" bIns="34290"/>
            <a:lstStyle/>
            <a:p>
              <a:endParaRPr lang="zh-CN" altLang="en-US">
                <a:solidFill>
                  <a:schemeClr val="bg1"/>
                </a:solidFill>
              </a:endParaRPr>
            </a:p>
          </p:txBody>
        </p:sp>
        <p:sp>
          <p:nvSpPr>
            <p:cNvPr id="49" name="MH_Other_39"/>
            <p:cNvSpPr>
              <a:spLocks/>
            </p:cNvSpPr>
            <p:nvPr>
              <p:custDataLst>
                <p:tags r:id="rId44"/>
              </p:custDataLst>
            </p:nvPr>
          </p:nvSpPr>
          <p:spPr bwMode="auto">
            <a:xfrm>
              <a:off x="10642600" y="4083050"/>
              <a:ext cx="39688" cy="185737"/>
            </a:xfrm>
            <a:custGeom>
              <a:avLst/>
              <a:gdLst>
                <a:gd name="T0" fmla="*/ 13488 w 3"/>
                <a:gd name="T1" fmla="*/ 105973 h 14"/>
                <a:gd name="T2" fmla="*/ 26975 w 3"/>
                <a:gd name="T3" fmla="*/ 0 h 14"/>
                <a:gd name="T4" fmla="*/ 26975 w 3"/>
                <a:gd name="T5" fmla="*/ 0 h 14"/>
                <a:gd name="T6" fmla="*/ 40463 w 3"/>
                <a:gd name="T7" fmla="*/ 158960 h 14"/>
                <a:gd name="T8" fmla="*/ 26975 w 3"/>
                <a:gd name="T9" fmla="*/ 185453 h 14"/>
                <a:gd name="T10" fmla="*/ 13488 w 3"/>
                <a:gd name="T11" fmla="*/ 185453 h 14"/>
                <a:gd name="T12" fmla="*/ 13488 w 3"/>
                <a:gd name="T13" fmla="*/ 105973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 h="14">
                  <a:moveTo>
                    <a:pt x="1" y="8"/>
                  </a:moveTo>
                  <a:cubicBezTo>
                    <a:pt x="0" y="6"/>
                    <a:pt x="2" y="2"/>
                    <a:pt x="2" y="0"/>
                  </a:cubicBezTo>
                  <a:cubicBezTo>
                    <a:pt x="2" y="0"/>
                    <a:pt x="2" y="0"/>
                    <a:pt x="2" y="0"/>
                  </a:cubicBezTo>
                  <a:cubicBezTo>
                    <a:pt x="3" y="12"/>
                    <a:pt x="3" y="12"/>
                    <a:pt x="3" y="12"/>
                  </a:cubicBezTo>
                  <a:cubicBezTo>
                    <a:pt x="2" y="14"/>
                    <a:pt x="2" y="14"/>
                    <a:pt x="2" y="14"/>
                  </a:cubicBezTo>
                  <a:cubicBezTo>
                    <a:pt x="2" y="14"/>
                    <a:pt x="2" y="14"/>
                    <a:pt x="1" y="14"/>
                  </a:cubicBezTo>
                  <a:cubicBezTo>
                    <a:pt x="1" y="12"/>
                    <a:pt x="1" y="9"/>
                    <a:pt x="1" y="8"/>
                  </a:cubicBezTo>
                  <a:close/>
                </a:path>
              </a:pathLst>
            </a:custGeom>
            <a:noFill/>
            <a:ln>
              <a:solidFill>
                <a:schemeClr val="bg1"/>
              </a:solidFill>
            </a:ln>
            <a:extLst/>
          </p:spPr>
          <p:txBody>
            <a:bodyPr lIns="68580" tIns="34290" rIns="68580" bIns="34290"/>
            <a:lstStyle/>
            <a:p>
              <a:endParaRPr lang="zh-CN" altLang="en-US">
                <a:solidFill>
                  <a:schemeClr val="bg1"/>
                </a:solidFill>
              </a:endParaRPr>
            </a:p>
          </p:txBody>
        </p:sp>
        <p:sp>
          <p:nvSpPr>
            <p:cNvPr id="50" name="MH_Other_40"/>
            <p:cNvSpPr>
              <a:spLocks/>
            </p:cNvSpPr>
            <p:nvPr>
              <p:custDataLst>
                <p:tags r:id="rId45"/>
              </p:custDataLst>
            </p:nvPr>
          </p:nvSpPr>
          <p:spPr bwMode="auto">
            <a:xfrm>
              <a:off x="10631489" y="3921124"/>
              <a:ext cx="117475" cy="654050"/>
            </a:xfrm>
            <a:custGeom>
              <a:avLst/>
              <a:gdLst>
                <a:gd name="T0" fmla="*/ 65566 w 9"/>
                <a:gd name="T1" fmla="*/ 640796 h 49"/>
                <a:gd name="T2" fmla="*/ 13113 w 9"/>
                <a:gd name="T3" fmla="*/ 654146 h 49"/>
                <a:gd name="T4" fmla="*/ 0 w 9"/>
                <a:gd name="T5" fmla="*/ 654146 h 49"/>
                <a:gd name="T6" fmla="*/ 39339 w 9"/>
                <a:gd name="T7" fmla="*/ 333748 h 49"/>
                <a:gd name="T8" fmla="*/ 39339 w 9"/>
                <a:gd name="T9" fmla="*/ 200249 h 49"/>
                <a:gd name="T10" fmla="*/ 39339 w 9"/>
                <a:gd name="T11" fmla="*/ 106799 h 49"/>
                <a:gd name="T12" fmla="*/ 65566 w 9"/>
                <a:gd name="T13" fmla="*/ 40050 h 49"/>
                <a:gd name="T14" fmla="*/ 118018 w 9"/>
                <a:gd name="T15" fmla="*/ 0 h 49"/>
                <a:gd name="T16" fmla="*/ 118018 w 9"/>
                <a:gd name="T17" fmla="*/ 40050 h 49"/>
                <a:gd name="T18" fmla="*/ 65566 w 9"/>
                <a:gd name="T19" fmla="*/ 173549 h 49"/>
                <a:gd name="T20" fmla="*/ 78679 w 9"/>
                <a:gd name="T21" fmla="*/ 266998 h 49"/>
                <a:gd name="T22" fmla="*/ 52452 w 9"/>
                <a:gd name="T23" fmla="*/ 467247 h 49"/>
                <a:gd name="T24" fmla="*/ 65566 w 9"/>
                <a:gd name="T25" fmla="*/ 640796 h 4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 h="49">
                  <a:moveTo>
                    <a:pt x="5" y="48"/>
                  </a:moveTo>
                  <a:cubicBezTo>
                    <a:pt x="1" y="49"/>
                    <a:pt x="1" y="49"/>
                    <a:pt x="1" y="49"/>
                  </a:cubicBezTo>
                  <a:cubicBezTo>
                    <a:pt x="0" y="49"/>
                    <a:pt x="0" y="49"/>
                    <a:pt x="0" y="49"/>
                  </a:cubicBezTo>
                  <a:cubicBezTo>
                    <a:pt x="0" y="49"/>
                    <a:pt x="1" y="30"/>
                    <a:pt x="3" y="25"/>
                  </a:cubicBezTo>
                  <a:cubicBezTo>
                    <a:pt x="3" y="25"/>
                    <a:pt x="3" y="17"/>
                    <a:pt x="3" y="15"/>
                  </a:cubicBezTo>
                  <a:cubicBezTo>
                    <a:pt x="3" y="13"/>
                    <a:pt x="3" y="9"/>
                    <a:pt x="3" y="8"/>
                  </a:cubicBezTo>
                  <a:cubicBezTo>
                    <a:pt x="3" y="8"/>
                    <a:pt x="4" y="4"/>
                    <a:pt x="5" y="3"/>
                  </a:cubicBezTo>
                  <a:cubicBezTo>
                    <a:pt x="9" y="0"/>
                    <a:pt x="9" y="0"/>
                    <a:pt x="9" y="0"/>
                  </a:cubicBezTo>
                  <a:cubicBezTo>
                    <a:pt x="9" y="3"/>
                    <a:pt x="9" y="3"/>
                    <a:pt x="9" y="3"/>
                  </a:cubicBezTo>
                  <a:cubicBezTo>
                    <a:pt x="9" y="3"/>
                    <a:pt x="5" y="11"/>
                    <a:pt x="5" y="13"/>
                  </a:cubicBezTo>
                  <a:cubicBezTo>
                    <a:pt x="5" y="13"/>
                    <a:pt x="6" y="20"/>
                    <a:pt x="6" y="20"/>
                  </a:cubicBezTo>
                  <a:cubicBezTo>
                    <a:pt x="6" y="21"/>
                    <a:pt x="4" y="34"/>
                    <a:pt x="4" y="35"/>
                  </a:cubicBezTo>
                  <a:cubicBezTo>
                    <a:pt x="4" y="36"/>
                    <a:pt x="5" y="48"/>
                    <a:pt x="5" y="48"/>
                  </a:cubicBezTo>
                  <a:close/>
                </a:path>
              </a:pathLst>
            </a:custGeom>
            <a:noFill/>
            <a:ln>
              <a:solidFill>
                <a:schemeClr val="bg1"/>
              </a:solidFill>
            </a:ln>
            <a:extLst/>
          </p:spPr>
          <p:txBody>
            <a:bodyPr lIns="68580" tIns="34290" rIns="68580" bIns="34290"/>
            <a:lstStyle/>
            <a:p>
              <a:endParaRPr lang="zh-CN" altLang="en-US">
                <a:solidFill>
                  <a:schemeClr val="bg1"/>
                </a:solidFill>
              </a:endParaRPr>
            </a:p>
          </p:txBody>
        </p:sp>
        <p:sp>
          <p:nvSpPr>
            <p:cNvPr id="51" name="MH_Other_41"/>
            <p:cNvSpPr>
              <a:spLocks noChangeAspect="1" noEditPoints="1"/>
            </p:cNvSpPr>
            <p:nvPr>
              <p:custDataLst>
                <p:tags r:id="rId46"/>
              </p:custDataLst>
            </p:nvPr>
          </p:nvSpPr>
          <p:spPr bwMode="auto">
            <a:xfrm>
              <a:off x="7229475" y="2195511"/>
              <a:ext cx="393700" cy="368300"/>
            </a:xfrm>
            <a:custGeom>
              <a:avLst/>
              <a:gdLst>
                <a:gd name="T0" fmla="*/ 7 w 66"/>
                <a:gd name="T1" fmla="*/ 51 h 62"/>
                <a:gd name="T2" fmla="*/ 30 w 66"/>
                <a:gd name="T3" fmla="*/ 47 h 62"/>
                <a:gd name="T4" fmla="*/ 36 w 66"/>
                <a:gd name="T5" fmla="*/ 53 h 62"/>
                <a:gd name="T6" fmla="*/ 59 w 66"/>
                <a:gd name="T7" fmla="*/ 14 h 62"/>
                <a:gd name="T8" fmla="*/ 61 w 66"/>
                <a:gd name="T9" fmla="*/ 12 h 62"/>
                <a:gd name="T10" fmla="*/ 62 w 66"/>
                <a:gd name="T11" fmla="*/ 17 h 62"/>
                <a:gd name="T12" fmla="*/ 37 w 66"/>
                <a:gd name="T13" fmla="*/ 59 h 62"/>
                <a:gd name="T14" fmla="*/ 29 w 66"/>
                <a:gd name="T15" fmla="*/ 59 h 62"/>
                <a:gd name="T16" fmla="*/ 5 w 66"/>
                <a:gd name="T17" fmla="*/ 17 h 62"/>
                <a:gd name="T18" fmla="*/ 6 w 66"/>
                <a:gd name="T19" fmla="*/ 12 h 62"/>
                <a:gd name="T20" fmla="*/ 25 w 66"/>
                <a:gd name="T21" fmla="*/ 30 h 62"/>
                <a:gd name="T22" fmla="*/ 33 w 66"/>
                <a:gd name="T23" fmla="*/ 41 h 62"/>
                <a:gd name="T24" fmla="*/ 41 w 66"/>
                <a:gd name="T25" fmla="*/ 30 h 62"/>
                <a:gd name="T26" fmla="*/ 31 w 66"/>
                <a:gd name="T27" fmla="*/ 27 h 62"/>
                <a:gd name="T28" fmla="*/ 31 w 66"/>
                <a:gd name="T29" fmla="*/ 17 h 62"/>
                <a:gd name="T30" fmla="*/ 33 w 66"/>
                <a:gd name="T31" fmla="*/ 17 h 62"/>
                <a:gd name="T32" fmla="*/ 35 w 66"/>
                <a:gd name="T33" fmla="*/ 17 h 62"/>
                <a:gd name="T34" fmla="*/ 36 w 66"/>
                <a:gd name="T35" fmla="*/ 27 h 62"/>
                <a:gd name="T36" fmla="*/ 38 w 66"/>
                <a:gd name="T37" fmla="*/ 16 h 62"/>
                <a:gd name="T38" fmla="*/ 31 w 66"/>
                <a:gd name="T39" fmla="*/ 16 h 62"/>
                <a:gd name="T40" fmla="*/ 27 w 66"/>
                <a:gd name="T41" fmla="*/ 16 h 62"/>
                <a:gd name="T42" fmla="*/ 24 w 66"/>
                <a:gd name="T43" fmla="*/ 27 h 62"/>
                <a:gd name="T44" fmla="*/ 23 w 66"/>
                <a:gd name="T45" fmla="*/ 11 h 62"/>
                <a:gd name="T46" fmla="*/ 38 w 66"/>
                <a:gd name="T47" fmla="*/ 5 h 62"/>
                <a:gd name="T48" fmla="*/ 38 w 66"/>
                <a:gd name="T49" fmla="*/ 27 h 62"/>
                <a:gd name="T50" fmla="*/ 47 w 66"/>
                <a:gd name="T51" fmla="*/ 10 h 62"/>
                <a:gd name="T52" fmla="*/ 26 w 66"/>
                <a:gd name="T53" fmla="*/ 1 h 62"/>
                <a:gd name="T54" fmla="*/ 24 w 66"/>
                <a:gd name="T55" fmla="*/ 27 h 62"/>
                <a:gd name="T56" fmla="*/ 57 w 66"/>
                <a:gd name="T57" fmla="*/ 20 h 62"/>
                <a:gd name="T58" fmla="*/ 43 w 66"/>
                <a:gd name="T59" fmla="*/ 44 h 62"/>
                <a:gd name="T60" fmla="*/ 57 w 66"/>
                <a:gd name="T61" fmla="*/ 45 h 62"/>
                <a:gd name="T62" fmla="*/ 43 w 66"/>
                <a:gd name="T63" fmla="*/ 44 h 62"/>
                <a:gd name="T64" fmla="*/ 49 w 66"/>
                <a:gd name="T65" fmla="*/ 41 h 62"/>
                <a:gd name="T66" fmla="*/ 49 w 66"/>
                <a:gd name="T67" fmla="*/ 40 h 62"/>
                <a:gd name="T68" fmla="*/ 47 w 66"/>
                <a:gd name="T69" fmla="*/ 27 h 62"/>
                <a:gd name="T70" fmla="*/ 49 w 66"/>
                <a:gd name="T71" fmla="*/ 28 h 62"/>
                <a:gd name="T72" fmla="*/ 49 w 66"/>
                <a:gd name="T73" fmla="*/ 27 h 62"/>
                <a:gd name="T74" fmla="*/ 48 w 66"/>
                <a:gd name="T75" fmla="*/ 24 h 62"/>
                <a:gd name="T76" fmla="*/ 57 w 66"/>
                <a:gd name="T77" fmla="*/ 23 h 62"/>
                <a:gd name="T78" fmla="*/ 10 w 66"/>
                <a:gd name="T79" fmla="*/ 18 h 62"/>
                <a:gd name="T80" fmla="*/ 15 w 66"/>
                <a:gd name="T81" fmla="*/ 18 h 62"/>
                <a:gd name="T82" fmla="*/ 10 w 66"/>
                <a:gd name="T83" fmla="*/ 43 h 62"/>
                <a:gd name="T84" fmla="*/ 23 w 66"/>
                <a:gd name="T85" fmla="*/ 46 h 62"/>
                <a:gd name="T86" fmla="*/ 18 w 66"/>
                <a:gd name="T87" fmla="*/ 40 h 62"/>
                <a:gd name="T88" fmla="*/ 17 w 66"/>
                <a:gd name="T89" fmla="*/ 41 h 62"/>
                <a:gd name="T90" fmla="*/ 19 w 66"/>
                <a:gd name="T91" fmla="*/ 27 h 62"/>
                <a:gd name="T92" fmla="*/ 10 w 66"/>
                <a:gd name="T93" fmla="*/ 28 h 62"/>
                <a:gd name="T94" fmla="*/ 19 w 66"/>
                <a:gd name="T95" fmla="*/ 27 h 62"/>
                <a:gd name="T96" fmla="*/ 10 w 66"/>
                <a:gd name="T97" fmla="*/ 24 h 62"/>
                <a:gd name="T98" fmla="*/ 17 w 66"/>
                <a:gd name="T99" fmla="*/ 2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6" h="62">
                  <a:moveTo>
                    <a:pt x="14" y="14"/>
                  </a:moveTo>
                  <a:cubicBezTo>
                    <a:pt x="11" y="14"/>
                    <a:pt x="9" y="14"/>
                    <a:pt x="7" y="14"/>
                  </a:cubicBezTo>
                  <a:cubicBezTo>
                    <a:pt x="7" y="51"/>
                    <a:pt x="7" y="51"/>
                    <a:pt x="7" y="51"/>
                  </a:cubicBezTo>
                  <a:cubicBezTo>
                    <a:pt x="15" y="49"/>
                    <a:pt x="22" y="51"/>
                    <a:pt x="29" y="52"/>
                  </a:cubicBezTo>
                  <a:cubicBezTo>
                    <a:pt x="30" y="53"/>
                    <a:pt x="30" y="53"/>
                    <a:pt x="30" y="53"/>
                  </a:cubicBezTo>
                  <a:cubicBezTo>
                    <a:pt x="30" y="47"/>
                    <a:pt x="30" y="47"/>
                    <a:pt x="30" y="47"/>
                  </a:cubicBezTo>
                  <a:cubicBezTo>
                    <a:pt x="31" y="48"/>
                    <a:pt x="32" y="48"/>
                    <a:pt x="33" y="48"/>
                  </a:cubicBezTo>
                  <a:cubicBezTo>
                    <a:pt x="34" y="48"/>
                    <a:pt x="35" y="48"/>
                    <a:pt x="36" y="47"/>
                  </a:cubicBezTo>
                  <a:cubicBezTo>
                    <a:pt x="36" y="53"/>
                    <a:pt x="36" y="53"/>
                    <a:pt x="36" y="53"/>
                  </a:cubicBezTo>
                  <a:cubicBezTo>
                    <a:pt x="37" y="52"/>
                    <a:pt x="37" y="52"/>
                    <a:pt x="37" y="52"/>
                  </a:cubicBezTo>
                  <a:cubicBezTo>
                    <a:pt x="44" y="51"/>
                    <a:pt x="52" y="49"/>
                    <a:pt x="59" y="51"/>
                  </a:cubicBezTo>
                  <a:cubicBezTo>
                    <a:pt x="59" y="14"/>
                    <a:pt x="59" y="14"/>
                    <a:pt x="59" y="14"/>
                  </a:cubicBezTo>
                  <a:cubicBezTo>
                    <a:pt x="57" y="14"/>
                    <a:pt x="55" y="14"/>
                    <a:pt x="52" y="14"/>
                  </a:cubicBezTo>
                  <a:cubicBezTo>
                    <a:pt x="52" y="13"/>
                    <a:pt x="52" y="12"/>
                    <a:pt x="52" y="11"/>
                  </a:cubicBezTo>
                  <a:cubicBezTo>
                    <a:pt x="55" y="11"/>
                    <a:pt x="58" y="11"/>
                    <a:pt x="61" y="12"/>
                  </a:cubicBezTo>
                  <a:cubicBezTo>
                    <a:pt x="62" y="13"/>
                    <a:pt x="62" y="13"/>
                    <a:pt x="62" y="13"/>
                  </a:cubicBezTo>
                  <a:cubicBezTo>
                    <a:pt x="62" y="14"/>
                    <a:pt x="62" y="14"/>
                    <a:pt x="62" y="14"/>
                  </a:cubicBezTo>
                  <a:cubicBezTo>
                    <a:pt x="62" y="17"/>
                    <a:pt x="62" y="17"/>
                    <a:pt x="62" y="17"/>
                  </a:cubicBezTo>
                  <a:cubicBezTo>
                    <a:pt x="66" y="18"/>
                    <a:pt x="66" y="18"/>
                    <a:pt x="66" y="18"/>
                  </a:cubicBezTo>
                  <a:cubicBezTo>
                    <a:pt x="66" y="59"/>
                    <a:pt x="66" y="59"/>
                    <a:pt x="66" y="59"/>
                  </a:cubicBezTo>
                  <a:cubicBezTo>
                    <a:pt x="59" y="58"/>
                    <a:pt x="53" y="56"/>
                    <a:pt x="37" y="59"/>
                  </a:cubicBezTo>
                  <a:cubicBezTo>
                    <a:pt x="37" y="60"/>
                    <a:pt x="37" y="60"/>
                    <a:pt x="37" y="60"/>
                  </a:cubicBezTo>
                  <a:cubicBezTo>
                    <a:pt x="32" y="62"/>
                    <a:pt x="34" y="62"/>
                    <a:pt x="29" y="60"/>
                  </a:cubicBezTo>
                  <a:cubicBezTo>
                    <a:pt x="29" y="59"/>
                    <a:pt x="29" y="59"/>
                    <a:pt x="29" y="59"/>
                  </a:cubicBezTo>
                  <a:cubicBezTo>
                    <a:pt x="14" y="56"/>
                    <a:pt x="7" y="58"/>
                    <a:pt x="0" y="59"/>
                  </a:cubicBezTo>
                  <a:cubicBezTo>
                    <a:pt x="0" y="18"/>
                    <a:pt x="0" y="18"/>
                    <a:pt x="0" y="18"/>
                  </a:cubicBezTo>
                  <a:cubicBezTo>
                    <a:pt x="5" y="17"/>
                    <a:pt x="5" y="17"/>
                    <a:pt x="5" y="17"/>
                  </a:cubicBezTo>
                  <a:cubicBezTo>
                    <a:pt x="5" y="14"/>
                    <a:pt x="5" y="14"/>
                    <a:pt x="5" y="14"/>
                  </a:cubicBezTo>
                  <a:cubicBezTo>
                    <a:pt x="5" y="13"/>
                    <a:pt x="5" y="13"/>
                    <a:pt x="5" y="13"/>
                  </a:cubicBezTo>
                  <a:cubicBezTo>
                    <a:pt x="6" y="12"/>
                    <a:pt x="6" y="12"/>
                    <a:pt x="6" y="12"/>
                  </a:cubicBezTo>
                  <a:cubicBezTo>
                    <a:pt x="8" y="11"/>
                    <a:pt x="11" y="11"/>
                    <a:pt x="14" y="11"/>
                  </a:cubicBezTo>
                  <a:cubicBezTo>
                    <a:pt x="14" y="12"/>
                    <a:pt x="14" y="13"/>
                    <a:pt x="14" y="14"/>
                  </a:cubicBezTo>
                  <a:close/>
                  <a:moveTo>
                    <a:pt x="25" y="30"/>
                  </a:moveTo>
                  <a:cubicBezTo>
                    <a:pt x="27" y="39"/>
                    <a:pt x="27" y="39"/>
                    <a:pt x="27" y="39"/>
                  </a:cubicBezTo>
                  <a:cubicBezTo>
                    <a:pt x="30" y="39"/>
                    <a:pt x="30" y="39"/>
                    <a:pt x="30" y="39"/>
                  </a:cubicBezTo>
                  <a:cubicBezTo>
                    <a:pt x="30" y="40"/>
                    <a:pt x="32" y="41"/>
                    <a:pt x="33" y="41"/>
                  </a:cubicBezTo>
                  <a:cubicBezTo>
                    <a:pt x="35" y="41"/>
                    <a:pt x="36" y="40"/>
                    <a:pt x="36" y="39"/>
                  </a:cubicBezTo>
                  <a:cubicBezTo>
                    <a:pt x="39" y="39"/>
                    <a:pt x="39" y="39"/>
                    <a:pt x="39" y="39"/>
                  </a:cubicBezTo>
                  <a:cubicBezTo>
                    <a:pt x="41" y="30"/>
                    <a:pt x="41" y="30"/>
                    <a:pt x="41" y="30"/>
                  </a:cubicBezTo>
                  <a:cubicBezTo>
                    <a:pt x="25" y="30"/>
                    <a:pt x="25" y="30"/>
                    <a:pt x="25" y="30"/>
                  </a:cubicBezTo>
                  <a:close/>
                  <a:moveTo>
                    <a:pt x="30" y="27"/>
                  </a:moveTo>
                  <a:cubicBezTo>
                    <a:pt x="31" y="27"/>
                    <a:pt x="31" y="27"/>
                    <a:pt x="31" y="27"/>
                  </a:cubicBezTo>
                  <a:cubicBezTo>
                    <a:pt x="29" y="17"/>
                    <a:pt x="29" y="17"/>
                    <a:pt x="29" y="17"/>
                  </a:cubicBezTo>
                  <a:cubicBezTo>
                    <a:pt x="29" y="17"/>
                    <a:pt x="29" y="17"/>
                    <a:pt x="30" y="17"/>
                  </a:cubicBezTo>
                  <a:cubicBezTo>
                    <a:pt x="30" y="17"/>
                    <a:pt x="31" y="17"/>
                    <a:pt x="31" y="17"/>
                  </a:cubicBezTo>
                  <a:cubicBezTo>
                    <a:pt x="32" y="17"/>
                    <a:pt x="32" y="17"/>
                    <a:pt x="32" y="17"/>
                  </a:cubicBezTo>
                  <a:cubicBezTo>
                    <a:pt x="32" y="17"/>
                    <a:pt x="32" y="17"/>
                    <a:pt x="32" y="17"/>
                  </a:cubicBezTo>
                  <a:cubicBezTo>
                    <a:pt x="32" y="17"/>
                    <a:pt x="33" y="17"/>
                    <a:pt x="33" y="17"/>
                  </a:cubicBezTo>
                  <a:cubicBezTo>
                    <a:pt x="33" y="17"/>
                    <a:pt x="34" y="17"/>
                    <a:pt x="34" y="17"/>
                  </a:cubicBezTo>
                  <a:cubicBezTo>
                    <a:pt x="35" y="17"/>
                    <a:pt x="35" y="17"/>
                    <a:pt x="35" y="17"/>
                  </a:cubicBezTo>
                  <a:cubicBezTo>
                    <a:pt x="35" y="17"/>
                    <a:pt x="35" y="17"/>
                    <a:pt x="35" y="17"/>
                  </a:cubicBezTo>
                  <a:cubicBezTo>
                    <a:pt x="36" y="17"/>
                    <a:pt x="36" y="17"/>
                    <a:pt x="37" y="17"/>
                  </a:cubicBezTo>
                  <a:cubicBezTo>
                    <a:pt x="35" y="27"/>
                    <a:pt x="35" y="27"/>
                    <a:pt x="35" y="27"/>
                  </a:cubicBezTo>
                  <a:cubicBezTo>
                    <a:pt x="36" y="27"/>
                    <a:pt x="36" y="27"/>
                    <a:pt x="36" y="27"/>
                  </a:cubicBezTo>
                  <a:cubicBezTo>
                    <a:pt x="39" y="17"/>
                    <a:pt x="39" y="17"/>
                    <a:pt x="39" y="17"/>
                  </a:cubicBezTo>
                  <a:cubicBezTo>
                    <a:pt x="39" y="16"/>
                    <a:pt x="39" y="16"/>
                    <a:pt x="39" y="16"/>
                  </a:cubicBezTo>
                  <a:cubicBezTo>
                    <a:pt x="38" y="16"/>
                    <a:pt x="38" y="16"/>
                    <a:pt x="38" y="16"/>
                  </a:cubicBezTo>
                  <a:cubicBezTo>
                    <a:pt x="37" y="15"/>
                    <a:pt x="36" y="15"/>
                    <a:pt x="35" y="16"/>
                  </a:cubicBezTo>
                  <a:cubicBezTo>
                    <a:pt x="34" y="15"/>
                    <a:pt x="34" y="15"/>
                    <a:pt x="33" y="15"/>
                  </a:cubicBezTo>
                  <a:cubicBezTo>
                    <a:pt x="33" y="15"/>
                    <a:pt x="32" y="15"/>
                    <a:pt x="31" y="16"/>
                  </a:cubicBezTo>
                  <a:cubicBezTo>
                    <a:pt x="31" y="15"/>
                    <a:pt x="30" y="15"/>
                    <a:pt x="30" y="15"/>
                  </a:cubicBezTo>
                  <a:cubicBezTo>
                    <a:pt x="29" y="15"/>
                    <a:pt x="28" y="16"/>
                    <a:pt x="28" y="16"/>
                  </a:cubicBezTo>
                  <a:cubicBezTo>
                    <a:pt x="27" y="16"/>
                    <a:pt x="27" y="16"/>
                    <a:pt x="27" y="16"/>
                  </a:cubicBezTo>
                  <a:cubicBezTo>
                    <a:pt x="27" y="17"/>
                    <a:pt x="27" y="17"/>
                    <a:pt x="27" y="17"/>
                  </a:cubicBezTo>
                  <a:cubicBezTo>
                    <a:pt x="30" y="27"/>
                    <a:pt x="30" y="27"/>
                    <a:pt x="30" y="27"/>
                  </a:cubicBezTo>
                  <a:close/>
                  <a:moveTo>
                    <a:pt x="24" y="27"/>
                  </a:moveTo>
                  <a:cubicBezTo>
                    <a:pt x="28" y="27"/>
                    <a:pt x="28" y="27"/>
                    <a:pt x="28" y="27"/>
                  </a:cubicBezTo>
                  <a:cubicBezTo>
                    <a:pt x="28" y="24"/>
                    <a:pt x="26" y="21"/>
                    <a:pt x="25" y="18"/>
                  </a:cubicBezTo>
                  <a:cubicBezTo>
                    <a:pt x="24" y="15"/>
                    <a:pt x="23" y="13"/>
                    <a:pt x="23" y="11"/>
                  </a:cubicBezTo>
                  <a:cubicBezTo>
                    <a:pt x="24" y="8"/>
                    <a:pt x="25" y="6"/>
                    <a:pt x="28" y="5"/>
                  </a:cubicBezTo>
                  <a:cubicBezTo>
                    <a:pt x="29" y="4"/>
                    <a:pt x="31" y="3"/>
                    <a:pt x="33" y="4"/>
                  </a:cubicBezTo>
                  <a:cubicBezTo>
                    <a:pt x="35" y="4"/>
                    <a:pt x="37" y="4"/>
                    <a:pt x="38" y="5"/>
                  </a:cubicBezTo>
                  <a:cubicBezTo>
                    <a:pt x="41" y="6"/>
                    <a:pt x="42" y="8"/>
                    <a:pt x="43" y="11"/>
                  </a:cubicBezTo>
                  <a:cubicBezTo>
                    <a:pt x="43" y="13"/>
                    <a:pt x="42" y="15"/>
                    <a:pt x="41" y="18"/>
                  </a:cubicBezTo>
                  <a:cubicBezTo>
                    <a:pt x="39" y="21"/>
                    <a:pt x="38" y="24"/>
                    <a:pt x="38" y="27"/>
                  </a:cubicBezTo>
                  <a:cubicBezTo>
                    <a:pt x="41" y="27"/>
                    <a:pt x="41" y="27"/>
                    <a:pt x="41" y="27"/>
                  </a:cubicBezTo>
                  <a:cubicBezTo>
                    <a:pt x="42" y="25"/>
                    <a:pt x="43" y="22"/>
                    <a:pt x="44" y="20"/>
                  </a:cubicBezTo>
                  <a:cubicBezTo>
                    <a:pt x="46" y="17"/>
                    <a:pt x="47" y="13"/>
                    <a:pt x="47" y="10"/>
                  </a:cubicBezTo>
                  <a:cubicBezTo>
                    <a:pt x="46" y="6"/>
                    <a:pt x="43" y="3"/>
                    <a:pt x="40" y="1"/>
                  </a:cubicBezTo>
                  <a:cubicBezTo>
                    <a:pt x="38" y="0"/>
                    <a:pt x="36" y="0"/>
                    <a:pt x="33" y="0"/>
                  </a:cubicBezTo>
                  <a:cubicBezTo>
                    <a:pt x="31" y="0"/>
                    <a:pt x="28" y="0"/>
                    <a:pt x="26" y="1"/>
                  </a:cubicBezTo>
                  <a:cubicBezTo>
                    <a:pt x="23" y="3"/>
                    <a:pt x="20" y="6"/>
                    <a:pt x="19" y="10"/>
                  </a:cubicBezTo>
                  <a:cubicBezTo>
                    <a:pt x="18" y="13"/>
                    <a:pt x="20" y="17"/>
                    <a:pt x="22" y="20"/>
                  </a:cubicBezTo>
                  <a:cubicBezTo>
                    <a:pt x="23" y="22"/>
                    <a:pt x="24" y="25"/>
                    <a:pt x="24" y="27"/>
                  </a:cubicBezTo>
                  <a:close/>
                  <a:moveTo>
                    <a:pt x="51" y="18"/>
                  </a:moveTo>
                  <a:cubicBezTo>
                    <a:pt x="50" y="19"/>
                    <a:pt x="50" y="19"/>
                    <a:pt x="50" y="20"/>
                  </a:cubicBezTo>
                  <a:cubicBezTo>
                    <a:pt x="53" y="19"/>
                    <a:pt x="55" y="19"/>
                    <a:pt x="57" y="20"/>
                  </a:cubicBezTo>
                  <a:cubicBezTo>
                    <a:pt x="57" y="18"/>
                    <a:pt x="57" y="18"/>
                    <a:pt x="57" y="18"/>
                  </a:cubicBezTo>
                  <a:cubicBezTo>
                    <a:pt x="55" y="18"/>
                    <a:pt x="53" y="18"/>
                    <a:pt x="51" y="18"/>
                  </a:cubicBezTo>
                  <a:close/>
                  <a:moveTo>
                    <a:pt x="43" y="44"/>
                  </a:moveTo>
                  <a:cubicBezTo>
                    <a:pt x="43" y="46"/>
                    <a:pt x="43" y="46"/>
                    <a:pt x="43" y="46"/>
                  </a:cubicBezTo>
                  <a:cubicBezTo>
                    <a:pt x="45" y="45"/>
                    <a:pt x="47" y="45"/>
                    <a:pt x="49" y="45"/>
                  </a:cubicBezTo>
                  <a:cubicBezTo>
                    <a:pt x="52" y="44"/>
                    <a:pt x="55" y="44"/>
                    <a:pt x="57" y="45"/>
                  </a:cubicBezTo>
                  <a:cubicBezTo>
                    <a:pt x="57" y="43"/>
                    <a:pt x="57" y="43"/>
                    <a:pt x="57" y="43"/>
                  </a:cubicBezTo>
                  <a:cubicBezTo>
                    <a:pt x="54" y="43"/>
                    <a:pt x="52" y="43"/>
                    <a:pt x="49" y="43"/>
                  </a:cubicBezTo>
                  <a:cubicBezTo>
                    <a:pt x="47" y="44"/>
                    <a:pt x="45" y="44"/>
                    <a:pt x="43" y="44"/>
                  </a:cubicBezTo>
                  <a:close/>
                  <a:moveTo>
                    <a:pt x="44" y="40"/>
                  </a:moveTo>
                  <a:cubicBezTo>
                    <a:pt x="44" y="42"/>
                    <a:pt x="44" y="42"/>
                    <a:pt x="44" y="42"/>
                  </a:cubicBezTo>
                  <a:cubicBezTo>
                    <a:pt x="45" y="42"/>
                    <a:pt x="47" y="41"/>
                    <a:pt x="49" y="41"/>
                  </a:cubicBezTo>
                  <a:cubicBezTo>
                    <a:pt x="52" y="41"/>
                    <a:pt x="55" y="41"/>
                    <a:pt x="57" y="41"/>
                  </a:cubicBezTo>
                  <a:cubicBezTo>
                    <a:pt x="57" y="40"/>
                    <a:pt x="57" y="40"/>
                    <a:pt x="57" y="40"/>
                  </a:cubicBezTo>
                  <a:cubicBezTo>
                    <a:pt x="54" y="39"/>
                    <a:pt x="52" y="39"/>
                    <a:pt x="49" y="40"/>
                  </a:cubicBezTo>
                  <a:cubicBezTo>
                    <a:pt x="47" y="40"/>
                    <a:pt x="46" y="40"/>
                    <a:pt x="44" y="40"/>
                  </a:cubicBezTo>
                  <a:close/>
                  <a:moveTo>
                    <a:pt x="47" y="27"/>
                  </a:moveTo>
                  <a:cubicBezTo>
                    <a:pt x="47" y="27"/>
                    <a:pt x="47" y="27"/>
                    <a:pt x="47" y="27"/>
                  </a:cubicBezTo>
                  <a:cubicBezTo>
                    <a:pt x="47" y="27"/>
                    <a:pt x="47" y="27"/>
                    <a:pt x="47" y="27"/>
                  </a:cubicBezTo>
                  <a:cubicBezTo>
                    <a:pt x="47" y="28"/>
                    <a:pt x="47" y="28"/>
                    <a:pt x="47" y="28"/>
                  </a:cubicBezTo>
                  <a:cubicBezTo>
                    <a:pt x="47" y="28"/>
                    <a:pt x="48" y="28"/>
                    <a:pt x="49" y="28"/>
                  </a:cubicBezTo>
                  <a:cubicBezTo>
                    <a:pt x="52" y="28"/>
                    <a:pt x="55" y="28"/>
                    <a:pt x="57" y="28"/>
                  </a:cubicBezTo>
                  <a:cubicBezTo>
                    <a:pt x="57" y="27"/>
                    <a:pt x="57" y="27"/>
                    <a:pt x="57" y="27"/>
                  </a:cubicBezTo>
                  <a:cubicBezTo>
                    <a:pt x="54" y="26"/>
                    <a:pt x="52" y="26"/>
                    <a:pt x="49" y="27"/>
                  </a:cubicBezTo>
                  <a:cubicBezTo>
                    <a:pt x="48" y="27"/>
                    <a:pt x="47" y="27"/>
                    <a:pt x="47" y="27"/>
                  </a:cubicBezTo>
                  <a:close/>
                  <a:moveTo>
                    <a:pt x="49" y="22"/>
                  </a:moveTo>
                  <a:cubicBezTo>
                    <a:pt x="49" y="23"/>
                    <a:pt x="48" y="23"/>
                    <a:pt x="48" y="24"/>
                  </a:cubicBezTo>
                  <a:cubicBezTo>
                    <a:pt x="48" y="24"/>
                    <a:pt x="49" y="24"/>
                    <a:pt x="49" y="24"/>
                  </a:cubicBezTo>
                  <a:cubicBezTo>
                    <a:pt x="52" y="24"/>
                    <a:pt x="55" y="23"/>
                    <a:pt x="57" y="24"/>
                  </a:cubicBezTo>
                  <a:cubicBezTo>
                    <a:pt x="57" y="23"/>
                    <a:pt x="57" y="23"/>
                    <a:pt x="57" y="23"/>
                  </a:cubicBezTo>
                  <a:cubicBezTo>
                    <a:pt x="55" y="22"/>
                    <a:pt x="52" y="22"/>
                    <a:pt x="49" y="22"/>
                  </a:cubicBezTo>
                  <a:close/>
                  <a:moveTo>
                    <a:pt x="15" y="18"/>
                  </a:moveTo>
                  <a:cubicBezTo>
                    <a:pt x="13" y="18"/>
                    <a:pt x="11" y="18"/>
                    <a:pt x="10" y="18"/>
                  </a:cubicBezTo>
                  <a:cubicBezTo>
                    <a:pt x="10" y="20"/>
                    <a:pt x="10" y="20"/>
                    <a:pt x="10" y="20"/>
                  </a:cubicBezTo>
                  <a:cubicBezTo>
                    <a:pt x="11" y="19"/>
                    <a:pt x="13" y="19"/>
                    <a:pt x="16" y="20"/>
                  </a:cubicBezTo>
                  <a:cubicBezTo>
                    <a:pt x="15" y="19"/>
                    <a:pt x="15" y="19"/>
                    <a:pt x="15" y="18"/>
                  </a:cubicBezTo>
                  <a:close/>
                  <a:moveTo>
                    <a:pt x="23" y="44"/>
                  </a:moveTo>
                  <a:cubicBezTo>
                    <a:pt x="21" y="44"/>
                    <a:pt x="19" y="44"/>
                    <a:pt x="18" y="43"/>
                  </a:cubicBezTo>
                  <a:cubicBezTo>
                    <a:pt x="15" y="43"/>
                    <a:pt x="12" y="43"/>
                    <a:pt x="10" y="43"/>
                  </a:cubicBezTo>
                  <a:cubicBezTo>
                    <a:pt x="10" y="45"/>
                    <a:pt x="10" y="45"/>
                    <a:pt x="10" y="45"/>
                  </a:cubicBezTo>
                  <a:cubicBezTo>
                    <a:pt x="12" y="44"/>
                    <a:pt x="14" y="44"/>
                    <a:pt x="17" y="45"/>
                  </a:cubicBezTo>
                  <a:cubicBezTo>
                    <a:pt x="19" y="45"/>
                    <a:pt x="21" y="45"/>
                    <a:pt x="23" y="46"/>
                  </a:cubicBezTo>
                  <a:cubicBezTo>
                    <a:pt x="23" y="44"/>
                    <a:pt x="23" y="44"/>
                    <a:pt x="23" y="44"/>
                  </a:cubicBezTo>
                  <a:close/>
                  <a:moveTo>
                    <a:pt x="22" y="40"/>
                  </a:moveTo>
                  <a:cubicBezTo>
                    <a:pt x="21" y="40"/>
                    <a:pt x="19" y="40"/>
                    <a:pt x="18" y="40"/>
                  </a:cubicBezTo>
                  <a:cubicBezTo>
                    <a:pt x="15" y="39"/>
                    <a:pt x="12" y="39"/>
                    <a:pt x="10" y="40"/>
                  </a:cubicBezTo>
                  <a:cubicBezTo>
                    <a:pt x="10" y="41"/>
                    <a:pt x="10" y="41"/>
                    <a:pt x="10" y="41"/>
                  </a:cubicBezTo>
                  <a:cubicBezTo>
                    <a:pt x="12" y="41"/>
                    <a:pt x="14" y="41"/>
                    <a:pt x="17" y="41"/>
                  </a:cubicBezTo>
                  <a:cubicBezTo>
                    <a:pt x="19" y="41"/>
                    <a:pt x="21" y="42"/>
                    <a:pt x="22" y="42"/>
                  </a:cubicBezTo>
                  <a:cubicBezTo>
                    <a:pt x="22" y="40"/>
                    <a:pt x="22" y="40"/>
                    <a:pt x="22" y="40"/>
                  </a:cubicBezTo>
                  <a:close/>
                  <a:moveTo>
                    <a:pt x="19" y="27"/>
                  </a:moveTo>
                  <a:cubicBezTo>
                    <a:pt x="19" y="27"/>
                    <a:pt x="18" y="27"/>
                    <a:pt x="18" y="27"/>
                  </a:cubicBezTo>
                  <a:cubicBezTo>
                    <a:pt x="15" y="26"/>
                    <a:pt x="12" y="26"/>
                    <a:pt x="10" y="27"/>
                  </a:cubicBezTo>
                  <a:cubicBezTo>
                    <a:pt x="10" y="28"/>
                    <a:pt x="10" y="28"/>
                    <a:pt x="10" y="28"/>
                  </a:cubicBezTo>
                  <a:cubicBezTo>
                    <a:pt x="12" y="28"/>
                    <a:pt x="14" y="28"/>
                    <a:pt x="17" y="28"/>
                  </a:cubicBezTo>
                  <a:cubicBezTo>
                    <a:pt x="18" y="28"/>
                    <a:pt x="19" y="28"/>
                    <a:pt x="19" y="28"/>
                  </a:cubicBezTo>
                  <a:cubicBezTo>
                    <a:pt x="19" y="28"/>
                    <a:pt x="19" y="27"/>
                    <a:pt x="19" y="27"/>
                  </a:cubicBezTo>
                  <a:close/>
                  <a:moveTo>
                    <a:pt x="17" y="22"/>
                  </a:moveTo>
                  <a:cubicBezTo>
                    <a:pt x="14" y="22"/>
                    <a:pt x="12" y="22"/>
                    <a:pt x="10" y="23"/>
                  </a:cubicBezTo>
                  <a:cubicBezTo>
                    <a:pt x="10" y="24"/>
                    <a:pt x="10" y="24"/>
                    <a:pt x="10" y="24"/>
                  </a:cubicBezTo>
                  <a:cubicBezTo>
                    <a:pt x="12" y="23"/>
                    <a:pt x="14" y="24"/>
                    <a:pt x="17" y="24"/>
                  </a:cubicBezTo>
                  <a:cubicBezTo>
                    <a:pt x="18" y="24"/>
                    <a:pt x="18" y="24"/>
                    <a:pt x="18" y="24"/>
                  </a:cubicBezTo>
                  <a:cubicBezTo>
                    <a:pt x="18" y="23"/>
                    <a:pt x="17" y="23"/>
                    <a:pt x="17" y="23"/>
                  </a:cubicBezTo>
                  <a:lnTo>
                    <a:pt x="17" y="22"/>
                  </a:lnTo>
                  <a:close/>
                </a:path>
              </a:pathLst>
            </a:custGeom>
            <a:noFill/>
            <a:ln w="28575" cap="flat" cmpd="sng" algn="ctr">
              <a:solidFill>
                <a:schemeClr val="bg1"/>
              </a:solidFill>
              <a:prstDash val="solid"/>
            </a:ln>
            <a:effectLst>
              <a:outerShdw blurRad="317500" dist="165100" dir="2700000" algn="tl" rotWithShape="0">
                <a:prstClr val="black">
                  <a:alpha val="40000"/>
                </a:prstClr>
              </a:outerShdw>
            </a:effectLst>
            <a:extLst/>
          </p:spPr>
          <p:txBody>
            <a:bodyPr anchor="ctr"/>
            <a:lstStyle/>
            <a:p>
              <a:pPr algn="ctr">
                <a:defRPr/>
              </a:pPr>
              <a:endParaRPr lang="zh-CN" altLang="en-US" kern="0">
                <a:solidFill>
                  <a:schemeClr val="bg1"/>
                </a:solidFill>
              </a:endParaRPr>
            </a:p>
          </p:txBody>
        </p:sp>
        <p:sp>
          <p:nvSpPr>
            <p:cNvPr id="52" name="MH_Other_42"/>
            <p:cNvSpPr>
              <a:spLocks noChangeAspect="1" noEditPoints="1"/>
            </p:cNvSpPr>
            <p:nvPr>
              <p:custDataLst>
                <p:tags r:id="rId47"/>
              </p:custDataLst>
            </p:nvPr>
          </p:nvSpPr>
          <p:spPr bwMode="auto">
            <a:xfrm>
              <a:off x="8288338" y="1711324"/>
              <a:ext cx="482600" cy="368300"/>
            </a:xfrm>
            <a:custGeom>
              <a:avLst/>
              <a:gdLst>
                <a:gd name="T0" fmla="*/ 55 w 77"/>
                <a:gd name="T1" fmla="*/ 14 h 59"/>
                <a:gd name="T2" fmla="*/ 4 w 77"/>
                <a:gd name="T3" fmla="*/ 18 h 59"/>
                <a:gd name="T4" fmla="*/ 65 w 77"/>
                <a:gd name="T5" fmla="*/ 55 h 59"/>
                <a:gd name="T6" fmla="*/ 67 w 77"/>
                <a:gd name="T7" fmla="*/ 34 h 59"/>
                <a:gd name="T8" fmla="*/ 68 w 77"/>
                <a:gd name="T9" fmla="*/ 32 h 59"/>
                <a:gd name="T10" fmla="*/ 68 w 77"/>
                <a:gd name="T11" fmla="*/ 31 h 59"/>
                <a:gd name="T12" fmla="*/ 68 w 77"/>
                <a:gd name="T13" fmla="*/ 59 h 59"/>
                <a:gd name="T14" fmla="*/ 2 w 77"/>
                <a:gd name="T15" fmla="*/ 59 h 59"/>
                <a:gd name="T16" fmla="*/ 0 w 77"/>
                <a:gd name="T17" fmla="*/ 57 h 59"/>
                <a:gd name="T18" fmla="*/ 0 w 77"/>
                <a:gd name="T19" fmla="*/ 14 h 59"/>
                <a:gd name="T20" fmla="*/ 10 w 77"/>
                <a:gd name="T21" fmla="*/ 38 h 59"/>
                <a:gd name="T22" fmla="*/ 29 w 77"/>
                <a:gd name="T23" fmla="*/ 41 h 59"/>
                <a:gd name="T24" fmla="*/ 10 w 77"/>
                <a:gd name="T25" fmla="*/ 38 h 59"/>
                <a:gd name="T26" fmla="*/ 10 w 77"/>
                <a:gd name="T27" fmla="*/ 33 h 59"/>
                <a:gd name="T28" fmla="*/ 43 w 77"/>
                <a:gd name="T29" fmla="*/ 30 h 59"/>
                <a:gd name="T30" fmla="*/ 10 w 77"/>
                <a:gd name="T31" fmla="*/ 22 h 59"/>
                <a:gd name="T32" fmla="*/ 43 w 77"/>
                <a:gd name="T33" fmla="*/ 25 h 59"/>
                <a:gd name="T34" fmla="*/ 10 w 77"/>
                <a:gd name="T35" fmla="*/ 22 h 59"/>
                <a:gd name="T36" fmla="*/ 71 w 77"/>
                <a:gd name="T37" fmla="*/ 9 h 59"/>
                <a:gd name="T38" fmla="*/ 67 w 77"/>
                <a:gd name="T39" fmla="*/ 25 h 59"/>
                <a:gd name="T40" fmla="*/ 70 w 77"/>
                <a:gd name="T41" fmla="*/ 24 h 59"/>
                <a:gd name="T42" fmla="*/ 76 w 77"/>
                <a:gd name="T43" fmla="*/ 10 h 59"/>
                <a:gd name="T44" fmla="*/ 75 w 77"/>
                <a:gd name="T45" fmla="*/ 8 h 59"/>
                <a:gd name="T46" fmla="*/ 61 w 77"/>
                <a:gd name="T47" fmla="*/ 9 h 59"/>
                <a:gd name="T48" fmla="*/ 65 w 77"/>
                <a:gd name="T49" fmla="*/ 29 h 59"/>
                <a:gd name="T50" fmla="*/ 52 w 77"/>
                <a:gd name="T51" fmla="*/ 40 h 59"/>
                <a:gd name="T52" fmla="*/ 50 w 77"/>
                <a:gd name="T53" fmla="*/ 49 h 59"/>
                <a:gd name="T54" fmla="*/ 53 w 77"/>
                <a:gd name="T55" fmla="*/ 45 h 59"/>
                <a:gd name="T56" fmla="*/ 54 w 77"/>
                <a:gd name="T57" fmla="*/ 43 h 59"/>
                <a:gd name="T58" fmla="*/ 54 w 77"/>
                <a:gd name="T59" fmla="*/ 46 h 59"/>
                <a:gd name="T60" fmla="*/ 53 w 77"/>
                <a:gd name="T61" fmla="*/ 50 h 59"/>
                <a:gd name="T62" fmla="*/ 59 w 77"/>
                <a:gd name="T63" fmla="*/ 42 h 59"/>
                <a:gd name="T64" fmla="*/ 64 w 77"/>
                <a:gd name="T65" fmla="*/ 30 h 59"/>
                <a:gd name="T66" fmla="*/ 51 w 77"/>
                <a:gd name="T67" fmla="*/ 38 h 59"/>
                <a:gd name="T68" fmla="*/ 64 w 77"/>
                <a:gd name="T69" fmla="*/ 30 h 59"/>
                <a:gd name="T70" fmla="*/ 24 w 77"/>
                <a:gd name="T71" fmla="*/ 52 h 59"/>
                <a:gd name="T72" fmla="*/ 29 w 77"/>
                <a:gd name="T73" fmla="*/ 48 h 59"/>
                <a:gd name="T74" fmla="*/ 30 w 77"/>
                <a:gd name="T75" fmla="*/ 52 h 59"/>
                <a:gd name="T76" fmla="*/ 37 w 77"/>
                <a:gd name="T77" fmla="*/ 50 h 59"/>
                <a:gd name="T78" fmla="*/ 40 w 77"/>
                <a:gd name="T79" fmla="*/ 51 h 59"/>
                <a:gd name="T80" fmla="*/ 40 w 77"/>
                <a:gd name="T81" fmla="*/ 51 h 59"/>
                <a:gd name="T82" fmla="*/ 40 w 77"/>
                <a:gd name="T83" fmla="*/ 54 h 59"/>
                <a:gd name="T84" fmla="*/ 46 w 77"/>
                <a:gd name="T85" fmla="*/ 55 h 59"/>
                <a:gd name="T86" fmla="*/ 43 w 77"/>
                <a:gd name="T87" fmla="*/ 52 h 59"/>
                <a:gd name="T88" fmla="*/ 43 w 77"/>
                <a:gd name="T89" fmla="*/ 52 h 59"/>
                <a:gd name="T90" fmla="*/ 42 w 77"/>
                <a:gd name="T91" fmla="*/ 48 h 59"/>
                <a:gd name="T92" fmla="*/ 39 w 77"/>
                <a:gd name="T93" fmla="*/ 49 h 59"/>
                <a:gd name="T94" fmla="*/ 31 w 77"/>
                <a:gd name="T95" fmla="*/ 49 h 59"/>
                <a:gd name="T96" fmla="*/ 23 w 77"/>
                <a:gd name="T97" fmla="*/ 5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7" h="59">
                  <a:moveTo>
                    <a:pt x="2" y="14"/>
                  </a:moveTo>
                  <a:cubicBezTo>
                    <a:pt x="55" y="14"/>
                    <a:pt x="55" y="14"/>
                    <a:pt x="55" y="14"/>
                  </a:cubicBezTo>
                  <a:cubicBezTo>
                    <a:pt x="55" y="16"/>
                    <a:pt x="54" y="17"/>
                    <a:pt x="54" y="18"/>
                  </a:cubicBezTo>
                  <a:cubicBezTo>
                    <a:pt x="4" y="18"/>
                    <a:pt x="4" y="18"/>
                    <a:pt x="4" y="18"/>
                  </a:cubicBezTo>
                  <a:cubicBezTo>
                    <a:pt x="4" y="55"/>
                    <a:pt x="4" y="55"/>
                    <a:pt x="4" y="55"/>
                  </a:cubicBezTo>
                  <a:cubicBezTo>
                    <a:pt x="65" y="55"/>
                    <a:pt x="65" y="55"/>
                    <a:pt x="65" y="55"/>
                  </a:cubicBezTo>
                  <a:cubicBezTo>
                    <a:pt x="65" y="40"/>
                    <a:pt x="65" y="40"/>
                    <a:pt x="65" y="40"/>
                  </a:cubicBezTo>
                  <a:cubicBezTo>
                    <a:pt x="65" y="38"/>
                    <a:pt x="66" y="36"/>
                    <a:pt x="67" y="34"/>
                  </a:cubicBezTo>
                  <a:cubicBezTo>
                    <a:pt x="67" y="34"/>
                    <a:pt x="67" y="34"/>
                    <a:pt x="67" y="34"/>
                  </a:cubicBezTo>
                  <a:cubicBezTo>
                    <a:pt x="68" y="32"/>
                    <a:pt x="68" y="32"/>
                    <a:pt x="68" y="32"/>
                  </a:cubicBezTo>
                  <a:cubicBezTo>
                    <a:pt x="68" y="31"/>
                    <a:pt x="68" y="31"/>
                    <a:pt x="68" y="31"/>
                  </a:cubicBezTo>
                  <a:cubicBezTo>
                    <a:pt x="68" y="31"/>
                    <a:pt x="68" y="31"/>
                    <a:pt x="68" y="31"/>
                  </a:cubicBezTo>
                  <a:cubicBezTo>
                    <a:pt x="68" y="57"/>
                    <a:pt x="68" y="57"/>
                    <a:pt x="68" y="57"/>
                  </a:cubicBezTo>
                  <a:cubicBezTo>
                    <a:pt x="68" y="59"/>
                    <a:pt x="68" y="59"/>
                    <a:pt x="68" y="59"/>
                  </a:cubicBezTo>
                  <a:cubicBezTo>
                    <a:pt x="66" y="59"/>
                    <a:pt x="66" y="59"/>
                    <a:pt x="66" y="59"/>
                  </a:cubicBezTo>
                  <a:cubicBezTo>
                    <a:pt x="2" y="59"/>
                    <a:pt x="2" y="59"/>
                    <a:pt x="2" y="59"/>
                  </a:cubicBezTo>
                  <a:cubicBezTo>
                    <a:pt x="0" y="59"/>
                    <a:pt x="0" y="59"/>
                    <a:pt x="0" y="59"/>
                  </a:cubicBezTo>
                  <a:cubicBezTo>
                    <a:pt x="0" y="57"/>
                    <a:pt x="0" y="57"/>
                    <a:pt x="0" y="57"/>
                  </a:cubicBezTo>
                  <a:cubicBezTo>
                    <a:pt x="0" y="16"/>
                    <a:pt x="0" y="16"/>
                    <a:pt x="0" y="16"/>
                  </a:cubicBezTo>
                  <a:cubicBezTo>
                    <a:pt x="0" y="14"/>
                    <a:pt x="0" y="14"/>
                    <a:pt x="0" y="14"/>
                  </a:cubicBezTo>
                  <a:cubicBezTo>
                    <a:pt x="2" y="14"/>
                    <a:pt x="2" y="14"/>
                    <a:pt x="2" y="14"/>
                  </a:cubicBezTo>
                  <a:close/>
                  <a:moveTo>
                    <a:pt x="10" y="38"/>
                  </a:moveTo>
                  <a:cubicBezTo>
                    <a:pt x="10" y="41"/>
                    <a:pt x="10" y="41"/>
                    <a:pt x="10" y="41"/>
                  </a:cubicBezTo>
                  <a:cubicBezTo>
                    <a:pt x="29" y="41"/>
                    <a:pt x="29" y="41"/>
                    <a:pt x="29" y="41"/>
                  </a:cubicBezTo>
                  <a:cubicBezTo>
                    <a:pt x="29" y="38"/>
                    <a:pt x="29" y="38"/>
                    <a:pt x="29" y="38"/>
                  </a:cubicBezTo>
                  <a:cubicBezTo>
                    <a:pt x="10" y="38"/>
                    <a:pt x="10" y="38"/>
                    <a:pt x="10" y="38"/>
                  </a:cubicBezTo>
                  <a:close/>
                  <a:moveTo>
                    <a:pt x="10" y="30"/>
                  </a:moveTo>
                  <a:cubicBezTo>
                    <a:pt x="10" y="33"/>
                    <a:pt x="10" y="33"/>
                    <a:pt x="10" y="33"/>
                  </a:cubicBezTo>
                  <a:cubicBezTo>
                    <a:pt x="43" y="33"/>
                    <a:pt x="43" y="33"/>
                    <a:pt x="43" y="33"/>
                  </a:cubicBezTo>
                  <a:cubicBezTo>
                    <a:pt x="43" y="30"/>
                    <a:pt x="43" y="30"/>
                    <a:pt x="43" y="30"/>
                  </a:cubicBezTo>
                  <a:cubicBezTo>
                    <a:pt x="10" y="30"/>
                    <a:pt x="10" y="30"/>
                    <a:pt x="10" y="30"/>
                  </a:cubicBezTo>
                  <a:close/>
                  <a:moveTo>
                    <a:pt x="10" y="22"/>
                  </a:moveTo>
                  <a:cubicBezTo>
                    <a:pt x="10" y="25"/>
                    <a:pt x="10" y="25"/>
                    <a:pt x="10" y="25"/>
                  </a:cubicBezTo>
                  <a:cubicBezTo>
                    <a:pt x="43" y="25"/>
                    <a:pt x="43" y="25"/>
                    <a:pt x="43" y="25"/>
                  </a:cubicBezTo>
                  <a:cubicBezTo>
                    <a:pt x="43" y="22"/>
                    <a:pt x="43" y="22"/>
                    <a:pt x="43" y="22"/>
                  </a:cubicBezTo>
                  <a:cubicBezTo>
                    <a:pt x="10" y="22"/>
                    <a:pt x="10" y="22"/>
                    <a:pt x="10" y="22"/>
                  </a:cubicBezTo>
                  <a:close/>
                  <a:moveTo>
                    <a:pt x="70" y="12"/>
                  </a:moveTo>
                  <a:cubicBezTo>
                    <a:pt x="71" y="11"/>
                    <a:pt x="71" y="10"/>
                    <a:pt x="71" y="9"/>
                  </a:cubicBezTo>
                  <a:cubicBezTo>
                    <a:pt x="74" y="10"/>
                    <a:pt x="74" y="10"/>
                    <a:pt x="74" y="10"/>
                  </a:cubicBezTo>
                  <a:cubicBezTo>
                    <a:pt x="72" y="13"/>
                    <a:pt x="67" y="24"/>
                    <a:pt x="67" y="25"/>
                  </a:cubicBezTo>
                  <a:cubicBezTo>
                    <a:pt x="68" y="27"/>
                    <a:pt x="69" y="27"/>
                    <a:pt x="69" y="27"/>
                  </a:cubicBezTo>
                  <a:cubicBezTo>
                    <a:pt x="70" y="24"/>
                    <a:pt x="70" y="24"/>
                    <a:pt x="70" y="24"/>
                  </a:cubicBezTo>
                  <a:cubicBezTo>
                    <a:pt x="70" y="24"/>
                    <a:pt x="69" y="24"/>
                    <a:pt x="69" y="24"/>
                  </a:cubicBezTo>
                  <a:cubicBezTo>
                    <a:pt x="69" y="24"/>
                    <a:pt x="76" y="10"/>
                    <a:pt x="76" y="10"/>
                  </a:cubicBezTo>
                  <a:cubicBezTo>
                    <a:pt x="77" y="9"/>
                    <a:pt x="77" y="9"/>
                    <a:pt x="77" y="9"/>
                  </a:cubicBezTo>
                  <a:cubicBezTo>
                    <a:pt x="75" y="8"/>
                    <a:pt x="75" y="8"/>
                    <a:pt x="75" y="8"/>
                  </a:cubicBezTo>
                  <a:cubicBezTo>
                    <a:pt x="71" y="7"/>
                    <a:pt x="71" y="7"/>
                    <a:pt x="71" y="7"/>
                  </a:cubicBezTo>
                  <a:cubicBezTo>
                    <a:pt x="71" y="0"/>
                    <a:pt x="65" y="0"/>
                    <a:pt x="61" y="9"/>
                  </a:cubicBezTo>
                  <a:cubicBezTo>
                    <a:pt x="59" y="15"/>
                    <a:pt x="57" y="20"/>
                    <a:pt x="55" y="25"/>
                  </a:cubicBezTo>
                  <a:cubicBezTo>
                    <a:pt x="65" y="29"/>
                    <a:pt x="65" y="29"/>
                    <a:pt x="65" y="29"/>
                  </a:cubicBezTo>
                  <a:cubicBezTo>
                    <a:pt x="67" y="23"/>
                    <a:pt x="69" y="18"/>
                    <a:pt x="70" y="12"/>
                  </a:cubicBezTo>
                  <a:close/>
                  <a:moveTo>
                    <a:pt x="52" y="40"/>
                  </a:moveTo>
                  <a:cubicBezTo>
                    <a:pt x="49" y="42"/>
                    <a:pt x="49" y="42"/>
                    <a:pt x="49" y="42"/>
                  </a:cubicBezTo>
                  <a:cubicBezTo>
                    <a:pt x="50" y="49"/>
                    <a:pt x="50" y="49"/>
                    <a:pt x="50" y="49"/>
                  </a:cubicBezTo>
                  <a:cubicBezTo>
                    <a:pt x="51" y="49"/>
                    <a:pt x="51" y="49"/>
                    <a:pt x="51" y="49"/>
                  </a:cubicBezTo>
                  <a:cubicBezTo>
                    <a:pt x="53" y="45"/>
                    <a:pt x="53" y="45"/>
                    <a:pt x="53" y="45"/>
                  </a:cubicBezTo>
                  <a:cubicBezTo>
                    <a:pt x="52" y="45"/>
                    <a:pt x="52" y="44"/>
                    <a:pt x="52" y="44"/>
                  </a:cubicBezTo>
                  <a:cubicBezTo>
                    <a:pt x="53" y="43"/>
                    <a:pt x="54" y="42"/>
                    <a:pt x="54" y="43"/>
                  </a:cubicBezTo>
                  <a:cubicBezTo>
                    <a:pt x="55" y="43"/>
                    <a:pt x="55" y="44"/>
                    <a:pt x="55" y="45"/>
                  </a:cubicBezTo>
                  <a:cubicBezTo>
                    <a:pt x="55" y="45"/>
                    <a:pt x="54" y="46"/>
                    <a:pt x="54" y="46"/>
                  </a:cubicBezTo>
                  <a:cubicBezTo>
                    <a:pt x="52" y="50"/>
                    <a:pt x="52" y="50"/>
                    <a:pt x="52" y="50"/>
                  </a:cubicBezTo>
                  <a:cubicBezTo>
                    <a:pt x="53" y="50"/>
                    <a:pt x="53" y="50"/>
                    <a:pt x="53" y="50"/>
                  </a:cubicBezTo>
                  <a:cubicBezTo>
                    <a:pt x="58" y="46"/>
                    <a:pt x="58" y="46"/>
                    <a:pt x="58" y="46"/>
                  </a:cubicBezTo>
                  <a:cubicBezTo>
                    <a:pt x="59" y="42"/>
                    <a:pt x="59" y="42"/>
                    <a:pt x="59" y="42"/>
                  </a:cubicBezTo>
                  <a:cubicBezTo>
                    <a:pt x="52" y="40"/>
                    <a:pt x="52" y="40"/>
                    <a:pt x="52" y="40"/>
                  </a:cubicBezTo>
                  <a:close/>
                  <a:moveTo>
                    <a:pt x="64" y="30"/>
                  </a:moveTo>
                  <a:cubicBezTo>
                    <a:pt x="55" y="27"/>
                    <a:pt x="55" y="27"/>
                    <a:pt x="55" y="27"/>
                  </a:cubicBezTo>
                  <a:cubicBezTo>
                    <a:pt x="54" y="31"/>
                    <a:pt x="53" y="34"/>
                    <a:pt x="51" y="38"/>
                  </a:cubicBezTo>
                  <a:cubicBezTo>
                    <a:pt x="54" y="39"/>
                    <a:pt x="57" y="40"/>
                    <a:pt x="59" y="41"/>
                  </a:cubicBezTo>
                  <a:cubicBezTo>
                    <a:pt x="61" y="38"/>
                    <a:pt x="63" y="34"/>
                    <a:pt x="64" y="30"/>
                  </a:cubicBezTo>
                  <a:close/>
                  <a:moveTo>
                    <a:pt x="23" y="50"/>
                  </a:moveTo>
                  <a:cubicBezTo>
                    <a:pt x="24" y="52"/>
                    <a:pt x="24" y="52"/>
                    <a:pt x="24" y="52"/>
                  </a:cubicBezTo>
                  <a:cubicBezTo>
                    <a:pt x="24" y="52"/>
                    <a:pt x="30" y="46"/>
                    <a:pt x="30" y="47"/>
                  </a:cubicBezTo>
                  <a:cubicBezTo>
                    <a:pt x="30" y="47"/>
                    <a:pt x="30" y="47"/>
                    <a:pt x="29" y="48"/>
                  </a:cubicBezTo>
                  <a:cubicBezTo>
                    <a:pt x="28" y="49"/>
                    <a:pt x="28" y="49"/>
                    <a:pt x="28" y="50"/>
                  </a:cubicBezTo>
                  <a:cubicBezTo>
                    <a:pt x="28" y="51"/>
                    <a:pt x="28" y="52"/>
                    <a:pt x="30" y="52"/>
                  </a:cubicBezTo>
                  <a:cubicBezTo>
                    <a:pt x="32" y="52"/>
                    <a:pt x="33" y="51"/>
                    <a:pt x="34" y="51"/>
                  </a:cubicBezTo>
                  <a:cubicBezTo>
                    <a:pt x="35" y="51"/>
                    <a:pt x="36" y="50"/>
                    <a:pt x="37" y="50"/>
                  </a:cubicBezTo>
                  <a:cubicBezTo>
                    <a:pt x="37" y="51"/>
                    <a:pt x="37" y="51"/>
                    <a:pt x="38" y="51"/>
                  </a:cubicBezTo>
                  <a:cubicBezTo>
                    <a:pt x="38" y="51"/>
                    <a:pt x="39" y="51"/>
                    <a:pt x="40" y="51"/>
                  </a:cubicBezTo>
                  <a:cubicBezTo>
                    <a:pt x="40" y="51"/>
                    <a:pt x="40" y="51"/>
                    <a:pt x="40" y="51"/>
                  </a:cubicBezTo>
                  <a:cubicBezTo>
                    <a:pt x="40" y="51"/>
                    <a:pt x="40" y="51"/>
                    <a:pt x="40" y="51"/>
                  </a:cubicBezTo>
                  <a:cubicBezTo>
                    <a:pt x="40" y="51"/>
                    <a:pt x="40" y="51"/>
                    <a:pt x="40" y="51"/>
                  </a:cubicBezTo>
                  <a:cubicBezTo>
                    <a:pt x="40" y="52"/>
                    <a:pt x="40" y="53"/>
                    <a:pt x="40" y="54"/>
                  </a:cubicBezTo>
                  <a:cubicBezTo>
                    <a:pt x="40" y="55"/>
                    <a:pt x="41" y="55"/>
                    <a:pt x="42" y="55"/>
                  </a:cubicBezTo>
                  <a:cubicBezTo>
                    <a:pt x="43" y="54"/>
                    <a:pt x="46" y="55"/>
                    <a:pt x="46" y="55"/>
                  </a:cubicBezTo>
                  <a:cubicBezTo>
                    <a:pt x="46" y="52"/>
                    <a:pt x="46" y="52"/>
                    <a:pt x="46" y="52"/>
                  </a:cubicBezTo>
                  <a:cubicBezTo>
                    <a:pt x="46" y="52"/>
                    <a:pt x="44" y="52"/>
                    <a:pt x="43" y="52"/>
                  </a:cubicBezTo>
                  <a:cubicBezTo>
                    <a:pt x="43" y="52"/>
                    <a:pt x="43" y="52"/>
                    <a:pt x="43" y="52"/>
                  </a:cubicBezTo>
                  <a:cubicBezTo>
                    <a:pt x="43" y="52"/>
                    <a:pt x="43" y="52"/>
                    <a:pt x="43" y="52"/>
                  </a:cubicBezTo>
                  <a:cubicBezTo>
                    <a:pt x="43" y="51"/>
                    <a:pt x="43" y="51"/>
                    <a:pt x="43" y="51"/>
                  </a:cubicBezTo>
                  <a:cubicBezTo>
                    <a:pt x="43" y="49"/>
                    <a:pt x="43" y="48"/>
                    <a:pt x="42" y="48"/>
                  </a:cubicBezTo>
                  <a:cubicBezTo>
                    <a:pt x="41" y="48"/>
                    <a:pt x="40" y="48"/>
                    <a:pt x="39" y="49"/>
                  </a:cubicBezTo>
                  <a:cubicBezTo>
                    <a:pt x="39" y="49"/>
                    <a:pt x="39" y="49"/>
                    <a:pt x="39" y="49"/>
                  </a:cubicBezTo>
                  <a:cubicBezTo>
                    <a:pt x="37" y="47"/>
                    <a:pt x="35" y="48"/>
                    <a:pt x="33" y="49"/>
                  </a:cubicBezTo>
                  <a:cubicBezTo>
                    <a:pt x="33" y="49"/>
                    <a:pt x="32" y="49"/>
                    <a:pt x="31" y="49"/>
                  </a:cubicBezTo>
                  <a:cubicBezTo>
                    <a:pt x="32" y="48"/>
                    <a:pt x="33" y="48"/>
                    <a:pt x="33" y="47"/>
                  </a:cubicBezTo>
                  <a:cubicBezTo>
                    <a:pt x="33" y="42"/>
                    <a:pt x="23" y="50"/>
                    <a:pt x="23" y="50"/>
                  </a:cubicBezTo>
                  <a:close/>
                </a:path>
              </a:pathLst>
            </a:custGeom>
            <a:noFill/>
            <a:ln w="28575" cap="flat" cmpd="sng" algn="ctr">
              <a:solidFill>
                <a:schemeClr val="bg1"/>
              </a:solidFill>
              <a:prstDash val="solid"/>
            </a:ln>
            <a:effectLst>
              <a:outerShdw blurRad="317500" dist="165100" dir="2700000" algn="tl" rotWithShape="0">
                <a:prstClr val="black">
                  <a:alpha val="40000"/>
                </a:prstClr>
              </a:outerShdw>
            </a:effectLst>
            <a:extLst/>
          </p:spPr>
          <p:txBody>
            <a:bodyPr anchor="ctr"/>
            <a:lstStyle/>
            <a:p>
              <a:pPr algn="ctr">
                <a:defRPr/>
              </a:pPr>
              <a:endParaRPr lang="zh-CN" altLang="en-US" kern="0">
                <a:solidFill>
                  <a:schemeClr val="bg1"/>
                </a:solidFill>
              </a:endParaRPr>
            </a:p>
          </p:txBody>
        </p:sp>
        <p:sp>
          <p:nvSpPr>
            <p:cNvPr id="53" name="MH_Other_43"/>
            <p:cNvSpPr>
              <a:spLocks noChangeAspect="1" noEditPoints="1"/>
            </p:cNvSpPr>
            <p:nvPr>
              <p:custDataLst>
                <p:tags r:id="rId48"/>
              </p:custDataLst>
            </p:nvPr>
          </p:nvSpPr>
          <p:spPr bwMode="auto">
            <a:xfrm>
              <a:off x="5141914" y="3425825"/>
              <a:ext cx="274637" cy="369887"/>
            </a:xfrm>
            <a:custGeom>
              <a:avLst/>
              <a:gdLst>
                <a:gd name="T0" fmla="*/ 42 w 47"/>
                <a:gd name="T1" fmla="*/ 5 h 63"/>
                <a:gd name="T2" fmla="*/ 42 w 47"/>
                <a:gd name="T3" fmla="*/ 5 h 63"/>
                <a:gd name="T4" fmla="*/ 47 w 47"/>
                <a:gd name="T5" fmla="*/ 16 h 63"/>
                <a:gd name="T6" fmla="*/ 42 w 47"/>
                <a:gd name="T7" fmla="*/ 27 h 63"/>
                <a:gd name="T8" fmla="*/ 32 w 47"/>
                <a:gd name="T9" fmla="*/ 37 h 63"/>
                <a:gd name="T10" fmla="*/ 21 w 47"/>
                <a:gd name="T11" fmla="*/ 42 h 63"/>
                <a:gd name="T12" fmla="*/ 14 w 47"/>
                <a:gd name="T13" fmla="*/ 41 h 63"/>
                <a:gd name="T14" fmla="*/ 22 w 47"/>
                <a:gd name="T15" fmla="*/ 33 h 63"/>
                <a:gd name="T16" fmla="*/ 26 w 47"/>
                <a:gd name="T17" fmla="*/ 31 h 63"/>
                <a:gd name="T18" fmla="*/ 36 w 47"/>
                <a:gd name="T19" fmla="*/ 21 h 63"/>
                <a:gd name="T20" fmla="*/ 38 w 47"/>
                <a:gd name="T21" fmla="*/ 16 h 63"/>
                <a:gd name="T22" fmla="*/ 36 w 47"/>
                <a:gd name="T23" fmla="*/ 11 h 63"/>
                <a:gd name="T24" fmla="*/ 36 w 47"/>
                <a:gd name="T25" fmla="*/ 11 h 63"/>
                <a:gd name="T26" fmla="*/ 31 w 47"/>
                <a:gd name="T27" fmla="*/ 9 h 63"/>
                <a:gd name="T28" fmla="*/ 26 w 47"/>
                <a:gd name="T29" fmla="*/ 11 h 63"/>
                <a:gd name="T30" fmla="*/ 16 w 47"/>
                <a:gd name="T31" fmla="*/ 21 h 63"/>
                <a:gd name="T32" fmla="*/ 15 w 47"/>
                <a:gd name="T33" fmla="*/ 22 h 63"/>
                <a:gd name="T34" fmla="*/ 5 w 47"/>
                <a:gd name="T35" fmla="*/ 31 h 63"/>
                <a:gd name="T36" fmla="*/ 5 w 47"/>
                <a:gd name="T37" fmla="*/ 26 h 63"/>
                <a:gd name="T38" fmla="*/ 9 w 47"/>
                <a:gd name="T39" fmla="*/ 15 h 63"/>
                <a:gd name="T40" fmla="*/ 19 w 47"/>
                <a:gd name="T41" fmla="*/ 5 h 63"/>
                <a:gd name="T42" fmla="*/ 31 w 47"/>
                <a:gd name="T43" fmla="*/ 0 h 63"/>
                <a:gd name="T44" fmla="*/ 42 w 47"/>
                <a:gd name="T45" fmla="*/ 5 h 63"/>
                <a:gd name="T46" fmla="*/ 41 w 47"/>
                <a:gd name="T47" fmla="*/ 32 h 63"/>
                <a:gd name="T48" fmla="*/ 31 w 47"/>
                <a:gd name="T49" fmla="*/ 42 h 63"/>
                <a:gd name="T50" fmla="*/ 23 w 47"/>
                <a:gd name="T51" fmla="*/ 50 h 63"/>
                <a:gd name="T52" fmla="*/ 21 w 47"/>
                <a:gd name="T53" fmla="*/ 52 h 63"/>
                <a:gd name="T54" fmla="*/ 16 w 47"/>
                <a:gd name="T55" fmla="*/ 54 h 63"/>
                <a:gd name="T56" fmla="*/ 11 w 47"/>
                <a:gd name="T57" fmla="*/ 52 h 63"/>
                <a:gd name="T58" fmla="*/ 11 w 47"/>
                <a:gd name="T59" fmla="*/ 52 h 63"/>
                <a:gd name="T60" fmla="*/ 8 w 47"/>
                <a:gd name="T61" fmla="*/ 47 h 63"/>
                <a:gd name="T62" fmla="*/ 11 w 47"/>
                <a:gd name="T63" fmla="*/ 41 h 63"/>
                <a:gd name="T64" fmla="*/ 21 w 47"/>
                <a:gd name="T65" fmla="*/ 31 h 63"/>
                <a:gd name="T66" fmla="*/ 25 w 47"/>
                <a:gd name="T67" fmla="*/ 29 h 63"/>
                <a:gd name="T68" fmla="*/ 32 w 47"/>
                <a:gd name="T69" fmla="*/ 22 h 63"/>
                <a:gd name="T70" fmla="*/ 26 w 47"/>
                <a:gd name="T71" fmla="*/ 21 h 63"/>
                <a:gd name="T72" fmla="*/ 14 w 47"/>
                <a:gd name="T73" fmla="*/ 25 h 63"/>
                <a:gd name="T74" fmla="*/ 4 w 47"/>
                <a:gd name="T75" fmla="*/ 35 h 63"/>
                <a:gd name="T76" fmla="*/ 0 w 47"/>
                <a:gd name="T77" fmla="*/ 47 h 63"/>
                <a:gd name="T78" fmla="*/ 4 w 47"/>
                <a:gd name="T79" fmla="*/ 58 h 63"/>
                <a:gd name="T80" fmla="*/ 4 w 47"/>
                <a:gd name="T81" fmla="*/ 58 h 63"/>
                <a:gd name="T82" fmla="*/ 16 w 47"/>
                <a:gd name="T83" fmla="*/ 63 h 63"/>
                <a:gd name="T84" fmla="*/ 27 w 47"/>
                <a:gd name="T85" fmla="*/ 58 h 63"/>
                <a:gd name="T86" fmla="*/ 37 w 47"/>
                <a:gd name="T87" fmla="*/ 48 h 63"/>
                <a:gd name="T88" fmla="*/ 42 w 47"/>
                <a:gd name="T89" fmla="*/ 37 h 63"/>
                <a:gd name="T90" fmla="*/ 41 w 47"/>
                <a:gd name="T91" fmla="*/ 3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 h="63">
                  <a:moveTo>
                    <a:pt x="42" y="5"/>
                  </a:moveTo>
                  <a:cubicBezTo>
                    <a:pt x="42" y="5"/>
                    <a:pt x="42" y="5"/>
                    <a:pt x="42" y="5"/>
                  </a:cubicBezTo>
                  <a:cubicBezTo>
                    <a:pt x="45" y="8"/>
                    <a:pt x="47" y="12"/>
                    <a:pt x="47" y="16"/>
                  </a:cubicBezTo>
                  <a:cubicBezTo>
                    <a:pt x="47" y="20"/>
                    <a:pt x="45" y="24"/>
                    <a:pt x="42" y="27"/>
                  </a:cubicBezTo>
                  <a:cubicBezTo>
                    <a:pt x="32" y="37"/>
                    <a:pt x="32" y="37"/>
                    <a:pt x="32" y="37"/>
                  </a:cubicBezTo>
                  <a:cubicBezTo>
                    <a:pt x="29" y="41"/>
                    <a:pt x="25" y="42"/>
                    <a:pt x="21" y="42"/>
                  </a:cubicBezTo>
                  <a:cubicBezTo>
                    <a:pt x="19" y="42"/>
                    <a:pt x="16" y="42"/>
                    <a:pt x="14" y="41"/>
                  </a:cubicBezTo>
                  <a:cubicBezTo>
                    <a:pt x="22" y="33"/>
                    <a:pt x="22" y="33"/>
                    <a:pt x="22" y="33"/>
                  </a:cubicBezTo>
                  <a:cubicBezTo>
                    <a:pt x="23" y="33"/>
                    <a:pt x="25" y="33"/>
                    <a:pt x="26" y="31"/>
                  </a:cubicBezTo>
                  <a:cubicBezTo>
                    <a:pt x="36" y="21"/>
                    <a:pt x="36" y="21"/>
                    <a:pt x="36" y="21"/>
                  </a:cubicBezTo>
                  <a:cubicBezTo>
                    <a:pt x="38" y="20"/>
                    <a:pt x="38" y="18"/>
                    <a:pt x="38" y="16"/>
                  </a:cubicBezTo>
                  <a:cubicBezTo>
                    <a:pt x="38" y="14"/>
                    <a:pt x="38" y="12"/>
                    <a:pt x="36" y="11"/>
                  </a:cubicBezTo>
                  <a:cubicBezTo>
                    <a:pt x="36" y="11"/>
                    <a:pt x="36" y="11"/>
                    <a:pt x="36" y="11"/>
                  </a:cubicBezTo>
                  <a:cubicBezTo>
                    <a:pt x="35" y="9"/>
                    <a:pt x="33" y="9"/>
                    <a:pt x="31" y="9"/>
                  </a:cubicBezTo>
                  <a:cubicBezTo>
                    <a:pt x="29" y="9"/>
                    <a:pt x="27" y="9"/>
                    <a:pt x="26" y="11"/>
                  </a:cubicBezTo>
                  <a:cubicBezTo>
                    <a:pt x="16" y="21"/>
                    <a:pt x="16" y="21"/>
                    <a:pt x="16" y="21"/>
                  </a:cubicBezTo>
                  <a:cubicBezTo>
                    <a:pt x="15" y="21"/>
                    <a:pt x="15" y="21"/>
                    <a:pt x="15" y="22"/>
                  </a:cubicBezTo>
                  <a:cubicBezTo>
                    <a:pt x="5" y="31"/>
                    <a:pt x="5" y="31"/>
                    <a:pt x="5" y="31"/>
                  </a:cubicBezTo>
                  <a:cubicBezTo>
                    <a:pt x="5" y="29"/>
                    <a:pt x="5" y="28"/>
                    <a:pt x="5" y="26"/>
                  </a:cubicBezTo>
                  <a:cubicBezTo>
                    <a:pt x="5" y="22"/>
                    <a:pt x="6" y="18"/>
                    <a:pt x="9" y="15"/>
                  </a:cubicBezTo>
                  <a:cubicBezTo>
                    <a:pt x="19" y="5"/>
                    <a:pt x="19" y="5"/>
                    <a:pt x="19" y="5"/>
                  </a:cubicBezTo>
                  <a:cubicBezTo>
                    <a:pt x="23" y="1"/>
                    <a:pt x="27" y="0"/>
                    <a:pt x="31" y="0"/>
                  </a:cubicBezTo>
                  <a:cubicBezTo>
                    <a:pt x="35" y="0"/>
                    <a:pt x="39" y="1"/>
                    <a:pt x="42" y="5"/>
                  </a:cubicBezTo>
                  <a:close/>
                  <a:moveTo>
                    <a:pt x="41" y="32"/>
                  </a:moveTo>
                  <a:cubicBezTo>
                    <a:pt x="31" y="42"/>
                    <a:pt x="31" y="42"/>
                    <a:pt x="31" y="42"/>
                  </a:cubicBezTo>
                  <a:cubicBezTo>
                    <a:pt x="23" y="50"/>
                    <a:pt x="23" y="50"/>
                    <a:pt x="23" y="50"/>
                  </a:cubicBezTo>
                  <a:cubicBezTo>
                    <a:pt x="21" y="52"/>
                    <a:pt x="21" y="52"/>
                    <a:pt x="21" y="52"/>
                  </a:cubicBezTo>
                  <a:cubicBezTo>
                    <a:pt x="20" y="53"/>
                    <a:pt x="18" y="54"/>
                    <a:pt x="16" y="54"/>
                  </a:cubicBezTo>
                  <a:cubicBezTo>
                    <a:pt x="14" y="54"/>
                    <a:pt x="12" y="53"/>
                    <a:pt x="11" y="52"/>
                  </a:cubicBezTo>
                  <a:cubicBezTo>
                    <a:pt x="11" y="52"/>
                    <a:pt x="11" y="52"/>
                    <a:pt x="11" y="52"/>
                  </a:cubicBezTo>
                  <a:cubicBezTo>
                    <a:pt x="9" y="51"/>
                    <a:pt x="8" y="49"/>
                    <a:pt x="8" y="47"/>
                  </a:cubicBezTo>
                  <a:cubicBezTo>
                    <a:pt x="8" y="45"/>
                    <a:pt x="9" y="43"/>
                    <a:pt x="11" y="41"/>
                  </a:cubicBezTo>
                  <a:cubicBezTo>
                    <a:pt x="21" y="31"/>
                    <a:pt x="21" y="31"/>
                    <a:pt x="21" y="31"/>
                  </a:cubicBezTo>
                  <a:cubicBezTo>
                    <a:pt x="22" y="30"/>
                    <a:pt x="23" y="30"/>
                    <a:pt x="25" y="29"/>
                  </a:cubicBezTo>
                  <a:cubicBezTo>
                    <a:pt x="32" y="22"/>
                    <a:pt x="32" y="22"/>
                    <a:pt x="32" y="22"/>
                  </a:cubicBezTo>
                  <a:cubicBezTo>
                    <a:pt x="30" y="21"/>
                    <a:pt x="28" y="21"/>
                    <a:pt x="26" y="21"/>
                  </a:cubicBezTo>
                  <a:cubicBezTo>
                    <a:pt x="22" y="21"/>
                    <a:pt x="18" y="22"/>
                    <a:pt x="14" y="25"/>
                  </a:cubicBezTo>
                  <a:cubicBezTo>
                    <a:pt x="4" y="35"/>
                    <a:pt x="4" y="35"/>
                    <a:pt x="4" y="35"/>
                  </a:cubicBezTo>
                  <a:cubicBezTo>
                    <a:pt x="1" y="38"/>
                    <a:pt x="0" y="43"/>
                    <a:pt x="0" y="47"/>
                  </a:cubicBezTo>
                  <a:cubicBezTo>
                    <a:pt x="0" y="51"/>
                    <a:pt x="1" y="55"/>
                    <a:pt x="4" y="58"/>
                  </a:cubicBezTo>
                  <a:cubicBezTo>
                    <a:pt x="4" y="58"/>
                    <a:pt x="4" y="58"/>
                    <a:pt x="4" y="58"/>
                  </a:cubicBezTo>
                  <a:cubicBezTo>
                    <a:pt x="8" y="61"/>
                    <a:pt x="12" y="63"/>
                    <a:pt x="16" y="63"/>
                  </a:cubicBezTo>
                  <a:cubicBezTo>
                    <a:pt x="20" y="63"/>
                    <a:pt x="24" y="61"/>
                    <a:pt x="27" y="58"/>
                  </a:cubicBezTo>
                  <a:cubicBezTo>
                    <a:pt x="37" y="48"/>
                    <a:pt x="37" y="48"/>
                    <a:pt x="37" y="48"/>
                  </a:cubicBezTo>
                  <a:cubicBezTo>
                    <a:pt x="41" y="45"/>
                    <a:pt x="42" y="41"/>
                    <a:pt x="42" y="37"/>
                  </a:cubicBezTo>
                  <a:cubicBezTo>
                    <a:pt x="42" y="35"/>
                    <a:pt x="42" y="33"/>
                    <a:pt x="41" y="32"/>
                  </a:cubicBezTo>
                  <a:close/>
                </a:path>
              </a:pathLst>
            </a:custGeom>
            <a:noFill/>
            <a:ln w="28575" cap="flat" cmpd="sng" algn="ctr">
              <a:solidFill>
                <a:schemeClr val="bg1"/>
              </a:solidFill>
              <a:prstDash val="solid"/>
            </a:ln>
            <a:effectLst>
              <a:outerShdw blurRad="317500" dist="165100" dir="2700000" algn="tl" rotWithShape="0">
                <a:prstClr val="black">
                  <a:alpha val="40000"/>
                </a:prstClr>
              </a:outerShdw>
            </a:effectLst>
            <a:extLst/>
          </p:spPr>
          <p:txBody>
            <a:bodyPr anchor="ctr"/>
            <a:lstStyle/>
            <a:p>
              <a:pPr algn="ctr">
                <a:defRPr/>
              </a:pPr>
              <a:endParaRPr lang="zh-CN" altLang="en-US" kern="0">
                <a:solidFill>
                  <a:schemeClr val="bg1"/>
                </a:solidFill>
              </a:endParaRPr>
            </a:p>
          </p:txBody>
        </p:sp>
        <p:sp>
          <p:nvSpPr>
            <p:cNvPr id="54" name="MH_Other_44"/>
            <p:cNvSpPr>
              <a:spLocks noChangeAspect="1"/>
            </p:cNvSpPr>
            <p:nvPr>
              <p:custDataLst>
                <p:tags r:id="rId49"/>
              </p:custDataLst>
            </p:nvPr>
          </p:nvSpPr>
          <p:spPr bwMode="auto">
            <a:xfrm>
              <a:off x="6130925" y="2803524"/>
              <a:ext cx="484188" cy="368300"/>
            </a:xfrm>
            <a:custGeom>
              <a:avLst/>
              <a:gdLst>
                <a:gd name="T0" fmla="*/ 7 w 139"/>
                <a:gd name="T1" fmla="*/ 99 h 106"/>
                <a:gd name="T2" fmla="*/ 14 w 139"/>
                <a:gd name="T3" fmla="*/ 99 h 106"/>
                <a:gd name="T4" fmla="*/ 14 w 139"/>
                <a:gd name="T5" fmla="*/ 59 h 106"/>
                <a:gd name="T6" fmla="*/ 21 w 139"/>
                <a:gd name="T7" fmla="*/ 56 h 106"/>
                <a:gd name="T8" fmla="*/ 21 w 139"/>
                <a:gd name="T9" fmla="*/ 99 h 106"/>
                <a:gd name="T10" fmla="*/ 26 w 139"/>
                <a:gd name="T11" fmla="*/ 99 h 106"/>
                <a:gd name="T12" fmla="*/ 26 w 139"/>
                <a:gd name="T13" fmla="*/ 54 h 106"/>
                <a:gd name="T14" fmla="*/ 33 w 139"/>
                <a:gd name="T15" fmla="*/ 52 h 106"/>
                <a:gd name="T16" fmla="*/ 33 w 139"/>
                <a:gd name="T17" fmla="*/ 99 h 106"/>
                <a:gd name="T18" fmla="*/ 40 w 139"/>
                <a:gd name="T19" fmla="*/ 99 h 106"/>
                <a:gd name="T20" fmla="*/ 40 w 139"/>
                <a:gd name="T21" fmla="*/ 49 h 106"/>
                <a:gd name="T22" fmla="*/ 40 w 139"/>
                <a:gd name="T23" fmla="*/ 49 h 106"/>
                <a:gd name="T24" fmla="*/ 47 w 139"/>
                <a:gd name="T25" fmla="*/ 56 h 106"/>
                <a:gd name="T26" fmla="*/ 47 w 139"/>
                <a:gd name="T27" fmla="*/ 99 h 106"/>
                <a:gd name="T28" fmla="*/ 52 w 139"/>
                <a:gd name="T29" fmla="*/ 99 h 106"/>
                <a:gd name="T30" fmla="*/ 52 w 139"/>
                <a:gd name="T31" fmla="*/ 61 h 106"/>
                <a:gd name="T32" fmla="*/ 59 w 139"/>
                <a:gd name="T33" fmla="*/ 59 h 106"/>
                <a:gd name="T34" fmla="*/ 59 w 139"/>
                <a:gd name="T35" fmla="*/ 99 h 106"/>
                <a:gd name="T36" fmla="*/ 64 w 139"/>
                <a:gd name="T37" fmla="*/ 99 h 106"/>
                <a:gd name="T38" fmla="*/ 64 w 139"/>
                <a:gd name="T39" fmla="*/ 56 h 106"/>
                <a:gd name="T40" fmla="*/ 71 w 139"/>
                <a:gd name="T41" fmla="*/ 52 h 106"/>
                <a:gd name="T42" fmla="*/ 71 w 139"/>
                <a:gd name="T43" fmla="*/ 99 h 106"/>
                <a:gd name="T44" fmla="*/ 76 w 139"/>
                <a:gd name="T45" fmla="*/ 99 h 106"/>
                <a:gd name="T46" fmla="*/ 76 w 139"/>
                <a:gd name="T47" fmla="*/ 49 h 106"/>
                <a:gd name="T48" fmla="*/ 83 w 139"/>
                <a:gd name="T49" fmla="*/ 45 h 106"/>
                <a:gd name="T50" fmla="*/ 83 w 139"/>
                <a:gd name="T51" fmla="*/ 99 h 106"/>
                <a:gd name="T52" fmla="*/ 90 w 139"/>
                <a:gd name="T53" fmla="*/ 99 h 106"/>
                <a:gd name="T54" fmla="*/ 90 w 139"/>
                <a:gd name="T55" fmla="*/ 42 h 106"/>
                <a:gd name="T56" fmla="*/ 97 w 139"/>
                <a:gd name="T57" fmla="*/ 40 h 106"/>
                <a:gd name="T58" fmla="*/ 97 w 139"/>
                <a:gd name="T59" fmla="*/ 99 h 106"/>
                <a:gd name="T60" fmla="*/ 102 w 139"/>
                <a:gd name="T61" fmla="*/ 99 h 106"/>
                <a:gd name="T62" fmla="*/ 102 w 139"/>
                <a:gd name="T63" fmla="*/ 38 h 106"/>
                <a:gd name="T64" fmla="*/ 109 w 139"/>
                <a:gd name="T65" fmla="*/ 33 h 106"/>
                <a:gd name="T66" fmla="*/ 109 w 139"/>
                <a:gd name="T67" fmla="*/ 99 h 106"/>
                <a:gd name="T68" fmla="*/ 135 w 139"/>
                <a:gd name="T69" fmla="*/ 99 h 106"/>
                <a:gd name="T70" fmla="*/ 135 w 139"/>
                <a:gd name="T71" fmla="*/ 106 h 106"/>
                <a:gd name="T72" fmla="*/ 7 w 139"/>
                <a:gd name="T73" fmla="*/ 106 h 106"/>
                <a:gd name="T74" fmla="*/ 0 w 139"/>
                <a:gd name="T75" fmla="*/ 106 h 106"/>
                <a:gd name="T76" fmla="*/ 0 w 139"/>
                <a:gd name="T77" fmla="*/ 99 h 106"/>
                <a:gd name="T78" fmla="*/ 0 w 139"/>
                <a:gd name="T79" fmla="*/ 2 h 106"/>
                <a:gd name="T80" fmla="*/ 7 w 139"/>
                <a:gd name="T81" fmla="*/ 2 h 106"/>
                <a:gd name="T82" fmla="*/ 7 w 139"/>
                <a:gd name="T83" fmla="*/ 40 h 106"/>
                <a:gd name="T84" fmla="*/ 42 w 139"/>
                <a:gd name="T85" fmla="*/ 26 h 106"/>
                <a:gd name="T86" fmla="*/ 45 w 139"/>
                <a:gd name="T87" fmla="*/ 23 h 106"/>
                <a:gd name="T88" fmla="*/ 50 w 139"/>
                <a:gd name="T89" fmla="*/ 28 h 106"/>
                <a:gd name="T90" fmla="*/ 54 w 139"/>
                <a:gd name="T91" fmla="*/ 38 h 106"/>
                <a:gd name="T92" fmla="*/ 109 w 139"/>
                <a:gd name="T93" fmla="*/ 12 h 106"/>
                <a:gd name="T94" fmla="*/ 102 w 139"/>
                <a:gd name="T95" fmla="*/ 0 h 106"/>
                <a:gd name="T96" fmla="*/ 121 w 139"/>
                <a:gd name="T97" fmla="*/ 0 h 106"/>
                <a:gd name="T98" fmla="*/ 139 w 139"/>
                <a:gd name="T99" fmla="*/ 2 h 106"/>
                <a:gd name="T100" fmla="*/ 130 w 139"/>
                <a:gd name="T101" fmla="*/ 16 h 106"/>
                <a:gd name="T102" fmla="*/ 121 w 139"/>
                <a:gd name="T103" fmla="*/ 33 h 106"/>
                <a:gd name="T104" fmla="*/ 113 w 139"/>
                <a:gd name="T105" fmla="*/ 21 h 106"/>
                <a:gd name="T106" fmla="*/ 57 w 139"/>
                <a:gd name="T107" fmla="*/ 49 h 106"/>
                <a:gd name="T108" fmla="*/ 52 w 139"/>
                <a:gd name="T109" fmla="*/ 52 h 106"/>
                <a:gd name="T110" fmla="*/ 47 w 139"/>
                <a:gd name="T111" fmla="*/ 47 h 106"/>
                <a:gd name="T112" fmla="*/ 42 w 139"/>
                <a:gd name="T113" fmla="*/ 38 h 106"/>
                <a:gd name="T114" fmla="*/ 7 w 139"/>
                <a:gd name="T115" fmla="*/ 54 h 106"/>
                <a:gd name="T116" fmla="*/ 7 w 139"/>
                <a:gd name="T117" fmla="*/ 9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9" h="106">
                  <a:moveTo>
                    <a:pt x="7" y="99"/>
                  </a:moveTo>
                  <a:lnTo>
                    <a:pt x="14" y="99"/>
                  </a:lnTo>
                  <a:lnTo>
                    <a:pt x="14" y="59"/>
                  </a:lnTo>
                  <a:lnTo>
                    <a:pt x="21" y="56"/>
                  </a:lnTo>
                  <a:lnTo>
                    <a:pt x="21" y="99"/>
                  </a:lnTo>
                  <a:lnTo>
                    <a:pt x="26" y="99"/>
                  </a:lnTo>
                  <a:lnTo>
                    <a:pt x="26" y="54"/>
                  </a:lnTo>
                  <a:lnTo>
                    <a:pt x="33" y="52"/>
                  </a:lnTo>
                  <a:lnTo>
                    <a:pt x="33" y="99"/>
                  </a:lnTo>
                  <a:lnTo>
                    <a:pt x="40" y="99"/>
                  </a:lnTo>
                  <a:lnTo>
                    <a:pt x="40" y="49"/>
                  </a:lnTo>
                  <a:lnTo>
                    <a:pt x="40" y="49"/>
                  </a:lnTo>
                  <a:lnTo>
                    <a:pt x="47" y="56"/>
                  </a:lnTo>
                  <a:lnTo>
                    <a:pt x="47" y="99"/>
                  </a:lnTo>
                  <a:lnTo>
                    <a:pt x="52" y="99"/>
                  </a:lnTo>
                  <a:lnTo>
                    <a:pt x="52" y="61"/>
                  </a:lnTo>
                  <a:lnTo>
                    <a:pt x="59" y="59"/>
                  </a:lnTo>
                  <a:lnTo>
                    <a:pt x="59" y="99"/>
                  </a:lnTo>
                  <a:lnTo>
                    <a:pt x="64" y="99"/>
                  </a:lnTo>
                  <a:lnTo>
                    <a:pt x="64" y="56"/>
                  </a:lnTo>
                  <a:lnTo>
                    <a:pt x="71" y="52"/>
                  </a:lnTo>
                  <a:lnTo>
                    <a:pt x="71" y="99"/>
                  </a:lnTo>
                  <a:lnTo>
                    <a:pt x="76" y="99"/>
                  </a:lnTo>
                  <a:lnTo>
                    <a:pt x="76" y="49"/>
                  </a:lnTo>
                  <a:lnTo>
                    <a:pt x="83" y="45"/>
                  </a:lnTo>
                  <a:lnTo>
                    <a:pt x="83" y="99"/>
                  </a:lnTo>
                  <a:lnTo>
                    <a:pt x="90" y="99"/>
                  </a:lnTo>
                  <a:lnTo>
                    <a:pt x="90" y="42"/>
                  </a:lnTo>
                  <a:lnTo>
                    <a:pt x="97" y="40"/>
                  </a:lnTo>
                  <a:lnTo>
                    <a:pt x="97" y="99"/>
                  </a:lnTo>
                  <a:lnTo>
                    <a:pt x="102" y="99"/>
                  </a:lnTo>
                  <a:lnTo>
                    <a:pt x="102" y="38"/>
                  </a:lnTo>
                  <a:lnTo>
                    <a:pt x="109" y="33"/>
                  </a:lnTo>
                  <a:lnTo>
                    <a:pt x="109" y="99"/>
                  </a:lnTo>
                  <a:lnTo>
                    <a:pt x="135" y="99"/>
                  </a:lnTo>
                  <a:lnTo>
                    <a:pt x="135" y="106"/>
                  </a:lnTo>
                  <a:lnTo>
                    <a:pt x="7" y="106"/>
                  </a:lnTo>
                  <a:lnTo>
                    <a:pt x="0" y="106"/>
                  </a:lnTo>
                  <a:lnTo>
                    <a:pt x="0" y="99"/>
                  </a:lnTo>
                  <a:lnTo>
                    <a:pt x="0" y="2"/>
                  </a:lnTo>
                  <a:lnTo>
                    <a:pt x="7" y="2"/>
                  </a:lnTo>
                  <a:lnTo>
                    <a:pt x="7" y="40"/>
                  </a:lnTo>
                  <a:lnTo>
                    <a:pt x="42" y="26"/>
                  </a:lnTo>
                  <a:lnTo>
                    <a:pt x="45" y="23"/>
                  </a:lnTo>
                  <a:lnTo>
                    <a:pt x="50" y="28"/>
                  </a:lnTo>
                  <a:lnTo>
                    <a:pt x="54" y="38"/>
                  </a:lnTo>
                  <a:lnTo>
                    <a:pt x="109" y="12"/>
                  </a:lnTo>
                  <a:lnTo>
                    <a:pt x="102" y="0"/>
                  </a:lnTo>
                  <a:lnTo>
                    <a:pt x="121" y="0"/>
                  </a:lnTo>
                  <a:lnTo>
                    <a:pt x="139" y="2"/>
                  </a:lnTo>
                  <a:lnTo>
                    <a:pt x="130" y="16"/>
                  </a:lnTo>
                  <a:lnTo>
                    <a:pt x="121" y="33"/>
                  </a:lnTo>
                  <a:lnTo>
                    <a:pt x="113" y="21"/>
                  </a:lnTo>
                  <a:lnTo>
                    <a:pt x="57" y="49"/>
                  </a:lnTo>
                  <a:lnTo>
                    <a:pt x="52" y="52"/>
                  </a:lnTo>
                  <a:lnTo>
                    <a:pt x="47" y="47"/>
                  </a:lnTo>
                  <a:lnTo>
                    <a:pt x="42" y="38"/>
                  </a:lnTo>
                  <a:lnTo>
                    <a:pt x="7" y="54"/>
                  </a:lnTo>
                  <a:lnTo>
                    <a:pt x="7" y="99"/>
                  </a:lnTo>
                  <a:close/>
                </a:path>
              </a:pathLst>
            </a:custGeom>
            <a:noFill/>
            <a:ln w="28575" cap="flat" cmpd="sng" algn="ctr">
              <a:solidFill>
                <a:schemeClr val="bg1"/>
              </a:solidFill>
              <a:prstDash val="solid"/>
            </a:ln>
            <a:effectLst>
              <a:outerShdw blurRad="317500" dist="165100" dir="2700000" algn="tl" rotWithShape="0">
                <a:prstClr val="black">
                  <a:alpha val="40000"/>
                </a:prstClr>
              </a:outerShdw>
            </a:effectLst>
            <a:extLst/>
          </p:spPr>
          <p:txBody>
            <a:bodyPr anchor="ctr"/>
            <a:lstStyle/>
            <a:p>
              <a:pPr algn="ctr">
                <a:defRPr/>
              </a:pPr>
              <a:endParaRPr lang="zh-CN" altLang="en-US" kern="0">
                <a:solidFill>
                  <a:schemeClr val="bg1"/>
                </a:solidFill>
              </a:endParaRPr>
            </a:p>
          </p:txBody>
        </p:sp>
        <p:sp>
          <p:nvSpPr>
            <p:cNvPr id="55" name="MH_Other_45"/>
            <p:cNvSpPr>
              <a:spLocks noChangeAspect="1" noEditPoints="1"/>
            </p:cNvSpPr>
            <p:nvPr>
              <p:custDataLst>
                <p:tags r:id="rId50"/>
              </p:custDataLst>
            </p:nvPr>
          </p:nvSpPr>
          <p:spPr bwMode="auto">
            <a:xfrm>
              <a:off x="9486900" y="1122361"/>
              <a:ext cx="381000" cy="368300"/>
            </a:xfrm>
            <a:custGeom>
              <a:avLst/>
              <a:gdLst>
                <a:gd name="T0" fmla="*/ 57 w 67"/>
                <a:gd name="T1" fmla="*/ 33 h 65"/>
                <a:gd name="T2" fmla="*/ 29 w 67"/>
                <a:gd name="T3" fmla="*/ 46 h 65"/>
                <a:gd name="T4" fmla="*/ 57 w 67"/>
                <a:gd name="T5" fmla="*/ 60 h 65"/>
                <a:gd name="T6" fmla="*/ 0 w 67"/>
                <a:gd name="T7" fmla="*/ 22 h 65"/>
                <a:gd name="T8" fmla="*/ 22 w 67"/>
                <a:gd name="T9" fmla="*/ 12 h 65"/>
                <a:gd name="T10" fmla="*/ 7 w 67"/>
                <a:gd name="T11" fmla="*/ 60 h 65"/>
                <a:gd name="T12" fmla="*/ 11 w 67"/>
                <a:gd name="T13" fmla="*/ 62 h 65"/>
                <a:gd name="T14" fmla="*/ 7 w 67"/>
                <a:gd name="T15" fmla="*/ 60 h 65"/>
                <a:gd name="T16" fmla="*/ 43 w 67"/>
                <a:gd name="T17" fmla="*/ 42 h 65"/>
                <a:gd name="T18" fmla="*/ 6 w 67"/>
                <a:gd name="T19" fmla="*/ 27 h 65"/>
                <a:gd name="T20" fmla="*/ 12 w 67"/>
                <a:gd name="T21" fmla="*/ 27 h 65"/>
                <a:gd name="T22" fmla="*/ 47 w 67"/>
                <a:gd name="T23" fmla="*/ 27 h 65"/>
                <a:gd name="T24" fmla="*/ 53 w 67"/>
                <a:gd name="T25" fmla="*/ 27 h 65"/>
                <a:gd name="T26" fmla="*/ 40 w 67"/>
                <a:gd name="T27" fmla="*/ 26 h 65"/>
                <a:gd name="T28" fmla="*/ 44 w 67"/>
                <a:gd name="T29" fmla="*/ 28 h 65"/>
                <a:gd name="T30" fmla="*/ 40 w 67"/>
                <a:gd name="T31" fmla="*/ 26 h 65"/>
                <a:gd name="T32" fmla="*/ 32 w 67"/>
                <a:gd name="T33" fmla="*/ 28 h 65"/>
                <a:gd name="T34" fmla="*/ 36 w 67"/>
                <a:gd name="T35" fmla="*/ 26 h 65"/>
                <a:gd name="T36" fmla="*/ 23 w 67"/>
                <a:gd name="T37" fmla="*/ 27 h 65"/>
                <a:gd name="T38" fmla="*/ 29 w 67"/>
                <a:gd name="T39" fmla="*/ 27 h 65"/>
                <a:gd name="T40" fmla="*/ 14 w 67"/>
                <a:gd name="T41" fmla="*/ 27 h 65"/>
                <a:gd name="T42" fmla="*/ 20 w 67"/>
                <a:gd name="T43" fmla="*/ 27 h 65"/>
                <a:gd name="T44" fmla="*/ 5 w 67"/>
                <a:gd name="T45" fmla="*/ 30 h 65"/>
                <a:gd name="T46" fmla="*/ 4 w 67"/>
                <a:gd name="T47" fmla="*/ 34 h 65"/>
                <a:gd name="T48" fmla="*/ 5 w 67"/>
                <a:gd name="T49" fmla="*/ 30 h 65"/>
                <a:gd name="T50" fmla="*/ 5 w 67"/>
                <a:gd name="T51" fmla="*/ 54 h 65"/>
                <a:gd name="T52" fmla="*/ 5 w 67"/>
                <a:gd name="T53" fmla="*/ 60 h 65"/>
                <a:gd name="T54" fmla="*/ 5 w 67"/>
                <a:gd name="T55" fmla="*/ 47 h 65"/>
                <a:gd name="T56" fmla="*/ 4 w 67"/>
                <a:gd name="T57" fmla="*/ 51 h 65"/>
                <a:gd name="T58" fmla="*/ 5 w 67"/>
                <a:gd name="T59" fmla="*/ 47 h 65"/>
                <a:gd name="T60" fmla="*/ 4 w 67"/>
                <a:gd name="T61" fmla="*/ 38 h 65"/>
                <a:gd name="T62" fmla="*/ 5 w 67"/>
                <a:gd name="T63" fmla="*/ 43 h 65"/>
                <a:gd name="T64" fmla="*/ 47 w 67"/>
                <a:gd name="T65" fmla="*/ 61 h 65"/>
                <a:gd name="T66" fmla="*/ 53 w 67"/>
                <a:gd name="T67" fmla="*/ 61 h 65"/>
                <a:gd name="T68" fmla="*/ 39 w 67"/>
                <a:gd name="T69" fmla="*/ 61 h 65"/>
                <a:gd name="T70" fmla="*/ 45 w 67"/>
                <a:gd name="T71" fmla="*/ 61 h 65"/>
                <a:gd name="T72" fmla="*/ 32 w 67"/>
                <a:gd name="T73" fmla="*/ 60 h 65"/>
                <a:gd name="T74" fmla="*/ 36 w 67"/>
                <a:gd name="T75" fmla="*/ 62 h 65"/>
                <a:gd name="T76" fmla="*/ 32 w 67"/>
                <a:gd name="T77" fmla="*/ 60 h 65"/>
                <a:gd name="T78" fmla="*/ 23 w 67"/>
                <a:gd name="T79" fmla="*/ 62 h 65"/>
                <a:gd name="T80" fmla="*/ 28 w 67"/>
                <a:gd name="T81" fmla="*/ 60 h 65"/>
                <a:gd name="T82" fmla="*/ 14 w 67"/>
                <a:gd name="T83" fmla="*/ 61 h 65"/>
                <a:gd name="T84" fmla="*/ 20 w 67"/>
                <a:gd name="T85" fmla="*/ 61 h 65"/>
                <a:gd name="T86" fmla="*/ 16 w 67"/>
                <a:gd name="T87" fmla="*/ 20 h 65"/>
                <a:gd name="T88" fmla="*/ 59 w 67"/>
                <a:gd name="T89" fmla="*/ 34 h 65"/>
                <a:gd name="T90" fmla="*/ 52 w 67"/>
                <a:gd name="T91" fmla="*/ 1 h 65"/>
                <a:gd name="T92" fmla="*/ 35 w 67"/>
                <a:gd name="T93" fmla="*/ 36 h 65"/>
                <a:gd name="T94" fmla="*/ 32 w 67"/>
                <a:gd name="T95" fmla="*/ 48 h 65"/>
                <a:gd name="T96" fmla="*/ 59 w 67"/>
                <a:gd name="T97" fmla="*/ 3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7" h="65">
                  <a:moveTo>
                    <a:pt x="7" y="21"/>
                  </a:moveTo>
                  <a:cubicBezTo>
                    <a:pt x="52" y="21"/>
                    <a:pt x="52" y="21"/>
                    <a:pt x="52" y="21"/>
                  </a:cubicBezTo>
                  <a:cubicBezTo>
                    <a:pt x="55" y="21"/>
                    <a:pt x="57" y="24"/>
                    <a:pt x="57" y="27"/>
                  </a:cubicBezTo>
                  <a:cubicBezTo>
                    <a:pt x="57" y="33"/>
                    <a:pt x="57" y="33"/>
                    <a:pt x="57" y="33"/>
                  </a:cubicBezTo>
                  <a:cubicBezTo>
                    <a:pt x="35" y="33"/>
                    <a:pt x="35" y="33"/>
                    <a:pt x="35" y="33"/>
                  </a:cubicBezTo>
                  <a:cubicBezTo>
                    <a:pt x="33" y="33"/>
                    <a:pt x="32" y="34"/>
                    <a:pt x="31" y="35"/>
                  </a:cubicBezTo>
                  <a:cubicBezTo>
                    <a:pt x="29" y="36"/>
                    <a:pt x="29" y="38"/>
                    <a:pt x="29" y="39"/>
                  </a:cubicBezTo>
                  <a:cubicBezTo>
                    <a:pt x="29" y="46"/>
                    <a:pt x="29" y="46"/>
                    <a:pt x="29" y="46"/>
                  </a:cubicBezTo>
                  <a:cubicBezTo>
                    <a:pt x="29" y="47"/>
                    <a:pt x="29" y="49"/>
                    <a:pt x="31" y="50"/>
                  </a:cubicBezTo>
                  <a:cubicBezTo>
                    <a:pt x="32" y="51"/>
                    <a:pt x="33" y="51"/>
                    <a:pt x="35" y="51"/>
                  </a:cubicBezTo>
                  <a:cubicBezTo>
                    <a:pt x="57" y="51"/>
                    <a:pt x="57" y="51"/>
                    <a:pt x="57" y="51"/>
                  </a:cubicBezTo>
                  <a:cubicBezTo>
                    <a:pt x="57" y="60"/>
                    <a:pt x="57" y="60"/>
                    <a:pt x="57" y="60"/>
                  </a:cubicBezTo>
                  <a:cubicBezTo>
                    <a:pt x="57" y="63"/>
                    <a:pt x="55" y="65"/>
                    <a:pt x="52" y="65"/>
                  </a:cubicBezTo>
                  <a:cubicBezTo>
                    <a:pt x="7" y="65"/>
                    <a:pt x="7" y="65"/>
                    <a:pt x="7" y="65"/>
                  </a:cubicBezTo>
                  <a:cubicBezTo>
                    <a:pt x="3" y="65"/>
                    <a:pt x="0" y="64"/>
                    <a:pt x="0" y="60"/>
                  </a:cubicBezTo>
                  <a:cubicBezTo>
                    <a:pt x="0" y="22"/>
                    <a:pt x="0" y="22"/>
                    <a:pt x="0" y="22"/>
                  </a:cubicBezTo>
                  <a:cubicBezTo>
                    <a:pt x="0" y="17"/>
                    <a:pt x="2" y="12"/>
                    <a:pt x="5" y="12"/>
                  </a:cubicBezTo>
                  <a:cubicBezTo>
                    <a:pt x="6" y="12"/>
                    <a:pt x="6" y="12"/>
                    <a:pt x="6" y="12"/>
                  </a:cubicBezTo>
                  <a:cubicBezTo>
                    <a:pt x="6" y="12"/>
                    <a:pt x="6" y="12"/>
                    <a:pt x="6" y="12"/>
                  </a:cubicBezTo>
                  <a:cubicBezTo>
                    <a:pt x="22" y="12"/>
                    <a:pt x="22" y="12"/>
                    <a:pt x="22" y="12"/>
                  </a:cubicBezTo>
                  <a:cubicBezTo>
                    <a:pt x="10" y="17"/>
                    <a:pt x="10" y="17"/>
                    <a:pt x="10" y="17"/>
                  </a:cubicBezTo>
                  <a:cubicBezTo>
                    <a:pt x="6" y="17"/>
                    <a:pt x="6" y="17"/>
                    <a:pt x="6" y="17"/>
                  </a:cubicBezTo>
                  <a:cubicBezTo>
                    <a:pt x="5" y="17"/>
                    <a:pt x="5" y="21"/>
                    <a:pt x="7" y="21"/>
                  </a:cubicBezTo>
                  <a:close/>
                  <a:moveTo>
                    <a:pt x="7" y="60"/>
                  </a:moveTo>
                  <a:cubicBezTo>
                    <a:pt x="6" y="60"/>
                    <a:pt x="6" y="61"/>
                    <a:pt x="6" y="61"/>
                  </a:cubicBezTo>
                  <a:cubicBezTo>
                    <a:pt x="6" y="61"/>
                    <a:pt x="6" y="61"/>
                    <a:pt x="6" y="61"/>
                  </a:cubicBezTo>
                  <a:cubicBezTo>
                    <a:pt x="6" y="62"/>
                    <a:pt x="6" y="62"/>
                    <a:pt x="7" y="62"/>
                  </a:cubicBezTo>
                  <a:cubicBezTo>
                    <a:pt x="11" y="62"/>
                    <a:pt x="11" y="62"/>
                    <a:pt x="11" y="62"/>
                  </a:cubicBezTo>
                  <a:cubicBezTo>
                    <a:pt x="12" y="62"/>
                    <a:pt x="12" y="62"/>
                    <a:pt x="12" y="61"/>
                  </a:cubicBezTo>
                  <a:cubicBezTo>
                    <a:pt x="12" y="61"/>
                    <a:pt x="12" y="61"/>
                    <a:pt x="12" y="61"/>
                  </a:cubicBezTo>
                  <a:cubicBezTo>
                    <a:pt x="12" y="61"/>
                    <a:pt x="12" y="60"/>
                    <a:pt x="11" y="60"/>
                  </a:cubicBezTo>
                  <a:cubicBezTo>
                    <a:pt x="7" y="60"/>
                    <a:pt x="7" y="60"/>
                    <a:pt x="7" y="60"/>
                  </a:cubicBezTo>
                  <a:close/>
                  <a:moveTo>
                    <a:pt x="39" y="38"/>
                  </a:moveTo>
                  <a:cubicBezTo>
                    <a:pt x="36" y="38"/>
                    <a:pt x="35" y="40"/>
                    <a:pt x="35" y="42"/>
                  </a:cubicBezTo>
                  <a:cubicBezTo>
                    <a:pt x="35" y="45"/>
                    <a:pt x="36" y="46"/>
                    <a:pt x="39" y="46"/>
                  </a:cubicBezTo>
                  <a:cubicBezTo>
                    <a:pt x="41" y="46"/>
                    <a:pt x="43" y="45"/>
                    <a:pt x="43" y="42"/>
                  </a:cubicBezTo>
                  <a:cubicBezTo>
                    <a:pt x="43" y="40"/>
                    <a:pt x="41" y="38"/>
                    <a:pt x="39" y="38"/>
                  </a:cubicBezTo>
                  <a:close/>
                  <a:moveTo>
                    <a:pt x="7" y="26"/>
                  </a:moveTo>
                  <a:cubicBezTo>
                    <a:pt x="6" y="26"/>
                    <a:pt x="6" y="27"/>
                    <a:pt x="6" y="27"/>
                  </a:cubicBezTo>
                  <a:cubicBezTo>
                    <a:pt x="6" y="27"/>
                    <a:pt x="6" y="27"/>
                    <a:pt x="6" y="27"/>
                  </a:cubicBezTo>
                  <a:cubicBezTo>
                    <a:pt x="6" y="27"/>
                    <a:pt x="6" y="28"/>
                    <a:pt x="7" y="28"/>
                  </a:cubicBezTo>
                  <a:cubicBezTo>
                    <a:pt x="11" y="28"/>
                    <a:pt x="11" y="28"/>
                    <a:pt x="11" y="28"/>
                  </a:cubicBezTo>
                  <a:cubicBezTo>
                    <a:pt x="12" y="28"/>
                    <a:pt x="12" y="27"/>
                    <a:pt x="12" y="27"/>
                  </a:cubicBezTo>
                  <a:cubicBezTo>
                    <a:pt x="12" y="27"/>
                    <a:pt x="12" y="27"/>
                    <a:pt x="12" y="27"/>
                  </a:cubicBezTo>
                  <a:cubicBezTo>
                    <a:pt x="12" y="27"/>
                    <a:pt x="12" y="26"/>
                    <a:pt x="11" y="26"/>
                  </a:cubicBezTo>
                  <a:cubicBezTo>
                    <a:pt x="7" y="26"/>
                    <a:pt x="7" y="26"/>
                    <a:pt x="7" y="26"/>
                  </a:cubicBezTo>
                  <a:close/>
                  <a:moveTo>
                    <a:pt x="48" y="26"/>
                  </a:moveTo>
                  <a:cubicBezTo>
                    <a:pt x="47" y="26"/>
                    <a:pt x="47" y="27"/>
                    <a:pt x="47" y="27"/>
                  </a:cubicBezTo>
                  <a:cubicBezTo>
                    <a:pt x="47" y="27"/>
                    <a:pt x="47" y="27"/>
                    <a:pt x="47" y="27"/>
                  </a:cubicBezTo>
                  <a:cubicBezTo>
                    <a:pt x="47" y="27"/>
                    <a:pt x="47" y="28"/>
                    <a:pt x="48" y="28"/>
                  </a:cubicBezTo>
                  <a:cubicBezTo>
                    <a:pt x="52" y="28"/>
                    <a:pt x="52" y="28"/>
                    <a:pt x="52" y="28"/>
                  </a:cubicBezTo>
                  <a:cubicBezTo>
                    <a:pt x="53" y="28"/>
                    <a:pt x="53" y="27"/>
                    <a:pt x="53" y="27"/>
                  </a:cubicBezTo>
                  <a:cubicBezTo>
                    <a:pt x="53" y="27"/>
                    <a:pt x="53" y="27"/>
                    <a:pt x="53" y="27"/>
                  </a:cubicBezTo>
                  <a:cubicBezTo>
                    <a:pt x="53" y="27"/>
                    <a:pt x="53" y="26"/>
                    <a:pt x="52" y="26"/>
                  </a:cubicBezTo>
                  <a:cubicBezTo>
                    <a:pt x="48" y="26"/>
                    <a:pt x="48" y="26"/>
                    <a:pt x="48" y="26"/>
                  </a:cubicBezTo>
                  <a:close/>
                  <a:moveTo>
                    <a:pt x="40" y="26"/>
                  </a:moveTo>
                  <a:cubicBezTo>
                    <a:pt x="39" y="26"/>
                    <a:pt x="39" y="27"/>
                    <a:pt x="39" y="27"/>
                  </a:cubicBezTo>
                  <a:cubicBezTo>
                    <a:pt x="39" y="27"/>
                    <a:pt x="39" y="27"/>
                    <a:pt x="39" y="27"/>
                  </a:cubicBezTo>
                  <a:cubicBezTo>
                    <a:pt x="39" y="27"/>
                    <a:pt x="39" y="28"/>
                    <a:pt x="40" y="28"/>
                  </a:cubicBezTo>
                  <a:cubicBezTo>
                    <a:pt x="44" y="28"/>
                    <a:pt x="44" y="28"/>
                    <a:pt x="44" y="28"/>
                  </a:cubicBezTo>
                  <a:cubicBezTo>
                    <a:pt x="44" y="28"/>
                    <a:pt x="45" y="27"/>
                    <a:pt x="45" y="27"/>
                  </a:cubicBezTo>
                  <a:cubicBezTo>
                    <a:pt x="45" y="27"/>
                    <a:pt x="45" y="27"/>
                    <a:pt x="45" y="27"/>
                  </a:cubicBezTo>
                  <a:cubicBezTo>
                    <a:pt x="45" y="27"/>
                    <a:pt x="44" y="26"/>
                    <a:pt x="44" y="26"/>
                  </a:cubicBezTo>
                  <a:cubicBezTo>
                    <a:pt x="40" y="26"/>
                    <a:pt x="40" y="26"/>
                    <a:pt x="40" y="26"/>
                  </a:cubicBezTo>
                  <a:close/>
                  <a:moveTo>
                    <a:pt x="32" y="26"/>
                  </a:moveTo>
                  <a:cubicBezTo>
                    <a:pt x="31" y="26"/>
                    <a:pt x="31" y="27"/>
                    <a:pt x="31" y="27"/>
                  </a:cubicBezTo>
                  <a:cubicBezTo>
                    <a:pt x="31" y="27"/>
                    <a:pt x="31" y="27"/>
                    <a:pt x="31" y="27"/>
                  </a:cubicBezTo>
                  <a:cubicBezTo>
                    <a:pt x="31" y="27"/>
                    <a:pt x="31" y="28"/>
                    <a:pt x="32" y="28"/>
                  </a:cubicBezTo>
                  <a:cubicBezTo>
                    <a:pt x="36" y="28"/>
                    <a:pt x="36" y="28"/>
                    <a:pt x="36" y="28"/>
                  </a:cubicBezTo>
                  <a:cubicBezTo>
                    <a:pt x="37" y="28"/>
                    <a:pt x="37" y="27"/>
                    <a:pt x="37" y="27"/>
                  </a:cubicBezTo>
                  <a:cubicBezTo>
                    <a:pt x="37" y="27"/>
                    <a:pt x="37" y="27"/>
                    <a:pt x="37" y="27"/>
                  </a:cubicBezTo>
                  <a:cubicBezTo>
                    <a:pt x="37" y="27"/>
                    <a:pt x="37" y="26"/>
                    <a:pt x="36" y="26"/>
                  </a:cubicBezTo>
                  <a:cubicBezTo>
                    <a:pt x="32" y="26"/>
                    <a:pt x="32" y="26"/>
                    <a:pt x="32" y="26"/>
                  </a:cubicBezTo>
                  <a:close/>
                  <a:moveTo>
                    <a:pt x="23" y="26"/>
                  </a:moveTo>
                  <a:cubicBezTo>
                    <a:pt x="23" y="26"/>
                    <a:pt x="23" y="27"/>
                    <a:pt x="23" y="27"/>
                  </a:cubicBezTo>
                  <a:cubicBezTo>
                    <a:pt x="23" y="27"/>
                    <a:pt x="23" y="27"/>
                    <a:pt x="23" y="27"/>
                  </a:cubicBezTo>
                  <a:cubicBezTo>
                    <a:pt x="23" y="27"/>
                    <a:pt x="23" y="28"/>
                    <a:pt x="23" y="28"/>
                  </a:cubicBezTo>
                  <a:cubicBezTo>
                    <a:pt x="28" y="28"/>
                    <a:pt x="28" y="28"/>
                    <a:pt x="28" y="28"/>
                  </a:cubicBezTo>
                  <a:cubicBezTo>
                    <a:pt x="28" y="28"/>
                    <a:pt x="29" y="27"/>
                    <a:pt x="29" y="27"/>
                  </a:cubicBezTo>
                  <a:cubicBezTo>
                    <a:pt x="29" y="27"/>
                    <a:pt x="29" y="27"/>
                    <a:pt x="29" y="27"/>
                  </a:cubicBezTo>
                  <a:cubicBezTo>
                    <a:pt x="29" y="27"/>
                    <a:pt x="28" y="26"/>
                    <a:pt x="28" y="26"/>
                  </a:cubicBezTo>
                  <a:cubicBezTo>
                    <a:pt x="23" y="26"/>
                    <a:pt x="23" y="26"/>
                    <a:pt x="23" y="26"/>
                  </a:cubicBezTo>
                  <a:close/>
                  <a:moveTo>
                    <a:pt x="15" y="26"/>
                  </a:moveTo>
                  <a:cubicBezTo>
                    <a:pt x="14" y="26"/>
                    <a:pt x="14" y="27"/>
                    <a:pt x="14" y="27"/>
                  </a:cubicBezTo>
                  <a:cubicBezTo>
                    <a:pt x="14" y="27"/>
                    <a:pt x="14" y="27"/>
                    <a:pt x="14" y="27"/>
                  </a:cubicBezTo>
                  <a:cubicBezTo>
                    <a:pt x="14" y="27"/>
                    <a:pt x="14" y="28"/>
                    <a:pt x="15" y="28"/>
                  </a:cubicBezTo>
                  <a:cubicBezTo>
                    <a:pt x="19" y="28"/>
                    <a:pt x="19" y="28"/>
                    <a:pt x="19" y="28"/>
                  </a:cubicBezTo>
                  <a:cubicBezTo>
                    <a:pt x="20" y="28"/>
                    <a:pt x="20" y="27"/>
                    <a:pt x="20" y="27"/>
                  </a:cubicBezTo>
                  <a:cubicBezTo>
                    <a:pt x="20" y="27"/>
                    <a:pt x="20" y="27"/>
                    <a:pt x="20" y="27"/>
                  </a:cubicBezTo>
                  <a:cubicBezTo>
                    <a:pt x="20" y="27"/>
                    <a:pt x="20" y="26"/>
                    <a:pt x="19" y="26"/>
                  </a:cubicBezTo>
                  <a:cubicBezTo>
                    <a:pt x="15" y="26"/>
                    <a:pt x="15" y="26"/>
                    <a:pt x="15" y="26"/>
                  </a:cubicBezTo>
                  <a:close/>
                  <a:moveTo>
                    <a:pt x="5" y="30"/>
                  </a:moveTo>
                  <a:cubicBezTo>
                    <a:pt x="5" y="30"/>
                    <a:pt x="5" y="29"/>
                    <a:pt x="5" y="29"/>
                  </a:cubicBezTo>
                  <a:cubicBezTo>
                    <a:pt x="5" y="29"/>
                    <a:pt x="5" y="29"/>
                    <a:pt x="5" y="29"/>
                  </a:cubicBezTo>
                  <a:cubicBezTo>
                    <a:pt x="4" y="29"/>
                    <a:pt x="4" y="30"/>
                    <a:pt x="4" y="30"/>
                  </a:cubicBezTo>
                  <a:cubicBezTo>
                    <a:pt x="4" y="34"/>
                    <a:pt x="4" y="34"/>
                    <a:pt x="4" y="34"/>
                  </a:cubicBezTo>
                  <a:cubicBezTo>
                    <a:pt x="4" y="35"/>
                    <a:pt x="4" y="35"/>
                    <a:pt x="5" y="35"/>
                  </a:cubicBezTo>
                  <a:cubicBezTo>
                    <a:pt x="5" y="35"/>
                    <a:pt x="5" y="35"/>
                    <a:pt x="5" y="35"/>
                  </a:cubicBezTo>
                  <a:cubicBezTo>
                    <a:pt x="5" y="35"/>
                    <a:pt x="5" y="35"/>
                    <a:pt x="5" y="34"/>
                  </a:cubicBezTo>
                  <a:cubicBezTo>
                    <a:pt x="5" y="30"/>
                    <a:pt x="5" y="30"/>
                    <a:pt x="5" y="30"/>
                  </a:cubicBezTo>
                  <a:close/>
                  <a:moveTo>
                    <a:pt x="5" y="62"/>
                  </a:moveTo>
                  <a:cubicBezTo>
                    <a:pt x="8" y="62"/>
                    <a:pt x="1" y="62"/>
                    <a:pt x="5" y="62"/>
                  </a:cubicBezTo>
                  <a:close/>
                  <a:moveTo>
                    <a:pt x="5" y="55"/>
                  </a:moveTo>
                  <a:cubicBezTo>
                    <a:pt x="5" y="55"/>
                    <a:pt x="5" y="54"/>
                    <a:pt x="5" y="54"/>
                  </a:cubicBezTo>
                  <a:cubicBezTo>
                    <a:pt x="5" y="54"/>
                    <a:pt x="5" y="54"/>
                    <a:pt x="5" y="54"/>
                  </a:cubicBezTo>
                  <a:cubicBezTo>
                    <a:pt x="4" y="54"/>
                    <a:pt x="4" y="55"/>
                    <a:pt x="4" y="55"/>
                  </a:cubicBezTo>
                  <a:cubicBezTo>
                    <a:pt x="4" y="59"/>
                    <a:pt x="4" y="59"/>
                    <a:pt x="4" y="59"/>
                  </a:cubicBezTo>
                  <a:cubicBezTo>
                    <a:pt x="4" y="60"/>
                    <a:pt x="4" y="60"/>
                    <a:pt x="5" y="60"/>
                  </a:cubicBezTo>
                  <a:cubicBezTo>
                    <a:pt x="5" y="60"/>
                    <a:pt x="5" y="60"/>
                    <a:pt x="5" y="60"/>
                  </a:cubicBezTo>
                  <a:cubicBezTo>
                    <a:pt x="5" y="60"/>
                    <a:pt x="5" y="60"/>
                    <a:pt x="5" y="59"/>
                  </a:cubicBezTo>
                  <a:cubicBezTo>
                    <a:pt x="5" y="55"/>
                    <a:pt x="5" y="55"/>
                    <a:pt x="5" y="55"/>
                  </a:cubicBezTo>
                  <a:close/>
                  <a:moveTo>
                    <a:pt x="5" y="47"/>
                  </a:moveTo>
                  <a:cubicBezTo>
                    <a:pt x="5" y="46"/>
                    <a:pt x="5" y="46"/>
                    <a:pt x="5" y="46"/>
                  </a:cubicBezTo>
                  <a:cubicBezTo>
                    <a:pt x="5" y="46"/>
                    <a:pt x="5" y="46"/>
                    <a:pt x="5" y="46"/>
                  </a:cubicBezTo>
                  <a:cubicBezTo>
                    <a:pt x="4" y="46"/>
                    <a:pt x="4" y="46"/>
                    <a:pt x="4" y="47"/>
                  </a:cubicBezTo>
                  <a:cubicBezTo>
                    <a:pt x="4" y="51"/>
                    <a:pt x="4" y="51"/>
                    <a:pt x="4" y="51"/>
                  </a:cubicBezTo>
                  <a:cubicBezTo>
                    <a:pt x="4" y="52"/>
                    <a:pt x="4" y="52"/>
                    <a:pt x="5" y="52"/>
                  </a:cubicBezTo>
                  <a:cubicBezTo>
                    <a:pt x="5" y="52"/>
                    <a:pt x="5" y="52"/>
                    <a:pt x="5" y="52"/>
                  </a:cubicBezTo>
                  <a:cubicBezTo>
                    <a:pt x="5" y="52"/>
                    <a:pt x="5" y="52"/>
                    <a:pt x="5" y="51"/>
                  </a:cubicBezTo>
                  <a:cubicBezTo>
                    <a:pt x="5" y="47"/>
                    <a:pt x="5" y="47"/>
                    <a:pt x="5" y="47"/>
                  </a:cubicBezTo>
                  <a:close/>
                  <a:moveTo>
                    <a:pt x="5" y="38"/>
                  </a:moveTo>
                  <a:cubicBezTo>
                    <a:pt x="5" y="38"/>
                    <a:pt x="5" y="37"/>
                    <a:pt x="5" y="37"/>
                  </a:cubicBezTo>
                  <a:cubicBezTo>
                    <a:pt x="5" y="37"/>
                    <a:pt x="5" y="37"/>
                    <a:pt x="5" y="37"/>
                  </a:cubicBezTo>
                  <a:cubicBezTo>
                    <a:pt x="4" y="37"/>
                    <a:pt x="4" y="38"/>
                    <a:pt x="4" y="38"/>
                  </a:cubicBezTo>
                  <a:cubicBezTo>
                    <a:pt x="4" y="43"/>
                    <a:pt x="4" y="43"/>
                    <a:pt x="4" y="43"/>
                  </a:cubicBezTo>
                  <a:cubicBezTo>
                    <a:pt x="4" y="43"/>
                    <a:pt x="4" y="43"/>
                    <a:pt x="5" y="43"/>
                  </a:cubicBezTo>
                  <a:cubicBezTo>
                    <a:pt x="5" y="43"/>
                    <a:pt x="5" y="43"/>
                    <a:pt x="5" y="43"/>
                  </a:cubicBezTo>
                  <a:cubicBezTo>
                    <a:pt x="5" y="43"/>
                    <a:pt x="5" y="43"/>
                    <a:pt x="5" y="43"/>
                  </a:cubicBezTo>
                  <a:cubicBezTo>
                    <a:pt x="5" y="38"/>
                    <a:pt x="5" y="38"/>
                    <a:pt x="5" y="38"/>
                  </a:cubicBezTo>
                  <a:close/>
                  <a:moveTo>
                    <a:pt x="48" y="60"/>
                  </a:moveTo>
                  <a:cubicBezTo>
                    <a:pt x="47" y="60"/>
                    <a:pt x="47" y="61"/>
                    <a:pt x="47" y="61"/>
                  </a:cubicBezTo>
                  <a:cubicBezTo>
                    <a:pt x="47" y="61"/>
                    <a:pt x="47" y="61"/>
                    <a:pt x="47" y="61"/>
                  </a:cubicBezTo>
                  <a:cubicBezTo>
                    <a:pt x="47" y="62"/>
                    <a:pt x="47" y="62"/>
                    <a:pt x="48" y="62"/>
                  </a:cubicBezTo>
                  <a:cubicBezTo>
                    <a:pt x="52" y="62"/>
                    <a:pt x="52" y="62"/>
                    <a:pt x="52" y="62"/>
                  </a:cubicBezTo>
                  <a:cubicBezTo>
                    <a:pt x="53" y="62"/>
                    <a:pt x="53" y="62"/>
                    <a:pt x="53" y="61"/>
                  </a:cubicBezTo>
                  <a:cubicBezTo>
                    <a:pt x="53" y="61"/>
                    <a:pt x="53" y="61"/>
                    <a:pt x="53" y="61"/>
                  </a:cubicBezTo>
                  <a:cubicBezTo>
                    <a:pt x="53" y="61"/>
                    <a:pt x="53" y="60"/>
                    <a:pt x="52" y="60"/>
                  </a:cubicBezTo>
                  <a:cubicBezTo>
                    <a:pt x="48" y="60"/>
                    <a:pt x="48" y="60"/>
                    <a:pt x="48" y="60"/>
                  </a:cubicBezTo>
                  <a:close/>
                  <a:moveTo>
                    <a:pt x="40" y="60"/>
                  </a:moveTo>
                  <a:cubicBezTo>
                    <a:pt x="39" y="60"/>
                    <a:pt x="39" y="61"/>
                    <a:pt x="39" y="61"/>
                  </a:cubicBezTo>
                  <a:cubicBezTo>
                    <a:pt x="39" y="61"/>
                    <a:pt x="39" y="61"/>
                    <a:pt x="39" y="61"/>
                  </a:cubicBezTo>
                  <a:cubicBezTo>
                    <a:pt x="39" y="62"/>
                    <a:pt x="39" y="62"/>
                    <a:pt x="40" y="62"/>
                  </a:cubicBezTo>
                  <a:cubicBezTo>
                    <a:pt x="44" y="62"/>
                    <a:pt x="44" y="62"/>
                    <a:pt x="44" y="62"/>
                  </a:cubicBezTo>
                  <a:cubicBezTo>
                    <a:pt x="44" y="62"/>
                    <a:pt x="45" y="62"/>
                    <a:pt x="45" y="61"/>
                  </a:cubicBezTo>
                  <a:cubicBezTo>
                    <a:pt x="45" y="61"/>
                    <a:pt x="45" y="61"/>
                    <a:pt x="45" y="61"/>
                  </a:cubicBezTo>
                  <a:cubicBezTo>
                    <a:pt x="45" y="61"/>
                    <a:pt x="44" y="60"/>
                    <a:pt x="44" y="60"/>
                  </a:cubicBezTo>
                  <a:cubicBezTo>
                    <a:pt x="40" y="60"/>
                    <a:pt x="40" y="60"/>
                    <a:pt x="40" y="60"/>
                  </a:cubicBezTo>
                  <a:close/>
                  <a:moveTo>
                    <a:pt x="32" y="60"/>
                  </a:moveTo>
                  <a:cubicBezTo>
                    <a:pt x="31" y="60"/>
                    <a:pt x="31" y="61"/>
                    <a:pt x="31" y="61"/>
                  </a:cubicBezTo>
                  <a:cubicBezTo>
                    <a:pt x="31" y="61"/>
                    <a:pt x="31" y="61"/>
                    <a:pt x="31" y="61"/>
                  </a:cubicBezTo>
                  <a:cubicBezTo>
                    <a:pt x="31" y="62"/>
                    <a:pt x="31" y="62"/>
                    <a:pt x="32" y="62"/>
                  </a:cubicBezTo>
                  <a:cubicBezTo>
                    <a:pt x="36" y="62"/>
                    <a:pt x="36" y="62"/>
                    <a:pt x="36" y="62"/>
                  </a:cubicBezTo>
                  <a:cubicBezTo>
                    <a:pt x="37" y="62"/>
                    <a:pt x="37" y="62"/>
                    <a:pt x="37" y="61"/>
                  </a:cubicBezTo>
                  <a:cubicBezTo>
                    <a:pt x="37" y="61"/>
                    <a:pt x="37" y="61"/>
                    <a:pt x="37" y="61"/>
                  </a:cubicBezTo>
                  <a:cubicBezTo>
                    <a:pt x="37" y="61"/>
                    <a:pt x="37" y="60"/>
                    <a:pt x="36" y="60"/>
                  </a:cubicBezTo>
                  <a:cubicBezTo>
                    <a:pt x="32" y="60"/>
                    <a:pt x="32" y="60"/>
                    <a:pt x="32" y="60"/>
                  </a:cubicBezTo>
                  <a:close/>
                  <a:moveTo>
                    <a:pt x="23" y="60"/>
                  </a:moveTo>
                  <a:cubicBezTo>
                    <a:pt x="23" y="60"/>
                    <a:pt x="23" y="61"/>
                    <a:pt x="23" y="61"/>
                  </a:cubicBezTo>
                  <a:cubicBezTo>
                    <a:pt x="23" y="61"/>
                    <a:pt x="23" y="61"/>
                    <a:pt x="23" y="61"/>
                  </a:cubicBezTo>
                  <a:cubicBezTo>
                    <a:pt x="23" y="62"/>
                    <a:pt x="23" y="62"/>
                    <a:pt x="23" y="62"/>
                  </a:cubicBezTo>
                  <a:cubicBezTo>
                    <a:pt x="28" y="62"/>
                    <a:pt x="28" y="62"/>
                    <a:pt x="28" y="62"/>
                  </a:cubicBezTo>
                  <a:cubicBezTo>
                    <a:pt x="28" y="62"/>
                    <a:pt x="29" y="62"/>
                    <a:pt x="29" y="61"/>
                  </a:cubicBezTo>
                  <a:cubicBezTo>
                    <a:pt x="29" y="61"/>
                    <a:pt x="29" y="61"/>
                    <a:pt x="29" y="61"/>
                  </a:cubicBezTo>
                  <a:cubicBezTo>
                    <a:pt x="29" y="61"/>
                    <a:pt x="28" y="60"/>
                    <a:pt x="28" y="60"/>
                  </a:cubicBezTo>
                  <a:cubicBezTo>
                    <a:pt x="23" y="60"/>
                    <a:pt x="23" y="60"/>
                    <a:pt x="23" y="60"/>
                  </a:cubicBezTo>
                  <a:close/>
                  <a:moveTo>
                    <a:pt x="15" y="60"/>
                  </a:moveTo>
                  <a:cubicBezTo>
                    <a:pt x="14" y="60"/>
                    <a:pt x="14" y="61"/>
                    <a:pt x="14" y="61"/>
                  </a:cubicBezTo>
                  <a:cubicBezTo>
                    <a:pt x="14" y="61"/>
                    <a:pt x="14" y="61"/>
                    <a:pt x="14" y="61"/>
                  </a:cubicBezTo>
                  <a:cubicBezTo>
                    <a:pt x="14" y="62"/>
                    <a:pt x="14" y="62"/>
                    <a:pt x="15" y="62"/>
                  </a:cubicBezTo>
                  <a:cubicBezTo>
                    <a:pt x="19" y="62"/>
                    <a:pt x="19" y="62"/>
                    <a:pt x="19" y="62"/>
                  </a:cubicBezTo>
                  <a:cubicBezTo>
                    <a:pt x="20" y="62"/>
                    <a:pt x="20" y="62"/>
                    <a:pt x="20" y="61"/>
                  </a:cubicBezTo>
                  <a:cubicBezTo>
                    <a:pt x="20" y="61"/>
                    <a:pt x="20" y="61"/>
                    <a:pt x="20" y="61"/>
                  </a:cubicBezTo>
                  <a:cubicBezTo>
                    <a:pt x="20" y="61"/>
                    <a:pt x="20" y="60"/>
                    <a:pt x="19" y="60"/>
                  </a:cubicBezTo>
                  <a:cubicBezTo>
                    <a:pt x="15" y="60"/>
                    <a:pt x="15" y="60"/>
                    <a:pt x="15" y="60"/>
                  </a:cubicBezTo>
                  <a:close/>
                  <a:moveTo>
                    <a:pt x="7" y="20"/>
                  </a:moveTo>
                  <a:cubicBezTo>
                    <a:pt x="16" y="20"/>
                    <a:pt x="16" y="20"/>
                    <a:pt x="16" y="20"/>
                  </a:cubicBezTo>
                  <a:cubicBezTo>
                    <a:pt x="51" y="5"/>
                    <a:pt x="51" y="5"/>
                    <a:pt x="51" y="5"/>
                  </a:cubicBezTo>
                  <a:cubicBezTo>
                    <a:pt x="62" y="28"/>
                    <a:pt x="62" y="28"/>
                    <a:pt x="62" y="28"/>
                  </a:cubicBezTo>
                  <a:cubicBezTo>
                    <a:pt x="59" y="30"/>
                    <a:pt x="59" y="30"/>
                    <a:pt x="59" y="30"/>
                  </a:cubicBezTo>
                  <a:cubicBezTo>
                    <a:pt x="59" y="34"/>
                    <a:pt x="59" y="34"/>
                    <a:pt x="59" y="34"/>
                  </a:cubicBezTo>
                  <a:cubicBezTo>
                    <a:pt x="67" y="30"/>
                    <a:pt x="67" y="30"/>
                    <a:pt x="67" y="30"/>
                  </a:cubicBezTo>
                  <a:cubicBezTo>
                    <a:pt x="54" y="2"/>
                    <a:pt x="54" y="2"/>
                    <a:pt x="54" y="2"/>
                  </a:cubicBezTo>
                  <a:cubicBezTo>
                    <a:pt x="53" y="0"/>
                    <a:pt x="53" y="0"/>
                    <a:pt x="53" y="0"/>
                  </a:cubicBezTo>
                  <a:cubicBezTo>
                    <a:pt x="52" y="1"/>
                    <a:pt x="52" y="1"/>
                    <a:pt x="52" y="1"/>
                  </a:cubicBezTo>
                  <a:cubicBezTo>
                    <a:pt x="7" y="20"/>
                    <a:pt x="7" y="20"/>
                    <a:pt x="7" y="20"/>
                  </a:cubicBezTo>
                  <a:close/>
                  <a:moveTo>
                    <a:pt x="59" y="36"/>
                  </a:moveTo>
                  <a:cubicBezTo>
                    <a:pt x="57" y="36"/>
                    <a:pt x="57" y="36"/>
                    <a:pt x="57" y="36"/>
                  </a:cubicBezTo>
                  <a:cubicBezTo>
                    <a:pt x="35" y="36"/>
                    <a:pt x="35" y="36"/>
                    <a:pt x="35" y="36"/>
                  </a:cubicBezTo>
                  <a:cubicBezTo>
                    <a:pt x="34" y="36"/>
                    <a:pt x="33" y="36"/>
                    <a:pt x="32" y="37"/>
                  </a:cubicBezTo>
                  <a:cubicBezTo>
                    <a:pt x="32" y="38"/>
                    <a:pt x="31" y="38"/>
                    <a:pt x="31" y="39"/>
                  </a:cubicBezTo>
                  <a:cubicBezTo>
                    <a:pt x="31" y="46"/>
                    <a:pt x="31" y="46"/>
                    <a:pt x="31" y="46"/>
                  </a:cubicBezTo>
                  <a:cubicBezTo>
                    <a:pt x="31" y="47"/>
                    <a:pt x="32" y="47"/>
                    <a:pt x="32" y="48"/>
                  </a:cubicBezTo>
                  <a:cubicBezTo>
                    <a:pt x="33" y="49"/>
                    <a:pt x="34" y="49"/>
                    <a:pt x="35" y="49"/>
                  </a:cubicBezTo>
                  <a:cubicBezTo>
                    <a:pt x="57" y="49"/>
                    <a:pt x="57" y="49"/>
                    <a:pt x="57" y="49"/>
                  </a:cubicBezTo>
                  <a:cubicBezTo>
                    <a:pt x="59" y="49"/>
                    <a:pt x="59" y="49"/>
                    <a:pt x="59" y="49"/>
                  </a:cubicBezTo>
                  <a:lnTo>
                    <a:pt x="59" y="36"/>
                  </a:lnTo>
                  <a:close/>
                </a:path>
              </a:pathLst>
            </a:custGeom>
            <a:noFill/>
            <a:ln w="28575" cap="flat" cmpd="sng" algn="ctr">
              <a:solidFill>
                <a:schemeClr val="bg1"/>
              </a:solidFill>
              <a:prstDash val="solid"/>
            </a:ln>
            <a:effectLst>
              <a:outerShdw blurRad="317500" dist="165100" dir="2700000" algn="tl" rotWithShape="0">
                <a:prstClr val="black">
                  <a:alpha val="40000"/>
                </a:prstClr>
              </a:outerShdw>
            </a:effectLst>
            <a:extLst/>
          </p:spPr>
          <p:txBody>
            <a:bodyPr anchor="ctr"/>
            <a:lstStyle/>
            <a:p>
              <a:pPr algn="ctr">
                <a:defRPr/>
              </a:pPr>
              <a:endParaRPr lang="zh-CN" altLang="en-US" kern="0">
                <a:solidFill>
                  <a:schemeClr val="bg1"/>
                </a:solidFill>
              </a:endParaRPr>
            </a:p>
          </p:txBody>
        </p:sp>
      </p:grpSp>
      <p:sp>
        <p:nvSpPr>
          <p:cNvPr id="56" name="矩形 55"/>
          <p:cNvSpPr/>
          <p:nvPr/>
        </p:nvSpPr>
        <p:spPr>
          <a:xfrm>
            <a:off x="1296458" y="345937"/>
            <a:ext cx="4339650" cy="646331"/>
          </a:xfrm>
          <a:prstGeom prst="rect">
            <a:avLst/>
          </a:prstGeom>
          <a:noFill/>
        </p:spPr>
        <p:txBody>
          <a:bodyPr wrap="none" lIns="91440" tIns="45720" rIns="91440" bIns="45720">
            <a:spAutoFit/>
          </a:bodyPr>
          <a:lstStyle/>
          <a:p>
            <a:pPr algn="ctr"/>
            <a:r>
              <a:rPr lang="zh-CN" altLang="en-US" sz="3600" b="0" cap="none" spc="0" dirty="0" smtClean="0">
                <a:ln w="0"/>
                <a:solidFill>
                  <a:schemeClr val="bg1"/>
                </a:solidFill>
                <a:effectLst>
                  <a:outerShdw blurRad="38100" dist="19050" dir="2700000" algn="tl" rotWithShape="0">
                    <a:schemeClr val="dk1">
                      <a:alpha val="40000"/>
                    </a:schemeClr>
                  </a:outerShdw>
                </a:effectLst>
                <a:latin typeface="方正舒体" panose="02010601030101010101" pitchFamily="2" charset="-122"/>
                <a:ea typeface="方正舒体" panose="02010601030101010101" pitchFamily="2" charset="-122"/>
              </a:rPr>
              <a:t>请输入替换你的标题</a:t>
            </a:r>
            <a:endParaRPr lang="zh-CN" altLang="en-US" sz="3600" b="0" cap="none" spc="0" dirty="0">
              <a:ln w="0"/>
              <a:solidFill>
                <a:schemeClr val="bg1"/>
              </a:solidFill>
              <a:effectLst>
                <a:outerShdw blurRad="38100" dist="19050" dir="2700000" algn="tl" rotWithShape="0">
                  <a:schemeClr val="dk1">
                    <a:alpha val="40000"/>
                  </a:schemeClr>
                </a:outerShdw>
              </a:effectLst>
              <a:latin typeface="方正舒体" panose="02010601030101010101" pitchFamily="2" charset="-122"/>
              <a:ea typeface="方正舒体" panose="02010601030101010101" pitchFamily="2" charset="-122"/>
            </a:endParaRPr>
          </a:p>
        </p:txBody>
      </p:sp>
      <p:grpSp>
        <p:nvGrpSpPr>
          <p:cNvPr id="57" name="组合 56"/>
          <p:cNvGrpSpPr/>
          <p:nvPr/>
        </p:nvGrpSpPr>
        <p:grpSpPr>
          <a:xfrm>
            <a:off x="436744" y="1928816"/>
            <a:ext cx="3516924" cy="3529008"/>
            <a:chOff x="6708530" y="3402624"/>
            <a:chExt cx="2558563" cy="2567354"/>
          </a:xfrm>
        </p:grpSpPr>
        <p:sp>
          <p:nvSpPr>
            <p:cNvPr id="58" name="任意多边形 57"/>
            <p:cNvSpPr/>
            <p:nvPr/>
          </p:nvSpPr>
          <p:spPr>
            <a:xfrm>
              <a:off x="6945388" y="4449442"/>
              <a:ext cx="236861" cy="118431"/>
            </a:xfrm>
            <a:custGeom>
              <a:avLst/>
              <a:gdLst/>
              <a:ahLst/>
              <a:cxnLst/>
              <a:rect l="0" t="0" r="0" b="0"/>
              <a:pathLst>
                <a:path w="236861" h="118431">
                  <a:moveTo>
                    <a:pt x="236860" y="0"/>
                  </a:moveTo>
                  <a:lnTo>
                    <a:pt x="0" y="0"/>
                  </a:lnTo>
                  <a:lnTo>
                    <a:pt x="0" y="0"/>
                  </a:lnTo>
                  <a:lnTo>
                    <a:pt x="201391" y="11843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a:off x="6708530" y="4567872"/>
              <a:ext cx="319821" cy="118430"/>
            </a:xfrm>
            <a:custGeom>
              <a:avLst/>
              <a:gdLst/>
              <a:ahLst/>
              <a:cxnLst/>
              <a:rect l="0" t="0" r="0" b="0"/>
              <a:pathLst>
                <a:path w="319821" h="118430">
                  <a:moveTo>
                    <a:pt x="118429" y="0"/>
                  </a:moveTo>
                  <a:lnTo>
                    <a:pt x="0" y="118429"/>
                  </a:lnTo>
                  <a:lnTo>
                    <a:pt x="0" y="118429"/>
                  </a:lnTo>
                  <a:lnTo>
                    <a:pt x="319820" y="11842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a:off x="6826959" y="4449442"/>
              <a:ext cx="201392" cy="236860"/>
            </a:xfrm>
            <a:custGeom>
              <a:avLst/>
              <a:gdLst/>
              <a:ahLst/>
              <a:cxnLst/>
              <a:rect l="0" t="0" r="0" b="0"/>
              <a:pathLst>
                <a:path w="201392" h="236860">
                  <a:moveTo>
                    <a:pt x="118429" y="0"/>
                  </a:moveTo>
                  <a:lnTo>
                    <a:pt x="0" y="118430"/>
                  </a:lnTo>
                  <a:lnTo>
                    <a:pt x="0" y="118430"/>
                  </a:lnTo>
                  <a:lnTo>
                    <a:pt x="201391" y="2368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a:off x="6945388" y="4449442"/>
              <a:ext cx="201392" cy="236860"/>
            </a:xfrm>
            <a:custGeom>
              <a:avLst/>
              <a:gdLst/>
              <a:ahLst/>
              <a:cxnLst/>
              <a:rect l="0" t="0" r="0" b="0"/>
              <a:pathLst>
                <a:path w="201392" h="236860">
                  <a:moveTo>
                    <a:pt x="201391" y="118430"/>
                  </a:moveTo>
                  <a:lnTo>
                    <a:pt x="0" y="0"/>
                  </a:lnTo>
                  <a:lnTo>
                    <a:pt x="0" y="0"/>
                  </a:lnTo>
                  <a:lnTo>
                    <a:pt x="82962" y="2368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a:off x="6945388" y="4331013"/>
              <a:ext cx="236861" cy="118430"/>
            </a:xfrm>
            <a:custGeom>
              <a:avLst/>
              <a:gdLst/>
              <a:ahLst/>
              <a:cxnLst/>
              <a:rect l="0" t="0" r="0" b="0"/>
              <a:pathLst>
                <a:path w="236861" h="118430">
                  <a:moveTo>
                    <a:pt x="0" y="118429"/>
                  </a:moveTo>
                  <a:lnTo>
                    <a:pt x="236860" y="118429"/>
                  </a:lnTo>
                  <a:lnTo>
                    <a:pt x="236860" y="118429"/>
                  </a:lnTo>
                  <a:lnTo>
                    <a:pt x="11843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a:off x="7466600" y="4508657"/>
              <a:ext cx="118430" cy="59216"/>
            </a:xfrm>
            <a:custGeom>
              <a:avLst/>
              <a:gdLst/>
              <a:ahLst/>
              <a:cxnLst/>
              <a:rect l="0" t="0" r="0" b="0"/>
              <a:pathLst>
                <a:path w="118430" h="59216">
                  <a:moveTo>
                    <a:pt x="0" y="59215"/>
                  </a:moveTo>
                  <a:lnTo>
                    <a:pt x="118429" y="59215"/>
                  </a:lnTo>
                  <a:lnTo>
                    <a:pt x="118429" y="59215"/>
                  </a:lnTo>
                  <a:lnTo>
                    <a:pt x="11842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a:off x="7063818" y="4331013"/>
              <a:ext cx="118431" cy="118430"/>
            </a:xfrm>
            <a:custGeom>
              <a:avLst/>
              <a:gdLst/>
              <a:ahLst/>
              <a:cxnLst/>
              <a:rect l="0" t="0" r="0" b="0"/>
              <a:pathLst>
                <a:path w="118431" h="118430">
                  <a:moveTo>
                    <a:pt x="0" y="0"/>
                  </a:moveTo>
                  <a:lnTo>
                    <a:pt x="118430" y="118429"/>
                  </a:lnTo>
                  <a:lnTo>
                    <a:pt x="118430" y="118429"/>
                  </a:lnTo>
                  <a:lnTo>
                    <a:pt x="118430" y="5921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a:off x="7372183" y="4390227"/>
              <a:ext cx="11456" cy="59216"/>
            </a:xfrm>
            <a:custGeom>
              <a:avLst/>
              <a:gdLst/>
              <a:ahLst/>
              <a:cxnLst/>
              <a:rect l="0" t="0" r="0" b="0"/>
              <a:pathLst>
                <a:path w="11456" h="59216">
                  <a:moveTo>
                    <a:pt x="11455" y="0"/>
                  </a:moveTo>
                  <a:lnTo>
                    <a:pt x="0" y="59215"/>
                  </a:lnTo>
                  <a:lnTo>
                    <a:pt x="0" y="59215"/>
                  </a:lnTo>
                  <a:lnTo>
                    <a:pt x="11455" y="5921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a:off x="7348170" y="4508657"/>
              <a:ext cx="118431" cy="177645"/>
            </a:xfrm>
            <a:custGeom>
              <a:avLst/>
              <a:gdLst/>
              <a:ahLst/>
              <a:cxnLst/>
              <a:rect l="0" t="0" r="0" b="0"/>
              <a:pathLst>
                <a:path w="118431" h="177645">
                  <a:moveTo>
                    <a:pt x="0" y="177644"/>
                  </a:moveTo>
                  <a:lnTo>
                    <a:pt x="118430" y="59215"/>
                  </a:lnTo>
                  <a:lnTo>
                    <a:pt x="118430" y="59215"/>
                  </a:lnTo>
                  <a:lnTo>
                    <a:pt x="3546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a:off x="7146779" y="4508657"/>
              <a:ext cx="236860" cy="177645"/>
            </a:xfrm>
            <a:custGeom>
              <a:avLst/>
              <a:gdLst/>
              <a:ahLst/>
              <a:cxnLst/>
              <a:rect l="0" t="0" r="0" b="0"/>
              <a:pathLst>
                <a:path w="236860" h="177645">
                  <a:moveTo>
                    <a:pt x="0" y="59215"/>
                  </a:moveTo>
                  <a:lnTo>
                    <a:pt x="201391" y="177644"/>
                  </a:lnTo>
                  <a:lnTo>
                    <a:pt x="201391" y="177644"/>
                  </a:lnTo>
                  <a:lnTo>
                    <a:pt x="23685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a:off x="7372183" y="4449442"/>
              <a:ext cx="11456" cy="59216"/>
            </a:xfrm>
            <a:custGeom>
              <a:avLst/>
              <a:gdLst/>
              <a:ahLst/>
              <a:cxnLst/>
              <a:rect l="0" t="0" r="0" b="0"/>
              <a:pathLst>
                <a:path w="11456" h="59216">
                  <a:moveTo>
                    <a:pt x="11455" y="0"/>
                  </a:moveTo>
                  <a:lnTo>
                    <a:pt x="0" y="0"/>
                  </a:lnTo>
                  <a:lnTo>
                    <a:pt x="0" y="0"/>
                  </a:lnTo>
                  <a:lnTo>
                    <a:pt x="11455" y="5921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a:off x="7277215" y="4390227"/>
              <a:ext cx="106424" cy="59216"/>
            </a:xfrm>
            <a:custGeom>
              <a:avLst/>
              <a:gdLst/>
              <a:ahLst/>
              <a:cxnLst/>
              <a:rect l="0" t="0" r="0" b="0"/>
              <a:pathLst>
                <a:path w="106424" h="59216">
                  <a:moveTo>
                    <a:pt x="94968" y="59215"/>
                  </a:moveTo>
                  <a:lnTo>
                    <a:pt x="106423" y="0"/>
                  </a:lnTo>
                  <a:lnTo>
                    <a:pt x="106423" y="0"/>
                  </a:lnTo>
                  <a:lnTo>
                    <a:pt x="0" y="5921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a:off x="7277215" y="4331013"/>
              <a:ext cx="106424" cy="118430"/>
            </a:xfrm>
            <a:custGeom>
              <a:avLst/>
              <a:gdLst/>
              <a:ahLst/>
              <a:cxnLst/>
              <a:rect l="0" t="0" r="0" b="0"/>
              <a:pathLst>
                <a:path w="106424" h="118430">
                  <a:moveTo>
                    <a:pt x="106423" y="59214"/>
                  </a:moveTo>
                  <a:lnTo>
                    <a:pt x="106423" y="0"/>
                  </a:lnTo>
                  <a:lnTo>
                    <a:pt x="106423" y="0"/>
                  </a:lnTo>
                  <a:lnTo>
                    <a:pt x="0" y="11842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任意多边形 70"/>
            <p:cNvSpPr/>
            <p:nvPr/>
          </p:nvSpPr>
          <p:spPr>
            <a:xfrm>
              <a:off x="7277215" y="4449442"/>
              <a:ext cx="106424" cy="59216"/>
            </a:xfrm>
            <a:custGeom>
              <a:avLst/>
              <a:gdLst/>
              <a:ahLst/>
              <a:cxnLst/>
              <a:rect l="0" t="0" r="0" b="0"/>
              <a:pathLst>
                <a:path w="106424" h="59216">
                  <a:moveTo>
                    <a:pt x="106423" y="59215"/>
                  </a:moveTo>
                  <a:lnTo>
                    <a:pt x="94968" y="0"/>
                  </a:lnTo>
                  <a:lnTo>
                    <a:pt x="94968"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71"/>
            <p:cNvSpPr/>
            <p:nvPr/>
          </p:nvSpPr>
          <p:spPr>
            <a:xfrm>
              <a:off x="7146779" y="4449442"/>
              <a:ext cx="130437" cy="118431"/>
            </a:xfrm>
            <a:custGeom>
              <a:avLst/>
              <a:gdLst/>
              <a:ahLst/>
              <a:cxnLst/>
              <a:rect l="0" t="0" r="0" b="0"/>
              <a:pathLst>
                <a:path w="130437" h="118431">
                  <a:moveTo>
                    <a:pt x="118430" y="0"/>
                  </a:moveTo>
                  <a:lnTo>
                    <a:pt x="0" y="118430"/>
                  </a:lnTo>
                  <a:lnTo>
                    <a:pt x="0" y="118430"/>
                  </a:lnTo>
                  <a:lnTo>
                    <a:pt x="13043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7146779" y="4449442"/>
              <a:ext cx="236860" cy="118431"/>
            </a:xfrm>
            <a:custGeom>
              <a:avLst/>
              <a:gdLst/>
              <a:ahLst/>
              <a:cxnLst/>
              <a:rect l="0" t="0" r="0" b="0"/>
              <a:pathLst>
                <a:path w="236860" h="118431">
                  <a:moveTo>
                    <a:pt x="0" y="118430"/>
                  </a:moveTo>
                  <a:lnTo>
                    <a:pt x="236859" y="59215"/>
                  </a:lnTo>
                  <a:lnTo>
                    <a:pt x="236859" y="59215"/>
                  </a:lnTo>
                  <a:lnTo>
                    <a:pt x="13043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7667991" y="4567872"/>
              <a:ext cx="118430" cy="118430"/>
            </a:xfrm>
            <a:custGeom>
              <a:avLst/>
              <a:gdLst/>
              <a:ahLst/>
              <a:cxnLst/>
              <a:rect l="0" t="0" r="0" b="0"/>
              <a:pathLst>
                <a:path w="118430" h="118430">
                  <a:moveTo>
                    <a:pt x="0" y="118429"/>
                  </a:moveTo>
                  <a:lnTo>
                    <a:pt x="118429" y="59215"/>
                  </a:lnTo>
                  <a:lnTo>
                    <a:pt x="118429" y="59215"/>
                  </a:lnTo>
                  <a:lnTo>
                    <a:pt x="1200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7679997" y="4567872"/>
              <a:ext cx="106424" cy="59216"/>
            </a:xfrm>
            <a:custGeom>
              <a:avLst/>
              <a:gdLst/>
              <a:ahLst/>
              <a:cxnLst/>
              <a:rect l="0" t="0" r="0" b="0"/>
              <a:pathLst>
                <a:path w="106424" h="59216">
                  <a:moveTo>
                    <a:pt x="106423" y="59215"/>
                  </a:moveTo>
                  <a:lnTo>
                    <a:pt x="106423" y="0"/>
                  </a:lnTo>
                  <a:lnTo>
                    <a:pt x="106423"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7146779" y="4449442"/>
              <a:ext cx="82954" cy="118431"/>
            </a:xfrm>
            <a:custGeom>
              <a:avLst/>
              <a:gdLst/>
              <a:ahLst/>
              <a:cxnLst/>
              <a:rect l="0" t="0" r="0" b="0"/>
              <a:pathLst>
                <a:path w="82954" h="118431">
                  <a:moveTo>
                    <a:pt x="35469" y="0"/>
                  </a:moveTo>
                  <a:lnTo>
                    <a:pt x="0" y="118430"/>
                  </a:lnTo>
                  <a:lnTo>
                    <a:pt x="0" y="118430"/>
                  </a:lnTo>
                  <a:lnTo>
                    <a:pt x="8295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任意多边形 76"/>
            <p:cNvSpPr/>
            <p:nvPr/>
          </p:nvSpPr>
          <p:spPr>
            <a:xfrm>
              <a:off x="7146779" y="4449442"/>
              <a:ext cx="118431" cy="118431"/>
            </a:xfrm>
            <a:custGeom>
              <a:avLst/>
              <a:gdLst/>
              <a:ahLst/>
              <a:cxnLst/>
              <a:rect l="0" t="0" r="0" b="0"/>
              <a:pathLst>
                <a:path w="118431" h="118431">
                  <a:moveTo>
                    <a:pt x="0" y="118430"/>
                  </a:moveTo>
                  <a:lnTo>
                    <a:pt x="118430" y="0"/>
                  </a:lnTo>
                  <a:lnTo>
                    <a:pt x="118430" y="0"/>
                  </a:lnTo>
                  <a:lnTo>
                    <a:pt x="8295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任意多边形 77"/>
            <p:cNvSpPr/>
            <p:nvPr/>
          </p:nvSpPr>
          <p:spPr>
            <a:xfrm>
              <a:off x="7182248" y="4390227"/>
              <a:ext cx="82962" cy="59216"/>
            </a:xfrm>
            <a:custGeom>
              <a:avLst/>
              <a:gdLst/>
              <a:ahLst/>
              <a:cxnLst/>
              <a:rect l="0" t="0" r="0" b="0"/>
              <a:pathLst>
                <a:path w="82962" h="59216">
                  <a:moveTo>
                    <a:pt x="82961" y="59215"/>
                  </a:moveTo>
                  <a:lnTo>
                    <a:pt x="0" y="0"/>
                  </a:lnTo>
                  <a:lnTo>
                    <a:pt x="0" y="0"/>
                  </a:lnTo>
                  <a:lnTo>
                    <a:pt x="47484" y="5921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任意多边形 78"/>
            <p:cNvSpPr/>
            <p:nvPr/>
          </p:nvSpPr>
          <p:spPr>
            <a:xfrm>
              <a:off x="7182248" y="4390227"/>
              <a:ext cx="47485" cy="59216"/>
            </a:xfrm>
            <a:custGeom>
              <a:avLst/>
              <a:gdLst/>
              <a:ahLst/>
              <a:cxnLst/>
              <a:rect l="0" t="0" r="0" b="0"/>
              <a:pathLst>
                <a:path w="47485" h="59216">
                  <a:moveTo>
                    <a:pt x="0" y="0"/>
                  </a:moveTo>
                  <a:lnTo>
                    <a:pt x="0" y="59215"/>
                  </a:lnTo>
                  <a:lnTo>
                    <a:pt x="0" y="59215"/>
                  </a:lnTo>
                  <a:lnTo>
                    <a:pt x="47484" y="5921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任意多边形 79"/>
            <p:cNvSpPr/>
            <p:nvPr/>
          </p:nvSpPr>
          <p:spPr>
            <a:xfrm>
              <a:off x="7431122" y="4508657"/>
              <a:ext cx="153908" cy="59216"/>
            </a:xfrm>
            <a:custGeom>
              <a:avLst/>
              <a:gdLst/>
              <a:ahLst/>
              <a:cxnLst/>
              <a:rect l="0" t="0" r="0" b="0"/>
              <a:pathLst>
                <a:path w="153908" h="59216">
                  <a:moveTo>
                    <a:pt x="35478" y="59215"/>
                  </a:moveTo>
                  <a:lnTo>
                    <a:pt x="153907" y="0"/>
                  </a:lnTo>
                  <a:lnTo>
                    <a:pt x="153907"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任意多边形 80"/>
            <p:cNvSpPr/>
            <p:nvPr/>
          </p:nvSpPr>
          <p:spPr>
            <a:xfrm>
              <a:off x="7431122" y="4449442"/>
              <a:ext cx="153908" cy="59216"/>
            </a:xfrm>
            <a:custGeom>
              <a:avLst/>
              <a:gdLst/>
              <a:ahLst/>
              <a:cxnLst/>
              <a:rect l="0" t="0" r="0" b="0"/>
              <a:pathLst>
                <a:path w="153908" h="59216">
                  <a:moveTo>
                    <a:pt x="153907" y="59215"/>
                  </a:moveTo>
                  <a:lnTo>
                    <a:pt x="153907" y="0"/>
                  </a:lnTo>
                  <a:lnTo>
                    <a:pt x="153907" y="0"/>
                  </a:lnTo>
                  <a:lnTo>
                    <a:pt x="0" y="5921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任意多边形 81"/>
            <p:cNvSpPr/>
            <p:nvPr/>
          </p:nvSpPr>
          <p:spPr>
            <a:xfrm>
              <a:off x="7383638" y="4390227"/>
              <a:ext cx="201392" cy="118431"/>
            </a:xfrm>
            <a:custGeom>
              <a:avLst/>
              <a:gdLst/>
              <a:ahLst/>
              <a:cxnLst/>
              <a:rect l="0" t="0" r="0" b="0"/>
              <a:pathLst>
                <a:path w="201392" h="118431">
                  <a:moveTo>
                    <a:pt x="201391" y="59215"/>
                  </a:moveTo>
                  <a:lnTo>
                    <a:pt x="0" y="0"/>
                  </a:lnTo>
                  <a:lnTo>
                    <a:pt x="0" y="0"/>
                  </a:lnTo>
                  <a:lnTo>
                    <a:pt x="47484" y="11843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任意多边形 82"/>
            <p:cNvSpPr/>
            <p:nvPr/>
          </p:nvSpPr>
          <p:spPr>
            <a:xfrm>
              <a:off x="7383638" y="4390227"/>
              <a:ext cx="47485" cy="118431"/>
            </a:xfrm>
            <a:custGeom>
              <a:avLst/>
              <a:gdLst/>
              <a:ahLst/>
              <a:cxnLst/>
              <a:rect l="0" t="0" r="0" b="0"/>
              <a:pathLst>
                <a:path w="47485" h="118431">
                  <a:moveTo>
                    <a:pt x="0" y="0"/>
                  </a:moveTo>
                  <a:lnTo>
                    <a:pt x="0" y="59215"/>
                  </a:lnTo>
                  <a:lnTo>
                    <a:pt x="0" y="59215"/>
                  </a:lnTo>
                  <a:lnTo>
                    <a:pt x="47484" y="11843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7383638" y="4449442"/>
              <a:ext cx="47485" cy="59216"/>
            </a:xfrm>
            <a:custGeom>
              <a:avLst/>
              <a:gdLst/>
              <a:ahLst/>
              <a:cxnLst/>
              <a:rect l="0" t="0" r="0" b="0"/>
              <a:pathLst>
                <a:path w="47485" h="59216">
                  <a:moveTo>
                    <a:pt x="0" y="0"/>
                  </a:moveTo>
                  <a:lnTo>
                    <a:pt x="0" y="59215"/>
                  </a:lnTo>
                  <a:lnTo>
                    <a:pt x="0" y="59215"/>
                  </a:lnTo>
                  <a:lnTo>
                    <a:pt x="47484" y="5921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任意多边形 84"/>
            <p:cNvSpPr/>
            <p:nvPr/>
          </p:nvSpPr>
          <p:spPr>
            <a:xfrm>
              <a:off x="7383638" y="4508657"/>
              <a:ext cx="82963" cy="59216"/>
            </a:xfrm>
            <a:custGeom>
              <a:avLst/>
              <a:gdLst/>
              <a:ahLst/>
              <a:cxnLst/>
              <a:rect l="0" t="0" r="0" b="0"/>
              <a:pathLst>
                <a:path w="82963" h="59216">
                  <a:moveTo>
                    <a:pt x="0" y="0"/>
                  </a:moveTo>
                  <a:lnTo>
                    <a:pt x="82962" y="59215"/>
                  </a:lnTo>
                  <a:lnTo>
                    <a:pt x="82962" y="59215"/>
                  </a:lnTo>
                  <a:lnTo>
                    <a:pt x="4748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任意多边形 85"/>
            <p:cNvSpPr/>
            <p:nvPr/>
          </p:nvSpPr>
          <p:spPr>
            <a:xfrm>
              <a:off x="7786420" y="4567872"/>
              <a:ext cx="47485" cy="59216"/>
            </a:xfrm>
            <a:custGeom>
              <a:avLst/>
              <a:gdLst/>
              <a:ahLst/>
              <a:cxnLst/>
              <a:rect l="0" t="0" r="0" b="0"/>
              <a:pathLst>
                <a:path w="47485" h="59216">
                  <a:moveTo>
                    <a:pt x="0" y="0"/>
                  </a:moveTo>
                  <a:lnTo>
                    <a:pt x="0" y="59215"/>
                  </a:lnTo>
                  <a:lnTo>
                    <a:pt x="0" y="59215"/>
                  </a:lnTo>
                  <a:lnTo>
                    <a:pt x="47484" y="5921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任意多边形 86"/>
            <p:cNvSpPr/>
            <p:nvPr/>
          </p:nvSpPr>
          <p:spPr>
            <a:xfrm>
              <a:off x="7585029" y="4567872"/>
              <a:ext cx="82963" cy="118430"/>
            </a:xfrm>
            <a:custGeom>
              <a:avLst/>
              <a:gdLst/>
              <a:ahLst/>
              <a:cxnLst/>
              <a:rect l="0" t="0" r="0" b="0"/>
              <a:pathLst>
                <a:path w="82963" h="118430">
                  <a:moveTo>
                    <a:pt x="0" y="0"/>
                  </a:moveTo>
                  <a:lnTo>
                    <a:pt x="82962" y="118429"/>
                  </a:lnTo>
                  <a:lnTo>
                    <a:pt x="82962" y="118429"/>
                  </a:lnTo>
                  <a:lnTo>
                    <a:pt x="4748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7632513" y="4567872"/>
              <a:ext cx="47485" cy="118430"/>
            </a:xfrm>
            <a:custGeom>
              <a:avLst/>
              <a:gdLst/>
              <a:ahLst/>
              <a:cxnLst/>
              <a:rect l="0" t="0" r="0" b="0"/>
              <a:pathLst>
                <a:path w="47485" h="118430">
                  <a:moveTo>
                    <a:pt x="35478" y="118429"/>
                  </a:moveTo>
                  <a:lnTo>
                    <a:pt x="47484" y="0"/>
                  </a:lnTo>
                  <a:lnTo>
                    <a:pt x="47484"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任意多边形 88"/>
            <p:cNvSpPr/>
            <p:nvPr/>
          </p:nvSpPr>
          <p:spPr>
            <a:xfrm>
              <a:off x="7585029" y="4508657"/>
              <a:ext cx="47485" cy="59216"/>
            </a:xfrm>
            <a:custGeom>
              <a:avLst/>
              <a:gdLst/>
              <a:ahLst/>
              <a:cxnLst/>
              <a:rect l="0" t="0" r="0" b="0"/>
              <a:pathLst>
                <a:path w="47485" h="59216">
                  <a:moveTo>
                    <a:pt x="0" y="0"/>
                  </a:moveTo>
                  <a:lnTo>
                    <a:pt x="0" y="59215"/>
                  </a:lnTo>
                  <a:lnTo>
                    <a:pt x="0" y="59215"/>
                  </a:lnTo>
                  <a:lnTo>
                    <a:pt x="47484" y="5921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任意多边形 89"/>
            <p:cNvSpPr/>
            <p:nvPr/>
          </p:nvSpPr>
          <p:spPr>
            <a:xfrm>
              <a:off x="7786420" y="4531865"/>
              <a:ext cx="47485" cy="95223"/>
            </a:xfrm>
            <a:custGeom>
              <a:avLst/>
              <a:gdLst/>
              <a:ahLst/>
              <a:cxnLst/>
              <a:rect l="0" t="0" r="0" b="0"/>
              <a:pathLst>
                <a:path w="47485" h="95223">
                  <a:moveTo>
                    <a:pt x="0" y="36007"/>
                  </a:moveTo>
                  <a:lnTo>
                    <a:pt x="47484" y="95222"/>
                  </a:lnTo>
                  <a:lnTo>
                    <a:pt x="47484" y="95222"/>
                  </a:lnTo>
                  <a:lnTo>
                    <a:pt x="4748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任意多边形 90"/>
            <p:cNvSpPr/>
            <p:nvPr/>
          </p:nvSpPr>
          <p:spPr>
            <a:xfrm>
              <a:off x="7585029" y="4449442"/>
              <a:ext cx="94969" cy="59216"/>
            </a:xfrm>
            <a:custGeom>
              <a:avLst/>
              <a:gdLst/>
              <a:ahLst/>
              <a:cxnLst/>
              <a:rect l="0" t="0" r="0" b="0"/>
              <a:pathLst>
                <a:path w="94969" h="59216">
                  <a:moveTo>
                    <a:pt x="0" y="0"/>
                  </a:moveTo>
                  <a:lnTo>
                    <a:pt x="0" y="59215"/>
                  </a:lnTo>
                  <a:lnTo>
                    <a:pt x="0" y="59215"/>
                  </a:lnTo>
                  <a:lnTo>
                    <a:pt x="94968" y="2320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任意多边形 91"/>
            <p:cNvSpPr/>
            <p:nvPr/>
          </p:nvSpPr>
          <p:spPr>
            <a:xfrm>
              <a:off x="7585029" y="4472650"/>
              <a:ext cx="94969" cy="95223"/>
            </a:xfrm>
            <a:custGeom>
              <a:avLst/>
              <a:gdLst/>
              <a:ahLst/>
              <a:cxnLst/>
              <a:rect l="0" t="0" r="0" b="0"/>
              <a:pathLst>
                <a:path w="94969" h="95223">
                  <a:moveTo>
                    <a:pt x="0" y="36007"/>
                  </a:moveTo>
                  <a:lnTo>
                    <a:pt x="47484" y="95222"/>
                  </a:lnTo>
                  <a:lnTo>
                    <a:pt x="47484" y="95222"/>
                  </a:lnTo>
                  <a:lnTo>
                    <a:pt x="9496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任意多边形 92"/>
            <p:cNvSpPr/>
            <p:nvPr/>
          </p:nvSpPr>
          <p:spPr>
            <a:xfrm>
              <a:off x="7632513" y="4472650"/>
              <a:ext cx="47485" cy="95223"/>
            </a:xfrm>
            <a:custGeom>
              <a:avLst/>
              <a:gdLst/>
              <a:ahLst/>
              <a:cxnLst/>
              <a:rect l="0" t="0" r="0" b="0"/>
              <a:pathLst>
                <a:path w="47485" h="95223">
                  <a:moveTo>
                    <a:pt x="0" y="95222"/>
                  </a:moveTo>
                  <a:lnTo>
                    <a:pt x="47484" y="95222"/>
                  </a:lnTo>
                  <a:lnTo>
                    <a:pt x="47484" y="95222"/>
                  </a:lnTo>
                  <a:lnTo>
                    <a:pt x="4748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7585029" y="4377429"/>
              <a:ext cx="94969" cy="95222"/>
            </a:xfrm>
            <a:custGeom>
              <a:avLst/>
              <a:gdLst/>
              <a:ahLst/>
              <a:cxnLst/>
              <a:rect l="0" t="0" r="0" b="0"/>
              <a:pathLst>
                <a:path w="94969" h="95222">
                  <a:moveTo>
                    <a:pt x="94968" y="0"/>
                  </a:moveTo>
                  <a:lnTo>
                    <a:pt x="0" y="72013"/>
                  </a:lnTo>
                  <a:lnTo>
                    <a:pt x="0" y="72013"/>
                  </a:lnTo>
                  <a:lnTo>
                    <a:pt x="94968" y="9522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任意多边形 94"/>
            <p:cNvSpPr/>
            <p:nvPr/>
          </p:nvSpPr>
          <p:spPr>
            <a:xfrm>
              <a:off x="7679997" y="4472650"/>
              <a:ext cx="106424" cy="95223"/>
            </a:xfrm>
            <a:custGeom>
              <a:avLst/>
              <a:gdLst/>
              <a:ahLst/>
              <a:cxnLst/>
              <a:rect l="0" t="0" r="0" b="0"/>
              <a:pathLst>
                <a:path w="106424" h="95223">
                  <a:moveTo>
                    <a:pt x="0" y="95222"/>
                  </a:moveTo>
                  <a:lnTo>
                    <a:pt x="106423" y="95222"/>
                  </a:lnTo>
                  <a:lnTo>
                    <a:pt x="106423" y="95222"/>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任意多边形 95"/>
            <p:cNvSpPr/>
            <p:nvPr/>
          </p:nvSpPr>
          <p:spPr>
            <a:xfrm>
              <a:off x="7679997" y="4472650"/>
              <a:ext cx="153908" cy="95223"/>
            </a:xfrm>
            <a:custGeom>
              <a:avLst/>
              <a:gdLst/>
              <a:ahLst/>
              <a:cxnLst/>
              <a:rect l="0" t="0" r="0" b="0"/>
              <a:pathLst>
                <a:path w="153908" h="95223">
                  <a:moveTo>
                    <a:pt x="106423" y="95222"/>
                  </a:moveTo>
                  <a:lnTo>
                    <a:pt x="153907" y="59215"/>
                  </a:lnTo>
                  <a:lnTo>
                    <a:pt x="153907" y="59215"/>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任意多边形 96"/>
            <p:cNvSpPr/>
            <p:nvPr/>
          </p:nvSpPr>
          <p:spPr>
            <a:xfrm>
              <a:off x="7383638" y="4222993"/>
              <a:ext cx="201392" cy="226450"/>
            </a:xfrm>
            <a:custGeom>
              <a:avLst/>
              <a:gdLst/>
              <a:ahLst/>
              <a:cxnLst/>
              <a:rect l="0" t="0" r="0" b="0"/>
              <a:pathLst>
                <a:path w="201392" h="226450">
                  <a:moveTo>
                    <a:pt x="0" y="108020"/>
                  </a:moveTo>
                  <a:lnTo>
                    <a:pt x="201391" y="226449"/>
                  </a:lnTo>
                  <a:lnTo>
                    <a:pt x="201391" y="226449"/>
                  </a:lnTo>
                  <a:lnTo>
                    <a:pt x="14245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任意多边形 97"/>
            <p:cNvSpPr/>
            <p:nvPr/>
          </p:nvSpPr>
          <p:spPr>
            <a:xfrm>
              <a:off x="7526090" y="4222993"/>
              <a:ext cx="153908" cy="226450"/>
            </a:xfrm>
            <a:custGeom>
              <a:avLst/>
              <a:gdLst/>
              <a:ahLst/>
              <a:cxnLst/>
              <a:rect l="0" t="0" r="0" b="0"/>
              <a:pathLst>
                <a:path w="153908" h="226450">
                  <a:moveTo>
                    <a:pt x="58939" y="226449"/>
                  </a:moveTo>
                  <a:lnTo>
                    <a:pt x="153907" y="154436"/>
                  </a:lnTo>
                  <a:lnTo>
                    <a:pt x="153907" y="154436"/>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任意多边形 98"/>
            <p:cNvSpPr/>
            <p:nvPr/>
          </p:nvSpPr>
          <p:spPr>
            <a:xfrm>
              <a:off x="7833904" y="4531865"/>
              <a:ext cx="153908" cy="154437"/>
            </a:xfrm>
            <a:custGeom>
              <a:avLst/>
              <a:gdLst/>
              <a:ahLst/>
              <a:cxnLst/>
              <a:rect l="0" t="0" r="0" b="0"/>
              <a:pathLst>
                <a:path w="153908" h="154437">
                  <a:moveTo>
                    <a:pt x="0" y="95222"/>
                  </a:moveTo>
                  <a:lnTo>
                    <a:pt x="153907" y="154436"/>
                  </a:lnTo>
                  <a:lnTo>
                    <a:pt x="153907" y="154436"/>
                  </a:lnTo>
                  <a:lnTo>
                    <a:pt x="9469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任意多边形 99"/>
            <p:cNvSpPr/>
            <p:nvPr/>
          </p:nvSpPr>
          <p:spPr>
            <a:xfrm>
              <a:off x="7833904" y="4531865"/>
              <a:ext cx="94694" cy="95223"/>
            </a:xfrm>
            <a:custGeom>
              <a:avLst/>
              <a:gdLst/>
              <a:ahLst/>
              <a:cxnLst/>
              <a:rect l="0" t="0" r="0" b="0"/>
              <a:pathLst>
                <a:path w="94694" h="95223">
                  <a:moveTo>
                    <a:pt x="0" y="0"/>
                  </a:moveTo>
                  <a:lnTo>
                    <a:pt x="0" y="95222"/>
                  </a:lnTo>
                  <a:lnTo>
                    <a:pt x="0" y="95222"/>
                  </a:lnTo>
                  <a:lnTo>
                    <a:pt x="9469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任意多边形 100"/>
            <p:cNvSpPr/>
            <p:nvPr/>
          </p:nvSpPr>
          <p:spPr>
            <a:xfrm>
              <a:off x="7679997" y="4377429"/>
              <a:ext cx="94694" cy="95222"/>
            </a:xfrm>
            <a:custGeom>
              <a:avLst/>
              <a:gdLst/>
              <a:ahLst/>
              <a:cxnLst/>
              <a:rect l="0" t="0" r="0" b="0"/>
              <a:pathLst>
                <a:path w="94694" h="95222">
                  <a:moveTo>
                    <a:pt x="0" y="0"/>
                  </a:moveTo>
                  <a:lnTo>
                    <a:pt x="0" y="95221"/>
                  </a:lnTo>
                  <a:lnTo>
                    <a:pt x="0" y="95221"/>
                  </a:lnTo>
                  <a:lnTo>
                    <a:pt x="9469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任意多边形 101"/>
            <p:cNvSpPr/>
            <p:nvPr/>
          </p:nvSpPr>
          <p:spPr>
            <a:xfrm>
              <a:off x="7679997" y="4377429"/>
              <a:ext cx="153908" cy="154437"/>
            </a:xfrm>
            <a:custGeom>
              <a:avLst/>
              <a:gdLst/>
              <a:ahLst/>
              <a:cxnLst/>
              <a:rect l="0" t="0" r="0" b="0"/>
              <a:pathLst>
                <a:path w="153908" h="154437">
                  <a:moveTo>
                    <a:pt x="0" y="95221"/>
                  </a:moveTo>
                  <a:lnTo>
                    <a:pt x="153907" y="154436"/>
                  </a:lnTo>
                  <a:lnTo>
                    <a:pt x="153907" y="154436"/>
                  </a:lnTo>
                  <a:lnTo>
                    <a:pt x="9469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任意多边形 102"/>
            <p:cNvSpPr/>
            <p:nvPr/>
          </p:nvSpPr>
          <p:spPr>
            <a:xfrm>
              <a:off x="7774690" y="4329375"/>
              <a:ext cx="94693" cy="48055"/>
            </a:xfrm>
            <a:custGeom>
              <a:avLst/>
              <a:gdLst/>
              <a:ahLst/>
              <a:cxnLst/>
              <a:rect l="0" t="0" r="0" b="0"/>
              <a:pathLst>
                <a:path w="94693" h="48055">
                  <a:moveTo>
                    <a:pt x="0" y="48054"/>
                  </a:moveTo>
                  <a:lnTo>
                    <a:pt x="94692" y="48054"/>
                  </a:lnTo>
                  <a:lnTo>
                    <a:pt x="94692" y="48054"/>
                  </a:lnTo>
                  <a:lnTo>
                    <a:pt x="9469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任意多边形 103"/>
            <p:cNvSpPr/>
            <p:nvPr/>
          </p:nvSpPr>
          <p:spPr>
            <a:xfrm>
              <a:off x="7514093" y="3876342"/>
              <a:ext cx="118430" cy="192216"/>
            </a:xfrm>
            <a:custGeom>
              <a:avLst/>
              <a:gdLst/>
              <a:ahLst/>
              <a:cxnLst/>
              <a:rect l="0" t="0" r="0" b="0"/>
              <a:pathLst>
                <a:path w="118430" h="192216">
                  <a:moveTo>
                    <a:pt x="0" y="0"/>
                  </a:moveTo>
                  <a:lnTo>
                    <a:pt x="47475" y="192215"/>
                  </a:lnTo>
                  <a:lnTo>
                    <a:pt x="47475" y="192215"/>
                  </a:lnTo>
                  <a:lnTo>
                    <a:pt x="11842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任意多边形 104"/>
            <p:cNvSpPr/>
            <p:nvPr/>
          </p:nvSpPr>
          <p:spPr>
            <a:xfrm>
              <a:off x="7620783" y="4222993"/>
              <a:ext cx="130170" cy="154437"/>
            </a:xfrm>
            <a:custGeom>
              <a:avLst/>
              <a:gdLst/>
              <a:ahLst/>
              <a:cxnLst/>
              <a:rect l="0" t="0" r="0" b="0"/>
              <a:pathLst>
                <a:path w="130170" h="154437">
                  <a:moveTo>
                    <a:pt x="0" y="0"/>
                  </a:moveTo>
                  <a:lnTo>
                    <a:pt x="59214" y="154436"/>
                  </a:lnTo>
                  <a:lnTo>
                    <a:pt x="59214" y="154436"/>
                  </a:lnTo>
                  <a:lnTo>
                    <a:pt x="130169" y="5832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任意多边形 105"/>
            <p:cNvSpPr/>
            <p:nvPr/>
          </p:nvSpPr>
          <p:spPr>
            <a:xfrm>
              <a:off x="7679997" y="4281322"/>
              <a:ext cx="94694" cy="96108"/>
            </a:xfrm>
            <a:custGeom>
              <a:avLst/>
              <a:gdLst/>
              <a:ahLst/>
              <a:cxnLst/>
              <a:rect l="0" t="0" r="0" b="0"/>
              <a:pathLst>
                <a:path w="94694" h="96108">
                  <a:moveTo>
                    <a:pt x="0" y="96107"/>
                  </a:moveTo>
                  <a:lnTo>
                    <a:pt x="94693" y="96107"/>
                  </a:lnTo>
                  <a:lnTo>
                    <a:pt x="94693" y="96107"/>
                  </a:lnTo>
                  <a:lnTo>
                    <a:pt x="70955"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任意多边形 106"/>
            <p:cNvSpPr/>
            <p:nvPr/>
          </p:nvSpPr>
          <p:spPr>
            <a:xfrm>
              <a:off x="7691737" y="3972450"/>
              <a:ext cx="59216" cy="106383"/>
            </a:xfrm>
            <a:custGeom>
              <a:avLst/>
              <a:gdLst/>
              <a:ahLst/>
              <a:cxnLst/>
              <a:rect l="0" t="0" r="0" b="0"/>
              <a:pathLst>
                <a:path w="59216" h="106383">
                  <a:moveTo>
                    <a:pt x="59215" y="96107"/>
                  </a:moveTo>
                  <a:lnTo>
                    <a:pt x="59215" y="0"/>
                  </a:lnTo>
                  <a:lnTo>
                    <a:pt x="59215" y="0"/>
                  </a:lnTo>
                  <a:lnTo>
                    <a:pt x="0" y="10638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任意多边形 107"/>
            <p:cNvSpPr/>
            <p:nvPr/>
          </p:nvSpPr>
          <p:spPr>
            <a:xfrm>
              <a:off x="7691737" y="4068557"/>
              <a:ext cx="59216" cy="10276"/>
            </a:xfrm>
            <a:custGeom>
              <a:avLst/>
              <a:gdLst/>
              <a:ahLst/>
              <a:cxnLst/>
              <a:rect l="0" t="0" r="0" b="0"/>
              <a:pathLst>
                <a:path w="59216" h="10276">
                  <a:moveTo>
                    <a:pt x="59215" y="10275"/>
                  </a:moveTo>
                  <a:lnTo>
                    <a:pt x="59215" y="0"/>
                  </a:lnTo>
                  <a:lnTo>
                    <a:pt x="59215" y="0"/>
                  </a:lnTo>
                  <a:lnTo>
                    <a:pt x="0" y="1027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任意多边形 108"/>
            <p:cNvSpPr/>
            <p:nvPr/>
          </p:nvSpPr>
          <p:spPr>
            <a:xfrm>
              <a:off x="7620783" y="4078832"/>
              <a:ext cx="130170" cy="202491"/>
            </a:xfrm>
            <a:custGeom>
              <a:avLst/>
              <a:gdLst/>
              <a:ahLst/>
              <a:cxnLst/>
              <a:rect l="0" t="0" r="0" b="0"/>
              <a:pathLst>
                <a:path w="130170" h="202491">
                  <a:moveTo>
                    <a:pt x="0" y="144161"/>
                  </a:moveTo>
                  <a:lnTo>
                    <a:pt x="130169" y="202490"/>
                  </a:lnTo>
                  <a:lnTo>
                    <a:pt x="130169" y="202490"/>
                  </a:lnTo>
                  <a:lnTo>
                    <a:pt x="7095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任意多边形 109"/>
            <p:cNvSpPr/>
            <p:nvPr/>
          </p:nvSpPr>
          <p:spPr>
            <a:xfrm>
              <a:off x="7691737" y="4078832"/>
              <a:ext cx="59216" cy="202491"/>
            </a:xfrm>
            <a:custGeom>
              <a:avLst/>
              <a:gdLst/>
              <a:ahLst/>
              <a:cxnLst/>
              <a:rect l="0" t="0" r="0" b="0"/>
              <a:pathLst>
                <a:path w="59216" h="202491">
                  <a:moveTo>
                    <a:pt x="59215" y="202490"/>
                  </a:moveTo>
                  <a:lnTo>
                    <a:pt x="59215" y="0"/>
                  </a:lnTo>
                  <a:lnTo>
                    <a:pt x="59215"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任意多边形 110"/>
            <p:cNvSpPr/>
            <p:nvPr/>
          </p:nvSpPr>
          <p:spPr>
            <a:xfrm>
              <a:off x="7774690" y="4377429"/>
              <a:ext cx="94693" cy="106384"/>
            </a:xfrm>
            <a:custGeom>
              <a:avLst/>
              <a:gdLst/>
              <a:ahLst/>
              <a:cxnLst/>
              <a:rect l="0" t="0" r="0" b="0"/>
              <a:pathLst>
                <a:path w="94693" h="106384">
                  <a:moveTo>
                    <a:pt x="94692" y="0"/>
                  </a:moveTo>
                  <a:lnTo>
                    <a:pt x="0" y="0"/>
                  </a:lnTo>
                  <a:lnTo>
                    <a:pt x="0" y="0"/>
                  </a:lnTo>
                  <a:lnTo>
                    <a:pt x="94692" y="10638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任意多边形 111"/>
            <p:cNvSpPr/>
            <p:nvPr/>
          </p:nvSpPr>
          <p:spPr>
            <a:xfrm>
              <a:off x="7774690" y="4377429"/>
              <a:ext cx="94693" cy="154437"/>
            </a:xfrm>
            <a:custGeom>
              <a:avLst/>
              <a:gdLst/>
              <a:ahLst/>
              <a:cxnLst/>
              <a:rect l="0" t="0" r="0" b="0"/>
              <a:pathLst>
                <a:path w="94693" h="154437">
                  <a:moveTo>
                    <a:pt x="0" y="0"/>
                  </a:moveTo>
                  <a:lnTo>
                    <a:pt x="59214" y="154436"/>
                  </a:lnTo>
                  <a:lnTo>
                    <a:pt x="59214" y="154436"/>
                  </a:lnTo>
                  <a:lnTo>
                    <a:pt x="94692" y="10638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任意多边形 112"/>
            <p:cNvSpPr/>
            <p:nvPr/>
          </p:nvSpPr>
          <p:spPr>
            <a:xfrm>
              <a:off x="7869382" y="4377429"/>
              <a:ext cx="59216" cy="106384"/>
            </a:xfrm>
            <a:custGeom>
              <a:avLst/>
              <a:gdLst/>
              <a:ahLst/>
              <a:cxnLst/>
              <a:rect l="0" t="0" r="0" b="0"/>
              <a:pathLst>
                <a:path w="59216" h="106384">
                  <a:moveTo>
                    <a:pt x="59215" y="106383"/>
                  </a:moveTo>
                  <a:lnTo>
                    <a:pt x="0" y="0"/>
                  </a:lnTo>
                  <a:lnTo>
                    <a:pt x="0" y="0"/>
                  </a:lnTo>
                  <a:lnTo>
                    <a:pt x="0" y="10638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任意多边形 113"/>
            <p:cNvSpPr/>
            <p:nvPr/>
          </p:nvSpPr>
          <p:spPr>
            <a:xfrm>
              <a:off x="7833904" y="4483812"/>
              <a:ext cx="94694" cy="48054"/>
            </a:xfrm>
            <a:custGeom>
              <a:avLst/>
              <a:gdLst/>
              <a:ahLst/>
              <a:cxnLst/>
              <a:rect l="0" t="0" r="0" b="0"/>
              <a:pathLst>
                <a:path w="94694" h="48054">
                  <a:moveTo>
                    <a:pt x="0" y="48053"/>
                  </a:moveTo>
                  <a:lnTo>
                    <a:pt x="94693" y="48053"/>
                  </a:lnTo>
                  <a:lnTo>
                    <a:pt x="94693" y="48053"/>
                  </a:lnTo>
                  <a:lnTo>
                    <a:pt x="3547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任意多边形 114"/>
            <p:cNvSpPr/>
            <p:nvPr/>
          </p:nvSpPr>
          <p:spPr>
            <a:xfrm>
              <a:off x="7869382" y="4483812"/>
              <a:ext cx="59216" cy="48054"/>
            </a:xfrm>
            <a:custGeom>
              <a:avLst/>
              <a:gdLst/>
              <a:ahLst/>
              <a:cxnLst/>
              <a:rect l="0" t="0" r="0" b="0"/>
              <a:pathLst>
                <a:path w="59216" h="48054">
                  <a:moveTo>
                    <a:pt x="59215" y="48053"/>
                  </a:moveTo>
                  <a:lnTo>
                    <a:pt x="59215" y="0"/>
                  </a:lnTo>
                  <a:lnTo>
                    <a:pt x="59215"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任意多边形 115"/>
            <p:cNvSpPr/>
            <p:nvPr/>
          </p:nvSpPr>
          <p:spPr>
            <a:xfrm>
              <a:off x="7774690" y="4281322"/>
              <a:ext cx="94693" cy="96108"/>
            </a:xfrm>
            <a:custGeom>
              <a:avLst/>
              <a:gdLst/>
              <a:ahLst/>
              <a:cxnLst/>
              <a:rect l="0" t="0" r="0" b="0"/>
              <a:pathLst>
                <a:path w="94693" h="96108">
                  <a:moveTo>
                    <a:pt x="0" y="96107"/>
                  </a:moveTo>
                  <a:lnTo>
                    <a:pt x="94692" y="48053"/>
                  </a:lnTo>
                  <a:lnTo>
                    <a:pt x="94692" y="48053"/>
                  </a:lnTo>
                  <a:lnTo>
                    <a:pt x="3547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任意多边形 116"/>
            <p:cNvSpPr/>
            <p:nvPr/>
          </p:nvSpPr>
          <p:spPr>
            <a:xfrm>
              <a:off x="7750952" y="4281322"/>
              <a:ext cx="59216" cy="96108"/>
            </a:xfrm>
            <a:custGeom>
              <a:avLst/>
              <a:gdLst/>
              <a:ahLst/>
              <a:cxnLst/>
              <a:rect l="0" t="0" r="0" b="0"/>
              <a:pathLst>
                <a:path w="59216" h="96108">
                  <a:moveTo>
                    <a:pt x="0" y="0"/>
                  </a:moveTo>
                  <a:lnTo>
                    <a:pt x="23738" y="96107"/>
                  </a:lnTo>
                  <a:lnTo>
                    <a:pt x="23738" y="96107"/>
                  </a:lnTo>
                  <a:lnTo>
                    <a:pt x="59215"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任意多边形 117"/>
            <p:cNvSpPr/>
            <p:nvPr/>
          </p:nvSpPr>
          <p:spPr>
            <a:xfrm>
              <a:off x="7810167" y="4281322"/>
              <a:ext cx="59216" cy="48054"/>
            </a:xfrm>
            <a:custGeom>
              <a:avLst/>
              <a:gdLst/>
              <a:ahLst/>
              <a:cxnLst/>
              <a:rect l="0" t="0" r="0" b="0"/>
              <a:pathLst>
                <a:path w="59216" h="48054">
                  <a:moveTo>
                    <a:pt x="59215" y="48053"/>
                  </a:moveTo>
                  <a:lnTo>
                    <a:pt x="59215" y="0"/>
                  </a:lnTo>
                  <a:lnTo>
                    <a:pt x="59215"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任意多边形 118"/>
            <p:cNvSpPr/>
            <p:nvPr/>
          </p:nvSpPr>
          <p:spPr>
            <a:xfrm>
              <a:off x="7750952" y="3972450"/>
              <a:ext cx="59216" cy="106383"/>
            </a:xfrm>
            <a:custGeom>
              <a:avLst/>
              <a:gdLst/>
              <a:ahLst/>
              <a:cxnLst/>
              <a:rect l="0" t="0" r="0" b="0"/>
              <a:pathLst>
                <a:path w="59216" h="106383">
                  <a:moveTo>
                    <a:pt x="0" y="0"/>
                  </a:moveTo>
                  <a:lnTo>
                    <a:pt x="0" y="96107"/>
                  </a:lnTo>
                  <a:lnTo>
                    <a:pt x="0" y="96107"/>
                  </a:lnTo>
                  <a:lnTo>
                    <a:pt x="59215" y="10638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任意多边形 119"/>
            <p:cNvSpPr/>
            <p:nvPr/>
          </p:nvSpPr>
          <p:spPr>
            <a:xfrm>
              <a:off x="7750952" y="4068557"/>
              <a:ext cx="59216" cy="10276"/>
            </a:xfrm>
            <a:custGeom>
              <a:avLst/>
              <a:gdLst/>
              <a:ahLst/>
              <a:cxnLst/>
              <a:rect l="0" t="0" r="0" b="0"/>
              <a:pathLst>
                <a:path w="59216" h="10276">
                  <a:moveTo>
                    <a:pt x="0" y="0"/>
                  </a:moveTo>
                  <a:lnTo>
                    <a:pt x="0" y="10275"/>
                  </a:lnTo>
                  <a:lnTo>
                    <a:pt x="0" y="10275"/>
                  </a:lnTo>
                  <a:lnTo>
                    <a:pt x="59215" y="1027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任意多边形 120"/>
            <p:cNvSpPr/>
            <p:nvPr/>
          </p:nvSpPr>
          <p:spPr>
            <a:xfrm>
              <a:off x="7691737" y="3876342"/>
              <a:ext cx="59216" cy="84061"/>
            </a:xfrm>
            <a:custGeom>
              <a:avLst/>
              <a:gdLst/>
              <a:ahLst/>
              <a:cxnLst/>
              <a:rect l="0" t="0" r="0" b="0"/>
              <a:pathLst>
                <a:path w="59216" h="84061">
                  <a:moveTo>
                    <a:pt x="59215" y="0"/>
                  </a:moveTo>
                  <a:lnTo>
                    <a:pt x="0" y="0"/>
                  </a:lnTo>
                  <a:lnTo>
                    <a:pt x="0" y="0"/>
                  </a:lnTo>
                  <a:lnTo>
                    <a:pt x="59215" y="8406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任意多边形 121"/>
            <p:cNvSpPr/>
            <p:nvPr/>
          </p:nvSpPr>
          <p:spPr>
            <a:xfrm>
              <a:off x="7632522" y="3876342"/>
              <a:ext cx="118431" cy="96109"/>
            </a:xfrm>
            <a:custGeom>
              <a:avLst/>
              <a:gdLst/>
              <a:ahLst/>
              <a:cxnLst/>
              <a:rect l="0" t="0" r="0" b="0"/>
              <a:pathLst>
                <a:path w="118431" h="96109">
                  <a:moveTo>
                    <a:pt x="0" y="0"/>
                  </a:moveTo>
                  <a:lnTo>
                    <a:pt x="118430" y="96108"/>
                  </a:lnTo>
                  <a:lnTo>
                    <a:pt x="118430" y="96108"/>
                  </a:lnTo>
                  <a:lnTo>
                    <a:pt x="118430" y="8406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任意多边形 122"/>
            <p:cNvSpPr/>
            <p:nvPr/>
          </p:nvSpPr>
          <p:spPr>
            <a:xfrm>
              <a:off x="7632522" y="3876342"/>
              <a:ext cx="118431" cy="84061"/>
            </a:xfrm>
            <a:custGeom>
              <a:avLst/>
              <a:gdLst/>
              <a:ahLst/>
              <a:cxnLst/>
              <a:rect l="0" t="0" r="0" b="0"/>
              <a:pathLst>
                <a:path w="118431" h="84061">
                  <a:moveTo>
                    <a:pt x="59215" y="0"/>
                  </a:moveTo>
                  <a:lnTo>
                    <a:pt x="0" y="0"/>
                  </a:lnTo>
                  <a:lnTo>
                    <a:pt x="0" y="0"/>
                  </a:lnTo>
                  <a:lnTo>
                    <a:pt x="118430" y="8406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任意多边形 123"/>
            <p:cNvSpPr/>
            <p:nvPr/>
          </p:nvSpPr>
          <p:spPr>
            <a:xfrm>
              <a:off x="7750952" y="3639483"/>
              <a:ext cx="118431" cy="236860"/>
            </a:xfrm>
            <a:custGeom>
              <a:avLst/>
              <a:gdLst/>
              <a:ahLst/>
              <a:cxnLst/>
              <a:rect l="0" t="0" r="0" b="0"/>
              <a:pathLst>
                <a:path w="118431" h="236860">
                  <a:moveTo>
                    <a:pt x="0" y="0"/>
                  </a:moveTo>
                  <a:lnTo>
                    <a:pt x="0" y="236859"/>
                  </a:lnTo>
                  <a:lnTo>
                    <a:pt x="0" y="236859"/>
                  </a:lnTo>
                  <a:lnTo>
                    <a:pt x="118430" y="20249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任意多边形 124"/>
            <p:cNvSpPr/>
            <p:nvPr/>
          </p:nvSpPr>
          <p:spPr>
            <a:xfrm>
              <a:off x="7750952" y="3841973"/>
              <a:ext cx="118431" cy="236860"/>
            </a:xfrm>
            <a:custGeom>
              <a:avLst/>
              <a:gdLst/>
              <a:ahLst/>
              <a:cxnLst/>
              <a:rect l="0" t="0" r="0" b="0"/>
              <a:pathLst>
                <a:path w="118431" h="236860">
                  <a:moveTo>
                    <a:pt x="0" y="130477"/>
                  </a:moveTo>
                  <a:lnTo>
                    <a:pt x="59215" y="236859"/>
                  </a:lnTo>
                  <a:lnTo>
                    <a:pt x="59215" y="236859"/>
                  </a:lnTo>
                  <a:lnTo>
                    <a:pt x="11843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任意多边形 125"/>
            <p:cNvSpPr/>
            <p:nvPr/>
          </p:nvSpPr>
          <p:spPr>
            <a:xfrm>
              <a:off x="7810167" y="3841973"/>
              <a:ext cx="177645" cy="236860"/>
            </a:xfrm>
            <a:custGeom>
              <a:avLst/>
              <a:gdLst/>
              <a:ahLst/>
              <a:cxnLst/>
              <a:rect l="0" t="0" r="0" b="0"/>
              <a:pathLst>
                <a:path w="177645" h="236860">
                  <a:moveTo>
                    <a:pt x="0" y="236859"/>
                  </a:moveTo>
                  <a:lnTo>
                    <a:pt x="177644" y="202489"/>
                  </a:lnTo>
                  <a:lnTo>
                    <a:pt x="177644" y="202489"/>
                  </a:lnTo>
                  <a:lnTo>
                    <a:pt x="59215"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任意多边形 126"/>
            <p:cNvSpPr/>
            <p:nvPr/>
          </p:nvSpPr>
          <p:spPr>
            <a:xfrm>
              <a:off x="7750952" y="3841973"/>
              <a:ext cx="118431" cy="130478"/>
            </a:xfrm>
            <a:custGeom>
              <a:avLst/>
              <a:gdLst/>
              <a:ahLst/>
              <a:cxnLst/>
              <a:rect l="0" t="0" r="0" b="0"/>
              <a:pathLst>
                <a:path w="118431" h="130478">
                  <a:moveTo>
                    <a:pt x="0" y="118429"/>
                  </a:moveTo>
                  <a:lnTo>
                    <a:pt x="0" y="130477"/>
                  </a:lnTo>
                  <a:lnTo>
                    <a:pt x="0" y="130477"/>
                  </a:lnTo>
                  <a:lnTo>
                    <a:pt x="11843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8" name="任意多边形 127"/>
            <p:cNvSpPr/>
            <p:nvPr/>
          </p:nvSpPr>
          <p:spPr>
            <a:xfrm>
              <a:off x="7750952" y="3841973"/>
              <a:ext cx="118431" cy="118430"/>
            </a:xfrm>
            <a:custGeom>
              <a:avLst/>
              <a:gdLst/>
              <a:ahLst/>
              <a:cxnLst/>
              <a:rect l="0" t="0" r="0" b="0"/>
              <a:pathLst>
                <a:path w="118431" h="118430">
                  <a:moveTo>
                    <a:pt x="0" y="34369"/>
                  </a:moveTo>
                  <a:lnTo>
                    <a:pt x="0" y="118429"/>
                  </a:lnTo>
                  <a:lnTo>
                    <a:pt x="0" y="118429"/>
                  </a:lnTo>
                  <a:lnTo>
                    <a:pt x="11843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任意多边形 128"/>
            <p:cNvSpPr/>
            <p:nvPr/>
          </p:nvSpPr>
          <p:spPr>
            <a:xfrm>
              <a:off x="7514093" y="3757912"/>
              <a:ext cx="118430" cy="118431"/>
            </a:xfrm>
            <a:custGeom>
              <a:avLst/>
              <a:gdLst/>
              <a:ahLst/>
              <a:cxnLst/>
              <a:rect l="0" t="0" r="0" b="0"/>
              <a:pathLst>
                <a:path w="118430" h="118431">
                  <a:moveTo>
                    <a:pt x="0" y="118430"/>
                  </a:moveTo>
                  <a:lnTo>
                    <a:pt x="118429" y="118430"/>
                  </a:lnTo>
                  <a:lnTo>
                    <a:pt x="118429" y="118430"/>
                  </a:lnTo>
                  <a:lnTo>
                    <a:pt x="11842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0" name="任意多边形 129"/>
            <p:cNvSpPr/>
            <p:nvPr/>
          </p:nvSpPr>
          <p:spPr>
            <a:xfrm>
              <a:off x="7632522" y="3757912"/>
              <a:ext cx="118431" cy="118431"/>
            </a:xfrm>
            <a:custGeom>
              <a:avLst/>
              <a:gdLst/>
              <a:ahLst/>
              <a:cxnLst/>
              <a:rect l="0" t="0" r="0" b="0"/>
              <a:pathLst>
                <a:path w="118431" h="118431">
                  <a:moveTo>
                    <a:pt x="59215" y="118430"/>
                  </a:moveTo>
                  <a:lnTo>
                    <a:pt x="118430" y="118430"/>
                  </a:lnTo>
                  <a:lnTo>
                    <a:pt x="118430" y="11843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1" name="任意多边形 130"/>
            <p:cNvSpPr/>
            <p:nvPr/>
          </p:nvSpPr>
          <p:spPr>
            <a:xfrm>
              <a:off x="7632522" y="3639483"/>
              <a:ext cx="118431" cy="236860"/>
            </a:xfrm>
            <a:custGeom>
              <a:avLst/>
              <a:gdLst/>
              <a:ahLst/>
              <a:cxnLst/>
              <a:rect l="0" t="0" r="0" b="0"/>
              <a:pathLst>
                <a:path w="118431" h="236860">
                  <a:moveTo>
                    <a:pt x="118430" y="236859"/>
                  </a:moveTo>
                  <a:lnTo>
                    <a:pt x="118430" y="0"/>
                  </a:lnTo>
                  <a:lnTo>
                    <a:pt x="118430" y="0"/>
                  </a:lnTo>
                  <a:lnTo>
                    <a:pt x="0" y="11842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任意多边形 131"/>
            <p:cNvSpPr/>
            <p:nvPr/>
          </p:nvSpPr>
          <p:spPr>
            <a:xfrm>
              <a:off x="7632522" y="3757912"/>
              <a:ext cx="59216" cy="118431"/>
            </a:xfrm>
            <a:custGeom>
              <a:avLst/>
              <a:gdLst/>
              <a:ahLst/>
              <a:cxnLst/>
              <a:rect l="0" t="0" r="0" b="0"/>
              <a:pathLst>
                <a:path w="59216" h="118431">
                  <a:moveTo>
                    <a:pt x="0" y="118430"/>
                  </a:moveTo>
                  <a:lnTo>
                    <a:pt x="59215" y="118430"/>
                  </a:lnTo>
                  <a:lnTo>
                    <a:pt x="59215" y="11843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任意多边形 132"/>
            <p:cNvSpPr/>
            <p:nvPr/>
          </p:nvSpPr>
          <p:spPr>
            <a:xfrm>
              <a:off x="7869382" y="4281322"/>
              <a:ext cx="118430" cy="84061"/>
            </a:xfrm>
            <a:custGeom>
              <a:avLst/>
              <a:gdLst/>
              <a:ahLst/>
              <a:cxnLst/>
              <a:rect l="0" t="0" r="0" b="0"/>
              <a:pathLst>
                <a:path w="118430" h="84061">
                  <a:moveTo>
                    <a:pt x="0" y="0"/>
                  </a:moveTo>
                  <a:lnTo>
                    <a:pt x="0" y="48053"/>
                  </a:lnTo>
                  <a:lnTo>
                    <a:pt x="0" y="48053"/>
                  </a:lnTo>
                  <a:lnTo>
                    <a:pt x="118429" y="8406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任意多边形 133"/>
            <p:cNvSpPr/>
            <p:nvPr/>
          </p:nvSpPr>
          <p:spPr>
            <a:xfrm>
              <a:off x="7869382" y="4365382"/>
              <a:ext cx="118430" cy="118431"/>
            </a:xfrm>
            <a:custGeom>
              <a:avLst/>
              <a:gdLst/>
              <a:ahLst/>
              <a:cxnLst/>
              <a:rect l="0" t="0" r="0" b="0"/>
              <a:pathLst>
                <a:path w="118430" h="118431">
                  <a:moveTo>
                    <a:pt x="0" y="12047"/>
                  </a:moveTo>
                  <a:lnTo>
                    <a:pt x="59215" y="118430"/>
                  </a:lnTo>
                  <a:lnTo>
                    <a:pt x="59215" y="118430"/>
                  </a:lnTo>
                  <a:lnTo>
                    <a:pt x="11842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任意多边形 134"/>
            <p:cNvSpPr/>
            <p:nvPr/>
          </p:nvSpPr>
          <p:spPr>
            <a:xfrm>
              <a:off x="7869382" y="4329375"/>
              <a:ext cx="118430" cy="48055"/>
            </a:xfrm>
            <a:custGeom>
              <a:avLst/>
              <a:gdLst/>
              <a:ahLst/>
              <a:cxnLst/>
              <a:rect l="0" t="0" r="0" b="0"/>
              <a:pathLst>
                <a:path w="118430" h="48055">
                  <a:moveTo>
                    <a:pt x="0" y="0"/>
                  </a:moveTo>
                  <a:lnTo>
                    <a:pt x="0" y="48054"/>
                  </a:lnTo>
                  <a:lnTo>
                    <a:pt x="0" y="48054"/>
                  </a:lnTo>
                  <a:lnTo>
                    <a:pt x="118429" y="3600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6" name="任意多边形 135"/>
            <p:cNvSpPr/>
            <p:nvPr/>
          </p:nvSpPr>
          <p:spPr>
            <a:xfrm>
              <a:off x="7810167" y="4162892"/>
              <a:ext cx="59216" cy="118431"/>
            </a:xfrm>
            <a:custGeom>
              <a:avLst/>
              <a:gdLst/>
              <a:ahLst/>
              <a:cxnLst/>
              <a:rect l="0" t="0" r="0" b="0"/>
              <a:pathLst>
                <a:path w="59216" h="118431">
                  <a:moveTo>
                    <a:pt x="0" y="118430"/>
                  </a:moveTo>
                  <a:lnTo>
                    <a:pt x="59215" y="118430"/>
                  </a:lnTo>
                  <a:lnTo>
                    <a:pt x="59215" y="118430"/>
                  </a:lnTo>
                  <a:lnTo>
                    <a:pt x="59215"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7" name="任意多边形 136"/>
            <p:cNvSpPr/>
            <p:nvPr/>
          </p:nvSpPr>
          <p:spPr>
            <a:xfrm>
              <a:off x="7750952" y="4078832"/>
              <a:ext cx="118431" cy="202491"/>
            </a:xfrm>
            <a:custGeom>
              <a:avLst/>
              <a:gdLst/>
              <a:ahLst/>
              <a:cxnLst/>
              <a:rect l="0" t="0" r="0" b="0"/>
              <a:pathLst>
                <a:path w="118431" h="202491">
                  <a:moveTo>
                    <a:pt x="0" y="0"/>
                  </a:moveTo>
                  <a:lnTo>
                    <a:pt x="0" y="202490"/>
                  </a:lnTo>
                  <a:lnTo>
                    <a:pt x="0" y="202490"/>
                  </a:lnTo>
                  <a:lnTo>
                    <a:pt x="118430" y="8406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8" name="任意多边形 137"/>
            <p:cNvSpPr/>
            <p:nvPr/>
          </p:nvSpPr>
          <p:spPr>
            <a:xfrm>
              <a:off x="7750952" y="4078832"/>
              <a:ext cx="118431" cy="84061"/>
            </a:xfrm>
            <a:custGeom>
              <a:avLst/>
              <a:gdLst/>
              <a:ahLst/>
              <a:cxnLst/>
              <a:rect l="0" t="0" r="0" b="0"/>
              <a:pathLst>
                <a:path w="118431" h="84061">
                  <a:moveTo>
                    <a:pt x="59215" y="0"/>
                  </a:moveTo>
                  <a:lnTo>
                    <a:pt x="0" y="0"/>
                  </a:lnTo>
                  <a:lnTo>
                    <a:pt x="0" y="0"/>
                  </a:lnTo>
                  <a:lnTo>
                    <a:pt x="118430" y="8406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9" name="任意多边形 138"/>
            <p:cNvSpPr/>
            <p:nvPr/>
          </p:nvSpPr>
          <p:spPr>
            <a:xfrm>
              <a:off x="7750952" y="4162892"/>
              <a:ext cx="118431" cy="118431"/>
            </a:xfrm>
            <a:custGeom>
              <a:avLst/>
              <a:gdLst/>
              <a:ahLst/>
              <a:cxnLst/>
              <a:rect l="0" t="0" r="0" b="0"/>
              <a:pathLst>
                <a:path w="118431" h="118431">
                  <a:moveTo>
                    <a:pt x="0" y="118430"/>
                  </a:moveTo>
                  <a:lnTo>
                    <a:pt x="59215" y="118430"/>
                  </a:lnTo>
                  <a:lnTo>
                    <a:pt x="59215" y="118430"/>
                  </a:lnTo>
                  <a:lnTo>
                    <a:pt x="11843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0" name="任意多边形 139"/>
            <p:cNvSpPr/>
            <p:nvPr/>
          </p:nvSpPr>
          <p:spPr>
            <a:xfrm>
              <a:off x="7810167" y="4044462"/>
              <a:ext cx="177645" cy="118431"/>
            </a:xfrm>
            <a:custGeom>
              <a:avLst/>
              <a:gdLst/>
              <a:ahLst/>
              <a:cxnLst/>
              <a:rect l="0" t="0" r="0" b="0"/>
              <a:pathLst>
                <a:path w="177645" h="118431">
                  <a:moveTo>
                    <a:pt x="177644" y="0"/>
                  </a:moveTo>
                  <a:lnTo>
                    <a:pt x="0" y="34370"/>
                  </a:lnTo>
                  <a:lnTo>
                    <a:pt x="0" y="34370"/>
                  </a:lnTo>
                  <a:lnTo>
                    <a:pt x="59215" y="11843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1" name="任意多边形 140"/>
            <p:cNvSpPr/>
            <p:nvPr/>
          </p:nvSpPr>
          <p:spPr>
            <a:xfrm>
              <a:off x="7632522" y="3876342"/>
              <a:ext cx="118431" cy="202491"/>
            </a:xfrm>
            <a:custGeom>
              <a:avLst/>
              <a:gdLst/>
              <a:ahLst/>
              <a:cxnLst/>
              <a:rect l="0" t="0" r="0" b="0"/>
              <a:pathLst>
                <a:path w="118431" h="202491">
                  <a:moveTo>
                    <a:pt x="118430" y="96108"/>
                  </a:moveTo>
                  <a:lnTo>
                    <a:pt x="0" y="0"/>
                  </a:lnTo>
                  <a:lnTo>
                    <a:pt x="0" y="0"/>
                  </a:lnTo>
                  <a:lnTo>
                    <a:pt x="0" y="20249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2" name="任意多边形 141"/>
            <p:cNvSpPr/>
            <p:nvPr/>
          </p:nvSpPr>
          <p:spPr>
            <a:xfrm>
              <a:off x="7632522" y="3972450"/>
              <a:ext cx="118431" cy="106383"/>
            </a:xfrm>
            <a:custGeom>
              <a:avLst/>
              <a:gdLst/>
              <a:ahLst/>
              <a:cxnLst/>
              <a:rect l="0" t="0" r="0" b="0"/>
              <a:pathLst>
                <a:path w="118431" h="106383">
                  <a:moveTo>
                    <a:pt x="59215" y="106382"/>
                  </a:moveTo>
                  <a:lnTo>
                    <a:pt x="118430" y="0"/>
                  </a:lnTo>
                  <a:lnTo>
                    <a:pt x="118430" y="0"/>
                  </a:lnTo>
                  <a:lnTo>
                    <a:pt x="0" y="10638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任意多边形 142"/>
            <p:cNvSpPr/>
            <p:nvPr/>
          </p:nvSpPr>
          <p:spPr>
            <a:xfrm>
              <a:off x="7561568" y="3876342"/>
              <a:ext cx="70955" cy="202491"/>
            </a:xfrm>
            <a:custGeom>
              <a:avLst/>
              <a:gdLst/>
              <a:ahLst/>
              <a:cxnLst/>
              <a:rect l="0" t="0" r="0" b="0"/>
              <a:pathLst>
                <a:path w="70955" h="202491">
                  <a:moveTo>
                    <a:pt x="70954" y="0"/>
                  </a:moveTo>
                  <a:lnTo>
                    <a:pt x="0" y="192215"/>
                  </a:lnTo>
                  <a:lnTo>
                    <a:pt x="0" y="192215"/>
                  </a:lnTo>
                  <a:lnTo>
                    <a:pt x="70954" y="20249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任意多边形 143"/>
            <p:cNvSpPr/>
            <p:nvPr/>
          </p:nvSpPr>
          <p:spPr>
            <a:xfrm>
              <a:off x="7561568" y="4068557"/>
              <a:ext cx="70955" cy="154437"/>
            </a:xfrm>
            <a:custGeom>
              <a:avLst/>
              <a:gdLst/>
              <a:ahLst/>
              <a:cxnLst/>
              <a:rect l="0" t="0" r="0" b="0"/>
              <a:pathLst>
                <a:path w="70955" h="154437">
                  <a:moveTo>
                    <a:pt x="0" y="0"/>
                  </a:moveTo>
                  <a:lnTo>
                    <a:pt x="59215" y="154436"/>
                  </a:lnTo>
                  <a:lnTo>
                    <a:pt x="59215" y="154436"/>
                  </a:lnTo>
                  <a:lnTo>
                    <a:pt x="70954" y="1027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5" name="任意多边形 144"/>
            <p:cNvSpPr/>
            <p:nvPr/>
          </p:nvSpPr>
          <p:spPr>
            <a:xfrm>
              <a:off x="7620783" y="4078832"/>
              <a:ext cx="70955" cy="144162"/>
            </a:xfrm>
            <a:custGeom>
              <a:avLst/>
              <a:gdLst/>
              <a:ahLst/>
              <a:cxnLst/>
              <a:rect l="0" t="0" r="0" b="0"/>
              <a:pathLst>
                <a:path w="70955" h="144162">
                  <a:moveTo>
                    <a:pt x="0" y="144161"/>
                  </a:moveTo>
                  <a:lnTo>
                    <a:pt x="70954" y="0"/>
                  </a:lnTo>
                  <a:lnTo>
                    <a:pt x="70954" y="0"/>
                  </a:lnTo>
                  <a:lnTo>
                    <a:pt x="1173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任意多边形 145"/>
            <p:cNvSpPr/>
            <p:nvPr/>
          </p:nvSpPr>
          <p:spPr>
            <a:xfrm>
              <a:off x="7869382" y="3841973"/>
              <a:ext cx="236859" cy="202490"/>
            </a:xfrm>
            <a:custGeom>
              <a:avLst/>
              <a:gdLst/>
              <a:ahLst/>
              <a:cxnLst/>
              <a:rect l="0" t="0" r="0" b="0"/>
              <a:pathLst>
                <a:path w="236859" h="202490">
                  <a:moveTo>
                    <a:pt x="0" y="0"/>
                  </a:moveTo>
                  <a:lnTo>
                    <a:pt x="118429" y="202489"/>
                  </a:lnTo>
                  <a:lnTo>
                    <a:pt x="118429" y="202489"/>
                  </a:lnTo>
                  <a:lnTo>
                    <a:pt x="23685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7" name="任意多边形 146"/>
            <p:cNvSpPr/>
            <p:nvPr/>
          </p:nvSpPr>
          <p:spPr>
            <a:xfrm>
              <a:off x="8106240" y="3639483"/>
              <a:ext cx="118431" cy="236860"/>
            </a:xfrm>
            <a:custGeom>
              <a:avLst/>
              <a:gdLst/>
              <a:ahLst/>
              <a:cxnLst/>
              <a:rect l="0" t="0" r="0" b="0"/>
              <a:pathLst>
                <a:path w="118431" h="236860">
                  <a:moveTo>
                    <a:pt x="118430" y="236859"/>
                  </a:moveTo>
                  <a:lnTo>
                    <a:pt x="118430" y="0"/>
                  </a:lnTo>
                  <a:lnTo>
                    <a:pt x="118430" y="0"/>
                  </a:lnTo>
                  <a:lnTo>
                    <a:pt x="0" y="20249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8" name="任意多边形 147"/>
            <p:cNvSpPr/>
            <p:nvPr/>
          </p:nvSpPr>
          <p:spPr>
            <a:xfrm>
              <a:off x="7750952" y="3402624"/>
              <a:ext cx="236860" cy="320920"/>
            </a:xfrm>
            <a:custGeom>
              <a:avLst/>
              <a:gdLst/>
              <a:ahLst/>
              <a:cxnLst/>
              <a:rect l="0" t="0" r="0" b="0"/>
              <a:pathLst>
                <a:path w="236860" h="320920">
                  <a:moveTo>
                    <a:pt x="236859" y="0"/>
                  </a:moveTo>
                  <a:lnTo>
                    <a:pt x="0" y="236859"/>
                  </a:lnTo>
                  <a:lnTo>
                    <a:pt x="0" y="236859"/>
                  </a:lnTo>
                  <a:lnTo>
                    <a:pt x="236859" y="32091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9" name="任意多边形 148"/>
            <p:cNvSpPr/>
            <p:nvPr/>
          </p:nvSpPr>
          <p:spPr>
            <a:xfrm>
              <a:off x="7987811" y="3402624"/>
              <a:ext cx="118430" cy="320920"/>
            </a:xfrm>
            <a:custGeom>
              <a:avLst/>
              <a:gdLst/>
              <a:ahLst/>
              <a:cxnLst/>
              <a:rect l="0" t="0" r="0" b="0"/>
              <a:pathLst>
                <a:path w="118430" h="320920">
                  <a:moveTo>
                    <a:pt x="118429" y="118430"/>
                  </a:moveTo>
                  <a:lnTo>
                    <a:pt x="0" y="0"/>
                  </a:lnTo>
                  <a:lnTo>
                    <a:pt x="0" y="0"/>
                  </a:lnTo>
                  <a:lnTo>
                    <a:pt x="0" y="32091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0" name="任意多边形 149"/>
            <p:cNvSpPr/>
            <p:nvPr/>
          </p:nvSpPr>
          <p:spPr>
            <a:xfrm>
              <a:off x="7750952" y="3639483"/>
              <a:ext cx="236860" cy="202491"/>
            </a:xfrm>
            <a:custGeom>
              <a:avLst/>
              <a:gdLst/>
              <a:ahLst/>
              <a:cxnLst/>
              <a:rect l="0" t="0" r="0" b="0"/>
              <a:pathLst>
                <a:path w="236860" h="202491">
                  <a:moveTo>
                    <a:pt x="0" y="0"/>
                  </a:moveTo>
                  <a:lnTo>
                    <a:pt x="118430" y="202490"/>
                  </a:lnTo>
                  <a:lnTo>
                    <a:pt x="118430" y="202490"/>
                  </a:lnTo>
                  <a:lnTo>
                    <a:pt x="236859" y="8406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1" name="任意多边形 150"/>
            <p:cNvSpPr/>
            <p:nvPr/>
          </p:nvSpPr>
          <p:spPr>
            <a:xfrm>
              <a:off x="7987811" y="3521054"/>
              <a:ext cx="236860" cy="202490"/>
            </a:xfrm>
            <a:custGeom>
              <a:avLst/>
              <a:gdLst/>
              <a:ahLst/>
              <a:cxnLst/>
              <a:rect l="0" t="0" r="0" b="0"/>
              <a:pathLst>
                <a:path w="236860" h="202490">
                  <a:moveTo>
                    <a:pt x="236859" y="118429"/>
                  </a:moveTo>
                  <a:lnTo>
                    <a:pt x="118429" y="0"/>
                  </a:lnTo>
                  <a:lnTo>
                    <a:pt x="118429" y="0"/>
                  </a:lnTo>
                  <a:lnTo>
                    <a:pt x="0" y="20248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任意多边形 151"/>
            <p:cNvSpPr/>
            <p:nvPr/>
          </p:nvSpPr>
          <p:spPr>
            <a:xfrm>
              <a:off x="7987811" y="3639483"/>
              <a:ext cx="236860" cy="202491"/>
            </a:xfrm>
            <a:custGeom>
              <a:avLst/>
              <a:gdLst/>
              <a:ahLst/>
              <a:cxnLst/>
              <a:rect l="0" t="0" r="0" b="0"/>
              <a:pathLst>
                <a:path w="236860" h="202491">
                  <a:moveTo>
                    <a:pt x="118429" y="202490"/>
                  </a:moveTo>
                  <a:lnTo>
                    <a:pt x="236859" y="0"/>
                  </a:lnTo>
                  <a:lnTo>
                    <a:pt x="236859" y="0"/>
                  </a:lnTo>
                  <a:lnTo>
                    <a:pt x="0" y="8406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3" name="任意多边形 152"/>
            <p:cNvSpPr/>
            <p:nvPr/>
          </p:nvSpPr>
          <p:spPr>
            <a:xfrm>
              <a:off x="7869382" y="3723543"/>
              <a:ext cx="236859" cy="118431"/>
            </a:xfrm>
            <a:custGeom>
              <a:avLst/>
              <a:gdLst/>
              <a:ahLst/>
              <a:cxnLst/>
              <a:rect l="0" t="0" r="0" b="0"/>
              <a:pathLst>
                <a:path w="236859" h="118431">
                  <a:moveTo>
                    <a:pt x="0" y="118430"/>
                  </a:moveTo>
                  <a:lnTo>
                    <a:pt x="236858" y="118430"/>
                  </a:lnTo>
                  <a:lnTo>
                    <a:pt x="236858" y="118430"/>
                  </a:lnTo>
                  <a:lnTo>
                    <a:pt x="11842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任意多边形 153"/>
            <p:cNvSpPr/>
            <p:nvPr/>
          </p:nvSpPr>
          <p:spPr>
            <a:xfrm>
              <a:off x="7869382" y="4044462"/>
              <a:ext cx="236859" cy="118431"/>
            </a:xfrm>
            <a:custGeom>
              <a:avLst/>
              <a:gdLst/>
              <a:ahLst/>
              <a:cxnLst/>
              <a:rect l="0" t="0" r="0" b="0"/>
              <a:pathLst>
                <a:path w="236859" h="118431">
                  <a:moveTo>
                    <a:pt x="118429" y="0"/>
                  </a:moveTo>
                  <a:lnTo>
                    <a:pt x="0" y="118430"/>
                  </a:lnTo>
                  <a:lnTo>
                    <a:pt x="0" y="118430"/>
                  </a:lnTo>
                  <a:lnTo>
                    <a:pt x="236858" y="11843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5" name="任意多边形 154"/>
            <p:cNvSpPr/>
            <p:nvPr/>
          </p:nvSpPr>
          <p:spPr>
            <a:xfrm>
              <a:off x="8224670" y="3639483"/>
              <a:ext cx="118431" cy="236860"/>
            </a:xfrm>
            <a:custGeom>
              <a:avLst/>
              <a:gdLst/>
              <a:ahLst/>
              <a:cxnLst/>
              <a:rect l="0" t="0" r="0" b="0"/>
              <a:pathLst>
                <a:path w="118431" h="236860">
                  <a:moveTo>
                    <a:pt x="0" y="0"/>
                  </a:moveTo>
                  <a:lnTo>
                    <a:pt x="0" y="236859"/>
                  </a:lnTo>
                  <a:lnTo>
                    <a:pt x="0" y="236859"/>
                  </a:lnTo>
                  <a:lnTo>
                    <a:pt x="118430" y="11842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6" name="任意多边形 155"/>
            <p:cNvSpPr/>
            <p:nvPr/>
          </p:nvSpPr>
          <p:spPr>
            <a:xfrm>
              <a:off x="7869382" y="4281322"/>
              <a:ext cx="236859" cy="84061"/>
            </a:xfrm>
            <a:custGeom>
              <a:avLst/>
              <a:gdLst/>
              <a:ahLst/>
              <a:cxnLst/>
              <a:rect l="0" t="0" r="0" b="0"/>
              <a:pathLst>
                <a:path w="236859" h="84061">
                  <a:moveTo>
                    <a:pt x="0" y="0"/>
                  </a:moveTo>
                  <a:lnTo>
                    <a:pt x="118429" y="84060"/>
                  </a:lnTo>
                  <a:lnTo>
                    <a:pt x="118429" y="84060"/>
                  </a:lnTo>
                  <a:lnTo>
                    <a:pt x="23685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7" name="任意多边形 156"/>
            <p:cNvSpPr/>
            <p:nvPr/>
          </p:nvSpPr>
          <p:spPr>
            <a:xfrm>
              <a:off x="7869382" y="4162892"/>
              <a:ext cx="236859" cy="118431"/>
            </a:xfrm>
            <a:custGeom>
              <a:avLst/>
              <a:gdLst/>
              <a:ahLst/>
              <a:cxnLst/>
              <a:rect l="0" t="0" r="0" b="0"/>
              <a:pathLst>
                <a:path w="236859" h="118431">
                  <a:moveTo>
                    <a:pt x="0" y="0"/>
                  </a:moveTo>
                  <a:lnTo>
                    <a:pt x="0" y="118430"/>
                  </a:lnTo>
                  <a:lnTo>
                    <a:pt x="0" y="118430"/>
                  </a:lnTo>
                  <a:lnTo>
                    <a:pt x="236858" y="11843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8" name="任意多边形 157"/>
            <p:cNvSpPr/>
            <p:nvPr/>
          </p:nvSpPr>
          <p:spPr>
            <a:xfrm>
              <a:off x="7869382" y="4162892"/>
              <a:ext cx="236859" cy="118431"/>
            </a:xfrm>
            <a:custGeom>
              <a:avLst/>
              <a:gdLst/>
              <a:ahLst/>
              <a:cxnLst/>
              <a:rect l="0" t="0" r="0" b="0"/>
              <a:pathLst>
                <a:path w="236859" h="118431">
                  <a:moveTo>
                    <a:pt x="236858" y="0"/>
                  </a:moveTo>
                  <a:lnTo>
                    <a:pt x="0" y="0"/>
                  </a:lnTo>
                  <a:lnTo>
                    <a:pt x="0" y="0"/>
                  </a:lnTo>
                  <a:lnTo>
                    <a:pt x="236858" y="11843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9" name="任意多边形 158"/>
            <p:cNvSpPr/>
            <p:nvPr/>
          </p:nvSpPr>
          <p:spPr>
            <a:xfrm>
              <a:off x="8343100" y="3757912"/>
              <a:ext cx="118430" cy="118431"/>
            </a:xfrm>
            <a:custGeom>
              <a:avLst/>
              <a:gdLst/>
              <a:ahLst/>
              <a:cxnLst/>
              <a:rect l="0" t="0" r="0" b="0"/>
              <a:pathLst>
                <a:path w="118430" h="118431">
                  <a:moveTo>
                    <a:pt x="118429" y="118430"/>
                  </a:moveTo>
                  <a:lnTo>
                    <a:pt x="0" y="0"/>
                  </a:lnTo>
                  <a:lnTo>
                    <a:pt x="0" y="0"/>
                  </a:lnTo>
                  <a:lnTo>
                    <a:pt x="59215" y="11843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0" name="任意多边形 159"/>
            <p:cNvSpPr/>
            <p:nvPr/>
          </p:nvSpPr>
          <p:spPr>
            <a:xfrm>
              <a:off x="8343100" y="3757912"/>
              <a:ext cx="59216" cy="118431"/>
            </a:xfrm>
            <a:custGeom>
              <a:avLst/>
              <a:gdLst/>
              <a:ahLst/>
              <a:cxnLst/>
              <a:rect l="0" t="0" r="0" b="0"/>
              <a:pathLst>
                <a:path w="59216" h="118431">
                  <a:moveTo>
                    <a:pt x="0" y="0"/>
                  </a:moveTo>
                  <a:lnTo>
                    <a:pt x="0" y="118430"/>
                  </a:lnTo>
                  <a:lnTo>
                    <a:pt x="0" y="118430"/>
                  </a:lnTo>
                  <a:lnTo>
                    <a:pt x="59215" y="11843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1" name="任意多边形 160"/>
            <p:cNvSpPr/>
            <p:nvPr/>
          </p:nvSpPr>
          <p:spPr>
            <a:xfrm>
              <a:off x="8224670" y="4078832"/>
              <a:ext cx="118431" cy="202491"/>
            </a:xfrm>
            <a:custGeom>
              <a:avLst/>
              <a:gdLst/>
              <a:ahLst/>
              <a:cxnLst/>
              <a:rect l="0" t="0" r="0" b="0"/>
              <a:pathLst>
                <a:path w="118431" h="202491">
                  <a:moveTo>
                    <a:pt x="0" y="202490"/>
                  </a:moveTo>
                  <a:lnTo>
                    <a:pt x="118430" y="0"/>
                  </a:lnTo>
                  <a:lnTo>
                    <a:pt x="118430" y="0"/>
                  </a:lnTo>
                  <a:lnTo>
                    <a:pt x="59215"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2" name="任意多边形 161"/>
            <p:cNvSpPr/>
            <p:nvPr/>
          </p:nvSpPr>
          <p:spPr>
            <a:xfrm>
              <a:off x="7928597" y="4365382"/>
              <a:ext cx="118429" cy="118431"/>
            </a:xfrm>
            <a:custGeom>
              <a:avLst/>
              <a:gdLst/>
              <a:ahLst/>
              <a:cxnLst/>
              <a:rect l="0" t="0" r="0" b="0"/>
              <a:pathLst>
                <a:path w="118429" h="118431">
                  <a:moveTo>
                    <a:pt x="59214" y="0"/>
                  </a:moveTo>
                  <a:lnTo>
                    <a:pt x="0" y="118430"/>
                  </a:lnTo>
                  <a:lnTo>
                    <a:pt x="0" y="118430"/>
                  </a:lnTo>
                  <a:lnTo>
                    <a:pt x="118428" y="11843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3" name="任意多边形 162"/>
            <p:cNvSpPr/>
            <p:nvPr/>
          </p:nvSpPr>
          <p:spPr>
            <a:xfrm>
              <a:off x="8106240" y="4162892"/>
              <a:ext cx="59216" cy="118431"/>
            </a:xfrm>
            <a:custGeom>
              <a:avLst/>
              <a:gdLst/>
              <a:ahLst/>
              <a:cxnLst/>
              <a:rect l="0" t="0" r="0" b="0"/>
              <a:pathLst>
                <a:path w="59216" h="118431">
                  <a:moveTo>
                    <a:pt x="0" y="0"/>
                  </a:moveTo>
                  <a:lnTo>
                    <a:pt x="0" y="118430"/>
                  </a:lnTo>
                  <a:lnTo>
                    <a:pt x="0" y="118430"/>
                  </a:lnTo>
                  <a:lnTo>
                    <a:pt x="59215" y="11843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4" name="任意多边形 163"/>
            <p:cNvSpPr/>
            <p:nvPr/>
          </p:nvSpPr>
          <p:spPr>
            <a:xfrm>
              <a:off x="8224670" y="3757912"/>
              <a:ext cx="118431" cy="118431"/>
            </a:xfrm>
            <a:custGeom>
              <a:avLst/>
              <a:gdLst/>
              <a:ahLst/>
              <a:cxnLst/>
              <a:rect l="0" t="0" r="0" b="0"/>
              <a:pathLst>
                <a:path w="118431" h="118431">
                  <a:moveTo>
                    <a:pt x="118430" y="0"/>
                  </a:moveTo>
                  <a:lnTo>
                    <a:pt x="0" y="118430"/>
                  </a:lnTo>
                  <a:lnTo>
                    <a:pt x="0" y="118430"/>
                  </a:lnTo>
                  <a:lnTo>
                    <a:pt x="59215" y="11843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5" name="任意多边形 164"/>
            <p:cNvSpPr/>
            <p:nvPr/>
          </p:nvSpPr>
          <p:spPr>
            <a:xfrm>
              <a:off x="8283885" y="3757912"/>
              <a:ext cx="59216" cy="118431"/>
            </a:xfrm>
            <a:custGeom>
              <a:avLst/>
              <a:gdLst/>
              <a:ahLst/>
              <a:cxnLst/>
              <a:rect l="0" t="0" r="0" b="0"/>
              <a:pathLst>
                <a:path w="59216" h="118431">
                  <a:moveTo>
                    <a:pt x="59215" y="118430"/>
                  </a:moveTo>
                  <a:lnTo>
                    <a:pt x="59215" y="0"/>
                  </a:lnTo>
                  <a:lnTo>
                    <a:pt x="59215" y="0"/>
                  </a:lnTo>
                  <a:lnTo>
                    <a:pt x="0" y="11843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6" name="任意多边形 165"/>
            <p:cNvSpPr/>
            <p:nvPr/>
          </p:nvSpPr>
          <p:spPr>
            <a:xfrm>
              <a:off x="8224670" y="3876342"/>
              <a:ext cx="118431" cy="84061"/>
            </a:xfrm>
            <a:custGeom>
              <a:avLst/>
              <a:gdLst/>
              <a:ahLst/>
              <a:cxnLst/>
              <a:rect l="0" t="0" r="0" b="0"/>
              <a:pathLst>
                <a:path w="118431" h="84061">
                  <a:moveTo>
                    <a:pt x="0" y="84060"/>
                  </a:moveTo>
                  <a:lnTo>
                    <a:pt x="118430" y="0"/>
                  </a:lnTo>
                  <a:lnTo>
                    <a:pt x="118430" y="0"/>
                  </a:lnTo>
                  <a:lnTo>
                    <a:pt x="59215"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7" name="任意多边形 166"/>
            <p:cNvSpPr/>
            <p:nvPr/>
          </p:nvSpPr>
          <p:spPr>
            <a:xfrm>
              <a:off x="8224670" y="4068557"/>
              <a:ext cx="59216" cy="10276"/>
            </a:xfrm>
            <a:custGeom>
              <a:avLst/>
              <a:gdLst/>
              <a:ahLst/>
              <a:cxnLst/>
              <a:rect l="0" t="0" r="0" b="0"/>
              <a:pathLst>
                <a:path w="59216" h="10276">
                  <a:moveTo>
                    <a:pt x="59215" y="10275"/>
                  </a:moveTo>
                  <a:lnTo>
                    <a:pt x="0" y="0"/>
                  </a:lnTo>
                  <a:lnTo>
                    <a:pt x="0" y="0"/>
                  </a:lnTo>
                  <a:lnTo>
                    <a:pt x="0" y="1027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8" name="任意多边形 167"/>
            <p:cNvSpPr/>
            <p:nvPr/>
          </p:nvSpPr>
          <p:spPr>
            <a:xfrm>
              <a:off x="7987811" y="4044462"/>
              <a:ext cx="177645" cy="118431"/>
            </a:xfrm>
            <a:custGeom>
              <a:avLst/>
              <a:gdLst/>
              <a:ahLst/>
              <a:cxnLst/>
              <a:rect l="0" t="0" r="0" b="0"/>
              <a:pathLst>
                <a:path w="177645" h="118431">
                  <a:moveTo>
                    <a:pt x="0" y="0"/>
                  </a:moveTo>
                  <a:lnTo>
                    <a:pt x="118429" y="118430"/>
                  </a:lnTo>
                  <a:lnTo>
                    <a:pt x="118429" y="118430"/>
                  </a:lnTo>
                  <a:lnTo>
                    <a:pt x="177644" y="3437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9" name="任意多边形 168"/>
            <p:cNvSpPr/>
            <p:nvPr/>
          </p:nvSpPr>
          <p:spPr>
            <a:xfrm>
              <a:off x="7987811" y="3841973"/>
              <a:ext cx="177645" cy="236860"/>
            </a:xfrm>
            <a:custGeom>
              <a:avLst/>
              <a:gdLst/>
              <a:ahLst/>
              <a:cxnLst/>
              <a:rect l="0" t="0" r="0" b="0"/>
              <a:pathLst>
                <a:path w="177645" h="236860">
                  <a:moveTo>
                    <a:pt x="118429" y="0"/>
                  </a:moveTo>
                  <a:lnTo>
                    <a:pt x="0" y="202489"/>
                  </a:lnTo>
                  <a:lnTo>
                    <a:pt x="0" y="202489"/>
                  </a:lnTo>
                  <a:lnTo>
                    <a:pt x="177644" y="2368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0" name="任意多边形 169"/>
            <p:cNvSpPr/>
            <p:nvPr/>
          </p:nvSpPr>
          <p:spPr>
            <a:xfrm>
              <a:off x="8165455" y="4068557"/>
              <a:ext cx="59216" cy="10276"/>
            </a:xfrm>
            <a:custGeom>
              <a:avLst/>
              <a:gdLst/>
              <a:ahLst/>
              <a:cxnLst/>
              <a:rect l="0" t="0" r="0" b="0"/>
              <a:pathLst>
                <a:path w="59216" h="10276">
                  <a:moveTo>
                    <a:pt x="59215" y="10275"/>
                  </a:moveTo>
                  <a:lnTo>
                    <a:pt x="59215" y="0"/>
                  </a:lnTo>
                  <a:lnTo>
                    <a:pt x="59215" y="0"/>
                  </a:lnTo>
                  <a:lnTo>
                    <a:pt x="0" y="1027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1" name="任意多边形 170"/>
            <p:cNvSpPr/>
            <p:nvPr/>
          </p:nvSpPr>
          <p:spPr>
            <a:xfrm>
              <a:off x="8224670" y="3876342"/>
              <a:ext cx="118431" cy="202491"/>
            </a:xfrm>
            <a:custGeom>
              <a:avLst/>
              <a:gdLst/>
              <a:ahLst/>
              <a:cxnLst/>
              <a:rect l="0" t="0" r="0" b="0"/>
              <a:pathLst>
                <a:path w="118431" h="202491">
                  <a:moveTo>
                    <a:pt x="118430" y="202490"/>
                  </a:moveTo>
                  <a:lnTo>
                    <a:pt x="118430" y="0"/>
                  </a:lnTo>
                  <a:lnTo>
                    <a:pt x="118430" y="0"/>
                  </a:lnTo>
                  <a:lnTo>
                    <a:pt x="0" y="9610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2" name="任意多边形 171"/>
            <p:cNvSpPr/>
            <p:nvPr/>
          </p:nvSpPr>
          <p:spPr>
            <a:xfrm>
              <a:off x="8224670" y="3876342"/>
              <a:ext cx="118431" cy="96109"/>
            </a:xfrm>
            <a:custGeom>
              <a:avLst/>
              <a:gdLst/>
              <a:ahLst/>
              <a:cxnLst/>
              <a:rect l="0" t="0" r="0" b="0"/>
              <a:pathLst>
                <a:path w="118431" h="96109">
                  <a:moveTo>
                    <a:pt x="118430" y="0"/>
                  </a:moveTo>
                  <a:lnTo>
                    <a:pt x="0" y="84060"/>
                  </a:lnTo>
                  <a:lnTo>
                    <a:pt x="0" y="84060"/>
                  </a:lnTo>
                  <a:lnTo>
                    <a:pt x="0" y="9610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3" name="任意多边形 172"/>
            <p:cNvSpPr/>
            <p:nvPr/>
          </p:nvSpPr>
          <p:spPr>
            <a:xfrm>
              <a:off x="8224670" y="3972450"/>
              <a:ext cx="59216" cy="106383"/>
            </a:xfrm>
            <a:custGeom>
              <a:avLst/>
              <a:gdLst/>
              <a:ahLst/>
              <a:cxnLst/>
              <a:rect l="0" t="0" r="0" b="0"/>
              <a:pathLst>
                <a:path w="59216" h="106383">
                  <a:moveTo>
                    <a:pt x="0" y="96107"/>
                  </a:moveTo>
                  <a:lnTo>
                    <a:pt x="59215" y="106382"/>
                  </a:lnTo>
                  <a:lnTo>
                    <a:pt x="59215" y="106382"/>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4" name="任意多边形 173"/>
            <p:cNvSpPr/>
            <p:nvPr/>
          </p:nvSpPr>
          <p:spPr>
            <a:xfrm>
              <a:off x="8224670" y="3972450"/>
              <a:ext cx="118431" cy="106383"/>
            </a:xfrm>
            <a:custGeom>
              <a:avLst/>
              <a:gdLst/>
              <a:ahLst/>
              <a:cxnLst/>
              <a:rect l="0" t="0" r="0" b="0"/>
              <a:pathLst>
                <a:path w="118431" h="106383">
                  <a:moveTo>
                    <a:pt x="59215" y="106382"/>
                  </a:moveTo>
                  <a:lnTo>
                    <a:pt x="118430" y="106382"/>
                  </a:lnTo>
                  <a:lnTo>
                    <a:pt x="118430" y="106382"/>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5" name="任意多边形 174"/>
            <p:cNvSpPr/>
            <p:nvPr/>
          </p:nvSpPr>
          <p:spPr>
            <a:xfrm>
              <a:off x="8165455" y="3972450"/>
              <a:ext cx="59216" cy="106383"/>
            </a:xfrm>
            <a:custGeom>
              <a:avLst/>
              <a:gdLst/>
              <a:ahLst/>
              <a:cxnLst/>
              <a:rect l="0" t="0" r="0" b="0"/>
              <a:pathLst>
                <a:path w="59216" h="106383">
                  <a:moveTo>
                    <a:pt x="0" y="106382"/>
                  </a:moveTo>
                  <a:lnTo>
                    <a:pt x="59215" y="96107"/>
                  </a:lnTo>
                  <a:lnTo>
                    <a:pt x="59215" y="96107"/>
                  </a:lnTo>
                  <a:lnTo>
                    <a:pt x="59215"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6" name="任意多边形 175"/>
            <p:cNvSpPr/>
            <p:nvPr/>
          </p:nvSpPr>
          <p:spPr>
            <a:xfrm>
              <a:off x="8106240" y="3841973"/>
              <a:ext cx="118431" cy="130478"/>
            </a:xfrm>
            <a:custGeom>
              <a:avLst/>
              <a:gdLst/>
              <a:ahLst/>
              <a:cxnLst/>
              <a:rect l="0" t="0" r="0" b="0"/>
              <a:pathLst>
                <a:path w="118431" h="130478">
                  <a:moveTo>
                    <a:pt x="118430" y="118429"/>
                  </a:moveTo>
                  <a:lnTo>
                    <a:pt x="0" y="0"/>
                  </a:lnTo>
                  <a:lnTo>
                    <a:pt x="0" y="0"/>
                  </a:lnTo>
                  <a:lnTo>
                    <a:pt x="118430" y="1304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 name="任意多边形 176"/>
            <p:cNvSpPr/>
            <p:nvPr/>
          </p:nvSpPr>
          <p:spPr>
            <a:xfrm>
              <a:off x="8106240" y="3841973"/>
              <a:ext cx="118431" cy="236860"/>
            </a:xfrm>
            <a:custGeom>
              <a:avLst/>
              <a:gdLst/>
              <a:ahLst/>
              <a:cxnLst/>
              <a:rect l="0" t="0" r="0" b="0"/>
              <a:pathLst>
                <a:path w="118431" h="236860">
                  <a:moveTo>
                    <a:pt x="0" y="0"/>
                  </a:moveTo>
                  <a:lnTo>
                    <a:pt x="59215" y="236859"/>
                  </a:lnTo>
                  <a:lnTo>
                    <a:pt x="59215" y="236859"/>
                  </a:lnTo>
                  <a:lnTo>
                    <a:pt x="118430" y="1304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8" name="任意多边形 177"/>
            <p:cNvSpPr/>
            <p:nvPr/>
          </p:nvSpPr>
          <p:spPr>
            <a:xfrm>
              <a:off x="7987811" y="4365382"/>
              <a:ext cx="118430" cy="118431"/>
            </a:xfrm>
            <a:custGeom>
              <a:avLst/>
              <a:gdLst/>
              <a:ahLst/>
              <a:cxnLst/>
              <a:rect l="0" t="0" r="0" b="0"/>
              <a:pathLst>
                <a:path w="118430" h="118431">
                  <a:moveTo>
                    <a:pt x="0" y="0"/>
                  </a:moveTo>
                  <a:lnTo>
                    <a:pt x="59214" y="118430"/>
                  </a:lnTo>
                  <a:lnTo>
                    <a:pt x="59214" y="118430"/>
                  </a:lnTo>
                  <a:lnTo>
                    <a:pt x="118429" y="1204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9" name="任意多边形 178"/>
            <p:cNvSpPr/>
            <p:nvPr/>
          </p:nvSpPr>
          <p:spPr>
            <a:xfrm>
              <a:off x="8047025" y="4377429"/>
              <a:ext cx="59216" cy="106384"/>
            </a:xfrm>
            <a:custGeom>
              <a:avLst/>
              <a:gdLst/>
              <a:ahLst/>
              <a:cxnLst/>
              <a:rect l="0" t="0" r="0" b="0"/>
              <a:pathLst>
                <a:path w="59216" h="106384">
                  <a:moveTo>
                    <a:pt x="0" y="106383"/>
                  </a:moveTo>
                  <a:lnTo>
                    <a:pt x="59215" y="106383"/>
                  </a:lnTo>
                  <a:lnTo>
                    <a:pt x="59215" y="106383"/>
                  </a:lnTo>
                  <a:lnTo>
                    <a:pt x="59215"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0" name="任意多边形 179"/>
            <p:cNvSpPr/>
            <p:nvPr/>
          </p:nvSpPr>
          <p:spPr>
            <a:xfrm>
              <a:off x="8106240" y="3841973"/>
              <a:ext cx="118431" cy="82424"/>
            </a:xfrm>
            <a:custGeom>
              <a:avLst/>
              <a:gdLst/>
              <a:ahLst/>
              <a:cxnLst/>
              <a:rect l="0" t="0" r="0" b="0"/>
              <a:pathLst>
                <a:path w="118431" h="82424">
                  <a:moveTo>
                    <a:pt x="118430" y="34369"/>
                  </a:moveTo>
                  <a:lnTo>
                    <a:pt x="0" y="0"/>
                  </a:lnTo>
                  <a:lnTo>
                    <a:pt x="0" y="0"/>
                  </a:lnTo>
                  <a:lnTo>
                    <a:pt x="118430" y="8242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1" name="任意多边形 180"/>
            <p:cNvSpPr/>
            <p:nvPr/>
          </p:nvSpPr>
          <p:spPr>
            <a:xfrm>
              <a:off x="8106240" y="3841973"/>
              <a:ext cx="118431" cy="118430"/>
            </a:xfrm>
            <a:custGeom>
              <a:avLst/>
              <a:gdLst/>
              <a:ahLst/>
              <a:cxnLst/>
              <a:rect l="0" t="0" r="0" b="0"/>
              <a:pathLst>
                <a:path w="118431" h="118430">
                  <a:moveTo>
                    <a:pt x="0" y="0"/>
                  </a:moveTo>
                  <a:lnTo>
                    <a:pt x="118430" y="118429"/>
                  </a:lnTo>
                  <a:lnTo>
                    <a:pt x="118430" y="118429"/>
                  </a:lnTo>
                  <a:lnTo>
                    <a:pt x="118430" y="8242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2" name="任意多边形 181"/>
            <p:cNvSpPr/>
            <p:nvPr/>
          </p:nvSpPr>
          <p:spPr>
            <a:xfrm>
              <a:off x="8224670" y="3876342"/>
              <a:ext cx="59216" cy="84061"/>
            </a:xfrm>
            <a:custGeom>
              <a:avLst/>
              <a:gdLst/>
              <a:ahLst/>
              <a:cxnLst/>
              <a:rect l="0" t="0" r="0" b="0"/>
              <a:pathLst>
                <a:path w="59216" h="84061">
                  <a:moveTo>
                    <a:pt x="0" y="84060"/>
                  </a:moveTo>
                  <a:lnTo>
                    <a:pt x="59215" y="0"/>
                  </a:lnTo>
                  <a:lnTo>
                    <a:pt x="59215" y="0"/>
                  </a:lnTo>
                  <a:lnTo>
                    <a:pt x="0" y="4805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3" name="任意多边形 182"/>
            <p:cNvSpPr/>
            <p:nvPr/>
          </p:nvSpPr>
          <p:spPr>
            <a:xfrm>
              <a:off x="8224670" y="3876342"/>
              <a:ext cx="59216" cy="48055"/>
            </a:xfrm>
            <a:custGeom>
              <a:avLst/>
              <a:gdLst/>
              <a:ahLst/>
              <a:cxnLst/>
              <a:rect l="0" t="0" r="0" b="0"/>
              <a:pathLst>
                <a:path w="59216" h="48055">
                  <a:moveTo>
                    <a:pt x="59215" y="0"/>
                  </a:moveTo>
                  <a:lnTo>
                    <a:pt x="0" y="0"/>
                  </a:lnTo>
                  <a:lnTo>
                    <a:pt x="0" y="0"/>
                  </a:lnTo>
                  <a:lnTo>
                    <a:pt x="0" y="4805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4" name="任意多边形 183"/>
            <p:cNvSpPr/>
            <p:nvPr/>
          </p:nvSpPr>
          <p:spPr>
            <a:xfrm>
              <a:off x="8106240" y="4126886"/>
              <a:ext cx="59216" cy="154437"/>
            </a:xfrm>
            <a:custGeom>
              <a:avLst/>
              <a:gdLst/>
              <a:ahLst/>
              <a:cxnLst/>
              <a:rect l="0" t="0" r="0" b="0"/>
              <a:pathLst>
                <a:path w="59216" h="154437">
                  <a:moveTo>
                    <a:pt x="0" y="36006"/>
                  </a:moveTo>
                  <a:lnTo>
                    <a:pt x="59215" y="154436"/>
                  </a:lnTo>
                  <a:lnTo>
                    <a:pt x="59215" y="154436"/>
                  </a:lnTo>
                  <a:lnTo>
                    <a:pt x="59215"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5" name="任意多边形 184"/>
            <p:cNvSpPr/>
            <p:nvPr/>
          </p:nvSpPr>
          <p:spPr>
            <a:xfrm>
              <a:off x="8165455" y="4126886"/>
              <a:ext cx="59216" cy="154437"/>
            </a:xfrm>
            <a:custGeom>
              <a:avLst/>
              <a:gdLst/>
              <a:ahLst/>
              <a:cxnLst/>
              <a:rect l="0" t="0" r="0" b="0"/>
              <a:pathLst>
                <a:path w="59216" h="154437">
                  <a:moveTo>
                    <a:pt x="0" y="154436"/>
                  </a:moveTo>
                  <a:lnTo>
                    <a:pt x="59215" y="154436"/>
                  </a:lnTo>
                  <a:lnTo>
                    <a:pt x="59215" y="154436"/>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6" name="任意多边形 185"/>
            <p:cNvSpPr/>
            <p:nvPr/>
          </p:nvSpPr>
          <p:spPr>
            <a:xfrm>
              <a:off x="8165455" y="4078832"/>
              <a:ext cx="118431" cy="202491"/>
            </a:xfrm>
            <a:custGeom>
              <a:avLst/>
              <a:gdLst/>
              <a:ahLst/>
              <a:cxnLst/>
              <a:rect l="0" t="0" r="0" b="0"/>
              <a:pathLst>
                <a:path w="118431" h="202491">
                  <a:moveTo>
                    <a:pt x="59215" y="202490"/>
                  </a:moveTo>
                  <a:lnTo>
                    <a:pt x="118430" y="0"/>
                  </a:lnTo>
                  <a:lnTo>
                    <a:pt x="118430" y="0"/>
                  </a:lnTo>
                  <a:lnTo>
                    <a:pt x="0" y="4805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7" name="任意多边形 186"/>
            <p:cNvSpPr/>
            <p:nvPr/>
          </p:nvSpPr>
          <p:spPr>
            <a:xfrm>
              <a:off x="8165455" y="4078832"/>
              <a:ext cx="118431" cy="48055"/>
            </a:xfrm>
            <a:custGeom>
              <a:avLst/>
              <a:gdLst/>
              <a:ahLst/>
              <a:cxnLst/>
              <a:rect l="0" t="0" r="0" b="0"/>
              <a:pathLst>
                <a:path w="118431" h="48055">
                  <a:moveTo>
                    <a:pt x="118430" y="0"/>
                  </a:moveTo>
                  <a:lnTo>
                    <a:pt x="59215" y="0"/>
                  </a:lnTo>
                  <a:lnTo>
                    <a:pt x="59215" y="0"/>
                  </a:lnTo>
                  <a:lnTo>
                    <a:pt x="0" y="4805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8" name="任意多边形 187"/>
            <p:cNvSpPr/>
            <p:nvPr/>
          </p:nvSpPr>
          <p:spPr>
            <a:xfrm>
              <a:off x="8165455" y="4078832"/>
              <a:ext cx="59216" cy="48055"/>
            </a:xfrm>
            <a:custGeom>
              <a:avLst/>
              <a:gdLst/>
              <a:ahLst/>
              <a:cxnLst/>
              <a:rect l="0" t="0" r="0" b="0"/>
              <a:pathLst>
                <a:path w="59216" h="48055">
                  <a:moveTo>
                    <a:pt x="59215" y="0"/>
                  </a:moveTo>
                  <a:lnTo>
                    <a:pt x="0" y="0"/>
                  </a:lnTo>
                  <a:lnTo>
                    <a:pt x="0" y="0"/>
                  </a:lnTo>
                  <a:lnTo>
                    <a:pt x="0" y="4805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9" name="任意多边形 188"/>
            <p:cNvSpPr/>
            <p:nvPr/>
          </p:nvSpPr>
          <p:spPr>
            <a:xfrm>
              <a:off x="8106240" y="4078832"/>
              <a:ext cx="59216" cy="84061"/>
            </a:xfrm>
            <a:custGeom>
              <a:avLst/>
              <a:gdLst/>
              <a:ahLst/>
              <a:cxnLst/>
              <a:rect l="0" t="0" r="0" b="0"/>
              <a:pathLst>
                <a:path w="59216" h="84061">
                  <a:moveTo>
                    <a:pt x="59215" y="0"/>
                  </a:moveTo>
                  <a:lnTo>
                    <a:pt x="0" y="84060"/>
                  </a:lnTo>
                  <a:lnTo>
                    <a:pt x="0" y="84060"/>
                  </a:lnTo>
                  <a:lnTo>
                    <a:pt x="59215" y="4805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0" name="任意多边形 189"/>
            <p:cNvSpPr/>
            <p:nvPr/>
          </p:nvSpPr>
          <p:spPr>
            <a:xfrm>
              <a:off x="7928597" y="4531865"/>
              <a:ext cx="118429" cy="154437"/>
            </a:xfrm>
            <a:custGeom>
              <a:avLst/>
              <a:gdLst/>
              <a:ahLst/>
              <a:cxnLst/>
              <a:rect l="0" t="0" r="0" b="0"/>
              <a:pathLst>
                <a:path w="118429" h="154437">
                  <a:moveTo>
                    <a:pt x="0" y="0"/>
                  </a:moveTo>
                  <a:lnTo>
                    <a:pt x="59214" y="154436"/>
                  </a:lnTo>
                  <a:lnTo>
                    <a:pt x="59214" y="154436"/>
                  </a:lnTo>
                  <a:lnTo>
                    <a:pt x="11842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1" name="任意多边形 190"/>
            <p:cNvSpPr/>
            <p:nvPr/>
          </p:nvSpPr>
          <p:spPr>
            <a:xfrm>
              <a:off x="8047025" y="4483812"/>
              <a:ext cx="59216" cy="48054"/>
            </a:xfrm>
            <a:custGeom>
              <a:avLst/>
              <a:gdLst/>
              <a:ahLst/>
              <a:cxnLst/>
              <a:rect l="0" t="0" r="0" b="0"/>
              <a:pathLst>
                <a:path w="59216" h="48054">
                  <a:moveTo>
                    <a:pt x="59215" y="0"/>
                  </a:moveTo>
                  <a:lnTo>
                    <a:pt x="0" y="0"/>
                  </a:lnTo>
                  <a:lnTo>
                    <a:pt x="0" y="0"/>
                  </a:lnTo>
                  <a:lnTo>
                    <a:pt x="0" y="4805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2" name="任意多边形 191"/>
            <p:cNvSpPr/>
            <p:nvPr/>
          </p:nvSpPr>
          <p:spPr>
            <a:xfrm>
              <a:off x="7928597" y="4483812"/>
              <a:ext cx="118429" cy="48054"/>
            </a:xfrm>
            <a:custGeom>
              <a:avLst/>
              <a:gdLst/>
              <a:ahLst/>
              <a:cxnLst/>
              <a:rect l="0" t="0" r="0" b="0"/>
              <a:pathLst>
                <a:path w="118429" h="48054">
                  <a:moveTo>
                    <a:pt x="0" y="0"/>
                  </a:moveTo>
                  <a:lnTo>
                    <a:pt x="0" y="48053"/>
                  </a:lnTo>
                  <a:lnTo>
                    <a:pt x="0" y="48053"/>
                  </a:lnTo>
                  <a:lnTo>
                    <a:pt x="118428" y="4805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3" name="任意多边形 192"/>
            <p:cNvSpPr/>
            <p:nvPr/>
          </p:nvSpPr>
          <p:spPr>
            <a:xfrm>
              <a:off x="7928597" y="4483812"/>
              <a:ext cx="118429" cy="48054"/>
            </a:xfrm>
            <a:custGeom>
              <a:avLst/>
              <a:gdLst/>
              <a:ahLst/>
              <a:cxnLst/>
              <a:rect l="0" t="0" r="0" b="0"/>
              <a:pathLst>
                <a:path w="118429" h="48054">
                  <a:moveTo>
                    <a:pt x="118428" y="0"/>
                  </a:moveTo>
                  <a:lnTo>
                    <a:pt x="0" y="0"/>
                  </a:lnTo>
                  <a:lnTo>
                    <a:pt x="0" y="0"/>
                  </a:lnTo>
                  <a:lnTo>
                    <a:pt x="118428" y="4805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4" name="任意多边形 193"/>
            <p:cNvSpPr/>
            <p:nvPr/>
          </p:nvSpPr>
          <p:spPr>
            <a:xfrm>
              <a:off x="7987811" y="4281322"/>
              <a:ext cx="118430" cy="84061"/>
            </a:xfrm>
            <a:custGeom>
              <a:avLst/>
              <a:gdLst/>
              <a:ahLst/>
              <a:cxnLst/>
              <a:rect l="0" t="0" r="0" b="0"/>
              <a:pathLst>
                <a:path w="118430" h="84061">
                  <a:moveTo>
                    <a:pt x="118429" y="0"/>
                  </a:moveTo>
                  <a:lnTo>
                    <a:pt x="0" y="84060"/>
                  </a:lnTo>
                  <a:lnTo>
                    <a:pt x="0" y="84060"/>
                  </a:lnTo>
                  <a:lnTo>
                    <a:pt x="118429" y="4805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5" name="任意多边形 194"/>
            <p:cNvSpPr/>
            <p:nvPr/>
          </p:nvSpPr>
          <p:spPr>
            <a:xfrm>
              <a:off x="7987811" y="4329375"/>
              <a:ext cx="118430" cy="48055"/>
            </a:xfrm>
            <a:custGeom>
              <a:avLst/>
              <a:gdLst/>
              <a:ahLst/>
              <a:cxnLst/>
              <a:rect l="0" t="0" r="0" b="0"/>
              <a:pathLst>
                <a:path w="118430" h="48055">
                  <a:moveTo>
                    <a:pt x="0" y="36007"/>
                  </a:moveTo>
                  <a:lnTo>
                    <a:pt x="118429" y="48054"/>
                  </a:lnTo>
                  <a:lnTo>
                    <a:pt x="118429" y="48054"/>
                  </a:lnTo>
                  <a:lnTo>
                    <a:pt x="11842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6" name="任意多边形 195"/>
            <p:cNvSpPr/>
            <p:nvPr/>
          </p:nvSpPr>
          <p:spPr>
            <a:xfrm>
              <a:off x="8106240" y="4281322"/>
              <a:ext cx="59216" cy="48054"/>
            </a:xfrm>
            <a:custGeom>
              <a:avLst/>
              <a:gdLst/>
              <a:ahLst/>
              <a:cxnLst/>
              <a:rect l="0" t="0" r="0" b="0"/>
              <a:pathLst>
                <a:path w="59216" h="48054">
                  <a:moveTo>
                    <a:pt x="59215" y="0"/>
                  </a:moveTo>
                  <a:lnTo>
                    <a:pt x="0" y="0"/>
                  </a:lnTo>
                  <a:lnTo>
                    <a:pt x="0" y="0"/>
                  </a:lnTo>
                  <a:lnTo>
                    <a:pt x="0" y="4805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7" name="任意多边形 196"/>
            <p:cNvSpPr/>
            <p:nvPr/>
          </p:nvSpPr>
          <p:spPr>
            <a:xfrm>
              <a:off x="8402315" y="3876342"/>
              <a:ext cx="59215" cy="192216"/>
            </a:xfrm>
            <a:custGeom>
              <a:avLst/>
              <a:gdLst/>
              <a:ahLst/>
              <a:cxnLst/>
              <a:rect l="0" t="0" r="0" b="0"/>
              <a:pathLst>
                <a:path w="59215" h="192216">
                  <a:moveTo>
                    <a:pt x="59214" y="0"/>
                  </a:moveTo>
                  <a:lnTo>
                    <a:pt x="0" y="0"/>
                  </a:lnTo>
                  <a:lnTo>
                    <a:pt x="0" y="0"/>
                  </a:lnTo>
                  <a:lnTo>
                    <a:pt x="11740" y="19221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8" name="任意多边形 197"/>
            <p:cNvSpPr/>
            <p:nvPr/>
          </p:nvSpPr>
          <p:spPr>
            <a:xfrm>
              <a:off x="8343100" y="3876342"/>
              <a:ext cx="70956" cy="202491"/>
            </a:xfrm>
            <a:custGeom>
              <a:avLst/>
              <a:gdLst/>
              <a:ahLst/>
              <a:cxnLst/>
              <a:rect l="0" t="0" r="0" b="0"/>
              <a:pathLst>
                <a:path w="70956" h="202491">
                  <a:moveTo>
                    <a:pt x="0" y="0"/>
                  </a:moveTo>
                  <a:lnTo>
                    <a:pt x="0" y="202490"/>
                  </a:lnTo>
                  <a:lnTo>
                    <a:pt x="0" y="202490"/>
                  </a:lnTo>
                  <a:lnTo>
                    <a:pt x="70955" y="19221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9" name="任意多边形 198"/>
            <p:cNvSpPr/>
            <p:nvPr/>
          </p:nvSpPr>
          <p:spPr>
            <a:xfrm>
              <a:off x="8343100" y="3876342"/>
              <a:ext cx="70956" cy="192216"/>
            </a:xfrm>
            <a:custGeom>
              <a:avLst/>
              <a:gdLst/>
              <a:ahLst/>
              <a:cxnLst/>
              <a:rect l="0" t="0" r="0" b="0"/>
              <a:pathLst>
                <a:path w="70956" h="192216">
                  <a:moveTo>
                    <a:pt x="59215" y="0"/>
                  </a:moveTo>
                  <a:lnTo>
                    <a:pt x="0" y="0"/>
                  </a:lnTo>
                  <a:lnTo>
                    <a:pt x="0" y="0"/>
                  </a:lnTo>
                  <a:lnTo>
                    <a:pt x="70955" y="19221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0" name="任意多边形 199"/>
            <p:cNvSpPr/>
            <p:nvPr/>
          </p:nvSpPr>
          <p:spPr>
            <a:xfrm>
              <a:off x="8047025" y="4483812"/>
              <a:ext cx="94695" cy="48054"/>
            </a:xfrm>
            <a:custGeom>
              <a:avLst/>
              <a:gdLst/>
              <a:ahLst/>
              <a:cxnLst/>
              <a:rect l="0" t="0" r="0" b="0"/>
              <a:pathLst>
                <a:path w="94695" h="48054">
                  <a:moveTo>
                    <a:pt x="59215" y="0"/>
                  </a:moveTo>
                  <a:lnTo>
                    <a:pt x="0" y="48053"/>
                  </a:lnTo>
                  <a:lnTo>
                    <a:pt x="0" y="48053"/>
                  </a:lnTo>
                  <a:lnTo>
                    <a:pt x="94694" y="4805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1" name="任意多边形 200"/>
            <p:cNvSpPr/>
            <p:nvPr/>
          </p:nvSpPr>
          <p:spPr>
            <a:xfrm>
              <a:off x="8165455" y="4281322"/>
              <a:ext cx="59216" cy="96108"/>
            </a:xfrm>
            <a:custGeom>
              <a:avLst/>
              <a:gdLst/>
              <a:ahLst/>
              <a:cxnLst/>
              <a:rect l="0" t="0" r="0" b="0"/>
              <a:pathLst>
                <a:path w="59216" h="96108">
                  <a:moveTo>
                    <a:pt x="59215" y="0"/>
                  </a:moveTo>
                  <a:lnTo>
                    <a:pt x="0" y="0"/>
                  </a:lnTo>
                  <a:lnTo>
                    <a:pt x="0" y="0"/>
                  </a:lnTo>
                  <a:lnTo>
                    <a:pt x="35478" y="9610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2" name="任意多边形 201"/>
            <p:cNvSpPr/>
            <p:nvPr/>
          </p:nvSpPr>
          <p:spPr>
            <a:xfrm>
              <a:off x="8106240" y="4281322"/>
              <a:ext cx="94694" cy="96108"/>
            </a:xfrm>
            <a:custGeom>
              <a:avLst/>
              <a:gdLst/>
              <a:ahLst/>
              <a:cxnLst/>
              <a:rect l="0" t="0" r="0" b="0"/>
              <a:pathLst>
                <a:path w="94694" h="96108">
                  <a:moveTo>
                    <a:pt x="59215" y="0"/>
                  </a:moveTo>
                  <a:lnTo>
                    <a:pt x="0" y="48053"/>
                  </a:lnTo>
                  <a:lnTo>
                    <a:pt x="0" y="48053"/>
                  </a:lnTo>
                  <a:lnTo>
                    <a:pt x="94693" y="9610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3" name="任意多边形 202"/>
            <p:cNvSpPr/>
            <p:nvPr/>
          </p:nvSpPr>
          <p:spPr>
            <a:xfrm>
              <a:off x="8106240" y="4329375"/>
              <a:ext cx="94694" cy="48055"/>
            </a:xfrm>
            <a:custGeom>
              <a:avLst/>
              <a:gdLst/>
              <a:ahLst/>
              <a:cxnLst/>
              <a:rect l="0" t="0" r="0" b="0"/>
              <a:pathLst>
                <a:path w="94694" h="48055">
                  <a:moveTo>
                    <a:pt x="0" y="0"/>
                  </a:moveTo>
                  <a:lnTo>
                    <a:pt x="0" y="48054"/>
                  </a:lnTo>
                  <a:lnTo>
                    <a:pt x="0" y="48054"/>
                  </a:lnTo>
                  <a:lnTo>
                    <a:pt x="94693" y="4805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4" name="任意多边形 203"/>
            <p:cNvSpPr/>
            <p:nvPr/>
          </p:nvSpPr>
          <p:spPr>
            <a:xfrm>
              <a:off x="8200933" y="4281322"/>
              <a:ext cx="94693" cy="96108"/>
            </a:xfrm>
            <a:custGeom>
              <a:avLst/>
              <a:gdLst/>
              <a:ahLst/>
              <a:cxnLst/>
              <a:rect l="0" t="0" r="0" b="0"/>
              <a:pathLst>
                <a:path w="94693" h="96108">
                  <a:moveTo>
                    <a:pt x="94692" y="96107"/>
                  </a:moveTo>
                  <a:lnTo>
                    <a:pt x="23737" y="0"/>
                  </a:lnTo>
                  <a:lnTo>
                    <a:pt x="23737" y="0"/>
                  </a:lnTo>
                  <a:lnTo>
                    <a:pt x="0" y="9610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5" name="任意多边形 204"/>
            <p:cNvSpPr/>
            <p:nvPr/>
          </p:nvSpPr>
          <p:spPr>
            <a:xfrm>
              <a:off x="8106240" y="4377429"/>
              <a:ext cx="94694" cy="106384"/>
            </a:xfrm>
            <a:custGeom>
              <a:avLst/>
              <a:gdLst/>
              <a:ahLst/>
              <a:cxnLst/>
              <a:rect l="0" t="0" r="0" b="0"/>
              <a:pathLst>
                <a:path w="94694" h="106384">
                  <a:moveTo>
                    <a:pt x="0" y="0"/>
                  </a:moveTo>
                  <a:lnTo>
                    <a:pt x="0" y="106383"/>
                  </a:lnTo>
                  <a:lnTo>
                    <a:pt x="0" y="106383"/>
                  </a:lnTo>
                  <a:lnTo>
                    <a:pt x="9469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6" name="任意多边形 205"/>
            <p:cNvSpPr/>
            <p:nvPr/>
          </p:nvSpPr>
          <p:spPr>
            <a:xfrm>
              <a:off x="8106240" y="4377429"/>
              <a:ext cx="94694" cy="154437"/>
            </a:xfrm>
            <a:custGeom>
              <a:avLst/>
              <a:gdLst/>
              <a:ahLst/>
              <a:cxnLst/>
              <a:rect l="0" t="0" r="0" b="0"/>
              <a:pathLst>
                <a:path w="94694" h="154437">
                  <a:moveTo>
                    <a:pt x="0" y="106383"/>
                  </a:moveTo>
                  <a:lnTo>
                    <a:pt x="35479" y="154436"/>
                  </a:lnTo>
                  <a:lnTo>
                    <a:pt x="35479" y="154436"/>
                  </a:lnTo>
                  <a:lnTo>
                    <a:pt x="9469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7" name="任意多边形 206"/>
            <p:cNvSpPr/>
            <p:nvPr/>
          </p:nvSpPr>
          <p:spPr>
            <a:xfrm>
              <a:off x="8224670" y="4078832"/>
              <a:ext cx="224863" cy="202491"/>
            </a:xfrm>
            <a:custGeom>
              <a:avLst/>
              <a:gdLst/>
              <a:ahLst/>
              <a:cxnLst/>
              <a:rect l="0" t="0" r="0" b="0"/>
              <a:pathLst>
                <a:path w="224863" h="202491">
                  <a:moveTo>
                    <a:pt x="118430" y="0"/>
                  </a:moveTo>
                  <a:lnTo>
                    <a:pt x="0" y="202490"/>
                  </a:lnTo>
                  <a:lnTo>
                    <a:pt x="0" y="202490"/>
                  </a:lnTo>
                  <a:lnTo>
                    <a:pt x="224862" y="14416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8" name="任意多边形 207"/>
            <p:cNvSpPr/>
            <p:nvPr/>
          </p:nvSpPr>
          <p:spPr>
            <a:xfrm>
              <a:off x="8224670" y="4222993"/>
              <a:ext cx="224863" cy="154437"/>
            </a:xfrm>
            <a:custGeom>
              <a:avLst/>
              <a:gdLst/>
              <a:ahLst/>
              <a:cxnLst/>
              <a:rect l="0" t="0" r="0" b="0"/>
              <a:pathLst>
                <a:path w="224863" h="154437">
                  <a:moveTo>
                    <a:pt x="0" y="58329"/>
                  </a:moveTo>
                  <a:lnTo>
                    <a:pt x="70955" y="154436"/>
                  </a:lnTo>
                  <a:lnTo>
                    <a:pt x="70955" y="154436"/>
                  </a:lnTo>
                  <a:lnTo>
                    <a:pt x="22486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9" name="任意多边形 208"/>
            <p:cNvSpPr/>
            <p:nvPr/>
          </p:nvSpPr>
          <p:spPr>
            <a:xfrm>
              <a:off x="8295625" y="4222993"/>
              <a:ext cx="153908" cy="154437"/>
            </a:xfrm>
            <a:custGeom>
              <a:avLst/>
              <a:gdLst/>
              <a:ahLst/>
              <a:cxnLst/>
              <a:rect l="0" t="0" r="0" b="0"/>
              <a:pathLst>
                <a:path w="153908" h="154437">
                  <a:moveTo>
                    <a:pt x="0" y="154436"/>
                  </a:moveTo>
                  <a:lnTo>
                    <a:pt x="153907" y="95221"/>
                  </a:lnTo>
                  <a:lnTo>
                    <a:pt x="153907" y="95221"/>
                  </a:lnTo>
                  <a:lnTo>
                    <a:pt x="15390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0" name="任意多边形 209"/>
            <p:cNvSpPr/>
            <p:nvPr/>
          </p:nvSpPr>
          <p:spPr>
            <a:xfrm>
              <a:off x="8343100" y="4068557"/>
              <a:ext cx="106433" cy="154437"/>
            </a:xfrm>
            <a:custGeom>
              <a:avLst/>
              <a:gdLst/>
              <a:ahLst/>
              <a:cxnLst/>
              <a:rect l="0" t="0" r="0" b="0"/>
              <a:pathLst>
                <a:path w="106433" h="154437">
                  <a:moveTo>
                    <a:pt x="70955" y="0"/>
                  </a:moveTo>
                  <a:lnTo>
                    <a:pt x="0" y="10275"/>
                  </a:lnTo>
                  <a:lnTo>
                    <a:pt x="0" y="10275"/>
                  </a:lnTo>
                  <a:lnTo>
                    <a:pt x="106432" y="15443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1" name="任意多边形 210"/>
            <p:cNvSpPr/>
            <p:nvPr/>
          </p:nvSpPr>
          <p:spPr>
            <a:xfrm>
              <a:off x="7987811" y="4531865"/>
              <a:ext cx="153909" cy="154437"/>
            </a:xfrm>
            <a:custGeom>
              <a:avLst/>
              <a:gdLst/>
              <a:ahLst/>
              <a:cxnLst/>
              <a:rect l="0" t="0" r="0" b="0"/>
              <a:pathLst>
                <a:path w="153909" h="154437">
                  <a:moveTo>
                    <a:pt x="59214" y="0"/>
                  </a:moveTo>
                  <a:lnTo>
                    <a:pt x="0" y="154436"/>
                  </a:lnTo>
                  <a:lnTo>
                    <a:pt x="0" y="154436"/>
                  </a:lnTo>
                  <a:lnTo>
                    <a:pt x="153908" y="9522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2" name="任意多边形 211"/>
            <p:cNvSpPr/>
            <p:nvPr/>
          </p:nvSpPr>
          <p:spPr>
            <a:xfrm>
              <a:off x="8047025" y="4531865"/>
              <a:ext cx="94695" cy="95223"/>
            </a:xfrm>
            <a:custGeom>
              <a:avLst/>
              <a:gdLst/>
              <a:ahLst/>
              <a:cxnLst/>
              <a:rect l="0" t="0" r="0" b="0"/>
              <a:pathLst>
                <a:path w="94695" h="95223">
                  <a:moveTo>
                    <a:pt x="94694" y="0"/>
                  </a:moveTo>
                  <a:lnTo>
                    <a:pt x="0" y="0"/>
                  </a:lnTo>
                  <a:lnTo>
                    <a:pt x="0" y="0"/>
                  </a:lnTo>
                  <a:lnTo>
                    <a:pt x="94694" y="9522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3" name="任意多边形 212"/>
            <p:cNvSpPr/>
            <p:nvPr/>
          </p:nvSpPr>
          <p:spPr>
            <a:xfrm>
              <a:off x="8200933" y="4377429"/>
              <a:ext cx="94693" cy="95222"/>
            </a:xfrm>
            <a:custGeom>
              <a:avLst/>
              <a:gdLst/>
              <a:ahLst/>
              <a:cxnLst/>
              <a:rect l="0" t="0" r="0" b="0"/>
              <a:pathLst>
                <a:path w="94693" h="95222">
                  <a:moveTo>
                    <a:pt x="94692" y="0"/>
                  </a:moveTo>
                  <a:lnTo>
                    <a:pt x="0" y="0"/>
                  </a:lnTo>
                  <a:lnTo>
                    <a:pt x="0" y="0"/>
                  </a:lnTo>
                  <a:lnTo>
                    <a:pt x="94692" y="9522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4" name="任意多边形 213"/>
            <p:cNvSpPr/>
            <p:nvPr/>
          </p:nvSpPr>
          <p:spPr>
            <a:xfrm>
              <a:off x="8141719" y="4377429"/>
              <a:ext cx="153907" cy="154437"/>
            </a:xfrm>
            <a:custGeom>
              <a:avLst/>
              <a:gdLst/>
              <a:ahLst/>
              <a:cxnLst/>
              <a:rect l="0" t="0" r="0" b="0"/>
              <a:pathLst>
                <a:path w="153907" h="154437">
                  <a:moveTo>
                    <a:pt x="59214" y="0"/>
                  </a:moveTo>
                  <a:lnTo>
                    <a:pt x="0" y="154436"/>
                  </a:lnTo>
                  <a:lnTo>
                    <a:pt x="0" y="154436"/>
                  </a:lnTo>
                  <a:lnTo>
                    <a:pt x="153906" y="9522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5" name="任意多边形 214"/>
            <p:cNvSpPr/>
            <p:nvPr/>
          </p:nvSpPr>
          <p:spPr>
            <a:xfrm>
              <a:off x="8295625" y="4472650"/>
              <a:ext cx="47485" cy="95223"/>
            </a:xfrm>
            <a:custGeom>
              <a:avLst/>
              <a:gdLst/>
              <a:ahLst/>
              <a:cxnLst/>
              <a:rect l="0" t="0" r="0" b="0"/>
              <a:pathLst>
                <a:path w="47485" h="95223">
                  <a:moveTo>
                    <a:pt x="0" y="0"/>
                  </a:moveTo>
                  <a:lnTo>
                    <a:pt x="0" y="95222"/>
                  </a:lnTo>
                  <a:lnTo>
                    <a:pt x="0" y="95222"/>
                  </a:lnTo>
                  <a:lnTo>
                    <a:pt x="47484" y="9522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6" name="任意多边形 215"/>
            <p:cNvSpPr/>
            <p:nvPr/>
          </p:nvSpPr>
          <p:spPr>
            <a:xfrm>
              <a:off x="8295625" y="4318214"/>
              <a:ext cx="153908" cy="131229"/>
            </a:xfrm>
            <a:custGeom>
              <a:avLst/>
              <a:gdLst/>
              <a:ahLst/>
              <a:cxnLst/>
              <a:rect l="0" t="0" r="0" b="0"/>
              <a:pathLst>
                <a:path w="153908" h="131229">
                  <a:moveTo>
                    <a:pt x="153907" y="0"/>
                  </a:moveTo>
                  <a:lnTo>
                    <a:pt x="0" y="59215"/>
                  </a:lnTo>
                  <a:lnTo>
                    <a:pt x="0" y="59215"/>
                  </a:lnTo>
                  <a:lnTo>
                    <a:pt x="94967" y="13122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7" name="任意多边形 216"/>
            <p:cNvSpPr/>
            <p:nvPr/>
          </p:nvSpPr>
          <p:spPr>
            <a:xfrm>
              <a:off x="8295625" y="4377429"/>
              <a:ext cx="94968" cy="95222"/>
            </a:xfrm>
            <a:custGeom>
              <a:avLst/>
              <a:gdLst/>
              <a:ahLst/>
              <a:cxnLst/>
              <a:rect l="0" t="0" r="0" b="0"/>
              <a:pathLst>
                <a:path w="94968" h="95222">
                  <a:moveTo>
                    <a:pt x="0" y="0"/>
                  </a:moveTo>
                  <a:lnTo>
                    <a:pt x="0" y="95221"/>
                  </a:lnTo>
                  <a:lnTo>
                    <a:pt x="0" y="95221"/>
                  </a:lnTo>
                  <a:lnTo>
                    <a:pt x="94967" y="7201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8" name="任意多边形 217"/>
            <p:cNvSpPr/>
            <p:nvPr/>
          </p:nvSpPr>
          <p:spPr>
            <a:xfrm>
              <a:off x="8591983" y="4390227"/>
              <a:ext cx="106425" cy="59216"/>
            </a:xfrm>
            <a:custGeom>
              <a:avLst/>
              <a:gdLst/>
              <a:ahLst/>
              <a:cxnLst/>
              <a:rect l="0" t="0" r="0" b="0"/>
              <a:pathLst>
                <a:path w="106425" h="59216">
                  <a:moveTo>
                    <a:pt x="11456" y="59215"/>
                  </a:moveTo>
                  <a:lnTo>
                    <a:pt x="106424" y="59215"/>
                  </a:lnTo>
                  <a:lnTo>
                    <a:pt x="106424" y="59215"/>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9" name="任意多边形 218"/>
            <p:cNvSpPr/>
            <p:nvPr/>
          </p:nvSpPr>
          <p:spPr>
            <a:xfrm>
              <a:off x="8591983" y="4390227"/>
              <a:ext cx="11457" cy="59216"/>
            </a:xfrm>
            <a:custGeom>
              <a:avLst/>
              <a:gdLst/>
              <a:ahLst/>
              <a:cxnLst/>
              <a:rect l="0" t="0" r="0" b="0"/>
              <a:pathLst>
                <a:path w="11457" h="59216">
                  <a:moveTo>
                    <a:pt x="0" y="59215"/>
                  </a:moveTo>
                  <a:lnTo>
                    <a:pt x="11456" y="59215"/>
                  </a:lnTo>
                  <a:lnTo>
                    <a:pt x="11456" y="59215"/>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0" name="任意多边形 219"/>
            <p:cNvSpPr/>
            <p:nvPr/>
          </p:nvSpPr>
          <p:spPr>
            <a:xfrm>
              <a:off x="8390592" y="4318214"/>
              <a:ext cx="201392" cy="131229"/>
            </a:xfrm>
            <a:custGeom>
              <a:avLst/>
              <a:gdLst/>
              <a:ahLst/>
              <a:cxnLst/>
              <a:rect l="0" t="0" r="0" b="0"/>
              <a:pathLst>
                <a:path w="201392" h="131229">
                  <a:moveTo>
                    <a:pt x="58940" y="0"/>
                  </a:moveTo>
                  <a:lnTo>
                    <a:pt x="0" y="131228"/>
                  </a:lnTo>
                  <a:lnTo>
                    <a:pt x="0" y="131228"/>
                  </a:lnTo>
                  <a:lnTo>
                    <a:pt x="201391" y="7201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1" name="任意多边形 220"/>
            <p:cNvSpPr/>
            <p:nvPr/>
          </p:nvSpPr>
          <p:spPr>
            <a:xfrm>
              <a:off x="8390592" y="4390227"/>
              <a:ext cx="201392" cy="59216"/>
            </a:xfrm>
            <a:custGeom>
              <a:avLst/>
              <a:gdLst/>
              <a:ahLst/>
              <a:cxnLst/>
              <a:rect l="0" t="0" r="0" b="0"/>
              <a:pathLst>
                <a:path w="201392" h="59216">
                  <a:moveTo>
                    <a:pt x="0" y="59215"/>
                  </a:moveTo>
                  <a:lnTo>
                    <a:pt x="201391" y="59215"/>
                  </a:lnTo>
                  <a:lnTo>
                    <a:pt x="201391" y="59215"/>
                  </a:lnTo>
                  <a:lnTo>
                    <a:pt x="201391"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2" name="任意多边形 221"/>
            <p:cNvSpPr/>
            <p:nvPr/>
          </p:nvSpPr>
          <p:spPr>
            <a:xfrm>
              <a:off x="8189202" y="4472650"/>
              <a:ext cx="106424" cy="95223"/>
            </a:xfrm>
            <a:custGeom>
              <a:avLst/>
              <a:gdLst/>
              <a:ahLst/>
              <a:cxnLst/>
              <a:rect l="0" t="0" r="0" b="0"/>
              <a:pathLst>
                <a:path w="106424" h="95223">
                  <a:moveTo>
                    <a:pt x="106423" y="95222"/>
                  </a:moveTo>
                  <a:lnTo>
                    <a:pt x="106423" y="0"/>
                  </a:lnTo>
                  <a:lnTo>
                    <a:pt x="106423" y="0"/>
                  </a:lnTo>
                  <a:lnTo>
                    <a:pt x="0" y="9522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3" name="任意多边形 222"/>
            <p:cNvSpPr/>
            <p:nvPr/>
          </p:nvSpPr>
          <p:spPr>
            <a:xfrm>
              <a:off x="8141719" y="4472650"/>
              <a:ext cx="153907" cy="95223"/>
            </a:xfrm>
            <a:custGeom>
              <a:avLst/>
              <a:gdLst/>
              <a:ahLst/>
              <a:cxnLst/>
              <a:rect l="0" t="0" r="0" b="0"/>
              <a:pathLst>
                <a:path w="153907" h="95223">
                  <a:moveTo>
                    <a:pt x="153906" y="0"/>
                  </a:moveTo>
                  <a:lnTo>
                    <a:pt x="0" y="59215"/>
                  </a:lnTo>
                  <a:lnTo>
                    <a:pt x="0" y="59215"/>
                  </a:lnTo>
                  <a:lnTo>
                    <a:pt x="47483" y="9522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4" name="任意多边形 223"/>
            <p:cNvSpPr/>
            <p:nvPr/>
          </p:nvSpPr>
          <p:spPr>
            <a:xfrm>
              <a:off x="8189202" y="4567872"/>
              <a:ext cx="106424" cy="59216"/>
            </a:xfrm>
            <a:custGeom>
              <a:avLst/>
              <a:gdLst/>
              <a:ahLst/>
              <a:cxnLst/>
              <a:rect l="0" t="0" r="0" b="0"/>
              <a:pathLst>
                <a:path w="106424" h="59216">
                  <a:moveTo>
                    <a:pt x="0" y="59215"/>
                  </a:moveTo>
                  <a:lnTo>
                    <a:pt x="106423" y="0"/>
                  </a:lnTo>
                  <a:lnTo>
                    <a:pt x="106423"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5" name="任意多边形 224"/>
            <p:cNvSpPr/>
            <p:nvPr/>
          </p:nvSpPr>
          <p:spPr>
            <a:xfrm>
              <a:off x="8141719" y="4531865"/>
              <a:ext cx="47484" cy="95223"/>
            </a:xfrm>
            <a:custGeom>
              <a:avLst/>
              <a:gdLst/>
              <a:ahLst/>
              <a:cxnLst/>
              <a:rect l="0" t="0" r="0" b="0"/>
              <a:pathLst>
                <a:path w="47484" h="95223">
                  <a:moveTo>
                    <a:pt x="0" y="0"/>
                  </a:moveTo>
                  <a:lnTo>
                    <a:pt x="0" y="95222"/>
                  </a:lnTo>
                  <a:lnTo>
                    <a:pt x="0" y="95222"/>
                  </a:lnTo>
                  <a:lnTo>
                    <a:pt x="47483" y="3600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6" name="任意多边形 225"/>
            <p:cNvSpPr/>
            <p:nvPr/>
          </p:nvSpPr>
          <p:spPr>
            <a:xfrm>
              <a:off x="8141719" y="4567872"/>
              <a:ext cx="47484" cy="59216"/>
            </a:xfrm>
            <a:custGeom>
              <a:avLst/>
              <a:gdLst/>
              <a:ahLst/>
              <a:cxnLst/>
              <a:rect l="0" t="0" r="0" b="0"/>
              <a:pathLst>
                <a:path w="47484" h="59216">
                  <a:moveTo>
                    <a:pt x="0" y="59215"/>
                  </a:moveTo>
                  <a:lnTo>
                    <a:pt x="47483" y="59215"/>
                  </a:lnTo>
                  <a:lnTo>
                    <a:pt x="47483" y="59215"/>
                  </a:lnTo>
                  <a:lnTo>
                    <a:pt x="4748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7" name="任意多边形 226"/>
            <p:cNvSpPr/>
            <p:nvPr/>
          </p:nvSpPr>
          <p:spPr>
            <a:xfrm>
              <a:off x="8295625" y="4472650"/>
              <a:ext cx="94968" cy="95223"/>
            </a:xfrm>
            <a:custGeom>
              <a:avLst/>
              <a:gdLst/>
              <a:ahLst/>
              <a:cxnLst/>
              <a:rect l="0" t="0" r="0" b="0"/>
              <a:pathLst>
                <a:path w="94968" h="95223">
                  <a:moveTo>
                    <a:pt x="0" y="0"/>
                  </a:moveTo>
                  <a:lnTo>
                    <a:pt x="47484" y="95222"/>
                  </a:lnTo>
                  <a:lnTo>
                    <a:pt x="47484" y="95222"/>
                  </a:lnTo>
                  <a:lnTo>
                    <a:pt x="94967" y="3600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8" name="任意多边形 227"/>
            <p:cNvSpPr/>
            <p:nvPr/>
          </p:nvSpPr>
          <p:spPr>
            <a:xfrm>
              <a:off x="8295625" y="4449442"/>
              <a:ext cx="94968" cy="59216"/>
            </a:xfrm>
            <a:custGeom>
              <a:avLst/>
              <a:gdLst/>
              <a:ahLst/>
              <a:cxnLst/>
              <a:rect l="0" t="0" r="0" b="0"/>
              <a:pathLst>
                <a:path w="94968" h="59216">
                  <a:moveTo>
                    <a:pt x="94967" y="0"/>
                  </a:moveTo>
                  <a:lnTo>
                    <a:pt x="0" y="23208"/>
                  </a:lnTo>
                  <a:lnTo>
                    <a:pt x="0" y="23208"/>
                  </a:lnTo>
                  <a:lnTo>
                    <a:pt x="94967" y="5921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9" name="任意多边形 228"/>
            <p:cNvSpPr/>
            <p:nvPr/>
          </p:nvSpPr>
          <p:spPr>
            <a:xfrm>
              <a:off x="8343109" y="4508657"/>
              <a:ext cx="47484" cy="59216"/>
            </a:xfrm>
            <a:custGeom>
              <a:avLst/>
              <a:gdLst/>
              <a:ahLst/>
              <a:cxnLst/>
              <a:rect l="0" t="0" r="0" b="0"/>
              <a:pathLst>
                <a:path w="47484" h="59216">
                  <a:moveTo>
                    <a:pt x="0" y="59215"/>
                  </a:moveTo>
                  <a:lnTo>
                    <a:pt x="47483" y="59215"/>
                  </a:lnTo>
                  <a:lnTo>
                    <a:pt x="47483" y="59215"/>
                  </a:lnTo>
                  <a:lnTo>
                    <a:pt x="4748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0" name="任意多边形 229"/>
            <p:cNvSpPr/>
            <p:nvPr/>
          </p:nvSpPr>
          <p:spPr>
            <a:xfrm>
              <a:off x="8591983" y="4449442"/>
              <a:ext cx="106425" cy="59216"/>
            </a:xfrm>
            <a:custGeom>
              <a:avLst/>
              <a:gdLst/>
              <a:ahLst/>
              <a:cxnLst/>
              <a:rect l="0" t="0" r="0" b="0"/>
              <a:pathLst>
                <a:path w="106425" h="59216">
                  <a:moveTo>
                    <a:pt x="106424" y="0"/>
                  </a:moveTo>
                  <a:lnTo>
                    <a:pt x="11456" y="0"/>
                  </a:lnTo>
                  <a:lnTo>
                    <a:pt x="11456" y="0"/>
                  </a:lnTo>
                  <a:lnTo>
                    <a:pt x="0" y="5921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1" name="任意多边形 230"/>
            <p:cNvSpPr/>
            <p:nvPr/>
          </p:nvSpPr>
          <p:spPr>
            <a:xfrm>
              <a:off x="8591983" y="4449442"/>
              <a:ext cx="11457" cy="59216"/>
            </a:xfrm>
            <a:custGeom>
              <a:avLst/>
              <a:gdLst/>
              <a:ahLst/>
              <a:cxnLst/>
              <a:rect l="0" t="0" r="0" b="0"/>
              <a:pathLst>
                <a:path w="11457" h="59216">
                  <a:moveTo>
                    <a:pt x="11456" y="0"/>
                  </a:moveTo>
                  <a:lnTo>
                    <a:pt x="0" y="0"/>
                  </a:lnTo>
                  <a:lnTo>
                    <a:pt x="0" y="0"/>
                  </a:lnTo>
                  <a:lnTo>
                    <a:pt x="0" y="5921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2" name="任意多边形 231"/>
            <p:cNvSpPr/>
            <p:nvPr/>
          </p:nvSpPr>
          <p:spPr>
            <a:xfrm>
              <a:off x="8710413" y="4390227"/>
              <a:ext cx="82962" cy="59216"/>
            </a:xfrm>
            <a:custGeom>
              <a:avLst/>
              <a:gdLst/>
              <a:ahLst/>
              <a:cxnLst/>
              <a:rect l="0" t="0" r="0" b="0"/>
              <a:pathLst>
                <a:path w="82962" h="59216">
                  <a:moveTo>
                    <a:pt x="82961" y="59215"/>
                  </a:moveTo>
                  <a:lnTo>
                    <a:pt x="82961" y="0"/>
                  </a:lnTo>
                  <a:lnTo>
                    <a:pt x="82961" y="0"/>
                  </a:lnTo>
                  <a:lnTo>
                    <a:pt x="0" y="5921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3" name="任意多边形 232"/>
            <p:cNvSpPr/>
            <p:nvPr/>
          </p:nvSpPr>
          <p:spPr>
            <a:xfrm>
              <a:off x="8793374" y="4449442"/>
              <a:ext cx="236860" cy="118431"/>
            </a:xfrm>
            <a:custGeom>
              <a:avLst/>
              <a:gdLst/>
              <a:ahLst/>
              <a:cxnLst/>
              <a:rect l="0" t="0" r="0" b="0"/>
              <a:pathLst>
                <a:path w="236860" h="118431">
                  <a:moveTo>
                    <a:pt x="236859" y="0"/>
                  </a:moveTo>
                  <a:lnTo>
                    <a:pt x="0" y="0"/>
                  </a:lnTo>
                  <a:lnTo>
                    <a:pt x="0" y="0"/>
                  </a:lnTo>
                  <a:lnTo>
                    <a:pt x="35468" y="11843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4" name="任意多边形 233"/>
            <p:cNvSpPr/>
            <p:nvPr/>
          </p:nvSpPr>
          <p:spPr>
            <a:xfrm>
              <a:off x="8591983" y="4449442"/>
              <a:ext cx="236860" cy="118431"/>
            </a:xfrm>
            <a:custGeom>
              <a:avLst/>
              <a:gdLst/>
              <a:ahLst/>
              <a:cxnLst/>
              <a:rect l="0" t="0" r="0" b="0"/>
              <a:pathLst>
                <a:path w="236860" h="118431">
                  <a:moveTo>
                    <a:pt x="106424" y="0"/>
                  </a:moveTo>
                  <a:lnTo>
                    <a:pt x="0" y="59215"/>
                  </a:lnTo>
                  <a:lnTo>
                    <a:pt x="0" y="59215"/>
                  </a:lnTo>
                  <a:lnTo>
                    <a:pt x="236859" y="11843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5" name="任意多边形 234"/>
            <p:cNvSpPr/>
            <p:nvPr/>
          </p:nvSpPr>
          <p:spPr>
            <a:xfrm>
              <a:off x="8591983" y="4508657"/>
              <a:ext cx="236860" cy="177645"/>
            </a:xfrm>
            <a:custGeom>
              <a:avLst/>
              <a:gdLst/>
              <a:ahLst/>
              <a:cxnLst/>
              <a:rect l="0" t="0" r="0" b="0"/>
              <a:pathLst>
                <a:path w="236860" h="177645">
                  <a:moveTo>
                    <a:pt x="0" y="0"/>
                  </a:moveTo>
                  <a:lnTo>
                    <a:pt x="35469" y="177644"/>
                  </a:lnTo>
                  <a:lnTo>
                    <a:pt x="35469" y="177644"/>
                  </a:lnTo>
                  <a:lnTo>
                    <a:pt x="236859" y="5921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6" name="任意多边形 235"/>
            <p:cNvSpPr/>
            <p:nvPr/>
          </p:nvSpPr>
          <p:spPr>
            <a:xfrm>
              <a:off x="8698407" y="4449442"/>
              <a:ext cx="130436" cy="118431"/>
            </a:xfrm>
            <a:custGeom>
              <a:avLst/>
              <a:gdLst/>
              <a:ahLst/>
              <a:cxnLst/>
              <a:rect l="0" t="0" r="0" b="0"/>
              <a:pathLst>
                <a:path w="130436" h="118431">
                  <a:moveTo>
                    <a:pt x="12006" y="0"/>
                  </a:moveTo>
                  <a:lnTo>
                    <a:pt x="0" y="0"/>
                  </a:lnTo>
                  <a:lnTo>
                    <a:pt x="0" y="0"/>
                  </a:lnTo>
                  <a:lnTo>
                    <a:pt x="130435" y="11843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7" name="任意多边形 236"/>
            <p:cNvSpPr/>
            <p:nvPr/>
          </p:nvSpPr>
          <p:spPr>
            <a:xfrm>
              <a:off x="8710413" y="4449442"/>
              <a:ext cx="118430" cy="118431"/>
            </a:xfrm>
            <a:custGeom>
              <a:avLst/>
              <a:gdLst/>
              <a:ahLst/>
              <a:cxnLst/>
              <a:rect l="0" t="0" r="0" b="0"/>
              <a:pathLst>
                <a:path w="118430" h="118431">
                  <a:moveTo>
                    <a:pt x="82961" y="0"/>
                  </a:moveTo>
                  <a:lnTo>
                    <a:pt x="0" y="0"/>
                  </a:lnTo>
                  <a:lnTo>
                    <a:pt x="0" y="0"/>
                  </a:lnTo>
                  <a:lnTo>
                    <a:pt x="118429" y="11843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8" name="任意多边形 237"/>
            <p:cNvSpPr/>
            <p:nvPr/>
          </p:nvSpPr>
          <p:spPr>
            <a:xfrm>
              <a:off x="8793374" y="4331013"/>
              <a:ext cx="118430" cy="118430"/>
            </a:xfrm>
            <a:custGeom>
              <a:avLst/>
              <a:gdLst/>
              <a:ahLst/>
              <a:cxnLst/>
              <a:rect l="0" t="0" r="0" b="0"/>
              <a:pathLst>
                <a:path w="118430" h="118430">
                  <a:moveTo>
                    <a:pt x="0" y="59214"/>
                  </a:moveTo>
                  <a:lnTo>
                    <a:pt x="0" y="118429"/>
                  </a:lnTo>
                  <a:lnTo>
                    <a:pt x="0" y="118429"/>
                  </a:lnTo>
                  <a:lnTo>
                    <a:pt x="11842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9" name="任意多边形 238"/>
            <p:cNvSpPr/>
            <p:nvPr/>
          </p:nvSpPr>
          <p:spPr>
            <a:xfrm>
              <a:off x="8793374" y="4331013"/>
              <a:ext cx="236860" cy="118430"/>
            </a:xfrm>
            <a:custGeom>
              <a:avLst/>
              <a:gdLst/>
              <a:ahLst/>
              <a:cxnLst/>
              <a:rect l="0" t="0" r="0" b="0"/>
              <a:pathLst>
                <a:path w="236860" h="118430">
                  <a:moveTo>
                    <a:pt x="0" y="118429"/>
                  </a:moveTo>
                  <a:lnTo>
                    <a:pt x="236859" y="118429"/>
                  </a:lnTo>
                  <a:lnTo>
                    <a:pt x="236859" y="118429"/>
                  </a:lnTo>
                  <a:lnTo>
                    <a:pt x="11842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 name="任意多边形 239"/>
            <p:cNvSpPr/>
            <p:nvPr/>
          </p:nvSpPr>
          <p:spPr>
            <a:xfrm>
              <a:off x="8307631" y="4567872"/>
              <a:ext cx="82962" cy="118430"/>
            </a:xfrm>
            <a:custGeom>
              <a:avLst/>
              <a:gdLst/>
              <a:ahLst/>
              <a:cxnLst/>
              <a:rect l="0" t="0" r="0" b="0"/>
              <a:pathLst>
                <a:path w="82962" h="118430">
                  <a:moveTo>
                    <a:pt x="82961" y="0"/>
                  </a:moveTo>
                  <a:lnTo>
                    <a:pt x="35478" y="0"/>
                  </a:lnTo>
                  <a:lnTo>
                    <a:pt x="35478" y="0"/>
                  </a:lnTo>
                  <a:lnTo>
                    <a:pt x="0" y="11842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 name="任意多边形 240"/>
            <p:cNvSpPr/>
            <p:nvPr/>
          </p:nvSpPr>
          <p:spPr>
            <a:xfrm>
              <a:off x="8189202" y="4567872"/>
              <a:ext cx="118430" cy="118430"/>
            </a:xfrm>
            <a:custGeom>
              <a:avLst/>
              <a:gdLst/>
              <a:ahLst/>
              <a:cxnLst/>
              <a:rect l="0" t="0" r="0" b="0"/>
              <a:pathLst>
                <a:path w="118430" h="118430">
                  <a:moveTo>
                    <a:pt x="106423" y="0"/>
                  </a:moveTo>
                  <a:lnTo>
                    <a:pt x="0" y="59215"/>
                  </a:lnTo>
                  <a:lnTo>
                    <a:pt x="0" y="59215"/>
                  </a:lnTo>
                  <a:lnTo>
                    <a:pt x="118429" y="11842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 name="任意多边形 241"/>
            <p:cNvSpPr/>
            <p:nvPr/>
          </p:nvSpPr>
          <p:spPr>
            <a:xfrm>
              <a:off x="8295625" y="4567872"/>
              <a:ext cx="47485" cy="118430"/>
            </a:xfrm>
            <a:custGeom>
              <a:avLst/>
              <a:gdLst/>
              <a:ahLst/>
              <a:cxnLst/>
              <a:rect l="0" t="0" r="0" b="0"/>
              <a:pathLst>
                <a:path w="47485" h="118430">
                  <a:moveTo>
                    <a:pt x="47484" y="0"/>
                  </a:moveTo>
                  <a:lnTo>
                    <a:pt x="0" y="0"/>
                  </a:lnTo>
                  <a:lnTo>
                    <a:pt x="0" y="0"/>
                  </a:lnTo>
                  <a:lnTo>
                    <a:pt x="12006" y="11842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 name="任意多边形 242"/>
            <p:cNvSpPr/>
            <p:nvPr/>
          </p:nvSpPr>
          <p:spPr>
            <a:xfrm>
              <a:off x="8390592" y="4508657"/>
              <a:ext cx="118431" cy="59216"/>
            </a:xfrm>
            <a:custGeom>
              <a:avLst/>
              <a:gdLst/>
              <a:ahLst/>
              <a:cxnLst/>
              <a:rect l="0" t="0" r="0" b="0"/>
              <a:pathLst>
                <a:path w="118431" h="59216">
                  <a:moveTo>
                    <a:pt x="0" y="0"/>
                  </a:moveTo>
                  <a:lnTo>
                    <a:pt x="0" y="59215"/>
                  </a:lnTo>
                  <a:lnTo>
                    <a:pt x="0" y="59215"/>
                  </a:lnTo>
                  <a:lnTo>
                    <a:pt x="118430" y="5921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 name="任意多边形 243"/>
            <p:cNvSpPr/>
            <p:nvPr/>
          </p:nvSpPr>
          <p:spPr>
            <a:xfrm>
              <a:off x="8390592" y="4449442"/>
              <a:ext cx="201392" cy="118431"/>
            </a:xfrm>
            <a:custGeom>
              <a:avLst/>
              <a:gdLst/>
              <a:ahLst/>
              <a:cxnLst/>
              <a:rect l="0" t="0" r="0" b="0"/>
              <a:pathLst>
                <a:path w="201392" h="118431">
                  <a:moveTo>
                    <a:pt x="201391" y="0"/>
                  </a:moveTo>
                  <a:lnTo>
                    <a:pt x="0" y="0"/>
                  </a:lnTo>
                  <a:lnTo>
                    <a:pt x="0" y="0"/>
                  </a:lnTo>
                  <a:lnTo>
                    <a:pt x="118430" y="11843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 name="任意多边形 244"/>
            <p:cNvSpPr/>
            <p:nvPr/>
          </p:nvSpPr>
          <p:spPr>
            <a:xfrm>
              <a:off x="8509022" y="4449442"/>
              <a:ext cx="82962" cy="118431"/>
            </a:xfrm>
            <a:custGeom>
              <a:avLst/>
              <a:gdLst/>
              <a:ahLst/>
              <a:cxnLst/>
              <a:rect l="0" t="0" r="0" b="0"/>
              <a:pathLst>
                <a:path w="82962" h="118431">
                  <a:moveTo>
                    <a:pt x="82961" y="59215"/>
                  </a:moveTo>
                  <a:lnTo>
                    <a:pt x="82961" y="0"/>
                  </a:lnTo>
                  <a:lnTo>
                    <a:pt x="82961" y="0"/>
                  </a:lnTo>
                  <a:lnTo>
                    <a:pt x="0" y="11843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 name="任意多边形 245"/>
            <p:cNvSpPr/>
            <p:nvPr/>
          </p:nvSpPr>
          <p:spPr>
            <a:xfrm>
              <a:off x="8390592" y="4449442"/>
              <a:ext cx="118431" cy="118431"/>
            </a:xfrm>
            <a:custGeom>
              <a:avLst/>
              <a:gdLst/>
              <a:ahLst/>
              <a:cxnLst/>
              <a:rect l="0" t="0" r="0" b="0"/>
              <a:pathLst>
                <a:path w="118431" h="118431">
                  <a:moveTo>
                    <a:pt x="0" y="0"/>
                  </a:moveTo>
                  <a:lnTo>
                    <a:pt x="0" y="59215"/>
                  </a:lnTo>
                  <a:lnTo>
                    <a:pt x="0" y="59215"/>
                  </a:lnTo>
                  <a:lnTo>
                    <a:pt x="118430" y="11843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 name="任意多边形 246"/>
            <p:cNvSpPr/>
            <p:nvPr/>
          </p:nvSpPr>
          <p:spPr>
            <a:xfrm>
              <a:off x="8509022" y="4508657"/>
              <a:ext cx="118431" cy="177645"/>
            </a:xfrm>
            <a:custGeom>
              <a:avLst/>
              <a:gdLst/>
              <a:ahLst/>
              <a:cxnLst/>
              <a:rect l="0" t="0" r="0" b="0"/>
              <a:pathLst>
                <a:path w="118431" h="177645">
                  <a:moveTo>
                    <a:pt x="118430" y="177644"/>
                  </a:moveTo>
                  <a:lnTo>
                    <a:pt x="82961" y="0"/>
                  </a:lnTo>
                  <a:lnTo>
                    <a:pt x="82961" y="0"/>
                  </a:lnTo>
                  <a:lnTo>
                    <a:pt x="0" y="5921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 name="任意多边形 247"/>
            <p:cNvSpPr/>
            <p:nvPr/>
          </p:nvSpPr>
          <p:spPr>
            <a:xfrm>
              <a:off x="8449532" y="4318214"/>
              <a:ext cx="142452" cy="72014"/>
            </a:xfrm>
            <a:custGeom>
              <a:avLst/>
              <a:gdLst/>
              <a:ahLst/>
              <a:cxnLst/>
              <a:rect l="0" t="0" r="0" b="0"/>
              <a:pathLst>
                <a:path w="142452" h="72014">
                  <a:moveTo>
                    <a:pt x="0" y="0"/>
                  </a:moveTo>
                  <a:lnTo>
                    <a:pt x="142451" y="72013"/>
                  </a:lnTo>
                  <a:lnTo>
                    <a:pt x="142451" y="72013"/>
                  </a:lnTo>
                  <a:lnTo>
                    <a:pt x="142451" y="1279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 name="任意多边形 248"/>
            <p:cNvSpPr/>
            <p:nvPr/>
          </p:nvSpPr>
          <p:spPr>
            <a:xfrm>
              <a:off x="8627452" y="4567872"/>
              <a:ext cx="201391" cy="236859"/>
            </a:xfrm>
            <a:custGeom>
              <a:avLst/>
              <a:gdLst/>
              <a:ahLst/>
              <a:cxnLst/>
              <a:rect l="0" t="0" r="0" b="0"/>
              <a:pathLst>
                <a:path w="201391" h="236859">
                  <a:moveTo>
                    <a:pt x="201390" y="0"/>
                  </a:moveTo>
                  <a:lnTo>
                    <a:pt x="0" y="118429"/>
                  </a:lnTo>
                  <a:lnTo>
                    <a:pt x="0" y="118429"/>
                  </a:lnTo>
                  <a:lnTo>
                    <a:pt x="201390" y="23685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 name="任意多边形 249"/>
            <p:cNvSpPr/>
            <p:nvPr/>
          </p:nvSpPr>
          <p:spPr>
            <a:xfrm>
              <a:off x="8793374" y="4804730"/>
              <a:ext cx="236860" cy="118431"/>
            </a:xfrm>
            <a:custGeom>
              <a:avLst/>
              <a:gdLst/>
              <a:ahLst/>
              <a:cxnLst/>
              <a:rect l="0" t="0" r="0" b="0"/>
              <a:pathLst>
                <a:path w="236860" h="118431">
                  <a:moveTo>
                    <a:pt x="0" y="118429"/>
                  </a:moveTo>
                  <a:lnTo>
                    <a:pt x="236859" y="118430"/>
                  </a:lnTo>
                  <a:lnTo>
                    <a:pt x="236859" y="118430"/>
                  </a:lnTo>
                  <a:lnTo>
                    <a:pt x="3546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 name="任意多边形 250"/>
            <p:cNvSpPr/>
            <p:nvPr/>
          </p:nvSpPr>
          <p:spPr>
            <a:xfrm>
              <a:off x="8947272" y="4449442"/>
              <a:ext cx="319821" cy="236860"/>
            </a:xfrm>
            <a:custGeom>
              <a:avLst/>
              <a:gdLst/>
              <a:ahLst/>
              <a:cxnLst/>
              <a:rect l="0" t="0" r="0" b="0"/>
              <a:pathLst>
                <a:path w="319821" h="236860">
                  <a:moveTo>
                    <a:pt x="319820" y="236859"/>
                  </a:moveTo>
                  <a:lnTo>
                    <a:pt x="82961" y="0"/>
                  </a:lnTo>
                  <a:lnTo>
                    <a:pt x="82961" y="0"/>
                  </a:lnTo>
                  <a:lnTo>
                    <a:pt x="0" y="2368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2" name="任意多边形 251"/>
            <p:cNvSpPr/>
            <p:nvPr/>
          </p:nvSpPr>
          <p:spPr>
            <a:xfrm>
              <a:off x="8947272" y="4686301"/>
              <a:ext cx="319821" cy="118430"/>
            </a:xfrm>
            <a:custGeom>
              <a:avLst/>
              <a:gdLst/>
              <a:ahLst/>
              <a:cxnLst/>
              <a:rect l="0" t="0" r="0" b="0"/>
              <a:pathLst>
                <a:path w="319821" h="118430">
                  <a:moveTo>
                    <a:pt x="201391" y="118429"/>
                  </a:moveTo>
                  <a:lnTo>
                    <a:pt x="319820" y="0"/>
                  </a:lnTo>
                  <a:lnTo>
                    <a:pt x="319820"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 name="任意多边形 252"/>
            <p:cNvSpPr/>
            <p:nvPr/>
          </p:nvSpPr>
          <p:spPr>
            <a:xfrm>
              <a:off x="8828842" y="4449442"/>
              <a:ext cx="201392" cy="236860"/>
            </a:xfrm>
            <a:custGeom>
              <a:avLst/>
              <a:gdLst/>
              <a:ahLst/>
              <a:cxnLst/>
              <a:rect l="0" t="0" r="0" b="0"/>
              <a:pathLst>
                <a:path w="201392" h="236860">
                  <a:moveTo>
                    <a:pt x="201391" y="0"/>
                  </a:moveTo>
                  <a:lnTo>
                    <a:pt x="0" y="118430"/>
                  </a:lnTo>
                  <a:lnTo>
                    <a:pt x="0" y="118430"/>
                  </a:lnTo>
                  <a:lnTo>
                    <a:pt x="118430" y="2368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4" name="任意多边形 253"/>
            <p:cNvSpPr/>
            <p:nvPr/>
          </p:nvSpPr>
          <p:spPr>
            <a:xfrm>
              <a:off x="8947272" y="4686301"/>
              <a:ext cx="201392" cy="236860"/>
            </a:xfrm>
            <a:custGeom>
              <a:avLst/>
              <a:gdLst/>
              <a:ahLst/>
              <a:cxnLst/>
              <a:rect l="0" t="0" r="0" b="0"/>
              <a:pathLst>
                <a:path w="201392" h="236860">
                  <a:moveTo>
                    <a:pt x="82961" y="236859"/>
                  </a:moveTo>
                  <a:lnTo>
                    <a:pt x="201391" y="118429"/>
                  </a:lnTo>
                  <a:lnTo>
                    <a:pt x="201391" y="118429"/>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 name="任意多边形 254"/>
            <p:cNvSpPr/>
            <p:nvPr/>
          </p:nvSpPr>
          <p:spPr>
            <a:xfrm>
              <a:off x="8828842" y="4686301"/>
              <a:ext cx="201392" cy="236860"/>
            </a:xfrm>
            <a:custGeom>
              <a:avLst/>
              <a:gdLst/>
              <a:ahLst/>
              <a:cxnLst/>
              <a:rect l="0" t="0" r="0" b="0"/>
              <a:pathLst>
                <a:path w="201392" h="236860">
                  <a:moveTo>
                    <a:pt x="0" y="118429"/>
                  </a:moveTo>
                  <a:lnTo>
                    <a:pt x="201391" y="236859"/>
                  </a:lnTo>
                  <a:lnTo>
                    <a:pt x="201391" y="236859"/>
                  </a:lnTo>
                  <a:lnTo>
                    <a:pt x="11843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 name="任意多边形 255"/>
            <p:cNvSpPr/>
            <p:nvPr/>
          </p:nvSpPr>
          <p:spPr>
            <a:xfrm>
              <a:off x="8828842" y="4567872"/>
              <a:ext cx="118431" cy="236859"/>
            </a:xfrm>
            <a:custGeom>
              <a:avLst/>
              <a:gdLst/>
              <a:ahLst/>
              <a:cxnLst/>
              <a:rect l="0" t="0" r="0" b="0"/>
              <a:pathLst>
                <a:path w="118431" h="236859">
                  <a:moveTo>
                    <a:pt x="0" y="0"/>
                  </a:moveTo>
                  <a:lnTo>
                    <a:pt x="0" y="236858"/>
                  </a:lnTo>
                  <a:lnTo>
                    <a:pt x="0" y="236858"/>
                  </a:lnTo>
                  <a:lnTo>
                    <a:pt x="118430" y="11842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7" name="任意多边形 256"/>
            <p:cNvSpPr/>
            <p:nvPr/>
          </p:nvSpPr>
          <p:spPr>
            <a:xfrm>
              <a:off x="8509022" y="4567872"/>
              <a:ext cx="118431" cy="236859"/>
            </a:xfrm>
            <a:custGeom>
              <a:avLst/>
              <a:gdLst/>
              <a:ahLst/>
              <a:cxnLst/>
              <a:rect l="0" t="0" r="0" b="0"/>
              <a:pathLst>
                <a:path w="118431" h="236859">
                  <a:moveTo>
                    <a:pt x="118430" y="118429"/>
                  </a:moveTo>
                  <a:lnTo>
                    <a:pt x="0" y="0"/>
                  </a:lnTo>
                  <a:lnTo>
                    <a:pt x="0" y="0"/>
                  </a:lnTo>
                  <a:lnTo>
                    <a:pt x="0" y="23685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 name="任意多边形 257"/>
            <p:cNvSpPr/>
            <p:nvPr/>
          </p:nvSpPr>
          <p:spPr>
            <a:xfrm>
              <a:off x="8307631" y="4567872"/>
              <a:ext cx="82962" cy="236859"/>
            </a:xfrm>
            <a:custGeom>
              <a:avLst/>
              <a:gdLst/>
              <a:ahLst/>
              <a:cxnLst/>
              <a:rect l="0" t="0" r="0" b="0"/>
              <a:pathLst>
                <a:path w="82962" h="236859">
                  <a:moveTo>
                    <a:pt x="82961" y="0"/>
                  </a:moveTo>
                  <a:lnTo>
                    <a:pt x="0" y="118429"/>
                  </a:lnTo>
                  <a:lnTo>
                    <a:pt x="0" y="118429"/>
                  </a:lnTo>
                  <a:lnTo>
                    <a:pt x="82961" y="23685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 name="任意多边形 258"/>
            <p:cNvSpPr/>
            <p:nvPr/>
          </p:nvSpPr>
          <p:spPr>
            <a:xfrm>
              <a:off x="8390592" y="4567872"/>
              <a:ext cx="118431" cy="236859"/>
            </a:xfrm>
            <a:custGeom>
              <a:avLst/>
              <a:gdLst/>
              <a:ahLst/>
              <a:cxnLst/>
              <a:rect l="0" t="0" r="0" b="0"/>
              <a:pathLst>
                <a:path w="118431" h="236859">
                  <a:moveTo>
                    <a:pt x="118430" y="0"/>
                  </a:moveTo>
                  <a:lnTo>
                    <a:pt x="0" y="0"/>
                  </a:lnTo>
                  <a:lnTo>
                    <a:pt x="0" y="0"/>
                  </a:lnTo>
                  <a:lnTo>
                    <a:pt x="0" y="23685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 name="任意多边形 259"/>
            <p:cNvSpPr/>
            <p:nvPr/>
          </p:nvSpPr>
          <p:spPr>
            <a:xfrm>
              <a:off x="8390592" y="4567872"/>
              <a:ext cx="118431" cy="236859"/>
            </a:xfrm>
            <a:custGeom>
              <a:avLst/>
              <a:gdLst/>
              <a:ahLst/>
              <a:cxnLst/>
              <a:rect l="0" t="0" r="0" b="0"/>
              <a:pathLst>
                <a:path w="118431" h="236859">
                  <a:moveTo>
                    <a:pt x="118430" y="236858"/>
                  </a:moveTo>
                  <a:lnTo>
                    <a:pt x="118430" y="0"/>
                  </a:lnTo>
                  <a:lnTo>
                    <a:pt x="118430" y="0"/>
                  </a:lnTo>
                  <a:lnTo>
                    <a:pt x="0" y="23685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 name="任意多边形 260"/>
            <p:cNvSpPr/>
            <p:nvPr/>
          </p:nvSpPr>
          <p:spPr>
            <a:xfrm>
              <a:off x="8390592" y="4923160"/>
              <a:ext cx="201392" cy="118430"/>
            </a:xfrm>
            <a:custGeom>
              <a:avLst/>
              <a:gdLst/>
              <a:ahLst/>
              <a:cxnLst/>
              <a:rect l="0" t="0" r="0" b="0"/>
              <a:pathLst>
                <a:path w="201392" h="118430">
                  <a:moveTo>
                    <a:pt x="0" y="0"/>
                  </a:moveTo>
                  <a:lnTo>
                    <a:pt x="201391" y="118429"/>
                  </a:lnTo>
                  <a:lnTo>
                    <a:pt x="201391" y="118429"/>
                  </a:lnTo>
                  <a:lnTo>
                    <a:pt x="201391" y="5921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 name="任意多边形 261"/>
            <p:cNvSpPr/>
            <p:nvPr/>
          </p:nvSpPr>
          <p:spPr>
            <a:xfrm>
              <a:off x="8189202" y="4627087"/>
              <a:ext cx="118430" cy="118430"/>
            </a:xfrm>
            <a:custGeom>
              <a:avLst/>
              <a:gdLst/>
              <a:ahLst/>
              <a:cxnLst/>
              <a:rect l="0" t="0" r="0" b="0"/>
              <a:pathLst>
                <a:path w="118430" h="118430">
                  <a:moveTo>
                    <a:pt x="118429" y="59214"/>
                  </a:moveTo>
                  <a:lnTo>
                    <a:pt x="0" y="0"/>
                  </a:lnTo>
                  <a:lnTo>
                    <a:pt x="0" y="0"/>
                  </a:lnTo>
                  <a:lnTo>
                    <a:pt x="0" y="11842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 name="任意多边形 262"/>
            <p:cNvSpPr/>
            <p:nvPr/>
          </p:nvSpPr>
          <p:spPr>
            <a:xfrm>
              <a:off x="8390592" y="4804730"/>
              <a:ext cx="118431" cy="59216"/>
            </a:xfrm>
            <a:custGeom>
              <a:avLst/>
              <a:gdLst/>
              <a:ahLst/>
              <a:cxnLst/>
              <a:rect l="0" t="0" r="0" b="0"/>
              <a:pathLst>
                <a:path w="118431" h="59216">
                  <a:moveTo>
                    <a:pt x="118430" y="0"/>
                  </a:moveTo>
                  <a:lnTo>
                    <a:pt x="0" y="0"/>
                  </a:lnTo>
                  <a:lnTo>
                    <a:pt x="0" y="0"/>
                  </a:lnTo>
                  <a:lnTo>
                    <a:pt x="0" y="5921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 name="任意多边形 263"/>
            <p:cNvSpPr/>
            <p:nvPr/>
          </p:nvSpPr>
          <p:spPr>
            <a:xfrm>
              <a:off x="8710413" y="4923160"/>
              <a:ext cx="82962" cy="118429"/>
            </a:xfrm>
            <a:custGeom>
              <a:avLst/>
              <a:gdLst/>
              <a:ahLst/>
              <a:cxnLst/>
              <a:rect l="0" t="0" r="0" b="0"/>
              <a:pathLst>
                <a:path w="82962" h="118429">
                  <a:moveTo>
                    <a:pt x="0" y="0"/>
                  </a:moveTo>
                  <a:lnTo>
                    <a:pt x="82961" y="118428"/>
                  </a:lnTo>
                  <a:lnTo>
                    <a:pt x="82961" y="118428"/>
                  </a:lnTo>
                  <a:lnTo>
                    <a:pt x="82961" y="5921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 name="任意多边形 264"/>
            <p:cNvSpPr/>
            <p:nvPr/>
          </p:nvSpPr>
          <p:spPr>
            <a:xfrm>
              <a:off x="8591983" y="4923159"/>
              <a:ext cx="11457" cy="59216"/>
            </a:xfrm>
            <a:custGeom>
              <a:avLst/>
              <a:gdLst/>
              <a:ahLst/>
              <a:cxnLst/>
              <a:rect l="0" t="0" r="0" b="0"/>
              <a:pathLst>
                <a:path w="11457" h="59216">
                  <a:moveTo>
                    <a:pt x="0" y="59215"/>
                  </a:moveTo>
                  <a:lnTo>
                    <a:pt x="11456" y="0"/>
                  </a:lnTo>
                  <a:lnTo>
                    <a:pt x="11456"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 name="任意多边形 265"/>
            <p:cNvSpPr/>
            <p:nvPr/>
          </p:nvSpPr>
          <p:spPr>
            <a:xfrm>
              <a:off x="8509022" y="4686301"/>
              <a:ext cx="118431" cy="177645"/>
            </a:xfrm>
            <a:custGeom>
              <a:avLst/>
              <a:gdLst/>
              <a:ahLst/>
              <a:cxnLst/>
              <a:rect l="0" t="0" r="0" b="0"/>
              <a:pathLst>
                <a:path w="118431" h="177645">
                  <a:moveTo>
                    <a:pt x="118430" y="0"/>
                  </a:moveTo>
                  <a:lnTo>
                    <a:pt x="0" y="118429"/>
                  </a:lnTo>
                  <a:lnTo>
                    <a:pt x="0" y="118429"/>
                  </a:lnTo>
                  <a:lnTo>
                    <a:pt x="82961" y="17764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 name="任意多边形 266"/>
            <p:cNvSpPr/>
            <p:nvPr/>
          </p:nvSpPr>
          <p:spPr>
            <a:xfrm>
              <a:off x="8591983" y="4686301"/>
              <a:ext cx="236860" cy="177645"/>
            </a:xfrm>
            <a:custGeom>
              <a:avLst/>
              <a:gdLst/>
              <a:ahLst/>
              <a:cxnLst/>
              <a:rect l="0" t="0" r="0" b="0"/>
              <a:pathLst>
                <a:path w="236860" h="177645">
                  <a:moveTo>
                    <a:pt x="236859" y="118429"/>
                  </a:moveTo>
                  <a:lnTo>
                    <a:pt x="35469" y="0"/>
                  </a:lnTo>
                  <a:lnTo>
                    <a:pt x="35469" y="0"/>
                  </a:lnTo>
                  <a:lnTo>
                    <a:pt x="0" y="17764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 name="任意多边形 267"/>
            <p:cNvSpPr/>
            <p:nvPr/>
          </p:nvSpPr>
          <p:spPr>
            <a:xfrm>
              <a:off x="8591983" y="4863945"/>
              <a:ext cx="11457" cy="59215"/>
            </a:xfrm>
            <a:custGeom>
              <a:avLst/>
              <a:gdLst/>
              <a:ahLst/>
              <a:cxnLst/>
              <a:rect l="0" t="0" r="0" b="0"/>
              <a:pathLst>
                <a:path w="11457" h="59215">
                  <a:moveTo>
                    <a:pt x="0" y="59214"/>
                  </a:moveTo>
                  <a:lnTo>
                    <a:pt x="11456" y="59214"/>
                  </a:lnTo>
                  <a:lnTo>
                    <a:pt x="11456" y="59214"/>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 name="任意多边形 268"/>
            <p:cNvSpPr/>
            <p:nvPr/>
          </p:nvSpPr>
          <p:spPr>
            <a:xfrm>
              <a:off x="8591983" y="4923159"/>
              <a:ext cx="201392" cy="118431"/>
            </a:xfrm>
            <a:custGeom>
              <a:avLst/>
              <a:gdLst/>
              <a:ahLst/>
              <a:cxnLst/>
              <a:rect l="0" t="0" r="0" b="0"/>
              <a:pathLst>
                <a:path w="201392" h="118431">
                  <a:moveTo>
                    <a:pt x="0" y="118430"/>
                  </a:moveTo>
                  <a:lnTo>
                    <a:pt x="201391" y="118429"/>
                  </a:lnTo>
                  <a:lnTo>
                    <a:pt x="201391" y="118429"/>
                  </a:lnTo>
                  <a:lnTo>
                    <a:pt x="10642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 name="任意多边形 269"/>
            <p:cNvSpPr/>
            <p:nvPr/>
          </p:nvSpPr>
          <p:spPr>
            <a:xfrm>
              <a:off x="8698407" y="4923159"/>
              <a:ext cx="94968" cy="118430"/>
            </a:xfrm>
            <a:custGeom>
              <a:avLst/>
              <a:gdLst/>
              <a:ahLst/>
              <a:cxnLst/>
              <a:rect l="0" t="0" r="0" b="0"/>
              <a:pathLst>
                <a:path w="94968" h="118430">
                  <a:moveTo>
                    <a:pt x="94967" y="118429"/>
                  </a:moveTo>
                  <a:lnTo>
                    <a:pt x="12006" y="1"/>
                  </a:lnTo>
                  <a:lnTo>
                    <a:pt x="12006" y="1"/>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 name="任意多边形 270"/>
            <p:cNvSpPr/>
            <p:nvPr/>
          </p:nvSpPr>
          <p:spPr>
            <a:xfrm>
              <a:off x="8591983" y="4923159"/>
              <a:ext cx="106425" cy="59216"/>
            </a:xfrm>
            <a:custGeom>
              <a:avLst/>
              <a:gdLst/>
              <a:ahLst/>
              <a:cxnLst/>
              <a:rect l="0" t="0" r="0" b="0"/>
              <a:pathLst>
                <a:path w="106425" h="59216">
                  <a:moveTo>
                    <a:pt x="11456" y="0"/>
                  </a:moveTo>
                  <a:lnTo>
                    <a:pt x="0" y="59215"/>
                  </a:lnTo>
                  <a:lnTo>
                    <a:pt x="0" y="59215"/>
                  </a:lnTo>
                  <a:lnTo>
                    <a:pt x="10642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 name="任意多边形 271"/>
            <p:cNvSpPr/>
            <p:nvPr/>
          </p:nvSpPr>
          <p:spPr>
            <a:xfrm>
              <a:off x="8591983" y="4923159"/>
              <a:ext cx="106425" cy="118431"/>
            </a:xfrm>
            <a:custGeom>
              <a:avLst/>
              <a:gdLst/>
              <a:ahLst/>
              <a:cxnLst/>
              <a:rect l="0" t="0" r="0" b="0"/>
              <a:pathLst>
                <a:path w="106425" h="118431">
                  <a:moveTo>
                    <a:pt x="0" y="59215"/>
                  </a:moveTo>
                  <a:lnTo>
                    <a:pt x="0" y="118430"/>
                  </a:lnTo>
                  <a:lnTo>
                    <a:pt x="0" y="118430"/>
                  </a:lnTo>
                  <a:lnTo>
                    <a:pt x="10642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3" name="任意多边形 272"/>
            <p:cNvSpPr/>
            <p:nvPr/>
          </p:nvSpPr>
          <p:spPr>
            <a:xfrm>
              <a:off x="8591983" y="4863945"/>
              <a:ext cx="106425" cy="59215"/>
            </a:xfrm>
            <a:custGeom>
              <a:avLst/>
              <a:gdLst/>
              <a:ahLst/>
              <a:cxnLst/>
              <a:rect l="0" t="0" r="0" b="0"/>
              <a:pathLst>
                <a:path w="106425" h="59215">
                  <a:moveTo>
                    <a:pt x="0" y="0"/>
                  </a:moveTo>
                  <a:lnTo>
                    <a:pt x="11456" y="59214"/>
                  </a:lnTo>
                  <a:lnTo>
                    <a:pt x="11456" y="59214"/>
                  </a:lnTo>
                  <a:lnTo>
                    <a:pt x="106424" y="5921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4" name="任意多边形 273"/>
            <p:cNvSpPr/>
            <p:nvPr/>
          </p:nvSpPr>
          <p:spPr>
            <a:xfrm>
              <a:off x="8698407" y="4804730"/>
              <a:ext cx="130436" cy="118431"/>
            </a:xfrm>
            <a:custGeom>
              <a:avLst/>
              <a:gdLst/>
              <a:ahLst/>
              <a:cxnLst/>
              <a:rect l="0" t="0" r="0" b="0"/>
              <a:pathLst>
                <a:path w="130436" h="118431">
                  <a:moveTo>
                    <a:pt x="12006" y="118430"/>
                  </a:moveTo>
                  <a:lnTo>
                    <a:pt x="130435" y="0"/>
                  </a:lnTo>
                  <a:lnTo>
                    <a:pt x="130435" y="0"/>
                  </a:lnTo>
                  <a:lnTo>
                    <a:pt x="0" y="11842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5" name="任意多边形 274"/>
            <p:cNvSpPr/>
            <p:nvPr/>
          </p:nvSpPr>
          <p:spPr>
            <a:xfrm>
              <a:off x="8591983" y="4804730"/>
              <a:ext cx="236860" cy="118430"/>
            </a:xfrm>
            <a:custGeom>
              <a:avLst/>
              <a:gdLst/>
              <a:ahLst/>
              <a:cxnLst/>
              <a:rect l="0" t="0" r="0" b="0"/>
              <a:pathLst>
                <a:path w="236860" h="118430">
                  <a:moveTo>
                    <a:pt x="236859" y="0"/>
                  </a:moveTo>
                  <a:lnTo>
                    <a:pt x="0" y="59215"/>
                  </a:lnTo>
                  <a:lnTo>
                    <a:pt x="0" y="59215"/>
                  </a:lnTo>
                  <a:lnTo>
                    <a:pt x="106424" y="11842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6" name="任意多边形 275"/>
            <p:cNvSpPr/>
            <p:nvPr/>
          </p:nvSpPr>
          <p:spPr>
            <a:xfrm>
              <a:off x="8189202" y="4686301"/>
              <a:ext cx="118430" cy="118430"/>
            </a:xfrm>
            <a:custGeom>
              <a:avLst/>
              <a:gdLst/>
              <a:ahLst/>
              <a:cxnLst/>
              <a:rect l="0" t="0" r="0" b="0"/>
              <a:pathLst>
                <a:path w="118430" h="118430">
                  <a:moveTo>
                    <a:pt x="118429" y="0"/>
                  </a:moveTo>
                  <a:lnTo>
                    <a:pt x="0" y="59215"/>
                  </a:lnTo>
                  <a:lnTo>
                    <a:pt x="0" y="59215"/>
                  </a:lnTo>
                  <a:lnTo>
                    <a:pt x="106423" y="11842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7" name="任意多边形 276"/>
            <p:cNvSpPr/>
            <p:nvPr/>
          </p:nvSpPr>
          <p:spPr>
            <a:xfrm>
              <a:off x="8189202" y="4745516"/>
              <a:ext cx="106424" cy="59215"/>
            </a:xfrm>
            <a:custGeom>
              <a:avLst/>
              <a:gdLst/>
              <a:ahLst/>
              <a:cxnLst/>
              <a:rect l="0" t="0" r="0" b="0"/>
              <a:pathLst>
                <a:path w="106424" h="59215">
                  <a:moveTo>
                    <a:pt x="0" y="0"/>
                  </a:moveTo>
                  <a:lnTo>
                    <a:pt x="0" y="59214"/>
                  </a:lnTo>
                  <a:lnTo>
                    <a:pt x="0" y="59214"/>
                  </a:lnTo>
                  <a:lnTo>
                    <a:pt x="106423" y="5921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8" name="任意多边形 277"/>
            <p:cNvSpPr/>
            <p:nvPr/>
          </p:nvSpPr>
          <p:spPr>
            <a:xfrm>
              <a:off x="8745891" y="4804730"/>
              <a:ext cx="82952" cy="118430"/>
            </a:xfrm>
            <a:custGeom>
              <a:avLst/>
              <a:gdLst/>
              <a:ahLst/>
              <a:cxnLst/>
              <a:rect l="0" t="0" r="0" b="0"/>
              <a:pathLst>
                <a:path w="82952" h="118430">
                  <a:moveTo>
                    <a:pt x="47483" y="118429"/>
                  </a:moveTo>
                  <a:lnTo>
                    <a:pt x="82951" y="0"/>
                  </a:lnTo>
                  <a:lnTo>
                    <a:pt x="82951" y="0"/>
                  </a:lnTo>
                  <a:lnTo>
                    <a:pt x="0" y="11842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9" name="任意多边形 278"/>
            <p:cNvSpPr/>
            <p:nvPr/>
          </p:nvSpPr>
          <p:spPr>
            <a:xfrm>
              <a:off x="8710413" y="4804730"/>
              <a:ext cx="118430" cy="118431"/>
            </a:xfrm>
            <a:custGeom>
              <a:avLst/>
              <a:gdLst/>
              <a:ahLst/>
              <a:cxnLst/>
              <a:rect l="0" t="0" r="0" b="0"/>
              <a:pathLst>
                <a:path w="118430" h="118431">
                  <a:moveTo>
                    <a:pt x="118429" y="0"/>
                  </a:moveTo>
                  <a:lnTo>
                    <a:pt x="0" y="118430"/>
                  </a:lnTo>
                  <a:lnTo>
                    <a:pt x="0" y="118430"/>
                  </a:lnTo>
                  <a:lnTo>
                    <a:pt x="35478" y="11842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0" name="任意多边形 279"/>
            <p:cNvSpPr/>
            <p:nvPr/>
          </p:nvSpPr>
          <p:spPr>
            <a:xfrm>
              <a:off x="8710413" y="4923159"/>
              <a:ext cx="82962" cy="59216"/>
            </a:xfrm>
            <a:custGeom>
              <a:avLst/>
              <a:gdLst/>
              <a:ahLst/>
              <a:cxnLst/>
              <a:rect l="0" t="0" r="0" b="0"/>
              <a:pathLst>
                <a:path w="82962" h="59216">
                  <a:moveTo>
                    <a:pt x="0" y="1"/>
                  </a:moveTo>
                  <a:lnTo>
                    <a:pt x="82961" y="59215"/>
                  </a:lnTo>
                  <a:lnTo>
                    <a:pt x="82961" y="59215"/>
                  </a:lnTo>
                  <a:lnTo>
                    <a:pt x="3547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1" name="任意多边形 280"/>
            <p:cNvSpPr/>
            <p:nvPr/>
          </p:nvSpPr>
          <p:spPr>
            <a:xfrm>
              <a:off x="8745891" y="4923159"/>
              <a:ext cx="47484" cy="59216"/>
            </a:xfrm>
            <a:custGeom>
              <a:avLst/>
              <a:gdLst/>
              <a:ahLst/>
              <a:cxnLst/>
              <a:rect l="0" t="0" r="0" b="0"/>
              <a:pathLst>
                <a:path w="47484" h="59216">
                  <a:moveTo>
                    <a:pt x="47483" y="59215"/>
                  </a:moveTo>
                  <a:lnTo>
                    <a:pt x="47483" y="0"/>
                  </a:lnTo>
                  <a:lnTo>
                    <a:pt x="47483"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2" name="任意多边形 281"/>
            <p:cNvSpPr/>
            <p:nvPr/>
          </p:nvSpPr>
          <p:spPr>
            <a:xfrm>
              <a:off x="8390592" y="4804730"/>
              <a:ext cx="153909" cy="59216"/>
            </a:xfrm>
            <a:custGeom>
              <a:avLst/>
              <a:gdLst/>
              <a:ahLst/>
              <a:cxnLst/>
              <a:rect l="0" t="0" r="0" b="0"/>
              <a:pathLst>
                <a:path w="153909" h="59216">
                  <a:moveTo>
                    <a:pt x="118430" y="0"/>
                  </a:moveTo>
                  <a:lnTo>
                    <a:pt x="0" y="59215"/>
                  </a:lnTo>
                  <a:lnTo>
                    <a:pt x="0" y="59215"/>
                  </a:lnTo>
                  <a:lnTo>
                    <a:pt x="153908" y="5921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3" name="任意多边形 282"/>
            <p:cNvSpPr/>
            <p:nvPr/>
          </p:nvSpPr>
          <p:spPr>
            <a:xfrm>
              <a:off x="8390592" y="4863945"/>
              <a:ext cx="153909" cy="59216"/>
            </a:xfrm>
            <a:custGeom>
              <a:avLst/>
              <a:gdLst/>
              <a:ahLst/>
              <a:cxnLst/>
              <a:rect l="0" t="0" r="0" b="0"/>
              <a:pathLst>
                <a:path w="153909" h="59216">
                  <a:moveTo>
                    <a:pt x="0" y="0"/>
                  </a:moveTo>
                  <a:lnTo>
                    <a:pt x="0" y="59215"/>
                  </a:lnTo>
                  <a:lnTo>
                    <a:pt x="0" y="59215"/>
                  </a:lnTo>
                  <a:lnTo>
                    <a:pt x="15390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4" name="任意多边形 283"/>
            <p:cNvSpPr/>
            <p:nvPr/>
          </p:nvSpPr>
          <p:spPr>
            <a:xfrm>
              <a:off x="8390592" y="4863945"/>
              <a:ext cx="201392" cy="118430"/>
            </a:xfrm>
            <a:custGeom>
              <a:avLst/>
              <a:gdLst/>
              <a:ahLst/>
              <a:cxnLst/>
              <a:rect l="0" t="0" r="0" b="0"/>
              <a:pathLst>
                <a:path w="201392" h="118430">
                  <a:moveTo>
                    <a:pt x="0" y="59215"/>
                  </a:moveTo>
                  <a:lnTo>
                    <a:pt x="201391" y="118429"/>
                  </a:lnTo>
                  <a:lnTo>
                    <a:pt x="201391" y="118429"/>
                  </a:lnTo>
                  <a:lnTo>
                    <a:pt x="15390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5" name="任意多边形 284"/>
            <p:cNvSpPr/>
            <p:nvPr/>
          </p:nvSpPr>
          <p:spPr>
            <a:xfrm>
              <a:off x="8544500" y="4863945"/>
              <a:ext cx="47484" cy="118430"/>
            </a:xfrm>
            <a:custGeom>
              <a:avLst/>
              <a:gdLst/>
              <a:ahLst/>
              <a:cxnLst/>
              <a:rect l="0" t="0" r="0" b="0"/>
              <a:pathLst>
                <a:path w="47484" h="118430">
                  <a:moveTo>
                    <a:pt x="47483" y="118429"/>
                  </a:moveTo>
                  <a:lnTo>
                    <a:pt x="47483" y="59214"/>
                  </a:lnTo>
                  <a:lnTo>
                    <a:pt x="47483" y="59214"/>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6" name="任意多边形 285"/>
            <p:cNvSpPr/>
            <p:nvPr/>
          </p:nvSpPr>
          <p:spPr>
            <a:xfrm>
              <a:off x="8544500" y="4863945"/>
              <a:ext cx="47484" cy="59215"/>
            </a:xfrm>
            <a:custGeom>
              <a:avLst/>
              <a:gdLst/>
              <a:ahLst/>
              <a:cxnLst/>
              <a:rect l="0" t="0" r="0" b="0"/>
              <a:pathLst>
                <a:path w="47484" h="59215">
                  <a:moveTo>
                    <a:pt x="47483" y="59214"/>
                  </a:moveTo>
                  <a:lnTo>
                    <a:pt x="47483" y="0"/>
                  </a:lnTo>
                  <a:lnTo>
                    <a:pt x="47483"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7" name="任意多边形 286"/>
            <p:cNvSpPr/>
            <p:nvPr/>
          </p:nvSpPr>
          <p:spPr>
            <a:xfrm>
              <a:off x="8509022" y="4804730"/>
              <a:ext cx="82962" cy="59216"/>
            </a:xfrm>
            <a:custGeom>
              <a:avLst/>
              <a:gdLst/>
              <a:ahLst/>
              <a:cxnLst/>
              <a:rect l="0" t="0" r="0" b="0"/>
              <a:pathLst>
                <a:path w="82962" h="59216">
                  <a:moveTo>
                    <a:pt x="82961" y="59215"/>
                  </a:moveTo>
                  <a:lnTo>
                    <a:pt x="0" y="0"/>
                  </a:lnTo>
                  <a:lnTo>
                    <a:pt x="0" y="0"/>
                  </a:lnTo>
                  <a:lnTo>
                    <a:pt x="35478" y="5921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8" name="任意多边形 287"/>
            <p:cNvSpPr/>
            <p:nvPr/>
          </p:nvSpPr>
          <p:spPr>
            <a:xfrm>
              <a:off x="7987811" y="4627087"/>
              <a:ext cx="153909" cy="118430"/>
            </a:xfrm>
            <a:custGeom>
              <a:avLst/>
              <a:gdLst/>
              <a:ahLst/>
              <a:cxnLst/>
              <a:rect l="0" t="0" r="0" b="0"/>
              <a:pathLst>
                <a:path w="153909" h="118430">
                  <a:moveTo>
                    <a:pt x="153908" y="0"/>
                  </a:moveTo>
                  <a:lnTo>
                    <a:pt x="0" y="59214"/>
                  </a:lnTo>
                  <a:lnTo>
                    <a:pt x="0" y="59214"/>
                  </a:lnTo>
                  <a:lnTo>
                    <a:pt x="153908" y="11842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9" name="任意多边形 288"/>
            <p:cNvSpPr/>
            <p:nvPr/>
          </p:nvSpPr>
          <p:spPr>
            <a:xfrm>
              <a:off x="8141719" y="4745516"/>
              <a:ext cx="47484" cy="59215"/>
            </a:xfrm>
            <a:custGeom>
              <a:avLst/>
              <a:gdLst/>
              <a:ahLst/>
              <a:cxnLst/>
              <a:rect l="0" t="0" r="0" b="0"/>
              <a:pathLst>
                <a:path w="47484" h="59215">
                  <a:moveTo>
                    <a:pt x="47483" y="59214"/>
                  </a:moveTo>
                  <a:lnTo>
                    <a:pt x="47483" y="0"/>
                  </a:lnTo>
                  <a:lnTo>
                    <a:pt x="47483"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0" name="任意多边形 289"/>
            <p:cNvSpPr/>
            <p:nvPr/>
          </p:nvSpPr>
          <p:spPr>
            <a:xfrm>
              <a:off x="8141719" y="4627087"/>
              <a:ext cx="47484" cy="118430"/>
            </a:xfrm>
            <a:custGeom>
              <a:avLst/>
              <a:gdLst/>
              <a:ahLst/>
              <a:cxnLst/>
              <a:rect l="0" t="0" r="0" b="0"/>
              <a:pathLst>
                <a:path w="47484" h="118430">
                  <a:moveTo>
                    <a:pt x="47483" y="0"/>
                  </a:moveTo>
                  <a:lnTo>
                    <a:pt x="0" y="0"/>
                  </a:lnTo>
                  <a:lnTo>
                    <a:pt x="0" y="0"/>
                  </a:lnTo>
                  <a:lnTo>
                    <a:pt x="0" y="11842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1" name="任意多边形 290"/>
            <p:cNvSpPr/>
            <p:nvPr/>
          </p:nvSpPr>
          <p:spPr>
            <a:xfrm>
              <a:off x="8141719" y="4627087"/>
              <a:ext cx="47484" cy="118430"/>
            </a:xfrm>
            <a:custGeom>
              <a:avLst/>
              <a:gdLst/>
              <a:ahLst/>
              <a:cxnLst/>
              <a:rect l="0" t="0" r="0" b="0"/>
              <a:pathLst>
                <a:path w="47484" h="118430">
                  <a:moveTo>
                    <a:pt x="47483" y="118429"/>
                  </a:moveTo>
                  <a:lnTo>
                    <a:pt x="47483" y="0"/>
                  </a:lnTo>
                  <a:lnTo>
                    <a:pt x="47483" y="0"/>
                  </a:lnTo>
                  <a:lnTo>
                    <a:pt x="0" y="11842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2" name="任意多边形 291"/>
            <p:cNvSpPr/>
            <p:nvPr/>
          </p:nvSpPr>
          <p:spPr>
            <a:xfrm>
              <a:off x="8307631" y="4686301"/>
              <a:ext cx="82962" cy="118430"/>
            </a:xfrm>
            <a:custGeom>
              <a:avLst/>
              <a:gdLst/>
              <a:ahLst/>
              <a:cxnLst/>
              <a:rect l="0" t="0" r="0" b="0"/>
              <a:pathLst>
                <a:path w="82962" h="118430">
                  <a:moveTo>
                    <a:pt x="82961" y="118429"/>
                  </a:moveTo>
                  <a:lnTo>
                    <a:pt x="0" y="0"/>
                  </a:lnTo>
                  <a:lnTo>
                    <a:pt x="0" y="0"/>
                  </a:lnTo>
                  <a:lnTo>
                    <a:pt x="35478" y="11842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3" name="任意多边形 292"/>
            <p:cNvSpPr/>
            <p:nvPr/>
          </p:nvSpPr>
          <p:spPr>
            <a:xfrm>
              <a:off x="8295625" y="4686301"/>
              <a:ext cx="47485" cy="118430"/>
            </a:xfrm>
            <a:custGeom>
              <a:avLst/>
              <a:gdLst/>
              <a:ahLst/>
              <a:cxnLst/>
              <a:rect l="0" t="0" r="0" b="0"/>
              <a:pathLst>
                <a:path w="47485" h="118430">
                  <a:moveTo>
                    <a:pt x="12006" y="0"/>
                  </a:moveTo>
                  <a:lnTo>
                    <a:pt x="0" y="118429"/>
                  </a:lnTo>
                  <a:lnTo>
                    <a:pt x="0" y="118429"/>
                  </a:lnTo>
                  <a:lnTo>
                    <a:pt x="47484" y="11842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4" name="任意多边形 293"/>
            <p:cNvSpPr/>
            <p:nvPr/>
          </p:nvSpPr>
          <p:spPr>
            <a:xfrm>
              <a:off x="8343109" y="4804730"/>
              <a:ext cx="47484" cy="59216"/>
            </a:xfrm>
            <a:custGeom>
              <a:avLst/>
              <a:gdLst/>
              <a:ahLst/>
              <a:cxnLst/>
              <a:rect l="0" t="0" r="0" b="0"/>
              <a:pathLst>
                <a:path w="47484" h="59216">
                  <a:moveTo>
                    <a:pt x="47483" y="59215"/>
                  </a:moveTo>
                  <a:lnTo>
                    <a:pt x="47483" y="0"/>
                  </a:lnTo>
                  <a:lnTo>
                    <a:pt x="47483"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5" name="任意多边形 294"/>
            <p:cNvSpPr/>
            <p:nvPr/>
          </p:nvSpPr>
          <p:spPr>
            <a:xfrm>
              <a:off x="8141719" y="4745516"/>
              <a:ext cx="47484" cy="95222"/>
            </a:xfrm>
            <a:custGeom>
              <a:avLst/>
              <a:gdLst/>
              <a:ahLst/>
              <a:cxnLst/>
              <a:rect l="0" t="0" r="0" b="0"/>
              <a:pathLst>
                <a:path w="47484" h="95222">
                  <a:moveTo>
                    <a:pt x="47483" y="59214"/>
                  </a:moveTo>
                  <a:lnTo>
                    <a:pt x="0" y="0"/>
                  </a:lnTo>
                  <a:lnTo>
                    <a:pt x="0" y="0"/>
                  </a:lnTo>
                  <a:lnTo>
                    <a:pt x="0" y="9522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6" name="任意多边形 295"/>
            <p:cNvSpPr/>
            <p:nvPr/>
          </p:nvSpPr>
          <p:spPr>
            <a:xfrm>
              <a:off x="8295625" y="4863945"/>
              <a:ext cx="94968" cy="59216"/>
            </a:xfrm>
            <a:custGeom>
              <a:avLst/>
              <a:gdLst/>
              <a:ahLst/>
              <a:cxnLst/>
              <a:rect l="0" t="0" r="0" b="0"/>
              <a:pathLst>
                <a:path w="94968" h="59216">
                  <a:moveTo>
                    <a:pt x="94967" y="59215"/>
                  </a:moveTo>
                  <a:lnTo>
                    <a:pt x="94967" y="0"/>
                  </a:lnTo>
                  <a:lnTo>
                    <a:pt x="94967" y="0"/>
                  </a:lnTo>
                  <a:lnTo>
                    <a:pt x="0" y="360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7" name="任意多边形 296"/>
            <p:cNvSpPr/>
            <p:nvPr/>
          </p:nvSpPr>
          <p:spPr>
            <a:xfrm>
              <a:off x="8295625" y="4804730"/>
              <a:ext cx="94968" cy="95222"/>
            </a:xfrm>
            <a:custGeom>
              <a:avLst/>
              <a:gdLst/>
              <a:ahLst/>
              <a:cxnLst/>
              <a:rect l="0" t="0" r="0" b="0"/>
              <a:pathLst>
                <a:path w="94968" h="95222">
                  <a:moveTo>
                    <a:pt x="94967" y="59215"/>
                  </a:moveTo>
                  <a:lnTo>
                    <a:pt x="47484" y="0"/>
                  </a:lnTo>
                  <a:lnTo>
                    <a:pt x="47484" y="0"/>
                  </a:lnTo>
                  <a:lnTo>
                    <a:pt x="0" y="9522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8" name="任意多边形 297"/>
            <p:cNvSpPr/>
            <p:nvPr/>
          </p:nvSpPr>
          <p:spPr>
            <a:xfrm>
              <a:off x="8295625" y="4804730"/>
              <a:ext cx="47485" cy="95222"/>
            </a:xfrm>
            <a:custGeom>
              <a:avLst/>
              <a:gdLst/>
              <a:ahLst/>
              <a:cxnLst/>
              <a:rect l="0" t="0" r="0" b="0"/>
              <a:pathLst>
                <a:path w="47485" h="95222">
                  <a:moveTo>
                    <a:pt x="47484" y="0"/>
                  </a:moveTo>
                  <a:lnTo>
                    <a:pt x="0" y="0"/>
                  </a:lnTo>
                  <a:lnTo>
                    <a:pt x="0" y="0"/>
                  </a:lnTo>
                  <a:lnTo>
                    <a:pt x="0" y="9522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9" name="任意多边形 298"/>
            <p:cNvSpPr/>
            <p:nvPr/>
          </p:nvSpPr>
          <p:spPr>
            <a:xfrm>
              <a:off x="8295625" y="4899951"/>
              <a:ext cx="94968" cy="95223"/>
            </a:xfrm>
            <a:custGeom>
              <a:avLst/>
              <a:gdLst/>
              <a:ahLst/>
              <a:cxnLst/>
              <a:rect l="0" t="0" r="0" b="0"/>
              <a:pathLst>
                <a:path w="94968" h="95223">
                  <a:moveTo>
                    <a:pt x="0" y="95222"/>
                  </a:moveTo>
                  <a:lnTo>
                    <a:pt x="94967" y="23209"/>
                  </a:lnTo>
                  <a:lnTo>
                    <a:pt x="94967" y="23209"/>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0" name="任意多边形 299"/>
            <p:cNvSpPr/>
            <p:nvPr/>
          </p:nvSpPr>
          <p:spPr>
            <a:xfrm>
              <a:off x="8189202" y="4804730"/>
              <a:ext cx="106424" cy="95222"/>
            </a:xfrm>
            <a:custGeom>
              <a:avLst/>
              <a:gdLst/>
              <a:ahLst/>
              <a:cxnLst/>
              <a:rect l="0" t="0" r="0" b="0"/>
              <a:pathLst>
                <a:path w="106424" h="95222">
                  <a:moveTo>
                    <a:pt x="106423" y="0"/>
                  </a:moveTo>
                  <a:lnTo>
                    <a:pt x="0" y="0"/>
                  </a:lnTo>
                  <a:lnTo>
                    <a:pt x="0" y="0"/>
                  </a:lnTo>
                  <a:lnTo>
                    <a:pt x="106423" y="9522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1" name="任意多边形 300"/>
            <p:cNvSpPr/>
            <p:nvPr/>
          </p:nvSpPr>
          <p:spPr>
            <a:xfrm>
              <a:off x="8141719" y="4804730"/>
              <a:ext cx="153907" cy="95222"/>
            </a:xfrm>
            <a:custGeom>
              <a:avLst/>
              <a:gdLst/>
              <a:ahLst/>
              <a:cxnLst/>
              <a:rect l="0" t="0" r="0" b="0"/>
              <a:pathLst>
                <a:path w="153907" h="95222">
                  <a:moveTo>
                    <a:pt x="47483" y="0"/>
                  </a:moveTo>
                  <a:lnTo>
                    <a:pt x="0" y="36007"/>
                  </a:lnTo>
                  <a:lnTo>
                    <a:pt x="0" y="36007"/>
                  </a:lnTo>
                  <a:lnTo>
                    <a:pt x="153906" y="9522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2" name="任意多边形 301"/>
            <p:cNvSpPr/>
            <p:nvPr/>
          </p:nvSpPr>
          <p:spPr>
            <a:xfrm>
              <a:off x="8390592" y="4923160"/>
              <a:ext cx="201392" cy="226449"/>
            </a:xfrm>
            <a:custGeom>
              <a:avLst/>
              <a:gdLst/>
              <a:ahLst/>
              <a:cxnLst/>
              <a:rect l="0" t="0" r="0" b="0"/>
              <a:pathLst>
                <a:path w="201392" h="226449">
                  <a:moveTo>
                    <a:pt x="201391" y="118429"/>
                  </a:moveTo>
                  <a:lnTo>
                    <a:pt x="0" y="0"/>
                  </a:lnTo>
                  <a:lnTo>
                    <a:pt x="0" y="0"/>
                  </a:lnTo>
                  <a:lnTo>
                    <a:pt x="58940" y="22644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3" name="任意多边形 302"/>
            <p:cNvSpPr/>
            <p:nvPr/>
          </p:nvSpPr>
          <p:spPr>
            <a:xfrm>
              <a:off x="8295625" y="4923160"/>
              <a:ext cx="153908" cy="226449"/>
            </a:xfrm>
            <a:custGeom>
              <a:avLst/>
              <a:gdLst/>
              <a:ahLst/>
              <a:cxnLst/>
              <a:rect l="0" t="0" r="0" b="0"/>
              <a:pathLst>
                <a:path w="153908" h="226449">
                  <a:moveTo>
                    <a:pt x="94967" y="0"/>
                  </a:moveTo>
                  <a:lnTo>
                    <a:pt x="0" y="72013"/>
                  </a:lnTo>
                  <a:lnTo>
                    <a:pt x="0" y="72013"/>
                  </a:lnTo>
                  <a:lnTo>
                    <a:pt x="153907" y="22644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4" name="任意多边形 303"/>
            <p:cNvSpPr/>
            <p:nvPr/>
          </p:nvSpPr>
          <p:spPr>
            <a:xfrm>
              <a:off x="8295625" y="4995173"/>
              <a:ext cx="153908" cy="154436"/>
            </a:xfrm>
            <a:custGeom>
              <a:avLst/>
              <a:gdLst/>
              <a:ahLst/>
              <a:cxnLst/>
              <a:rect l="0" t="0" r="0" b="0"/>
              <a:pathLst>
                <a:path w="153908" h="154436">
                  <a:moveTo>
                    <a:pt x="0" y="0"/>
                  </a:moveTo>
                  <a:lnTo>
                    <a:pt x="59215" y="154435"/>
                  </a:lnTo>
                  <a:lnTo>
                    <a:pt x="59215" y="154435"/>
                  </a:lnTo>
                  <a:lnTo>
                    <a:pt x="153907" y="15443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5" name="任意多边形 304"/>
            <p:cNvSpPr/>
            <p:nvPr/>
          </p:nvSpPr>
          <p:spPr>
            <a:xfrm>
              <a:off x="8449532" y="5041589"/>
              <a:ext cx="153908" cy="108020"/>
            </a:xfrm>
            <a:custGeom>
              <a:avLst/>
              <a:gdLst/>
              <a:ahLst/>
              <a:cxnLst/>
              <a:rect l="0" t="0" r="0" b="0"/>
              <a:pathLst>
                <a:path w="153908" h="108020">
                  <a:moveTo>
                    <a:pt x="153907" y="72013"/>
                  </a:moveTo>
                  <a:lnTo>
                    <a:pt x="142451" y="0"/>
                  </a:lnTo>
                  <a:lnTo>
                    <a:pt x="142451" y="0"/>
                  </a:lnTo>
                  <a:lnTo>
                    <a:pt x="0" y="10801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6" name="任意多边形 305"/>
            <p:cNvSpPr/>
            <p:nvPr/>
          </p:nvSpPr>
          <p:spPr>
            <a:xfrm>
              <a:off x="8414055" y="5149608"/>
              <a:ext cx="94693" cy="154437"/>
            </a:xfrm>
            <a:custGeom>
              <a:avLst/>
              <a:gdLst/>
              <a:ahLst/>
              <a:cxnLst/>
              <a:rect l="0" t="0" r="0" b="0"/>
              <a:pathLst>
                <a:path w="94693" h="154437">
                  <a:moveTo>
                    <a:pt x="0" y="154436"/>
                  </a:moveTo>
                  <a:lnTo>
                    <a:pt x="94692" y="154436"/>
                  </a:lnTo>
                  <a:lnTo>
                    <a:pt x="94692" y="154436"/>
                  </a:lnTo>
                  <a:lnTo>
                    <a:pt x="3547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7" name="任意多边形 306"/>
            <p:cNvSpPr/>
            <p:nvPr/>
          </p:nvSpPr>
          <p:spPr>
            <a:xfrm>
              <a:off x="8354840" y="5149608"/>
              <a:ext cx="94693" cy="154437"/>
            </a:xfrm>
            <a:custGeom>
              <a:avLst/>
              <a:gdLst/>
              <a:ahLst/>
              <a:cxnLst/>
              <a:rect l="0" t="0" r="0" b="0"/>
              <a:pathLst>
                <a:path w="94693" h="154437">
                  <a:moveTo>
                    <a:pt x="0" y="0"/>
                  </a:moveTo>
                  <a:lnTo>
                    <a:pt x="59215" y="154436"/>
                  </a:lnTo>
                  <a:lnTo>
                    <a:pt x="59215" y="154436"/>
                  </a:lnTo>
                  <a:lnTo>
                    <a:pt x="9469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8" name="任意多边形 307"/>
            <p:cNvSpPr/>
            <p:nvPr/>
          </p:nvSpPr>
          <p:spPr>
            <a:xfrm>
              <a:off x="7987811" y="4686301"/>
              <a:ext cx="153909" cy="154437"/>
            </a:xfrm>
            <a:custGeom>
              <a:avLst/>
              <a:gdLst/>
              <a:ahLst/>
              <a:cxnLst/>
              <a:rect l="0" t="0" r="0" b="0"/>
              <a:pathLst>
                <a:path w="153909" h="154437">
                  <a:moveTo>
                    <a:pt x="153908" y="59215"/>
                  </a:moveTo>
                  <a:lnTo>
                    <a:pt x="0" y="0"/>
                  </a:lnTo>
                  <a:lnTo>
                    <a:pt x="0" y="0"/>
                  </a:lnTo>
                  <a:lnTo>
                    <a:pt x="59214" y="15443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9" name="任意多边形 308"/>
            <p:cNvSpPr/>
            <p:nvPr/>
          </p:nvSpPr>
          <p:spPr>
            <a:xfrm>
              <a:off x="8047025" y="4745516"/>
              <a:ext cx="94695" cy="95222"/>
            </a:xfrm>
            <a:custGeom>
              <a:avLst/>
              <a:gdLst/>
              <a:ahLst/>
              <a:cxnLst/>
              <a:rect l="0" t="0" r="0" b="0"/>
              <a:pathLst>
                <a:path w="94695" h="95222">
                  <a:moveTo>
                    <a:pt x="94694" y="95221"/>
                  </a:moveTo>
                  <a:lnTo>
                    <a:pt x="94694" y="0"/>
                  </a:lnTo>
                  <a:lnTo>
                    <a:pt x="94694" y="0"/>
                  </a:lnTo>
                  <a:lnTo>
                    <a:pt x="0" y="9522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0" name="任意多边形 309"/>
            <p:cNvSpPr/>
            <p:nvPr/>
          </p:nvSpPr>
          <p:spPr>
            <a:xfrm>
              <a:off x="8200933" y="4899951"/>
              <a:ext cx="94693" cy="95223"/>
            </a:xfrm>
            <a:custGeom>
              <a:avLst/>
              <a:gdLst/>
              <a:ahLst/>
              <a:cxnLst/>
              <a:rect l="0" t="0" r="0" b="0"/>
              <a:pathLst>
                <a:path w="94693" h="95223">
                  <a:moveTo>
                    <a:pt x="94692" y="95222"/>
                  </a:moveTo>
                  <a:lnTo>
                    <a:pt x="94692" y="0"/>
                  </a:lnTo>
                  <a:lnTo>
                    <a:pt x="94692" y="0"/>
                  </a:lnTo>
                  <a:lnTo>
                    <a:pt x="0" y="9522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1" name="任意多边形 310"/>
            <p:cNvSpPr/>
            <p:nvPr/>
          </p:nvSpPr>
          <p:spPr>
            <a:xfrm>
              <a:off x="8141719" y="4840737"/>
              <a:ext cx="153907" cy="154437"/>
            </a:xfrm>
            <a:custGeom>
              <a:avLst/>
              <a:gdLst/>
              <a:ahLst/>
              <a:cxnLst/>
              <a:rect l="0" t="0" r="0" b="0"/>
              <a:pathLst>
                <a:path w="153907" h="154437">
                  <a:moveTo>
                    <a:pt x="153906" y="59214"/>
                  </a:moveTo>
                  <a:lnTo>
                    <a:pt x="0" y="0"/>
                  </a:lnTo>
                  <a:lnTo>
                    <a:pt x="0" y="0"/>
                  </a:lnTo>
                  <a:lnTo>
                    <a:pt x="59214" y="15443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2" name="任意多边形 311"/>
            <p:cNvSpPr/>
            <p:nvPr/>
          </p:nvSpPr>
          <p:spPr>
            <a:xfrm>
              <a:off x="8106240" y="4995173"/>
              <a:ext cx="94694" cy="48054"/>
            </a:xfrm>
            <a:custGeom>
              <a:avLst/>
              <a:gdLst/>
              <a:ahLst/>
              <a:cxnLst/>
              <a:rect l="0" t="0" r="0" b="0"/>
              <a:pathLst>
                <a:path w="94694" h="48054">
                  <a:moveTo>
                    <a:pt x="94693" y="0"/>
                  </a:moveTo>
                  <a:lnTo>
                    <a:pt x="0" y="0"/>
                  </a:lnTo>
                  <a:lnTo>
                    <a:pt x="0" y="0"/>
                  </a:lnTo>
                  <a:lnTo>
                    <a:pt x="0" y="4805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3" name="任意多边形 312"/>
            <p:cNvSpPr/>
            <p:nvPr/>
          </p:nvSpPr>
          <p:spPr>
            <a:xfrm>
              <a:off x="8224670" y="4995173"/>
              <a:ext cx="130171" cy="154436"/>
            </a:xfrm>
            <a:custGeom>
              <a:avLst/>
              <a:gdLst/>
              <a:ahLst/>
              <a:cxnLst/>
              <a:rect l="0" t="0" r="0" b="0"/>
              <a:pathLst>
                <a:path w="130171" h="154436">
                  <a:moveTo>
                    <a:pt x="130170" y="154435"/>
                  </a:moveTo>
                  <a:lnTo>
                    <a:pt x="70955" y="0"/>
                  </a:lnTo>
                  <a:lnTo>
                    <a:pt x="70955" y="0"/>
                  </a:lnTo>
                  <a:lnTo>
                    <a:pt x="0" y="9610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4" name="任意多边形 313"/>
            <p:cNvSpPr/>
            <p:nvPr/>
          </p:nvSpPr>
          <p:spPr>
            <a:xfrm>
              <a:off x="8200933" y="4995173"/>
              <a:ext cx="94693" cy="96108"/>
            </a:xfrm>
            <a:custGeom>
              <a:avLst/>
              <a:gdLst/>
              <a:ahLst/>
              <a:cxnLst/>
              <a:rect l="0" t="0" r="0" b="0"/>
              <a:pathLst>
                <a:path w="94693" h="96108">
                  <a:moveTo>
                    <a:pt x="94692" y="0"/>
                  </a:moveTo>
                  <a:lnTo>
                    <a:pt x="0" y="0"/>
                  </a:lnTo>
                  <a:lnTo>
                    <a:pt x="0" y="0"/>
                  </a:lnTo>
                  <a:lnTo>
                    <a:pt x="23737" y="9610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5" name="任意多边形 314"/>
            <p:cNvSpPr/>
            <p:nvPr/>
          </p:nvSpPr>
          <p:spPr>
            <a:xfrm>
              <a:off x="8224670" y="5293770"/>
              <a:ext cx="59216" cy="106383"/>
            </a:xfrm>
            <a:custGeom>
              <a:avLst/>
              <a:gdLst/>
              <a:ahLst/>
              <a:cxnLst/>
              <a:rect l="0" t="0" r="0" b="0"/>
              <a:pathLst>
                <a:path w="59216" h="106383">
                  <a:moveTo>
                    <a:pt x="0" y="10274"/>
                  </a:moveTo>
                  <a:lnTo>
                    <a:pt x="0" y="106382"/>
                  </a:lnTo>
                  <a:lnTo>
                    <a:pt x="0" y="106382"/>
                  </a:lnTo>
                  <a:lnTo>
                    <a:pt x="59215"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6" name="任意多边形 315"/>
            <p:cNvSpPr/>
            <p:nvPr/>
          </p:nvSpPr>
          <p:spPr>
            <a:xfrm>
              <a:off x="8224670" y="5293770"/>
              <a:ext cx="59216" cy="10275"/>
            </a:xfrm>
            <a:custGeom>
              <a:avLst/>
              <a:gdLst/>
              <a:ahLst/>
              <a:cxnLst/>
              <a:rect l="0" t="0" r="0" b="0"/>
              <a:pathLst>
                <a:path w="59216" h="10275">
                  <a:moveTo>
                    <a:pt x="0" y="0"/>
                  </a:moveTo>
                  <a:lnTo>
                    <a:pt x="0" y="10274"/>
                  </a:lnTo>
                  <a:lnTo>
                    <a:pt x="0" y="10274"/>
                  </a:lnTo>
                  <a:lnTo>
                    <a:pt x="59215"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7" name="任意多边形 316"/>
            <p:cNvSpPr/>
            <p:nvPr/>
          </p:nvSpPr>
          <p:spPr>
            <a:xfrm>
              <a:off x="8224670" y="5091280"/>
              <a:ext cx="130171" cy="202491"/>
            </a:xfrm>
            <a:custGeom>
              <a:avLst/>
              <a:gdLst/>
              <a:ahLst/>
              <a:cxnLst/>
              <a:rect l="0" t="0" r="0" b="0"/>
              <a:pathLst>
                <a:path w="130171" h="202491">
                  <a:moveTo>
                    <a:pt x="130170" y="58328"/>
                  </a:moveTo>
                  <a:lnTo>
                    <a:pt x="0" y="0"/>
                  </a:lnTo>
                  <a:lnTo>
                    <a:pt x="0" y="0"/>
                  </a:lnTo>
                  <a:lnTo>
                    <a:pt x="59215" y="20249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8" name="任意多边形 317"/>
            <p:cNvSpPr/>
            <p:nvPr/>
          </p:nvSpPr>
          <p:spPr>
            <a:xfrm>
              <a:off x="8224670" y="5091280"/>
              <a:ext cx="59216" cy="202491"/>
            </a:xfrm>
            <a:custGeom>
              <a:avLst/>
              <a:gdLst/>
              <a:ahLst/>
              <a:cxnLst/>
              <a:rect l="0" t="0" r="0" b="0"/>
              <a:pathLst>
                <a:path w="59216" h="202491">
                  <a:moveTo>
                    <a:pt x="0" y="0"/>
                  </a:moveTo>
                  <a:lnTo>
                    <a:pt x="0" y="202490"/>
                  </a:lnTo>
                  <a:lnTo>
                    <a:pt x="0" y="202490"/>
                  </a:lnTo>
                  <a:lnTo>
                    <a:pt x="59215" y="20249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9" name="任意多边形 318"/>
            <p:cNvSpPr/>
            <p:nvPr/>
          </p:nvSpPr>
          <p:spPr>
            <a:xfrm>
              <a:off x="8106240" y="4888791"/>
              <a:ext cx="94694" cy="106383"/>
            </a:xfrm>
            <a:custGeom>
              <a:avLst/>
              <a:gdLst/>
              <a:ahLst/>
              <a:cxnLst/>
              <a:rect l="0" t="0" r="0" b="0"/>
              <a:pathLst>
                <a:path w="94694" h="106383">
                  <a:moveTo>
                    <a:pt x="0" y="106382"/>
                  </a:moveTo>
                  <a:lnTo>
                    <a:pt x="94693" y="106382"/>
                  </a:lnTo>
                  <a:lnTo>
                    <a:pt x="94693" y="106382"/>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0" name="任意多边形 319"/>
            <p:cNvSpPr/>
            <p:nvPr/>
          </p:nvSpPr>
          <p:spPr>
            <a:xfrm>
              <a:off x="8106240" y="4840737"/>
              <a:ext cx="94694" cy="154437"/>
            </a:xfrm>
            <a:custGeom>
              <a:avLst/>
              <a:gdLst/>
              <a:ahLst/>
              <a:cxnLst/>
              <a:rect l="0" t="0" r="0" b="0"/>
              <a:pathLst>
                <a:path w="94694" h="154437">
                  <a:moveTo>
                    <a:pt x="94693" y="154436"/>
                  </a:moveTo>
                  <a:lnTo>
                    <a:pt x="35479" y="0"/>
                  </a:lnTo>
                  <a:lnTo>
                    <a:pt x="35479" y="0"/>
                  </a:lnTo>
                  <a:lnTo>
                    <a:pt x="0" y="4805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1" name="任意多边形 320"/>
            <p:cNvSpPr/>
            <p:nvPr/>
          </p:nvSpPr>
          <p:spPr>
            <a:xfrm>
              <a:off x="8047025" y="4888791"/>
              <a:ext cx="59216" cy="106383"/>
            </a:xfrm>
            <a:custGeom>
              <a:avLst/>
              <a:gdLst/>
              <a:ahLst/>
              <a:cxnLst/>
              <a:rect l="0" t="0" r="0" b="0"/>
              <a:pathLst>
                <a:path w="59216" h="106383">
                  <a:moveTo>
                    <a:pt x="0" y="0"/>
                  </a:moveTo>
                  <a:lnTo>
                    <a:pt x="59215" y="106382"/>
                  </a:lnTo>
                  <a:lnTo>
                    <a:pt x="59215" y="106382"/>
                  </a:lnTo>
                  <a:lnTo>
                    <a:pt x="59215"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2" name="任意多边形 321"/>
            <p:cNvSpPr/>
            <p:nvPr/>
          </p:nvSpPr>
          <p:spPr>
            <a:xfrm>
              <a:off x="8047025" y="4840737"/>
              <a:ext cx="94695" cy="48055"/>
            </a:xfrm>
            <a:custGeom>
              <a:avLst/>
              <a:gdLst/>
              <a:ahLst/>
              <a:cxnLst/>
              <a:rect l="0" t="0" r="0" b="0"/>
              <a:pathLst>
                <a:path w="94695" h="48055">
                  <a:moveTo>
                    <a:pt x="94694" y="0"/>
                  </a:moveTo>
                  <a:lnTo>
                    <a:pt x="0" y="0"/>
                  </a:lnTo>
                  <a:lnTo>
                    <a:pt x="0" y="0"/>
                  </a:lnTo>
                  <a:lnTo>
                    <a:pt x="59215" y="4805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3" name="任意多边形 322"/>
            <p:cNvSpPr/>
            <p:nvPr/>
          </p:nvSpPr>
          <p:spPr>
            <a:xfrm>
              <a:off x="8047025" y="4840737"/>
              <a:ext cx="59216" cy="48055"/>
            </a:xfrm>
            <a:custGeom>
              <a:avLst/>
              <a:gdLst/>
              <a:ahLst/>
              <a:cxnLst/>
              <a:rect l="0" t="0" r="0" b="0"/>
              <a:pathLst>
                <a:path w="59216" h="48055">
                  <a:moveTo>
                    <a:pt x="0" y="0"/>
                  </a:moveTo>
                  <a:lnTo>
                    <a:pt x="0" y="48054"/>
                  </a:lnTo>
                  <a:lnTo>
                    <a:pt x="0" y="48054"/>
                  </a:lnTo>
                  <a:lnTo>
                    <a:pt x="59215" y="4805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4" name="任意多边形 323"/>
            <p:cNvSpPr/>
            <p:nvPr/>
          </p:nvSpPr>
          <p:spPr>
            <a:xfrm>
              <a:off x="8106240" y="4995173"/>
              <a:ext cx="94694" cy="96108"/>
            </a:xfrm>
            <a:custGeom>
              <a:avLst/>
              <a:gdLst/>
              <a:ahLst/>
              <a:cxnLst/>
              <a:rect l="0" t="0" r="0" b="0"/>
              <a:pathLst>
                <a:path w="94694" h="96108">
                  <a:moveTo>
                    <a:pt x="94693" y="0"/>
                  </a:moveTo>
                  <a:lnTo>
                    <a:pt x="0" y="48053"/>
                  </a:lnTo>
                  <a:lnTo>
                    <a:pt x="0" y="48053"/>
                  </a:lnTo>
                  <a:lnTo>
                    <a:pt x="59215" y="9610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5" name="任意多边形 324"/>
            <p:cNvSpPr/>
            <p:nvPr/>
          </p:nvSpPr>
          <p:spPr>
            <a:xfrm>
              <a:off x="8165455" y="4995173"/>
              <a:ext cx="59216" cy="96108"/>
            </a:xfrm>
            <a:custGeom>
              <a:avLst/>
              <a:gdLst/>
              <a:ahLst/>
              <a:cxnLst/>
              <a:rect l="0" t="0" r="0" b="0"/>
              <a:pathLst>
                <a:path w="59216" h="96108">
                  <a:moveTo>
                    <a:pt x="59215" y="96107"/>
                  </a:moveTo>
                  <a:lnTo>
                    <a:pt x="35478" y="0"/>
                  </a:lnTo>
                  <a:lnTo>
                    <a:pt x="35478" y="0"/>
                  </a:lnTo>
                  <a:lnTo>
                    <a:pt x="0" y="9610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6" name="任意多边形 325"/>
            <p:cNvSpPr/>
            <p:nvPr/>
          </p:nvSpPr>
          <p:spPr>
            <a:xfrm>
              <a:off x="8106240" y="5043226"/>
              <a:ext cx="59216" cy="48055"/>
            </a:xfrm>
            <a:custGeom>
              <a:avLst/>
              <a:gdLst/>
              <a:ahLst/>
              <a:cxnLst/>
              <a:rect l="0" t="0" r="0" b="0"/>
              <a:pathLst>
                <a:path w="59216" h="48055">
                  <a:moveTo>
                    <a:pt x="0" y="0"/>
                  </a:moveTo>
                  <a:lnTo>
                    <a:pt x="0" y="48054"/>
                  </a:lnTo>
                  <a:lnTo>
                    <a:pt x="0" y="48054"/>
                  </a:lnTo>
                  <a:lnTo>
                    <a:pt x="59215" y="4805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7" name="任意多边形 326"/>
            <p:cNvSpPr/>
            <p:nvPr/>
          </p:nvSpPr>
          <p:spPr>
            <a:xfrm>
              <a:off x="8165455" y="5293770"/>
              <a:ext cx="59216" cy="106383"/>
            </a:xfrm>
            <a:custGeom>
              <a:avLst/>
              <a:gdLst/>
              <a:ahLst/>
              <a:cxnLst/>
              <a:rect l="0" t="0" r="0" b="0"/>
              <a:pathLst>
                <a:path w="59216" h="106383">
                  <a:moveTo>
                    <a:pt x="59215" y="106382"/>
                  </a:moveTo>
                  <a:lnTo>
                    <a:pt x="59215" y="10274"/>
                  </a:lnTo>
                  <a:lnTo>
                    <a:pt x="59215" y="10274"/>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8" name="任意多边形 327"/>
            <p:cNvSpPr/>
            <p:nvPr/>
          </p:nvSpPr>
          <p:spPr>
            <a:xfrm>
              <a:off x="8165455" y="5293770"/>
              <a:ext cx="59216" cy="10275"/>
            </a:xfrm>
            <a:custGeom>
              <a:avLst/>
              <a:gdLst/>
              <a:ahLst/>
              <a:cxnLst/>
              <a:rect l="0" t="0" r="0" b="0"/>
              <a:pathLst>
                <a:path w="59216" h="10275">
                  <a:moveTo>
                    <a:pt x="59215" y="10274"/>
                  </a:moveTo>
                  <a:lnTo>
                    <a:pt x="59215" y="0"/>
                  </a:lnTo>
                  <a:lnTo>
                    <a:pt x="59215"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9" name="任意多边形 328"/>
            <p:cNvSpPr/>
            <p:nvPr/>
          </p:nvSpPr>
          <p:spPr>
            <a:xfrm>
              <a:off x="8224670" y="5412199"/>
              <a:ext cx="59216" cy="84061"/>
            </a:xfrm>
            <a:custGeom>
              <a:avLst/>
              <a:gdLst/>
              <a:ahLst/>
              <a:cxnLst/>
              <a:rect l="0" t="0" r="0" b="0"/>
              <a:pathLst>
                <a:path w="59216" h="84061">
                  <a:moveTo>
                    <a:pt x="0" y="84060"/>
                  </a:moveTo>
                  <a:lnTo>
                    <a:pt x="59215" y="84060"/>
                  </a:lnTo>
                  <a:lnTo>
                    <a:pt x="59215" y="8406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0" name="任意多边形 329"/>
            <p:cNvSpPr/>
            <p:nvPr/>
          </p:nvSpPr>
          <p:spPr>
            <a:xfrm>
              <a:off x="8224670" y="5412199"/>
              <a:ext cx="118431" cy="84061"/>
            </a:xfrm>
            <a:custGeom>
              <a:avLst/>
              <a:gdLst/>
              <a:ahLst/>
              <a:cxnLst/>
              <a:rect l="0" t="0" r="0" b="0"/>
              <a:pathLst>
                <a:path w="118431" h="84061">
                  <a:moveTo>
                    <a:pt x="59215" y="84060"/>
                  </a:moveTo>
                  <a:lnTo>
                    <a:pt x="118430" y="84060"/>
                  </a:lnTo>
                  <a:lnTo>
                    <a:pt x="118430" y="8406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1" name="任意多边形 330"/>
            <p:cNvSpPr/>
            <p:nvPr/>
          </p:nvSpPr>
          <p:spPr>
            <a:xfrm>
              <a:off x="8106240" y="5496259"/>
              <a:ext cx="118431" cy="236860"/>
            </a:xfrm>
            <a:custGeom>
              <a:avLst/>
              <a:gdLst/>
              <a:ahLst/>
              <a:cxnLst/>
              <a:rect l="0" t="0" r="0" b="0"/>
              <a:pathLst>
                <a:path w="118431" h="236860">
                  <a:moveTo>
                    <a:pt x="118430" y="236859"/>
                  </a:moveTo>
                  <a:lnTo>
                    <a:pt x="118430" y="0"/>
                  </a:lnTo>
                  <a:lnTo>
                    <a:pt x="118430" y="0"/>
                  </a:lnTo>
                  <a:lnTo>
                    <a:pt x="0" y="3437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2" name="任意多边形 331"/>
            <p:cNvSpPr/>
            <p:nvPr/>
          </p:nvSpPr>
          <p:spPr>
            <a:xfrm>
              <a:off x="8106240" y="5293770"/>
              <a:ext cx="118431" cy="236860"/>
            </a:xfrm>
            <a:custGeom>
              <a:avLst/>
              <a:gdLst/>
              <a:ahLst/>
              <a:cxnLst/>
              <a:rect l="0" t="0" r="0" b="0"/>
              <a:pathLst>
                <a:path w="118431" h="236860">
                  <a:moveTo>
                    <a:pt x="118430" y="106382"/>
                  </a:moveTo>
                  <a:lnTo>
                    <a:pt x="59215" y="0"/>
                  </a:lnTo>
                  <a:lnTo>
                    <a:pt x="59215" y="0"/>
                  </a:lnTo>
                  <a:lnTo>
                    <a:pt x="0" y="2368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3" name="任意多边形 332"/>
            <p:cNvSpPr/>
            <p:nvPr/>
          </p:nvSpPr>
          <p:spPr>
            <a:xfrm>
              <a:off x="7987811" y="5293770"/>
              <a:ext cx="177645" cy="236860"/>
            </a:xfrm>
            <a:custGeom>
              <a:avLst/>
              <a:gdLst/>
              <a:ahLst/>
              <a:cxnLst/>
              <a:rect l="0" t="0" r="0" b="0"/>
              <a:pathLst>
                <a:path w="177645" h="236860">
                  <a:moveTo>
                    <a:pt x="177644" y="0"/>
                  </a:moveTo>
                  <a:lnTo>
                    <a:pt x="0" y="34369"/>
                  </a:lnTo>
                  <a:lnTo>
                    <a:pt x="0" y="34369"/>
                  </a:lnTo>
                  <a:lnTo>
                    <a:pt x="118429" y="2368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4" name="任意多边形 333"/>
            <p:cNvSpPr/>
            <p:nvPr/>
          </p:nvSpPr>
          <p:spPr>
            <a:xfrm>
              <a:off x="8106240" y="5400152"/>
              <a:ext cx="118431" cy="130478"/>
            </a:xfrm>
            <a:custGeom>
              <a:avLst/>
              <a:gdLst/>
              <a:ahLst/>
              <a:cxnLst/>
              <a:rect l="0" t="0" r="0" b="0"/>
              <a:pathLst>
                <a:path w="118431" h="130478">
                  <a:moveTo>
                    <a:pt x="118430" y="12047"/>
                  </a:moveTo>
                  <a:lnTo>
                    <a:pt x="118430" y="0"/>
                  </a:lnTo>
                  <a:lnTo>
                    <a:pt x="118430" y="0"/>
                  </a:lnTo>
                  <a:lnTo>
                    <a:pt x="0" y="1304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5" name="任意多边形 334"/>
            <p:cNvSpPr/>
            <p:nvPr/>
          </p:nvSpPr>
          <p:spPr>
            <a:xfrm>
              <a:off x="8106240" y="5412199"/>
              <a:ext cx="118431" cy="118431"/>
            </a:xfrm>
            <a:custGeom>
              <a:avLst/>
              <a:gdLst/>
              <a:ahLst/>
              <a:cxnLst/>
              <a:rect l="0" t="0" r="0" b="0"/>
              <a:pathLst>
                <a:path w="118431" h="118431">
                  <a:moveTo>
                    <a:pt x="118430" y="84060"/>
                  </a:moveTo>
                  <a:lnTo>
                    <a:pt x="118430" y="0"/>
                  </a:lnTo>
                  <a:lnTo>
                    <a:pt x="118430" y="0"/>
                  </a:lnTo>
                  <a:lnTo>
                    <a:pt x="0" y="11843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6" name="任意多边形 335"/>
            <p:cNvSpPr/>
            <p:nvPr/>
          </p:nvSpPr>
          <p:spPr>
            <a:xfrm>
              <a:off x="8224670" y="5496259"/>
              <a:ext cx="118431" cy="118431"/>
            </a:xfrm>
            <a:custGeom>
              <a:avLst/>
              <a:gdLst/>
              <a:ahLst/>
              <a:cxnLst/>
              <a:rect l="0" t="0" r="0" b="0"/>
              <a:pathLst>
                <a:path w="118431" h="118431">
                  <a:moveTo>
                    <a:pt x="59215" y="0"/>
                  </a:moveTo>
                  <a:lnTo>
                    <a:pt x="0" y="0"/>
                  </a:lnTo>
                  <a:lnTo>
                    <a:pt x="0" y="0"/>
                  </a:lnTo>
                  <a:lnTo>
                    <a:pt x="118430" y="11843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7" name="任意多边形 336"/>
            <p:cNvSpPr/>
            <p:nvPr/>
          </p:nvSpPr>
          <p:spPr>
            <a:xfrm>
              <a:off x="8224670" y="5496259"/>
              <a:ext cx="118431" cy="236860"/>
            </a:xfrm>
            <a:custGeom>
              <a:avLst/>
              <a:gdLst/>
              <a:ahLst/>
              <a:cxnLst/>
              <a:rect l="0" t="0" r="0" b="0"/>
              <a:pathLst>
                <a:path w="118431" h="236860">
                  <a:moveTo>
                    <a:pt x="0" y="0"/>
                  </a:moveTo>
                  <a:lnTo>
                    <a:pt x="0" y="236859"/>
                  </a:lnTo>
                  <a:lnTo>
                    <a:pt x="0" y="236859"/>
                  </a:lnTo>
                  <a:lnTo>
                    <a:pt x="118430" y="11843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8" name="任意多边形 337"/>
            <p:cNvSpPr/>
            <p:nvPr/>
          </p:nvSpPr>
          <p:spPr>
            <a:xfrm>
              <a:off x="8283885" y="5496259"/>
              <a:ext cx="59216" cy="118431"/>
            </a:xfrm>
            <a:custGeom>
              <a:avLst/>
              <a:gdLst/>
              <a:ahLst/>
              <a:cxnLst/>
              <a:rect l="0" t="0" r="0" b="0"/>
              <a:pathLst>
                <a:path w="59216" h="118431">
                  <a:moveTo>
                    <a:pt x="59215" y="0"/>
                  </a:moveTo>
                  <a:lnTo>
                    <a:pt x="0" y="0"/>
                  </a:lnTo>
                  <a:lnTo>
                    <a:pt x="0" y="0"/>
                  </a:lnTo>
                  <a:lnTo>
                    <a:pt x="59215" y="11843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9" name="任意多边形 338"/>
            <p:cNvSpPr/>
            <p:nvPr/>
          </p:nvSpPr>
          <p:spPr>
            <a:xfrm>
              <a:off x="7987811" y="5007220"/>
              <a:ext cx="118430" cy="84061"/>
            </a:xfrm>
            <a:custGeom>
              <a:avLst/>
              <a:gdLst/>
              <a:ahLst/>
              <a:cxnLst/>
              <a:rect l="0" t="0" r="0" b="0"/>
              <a:pathLst>
                <a:path w="118430" h="84061">
                  <a:moveTo>
                    <a:pt x="118429" y="84060"/>
                  </a:moveTo>
                  <a:lnTo>
                    <a:pt x="118429" y="36006"/>
                  </a:lnTo>
                  <a:lnTo>
                    <a:pt x="118429" y="36006"/>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0" name="任意多边形 339"/>
            <p:cNvSpPr/>
            <p:nvPr/>
          </p:nvSpPr>
          <p:spPr>
            <a:xfrm>
              <a:off x="7987811" y="4888791"/>
              <a:ext cx="118430" cy="118430"/>
            </a:xfrm>
            <a:custGeom>
              <a:avLst/>
              <a:gdLst/>
              <a:ahLst/>
              <a:cxnLst/>
              <a:rect l="0" t="0" r="0" b="0"/>
              <a:pathLst>
                <a:path w="118430" h="118430">
                  <a:moveTo>
                    <a:pt x="118429" y="106382"/>
                  </a:moveTo>
                  <a:lnTo>
                    <a:pt x="59214" y="0"/>
                  </a:lnTo>
                  <a:lnTo>
                    <a:pt x="59214" y="0"/>
                  </a:lnTo>
                  <a:lnTo>
                    <a:pt x="0" y="11842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1" name="任意多边形 340"/>
            <p:cNvSpPr/>
            <p:nvPr/>
          </p:nvSpPr>
          <p:spPr>
            <a:xfrm>
              <a:off x="7987811" y="4995173"/>
              <a:ext cx="118430" cy="48054"/>
            </a:xfrm>
            <a:custGeom>
              <a:avLst/>
              <a:gdLst/>
              <a:ahLst/>
              <a:cxnLst/>
              <a:rect l="0" t="0" r="0" b="0"/>
              <a:pathLst>
                <a:path w="118430" h="48054">
                  <a:moveTo>
                    <a:pt x="118429" y="48053"/>
                  </a:moveTo>
                  <a:lnTo>
                    <a:pt x="118429" y="0"/>
                  </a:lnTo>
                  <a:lnTo>
                    <a:pt x="118429" y="0"/>
                  </a:lnTo>
                  <a:lnTo>
                    <a:pt x="0" y="1204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2" name="任意多边形 341"/>
            <p:cNvSpPr/>
            <p:nvPr/>
          </p:nvSpPr>
          <p:spPr>
            <a:xfrm>
              <a:off x="8106240" y="5091280"/>
              <a:ext cx="59216" cy="118431"/>
            </a:xfrm>
            <a:custGeom>
              <a:avLst/>
              <a:gdLst/>
              <a:ahLst/>
              <a:cxnLst/>
              <a:rect l="0" t="0" r="0" b="0"/>
              <a:pathLst>
                <a:path w="59216" h="118431">
                  <a:moveTo>
                    <a:pt x="59215" y="0"/>
                  </a:moveTo>
                  <a:lnTo>
                    <a:pt x="0" y="0"/>
                  </a:lnTo>
                  <a:lnTo>
                    <a:pt x="0" y="0"/>
                  </a:lnTo>
                  <a:lnTo>
                    <a:pt x="0" y="11843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3" name="任意多边形 342"/>
            <p:cNvSpPr/>
            <p:nvPr/>
          </p:nvSpPr>
          <p:spPr>
            <a:xfrm>
              <a:off x="8106240" y="5091280"/>
              <a:ext cx="118431" cy="202491"/>
            </a:xfrm>
            <a:custGeom>
              <a:avLst/>
              <a:gdLst/>
              <a:ahLst/>
              <a:cxnLst/>
              <a:rect l="0" t="0" r="0" b="0"/>
              <a:pathLst>
                <a:path w="118431" h="202491">
                  <a:moveTo>
                    <a:pt x="118430" y="202490"/>
                  </a:moveTo>
                  <a:lnTo>
                    <a:pt x="118430" y="0"/>
                  </a:lnTo>
                  <a:lnTo>
                    <a:pt x="118430" y="0"/>
                  </a:lnTo>
                  <a:lnTo>
                    <a:pt x="0" y="11843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4" name="任意多边形 343"/>
            <p:cNvSpPr/>
            <p:nvPr/>
          </p:nvSpPr>
          <p:spPr>
            <a:xfrm>
              <a:off x="8106240" y="5209710"/>
              <a:ext cx="118431" cy="84061"/>
            </a:xfrm>
            <a:custGeom>
              <a:avLst/>
              <a:gdLst/>
              <a:ahLst/>
              <a:cxnLst/>
              <a:rect l="0" t="0" r="0" b="0"/>
              <a:pathLst>
                <a:path w="118431" h="84061">
                  <a:moveTo>
                    <a:pt x="59215" y="84060"/>
                  </a:moveTo>
                  <a:lnTo>
                    <a:pt x="118430" y="84060"/>
                  </a:lnTo>
                  <a:lnTo>
                    <a:pt x="118430" y="8406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5" name="任意多边形 344"/>
            <p:cNvSpPr/>
            <p:nvPr/>
          </p:nvSpPr>
          <p:spPr>
            <a:xfrm>
              <a:off x="8106240" y="5091280"/>
              <a:ext cx="118431" cy="118431"/>
            </a:xfrm>
            <a:custGeom>
              <a:avLst/>
              <a:gdLst/>
              <a:ahLst/>
              <a:cxnLst/>
              <a:rect l="0" t="0" r="0" b="0"/>
              <a:pathLst>
                <a:path w="118431" h="118431">
                  <a:moveTo>
                    <a:pt x="118430" y="0"/>
                  </a:moveTo>
                  <a:lnTo>
                    <a:pt x="59215" y="0"/>
                  </a:lnTo>
                  <a:lnTo>
                    <a:pt x="59215" y="0"/>
                  </a:lnTo>
                  <a:lnTo>
                    <a:pt x="0" y="11843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6" name="任意多边形 345"/>
            <p:cNvSpPr/>
            <p:nvPr/>
          </p:nvSpPr>
          <p:spPr>
            <a:xfrm>
              <a:off x="7987811" y="5209710"/>
              <a:ext cx="177645" cy="118430"/>
            </a:xfrm>
            <a:custGeom>
              <a:avLst/>
              <a:gdLst/>
              <a:ahLst/>
              <a:cxnLst/>
              <a:rect l="0" t="0" r="0" b="0"/>
              <a:pathLst>
                <a:path w="177645" h="118430">
                  <a:moveTo>
                    <a:pt x="0" y="118429"/>
                  </a:moveTo>
                  <a:lnTo>
                    <a:pt x="177644" y="84060"/>
                  </a:lnTo>
                  <a:lnTo>
                    <a:pt x="177644" y="84060"/>
                  </a:lnTo>
                  <a:lnTo>
                    <a:pt x="11842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7" name="任意多边形 346"/>
            <p:cNvSpPr/>
            <p:nvPr/>
          </p:nvSpPr>
          <p:spPr>
            <a:xfrm>
              <a:off x="8224670" y="5293770"/>
              <a:ext cx="118431" cy="202490"/>
            </a:xfrm>
            <a:custGeom>
              <a:avLst/>
              <a:gdLst/>
              <a:ahLst/>
              <a:cxnLst/>
              <a:rect l="0" t="0" r="0" b="0"/>
              <a:pathLst>
                <a:path w="118431" h="202490">
                  <a:moveTo>
                    <a:pt x="0" y="106382"/>
                  </a:moveTo>
                  <a:lnTo>
                    <a:pt x="118430" y="202489"/>
                  </a:lnTo>
                  <a:lnTo>
                    <a:pt x="118430" y="202489"/>
                  </a:lnTo>
                  <a:lnTo>
                    <a:pt x="11843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8" name="任意多边形 347"/>
            <p:cNvSpPr/>
            <p:nvPr/>
          </p:nvSpPr>
          <p:spPr>
            <a:xfrm>
              <a:off x="8224670" y="5293770"/>
              <a:ext cx="118431" cy="106383"/>
            </a:xfrm>
            <a:custGeom>
              <a:avLst/>
              <a:gdLst/>
              <a:ahLst/>
              <a:cxnLst/>
              <a:rect l="0" t="0" r="0" b="0"/>
              <a:pathLst>
                <a:path w="118431" h="106383">
                  <a:moveTo>
                    <a:pt x="59215" y="0"/>
                  </a:moveTo>
                  <a:lnTo>
                    <a:pt x="0" y="106382"/>
                  </a:lnTo>
                  <a:lnTo>
                    <a:pt x="0" y="106382"/>
                  </a:lnTo>
                  <a:lnTo>
                    <a:pt x="11843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9" name="任意多边形 348"/>
            <p:cNvSpPr/>
            <p:nvPr/>
          </p:nvSpPr>
          <p:spPr>
            <a:xfrm>
              <a:off x="8343100" y="5293770"/>
              <a:ext cx="70956" cy="202490"/>
            </a:xfrm>
            <a:custGeom>
              <a:avLst/>
              <a:gdLst/>
              <a:ahLst/>
              <a:cxnLst/>
              <a:rect l="0" t="0" r="0" b="0"/>
              <a:pathLst>
                <a:path w="70956" h="202490">
                  <a:moveTo>
                    <a:pt x="0" y="202489"/>
                  </a:moveTo>
                  <a:lnTo>
                    <a:pt x="70955" y="10274"/>
                  </a:lnTo>
                  <a:lnTo>
                    <a:pt x="70955" y="10274"/>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0" name="任意多边形 349"/>
            <p:cNvSpPr/>
            <p:nvPr/>
          </p:nvSpPr>
          <p:spPr>
            <a:xfrm>
              <a:off x="8343100" y="5149608"/>
              <a:ext cx="70956" cy="154437"/>
            </a:xfrm>
            <a:custGeom>
              <a:avLst/>
              <a:gdLst/>
              <a:ahLst/>
              <a:cxnLst/>
              <a:rect l="0" t="0" r="0" b="0"/>
              <a:pathLst>
                <a:path w="70956" h="154437">
                  <a:moveTo>
                    <a:pt x="70955" y="154436"/>
                  </a:moveTo>
                  <a:lnTo>
                    <a:pt x="11740" y="0"/>
                  </a:lnTo>
                  <a:lnTo>
                    <a:pt x="11740" y="0"/>
                  </a:lnTo>
                  <a:lnTo>
                    <a:pt x="0" y="14416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1" name="任意多边形 350"/>
            <p:cNvSpPr/>
            <p:nvPr/>
          </p:nvSpPr>
          <p:spPr>
            <a:xfrm>
              <a:off x="8283885" y="5149608"/>
              <a:ext cx="70956" cy="144163"/>
            </a:xfrm>
            <a:custGeom>
              <a:avLst/>
              <a:gdLst/>
              <a:ahLst/>
              <a:cxnLst/>
              <a:rect l="0" t="0" r="0" b="0"/>
              <a:pathLst>
                <a:path w="70956" h="144163">
                  <a:moveTo>
                    <a:pt x="70955" y="0"/>
                  </a:moveTo>
                  <a:lnTo>
                    <a:pt x="0" y="144162"/>
                  </a:lnTo>
                  <a:lnTo>
                    <a:pt x="0" y="144162"/>
                  </a:lnTo>
                  <a:lnTo>
                    <a:pt x="59215" y="14416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2" name="任意多边形 351"/>
            <p:cNvSpPr/>
            <p:nvPr/>
          </p:nvSpPr>
          <p:spPr>
            <a:xfrm>
              <a:off x="7869382" y="5328139"/>
              <a:ext cx="236859" cy="202491"/>
            </a:xfrm>
            <a:custGeom>
              <a:avLst/>
              <a:gdLst/>
              <a:ahLst/>
              <a:cxnLst/>
              <a:rect l="0" t="0" r="0" b="0"/>
              <a:pathLst>
                <a:path w="236859" h="202491">
                  <a:moveTo>
                    <a:pt x="236858" y="202490"/>
                  </a:moveTo>
                  <a:lnTo>
                    <a:pt x="118429" y="0"/>
                  </a:lnTo>
                  <a:lnTo>
                    <a:pt x="118429" y="0"/>
                  </a:lnTo>
                  <a:lnTo>
                    <a:pt x="0" y="20249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3" name="任意多边形 352"/>
            <p:cNvSpPr/>
            <p:nvPr/>
          </p:nvSpPr>
          <p:spPr>
            <a:xfrm>
              <a:off x="7750952" y="5496259"/>
              <a:ext cx="118431" cy="236860"/>
            </a:xfrm>
            <a:custGeom>
              <a:avLst/>
              <a:gdLst/>
              <a:ahLst/>
              <a:cxnLst/>
              <a:rect l="0" t="0" r="0" b="0"/>
              <a:pathLst>
                <a:path w="118431" h="236860">
                  <a:moveTo>
                    <a:pt x="0" y="0"/>
                  </a:moveTo>
                  <a:lnTo>
                    <a:pt x="0" y="236859"/>
                  </a:lnTo>
                  <a:lnTo>
                    <a:pt x="0" y="236859"/>
                  </a:lnTo>
                  <a:lnTo>
                    <a:pt x="118430" y="3437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4" name="任意多边形 353"/>
            <p:cNvSpPr/>
            <p:nvPr/>
          </p:nvSpPr>
          <p:spPr>
            <a:xfrm>
              <a:off x="7987811" y="5649058"/>
              <a:ext cx="236860" cy="320920"/>
            </a:xfrm>
            <a:custGeom>
              <a:avLst/>
              <a:gdLst/>
              <a:ahLst/>
              <a:cxnLst/>
              <a:rect l="0" t="0" r="0" b="0"/>
              <a:pathLst>
                <a:path w="236860" h="320920">
                  <a:moveTo>
                    <a:pt x="0" y="320919"/>
                  </a:moveTo>
                  <a:lnTo>
                    <a:pt x="236859" y="84060"/>
                  </a:lnTo>
                  <a:lnTo>
                    <a:pt x="236859" y="8406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5" name="任意多边形 354"/>
            <p:cNvSpPr/>
            <p:nvPr/>
          </p:nvSpPr>
          <p:spPr>
            <a:xfrm>
              <a:off x="7869382" y="5649058"/>
              <a:ext cx="118430" cy="320920"/>
            </a:xfrm>
            <a:custGeom>
              <a:avLst/>
              <a:gdLst/>
              <a:ahLst/>
              <a:cxnLst/>
              <a:rect l="0" t="0" r="0" b="0"/>
              <a:pathLst>
                <a:path w="118430" h="320920">
                  <a:moveTo>
                    <a:pt x="0" y="202489"/>
                  </a:moveTo>
                  <a:lnTo>
                    <a:pt x="118429" y="320919"/>
                  </a:lnTo>
                  <a:lnTo>
                    <a:pt x="118429" y="320919"/>
                  </a:lnTo>
                  <a:lnTo>
                    <a:pt x="11842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6" name="任意多边形 355"/>
            <p:cNvSpPr/>
            <p:nvPr/>
          </p:nvSpPr>
          <p:spPr>
            <a:xfrm>
              <a:off x="7987811" y="5530629"/>
              <a:ext cx="236860" cy="202490"/>
            </a:xfrm>
            <a:custGeom>
              <a:avLst/>
              <a:gdLst/>
              <a:ahLst/>
              <a:cxnLst/>
              <a:rect l="0" t="0" r="0" b="0"/>
              <a:pathLst>
                <a:path w="236860" h="202490">
                  <a:moveTo>
                    <a:pt x="236859" y="202489"/>
                  </a:moveTo>
                  <a:lnTo>
                    <a:pt x="118429" y="0"/>
                  </a:lnTo>
                  <a:lnTo>
                    <a:pt x="118429" y="0"/>
                  </a:lnTo>
                  <a:lnTo>
                    <a:pt x="0" y="11842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7" name="任意多边形 356"/>
            <p:cNvSpPr/>
            <p:nvPr/>
          </p:nvSpPr>
          <p:spPr>
            <a:xfrm>
              <a:off x="7750952" y="5649058"/>
              <a:ext cx="236860" cy="202490"/>
            </a:xfrm>
            <a:custGeom>
              <a:avLst/>
              <a:gdLst/>
              <a:ahLst/>
              <a:cxnLst/>
              <a:rect l="0" t="0" r="0" b="0"/>
              <a:pathLst>
                <a:path w="236860" h="202490">
                  <a:moveTo>
                    <a:pt x="0" y="84060"/>
                  </a:moveTo>
                  <a:lnTo>
                    <a:pt x="118430" y="202489"/>
                  </a:lnTo>
                  <a:lnTo>
                    <a:pt x="118430" y="202489"/>
                  </a:lnTo>
                  <a:lnTo>
                    <a:pt x="23685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8" name="任意多边形 357"/>
            <p:cNvSpPr/>
            <p:nvPr/>
          </p:nvSpPr>
          <p:spPr>
            <a:xfrm>
              <a:off x="7750952" y="5530629"/>
              <a:ext cx="236860" cy="202490"/>
            </a:xfrm>
            <a:custGeom>
              <a:avLst/>
              <a:gdLst/>
              <a:ahLst/>
              <a:cxnLst/>
              <a:rect l="0" t="0" r="0" b="0"/>
              <a:pathLst>
                <a:path w="236860" h="202490">
                  <a:moveTo>
                    <a:pt x="118430" y="0"/>
                  </a:moveTo>
                  <a:lnTo>
                    <a:pt x="0" y="202489"/>
                  </a:lnTo>
                  <a:lnTo>
                    <a:pt x="0" y="202489"/>
                  </a:lnTo>
                  <a:lnTo>
                    <a:pt x="236859" y="11842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9" name="任意多边形 358"/>
            <p:cNvSpPr/>
            <p:nvPr/>
          </p:nvSpPr>
          <p:spPr>
            <a:xfrm>
              <a:off x="7869382" y="5530629"/>
              <a:ext cx="236859" cy="118430"/>
            </a:xfrm>
            <a:custGeom>
              <a:avLst/>
              <a:gdLst/>
              <a:ahLst/>
              <a:cxnLst/>
              <a:rect l="0" t="0" r="0" b="0"/>
              <a:pathLst>
                <a:path w="236859" h="118430">
                  <a:moveTo>
                    <a:pt x="236858" y="0"/>
                  </a:moveTo>
                  <a:lnTo>
                    <a:pt x="0" y="0"/>
                  </a:lnTo>
                  <a:lnTo>
                    <a:pt x="0" y="0"/>
                  </a:lnTo>
                  <a:lnTo>
                    <a:pt x="118429" y="11842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0" name="任意多边形 359"/>
            <p:cNvSpPr/>
            <p:nvPr/>
          </p:nvSpPr>
          <p:spPr>
            <a:xfrm>
              <a:off x="7869382" y="5209710"/>
              <a:ext cx="236859" cy="118430"/>
            </a:xfrm>
            <a:custGeom>
              <a:avLst/>
              <a:gdLst/>
              <a:ahLst/>
              <a:cxnLst/>
              <a:rect l="0" t="0" r="0" b="0"/>
              <a:pathLst>
                <a:path w="236859" h="118430">
                  <a:moveTo>
                    <a:pt x="118429" y="118429"/>
                  </a:moveTo>
                  <a:lnTo>
                    <a:pt x="236858" y="0"/>
                  </a:lnTo>
                  <a:lnTo>
                    <a:pt x="236858"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1" name="任意多边形 360"/>
            <p:cNvSpPr/>
            <p:nvPr/>
          </p:nvSpPr>
          <p:spPr>
            <a:xfrm>
              <a:off x="7869382" y="5007220"/>
              <a:ext cx="236859" cy="84061"/>
            </a:xfrm>
            <a:custGeom>
              <a:avLst/>
              <a:gdLst/>
              <a:ahLst/>
              <a:cxnLst/>
              <a:rect l="0" t="0" r="0" b="0"/>
              <a:pathLst>
                <a:path w="236859" h="84061">
                  <a:moveTo>
                    <a:pt x="236858" y="84060"/>
                  </a:moveTo>
                  <a:lnTo>
                    <a:pt x="118429" y="0"/>
                  </a:lnTo>
                  <a:lnTo>
                    <a:pt x="118429" y="0"/>
                  </a:lnTo>
                  <a:lnTo>
                    <a:pt x="0" y="8406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2" name="任意多边形 361"/>
            <p:cNvSpPr/>
            <p:nvPr/>
          </p:nvSpPr>
          <p:spPr>
            <a:xfrm>
              <a:off x="7869382" y="5091280"/>
              <a:ext cx="236859" cy="118431"/>
            </a:xfrm>
            <a:custGeom>
              <a:avLst/>
              <a:gdLst/>
              <a:ahLst/>
              <a:cxnLst/>
              <a:rect l="0" t="0" r="0" b="0"/>
              <a:pathLst>
                <a:path w="236859" h="118431">
                  <a:moveTo>
                    <a:pt x="236858" y="118430"/>
                  </a:moveTo>
                  <a:lnTo>
                    <a:pt x="236858" y="0"/>
                  </a:lnTo>
                  <a:lnTo>
                    <a:pt x="236858"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3" name="任意多边形 362"/>
            <p:cNvSpPr/>
            <p:nvPr/>
          </p:nvSpPr>
          <p:spPr>
            <a:xfrm>
              <a:off x="7869382" y="5091280"/>
              <a:ext cx="236859" cy="118431"/>
            </a:xfrm>
            <a:custGeom>
              <a:avLst/>
              <a:gdLst/>
              <a:ahLst/>
              <a:cxnLst/>
              <a:rect l="0" t="0" r="0" b="0"/>
              <a:pathLst>
                <a:path w="236859" h="118431">
                  <a:moveTo>
                    <a:pt x="0" y="118430"/>
                  </a:moveTo>
                  <a:lnTo>
                    <a:pt x="236858" y="118430"/>
                  </a:lnTo>
                  <a:lnTo>
                    <a:pt x="236858" y="11843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4" name="任意多边形 363"/>
            <p:cNvSpPr/>
            <p:nvPr/>
          </p:nvSpPr>
          <p:spPr>
            <a:xfrm>
              <a:off x="7632522" y="5091280"/>
              <a:ext cx="118431" cy="202491"/>
            </a:xfrm>
            <a:custGeom>
              <a:avLst/>
              <a:gdLst/>
              <a:ahLst/>
              <a:cxnLst/>
              <a:rect l="0" t="0" r="0" b="0"/>
              <a:pathLst>
                <a:path w="118431" h="202491">
                  <a:moveTo>
                    <a:pt x="118430" y="0"/>
                  </a:moveTo>
                  <a:lnTo>
                    <a:pt x="0" y="202490"/>
                  </a:lnTo>
                  <a:lnTo>
                    <a:pt x="0" y="202490"/>
                  </a:lnTo>
                  <a:lnTo>
                    <a:pt x="59215" y="20249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5" name="任意多边形 364"/>
            <p:cNvSpPr/>
            <p:nvPr/>
          </p:nvSpPr>
          <p:spPr>
            <a:xfrm>
              <a:off x="7928597" y="4888791"/>
              <a:ext cx="118429" cy="118430"/>
            </a:xfrm>
            <a:custGeom>
              <a:avLst/>
              <a:gdLst/>
              <a:ahLst/>
              <a:cxnLst/>
              <a:rect l="0" t="0" r="0" b="0"/>
              <a:pathLst>
                <a:path w="118429" h="118430">
                  <a:moveTo>
                    <a:pt x="59214" y="118429"/>
                  </a:moveTo>
                  <a:lnTo>
                    <a:pt x="118428" y="0"/>
                  </a:lnTo>
                  <a:lnTo>
                    <a:pt x="118428"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6" name="任意多边形 365"/>
            <p:cNvSpPr/>
            <p:nvPr/>
          </p:nvSpPr>
          <p:spPr>
            <a:xfrm>
              <a:off x="7810167" y="5091280"/>
              <a:ext cx="59216" cy="118431"/>
            </a:xfrm>
            <a:custGeom>
              <a:avLst/>
              <a:gdLst/>
              <a:ahLst/>
              <a:cxnLst/>
              <a:rect l="0" t="0" r="0" b="0"/>
              <a:pathLst>
                <a:path w="59216" h="118431">
                  <a:moveTo>
                    <a:pt x="59215" y="118430"/>
                  </a:moveTo>
                  <a:lnTo>
                    <a:pt x="59215" y="0"/>
                  </a:lnTo>
                  <a:lnTo>
                    <a:pt x="59215"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7" name="任意多边形 366"/>
            <p:cNvSpPr/>
            <p:nvPr/>
          </p:nvSpPr>
          <p:spPr>
            <a:xfrm>
              <a:off x="7691737" y="5293770"/>
              <a:ext cx="59216" cy="10275"/>
            </a:xfrm>
            <a:custGeom>
              <a:avLst/>
              <a:gdLst/>
              <a:ahLst/>
              <a:cxnLst/>
              <a:rect l="0" t="0" r="0" b="0"/>
              <a:pathLst>
                <a:path w="59216" h="10275">
                  <a:moveTo>
                    <a:pt x="0" y="0"/>
                  </a:moveTo>
                  <a:lnTo>
                    <a:pt x="59215" y="10274"/>
                  </a:lnTo>
                  <a:lnTo>
                    <a:pt x="59215" y="10274"/>
                  </a:lnTo>
                  <a:lnTo>
                    <a:pt x="59215"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8" name="任意多边形 367"/>
            <p:cNvSpPr/>
            <p:nvPr/>
          </p:nvSpPr>
          <p:spPr>
            <a:xfrm>
              <a:off x="7810167" y="5209710"/>
              <a:ext cx="177645" cy="118430"/>
            </a:xfrm>
            <a:custGeom>
              <a:avLst/>
              <a:gdLst/>
              <a:ahLst/>
              <a:cxnLst/>
              <a:rect l="0" t="0" r="0" b="0"/>
              <a:pathLst>
                <a:path w="177645" h="118430">
                  <a:moveTo>
                    <a:pt x="177644" y="118429"/>
                  </a:moveTo>
                  <a:lnTo>
                    <a:pt x="59215" y="0"/>
                  </a:lnTo>
                  <a:lnTo>
                    <a:pt x="59215" y="0"/>
                  </a:lnTo>
                  <a:lnTo>
                    <a:pt x="0" y="8406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9" name="任意多边形 368"/>
            <p:cNvSpPr/>
            <p:nvPr/>
          </p:nvSpPr>
          <p:spPr>
            <a:xfrm>
              <a:off x="7810167" y="5293770"/>
              <a:ext cx="177645" cy="236860"/>
            </a:xfrm>
            <a:custGeom>
              <a:avLst/>
              <a:gdLst/>
              <a:ahLst/>
              <a:cxnLst/>
              <a:rect l="0" t="0" r="0" b="0"/>
              <a:pathLst>
                <a:path w="177645" h="236860">
                  <a:moveTo>
                    <a:pt x="59215" y="236859"/>
                  </a:moveTo>
                  <a:lnTo>
                    <a:pt x="177644" y="34369"/>
                  </a:lnTo>
                  <a:lnTo>
                    <a:pt x="177644" y="34369"/>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0" name="任意多边形 369"/>
            <p:cNvSpPr/>
            <p:nvPr/>
          </p:nvSpPr>
          <p:spPr>
            <a:xfrm>
              <a:off x="7750952" y="5293770"/>
              <a:ext cx="59216" cy="10275"/>
            </a:xfrm>
            <a:custGeom>
              <a:avLst/>
              <a:gdLst/>
              <a:ahLst/>
              <a:cxnLst/>
              <a:rect l="0" t="0" r="0" b="0"/>
              <a:pathLst>
                <a:path w="59216" h="10275">
                  <a:moveTo>
                    <a:pt x="0" y="0"/>
                  </a:moveTo>
                  <a:lnTo>
                    <a:pt x="0" y="10274"/>
                  </a:lnTo>
                  <a:lnTo>
                    <a:pt x="0" y="10274"/>
                  </a:lnTo>
                  <a:lnTo>
                    <a:pt x="59215"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1" name="任意多边形 370"/>
            <p:cNvSpPr/>
            <p:nvPr/>
          </p:nvSpPr>
          <p:spPr>
            <a:xfrm>
              <a:off x="7691737" y="5293770"/>
              <a:ext cx="59216" cy="106383"/>
            </a:xfrm>
            <a:custGeom>
              <a:avLst/>
              <a:gdLst/>
              <a:ahLst/>
              <a:cxnLst/>
              <a:rect l="0" t="0" r="0" b="0"/>
              <a:pathLst>
                <a:path w="59216" h="106383">
                  <a:moveTo>
                    <a:pt x="59215" y="10274"/>
                  </a:moveTo>
                  <a:lnTo>
                    <a:pt x="0" y="0"/>
                  </a:lnTo>
                  <a:lnTo>
                    <a:pt x="0" y="0"/>
                  </a:lnTo>
                  <a:lnTo>
                    <a:pt x="59215" y="10638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2" name="任意多边形 371"/>
            <p:cNvSpPr/>
            <p:nvPr/>
          </p:nvSpPr>
          <p:spPr>
            <a:xfrm>
              <a:off x="7632522" y="5293770"/>
              <a:ext cx="118431" cy="106383"/>
            </a:xfrm>
            <a:custGeom>
              <a:avLst/>
              <a:gdLst/>
              <a:ahLst/>
              <a:cxnLst/>
              <a:rect l="0" t="0" r="0" b="0"/>
              <a:pathLst>
                <a:path w="118431" h="106383">
                  <a:moveTo>
                    <a:pt x="59215" y="0"/>
                  </a:moveTo>
                  <a:lnTo>
                    <a:pt x="0" y="0"/>
                  </a:lnTo>
                  <a:lnTo>
                    <a:pt x="0" y="0"/>
                  </a:lnTo>
                  <a:lnTo>
                    <a:pt x="118430" y="10638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3" name="任意多边形 372"/>
            <p:cNvSpPr/>
            <p:nvPr/>
          </p:nvSpPr>
          <p:spPr>
            <a:xfrm>
              <a:off x="7750952" y="5293770"/>
              <a:ext cx="59216" cy="106383"/>
            </a:xfrm>
            <a:custGeom>
              <a:avLst/>
              <a:gdLst/>
              <a:ahLst/>
              <a:cxnLst/>
              <a:rect l="0" t="0" r="0" b="0"/>
              <a:pathLst>
                <a:path w="59216" h="106383">
                  <a:moveTo>
                    <a:pt x="59215" y="0"/>
                  </a:moveTo>
                  <a:lnTo>
                    <a:pt x="0" y="10274"/>
                  </a:lnTo>
                  <a:lnTo>
                    <a:pt x="0" y="10274"/>
                  </a:lnTo>
                  <a:lnTo>
                    <a:pt x="0" y="10638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4" name="任意多边形 373"/>
            <p:cNvSpPr/>
            <p:nvPr/>
          </p:nvSpPr>
          <p:spPr>
            <a:xfrm>
              <a:off x="7750952" y="5400152"/>
              <a:ext cx="118431" cy="130478"/>
            </a:xfrm>
            <a:custGeom>
              <a:avLst/>
              <a:gdLst/>
              <a:ahLst/>
              <a:cxnLst/>
              <a:rect l="0" t="0" r="0" b="0"/>
              <a:pathLst>
                <a:path w="118431" h="130478">
                  <a:moveTo>
                    <a:pt x="0" y="12047"/>
                  </a:moveTo>
                  <a:lnTo>
                    <a:pt x="118430" y="130477"/>
                  </a:lnTo>
                  <a:lnTo>
                    <a:pt x="118430" y="130477"/>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5" name="任意多边形 374"/>
            <p:cNvSpPr/>
            <p:nvPr/>
          </p:nvSpPr>
          <p:spPr>
            <a:xfrm>
              <a:off x="7750952" y="5293770"/>
              <a:ext cx="118431" cy="236860"/>
            </a:xfrm>
            <a:custGeom>
              <a:avLst/>
              <a:gdLst/>
              <a:ahLst/>
              <a:cxnLst/>
              <a:rect l="0" t="0" r="0" b="0"/>
              <a:pathLst>
                <a:path w="118431" h="236860">
                  <a:moveTo>
                    <a:pt x="118430" y="236859"/>
                  </a:moveTo>
                  <a:lnTo>
                    <a:pt x="59215" y="0"/>
                  </a:lnTo>
                  <a:lnTo>
                    <a:pt x="59215" y="0"/>
                  </a:lnTo>
                  <a:lnTo>
                    <a:pt x="0" y="10638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6" name="任意多边形 375"/>
            <p:cNvSpPr/>
            <p:nvPr/>
          </p:nvSpPr>
          <p:spPr>
            <a:xfrm>
              <a:off x="7869382" y="4888791"/>
              <a:ext cx="118430" cy="118430"/>
            </a:xfrm>
            <a:custGeom>
              <a:avLst/>
              <a:gdLst/>
              <a:ahLst/>
              <a:cxnLst/>
              <a:rect l="0" t="0" r="0" b="0"/>
              <a:pathLst>
                <a:path w="118430" h="118430">
                  <a:moveTo>
                    <a:pt x="118429" y="118429"/>
                  </a:moveTo>
                  <a:lnTo>
                    <a:pt x="59215" y="0"/>
                  </a:lnTo>
                  <a:lnTo>
                    <a:pt x="59215" y="0"/>
                  </a:lnTo>
                  <a:lnTo>
                    <a:pt x="0" y="10638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7" name="任意多边形 376"/>
            <p:cNvSpPr/>
            <p:nvPr/>
          </p:nvSpPr>
          <p:spPr>
            <a:xfrm>
              <a:off x="7869382" y="4888791"/>
              <a:ext cx="59216" cy="106383"/>
            </a:xfrm>
            <a:custGeom>
              <a:avLst/>
              <a:gdLst/>
              <a:ahLst/>
              <a:cxnLst/>
              <a:rect l="0" t="0" r="0" b="0"/>
              <a:pathLst>
                <a:path w="59216" h="106383">
                  <a:moveTo>
                    <a:pt x="59215" y="0"/>
                  </a:moveTo>
                  <a:lnTo>
                    <a:pt x="0" y="0"/>
                  </a:lnTo>
                  <a:lnTo>
                    <a:pt x="0" y="0"/>
                  </a:lnTo>
                  <a:lnTo>
                    <a:pt x="0" y="10638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8" name="任意多边形 377"/>
            <p:cNvSpPr/>
            <p:nvPr/>
          </p:nvSpPr>
          <p:spPr>
            <a:xfrm>
              <a:off x="7750952" y="5448205"/>
              <a:ext cx="118431" cy="82425"/>
            </a:xfrm>
            <a:custGeom>
              <a:avLst/>
              <a:gdLst/>
              <a:ahLst/>
              <a:cxnLst/>
              <a:rect l="0" t="0" r="0" b="0"/>
              <a:pathLst>
                <a:path w="118431" h="82425">
                  <a:moveTo>
                    <a:pt x="0" y="48054"/>
                  </a:moveTo>
                  <a:lnTo>
                    <a:pt x="118430" y="82424"/>
                  </a:lnTo>
                  <a:lnTo>
                    <a:pt x="118430" y="82424"/>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9" name="任意多边形 378"/>
            <p:cNvSpPr/>
            <p:nvPr/>
          </p:nvSpPr>
          <p:spPr>
            <a:xfrm>
              <a:off x="7750952" y="5412199"/>
              <a:ext cx="118431" cy="118431"/>
            </a:xfrm>
            <a:custGeom>
              <a:avLst/>
              <a:gdLst/>
              <a:ahLst/>
              <a:cxnLst/>
              <a:rect l="0" t="0" r="0" b="0"/>
              <a:pathLst>
                <a:path w="118431" h="118431">
                  <a:moveTo>
                    <a:pt x="118430" y="118430"/>
                  </a:moveTo>
                  <a:lnTo>
                    <a:pt x="0" y="0"/>
                  </a:lnTo>
                  <a:lnTo>
                    <a:pt x="0" y="0"/>
                  </a:lnTo>
                  <a:lnTo>
                    <a:pt x="0" y="360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0" name="任意多边形 379"/>
            <p:cNvSpPr/>
            <p:nvPr/>
          </p:nvSpPr>
          <p:spPr>
            <a:xfrm>
              <a:off x="7810167" y="5091280"/>
              <a:ext cx="59216" cy="154437"/>
            </a:xfrm>
            <a:custGeom>
              <a:avLst/>
              <a:gdLst/>
              <a:ahLst/>
              <a:cxnLst/>
              <a:rect l="0" t="0" r="0" b="0"/>
              <a:pathLst>
                <a:path w="59216" h="154437">
                  <a:moveTo>
                    <a:pt x="59215" y="118430"/>
                  </a:moveTo>
                  <a:lnTo>
                    <a:pt x="0" y="0"/>
                  </a:lnTo>
                  <a:lnTo>
                    <a:pt x="0" y="0"/>
                  </a:lnTo>
                  <a:lnTo>
                    <a:pt x="0" y="15443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1" name="任意多边形 380"/>
            <p:cNvSpPr/>
            <p:nvPr/>
          </p:nvSpPr>
          <p:spPr>
            <a:xfrm>
              <a:off x="7750952" y="5091280"/>
              <a:ext cx="59216" cy="154437"/>
            </a:xfrm>
            <a:custGeom>
              <a:avLst/>
              <a:gdLst/>
              <a:ahLst/>
              <a:cxnLst/>
              <a:rect l="0" t="0" r="0" b="0"/>
              <a:pathLst>
                <a:path w="59216" h="154437">
                  <a:moveTo>
                    <a:pt x="59215" y="0"/>
                  </a:moveTo>
                  <a:lnTo>
                    <a:pt x="0" y="0"/>
                  </a:lnTo>
                  <a:lnTo>
                    <a:pt x="0" y="0"/>
                  </a:lnTo>
                  <a:lnTo>
                    <a:pt x="59215" y="15443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2" name="任意多边形 381"/>
            <p:cNvSpPr/>
            <p:nvPr/>
          </p:nvSpPr>
          <p:spPr>
            <a:xfrm>
              <a:off x="7691737" y="5091280"/>
              <a:ext cx="118431" cy="202491"/>
            </a:xfrm>
            <a:custGeom>
              <a:avLst/>
              <a:gdLst/>
              <a:ahLst/>
              <a:cxnLst/>
              <a:rect l="0" t="0" r="0" b="0"/>
              <a:pathLst>
                <a:path w="118431" h="202491">
                  <a:moveTo>
                    <a:pt x="59215" y="0"/>
                  </a:moveTo>
                  <a:lnTo>
                    <a:pt x="0" y="202490"/>
                  </a:lnTo>
                  <a:lnTo>
                    <a:pt x="0" y="202490"/>
                  </a:lnTo>
                  <a:lnTo>
                    <a:pt x="118430" y="15443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3" name="任意多边形 382"/>
            <p:cNvSpPr/>
            <p:nvPr/>
          </p:nvSpPr>
          <p:spPr>
            <a:xfrm>
              <a:off x="7691737" y="5245716"/>
              <a:ext cx="118431" cy="48055"/>
            </a:xfrm>
            <a:custGeom>
              <a:avLst/>
              <a:gdLst/>
              <a:ahLst/>
              <a:cxnLst/>
              <a:rect l="0" t="0" r="0" b="0"/>
              <a:pathLst>
                <a:path w="118431" h="48055">
                  <a:moveTo>
                    <a:pt x="0" y="48054"/>
                  </a:moveTo>
                  <a:lnTo>
                    <a:pt x="59215" y="48054"/>
                  </a:lnTo>
                  <a:lnTo>
                    <a:pt x="59215" y="48054"/>
                  </a:lnTo>
                  <a:lnTo>
                    <a:pt x="11843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4" name="任意多边形 383"/>
            <p:cNvSpPr/>
            <p:nvPr/>
          </p:nvSpPr>
          <p:spPr>
            <a:xfrm>
              <a:off x="7750952" y="5245716"/>
              <a:ext cx="59216" cy="48055"/>
            </a:xfrm>
            <a:custGeom>
              <a:avLst/>
              <a:gdLst/>
              <a:ahLst/>
              <a:cxnLst/>
              <a:rect l="0" t="0" r="0" b="0"/>
              <a:pathLst>
                <a:path w="59216" h="48055">
                  <a:moveTo>
                    <a:pt x="0" y="48054"/>
                  </a:moveTo>
                  <a:lnTo>
                    <a:pt x="59215" y="48054"/>
                  </a:lnTo>
                  <a:lnTo>
                    <a:pt x="59215" y="48054"/>
                  </a:lnTo>
                  <a:lnTo>
                    <a:pt x="59215"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5" name="任意多边形 384"/>
            <p:cNvSpPr/>
            <p:nvPr/>
          </p:nvSpPr>
          <p:spPr>
            <a:xfrm>
              <a:off x="7810167" y="5209710"/>
              <a:ext cx="59216" cy="84061"/>
            </a:xfrm>
            <a:custGeom>
              <a:avLst/>
              <a:gdLst/>
              <a:ahLst/>
              <a:cxnLst/>
              <a:rect l="0" t="0" r="0" b="0"/>
              <a:pathLst>
                <a:path w="59216" h="84061">
                  <a:moveTo>
                    <a:pt x="0" y="84060"/>
                  </a:moveTo>
                  <a:lnTo>
                    <a:pt x="59215" y="0"/>
                  </a:lnTo>
                  <a:lnTo>
                    <a:pt x="59215" y="0"/>
                  </a:lnTo>
                  <a:lnTo>
                    <a:pt x="0" y="360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6" name="任意多边形 385"/>
            <p:cNvSpPr/>
            <p:nvPr/>
          </p:nvSpPr>
          <p:spPr>
            <a:xfrm>
              <a:off x="7928597" y="4686301"/>
              <a:ext cx="118429" cy="154437"/>
            </a:xfrm>
            <a:custGeom>
              <a:avLst/>
              <a:gdLst/>
              <a:ahLst/>
              <a:cxnLst/>
              <a:rect l="0" t="0" r="0" b="0"/>
              <a:pathLst>
                <a:path w="118429" h="154437">
                  <a:moveTo>
                    <a:pt x="118428" y="154436"/>
                  </a:moveTo>
                  <a:lnTo>
                    <a:pt x="59214" y="0"/>
                  </a:lnTo>
                  <a:lnTo>
                    <a:pt x="59214" y="0"/>
                  </a:lnTo>
                  <a:lnTo>
                    <a:pt x="0" y="15443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7" name="任意多边形 386"/>
            <p:cNvSpPr/>
            <p:nvPr/>
          </p:nvSpPr>
          <p:spPr>
            <a:xfrm>
              <a:off x="7869382" y="4840737"/>
              <a:ext cx="59216" cy="48055"/>
            </a:xfrm>
            <a:custGeom>
              <a:avLst/>
              <a:gdLst/>
              <a:ahLst/>
              <a:cxnLst/>
              <a:rect l="0" t="0" r="0" b="0"/>
              <a:pathLst>
                <a:path w="59216" h="48055">
                  <a:moveTo>
                    <a:pt x="0" y="48054"/>
                  </a:moveTo>
                  <a:lnTo>
                    <a:pt x="59215" y="48054"/>
                  </a:lnTo>
                  <a:lnTo>
                    <a:pt x="59215" y="48054"/>
                  </a:lnTo>
                  <a:lnTo>
                    <a:pt x="59215"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8" name="任意多边形 387"/>
            <p:cNvSpPr/>
            <p:nvPr/>
          </p:nvSpPr>
          <p:spPr>
            <a:xfrm>
              <a:off x="7928597" y="4840737"/>
              <a:ext cx="118429" cy="48055"/>
            </a:xfrm>
            <a:custGeom>
              <a:avLst/>
              <a:gdLst/>
              <a:ahLst/>
              <a:cxnLst/>
              <a:rect l="0" t="0" r="0" b="0"/>
              <a:pathLst>
                <a:path w="118429" h="48055">
                  <a:moveTo>
                    <a:pt x="118428" y="48054"/>
                  </a:moveTo>
                  <a:lnTo>
                    <a:pt x="118428" y="0"/>
                  </a:lnTo>
                  <a:lnTo>
                    <a:pt x="118428"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9" name="任意多边形 388"/>
            <p:cNvSpPr/>
            <p:nvPr/>
          </p:nvSpPr>
          <p:spPr>
            <a:xfrm>
              <a:off x="7928597" y="4840737"/>
              <a:ext cx="118429" cy="48055"/>
            </a:xfrm>
            <a:custGeom>
              <a:avLst/>
              <a:gdLst/>
              <a:ahLst/>
              <a:cxnLst/>
              <a:rect l="0" t="0" r="0" b="0"/>
              <a:pathLst>
                <a:path w="118429" h="48055">
                  <a:moveTo>
                    <a:pt x="0" y="48054"/>
                  </a:moveTo>
                  <a:lnTo>
                    <a:pt x="118428" y="48054"/>
                  </a:lnTo>
                  <a:lnTo>
                    <a:pt x="118428" y="48054"/>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0" name="任意多边形 389"/>
            <p:cNvSpPr/>
            <p:nvPr/>
          </p:nvSpPr>
          <p:spPr>
            <a:xfrm>
              <a:off x="7869382" y="5007220"/>
              <a:ext cx="118430" cy="84061"/>
            </a:xfrm>
            <a:custGeom>
              <a:avLst/>
              <a:gdLst/>
              <a:ahLst/>
              <a:cxnLst/>
              <a:rect l="0" t="0" r="0" b="0"/>
              <a:pathLst>
                <a:path w="118430" h="84061">
                  <a:moveTo>
                    <a:pt x="0" y="84060"/>
                  </a:moveTo>
                  <a:lnTo>
                    <a:pt x="118429" y="0"/>
                  </a:lnTo>
                  <a:lnTo>
                    <a:pt x="118429" y="0"/>
                  </a:lnTo>
                  <a:lnTo>
                    <a:pt x="0" y="360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1" name="任意多边形 390"/>
            <p:cNvSpPr/>
            <p:nvPr/>
          </p:nvSpPr>
          <p:spPr>
            <a:xfrm>
              <a:off x="7869382" y="4995173"/>
              <a:ext cx="118430" cy="48054"/>
            </a:xfrm>
            <a:custGeom>
              <a:avLst/>
              <a:gdLst/>
              <a:ahLst/>
              <a:cxnLst/>
              <a:rect l="0" t="0" r="0" b="0"/>
              <a:pathLst>
                <a:path w="118430" h="48054">
                  <a:moveTo>
                    <a:pt x="118429" y="12047"/>
                  </a:moveTo>
                  <a:lnTo>
                    <a:pt x="0" y="0"/>
                  </a:lnTo>
                  <a:lnTo>
                    <a:pt x="0" y="0"/>
                  </a:lnTo>
                  <a:lnTo>
                    <a:pt x="0" y="4805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2" name="任意多边形 391"/>
            <p:cNvSpPr/>
            <p:nvPr/>
          </p:nvSpPr>
          <p:spPr>
            <a:xfrm>
              <a:off x="7810167" y="5043226"/>
              <a:ext cx="59216" cy="48055"/>
            </a:xfrm>
            <a:custGeom>
              <a:avLst/>
              <a:gdLst/>
              <a:ahLst/>
              <a:cxnLst/>
              <a:rect l="0" t="0" r="0" b="0"/>
              <a:pathLst>
                <a:path w="59216" h="48055">
                  <a:moveTo>
                    <a:pt x="0" y="48054"/>
                  </a:moveTo>
                  <a:lnTo>
                    <a:pt x="59215" y="48054"/>
                  </a:lnTo>
                  <a:lnTo>
                    <a:pt x="59215" y="48054"/>
                  </a:lnTo>
                  <a:lnTo>
                    <a:pt x="59215"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3" name="任意多边形 392"/>
            <p:cNvSpPr/>
            <p:nvPr/>
          </p:nvSpPr>
          <p:spPr>
            <a:xfrm>
              <a:off x="7833904" y="4840737"/>
              <a:ext cx="94694" cy="48055"/>
            </a:xfrm>
            <a:custGeom>
              <a:avLst/>
              <a:gdLst/>
              <a:ahLst/>
              <a:cxnLst/>
              <a:rect l="0" t="0" r="0" b="0"/>
              <a:pathLst>
                <a:path w="94694" h="48055">
                  <a:moveTo>
                    <a:pt x="35478" y="48054"/>
                  </a:moveTo>
                  <a:lnTo>
                    <a:pt x="94693" y="0"/>
                  </a:lnTo>
                  <a:lnTo>
                    <a:pt x="94693"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4" name="任意多边形 393"/>
            <p:cNvSpPr/>
            <p:nvPr/>
          </p:nvSpPr>
          <p:spPr>
            <a:xfrm>
              <a:off x="7750952" y="4995173"/>
              <a:ext cx="59216" cy="96108"/>
            </a:xfrm>
            <a:custGeom>
              <a:avLst/>
              <a:gdLst/>
              <a:ahLst/>
              <a:cxnLst/>
              <a:rect l="0" t="0" r="0" b="0"/>
              <a:pathLst>
                <a:path w="59216" h="96108">
                  <a:moveTo>
                    <a:pt x="0" y="96107"/>
                  </a:moveTo>
                  <a:lnTo>
                    <a:pt x="59215" y="96107"/>
                  </a:lnTo>
                  <a:lnTo>
                    <a:pt x="59215" y="96107"/>
                  </a:lnTo>
                  <a:lnTo>
                    <a:pt x="2373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5" name="任意多边形 394"/>
            <p:cNvSpPr/>
            <p:nvPr/>
          </p:nvSpPr>
          <p:spPr>
            <a:xfrm>
              <a:off x="7774690" y="4995173"/>
              <a:ext cx="94693" cy="96108"/>
            </a:xfrm>
            <a:custGeom>
              <a:avLst/>
              <a:gdLst/>
              <a:ahLst/>
              <a:cxnLst/>
              <a:rect l="0" t="0" r="0" b="0"/>
              <a:pathLst>
                <a:path w="94693" h="96108">
                  <a:moveTo>
                    <a:pt x="35477" y="96107"/>
                  </a:moveTo>
                  <a:lnTo>
                    <a:pt x="94692" y="48053"/>
                  </a:lnTo>
                  <a:lnTo>
                    <a:pt x="94692" y="48053"/>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6" name="任意多边形 395"/>
            <p:cNvSpPr/>
            <p:nvPr/>
          </p:nvSpPr>
          <p:spPr>
            <a:xfrm>
              <a:off x="7774690" y="4995173"/>
              <a:ext cx="94693" cy="48054"/>
            </a:xfrm>
            <a:custGeom>
              <a:avLst/>
              <a:gdLst/>
              <a:ahLst/>
              <a:cxnLst/>
              <a:rect l="0" t="0" r="0" b="0"/>
              <a:pathLst>
                <a:path w="94693" h="48054">
                  <a:moveTo>
                    <a:pt x="94692" y="48053"/>
                  </a:moveTo>
                  <a:lnTo>
                    <a:pt x="94692" y="0"/>
                  </a:lnTo>
                  <a:lnTo>
                    <a:pt x="94692"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7" name="任意多边形 396"/>
            <p:cNvSpPr/>
            <p:nvPr/>
          </p:nvSpPr>
          <p:spPr>
            <a:xfrm>
              <a:off x="7679997" y="4995173"/>
              <a:ext cx="94694" cy="96108"/>
            </a:xfrm>
            <a:custGeom>
              <a:avLst/>
              <a:gdLst/>
              <a:ahLst/>
              <a:cxnLst/>
              <a:rect l="0" t="0" r="0" b="0"/>
              <a:pathLst>
                <a:path w="94694" h="96108">
                  <a:moveTo>
                    <a:pt x="0" y="0"/>
                  </a:moveTo>
                  <a:lnTo>
                    <a:pt x="70955" y="96107"/>
                  </a:lnTo>
                  <a:lnTo>
                    <a:pt x="70955" y="96107"/>
                  </a:lnTo>
                  <a:lnTo>
                    <a:pt x="9469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8" name="任意多边形 397"/>
            <p:cNvSpPr/>
            <p:nvPr/>
          </p:nvSpPr>
          <p:spPr>
            <a:xfrm>
              <a:off x="7774690" y="4888791"/>
              <a:ext cx="94693" cy="106383"/>
            </a:xfrm>
            <a:custGeom>
              <a:avLst/>
              <a:gdLst/>
              <a:ahLst/>
              <a:cxnLst/>
              <a:rect l="0" t="0" r="0" b="0"/>
              <a:pathLst>
                <a:path w="94693" h="106383">
                  <a:moveTo>
                    <a:pt x="94692" y="106382"/>
                  </a:moveTo>
                  <a:lnTo>
                    <a:pt x="94692" y="0"/>
                  </a:lnTo>
                  <a:lnTo>
                    <a:pt x="94692" y="0"/>
                  </a:lnTo>
                  <a:lnTo>
                    <a:pt x="0" y="10638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9" name="任意多边形 398"/>
            <p:cNvSpPr/>
            <p:nvPr/>
          </p:nvSpPr>
          <p:spPr>
            <a:xfrm>
              <a:off x="7774690" y="4840737"/>
              <a:ext cx="94693" cy="154437"/>
            </a:xfrm>
            <a:custGeom>
              <a:avLst/>
              <a:gdLst/>
              <a:ahLst/>
              <a:cxnLst/>
              <a:rect l="0" t="0" r="0" b="0"/>
              <a:pathLst>
                <a:path w="94693" h="154437">
                  <a:moveTo>
                    <a:pt x="94692" y="48054"/>
                  </a:moveTo>
                  <a:lnTo>
                    <a:pt x="59214" y="0"/>
                  </a:lnTo>
                  <a:lnTo>
                    <a:pt x="59214" y="0"/>
                  </a:lnTo>
                  <a:lnTo>
                    <a:pt x="0" y="15443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0" name="任意多边形 399"/>
            <p:cNvSpPr/>
            <p:nvPr/>
          </p:nvSpPr>
          <p:spPr>
            <a:xfrm>
              <a:off x="7526090" y="5091280"/>
              <a:ext cx="224863" cy="202491"/>
            </a:xfrm>
            <a:custGeom>
              <a:avLst/>
              <a:gdLst/>
              <a:ahLst/>
              <a:cxnLst/>
              <a:rect l="0" t="0" r="0" b="0"/>
              <a:pathLst>
                <a:path w="224863" h="202491">
                  <a:moveTo>
                    <a:pt x="106432" y="202490"/>
                  </a:moveTo>
                  <a:lnTo>
                    <a:pt x="224862" y="0"/>
                  </a:lnTo>
                  <a:lnTo>
                    <a:pt x="224862" y="0"/>
                  </a:lnTo>
                  <a:lnTo>
                    <a:pt x="0" y="5832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1" name="任意多边形 400"/>
            <p:cNvSpPr/>
            <p:nvPr/>
          </p:nvSpPr>
          <p:spPr>
            <a:xfrm>
              <a:off x="7526090" y="4995173"/>
              <a:ext cx="224863" cy="154436"/>
            </a:xfrm>
            <a:custGeom>
              <a:avLst/>
              <a:gdLst/>
              <a:ahLst/>
              <a:cxnLst/>
              <a:rect l="0" t="0" r="0" b="0"/>
              <a:pathLst>
                <a:path w="224863" h="154436">
                  <a:moveTo>
                    <a:pt x="224862" y="96107"/>
                  </a:moveTo>
                  <a:lnTo>
                    <a:pt x="153907" y="0"/>
                  </a:lnTo>
                  <a:lnTo>
                    <a:pt x="153907" y="0"/>
                  </a:lnTo>
                  <a:lnTo>
                    <a:pt x="0" y="15443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2" name="任意多边形 401"/>
            <p:cNvSpPr/>
            <p:nvPr/>
          </p:nvSpPr>
          <p:spPr>
            <a:xfrm>
              <a:off x="7526090" y="4995173"/>
              <a:ext cx="153908" cy="154436"/>
            </a:xfrm>
            <a:custGeom>
              <a:avLst/>
              <a:gdLst/>
              <a:ahLst/>
              <a:cxnLst/>
              <a:rect l="0" t="0" r="0" b="0"/>
              <a:pathLst>
                <a:path w="153908" h="154436">
                  <a:moveTo>
                    <a:pt x="153907" y="0"/>
                  </a:moveTo>
                  <a:lnTo>
                    <a:pt x="0" y="59214"/>
                  </a:lnTo>
                  <a:lnTo>
                    <a:pt x="0" y="59214"/>
                  </a:lnTo>
                  <a:lnTo>
                    <a:pt x="0" y="15443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3" name="任意多边形 402"/>
            <p:cNvSpPr/>
            <p:nvPr/>
          </p:nvSpPr>
          <p:spPr>
            <a:xfrm>
              <a:off x="7526090" y="5149608"/>
              <a:ext cx="106433" cy="154437"/>
            </a:xfrm>
            <a:custGeom>
              <a:avLst/>
              <a:gdLst/>
              <a:ahLst/>
              <a:cxnLst/>
              <a:rect l="0" t="0" r="0" b="0"/>
              <a:pathLst>
                <a:path w="106433" h="154437">
                  <a:moveTo>
                    <a:pt x="35478" y="154436"/>
                  </a:moveTo>
                  <a:lnTo>
                    <a:pt x="106432" y="144162"/>
                  </a:lnTo>
                  <a:lnTo>
                    <a:pt x="106432" y="144162"/>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4" name="任意多边形 403"/>
            <p:cNvSpPr/>
            <p:nvPr/>
          </p:nvSpPr>
          <p:spPr>
            <a:xfrm>
              <a:off x="7372183" y="5113602"/>
              <a:ext cx="153908" cy="95222"/>
            </a:xfrm>
            <a:custGeom>
              <a:avLst/>
              <a:gdLst/>
              <a:ahLst/>
              <a:cxnLst/>
              <a:rect l="0" t="0" r="0" b="0"/>
              <a:pathLst>
                <a:path w="153908" h="95222">
                  <a:moveTo>
                    <a:pt x="0" y="0"/>
                  </a:moveTo>
                  <a:lnTo>
                    <a:pt x="0" y="95221"/>
                  </a:lnTo>
                  <a:lnTo>
                    <a:pt x="0" y="95221"/>
                  </a:lnTo>
                  <a:lnTo>
                    <a:pt x="153907" y="360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5" name="任意多边形 404"/>
            <p:cNvSpPr/>
            <p:nvPr/>
          </p:nvSpPr>
          <p:spPr>
            <a:xfrm>
              <a:off x="7372183" y="5054387"/>
              <a:ext cx="153908" cy="95222"/>
            </a:xfrm>
            <a:custGeom>
              <a:avLst/>
              <a:gdLst/>
              <a:ahLst/>
              <a:cxnLst/>
              <a:rect l="0" t="0" r="0" b="0"/>
              <a:pathLst>
                <a:path w="153908" h="95222">
                  <a:moveTo>
                    <a:pt x="153907" y="0"/>
                  </a:moveTo>
                  <a:lnTo>
                    <a:pt x="0" y="59215"/>
                  </a:lnTo>
                  <a:lnTo>
                    <a:pt x="0" y="59215"/>
                  </a:lnTo>
                  <a:lnTo>
                    <a:pt x="153907" y="9522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6" name="任意多边形 405"/>
            <p:cNvSpPr/>
            <p:nvPr/>
          </p:nvSpPr>
          <p:spPr>
            <a:xfrm>
              <a:off x="7833904" y="4627087"/>
              <a:ext cx="153908" cy="118430"/>
            </a:xfrm>
            <a:custGeom>
              <a:avLst/>
              <a:gdLst/>
              <a:ahLst/>
              <a:cxnLst/>
              <a:rect l="0" t="0" r="0" b="0"/>
              <a:pathLst>
                <a:path w="153908" h="118430">
                  <a:moveTo>
                    <a:pt x="153907" y="59214"/>
                  </a:moveTo>
                  <a:lnTo>
                    <a:pt x="0" y="0"/>
                  </a:lnTo>
                  <a:lnTo>
                    <a:pt x="0" y="0"/>
                  </a:lnTo>
                  <a:lnTo>
                    <a:pt x="0" y="11842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7" name="任意多边形 406"/>
            <p:cNvSpPr/>
            <p:nvPr/>
          </p:nvSpPr>
          <p:spPr>
            <a:xfrm>
              <a:off x="7833904" y="4686301"/>
              <a:ext cx="153908" cy="154437"/>
            </a:xfrm>
            <a:custGeom>
              <a:avLst/>
              <a:gdLst/>
              <a:ahLst/>
              <a:cxnLst/>
              <a:rect l="0" t="0" r="0" b="0"/>
              <a:pathLst>
                <a:path w="153908" h="154437">
                  <a:moveTo>
                    <a:pt x="94693" y="154436"/>
                  </a:moveTo>
                  <a:lnTo>
                    <a:pt x="153907" y="0"/>
                  </a:lnTo>
                  <a:lnTo>
                    <a:pt x="153907" y="0"/>
                  </a:lnTo>
                  <a:lnTo>
                    <a:pt x="0" y="5921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8" name="任意多边形 407"/>
            <p:cNvSpPr/>
            <p:nvPr/>
          </p:nvSpPr>
          <p:spPr>
            <a:xfrm>
              <a:off x="7833904" y="4745516"/>
              <a:ext cx="94694" cy="95222"/>
            </a:xfrm>
            <a:custGeom>
              <a:avLst/>
              <a:gdLst/>
              <a:ahLst/>
              <a:cxnLst/>
              <a:rect l="0" t="0" r="0" b="0"/>
              <a:pathLst>
                <a:path w="94694" h="95222">
                  <a:moveTo>
                    <a:pt x="0" y="95221"/>
                  </a:moveTo>
                  <a:lnTo>
                    <a:pt x="94693" y="95221"/>
                  </a:lnTo>
                  <a:lnTo>
                    <a:pt x="94693" y="95221"/>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9" name="任意多边形 408"/>
            <p:cNvSpPr/>
            <p:nvPr/>
          </p:nvSpPr>
          <p:spPr>
            <a:xfrm>
              <a:off x="7679997" y="4899951"/>
              <a:ext cx="94694" cy="95223"/>
            </a:xfrm>
            <a:custGeom>
              <a:avLst/>
              <a:gdLst/>
              <a:ahLst/>
              <a:cxnLst/>
              <a:rect l="0" t="0" r="0" b="0"/>
              <a:pathLst>
                <a:path w="94694" h="95223">
                  <a:moveTo>
                    <a:pt x="0" y="95222"/>
                  </a:moveTo>
                  <a:lnTo>
                    <a:pt x="94693" y="95222"/>
                  </a:lnTo>
                  <a:lnTo>
                    <a:pt x="94693" y="95222"/>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0" name="任意多边形 409"/>
            <p:cNvSpPr/>
            <p:nvPr/>
          </p:nvSpPr>
          <p:spPr>
            <a:xfrm>
              <a:off x="7679997" y="4840737"/>
              <a:ext cx="153908" cy="154437"/>
            </a:xfrm>
            <a:custGeom>
              <a:avLst/>
              <a:gdLst/>
              <a:ahLst/>
              <a:cxnLst/>
              <a:rect l="0" t="0" r="0" b="0"/>
              <a:pathLst>
                <a:path w="153908" h="154437">
                  <a:moveTo>
                    <a:pt x="94693" y="154436"/>
                  </a:moveTo>
                  <a:lnTo>
                    <a:pt x="153907" y="0"/>
                  </a:lnTo>
                  <a:lnTo>
                    <a:pt x="153907" y="0"/>
                  </a:lnTo>
                  <a:lnTo>
                    <a:pt x="0" y="5921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1" name="任意多边形 410"/>
            <p:cNvSpPr/>
            <p:nvPr/>
          </p:nvSpPr>
          <p:spPr>
            <a:xfrm>
              <a:off x="7585029" y="4567872"/>
              <a:ext cx="82963" cy="236859"/>
            </a:xfrm>
            <a:custGeom>
              <a:avLst/>
              <a:gdLst/>
              <a:ahLst/>
              <a:cxnLst/>
              <a:rect l="0" t="0" r="0" b="0"/>
              <a:pathLst>
                <a:path w="82963" h="236859">
                  <a:moveTo>
                    <a:pt x="82962" y="118429"/>
                  </a:moveTo>
                  <a:lnTo>
                    <a:pt x="0" y="0"/>
                  </a:lnTo>
                  <a:lnTo>
                    <a:pt x="0" y="0"/>
                  </a:lnTo>
                  <a:lnTo>
                    <a:pt x="0" y="23685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2" name="任意多边形 411"/>
            <p:cNvSpPr/>
            <p:nvPr/>
          </p:nvSpPr>
          <p:spPr>
            <a:xfrm>
              <a:off x="7466600" y="4567872"/>
              <a:ext cx="118430" cy="236859"/>
            </a:xfrm>
            <a:custGeom>
              <a:avLst/>
              <a:gdLst/>
              <a:ahLst/>
              <a:cxnLst/>
              <a:rect l="0" t="0" r="0" b="0"/>
              <a:pathLst>
                <a:path w="118430" h="236859">
                  <a:moveTo>
                    <a:pt x="118429" y="0"/>
                  </a:moveTo>
                  <a:lnTo>
                    <a:pt x="0" y="0"/>
                  </a:lnTo>
                  <a:lnTo>
                    <a:pt x="0" y="0"/>
                  </a:lnTo>
                  <a:lnTo>
                    <a:pt x="118429" y="23685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3" name="任意多边形 412"/>
            <p:cNvSpPr/>
            <p:nvPr/>
          </p:nvSpPr>
          <p:spPr>
            <a:xfrm>
              <a:off x="7786420" y="4627087"/>
              <a:ext cx="47485" cy="118430"/>
            </a:xfrm>
            <a:custGeom>
              <a:avLst/>
              <a:gdLst/>
              <a:ahLst/>
              <a:cxnLst/>
              <a:rect l="0" t="0" r="0" b="0"/>
              <a:pathLst>
                <a:path w="47485" h="118430">
                  <a:moveTo>
                    <a:pt x="47484" y="0"/>
                  </a:moveTo>
                  <a:lnTo>
                    <a:pt x="0" y="0"/>
                  </a:lnTo>
                  <a:lnTo>
                    <a:pt x="0" y="0"/>
                  </a:lnTo>
                  <a:lnTo>
                    <a:pt x="0" y="11842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4" name="任意多边形 413"/>
            <p:cNvSpPr/>
            <p:nvPr/>
          </p:nvSpPr>
          <p:spPr>
            <a:xfrm>
              <a:off x="7786420" y="4627087"/>
              <a:ext cx="47485" cy="118430"/>
            </a:xfrm>
            <a:custGeom>
              <a:avLst/>
              <a:gdLst/>
              <a:ahLst/>
              <a:cxnLst/>
              <a:rect l="0" t="0" r="0" b="0"/>
              <a:pathLst>
                <a:path w="47485" h="118430">
                  <a:moveTo>
                    <a:pt x="47484" y="118429"/>
                  </a:moveTo>
                  <a:lnTo>
                    <a:pt x="47484" y="0"/>
                  </a:lnTo>
                  <a:lnTo>
                    <a:pt x="47484" y="0"/>
                  </a:lnTo>
                  <a:lnTo>
                    <a:pt x="0" y="11842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5" name="任意多边形 414"/>
            <p:cNvSpPr/>
            <p:nvPr/>
          </p:nvSpPr>
          <p:spPr>
            <a:xfrm>
              <a:off x="7667991" y="4627087"/>
              <a:ext cx="118430" cy="118430"/>
            </a:xfrm>
            <a:custGeom>
              <a:avLst/>
              <a:gdLst/>
              <a:ahLst/>
              <a:cxnLst/>
              <a:rect l="0" t="0" r="0" b="0"/>
              <a:pathLst>
                <a:path w="118430" h="118430">
                  <a:moveTo>
                    <a:pt x="118429" y="0"/>
                  </a:moveTo>
                  <a:lnTo>
                    <a:pt x="0" y="59214"/>
                  </a:lnTo>
                  <a:lnTo>
                    <a:pt x="0" y="59214"/>
                  </a:lnTo>
                  <a:lnTo>
                    <a:pt x="118429" y="11842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6" name="任意多边形 415"/>
            <p:cNvSpPr/>
            <p:nvPr/>
          </p:nvSpPr>
          <p:spPr>
            <a:xfrm>
              <a:off x="7667991" y="4686301"/>
              <a:ext cx="118430" cy="118430"/>
            </a:xfrm>
            <a:custGeom>
              <a:avLst/>
              <a:gdLst/>
              <a:ahLst/>
              <a:cxnLst/>
              <a:rect l="0" t="0" r="0" b="0"/>
              <a:pathLst>
                <a:path w="118430" h="118430">
                  <a:moveTo>
                    <a:pt x="0" y="0"/>
                  </a:moveTo>
                  <a:lnTo>
                    <a:pt x="12006" y="118429"/>
                  </a:lnTo>
                  <a:lnTo>
                    <a:pt x="12006" y="118429"/>
                  </a:lnTo>
                  <a:lnTo>
                    <a:pt x="118429" y="5921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7" name="任意多边形 416"/>
            <p:cNvSpPr/>
            <p:nvPr/>
          </p:nvSpPr>
          <p:spPr>
            <a:xfrm>
              <a:off x="7632513" y="4686301"/>
              <a:ext cx="47485" cy="118430"/>
            </a:xfrm>
            <a:custGeom>
              <a:avLst/>
              <a:gdLst/>
              <a:ahLst/>
              <a:cxnLst/>
              <a:rect l="0" t="0" r="0" b="0"/>
              <a:pathLst>
                <a:path w="47485" h="118430">
                  <a:moveTo>
                    <a:pt x="47484" y="118429"/>
                  </a:moveTo>
                  <a:lnTo>
                    <a:pt x="35478" y="0"/>
                  </a:lnTo>
                  <a:lnTo>
                    <a:pt x="35478" y="0"/>
                  </a:lnTo>
                  <a:lnTo>
                    <a:pt x="0" y="11842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8" name="任意多边形 417"/>
            <p:cNvSpPr/>
            <p:nvPr/>
          </p:nvSpPr>
          <p:spPr>
            <a:xfrm>
              <a:off x="7585029" y="4686301"/>
              <a:ext cx="82963" cy="118430"/>
            </a:xfrm>
            <a:custGeom>
              <a:avLst/>
              <a:gdLst/>
              <a:ahLst/>
              <a:cxnLst/>
              <a:rect l="0" t="0" r="0" b="0"/>
              <a:pathLst>
                <a:path w="82963" h="118430">
                  <a:moveTo>
                    <a:pt x="82962" y="0"/>
                  </a:moveTo>
                  <a:lnTo>
                    <a:pt x="0" y="118429"/>
                  </a:lnTo>
                  <a:lnTo>
                    <a:pt x="0" y="118429"/>
                  </a:lnTo>
                  <a:lnTo>
                    <a:pt x="47484" y="11842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9" name="任意多边形 418"/>
            <p:cNvSpPr/>
            <p:nvPr/>
          </p:nvSpPr>
          <p:spPr>
            <a:xfrm>
              <a:off x="7632513" y="4804730"/>
              <a:ext cx="47485" cy="95222"/>
            </a:xfrm>
            <a:custGeom>
              <a:avLst/>
              <a:gdLst/>
              <a:ahLst/>
              <a:cxnLst/>
              <a:rect l="0" t="0" r="0" b="0"/>
              <a:pathLst>
                <a:path w="47485" h="95222">
                  <a:moveTo>
                    <a:pt x="47484" y="95221"/>
                  </a:moveTo>
                  <a:lnTo>
                    <a:pt x="47484" y="0"/>
                  </a:lnTo>
                  <a:lnTo>
                    <a:pt x="47484"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0" name="任意多边形 419"/>
            <p:cNvSpPr/>
            <p:nvPr/>
          </p:nvSpPr>
          <p:spPr>
            <a:xfrm>
              <a:off x="7526090" y="4923160"/>
              <a:ext cx="153908" cy="131228"/>
            </a:xfrm>
            <a:custGeom>
              <a:avLst/>
              <a:gdLst/>
              <a:ahLst/>
              <a:cxnLst/>
              <a:rect l="0" t="0" r="0" b="0"/>
              <a:pathLst>
                <a:path w="153908" h="131228">
                  <a:moveTo>
                    <a:pt x="0" y="131227"/>
                  </a:moveTo>
                  <a:lnTo>
                    <a:pt x="153907" y="72013"/>
                  </a:lnTo>
                  <a:lnTo>
                    <a:pt x="153907" y="72013"/>
                  </a:lnTo>
                  <a:lnTo>
                    <a:pt x="5893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1" name="任意多边形 420"/>
            <p:cNvSpPr/>
            <p:nvPr/>
          </p:nvSpPr>
          <p:spPr>
            <a:xfrm>
              <a:off x="7585029" y="4899951"/>
              <a:ext cx="94969" cy="95223"/>
            </a:xfrm>
            <a:custGeom>
              <a:avLst/>
              <a:gdLst/>
              <a:ahLst/>
              <a:cxnLst/>
              <a:rect l="0" t="0" r="0" b="0"/>
              <a:pathLst>
                <a:path w="94969" h="95223">
                  <a:moveTo>
                    <a:pt x="94968" y="95222"/>
                  </a:moveTo>
                  <a:lnTo>
                    <a:pt x="94968" y="0"/>
                  </a:lnTo>
                  <a:lnTo>
                    <a:pt x="94968" y="0"/>
                  </a:lnTo>
                  <a:lnTo>
                    <a:pt x="0" y="2320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2" name="任意多边形 421"/>
            <p:cNvSpPr/>
            <p:nvPr/>
          </p:nvSpPr>
          <p:spPr>
            <a:xfrm>
              <a:off x="7277215" y="4923159"/>
              <a:ext cx="106424" cy="59216"/>
            </a:xfrm>
            <a:custGeom>
              <a:avLst/>
              <a:gdLst/>
              <a:ahLst/>
              <a:cxnLst/>
              <a:rect l="0" t="0" r="0" b="0"/>
              <a:pathLst>
                <a:path w="106424" h="59216">
                  <a:moveTo>
                    <a:pt x="94968" y="0"/>
                  </a:moveTo>
                  <a:lnTo>
                    <a:pt x="0" y="0"/>
                  </a:lnTo>
                  <a:lnTo>
                    <a:pt x="0" y="0"/>
                  </a:lnTo>
                  <a:lnTo>
                    <a:pt x="106423" y="5921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3" name="任意多边形 422"/>
            <p:cNvSpPr/>
            <p:nvPr/>
          </p:nvSpPr>
          <p:spPr>
            <a:xfrm>
              <a:off x="7372183" y="4923159"/>
              <a:ext cx="11456" cy="59216"/>
            </a:xfrm>
            <a:custGeom>
              <a:avLst/>
              <a:gdLst/>
              <a:ahLst/>
              <a:cxnLst/>
              <a:rect l="0" t="0" r="0" b="0"/>
              <a:pathLst>
                <a:path w="11456" h="59216">
                  <a:moveTo>
                    <a:pt x="11455" y="0"/>
                  </a:moveTo>
                  <a:lnTo>
                    <a:pt x="0" y="0"/>
                  </a:lnTo>
                  <a:lnTo>
                    <a:pt x="0" y="0"/>
                  </a:lnTo>
                  <a:lnTo>
                    <a:pt x="11455" y="5921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4" name="任意多边形 423"/>
            <p:cNvSpPr/>
            <p:nvPr/>
          </p:nvSpPr>
          <p:spPr>
            <a:xfrm>
              <a:off x="7383638" y="4923160"/>
              <a:ext cx="201392" cy="131228"/>
            </a:xfrm>
            <a:custGeom>
              <a:avLst/>
              <a:gdLst/>
              <a:ahLst/>
              <a:cxnLst/>
              <a:rect l="0" t="0" r="0" b="0"/>
              <a:pathLst>
                <a:path w="201392" h="131228">
                  <a:moveTo>
                    <a:pt x="142452" y="131227"/>
                  </a:moveTo>
                  <a:lnTo>
                    <a:pt x="201391" y="0"/>
                  </a:lnTo>
                  <a:lnTo>
                    <a:pt x="201391" y="0"/>
                  </a:lnTo>
                  <a:lnTo>
                    <a:pt x="0" y="5921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5" name="任意多边形 424"/>
            <p:cNvSpPr/>
            <p:nvPr/>
          </p:nvSpPr>
          <p:spPr>
            <a:xfrm>
              <a:off x="7383638" y="4923159"/>
              <a:ext cx="201392" cy="59216"/>
            </a:xfrm>
            <a:custGeom>
              <a:avLst/>
              <a:gdLst/>
              <a:ahLst/>
              <a:cxnLst/>
              <a:rect l="0" t="0" r="0" b="0"/>
              <a:pathLst>
                <a:path w="201392" h="59216">
                  <a:moveTo>
                    <a:pt x="201391" y="1"/>
                  </a:moveTo>
                  <a:lnTo>
                    <a:pt x="0" y="0"/>
                  </a:lnTo>
                  <a:lnTo>
                    <a:pt x="0" y="0"/>
                  </a:lnTo>
                  <a:lnTo>
                    <a:pt x="0" y="5921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6" name="任意多边形 425"/>
            <p:cNvSpPr/>
            <p:nvPr/>
          </p:nvSpPr>
          <p:spPr>
            <a:xfrm>
              <a:off x="7679997" y="4804730"/>
              <a:ext cx="106424" cy="95222"/>
            </a:xfrm>
            <a:custGeom>
              <a:avLst/>
              <a:gdLst/>
              <a:ahLst/>
              <a:cxnLst/>
              <a:rect l="0" t="0" r="0" b="0"/>
              <a:pathLst>
                <a:path w="106424" h="95222">
                  <a:moveTo>
                    <a:pt x="0" y="0"/>
                  </a:moveTo>
                  <a:lnTo>
                    <a:pt x="0" y="95221"/>
                  </a:lnTo>
                  <a:lnTo>
                    <a:pt x="0" y="95221"/>
                  </a:lnTo>
                  <a:lnTo>
                    <a:pt x="10642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7" name="任意多边形 426"/>
            <p:cNvSpPr/>
            <p:nvPr/>
          </p:nvSpPr>
          <p:spPr>
            <a:xfrm>
              <a:off x="7679997" y="4804730"/>
              <a:ext cx="153908" cy="95222"/>
            </a:xfrm>
            <a:custGeom>
              <a:avLst/>
              <a:gdLst/>
              <a:ahLst/>
              <a:cxnLst/>
              <a:rect l="0" t="0" r="0" b="0"/>
              <a:pathLst>
                <a:path w="153908" h="95222">
                  <a:moveTo>
                    <a:pt x="0" y="95221"/>
                  </a:moveTo>
                  <a:lnTo>
                    <a:pt x="153907" y="36007"/>
                  </a:lnTo>
                  <a:lnTo>
                    <a:pt x="153907" y="36007"/>
                  </a:lnTo>
                  <a:lnTo>
                    <a:pt x="10642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8" name="任意多边形 427"/>
            <p:cNvSpPr/>
            <p:nvPr/>
          </p:nvSpPr>
          <p:spPr>
            <a:xfrm>
              <a:off x="7679997" y="4745516"/>
              <a:ext cx="106424" cy="59215"/>
            </a:xfrm>
            <a:custGeom>
              <a:avLst/>
              <a:gdLst/>
              <a:ahLst/>
              <a:cxnLst/>
              <a:rect l="0" t="0" r="0" b="0"/>
              <a:pathLst>
                <a:path w="106424" h="59215">
                  <a:moveTo>
                    <a:pt x="106423" y="0"/>
                  </a:moveTo>
                  <a:lnTo>
                    <a:pt x="0" y="59214"/>
                  </a:lnTo>
                  <a:lnTo>
                    <a:pt x="0" y="59214"/>
                  </a:lnTo>
                  <a:lnTo>
                    <a:pt x="106423" y="5921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9" name="任意多边形 428"/>
            <p:cNvSpPr/>
            <p:nvPr/>
          </p:nvSpPr>
          <p:spPr>
            <a:xfrm>
              <a:off x="7786420" y="4745516"/>
              <a:ext cx="47485" cy="95222"/>
            </a:xfrm>
            <a:custGeom>
              <a:avLst/>
              <a:gdLst/>
              <a:ahLst/>
              <a:cxnLst/>
              <a:rect l="0" t="0" r="0" b="0"/>
              <a:pathLst>
                <a:path w="47485" h="95222">
                  <a:moveTo>
                    <a:pt x="47484" y="95221"/>
                  </a:moveTo>
                  <a:lnTo>
                    <a:pt x="47484" y="0"/>
                  </a:lnTo>
                  <a:lnTo>
                    <a:pt x="47484" y="0"/>
                  </a:lnTo>
                  <a:lnTo>
                    <a:pt x="0" y="5921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0" name="任意多边形 429"/>
            <p:cNvSpPr/>
            <p:nvPr/>
          </p:nvSpPr>
          <p:spPr>
            <a:xfrm>
              <a:off x="7786420" y="4745516"/>
              <a:ext cx="47485" cy="59215"/>
            </a:xfrm>
            <a:custGeom>
              <a:avLst/>
              <a:gdLst/>
              <a:ahLst/>
              <a:cxnLst/>
              <a:rect l="0" t="0" r="0" b="0"/>
              <a:pathLst>
                <a:path w="47485" h="59215">
                  <a:moveTo>
                    <a:pt x="47484" y="0"/>
                  </a:moveTo>
                  <a:lnTo>
                    <a:pt x="0" y="0"/>
                  </a:lnTo>
                  <a:lnTo>
                    <a:pt x="0" y="0"/>
                  </a:lnTo>
                  <a:lnTo>
                    <a:pt x="0" y="5921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1" name="任意多边形 430"/>
            <p:cNvSpPr/>
            <p:nvPr/>
          </p:nvSpPr>
          <p:spPr>
            <a:xfrm>
              <a:off x="7585029" y="4804730"/>
              <a:ext cx="94969" cy="95222"/>
            </a:xfrm>
            <a:custGeom>
              <a:avLst/>
              <a:gdLst/>
              <a:ahLst/>
              <a:cxnLst/>
              <a:rect l="0" t="0" r="0" b="0"/>
              <a:pathLst>
                <a:path w="94969" h="95222">
                  <a:moveTo>
                    <a:pt x="94968" y="95221"/>
                  </a:moveTo>
                  <a:lnTo>
                    <a:pt x="47484" y="0"/>
                  </a:lnTo>
                  <a:lnTo>
                    <a:pt x="47484" y="0"/>
                  </a:lnTo>
                  <a:lnTo>
                    <a:pt x="0" y="5921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2" name="任意多边形 431"/>
            <p:cNvSpPr/>
            <p:nvPr/>
          </p:nvSpPr>
          <p:spPr>
            <a:xfrm>
              <a:off x="7585029" y="4863945"/>
              <a:ext cx="94969" cy="59216"/>
            </a:xfrm>
            <a:custGeom>
              <a:avLst/>
              <a:gdLst/>
              <a:ahLst/>
              <a:cxnLst/>
              <a:rect l="0" t="0" r="0" b="0"/>
              <a:pathLst>
                <a:path w="94969" h="59216">
                  <a:moveTo>
                    <a:pt x="0" y="59215"/>
                  </a:moveTo>
                  <a:lnTo>
                    <a:pt x="94968" y="36006"/>
                  </a:lnTo>
                  <a:lnTo>
                    <a:pt x="94968" y="36006"/>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3" name="任意多边形 432"/>
            <p:cNvSpPr/>
            <p:nvPr/>
          </p:nvSpPr>
          <p:spPr>
            <a:xfrm>
              <a:off x="7585029" y="4804730"/>
              <a:ext cx="47485" cy="59216"/>
            </a:xfrm>
            <a:custGeom>
              <a:avLst/>
              <a:gdLst/>
              <a:ahLst/>
              <a:cxnLst/>
              <a:rect l="0" t="0" r="0" b="0"/>
              <a:pathLst>
                <a:path w="47485" h="59216">
                  <a:moveTo>
                    <a:pt x="47484" y="0"/>
                  </a:moveTo>
                  <a:lnTo>
                    <a:pt x="0" y="0"/>
                  </a:lnTo>
                  <a:lnTo>
                    <a:pt x="0" y="0"/>
                  </a:lnTo>
                  <a:lnTo>
                    <a:pt x="0" y="5921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4" name="任意多边形 433"/>
            <p:cNvSpPr/>
            <p:nvPr/>
          </p:nvSpPr>
          <p:spPr>
            <a:xfrm>
              <a:off x="7277215" y="4863945"/>
              <a:ext cx="106424" cy="59215"/>
            </a:xfrm>
            <a:custGeom>
              <a:avLst/>
              <a:gdLst/>
              <a:ahLst/>
              <a:cxnLst/>
              <a:rect l="0" t="0" r="0" b="0"/>
              <a:pathLst>
                <a:path w="106424" h="59215">
                  <a:moveTo>
                    <a:pt x="0" y="59214"/>
                  </a:moveTo>
                  <a:lnTo>
                    <a:pt x="94968" y="59214"/>
                  </a:lnTo>
                  <a:lnTo>
                    <a:pt x="94968" y="59214"/>
                  </a:lnTo>
                  <a:lnTo>
                    <a:pt x="10642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5" name="任意多边形 434"/>
            <p:cNvSpPr/>
            <p:nvPr/>
          </p:nvSpPr>
          <p:spPr>
            <a:xfrm>
              <a:off x="7372183" y="4863945"/>
              <a:ext cx="11456" cy="59215"/>
            </a:xfrm>
            <a:custGeom>
              <a:avLst/>
              <a:gdLst/>
              <a:ahLst/>
              <a:cxnLst/>
              <a:rect l="0" t="0" r="0" b="0"/>
              <a:pathLst>
                <a:path w="11456" h="59215">
                  <a:moveTo>
                    <a:pt x="0" y="59214"/>
                  </a:moveTo>
                  <a:lnTo>
                    <a:pt x="11455" y="59214"/>
                  </a:lnTo>
                  <a:lnTo>
                    <a:pt x="11455" y="59214"/>
                  </a:lnTo>
                  <a:lnTo>
                    <a:pt x="11455"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6" name="任意多边形 435"/>
            <p:cNvSpPr/>
            <p:nvPr/>
          </p:nvSpPr>
          <p:spPr>
            <a:xfrm>
              <a:off x="6708530" y="4686301"/>
              <a:ext cx="319821" cy="236860"/>
            </a:xfrm>
            <a:custGeom>
              <a:avLst/>
              <a:gdLst/>
              <a:ahLst/>
              <a:cxnLst/>
              <a:rect l="0" t="0" r="0" b="0"/>
              <a:pathLst>
                <a:path w="319821" h="236860">
                  <a:moveTo>
                    <a:pt x="319820" y="0"/>
                  </a:moveTo>
                  <a:lnTo>
                    <a:pt x="0" y="0"/>
                  </a:lnTo>
                  <a:lnTo>
                    <a:pt x="0" y="0"/>
                  </a:lnTo>
                  <a:lnTo>
                    <a:pt x="236858" y="2368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7" name="任意多边形 436"/>
            <p:cNvSpPr/>
            <p:nvPr/>
          </p:nvSpPr>
          <p:spPr>
            <a:xfrm>
              <a:off x="7182248" y="4923159"/>
              <a:ext cx="82962" cy="59216"/>
            </a:xfrm>
            <a:custGeom>
              <a:avLst/>
              <a:gdLst/>
              <a:ahLst/>
              <a:cxnLst/>
              <a:rect l="0" t="0" r="0" b="0"/>
              <a:pathLst>
                <a:path w="82962" h="59216">
                  <a:moveTo>
                    <a:pt x="0" y="0"/>
                  </a:moveTo>
                  <a:lnTo>
                    <a:pt x="0" y="59215"/>
                  </a:lnTo>
                  <a:lnTo>
                    <a:pt x="0" y="59215"/>
                  </a:lnTo>
                  <a:lnTo>
                    <a:pt x="82961" y="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8" name="任意多边形 437"/>
            <p:cNvSpPr/>
            <p:nvPr/>
          </p:nvSpPr>
          <p:spPr>
            <a:xfrm>
              <a:off x="7182248" y="4923159"/>
              <a:ext cx="94968" cy="118430"/>
            </a:xfrm>
            <a:custGeom>
              <a:avLst/>
              <a:gdLst/>
              <a:ahLst/>
              <a:cxnLst/>
              <a:rect l="0" t="0" r="0" b="0"/>
              <a:pathLst>
                <a:path w="94968" h="118430">
                  <a:moveTo>
                    <a:pt x="0" y="118429"/>
                  </a:moveTo>
                  <a:lnTo>
                    <a:pt x="94967" y="0"/>
                  </a:lnTo>
                  <a:lnTo>
                    <a:pt x="94967" y="0"/>
                  </a:lnTo>
                  <a:lnTo>
                    <a:pt x="82961" y="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9" name="任意多边形 438"/>
            <p:cNvSpPr/>
            <p:nvPr/>
          </p:nvSpPr>
          <p:spPr>
            <a:xfrm>
              <a:off x="7182248" y="4923160"/>
              <a:ext cx="82962" cy="118429"/>
            </a:xfrm>
            <a:custGeom>
              <a:avLst/>
              <a:gdLst/>
              <a:ahLst/>
              <a:cxnLst/>
              <a:rect l="0" t="0" r="0" b="0"/>
              <a:pathLst>
                <a:path w="82962" h="118429">
                  <a:moveTo>
                    <a:pt x="0" y="59214"/>
                  </a:moveTo>
                  <a:lnTo>
                    <a:pt x="0" y="118428"/>
                  </a:lnTo>
                  <a:lnTo>
                    <a:pt x="0" y="118428"/>
                  </a:lnTo>
                  <a:lnTo>
                    <a:pt x="82961"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0" name="任意多边形 439"/>
            <p:cNvSpPr/>
            <p:nvPr/>
          </p:nvSpPr>
          <p:spPr>
            <a:xfrm>
              <a:off x="7146779" y="4567872"/>
              <a:ext cx="201392" cy="236859"/>
            </a:xfrm>
            <a:custGeom>
              <a:avLst/>
              <a:gdLst/>
              <a:ahLst/>
              <a:cxnLst/>
              <a:rect l="0" t="0" r="0" b="0"/>
              <a:pathLst>
                <a:path w="201392" h="236859">
                  <a:moveTo>
                    <a:pt x="201391" y="118429"/>
                  </a:moveTo>
                  <a:lnTo>
                    <a:pt x="0" y="0"/>
                  </a:lnTo>
                  <a:lnTo>
                    <a:pt x="0" y="0"/>
                  </a:lnTo>
                  <a:lnTo>
                    <a:pt x="0" y="23685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1" name="任意多边形 440"/>
            <p:cNvSpPr/>
            <p:nvPr/>
          </p:nvSpPr>
          <p:spPr>
            <a:xfrm>
              <a:off x="7028350" y="4567872"/>
              <a:ext cx="118430" cy="236859"/>
            </a:xfrm>
            <a:custGeom>
              <a:avLst/>
              <a:gdLst/>
              <a:ahLst/>
              <a:cxnLst/>
              <a:rect l="0" t="0" r="0" b="0"/>
              <a:pathLst>
                <a:path w="118430" h="236859">
                  <a:moveTo>
                    <a:pt x="118429" y="0"/>
                  </a:moveTo>
                  <a:lnTo>
                    <a:pt x="0" y="118429"/>
                  </a:lnTo>
                  <a:lnTo>
                    <a:pt x="0" y="118429"/>
                  </a:lnTo>
                  <a:lnTo>
                    <a:pt x="118429" y="23685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2" name="任意多边形 441"/>
            <p:cNvSpPr/>
            <p:nvPr/>
          </p:nvSpPr>
          <p:spPr>
            <a:xfrm>
              <a:off x="7146779" y="4804730"/>
              <a:ext cx="236860" cy="118430"/>
            </a:xfrm>
            <a:custGeom>
              <a:avLst/>
              <a:gdLst/>
              <a:ahLst/>
              <a:cxnLst/>
              <a:rect l="0" t="0" r="0" b="0"/>
              <a:pathLst>
                <a:path w="236860" h="118430">
                  <a:moveTo>
                    <a:pt x="130436" y="118429"/>
                  </a:moveTo>
                  <a:lnTo>
                    <a:pt x="236859" y="59215"/>
                  </a:lnTo>
                  <a:lnTo>
                    <a:pt x="236859" y="59215"/>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3" name="任意多边形 442"/>
            <p:cNvSpPr/>
            <p:nvPr/>
          </p:nvSpPr>
          <p:spPr>
            <a:xfrm>
              <a:off x="7146779" y="4686301"/>
              <a:ext cx="236860" cy="177645"/>
            </a:xfrm>
            <a:custGeom>
              <a:avLst/>
              <a:gdLst/>
              <a:ahLst/>
              <a:cxnLst/>
              <a:rect l="0" t="0" r="0" b="0"/>
              <a:pathLst>
                <a:path w="236860" h="177645">
                  <a:moveTo>
                    <a:pt x="236859" y="177644"/>
                  </a:moveTo>
                  <a:lnTo>
                    <a:pt x="201391" y="0"/>
                  </a:lnTo>
                  <a:lnTo>
                    <a:pt x="201391" y="0"/>
                  </a:lnTo>
                  <a:lnTo>
                    <a:pt x="0" y="11842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4" name="任意多边形 443"/>
            <p:cNvSpPr/>
            <p:nvPr/>
          </p:nvSpPr>
          <p:spPr>
            <a:xfrm>
              <a:off x="6945388" y="4686301"/>
              <a:ext cx="201392" cy="236860"/>
            </a:xfrm>
            <a:custGeom>
              <a:avLst/>
              <a:gdLst/>
              <a:ahLst/>
              <a:cxnLst/>
              <a:rect l="0" t="0" r="0" b="0"/>
              <a:pathLst>
                <a:path w="201392" h="236860">
                  <a:moveTo>
                    <a:pt x="82962" y="0"/>
                  </a:moveTo>
                  <a:lnTo>
                    <a:pt x="0" y="236859"/>
                  </a:lnTo>
                  <a:lnTo>
                    <a:pt x="0" y="236859"/>
                  </a:lnTo>
                  <a:lnTo>
                    <a:pt x="201391" y="11842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5" name="任意多边形 444"/>
            <p:cNvSpPr/>
            <p:nvPr/>
          </p:nvSpPr>
          <p:spPr>
            <a:xfrm>
              <a:off x="6945388" y="4804730"/>
              <a:ext cx="236861" cy="118431"/>
            </a:xfrm>
            <a:custGeom>
              <a:avLst/>
              <a:gdLst/>
              <a:ahLst/>
              <a:cxnLst/>
              <a:rect l="0" t="0" r="0" b="0"/>
              <a:pathLst>
                <a:path w="236861" h="118431">
                  <a:moveTo>
                    <a:pt x="0" y="118430"/>
                  </a:moveTo>
                  <a:lnTo>
                    <a:pt x="236860" y="118429"/>
                  </a:lnTo>
                  <a:lnTo>
                    <a:pt x="236860" y="118429"/>
                  </a:lnTo>
                  <a:lnTo>
                    <a:pt x="201391"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6" name="任意多边形 445"/>
            <p:cNvSpPr/>
            <p:nvPr/>
          </p:nvSpPr>
          <p:spPr>
            <a:xfrm>
              <a:off x="7146779" y="4804730"/>
              <a:ext cx="118431" cy="118431"/>
            </a:xfrm>
            <a:custGeom>
              <a:avLst/>
              <a:gdLst/>
              <a:ahLst/>
              <a:cxnLst/>
              <a:rect l="0" t="0" r="0" b="0"/>
              <a:pathLst>
                <a:path w="118431" h="118431">
                  <a:moveTo>
                    <a:pt x="35469" y="118429"/>
                  </a:moveTo>
                  <a:lnTo>
                    <a:pt x="118430" y="118430"/>
                  </a:lnTo>
                  <a:lnTo>
                    <a:pt x="118430" y="11843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7" name="任意多边形 446"/>
            <p:cNvSpPr/>
            <p:nvPr/>
          </p:nvSpPr>
          <p:spPr>
            <a:xfrm>
              <a:off x="7146779" y="4804730"/>
              <a:ext cx="130437" cy="118431"/>
            </a:xfrm>
            <a:custGeom>
              <a:avLst/>
              <a:gdLst/>
              <a:ahLst/>
              <a:cxnLst/>
              <a:rect l="0" t="0" r="0" b="0"/>
              <a:pathLst>
                <a:path w="130437" h="118431">
                  <a:moveTo>
                    <a:pt x="118430" y="118430"/>
                  </a:moveTo>
                  <a:lnTo>
                    <a:pt x="130436" y="118429"/>
                  </a:lnTo>
                  <a:lnTo>
                    <a:pt x="130436" y="118429"/>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8" name="任意多边形 447"/>
            <p:cNvSpPr/>
            <p:nvPr/>
          </p:nvSpPr>
          <p:spPr>
            <a:xfrm>
              <a:off x="7063818" y="4923159"/>
              <a:ext cx="118431" cy="118431"/>
            </a:xfrm>
            <a:custGeom>
              <a:avLst/>
              <a:gdLst/>
              <a:ahLst/>
              <a:cxnLst/>
              <a:rect l="0" t="0" r="0" b="0"/>
              <a:pathLst>
                <a:path w="118431" h="118431">
                  <a:moveTo>
                    <a:pt x="118430" y="59215"/>
                  </a:moveTo>
                  <a:lnTo>
                    <a:pt x="118430" y="0"/>
                  </a:lnTo>
                  <a:lnTo>
                    <a:pt x="118430" y="0"/>
                  </a:lnTo>
                  <a:lnTo>
                    <a:pt x="0" y="11843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9" name="任意多边形 448"/>
            <p:cNvSpPr/>
            <p:nvPr/>
          </p:nvSpPr>
          <p:spPr>
            <a:xfrm>
              <a:off x="6945388" y="4923159"/>
              <a:ext cx="236861" cy="118431"/>
            </a:xfrm>
            <a:custGeom>
              <a:avLst/>
              <a:gdLst/>
              <a:ahLst/>
              <a:cxnLst/>
              <a:rect l="0" t="0" r="0" b="0"/>
              <a:pathLst>
                <a:path w="236861" h="118431">
                  <a:moveTo>
                    <a:pt x="236860" y="0"/>
                  </a:moveTo>
                  <a:lnTo>
                    <a:pt x="0" y="1"/>
                  </a:lnTo>
                  <a:lnTo>
                    <a:pt x="0" y="1"/>
                  </a:lnTo>
                  <a:lnTo>
                    <a:pt x="118430" y="11843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0" name="任意多边形 449"/>
            <p:cNvSpPr/>
            <p:nvPr/>
          </p:nvSpPr>
          <p:spPr>
            <a:xfrm>
              <a:off x="7063818" y="4982374"/>
              <a:ext cx="118431" cy="59216"/>
            </a:xfrm>
            <a:custGeom>
              <a:avLst/>
              <a:gdLst/>
              <a:ahLst/>
              <a:cxnLst/>
              <a:rect l="0" t="0" r="0" b="0"/>
              <a:pathLst>
                <a:path w="118431" h="59216">
                  <a:moveTo>
                    <a:pt x="118430" y="59214"/>
                  </a:moveTo>
                  <a:lnTo>
                    <a:pt x="118430" y="0"/>
                  </a:lnTo>
                  <a:lnTo>
                    <a:pt x="118430" y="0"/>
                  </a:lnTo>
                  <a:lnTo>
                    <a:pt x="0" y="5921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1" name="任意多边形 450"/>
            <p:cNvSpPr/>
            <p:nvPr/>
          </p:nvSpPr>
          <p:spPr>
            <a:xfrm>
              <a:off x="7348170" y="4567872"/>
              <a:ext cx="118431" cy="236859"/>
            </a:xfrm>
            <a:custGeom>
              <a:avLst/>
              <a:gdLst/>
              <a:ahLst/>
              <a:cxnLst/>
              <a:rect l="0" t="0" r="0" b="0"/>
              <a:pathLst>
                <a:path w="118431" h="236859">
                  <a:moveTo>
                    <a:pt x="118430" y="0"/>
                  </a:moveTo>
                  <a:lnTo>
                    <a:pt x="0" y="118429"/>
                  </a:lnTo>
                  <a:lnTo>
                    <a:pt x="0" y="118429"/>
                  </a:lnTo>
                  <a:lnTo>
                    <a:pt x="118430" y="23685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2" name="任意多边形 451"/>
            <p:cNvSpPr/>
            <p:nvPr/>
          </p:nvSpPr>
          <p:spPr>
            <a:xfrm>
              <a:off x="7466600" y="4567872"/>
              <a:ext cx="118430" cy="236859"/>
            </a:xfrm>
            <a:custGeom>
              <a:avLst/>
              <a:gdLst/>
              <a:ahLst/>
              <a:cxnLst/>
              <a:rect l="0" t="0" r="0" b="0"/>
              <a:pathLst>
                <a:path w="118430" h="236859">
                  <a:moveTo>
                    <a:pt x="118429" y="236858"/>
                  </a:moveTo>
                  <a:lnTo>
                    <a:pt x="0" y="0"/>
                  </a:lnTo>
                  <a:lnTo>
                    <a:pt x="0" y="0"/>
                  </a:lnTo>
                  <a:lnTo>
                    <a:pt x="0" y="23685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3" name="任意多边形 452"/>
            <p:cNvSpPr/>
            <p:nvPr/>
          </p:nvSpPr>
          <p:spPr>
            <a:xfrm>
              <a:off x="7383638" y="4804730"/>
              <a:ext cx="201392" cy="118431"/>
            </a:xfrm>
            <a:custGeom>
              <a:avLst/>
              <a:gdLst/>
              <a:ahLst/>
              <a:cxnLst/>
              <a:rect l="0" t="0" r="0" b="0"/>
              <a:pathLst>
                <a:path w="201392" h="118431">
                  <a:moveTo>
                    <a:pt x="0" y="118429"/>
                  </a:moveTo>
                  <a:lnTo>
                    <a:pt x="201391" y="118430"/>
                  </a:lnTo>
                  <a:lnTo>
                    <a:pt x="201391" y="118430"/>
                  </a:lnTo>
                  <a:lnTo>
                    <a:pt x="8296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4" name="任意多边形 453"/>
            <p:cNvSpPr/>
            <p:nvPr/>
          </p:nvSpPr>
          <p:spPr>
            <a:xfrm>
              <a:off x="7466600" y="4804730"/>
              <a:ext cx="118430" cy="118431"/>
            </a:xfrm>
            <a:custGeom>
              <a:avLst/>
              <a:gdLst/>
              <a:ahLst/>
              <a:cxnLst/>
              <a:rect l="0" t="0" r="0" b="0"/>
              <a:pathLst>
                <a:path w="118430" h="118431">
                  <a:moveTo>
                    <a:pt x="118429" y="118430"/>
                  </a:moveTo>
                  <a:lnTo>
                    <a:pt x="118429" y="59215"/>
                  </a:lnTo>
                  <a:lnTo>
                    <a:pt x="118429" y="59215"/>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5" name="任意多边形 454"/>
            <p:cNvSpPr/>
            <p:nvPr/>
          </p:nvSpPr>
          <p:spPr>
            <a:xfrm>
              <a:off x="7348170" y="4686301"/>
              <a:ext cx="118431" cy="177645"/>
            </a:xfrm>
            <a:custGeom>
              <a:avLst/>
              <a:gdLst/>
              <a:ahLst/>
              <a:cxnLst/>
              <a:rect l="0" t="0" r="0" b="0"/>
              <a:pathLst>
                <a:path w="118431" h="177645">
                  <a:moveTo>
                    <a:pt x="0" y="0"/>
                  </a:moveTo>
                  <a:lnTo>
                    <a:pt x="35468" y="177644"/>
                  </a:lnTo>
                  <a:lnTo>
                    <a:pt x="35468" y="177644"/>
                  </a:lnTo>
                  <a:lnTo>
                    <a:pt x="118430" y="11842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6" name="任意多边形 455"/>
            <p:cNvSpPr/>
            <p:nvPr/>
          </p:nvSpPr>
          <p:spPr>
            <a:xfrm>
              <a:off x="7383638" y="4804730"/>
              <a:ext cx="82963" cy="118430"/>
            </a:xfrm>
            <a:custGeom>
              <a:avLst/>
              <a:gdLst/>
              <a:ahLst/>
              <a:cxnLst/>
              <a:rect l="0" t="0" r="0" b="0"/>
              <a:pathLst>
                <a:path w="82963" h="118430">
                  <a:moveTo>
                    <a:pt x="0" y="59215"/>
                  </a:moveTo>
                  <a:lnTo>
                    <a:pt x="0" y="118429"/>
                  </a:lnTo>
                  <a:lnTo>
                    <a:pt x="0" y="118429"/>
                  </a:lnTo>
                  <a:lnTo>
                    <a:pt x="8296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7" name="任意多边形 456"/>
            <p:cNvSpPr/>
            <p:nvPr/>
          </p:nvSpPr>
          <p:spPr>
            <a:xfrm>
              <a:off x="7466600" y="4804730"/>
              <a:ext cx="118430" cy="59216"/>
            </a:xfrm>
            <a:custGeom>
              <a:avLst/>
              <a:gdLst/>
              <a:ahLst/>
              <a:cxnLst/>
              <a:rect l="0" t="0" r="0" b="0"/>
              <a:pathLst>
                <a:path w="118430" h="59216">
                  <a:moveTo>
                    <a:pt x="118429" y="59215"/>
                  </a:moveTo>
                  <a:lnTo>
                    <a:pt x="118429" y="0"/>
                  </a:lnTo>
                  <a:lnTo>
                    <a:pt x="118429"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8" name="任意多边形 457"/>
            <p:cNvSpPr/>
            <p:nvPr/>
          </p:nvSpPr>
          <p:spPr>
            <a:xfrm>
              <a:off x="7182248" y="4923159"/>
              <a:ext cx="201391" cy="118431"/>
            </a:xfrm>
            <a:custGeom>
              <a:avLst/>
              <a:gdLst/>
              <a:ahLst/>
              <a:cxnLst/>
              <a:rect l="0" t="0" r="0" b="0"/>
              <a:pathLst>
                <a:path w="201391" h="118431">
                  <a:moveTo>
                    <a:pt x="94967" y="0"/>
                  </a:moveTo>
                  <a:lnTo>
                    <a:pt x="0" y="118429"/>
                  </a:lnTo>
                  <a:lnTo>
                    <a:pt x="0" y="118429"/>
                  </a:lnTo>
                  <a:lnTo>
                    <a:pt x="201390" y="11843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9" name="任意多边形 458"/>
            <p:cNvSpPr/>
            <p:nvPr/>
          </p:nvSpPr>
          <p:spPr>
            <a:xfrm>
              <a:off x="7277215" y="4923159"/>
              <a:ext cx="106424" cy="118431"/>
            </a:xfrm>
            <a:custGeom>
              <a:avLst/>
              <a:gdLst/>
              <a:ahLst/>
              <a:cxnLst/>
              <a:rect l="0" t="0" r="0" b="0"/>
              <a:pathLst>
                <a:path w="106424" h="118431">
                  <a:moveTo>
                    <a:pt x="106423" y="59215"/>
                  </a:moveTo>
                  <a:lnTo>
                    <a:pt x="0" y="0"/>
                  </a:lnTo>
                  <a:lnTo>
                    <a:pt x="0" y="0"/>
                  </a:lnTo>
                  <a:lnTo>
                    <a:pt x="106423" y="11843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0" name="任意多边形 459"/>
            <p:cNvSpPr/>
            <p:nvPr/>
          </p:nvSpPr>
          <p:spPr>
            <a:xfrm>
              <a:off x="7182248" y="5041588"/>
              <a:ext cx="201391" cy="72015"/>
            </a:xfrm>
            <a:custGeom>
              <a:avLst/>
              <a:gdLst/>
              <a:ahLst/>
              <a:cxnLst/>
              <a:rect l="0" t="0" r="0" b="0"/>
              <a:pathLst>
                <a:path w="201391" h="72015">
                  <a:moveTo>
                    <a:pt x="0" y="0"/>
                  </a:moveTo>
                  <a:lnTo>
                    <a:pt x="189935" y="72014"/>
                  </a:lnTo>
                  <a:lnTo>
                    <a:pt x="189935" y="72014"/>
                  </a:lnTo>
                  <a:lnTo>
                    <a:pt x="201390" y="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1" name="任意多边形 460"/>
            <p:cNvSpPr/>
            <p:nvPr/>
          </p:nvSpPr>
          <p:spPr>
            <a:xfrm>
              <a:off x="7372183" y="5041589"/>
              <a:ext cx="153908" cy="72014"/>
            </a:xfrm>
            <a:custGeom>
              <a:avLst/>
              <a:gdLst/>
              <a:ahLst/>
              <a:cxnLst/>
              <a:rect l="0" t="0" r="0" b="0"/>
              <a:pathLst>
                <a:path w="153908" h="72014">
                  <a:moveTo>
                    <a:pt x="0" y="72013"/>
                  </a:moveTo>
                  <a:lnTo>
                    <a:pt x="153907" y="12798"/>
                  </a:lnTo>
                  <a:lnTo>
                    <a:pt x="153907" y="12798"/>
                  </a:lnTo>
                  <a:lnTo>
                    <a:pt x="11455"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2" name="任意多边形 461"/>
            <p:cNvSpPr/>
            <p:nvPr/>
          </p:nvSpPr>
          <p:spPr>
            <a:xfrm>
              <a:off x="7383638" y="4982374"/>
              <a:ext cx="142453" cy="72014"/>
            </a:xfrm>
            <a:custGeom>
              <a:avLst/>
              <a:gdLst/>
              <a:ahLst/>
              <a:cxnLst/>
              <a:rect l="0" t="0" r="0" b="0"/>
              <a:pathLst>
                <a:path w="142453" h="72014">
                  <a:moveTo>
                    <a:pt x="142452" y="72013"/>
                  </a:moveTo>
                  <a:lnTo>
                    <a:pt x="0" y="0"/>
                  </a:lnTo>
                  <a:lnTo>
                    <a:pt x="0" y="0"/>
                  </a:lnTo>
                  <a:lnTo>
                    <a:pt x="0" y="5921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64" name="组合 463"/>
          <p:cNvGrpSpPr/>
          <p:nvPr/>
        </p:nvGrpSpPr>
        <p:grpSpPr>
          <a:xfrm>
            <a:off x="523332" y="240069"/>
            <a:ext cx="756557" cy="720814"/>
            <a:chOff x="2654300" y="1041400"/>
            <a:chExt cx="1612901" cy="1536701"/>
          </a:xfrm>
        </p:grpSpPr>
        <p:sp>
          <p:nvSpPr>
            <p:cNvPr id="465" name="任意多边形 464"/>
            <p:cNvSpPr/>
            <p:nvPr/>
          </p:nvSpPr>
          <p:spPr>
            <a:xfrm>
              <a:off x="3251200" y="1511300"/>
              <a:ext cx="596901" cy="431801"/>
            </a:xfrm>
            <a:custGeom>
              <a:avLst/>
              <a:gdLst/>
              <a:ahLst/>
              <a:cxnLst/>
              <a:rect l="0" t="0" r="0" b="0"/>
              <a:pathLst>
                <a:path w="596901" h="431801">
                  <a:moveTo>
                    <a:pt x="25400" y="431800"/>
                  </a:moveTo>
                  <a:lnTo>
                    <a:pt x="596900" y="127000"/>
                  </a:lnTo>
                  <a:lnTo>
                    <a:pt x="596900" y="1270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6" name="任意多边形 465"/>
            <p:cNvSpPr/>
            <p:nvPr/>
          </p:nvSpPr>
          <p:spPr>
            <a:xfrm>
              <a:off x="3835400" y="1638300"/>
              <a:ext cx="431801" cy="304801"/>
            </a:xfrm>
            <a:custGeom>
              <a:avLst/>
              <a:gdLst/>
              <a:ahLst/>
              <a:cxnLst/>
              <a:rect l="0" t="0" r="0" b="0"/>
              <a:pathLst>
                <a:path w="431801" h="304801">
                  <a:moveTo>
                    <a:pt x="431800" y="177800"/>
                  </a:moveTo>
                  <a:lnTo>
                    <a:pt x="12700" y="0"/>
                  </a:lnTo>
                  <a:lnTo>
                    <a:pt x="12700" y="0"/>
                  </a:lnTo>
                  <a:lnTo>
                    <a:pt x="0" y="3048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7" name="任意多边形 466"/>
            <p:cNvSpPr/>
            <p:nvPr/>
          </p:nvSpPr>
          <p:spPr>
            <a:xfrm>
              <a:off x="3276600" y="1638300"/>
              <a:ext cx="571501" cy="304801"/>
            </a:xfrm>
            <a:custGeom>
              <a:avLst/>
              <a:gdLst/>
              <a:ahLst/>
              <a:cxnLst/>
              <a:rect l="0" t="0" r="0" b="0"/>
              <a:pathLst>
                <a:path w="571501" h="304801">
                  <a:moveTo>
                    <a:pt x="571500" y="0"/>
                  </a:moveTo>
                  <a:lnTo>
                    <a:pt x="0" y="304800"/>
                  </a:lnTo>
                  <a:lnTo>
                    <a:pt x="0" y="304800"/>
                  </a:lnTo>
                  <a:lnTo>
                    <a:pt x="558800" y="3048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8" name="任意多边形 467"/>
            <p:cNvSpPr/>
            <p:nvPr/>
          </p:nvSpPr>
          <p:spPr>
            <a:xfrm>
              <a:off x="3606800" y="1816100"/>
              <a:ext cx="660401" cy="762001"/>
            </a:xfrm>
            <a:custGeom>
              <a:avLst/>
              <a:gdLst/>
              <a:ahLst/>
              <a:cxnLst/>
              <a:rect l="0" t="0" r="0" b="0"/>
              <a:pathLst>
                <a:path w="660401" h="762001">
                  <a:moveTo>
                    <a:pt x="0" y="762000"/>
                  </a:moveTo>
                  <a:lnTo>
                    <a:pt x="660400" y="0"/>
                  </a:lnTo>
                  <a:lnTo>
                    <a:pt x="660400" y="0"/>
                  </a:lnTo>
                  <a:lnTo>
                    <a:pt x="241300" y="368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9" name="任意多边形 468"/>
            <p:cNvSpPr/>
            <p:nvPr/>
          </p:nvSpPr>
          <p:spPr>
            <a:xfrm>
              <a:off x="3835400" y="1816100"/>
              <a:ext cx="431801" cy="368301"/>
            </a:xfrm>
            <a:custGeom>
              <a:avLst/>
              <a:gdLst/>
              <a:ahLst/>
              <a:cxnLst/>
              <a:rect l="0" t="0" r="0" b="0"/>
              <a:pathLst>
                <a:path w="431801" h="368301">
                  <a:moveTo>
                    <a:pt x="431800" y="0"/>
                  </a:moveTo>
                  <a:lnTo>
                    <a:pt x="0" y="127000"/>
                  </a:lnTo>
                  <a:lnTo>
                    <a:pt x="0" y="127000"/>
                  </a:lnTo>
                  <a:lnTo>
                    <a:pt x="12700" y="368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0" name="任意多边形 469"/>
            <p:cNvSpPr/>
            <p:nvPr/>
          </p:nvSpPr>
          <p:spPr>
            <a:xfrm>
              <a:off x="3276600" y="1943100"/>
              <a:ext cx="571501" cy="241301"/>
            </a:xfrm>
            <a:custGeom>
              <a:avLst/>
              <a:gdLst/>
              <a:ahLst/>
              <a:cxnLst/>
              <a:rect l="0" t="0" r="0" b="0"/>
              <a:pathLst>
                <a:path w="571501" h="241301">
                  <a:moveTo>
                    <a:pt x="558800" y="0"/>
                  </a:moveTo>
                  <a:lnTo>
                    <a:pt x="0" y="0"/>
                  </a:lnTo>
                  <a:lnTo>
                    <a:pt x="0" y="0"/>
                  </a:lnTo>
                  <a:lnTo>
                    <a:pt x="571500" y="241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1" name="任意多边形 470"/>
            <p:cNvSpPr/>
            <p:nvPr/>
          </p:nvSpPr>
          <p:spPr>
            <a:xfrm>
              <a:off x="2654300" y="1854200"/>
              <a:ext cx="952501" cy="723901"/>
            </a:xfrm>
            <a:custGeom>
              <a:avLst/>
              <a:gdLst/>
              <a:ahLst/>
              <a:cxnLst/>
              <a:rect l="0" t="0" r="0" b="0"/>
              <a:pathLst>
                <a:path w="952501" h="723901">
                  <a:moveTo>
                    <a:pt x="0" y="0"/>
                  </a:moveTo>
                  <a:lnTo>
                    <a:pt x="952500" y="723900"/>
                  </a:lnTo>
                  <a:lnTo>
                    <a:pt x="952500" y="723900"/>
                  </a:lnTo>
                  <a:lnTo>
                    <a:pt x="609600" y="3429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2" name="任意多边形 471"/>
            <p:cNvSpPr/>
            <p:nvPr/>
          </p:nvSpPr>
          <p:spPr>
            <a:xfrm>
              <a:off x="2654300" y="1854200"/>
              <a:ext cx="622301" cy="342901"/>
            </a:xfrm>
            <a:custGeom>
              <a:avLst/>
              <a:gdLst/>
              <a:ahLst/>
              <a:cxnLst/>
              <a:rect l="0" t="0" r="0" b="0"/>
              <a:pathLst>
                <a:path w="622301" h="342901">
                  <a:moveTo>
                    <a:pt x="622300" y="88900"/>
                  </a:moveTo>
                  <a:lnTo>
                    <a:pt x="0" y="0"/>
                  </a:lnTo>
                  <a:lnTo>
                    <a:pt x="0" y="0"/>
                  </a:lnTo>
                  <a:lnTo>
                    <a:pt x="609600" y="3429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3" name="任意多边形 472"/>
            <p:cNvSpPr/>
            <p:nvPr/>
          </p:nvSpPr>
          <p:spPr>
            <a:xfrm>
              <a:off x="3263900" y="2184400"/>
              <a:ext cx="584201" cy="393701"/>
            </a:xfrm>
            <a:custGeom>
              <a:avLst/>
              <a:gdLst/>
              <a:ahLst/>
              <a:cxnLst/>
              <a:rect l="0" t="0" r="0" b="0"/>
              <a:pathLst>
                <a:path w="584201" h="393701">
                  <a:moveTo>
                    <a:pt x="342900" y="393700"/>
                  </a:moveTo>
                  <a:lnTo>
                    <a:pt x="584200" y="0"/>
                  </a:lnTo>
                  <a:lnTo>
                    <a:pt x="584200" y="0"/>
                  </a:lnTo>
                  <a:lnTo>
                    <a:pt x="0" y="12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4" name="任意多边形 473"/>
            <p:cNvSpPr/>
            <p:nvPr/>
          </p:nvSpPr>
          <p:spPr>
            <a:xfrm>
              <a:off x="3263900" y="1943100"/>
              <a:ext cx="584201" cy="254001"/>
            </a:xfrm>
            <a:custGeom>
              <a:avLst/>
              <a:gdLst/>
              <a:ahLst/>
              <a:cxnLst/>
              <a:rect l="0" t="0" r="0" b="0"/>
              <a:pathLst>
                <a:path w="584201" h="254001">
                  <a:moveTo>
                    <a:pt x="584200" y="241300"/>
                  </a:moveTo>
                  <a:lnTo>
                    <a:pt x="12700" y="0"/>
                  </a:lnTo>
                  <a:lnTo>
                    <a:pt x="12700" y="0"/>
                  </a:lnTo>
                  <a:lnTo>
                    <a:pt x="0" y="2540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5" name="任意多边形 474"/>
            <p:cNvSpPr/>
            <p:nvPr/>
          </p:nvSpPr>
          <p:spPr>
            <a:xfrm>
              <a:off x="3848100" y="1485900"/>
              <a:ext cx="419101" cy="330201"/>
            </a:xfrm>
            <a:custGeom>
              <a:avLst/>
              <a:gdLst/>
              <a:ahLst/>
              <a:cxnLst/>
              <a:rect l="0" t="0" r="0" b="0"/>
              <a:pathLst>
                <a:path w="419101" h="330201">
                  <a:moveTo>
                    <a:pt x="0" y="152400"/>
                  </a:moveTo>
                  <a:lnTo>
                    <a:pt x="419100" y="330200"/>
                  </a:lnTo>
                  <a:lnTo>
                    <a:pt x="419100" y="330200"/>
                  </a:lnTo>
                  <a:lnTo>
                    <a:pt x="1016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6" name="任意多边形 475"/>
            <p:cNvSpPr/>
            <p:nvPr/>
          </p:nvSpPr>
          <p:spPr>
            <a:xfrm>
              <a:off x="3251200" y="1371600"/>
              <a:ext cx="596901" cy="266701"/>
            </a:xfrm>
            <a:custGeom>
              <a:avLst/>
              <a:gdLst/>
              <a:ahLst/>
              <a:cxnLst/>
              <a:rect l="0" t="0" r="0" b="0"/>
              <a:pathLst>
                <a:path w="596901" h="266701">
                  <a:moveTo>
                    <a:pt x="0" y="139700"/>
                  </a:moveTo>
                  <a:lnTo>
                    <a:pt x="596900" y="266700"/>
                  </a:lnTo>
                  <a:lnTo>
                    <a:pt x="596900" y="266700"/>
                  </a:lnTo>
                  <a:lnTo>
                    <a:pt x="2286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7" name="任意多边形 476"/>
            <p:cNvSpPr/>
            <p:nvPr/>
          </p:nvSpPr>
          <p:spPr>
            <a:xfrm>
              <a:off x="3479800" y="1371600"/>
              <a:ext cx="469901" cy="266701"/>
            </a:xfrm>
            <a:custGeom>
              <a:avLst/>
              <a:gdLst/>
              <a:ahLst/>
              <a:cxnLst/>
              <a:rect l="0" t="0" r="0" b="0"/>
              <a:pathLst>
                <a:path w="469901" h="266701">
                  <a:moveTo>
                    <a:pt x="368300" y="266700"/>
                  </a:moveTo>
                  <a:lnTo>
                    <a:pt x="469900" y="114300"/>
                  </a:lnTo>
                  <a:lnTo>
                    <a:pt x="469900" y="1143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8" name="任意多边形 477"/>
            <p:cNvSpPr/>
            <p:nvPr/>
          </p:nvSpPr>
          <p:spPr>
            <a:xfrm>
              <a:off x="3479800" y="1041400"/>
              <a:ext cx="469901" cy="444501"/>
            </a:xfrm>
            <a:custGeom>
              <a:avLst/>
              <a:gdLst/>
              <a:ahLst/>
              <a:cxnLst/>
              <a:rect l="0" t="0" r="0" b="0"/>
              <a:pathLst>
                <a:path w="469901" h="444501">
                  <a:moveTo>
                    <a:pt x="469900" y="444500"/>
                  </a:moveTo>
                  <a:lnTo>
                    <a:pt x="0" y="0"/>
                  </a:lnTo>
                  <a:lnTo>
                    <a:pt x="0" y="0"/>
                  </a:lnTo>
                  <a:lnTo>
                    <a:pt x="0" y="3302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9" name="任意多边形 478"/>
            <p:cNvSpPr/>
            <p:nvPr/>
          </p:nvSpPr>
          <p:spPr>
            <a:xfrm>
              <a:off x="2654300" y="1485900"/>
              <a:ext cx="622301" cy="457201"/>
            </a:xfrm>
            <a:custGeom>
              <a:avLst/>
              <a:gdLst/>
              <a:ahLst/>
              <a:cxnLst/>
              <a:rect l="0" t="0" r="0" b="0"/>
              <a:pathLst>
                <a:path w="622301" h="457201">
                  <a:moveTo>
                    <a:pt x="0" y="368300"/>
                  </a:moveTo>
                  <a:lnTo>
                    <a:pt x="622300" y="457200"/>
                  </a:lnTo>
                  <a:lnTo>
                    <a:pt x="622300" y="457200"/>
                  </a:lnTo>
                  <a:lnTo>
                    <a:pt x="4572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0" name="任意多边形 479"/>
            <p:cNvSpPr/>
            <p:nvPr/>
          </p:nvSpPr>
          <p:spPr>
            <a:xfrm>
              <a:off x="3111500" y="1485900"/>
              <a:ext cx="165101" cy="457201"/>
            </a:xfrm>
            <a:custGeom>
              <a:avLst/>
              <a:gdLst/>
              <a:ahLst/>
              <a:cxnLst/>
              <a:rect l="0" t="0" r="0" b="0"/>
              <a:pathLst>
                <a:path w="165101" h="457201">
                  <a:moveTo>
                    <a:pt x="165100" y="457200"/>
                  </a:moveTo>
                  <a:lnTo>
                    <a:pt x="139700" y="25400"/>
                  </a:lnTo>
                  <a:lnTo>
                    <a:pt x="139700" y="254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1" name="任意多边形 480"/>
            <p:cNvSpPr/>
            <p:nvPr/>
          </p:nvSpPr>
          <p:spPr>
            <a:xfrm>
              <a:off x="3111500" y="1371600"/>
              <a:ext cx="368301" cy="139701"/>
            </a:xfrm>
            <a:custGeom>
              <a:avLst/>
              <a:gdLst/>
              <a:ahLst/>
              <a:cxnLst/>
              <a:rect l="0" t="0" r="0" b="0"/>
              <a:pathLst>
                <a:path w="368301" h="139701">
                  <a:moveTo>
                    <a:pt x="139700" y="139700"/>
                  </a:moveTo>
                  <a:lnTo>
                    <a:pt x="368300" y="0"/>
                  </a:lnTo>
                  <a:lnTo>
                    <a:pt x="368300" y="0"/>
                  </a:lnTo>
                  <a:lnTo>
                    <a:pt x="0" y="114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2" name="任意多边形 481"/>
            <p:cNvSpPr/>
            <p:nvPr/>
          </p:nvSpPr>
          <p:spPr>
            <a:xfrm>
              <a:off x="3111500" y="1041400"/>
              <a:ext cx="368301" cy="444501"/>
            </a:xfrm>
            <a:custGeom>
              <a:avLst/>
              <a:gdLst/>
              <a:ahLst/>
              <a:cxnLst/>
              <a:rect l="0" t="0" r="0" b="0"/>
              <a:pathLst>
                <a:path w="368301" h="444501">
                  <a:moveTo>
                    <a:pt x="368300" y="330200"/>
                  </a:moveTo>
                  <a:lnTo>
                    <a:pt x="368300" y="0"/>
                  </a:lnTo>
                  <a:lnTo>
                    <a:pt x="368300" y="0"/>
                  </a:lnTo>
                  <a:lnTo>
                    <a:pt x="0" y="4445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3" name="任意多边形 482"/>
            <p:cNvSpPr/>
            <p:nvPr/>
          </p:nvSpPr>
          <p:spPr>
            <a:xfrm>
              <a:off x="3479800" y="1041400"/>
              <a:ext cx="609601" cy="444501"/>
            </a:xfrm>
            <a:custGeom>
              <a:avLst/>
              <a:gdLst/>
              <a:ahLst/>
              <a:cxnLst/>
              <a:rect l="0" t="0" r="0" b="0"/>
              <a:pathLst>
                <a:path w="609601" h="444501">
                  <a:moveTo>
                    <a:pt x="0" y="0"/>
                  </a:moveTo>
                  <a:lnTo>
                    <a:pt x="469900" y="444500"/>
                  </a:lnTo>
                  <a:lnTo>
                    <a:pt x="469900" y="444500"/>
                  </a:lnTo>
                  <a:lnTo>
                    <a:pt x="609600" y="4064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4" name="任意多边形 483"/>
            <p:cNvSpPr/>
            <p:nvPr/>
          </p:nvSpPr>
          <p:spPr>
            <a:xfrm>
              <a:off x="3949700" y="1447800"/>
              <a:ext cx="317501" cy="368301"/>
            </a:xfrm>
            <a:custGeom>
              <a:avLst/>
              <a:gdLst/>
              <a:ahLst/>
              <a:cxnLst/>
              <a:rect l="0" t="0" r="0" b="0"/>
              <a:pathLst>
                <a:path w="317501" h="368301">
                  <a:moveTo>
                    <a:pt x="0" y="38100"/>
                  </a:moveTo>
                  <a:lnTo>
                    <a:pt x="317500" y="368300"/>
                  </a:lnTo>
                  <a:lnTo>
                    <a:pt x="317500" y="368300"/>
                  </a:lnTo>
                  <a:lnTo>
                    <a:pt x="1397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860515788"/>
      </p:ext>
    </p:extLst>
  </p:cSld>
  <p:clrMapOvr>
    <a:masterClrMapping/>
  </p:clrMapOvr>
  <mc:AlternateContent xmlns:mc="http://schemas.openxmlformats.org/markup-compatibility/2006" xmlns:p14="http://schemas.microsoft.com/office/powerpoint/2010/main">
    <mc:Choice Requires="p14">
      <p:transition spd="slow" p14:dur="1299">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64"/>
                                        </p:tgtEl>
                                        <p:attrNameLst>
                                          <p:attrName>style.visibility</p:attrName>
                                        </p:attrNameLst>
                                      </p:cBhvr>
                                      <p:to>
                                        <p:strVal val="visible"/>
                                      </p:to>
                                    </p:set>
                                    <p:anim calcmode="lin" valueType="num">
                                      <p:cBhvr>
                                        <p:cTn id="7" dur="500" fill="hold"/>
                                        <p:tgtEl>
                                          <p:spTgt spid="464"/>
                                        </p:tgtEl>
                                        <p:attrNameLst>
                                          <p:attrName>ppt_w</p:attrName>
                                        </p:attrNameLst>
                                      </p:cBhvr>
                                      <p:tavLst>
                                        <p:tav tm="0">
                                          <p:val>
                                            <p:fltVal val="0"/>
                                          </p:val>
                                        </p:tav>
                                        <p:tav tm="100000">
                                          <p:val>
                                            <p:strVal val="#ppt_w"/>
                                          </p:val>
                                        </p:tav>
                                      </p:tavLst>
                                    </p:anim>
                                    <p:anim calcmode="lin" valueType="num">
                                      <p:cBhvr>
                                        <p:cTn id="8" dur="500" fill="hold"/>
                                        <p:tgtEl>
                                          <p:spTgt spid="464"/>
                                        </p:tgtEl>
                                        <p:attrNameLst>
                                          <p:attrName>ppt_h</p:attrName>
                                        </p:attrNameLst>
                                      </p:cBhvr>
                                      <p:tavLst>
                                        <p:tav tm="0">
                                          <p:val>
                                            <p:fltVal val="0"/>
                                          </p:val>
                                        </p:tav>
                                        <p:tav tm="100000">
                                          <p:val>
                                            <p:strVal val="#ppt_h"/>
                                          </p:val>
                                        </p:tav>
                                      </p:tavLst>
                                    </p:anim>
                                    <p:animEffect transition="in" filter="fade">
                                      <p:cBhvr>
                                        <p:cTn id="9" dur="500"/>
                                        <p:tgtEl>
                                          <p:spTgt spid="464"/>
                                        </p:tgtEl>
                                      </p:cBhvr>
                                    </p:animEffect>
                                  </p:childTnLst>
                                </p:cTn>
                              </p:par>
                              <p:par>
                                <p:cTn id="10" presetID="39" presetClass="entr" presetSubtype="0" accel="100000" fill="hold" grpId="0" nodeType="withEffect">
                                  <p:stCondLst>
                                    <p:cond delay="400"/>
                                  </p:stCondLst>
                                  <p:childTnLst>
                                    <p:set>
                                      <p:cBhvr>
                                        <p:cTn id="11" dur="1" fill="hold">
                                          <p:stCondLst>
                                            <p:cond delay="0"/>
                                          </p:stCondLst>
                                        </p:cTn>
                                        <p:tgtEl>
                                          <p:spTgt spid="56"/>
                                        </p:tgtEl>
                                        <p:attrNameLst>
                                          <p:attrName>style.visibility</p:attrName>
                                        </p:attrNameLst>
                                      </p:cBhvr>
                                      <p:to>
                                        <p:strVal val="visible"/>
                                      </p:to>
                                    </p:set>
                                    <p:anim calcmode="lin" valueType="num">
                                      <p:cBhvr>
                                        <p:cTn id="12" dur="500" fill="hold"/>
                                        <p:tgtEl>
                                          <p:spTgt spid="56"/>
                                        </p:tgtEl>
                                        <p:attrNameLst>
                                          <p:attrName>ppt_h</p:attrName>
                                        </p:attrNameLst>
                                      </p:cBhvr>
                                      <p:tavLst>
                                        <p:tav tm="0">
                                          <p:val>
                                            <p:strVal val="#ppt_h/20"/>
                                          </p:val>
                                        </p:tav>
                                        <p:tav tm="50000">
                                          <p:val>
                                            <p:strVal val="#ppt_h/20"/>
                                          </p:val>
                                        </p:tav>
                                        <p:tav tm="100000">
                                          <p:val>
                                            <p:strVal val="#ppt_h"/>
                                          </p:val>
                                        </p:tav>
                                      </p:tavLst>
                                    </p:anim>
                                    <p:anim calcmode="lin" valueType="num">
                                      <p:cBhvr>
                                        <p:cTn id="13" dur="500" fill="hold"/>
                                        <p:tgtEl>
                                          <p:spTgt spid="56"/>
                                        </p:tgtEl>
                                        <p:attrNameLst>
                                          <p:attrName>ppt_w</p:attrName>
                                        </p:attrNameLst>
                                      </p:cBhvr>
                                      <p:tavLst>
                                        <p:tav tm="0">
                                          <p:val>
                                            <p:strVal val="#ppt_w+.3"/>
                                          </p:val>
                                        </p:tav>
                                        <p:tav tm="50000">
                                          <p:val>
                                            <p:strVal val="#ppt_w+.3"/>
                                          </p:val>
                                        </p:tav>
                                        <p:tav tm="100000">
                                          <p:val>
                                            <p:strVal val="#ppt_w"/>
                                          </p:val>
                                        </p:tav>
                                      </p:tavLst>
                                    </p:anim>
                                    <p:anim calcmode="lin" valueType="num">
                                      <p:cBhvr>
                                        <p:cTn id="14" dur="500" fill="hold"/>
                                        <p:tgtEl>
                                          <p:spTgt spid="56"/>
                                        </p:tgtEl>
                                        <p:attrNameLst>
                                          <p:attrName>ppt_x</p:attrName>
                                        </p:attrNameLst>
                                      </p:cBhvr>
                                      <p:tavLst>
                                        <p:tav tm="0">
                                          <p:val>
                                            <p:strVal val="#ppt_x-.3"/>
                                          </p:val>
                                        </p:tav>
                                        <p:tav tm="50000">
                                          <p:val>
                                            <p:strVal val="#ppt_x"/>
                                          </p:val>
                                        </p:tav>
                                        <p:tav tm="100000">
                                          <p:val>
                                            <p:strVal val="#ppt_x"/>
                                          </p:val>
                                        </p:tav>
                                      </p:tavLst>
                                    </p:anim>
                                    <p:anim calcmode="lin" valueType="num">
                                      <p:cBhvr>
                                        <p:cTn id="15" dur="500" fill="hold"/>
                                        <p:tgtEl>
                                          <p:spTgt spid="56"/>
                                        </p:tgtEl>
                                        <p:attrNameLst>
                                          <p:attrName>ppt_y</p:attrName>
                                        </p:attrNameLst>
                                      </p:cBhvr>
                                      <p:tavLst>
                                        <p:tav tm="0">
                                          <p:val>
                                            <p:strVal val="#ppt_y"/>
                                          </p:val>
                                        </p:tav>
                                        <p:tav tm="100000">
                                          <p:val>
                                            <p:strVal val="#ppt_y"/>
                                          </p:val>
                                        </p:tav>
                                      </p:tavLst>
                                    </p:anim>
                                  </p:childTnLst>
                                </p:cTn>
                              </p:par>
                            </p:childTnLst>
                          </p:cTn>
                        </p:par>
                        <p:par>
                          <p:cTn id="16" fill="hold">
                            <p:stCondLst>
                              <p:cond delay="900"/>
                            </p:stCondLst>
                            <p:childTnLst>
                              <p:par>
                                <p:cTn id="17" presetID="31" presetClass="entr" presetSubtype="0" fill="hold" nodeType="afterEffect">
                                  <p:stCondLst>
                                    <p:cond delay="0"/>
                                  </p:stCondLst>
                                  <p:childTnLst>
                                    <p:set>
                                      <p:cBhvr>
                                        <p:cTn id="18" dur="1" fill="hold">
                                          <p:stCondLst>
                                            <p:cond delay="0"/>
                                          </p:stCondLst>
                                        </p:cTn>
                                        <p:tgtEl>
                                          <p:spTgt spid="57"/>
                                        </p:tgtEl>
                                        <p:attrNameLst>
                                          <p:attrName>style.visibility</p:attrName>
                                        </p:attrNameLst>
                                      </p:cBhvr>
                                      <p:to>
                                        <p:strVal val="visible"/>
                                      </p:to>
                                    </p:set>
                                    <p:anim calcmode="lin" valueType="num">
                                      <p:cBhvr>
                                        <p:cTn id="19" dur="1000" fill="hold"/>
                                        <p:tgtEl>
                                          <p:spTgt spid="57"/>
                                        </p:tgtEl>
                                        <p:attrNameLst>
                                          <p:attrName>ppt_w</p:attrName>
                                        </p:attrNameLst>
                                      </p:cBhvr>
                                      <p:tavLst>
                                        <p:tav tm="0">
                                          <p:val>
                                            <p:fltVal val="0"/>
                                          </p:val>
                                        </p:tav>
                                        <p:tav tm="100000">
                                          <p:val>
                                            <p:strVal val="#ppt_w"/>
                                          </p:val>
                                        </p:tav>
                                      </p:tavLst>
                                    </p:anim>
                                    <p:anim calcmode="lin" valueType="num">
                                      <p:cBhvr>
                                        <p:cTn id="20" dur="1000" fill="hold"/>
                                        <p:tgtEl>
                                          <p:spTgt spid="57"/>
                                        </p:tgtEl>
                                        <p:attrNameLst>
                                          <p:attrName>ppt_h</p:attrName>
                                        </p:attrNameLst>
                                      </p:cBhvr>
                                      <p:tavLst>
                                        <p:tav tm="0">
                                          <p:val>
                                            <p:fltVal val="0"/>
                                          </p:val>
                                        </p:tav>
                                        <p:tav tm="100000">
                                          <p:val>
                                            <p:strVal val="#ppt_h"/>
                                          </p:val>
                                        </p:tav>
                                      </p:tavLst>
                                    </p:anim>
                                    <p:anim calcmode="lin" valueType="num">
                                      <p:cBhvr>
                                        <p:cTn id="21" dur="1000" fill="hold"/>
                                        <p:tgtEl>
                                          <p:spTgt spid="57"/>
                                        </p:tgtEl>
                                        <p:attrNameLst>
                                          <p:attrName>style.rotation</p:attrName>
                                        </p:attrNameLst>
                                      </p:cBhvr>
                                      <p:tavLst>
                                        <p:tav tm="0">
                                          <p:val>
                                            <p:fltVal val="90"/>
                                          </p:val>
                                        </p:tav>
                                        <p:tav tm="100000">
                                          <p:val>
                                            <p:fltVal val="0"/>
                                          </p:val>
                                        </p:tav>
                                      </p:tavLst>
                                    </p:anim>
                                    <p:animEffect transition="in" filter="fade">
                                      <p:cBhvr>
                                        <p:cTn id="22" dur="1000"/>
                                        <p:tgtEl>
                                          <p:spTgt spid="57"/>
                                        </p:tgtEl>
                                      </p:cBhvr>
                                    </p:animEffect>
                                  </p:childTnLst>
                                </p:cTn>
                              </p:par>
                            </p:childTnLst>
                          </p:cTn>
                        </p:par>
                        <p:par>
                          <p:cTn id="23" fill="hold">
                            <p:stCondLst>
                              <p:cond delay="1900"/>
                            </p:stCondLst>
                            <p:childTnLst>
                              <p:par>
                                <p:cTn id="24" presetID="53" presetClass="entr" presetSubtype="16" fill="hold" nodeType="after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p:cTn id="26" dur="500" fill="hold"/>
                                        <p:tgtEl>
                                          <p:spTgt spid="2"/>
                                        </p:tgtEl>
                                        <p:attrNameLst>
                                          <p:attrName>ppt_w</p:attrName>
                                        </p:attrNameLst>
                                      </p:cBhvr>
                                      <p:tavLst>
                                        <p:tav tm="0">
                                          <p:val>
                                            <p:fltVal val="0"/>
                                          </p:val>
                                        </p:tav>
                                        <p:tav tm="100000">
                                          <p:val>
                                            <p:strVal val="#ppt_w"/>
                                          </p:val>
                                        </p:tav>
                                      </p:tavLst>
                                    </p:anim>
                                    <p:anim calcmode="lin" valueType="num">
                                      <p:cBhvr>
                                        <p:cTn id="27" dur="500" fill="hold"/>
                                        <p:tgtEl>
                                          <p:spTgt spid="2"/>
                                        </p:tgtEl>
                                        <p:attrNameLst>
                                          <p:attrName>ppt_h</p:attrName>
                                        </p:attrNameLst>
                                      </p:cBhvr>
                                      <p:tavLst>
                                        <p:tav tm="0">
                                          <p:val>
                                            <p:fltVal val="0"/>
                                          </p:val>
                                        </p:tav>
                                        <p:tav tm="100000">
                                          <p:val>
                                            <p:strVal val="#ppt_h"/>
                                          </p:val>
                                        </p:tav>
                                      </p:tavLst>
                                    </p:anim>
                                    <p:animEffect transition="in" filter="fade">
                                      <p:cBhvr>
                                        <p:cTn id="2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a:stCxn id="10" idx="0"/>
            <a:endCxn id="9" idx="4"/>
          </p:cNvCxnSpPr>
          <p:nvPr/>
        </p:nvCxnSpPr>
        <p:spPr>
          <a:xfrm>
            <a:off x="1388304" y="3556000"/>
            <a:ext cx="83041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a:stCxn id="7" idx="4"/>
            <a:endCxn id="8" idx="0"/>
          </p:cNvCxnSpPr>
          <p:nvPr/>
        </p:nvCxnSpPr>
        <p:spPr>
          <a:xfrm>
            <a:off x="1789221" y="3136905"/>
            <a:ext cx="0" cy="830412"/>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1147262" y="1852987"/>
            <a:ext cx="1283918" cy="128391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椭圆 7"/>
          <p:cNvSpPr/>
          <p:nvPr/>
        </p:nvSpPr>
        <p:spPr>
          <a:xfrm>
            <a:off x="1147262" y="3967317"/>
            <a:ext cx="1283918" cy="128391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 name="椭圆 8"/>
          <p:cNvSpPr/>
          <p:nvPr/>
        </p:nvSpPr>
        <p:spPr>
          <a:xfrm rot="5400000">
            <a:off x="2218716" y="2914041"/>
            <a:ext cx="1283918" cy="128391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 name="椭圆 9"/>
          <p:cNvSpPr/>
          <p:nvPr/>
        </p:nvSpPr>
        <p:spPr>
          <a:xfrm rot="5400000">
            <a:off x="104386" y="2914041"/>
            <a:ext cx="1283918" cy="128391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1" name="椭圆 10"/>
          <p:cNvSpPr/>
          <p:nvPr/>
        </p:nvSpPr>
        <p:spPr>
          <a:xfrm>
            <a:off x="1592794" y="3365500"/>
            <a:ext cx="381000" cy="381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 name="KSO_Shape"/>
          <p:cNvSpPr/>
          <p:nvPr/>
        </p:nvSpPr>
        <p:spPr>
          <a:xfrm>
            <a:off x="1636290" y="3411085"/>
            <a:ext cx="280447" cy="281857"/>
          </a:xfrm>
          <a:custGeom>
            <a:avLst/>
            <a:gdLst/>
            <a:ahLst/>
            <a:cxnLst/>
            <a:rect l="l" t="t" r="r" b="b"/>
            <a:pathLst>
              <a:path w="1011944" h="1017468">
                <a:moveTo>
                  <a:pt x="302571" y="800429"/>
                </a:moveTo>
                <a:cubicBezTo>
                  <a:pt x="313716" y="810444"/>
                  <a:pt x="325855" y="819562"/>
                  <a:pt x="338737" y="827969"/>
                </a:cubicBezTo>
                <a:cubicBezTo>
                  <a:pt x="470225" y="913775"/>
                  <a:pt x="638330" y="898869"/>
                  <a:pt x="751224" y="801057"/>
                </a:cubicBezTo>
                <a:lnTo>
                  <a:pt x="829505" y="852141"/>
                </a:lnTo>
                <a:lnTo>
                  <a:pt x="867479" y="876922"/>
                </a:lnTo>
                <a:cubicBezTo>
                  <a:pt x="710485" y="1034336"/>
                  <a:pt x="459572" y="1065741"/>
                  <a:pt x="266005" y="939424"/>
                </a:cubicBezTo>
                <a:lnTo>
                  <a:pt x="229286" y="912728"/>
                </a:lnTo>
                <a:close/>
                <a:moveTo>
                  <a:pt x="936681" y="640575"/>
                </a:moveTo>
                <a:lnTo>
                  <a:pt x="922352" y="912731"/>
                </a:lnTo>
                <a:lnTo>
                  <a:pt x="867479" y="876922"/>
                </a:lnTo>
                <a:lnTo>
                  <a:pt x="867479" y="876922"/>
                </a:lnTo>
                <a:lnTo>
                  <a:pt x="829505" y="852141"/>
                </a:lnTo>
                <a:lnTo>
                  <a:pt x="693334" y="763279"/>
                </a:lnTo>
                <a:close/>
                <a:moveTo>
                  <a:pt x="241423" y="569919"/>
                </a:moveTo>
                <a:lnTo>
                  <a:pt x="231447" y="842269"/>
                </a:lnTo>
                <a:lnTo>
                  <a:pt x="0" y="698372"/>
                </a:lnTo>
                <a:close/>
                <a:moveTo>
                  <a:pt x="334488" y="91365"/>
                </a:moveTo>
                <a:lnTo>
                  <a:pt x="397475" y="209747"/>
                </a:lnTo>
                <a:cubicBezTo>
                  <a:pt x="383325" y="214674"/>
                  <a:pt x="369480" y="220906"/>
                  <a:pt x="355899" y="228131"/>
                </a:cubicBezTo>
                <a:cubicBezTo>
                  <a:pt x="217290" y="301881"/>
                  <a:pt x="149214" y="456306"/>
                  <a:pt x="180397" y="602388"/>
                </a:cubicBezTo>
                <a:lnTo>
                  <a:pt x="57845" y="667594"/>
                </a:lnTo>
                <a:cubicBezTo>
                  <a:pt x="-4255" y="454123"/>
                  <a:pt x="89335" y="219209"/>
                  <a:pt x="293386" y="110640"/>
                </a:cubicBezTo>
                <a:close/>
                <a:moveTo>
                  <a:pt x="656877" y="65422"/>
                </a:moveTo>
                <a:cubicBezTo>
                  <a:pt x="871633" y="122920"/>
                  <a:pt x="1024059" y="324688"/>
                  <a:pt x="1011187" y="555465"/>
                </a:cubicBezTo>
                <a:lnTo>
                  <a:pt x="1006376" y="600607"/>
                </a:lnTo>
                <a:lnTo>
                  <a:pt x="872488" y="593139"/>
                </a:lnTo>
                <a:cubicBezTo>
                  <a:pt x="875606" y="578483"/>
                  <a:pt x="877450" y="563413"/>
                  <a:pt x="878307" y="548054"/>
                </a:cubicBezTo>
                <a:cubicBezTo>
                  <a:pt x="887050" y="391290"/>
                  <a:pt x="790245" y="253049"/>
                  <a:pt x="649146" y="204027"/>
                </a:cubicBezTo>
                <a:close/>
                <a:moveTo>
                  <a:pt x="660526" y="0"/>
                </a:moveTo>
                <a:lnTo>
                  <a:pt x="645296" y="273045"/>
                </a:lnTo>
                <a:lnTo>
                  <a:pt x="417527" y="12339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chemeClr val="bg1"/>
              </a:solidFill>
            </a:endParaRPr>
          </a:p>
        </p:txBody>
      </p:sp>
      <p:sp>
        <p:nvSpPr>
          <p:cNvPr id="13" name="KSO_Shape"/>
          <p:cNvSpPr/>
          <p:nvPr/>
        </p:nvSpPr>
        <p:spPr>
          <a:xfrm>
            <a:off x="1494136" y="2265395"/>
            <a:ext cx="578688" cy="460057"/>
          </a:xfrm>
          <a:custGeom>
            <a:avLst/>
            <a:gdLst/>
            <a:ahLst/>
            <a:cxnLst/>
            <a:rect l="l" t="t" r="r" b="b"/>
            <a:pathLst>
              <a:path w="3438144" h="2732506">
                <a:moveTo>
                  <a:pt x="1719072" y="1227183"/>
                </a:moveTo>
                <a:cubicBezTo>
                  <a:pt x="1961590" y="1227183"/>
                  <a:pt x="2158189" y="1423782"/>
                  <a:pt x="2158189" y="1666300"/>
                </a:cubicBezTo>
                <a:cubicBezTo>
                  <a:pt x="2158189" y="1908818"/>
                  <a:pt x="1961590" y="2105417"/>
                  <a:pt x="1719072" y="2105417"/>
                </a:cubicBezTo>
                <a:cubicBezTo>
                  <a:pt x="1476554" y="2105417"/>
                  <a:pt x="1279955" y="1908818"/>
                  <a:pt x="1279955" y="1666300"/>
                </a:cubicBezTo>
                <a:cubicBezTo>
                  <a:pt x="1279955" y="1423782"/>
                  <a:pt x="1476554" y="1227183"/>
                  <a:pt x="1719072" y="1227183"/>
                </a:cubicBezTo>
                <a:close/>
                <a:moveTo>
                  <a:pt x="1719072" y="997872"/>
                </a:moveTo>
                <a:cubicBezTo>
                  <a:pt x="1349909" y="997872"/>
                  <a:pt x="1050644" y="1297137"/>
                  <a:pt x="1050644" y="1666300"/>
                </a:cubicBezTo>
                <a:cubicBezTo>
                  <a:pt x="1050644" y="2035463"/>
                  <a:pt x="1349909" y="2334728"/>
                  <a:pt x="1719072" y="2334728"/>
                </a:cubicBezTo>
                <a:cubicBezTo>
                  <a:pt x="2088235" y="2334728"/>
                  <a:pt x="2387500" y="2035463"/>
                  <a:pt x="2387500" y="1666300"/>
                </a:cubicBezTo>
                <a:cubicBezTo>
                  <a:pt x="2387500" y="1297137"/>
                  <a:pt x="2088235" y="997872"/>
                  <a:pt x="1719072" y="997872"/>
                </a:cubicBezTo>
                <a:close/>
                <a:moveTo>
                  <a:pt x="575044" y="803862"/>
                </a:moveTo>
                <a:cubicBezTo>
                  <a:pt x="495506" y="803862"/>
                  <a:pt x="431028" y="868340"/>
                  <a:pt x="431028" y="947878"/>
                </a:cubicBezTo>
                <a:cubicBezTo>
                  <a:pt x="431028" y="1027416"/>
                  <a:pt x="495506" y="1091894"/>
                  <a:pt x="575044" y="1091894"/>
                </a:cubicBezTo>
                <a:cubicBezTo>
                  <a:pt x="654582" y="1091894"/>
                  <a:pt x="719060" y="1027416"/>
                  <a:pt x="719060" y="947878"/>
                </a:cubicBezTo>
                <a:cubicBezTo>
                  <a:pt x="719060" y="868340"/>
                  <a:pt x="654582" y="803862"/>
                  <a:pt x="575044" y="803862"/>
                </a:cubicBezTo>
                <a:close/>
                <a:moveTo>
                  <a:pt x="1365940" y="0"/>
                </a:moveTo>
                <a:lnTo>
                  <a:pt x="1998164" y="0"/>
                </a:lnTo>
                <a:cubicBezTo>
                  <a:pt x="2213188" y="0"/>
                  <a:pt x="2387500" y="174312"/>
                  <a:pt x="2387500" y="389336"/>
                </a:cubicBezTo>
                <a:lnTo>
                  <a:pt x="2384456" y="419529"/>
                </a:lnTo>
                <a:lnTo>
                  <a:pt x="3040081" y="419529"/>
                </a:lnTo>
                <a:cubicBezTo>
                  <a:pt x="3259925" y="419529"/>
                  <a:pt x="3438144" y="597748"/>
                  <a:pt x="3438144" y="817592"/>
                </a:cubicBezTo>
                <a:lnTo>
                  <a:pt x="3438144" y="2334443"/>
                </a:lnTo>
                <a:cubicBezTo>
                  <a:pt x="3438144" y="2554287"/>
                  <a:pt x="3259925" y="2732506"/>
                  <a:pt x="3040081" y="2732506"/>
                </a:cubicBezTo>
                <a:lnTo>
                  <a:pt x="398063" y="2732506"/>
                </a:lnTo>
                <a:cubicBezTo>
                  <a:pt x="178219" y="2732506"/>
                  <a:pt x="0" y="2554287"/>
                  <a:pt x="0" y="2334443"/>
                </a:cubicBezTo>
                <a:lnTo>
                  <a:pt x="0" y="817592"/>
                </a:lnTo>
                <a:cubicBezTo>
                  <a:pt x="0" y="597748"/>
                  <a:pt x="178219" y="419529"/>
                  <a:pt x="398063" y="419529"/>
                </a:cubicBezTo>
                <a:lnTo>
                  <a:pt x="979648" y="419529"/>
                </a:lnTo>
                <a:cubicBezTo>
                  <a:pt x="976997" y="409663"/>
                  <a:pt x="976604" y="399545"/>
                  <a:pt x="976604" y="389336"/>
                </a:cubicBezTo>
                <a:cubicBezTo>
                  <a:pt x="976604" y="174312"/>
                  <a:pt x="1150916" y="0"/>
                  <a:pt x="1365940" y="0"/>
                </a:cubicBez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chemeClr val="bg1"/>
              </a:solidFill>
            </a:endParaRPr>
          </a:p>
        </p:txBody>
      </p:sp>
      <p:sp>
        <p:nvSpPr>
          <p:cNvPr id="14" name="KSO_Shape"/>
          <p:cNvSpPr>
            <a:spLocks/>
          </p:cNvSpPr>
          <p:nvPr/>
        </p:nvSpPr>
        <p:spPr bwMode="auto">
          <a:xfrm>
            <a:off x="558385" y="3249248"/>
            <a:ext cx="375920" cy="605530"/>
          </a:xfrm>
          <a:custGeom>
            <a:avLst/>
            <a:gdLst>
              <a:gd name="T0" fmla="*/ 626709 w 2415"/>
              <a:gd name="T1" fmla="*/ 1437082 h 3895"/>
              <a:gd name="T2" fmla="*/ 626709 w 2415"/>
              <a:gd name="T3" fmla="*/ 1656643 h 3895"/>
              <a:gd name="T4" fmla="*/ 877670 w 2415"/>
              <a:gd name="T5" fmla="*/ 1656643 h 3895"/>
              <a:gd name="T6" fmla="*/ 877670 w 2415"/>
              <a:gd name="T7" fmla="*/ 1800397 h 3895"/>
              <a:gd name="T8" fmla="*/ 226466 w 2415"/>
              <a:gd name="T9" fmla="*/ 1800397 h 3895"/>
              <a:gd name="T10" fmla="*/ 226466 w 2415"/>
              <a:gd name="T11" fmla="*/ 1656643 h 3895"/>
              <a:gd name="T12" fmla="*/ 477427 w 2415"/>
              <a:gd name="T13" fmla="*/ 1656643 h 3895"/>
              <a:gd name="T14" fmla="*/ 477427 w 2415"/>
              <a:gd name="T15" fmla="*/ 1437082 h 3895"/>
              <a:gd name="T16" fmla="*/ 0 w 2415"/>
              <a:gd name="T17" fmla="*/ 883789 h 3895"/>
              <a:gd name="T18" fmla="*/ 0 w 2415"/>
              <a:gd name="T19" fmla="*/ 683180 h 3895"/>
              <a:gd name="T20" fmla="*/ 155291 w 2415"/>
              <a:gd name="T21" fmla="*/ 683180 h 3895"/>
              <a:gd name="T22" fmla="*/ 155291 w 2415"/>
              <a:gd name="T23" fmla="*/ 883789 h 3895"/>
              <a:gd name="T24" fmla="*/ 268986 w 2415"/>
              <a:gd name="T25" fmla="*/ 1172685 h 3895"/>
              <a:gd name="T26" fmla="*/ 557845 w 2415"/>
              <a:gd name="T27" fmla="*/ 1292403 h 3895"/>
              <a:gd name="T28" fmla="*/ 847166 w 2415"/>
              <a:gd name="T29" fmla="*/ 1172685 h 3895"/>
              <a:gd name="T30" fmla="*/ 948845 w 2415"/>
              <a:gd name="T31" fmla="*/ 883789 h 3895"/>
              <a:gd name="T32" fmla="*/ 948845 w 2415"/>
              <a:gd name="T33" fmla="*/ 683180 h 3895"/>
              <a:gd name="T34" fmla="*/ 1116152 w 2415"/>
              <a:gd name="T35" fmla="*/ 683180 h 3895"/>
              <a:gd name="T36" fmla="*/ 1116152 w 2415"/>
              <a:gd name="T37" fmla="*/ 883789 h 3895"/>
              <a:gd name="T38" fmla="*/ 626709 w 2415"/>
              <a:gd name="T39" fmla="*/ 1437082 h 3895"/>
              <a:gd name="T40" fmla="*/ 570786 w 2415"/>
              <a:gd name="T41" fmla="*/ 1187476 h 3895"/>
              <a:gd name="T42" fmla="*/ 264364 w 2415"/>
              <a:gd name="T43" fmla="*/ 868536 h 3895"/>
              <a:gd name="T44" fmla="*/ 264364 w 2415"/>
              <a:gd name="T45" fmla="*/ 793654 h 3895"/>
              <a:gd name="T46" fmla="*/ 694186 w 2415"/>
              <a:gd name="T47" fmla="*/ 793654 h 3895"/>
              <a:gd name="T48" fmla="*/ 694186 w 2415"/>
              <a:gd name="T49" fmla="*/ 718310 h 3895"/>
              <a:gd name="T50" fmla="*/ 264364 w 2415"/>
              <a:gd name="T51" fmla="*/ 718310 h 3895"/>
              <a:gd name="T52" fmla="*/ 264364 w 2415"/>
              <a:gd name="T53" fmla="*/ 578253 h 3895"/>
              <a:gd name="T54" fmla="*/ 694186 w 2415"/>
              <a:gd name="T55" fmla="*/ 578253 h 3895"/>
              <a:gd name="T56" fmla="*/ 694186 w 2415"/>
              <a:gd name="T57" fmla="*/ 502909 h 3895"/>
              <a:gd name="T58" fmla="*/ 264364 w 2415"/>
              <a:gd name="T59" fmla="*/ 502909 h 3895"/>
              <a:gd name="T60" fmla="*/ 264364 w 2415"/>
              <a:gd name="T61" fmla="*/ 394747 h 3895"/>
              <a:gd name="T62" fmla="*/ 694186 w 2415"/>
              <a:gd name="T63" fmla="*/ 394747 h 3895"/>
              <a:gd name="T64" fmla="*/ 694186 w 2415"/>
              <a:gd name="T65" fmla="*/ 324025 h 3895"/>
              <a:gd name="T66" fmla="*/ 264826 w 2415"/>
              <a:gd name="T67" fmla="*/ 324025 h 3895"/>
              <a:gd name="T68" fmla="*/ 570786 w 2415"/>
              <a:gd name="T69" fmla="*/ 0 h 3895"/>
              <a:gd name="T70" fmla="*/ 876745 w 2415"/>
              <a:gd name="T71" fmla="*/ 318941 h 3895"/>
              <a:gd name="T72" fmla="*/ 876745 w 2415"/>
              <a:gd name="T73" fmla="*/ 868536 h 3895"/>
              <a:gd name="T74" fmla="*/ 570786 w 2415"/>
              <a:gd name="T75" fmla="*/ 1187476 h 389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415" h="3895">
                <a:moveTo>
                  <a:pt x="1356" y="3109"/>
                </a:moveTo>
                <a:cubicBezTo>
                  <a:pt x="1356" y="3584"/>
                  <a:pt x="1356" y="3584"/>
                  <a:pt x="1356" y="3584"/>
                </a:cubicBezTo>
                <a:cubicBezTo>
                  <a:pt x="1899" y="3584"/>
                  <a:pt x="1899" y="3584"/>
                  <a:pt x="1899" y="3584"/>
                </a:cubicBezTo>
                <a:cubicBezTo>
                  <a:pt x="1899" y="3895"/>
                  <a:pt x="1899" y="3895"/>
                  <a:pt x="1899" y="3895"/>
                </a:cubicBezTo>
                <a:cubicBezTo>
                  <a:pt x="490" y="3895"/>
                  <a:pt x="490" y="3895"/>
                  <a:pt x="490" y="3895"/>
                </a:cubicBezTo>
                <a:cubicBezTo>
                  <a:pt x="490" y="3584"/>
                  <a:pt x="490" y="3584"/>
                  <a:pt x="490" y="3584"/>
                </a:cubicBezTo>
                <a:cubicBezTo>
                  <a:pt x="1033" y="3584"/>
                  <a:pt x="1033" y="3584"/>
                  <a:pt x="1033" y="3584"/>
                </a:cubicBezTo>
                <a:cubicBezTo>
                  <a:pt x="1033" y="3109"/>
                  <a:pt x="1033" y="3109"/>
                  <a:pt x="1033" y="3109"/>
                </a:cubicBezTo>
                <a:cubicBezTo>
                  <a:pt x="442" y="3030"/>
                  <a:pt x="0" y="2524"/>
                  <a:pt x="0" y="1912"/>
                </a:cubicBezTo>
                <a:cubicBezTo>
                  <a:pt x="0" y="1478"/>
                  <a:pt x="0" y="1478"/>
                  <a:pt x="0" y="1478"/>
                </a:cubicBezTo>
                <a:cubicBezTo>
                  <a:pt x="336" y="1478"/>
                  <a:pt x="336" y="1478"/>
                  <a:pt x="336" y="1478"/>
                </a:cubicBezTo>
                <a:cubicBezTo>
                  <a:pt x="336" y="1912"/>
                  <a:pt x="336" y="1912"/>
                  <a:pt x="336" y="1912"/>
                </a:cubicBezTo>
                <a:cubicBezTo>
                  <a:pt x="336" y="2157"/>
                  <a:pt x="422" y="2377"/>
                  <a:pt x="582" y="2537"/>
                </a:cubicBezTo>
                <a:cubicBezTo>
                  <a:pt x="743" y="2698"/>
                  <a:pt x="963" y="2796"/>
                  <a:pt x="1207" y="2796"/>
                </a:cubicBezTo>
                <a:cubicBezTo>
                  <a:pt x="1452" y="2796"/>
                  <a:pt x="1672" y="2698"/>
                  <a:pt x="1833" y="2537"/>
                </a:cubicBezTo>
                <a:cubicBezTo>
                  <a:pt x="1993" y="2377"/>
                  <a:pt x="2053" y="2157"/>
                  <a:pt x="2053" y="1912"/>
                </a:cubicBezTo>
                <a:cubicBezTo>
                  <a:pt x="2053" y="1478"/>
                  <a:pt x="2053" y="1478"/>
                  <a:pt x="2053" y="1478"/>
                </a:cubicBezTo>
                <a:cubicBezTo>
                  <a:pt x="2415" y="1478"/>
                  <a:pt x="2415" y="1478"/>
                  <a:pt x="2415" y="1478"/>
                </a:cubicBezTo>
                <a:cubicBezTo>
                  <a:pt x="2415" y="1912"/>
                  <a:pt x="2415" y="1912"/>
                  <a:pt x="2415" y="1912"/>
                </a:cubicBezTo>
                <a:cubicBezTo>
                  <a:pt x="2415" y="2524"/>
                  <a:pt x="1947" y="3030"/>
                  <a:pt x="1356" y="3109"/>
                </a:cubicBezTo>
                <a:close/>
                <a:moveTo>
                  <a:pt x="1235" y="2569"/>
                </a:moveTo>
                <a:cubicBezTo>
                  <a:pt x="879" y="2569"/>
                  <a:pt x="572" y="2260"/>
                  <a:pt x="572" y="1879"/>
                </a:cubicBezTo>
                <a:cubicBezTo>
                  <a:pt x="572" y="1717"/>
                  <a:pt x="572" y="1717"/>
                  <a:pt x="572" y="1717"/>
                </a:cubicBezTo>
                <a:cubicBezTo>
                  <a:pt x="1502" y="1717"/>
                  <a:pt x="1502" y="1717"/>
                  <a:pt x="1502" y="1717"/>
                </a:cubicBezTo>
                <a:cubicBezTo>
                  <a:pt x="1502" y="1554"/>
                  <a:pt x="1502" y="1554"/>
                  <a:pt x="1502" y="1554"/>
                </a:cubicBezTo>
                <a:cubicBezTo>
                  <a:pt x="572" y="1554"/>
                  <a:pt x="572" y="1554"/>
                  <a:pt x="572" y="1554"/>
                </a:cubicBezTo>
                <a:cubicBezTo>
                  <a:pt x="572" y="1251"/>
                  <a:pt x="572" y="1251"/>
                  <a:pt x="572" y="1251"/>
                </a:cubicBezTo>
                <a:cubicBezTo>
                  <a:pt x="1502" y="1251"/>
                  <a:pt x="1502" y="1251"/>
                  <a:pt x="1502" y="1251"/>
                </a:cubicBezTo>
                <a:cubicBezTo>
                  <a:pt x="1502" y="1088"/>
                  <a:pt x="1502" y="1088"/>
                  <a:pt x="1502" y="1088"/>
                </a:cubicBezTo>
                <a:cubicBezTo>
                  <a:pt x="572" y="1088"/>
                  <a:pt x="572" y="1088"/>
                  <a:pt x="572" y="1088"/>
                </a:cubicBezTo>
                <a:cubicBezTo>
                  <a:pt x="572" y="854"/>
                  <a:pt x="572" y="854"/>
                  <a:pt x="572" y="854"/>
                </a:cubicBezTo>
                <a:cubicBezTo>
                  <a:pt x="1502" y="854"/>
                  <a:pt x="1502" y="854"/>
                  <a:pt x="1502" y="854"/>
                </a:cubicBezTo>
                <a:cubicBezTo>
                  <a:pt x="1502" y="701"/>
                  <a:pt x="1502" y="701"/>
                  <a:pt x="1502" y="701"/>
                </a:cubicBezTo>
                <a:cubicBezTo>
                  <a:pt x="573" y="701"/>
                  <a:pt x="573" y="701"/>
                  <a:pt x="573" y="701"/>
                </a:cubicBezTo>
                <a:cubicBezTo>
                  <a:pt x="587" y="333"/>
                  <a:pt x="888" y="0"/>
                  <a:pt x="1235" y="0"/>
                </a:cubicBezTo>
                <a:cubicBezTo>
                  <a:pt x="1590" y="0"/>
                  <a:pt x="1897" y="309"/>
                  <a:pt x="1897" y="690"/>
                </a:cubicBezTo>
                <a:cubicBezTo>
                  <a:pt x="1897" y="1879"/>
                  <a:pt x="1897" y="1879"/>
                  <a:pt x="1897" y="1879"/>
                </a:cubicBezTo>
                <a:cubicBezTo>
                  <a:pt x="1897" y="2260"/>
                  <a:pt x="1590" y="2569"/>
                  <a:pt x="1235" y="2569"/>
                </a:cubicBezTo>
                <a:close/>
              </a:path>
            </a:pathLst>
          </a:custGeom>
          <a:noFill/>
          <a:ln>
            <a:solidFill>
              <a:schemeClr val="bg1"/>
            </a:solidFill>
          </a:ln>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solidFill>
            </a:endParaRPr>
          </a:p>
        </p:txBody>
      </p:sp>
      <p:sp>
        <p:nvSpPr>
          <p:cNvPr id="15" name="KSO_Shape"/>
          <p:cNvSpPr>
            <a:spLocks/>
          </p:cNvSpPr>
          <p:nvPr/>
        </p:nvSpPr>
        <p:spPr bwMode="auto">
          <a:xfrm>
            <a:off x="2632392" y="3319608"/>
            <a:ext cx="456565" cy="457372"/>
          </a:xfrm>
          <a:custGeom>
            <a:avLst/>
            <a:gdLst>
              <a:gd name="T0" fmla="*/ 1688022 w 2774"/>
              <a:gd name="T1" fmla="*/ 1800397 h 2779"/>
              <a:gd name="T2" fmla="*/ 107443 w 2774"/>
              <a:gd name="T3" fmla="*/ 1800397 h 2779"/>
              <a:gd name="T4" fmla="*/ 0 w 2774"/>
              <a:gd name="T5" fmla="*/ 1692853 h 2779"/>
              <a:gd name="T6" fmla="*/ 0 w 2774"/>
              <a:gd name="T7" fmla="*/ 647210 h 2779"/>
              <a:gd name="T8" fmla="*/ 0 w 2774"/>
              <a:gd name="T9" fmla="*/ 359561 h 2779"/>
              <a:gd name="T10" fmla="*/ 0 w 2774"/>
              <a:gd name="T11" fmla="*/ 107544 h 2779"/>
              <a:gd name="T12" fmla="*/ 107443 w 2774"/>
              <a:gd name="T13" fmla="*/ 0 h 2779"/>
              <a:gd name="T14" fmla="*/ 1507440 w 2774"/>
              <a:gd name="T15" fmla="*/ 0 h 2779"/>
              <a:gd name="T16" fmla="*/ 1794818 w 2774"/>
              <a:gd name="T17" fmla="*/ 289592 h 2779"/>
              <a:gd name="T18" fmla="*/ 1795465 w 2774"/>
              <a:gd name="T19" fmla="*/ 1692853 h 2779"/>
              <a:gd name="T20" fmla="*/ 1688022 w 2774"/>
              <a:gd name="T21" fmla="*/ 1800397 h 2779"/>
              <a:gd name="T22" fmla="*/ 1436243 w 2774"/>
              <a:gd name="T23" fmla="*/ 290240 h 2779"/>
              <a:gd name="T24" fmla="*/ 1328799 w 2774"/>
              <a:gd name="T25" fmla="*/ 182696 h 2779"/>
              <a:gd name="T26" fmla="*/ 394821 w 2774"/>
              <a:gd name="T27" fmla="*/ 182696 h 2779"/>
              <a:gd name="T28" fmla="*/ 287378 w 2774"/>
              <a:gd name="T29" fmla="*/ 290240 h 2779"/>
              <a:gd name="T30" fmla="*/ 287378 w 2774"/>
              <a:gd name="T31" fmla="*/ 614169 h 2779"/>
              <a:gd name="T32" fmla="*/ 394821 w 2774"/>
              <a:gd name="T33" fmla="*/ 721714 h 2779"/>
              <a:gd name="T34" fmla="*/ 1328799 w 2774"/>
              <a:gd name="T35" fmla="*/ 721714 h 2779"/>
              <a:gd name="T36" fmla="*/ 1436243 w 2774"/>
              <a:gd name="T37" fmla="*/ 614169 h 2779"/>
              <a:gd name="T38" fmla="*/ 1436243 w 2774"/>
              <a:gd name="T39" fmla="*/ 290240 h 2779"/>
              <a:gd name="T40" fmla="*/ 1544333 w 2774"/>
              <a:gd name="T41" fmla="*/ 865538 h 2779"/>
              <a:gd name="T42" fmla="*/ 251132 w 2774"/>
              <a:gd name="T43" fmla="*/ 865538 h 2779"/>
              <a:gd name="T44" fmla="*/ 251132 w 2774"/>
              <a:gd name="T45" fmla="*/ 1692853 h 2779"/>
              <a:gd name="T46" fmla="*/ 1544333 w 2774"/>
              <a:gd name="T47" fmla="*/ 1692853 h 2779"/>
              <a:gd name="T48" fmla="*/ 1544333 w 2774"/>
              <a:gd name="T49" fmla="*/ 865538 h 2779"/>
              <a:gd name="T50" fmla="*/ 1400644 w 2774"/>
              <a:gd name="T51" fmla="*/ 1117555 h 2779"/>
              <a:gd name="T52" fmla="*/ 394821 w 2774"/>
              <a:gd name="T53" fmla="*/ 1117555 h 2779"/>
              <a:gd name="T54" fmla="*/ 394821 w 2774"/>
              <a:gd name="T55" fmla="*/ 1045643 h 2779"/>
              <a:gd name="T56" fmla="*/ 1400644 w 2774"/>
              <a:gd name="T57" fmla="*/ 1045643 h 2779"/>
              <a:gd name="T58" fmla="*/ 1400644 w 2774"/>
              <a:gd name="T59" fmla="*/ 1117555 h 2779"/>
              <a:gd name="T60" fmla="*/ 1400644 w 2774"/>
              <a:gd name="T61" fmla="*/ 1261379 h 2779"/>
              <a:gd name="T62" fmla="*/ 394821 w 2774"/>
              <a:gd name="T63" fmla="*/ 1261379 h 2779"/>
              <a:gd name="T64" fmla="*/ 394821 w 2774"/>
              <a:gd name="T65" fmla="*/ 1189467 h 2779"/>
              <a:gd name="T66" fmla="*/ 1400644 w 2774"/>
              <a:gd name="T67" fmla="*/ 1189467 h 2779"/>
              <a:gd name="T68" fmla="*/ 1400644 w 2774"/>
              <a:gd name="T69" fmla="*/ 1261379 h 2779"/>
              <a:gd name="T70" fmla="*/ 1400644 w 2774"/>
              <a:gd name="T71" fmla="*/ 1405204 h 2779"/>
              <a:gd name="T72" fmla="*/ 394821 w 2774"/>
              <a:gd name="T73" fmla="*/ 1405204 h 2779"/>
              <a:gd name="T74" fmla="*/ 394821 w 2774"/>
              <a:gd name="T75" fmla="*/ 1333291 h 2779"/>
              <a:gd name="T76" fmla="*/ 1400644 w 2774"/>
              <a:gd name="T77" fmla="*/ 1333291 h 2779"/>
              <a:gd name="T78" fmla="*/ 1400644 w 2774"/>
              <a:gd name="T79" fmla="*/ 1405204 h 2779"/>
              <a:gd name="T80" fmla="*/ 1400644 w 2774"/>
              <a:gd name="T81" fmla="*/ 1549028 h 2779"/>
              <a:gd name="T82" fmla="*/ 394821 w 2774"/>
              <a:gd name="T83" fmla="*/ 1549028 h 2779"/>
              <a:gd name="T84" fmla="*/ 394821 w 2774"/>
              <a:gd name="T85" fmla="*/ 1477116 h 2779"/>
              <a:gd name="T86" fmla="*/ 1400644 w 2774"/>
              <a:gd name="T87" fmla="*/ 1477116 h 2779"/>
              <a:gd name="T88" fmla="*/ 1400644 w 2774"/>
              <a:gd name="T89" fmla="*/ 1549028 h 2779"/>
              <a:gd name="T90" fmla="*/ 1005823 w 2774"/>
              <a:gd name="T91" fmla="*/ 254608 h 2779"/>
              <a:gd name="T92" fmla="*/ 1220709 w 2774"/>
              <a:gd name="T93" fmla="*/ 254608 h 2779"/>
              <a:gd name="T94" fmla="*/ 1220709 w 2774"/>
              <a:gd name="T95" fmla="*/ 649801 h 2779"/>
              <a:gd name="T96" fmla="*/ 1005823 w 2774"/>
              <a:gd name="T97" fmla="*/ 649801 h 2779"/>
              <a:gd name="T98" fmla="*/ 1005823 w 2774"/>
              <a:gd name="T99" fmla="*/ 254608 h 277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774" h="2779">
                <a:moveTo>
                  <a:pt x="2608" y="2779"/>
                </a:moveTo>
                <a:cubicBezTo>
                  <a:pt x="166" y="2779"/>
                  <a:pt x="166" y="2779"/>
                  <a:pt x="166" y="2779"/>
                </a:cubicBezTo>
                <a:cubicBezTo>
                  <a:pt x="74" y="2779"/>
                  <a:pt x="0" y="2705"/>
                  <a:pt x="0" y="2613"/>
                </a:cubicBezTo>
                <a:cubicBezTo>
                  <a:pt x="0" y="999"/>
                  <a:pt x="0" y="999"/>
                  <a:pt x="0" y="999"/>
                </a:cubicBezTo>
                <a:cubicBezTo>
                  <a:pt x="0" y="555"/>
                  <a:pt x="0" y="555"/>
                  <a:pt x="0" y="555"/>
                </a:cubicBezTo>
                <a:cubicBezTo>
                  <a:pt x="0" y="166"/>
                  <a:pt x="0" y="166"/>
                  <a:pt x="0" y="166"/>
                </a:cubicBezTo>
                <a:cubicBezTo>
                  <a:pt x="0" y="74"/>
                  <a:pt x="74" y="0"/>
                  <a:pt x="166" y="0"/>
                </a:cubicBezTo>
                <a:cubicBezTo>
                  <a:pt x="2329" y="0"/>
                  <a:pt x="2329" y="0"/>
                  <a:pt x="2329" y="0"/>
                </a:cubicBezTo>
                <a:cubicBezTo>
                  <a:pt x="2773" y="447"/>
                  <a:pt x="2773" y="447"/>
                  <a:pt x="2773" y="447"/>
                </a:cubicBezTo>
                <a:cubicBezTo>
                  <a:pt x="2774" y="2613"/>
                  <a:pt x="2774" y="2613"/>
                  <a:pt x="2774" y="2613"/>
                </a:cubicBezTo>
                <a:cubicBezTo>
                  <a:pt x="2774" y="2705"/>
                  <a:pt x="2700" y="2779"/>
                  <a:pt x="2608" y="2779"/>
                </a:cubicBezTo>
                <a:close/>
                <a:moveTo>
                  <a:pt x="2219" y="448"/>
                </a:moveTo>
                <a:cubicBezTo>
                  <a:pt x="2219" y="357"/>
                  <a:pt x="2145" y="282"/>
                  <a:pt x="2053" y="282"/>
                </a:cubicBezTo>
                <a:cubicBezTo>
                  <a:pt x="610" y="282"/>
                  <a:pt x="610" y="282"/>
                  <a:pt x="610" y="282"/>
                </a:cubicBezTo>
                <a:cubicBezTo>
                  <a:pt x="518" y="282"/>
                  <a:pt x="444" y="357"/>
                  <a:pt x="444" y="448"/>
                </a:cubicBezTo>
                <a:cubicBezTo>
                  <a:pt x="444" y="948"/>
                  <a:pt x="444" y="948"/>
                  <a:pt x="444" y="948"/>
                </a:cubicBezTo>
                <a:cubicBezTo>
                  <a:pt x="444" y="1040"/>
                  <a:pt x="518" y="1114"/>
                  <a:pt x="610" y="1114"/>
                </a:cubicBezTo>
                <a:cubicBezTo>
                  <a:pt x="2053" y="1114"/>
                  <a:pt x="2053" y="1114"/>
                  <a:pt x="2053" y="1114"/>
                </a:cubicBezTo>
                <a:cubicBezTo>
                  <a:pt x="2145" y="1114"/>
                  <a:pt x="2219" y="1040"/>
                  <a:pt x="2219" y="948"/>
                </a:cubicBezTo>
                <a:lnTo>
                  <a:pt x="2219" y="448"/>
                </a:lnTo>
                <a:close/>
                <a:moveTo>
                  <a:pt x="2386" y="1336"/>
                </a:moveTo>
                <a:cubicBezTo>
                  <a:pt x="388" y="1336"/>
                  <a:pt x="388" y="1336"/>
                  <a:pt x="388" y="1336"/>
                </a:cubicBezTo>
                <a:cubicBezTo>
                  <a:pt x="388" y="2613"/>
                  <a:pt x="388" y="2613"/>
                  <a:pt x="388" y="2613"/>
                </a:cubicBezTo>
                <a:cubicBezTo>
                  <a:pt x="2386" y="2613"/>
                  <a:pt x="2386" y="2613"/>
                  <a:pt x="2386" y="2613"/>
                </a:cubicBezTo>
                <a:lnTo>
                  <a:pt x="2386" y="1336"/>
                </a:lnTo>
                <a:close/>
                <a:moveTo>
                  <a:pt x="2164" y="1725"/>
                </a:moveTo>
                <a:cubicBezTo>
                  <a:pt x="610" y="1725"/>
                  <a:pt x="610" y="1725"/>
                  <a:pt x="610" y="1725"/>
                </a:cubicBezTo>
                <a:cubicBezTo>
                  <a:pt x="610" y="1614"/>
                  <a:pt x="610" y="1614"/>
                  <a:pt x="610" y="1614"/>
                </a:cubicBezTo>
                <a:cubicBezTo>
                  <a:pt x="2164" y="1614"/>
                  <a:pt x="2164" y="1614"/>
                  <a:pt x="2164" y="1614"/>
                </a:cubicBezTo>
                <a:lnTo>
                  <a:pt x="2164" y="1725"/>
                </a:lnTo>
                <a:close/>
                <a:moveTo>
                  <a:pt x="2164" y="1947"/>
                </a:moveTo>
                <a:cubicBezTo>
                  <a:pt x="610" y="1947"/>
                  <a:pt x="610" y="1947"/>
                  <a:pt x="610" y="1947"/>
                </a:cubicBezTo>
                <a:cubicBezTo>
                  <a:pt x="610" y="1836"/>
                  <a:pt x="610" y="1836"/>
                  <a:pt x="610" y="1836"/>
                </a:cubicBezTo>
                <a:cubicBezTo>
                  <a:pt x="2164" y="1836"/>
                  <a:pt x="2164" y="1836"/>
                  <a:pt x="2164" y="1836"/>
                </a:cubicBezTo>
                <a:lnTo>
                  <a:pt x="2164" y="1947"/>
                </a:lnTo>
                <a:close/>
                <a:moveTo>
                  <a:pt x="2164" y="2169"/>
                </a:moveTo>
                <a:cubicBezTo>
                  <a:pt x="610" y="2169"/>
                  <a:pt x="610" y="2169"/>
                  <a:pt x="610" y="2169"/>
                </a:cubicBezTo>
                <a:cubicBezTo>
                  <a:pt x="610" y="2058"/>
                  <a:pt x="610" y="2058"/>
                  <a:pt x="610" y="2058"/>
                </a:cubicBezTo>
                <a:cubicBezTo>
                  <a:pt x="2164" y="2058"/>
                  <a:pt x="2164" y="2058"/>
                  <a:pt x="2164" y="2058"/>
                </a:cubicBezTo>
                <a:lnTo>
                  <a:pt x="2164" y="2169"/>
                </a:lnTo>
                <a:close/>
                <a:moveTo>
                  <a:pt x="2164" y="2391"/>
                </a:moveTo>
                <a:cubicBezTo>
                  <a:pt x="610" y="2391"/>
                  <a:pt x="610" y="2391"/>
                  <a:pt x="610" y="2391"/>
                </a:cubicBezTo>
                <a:cubicBezTo>
                  <a:pt x="610" y="2280"/>
                  <a:pt x="610" y="2280"/>
                  <a:pt x="610" y="2280"/>
                </a:cubicBezTo>
                <a:cubicBezTo>
                  <a:pt x="2164" y="2280"/>
                  <a:pt x="2164" y="2280"/>
                  <a:pt x="2164" y="2280"/>
                </a:cubicBezTo>
                <a:lnTo>
                  <a:pt x="2164" y="2391"/>
                </a:lnTo>
                <a:close/>
                <a:moveTo>
                  <a:pt x="1554" y="393"/>
                </a:moveTo>
                <a:cubicBezTo>
                  <a:pt x="1886" y="393"/>
                  <a:pt x="1886" y="393"/>
                  <a:pt x="1886" y="393"/>
                </a:cubicBezTo>
                <a:cubicBezTo>
                  <a:pt x="1886" y="1003"/>
                  <a:pt x="1886" y="1003"/>
                  <a:pt x="1886" y="1003"/>
                </a:cubicBezTo>
                <a:cubicBezTo>
                  <a:pt x="1554" y="1003"/>
                  <a:pt x="1554" y="1003"/>
                  <a:pt x="1554" y="1003"/>
                </a:cubicBezTo>
                <a:lnTo>
                  <a:pt x="1554" y="393"/>
                </a:lnTo>
                <a:close/>
              </a:path>
            </a:pathLst>
          </a:custGeom>
          <a:noFill/>
          <a:ln>
            <a:solidFill>
              <a:schemeClr val="bg1"/>
            </a:solidFill>
          </a:ln>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solidFill>
            </a:endParaRPr>
          </a:p>
        </p:txBody>
      </p:sp>
      <p:sp>
        <p:nvSpPr>
          <p:cNvPr id="16" name="KSO_Shape"/>
          <p:cNvSpPr>
            <a:spLocks/>
          </p:cNvSpPr>
          <p:nvPr/>
        </p:nvSpPr>
        <p:spPr bwMode="auto">
          <a:xfrm>
            <a:off x="1558848" y="4326427"/>
            <a:ext cx="400657" cy="596512"/>
          </a:xfrm>
          <a:custGeom>
            <a:avLst/>
            <a:gdLst>
              <a:gd name="T0" fmla="*/ 448083940 w 4030"/>
              <a:gd name="T1" fmla="*/ 2147483646 h 6002"/>
              <a:gd name="T2" fmla="*/ 32056388 w 4030"/>
              <a:gd name="T3" fmla="*/ 2147483646 h 6002"/>
              <a:gd name="T4" fmla="*/ 0 w 4030"/>
              <a:gd name="T5" fmla="*/ 2147483646 h 6002"/>
              <a:gd name="T6" fmla="*/ 416128200 w 4030"/>
              <a:gd name="T7" fmla="*/ 2147483646 h 6002"/>
              <a:gd name="T8" fmla="*/ 1216227565 w 4030"/>
              <a:gd name="T9" fmla="*/ 2147483646 h 6002"/>
              <a:gd name="T10" fmla="*/ 2147483646 w 4030"/>
              <a:gd name="T11" fmla="*/ 2147483646 h 6002"/>
              <a:gd name="T12" fmla="*/ 2147483646 w 4030"/>
              <a:gd name="T13" fmla="*/ 2147483646 h 6002"/>
              <a:gd name="T14" fmla="*/ 2147483646 w 4030"/>
              <a:gd name="T15" fmla="*/ 2147483646 h 6002"/>
              <a:gd name="T16" fmla="*/ 2147483646 w 4030"/>
              <a:gd name="T17" fmla="*/ 2147483646 h 6002"/>
              <a:gd name="T18" fmla="*/ 2147483646 w 4030"/>
              <a:gd name="T19" fmla="*/ 2147483646 h 6002"/>
              <a:gd name="T20" fmla="*/ 2147483646 w 4030"/>
              <a:gd name="T21" fmla="*/ 2147483646 h 6002"/>
              <a:gd name="T22" fmla="*/ 2147483646 w 4030"/>
              <a:gd name="T23" fmla="*/ 2147483646 h 6002"/>
              <a:gd name="T24" fmla="*/ 2147483646 w 4030"/>
              <a:gd name="T25" fmla="*/ 2147483646 h 6002"/>
              <a:gd name="T26" fmla="*/ 2147483646 w 4030"/>
              <a:gd name="T27" fmla="*/ 2147483646 h 6002"/>
              <a:gd name="T28" fmla="*/ 2147483646 w 4030"/>
              <a:gd name="T29" fmla="*/ 2147483646 h 6002"/>
              <a:gd name="T30" fmla="*/ 2147483646 w 4030"/>
              <a:gd name="T31" fmla="*/ 2147483646 h 6002"/>
              <a:gd name="T32" fmla="*/ 2147483646 w 4030"/>
              <a:gd name="T33" fmla="*/ 2147483646 h 6002"/>
              <a:gd name="T34" fmla="*/ 2147483646 w 4030"/>
              <a:gd name="T35" fmla="*/ 2147483646 h 6002"/>
              <a:gd name="T36" fmla="*/ 2147483646 w 4030"/>
              <a:gd name="T37" fmla="*/ 2147483646 h 6002"/>
              <a:gd name="T38" fmla="*/ 2147483646 w 4030"/>
              <a:gd name="T39" fmla="*/ 2147483646 h 6002"/>
              <a:gd name="T40" fmla="*/ 2147483646 w 4030"/>
              <a:gd name="T41" fmla="*/ 2147483646 h 6002"/>
              <a:gd name="T42" fmla="*/ 2147483646 w 4030"/>
              <a:gd name="T43" fmla="*/ 2147483646 h 6002"/>
              <a:gd name="T44" fmla="*/ 2147483646 w 4030"/>
              <a:gd name="T45" fmla="*/ 2147483646 h 6002"/>
              <a:gd name="T46" fmla="*/ 2147483646 w 4030"/>
              <a:gd name="T47" fmla="*/ 2147483646 h 6002"/>
              <a:gd name="T48" fmla="*/ 2147483646 w 4030"/>
              <a:gd name="T49" fmla="*/ 2147483646 h 6002"/>
              <a:gd name="T50" fmla="*/ 2147483646 w 4030"/>
              <a:gd name="T51" fmla="*/ 2147483646 h 6002"/>
              <a:gd name="T52" fmla="*/ 2147483646 w 4030"/>
              <a:gd name="T53" fmla="*/ 2147483646 h 6002"/>
              <a:gd name="T54" fmla="*/ 2147483646 w 4030"/>
              <a:gd name="T55" fmla="*/ 2147483646 h 6002"/>
              <a:gd name="T56" fmla="*/ 2147483646 w 4030"/>
              <a:gd name="T57" fmla="*/ 2147483646 h 6002"/>
              <a:gd name="T58" fmla="*/ 2147483646 w 4030"/>
              <a:gd name="T59" fmla="*/ 2147483646 h 6002"/>
              <a:gd name="T60" fmla="*/ 2147483646 w 4030"/>
              <a:gd name="T61" fmla="*/ 2147483646 h 6002"/>
              <a:gd name="T62" fmla="*/ 2147483646 w 4030"/>
              <a:gd name="T63" fmla="*/ 2147483646 h 6002"/>
              <a:gd name="T64" fmla="*/ 2147483646 w 4030"/>
              <a:gd name="T65" fmla="*/ 2147483646 h 6002"/>
              <a:gd name="T66" fmla="*/ 2147483646 w 4030"/>
              <a:gd name="T67" fmla="*/ 2147483646 h 6002"/>
              <a:gd name="T68" fmla="*/ 2147483646 w 4030"/>
              <a:gd name="T69" fmla="*/ 2147483646 h 6002"/>
              <a:gd name="T70" fmla="*/ 2147483646 w 4030"/>
              <a:gd name="T71" fmla="*/ 2147483646 h 6002"/>
              <a:gd name="T72" fmla="*/ 2147483646 w 4030"/>
              <a:gd name="T73" fmla="*/ 2147483646 h 6002"/>
              <a:gd name="T74" fmla="*/ 2147483646 w 4030"/>
              <a:gd name="T75" fmla="*/ 2147483646 h 6002"/>
              <a:gd name="T76" fmla="*/ 2147483646 w 4030"/>
              <a:gd name="T77" fmla="*/ 2147483646 h 6002"/>
              <a:gd name="T78" fmla="*/ 2147483646 w 4030"/>
              <a:gd name="T79" fmla="*/ 2147483646 h 6002"/>
              <a:gd name="T80" fmla="*/ 2147483646 w 4030"/>
              <a:gd name="T81" fmla="*/ 2147483646 h 6002"/>
              <a:gd name="T82" fmla="*/ 2147483646 w 4030"/>
              <a:gd name="T83" fmla="*/ 2147483646 h 6002"/>
              <a:gd name="T84" fmla="*/ 2147483646 w 4030"/>
              <a:gd name="T85" fmla="*/ 2147483646 h 6002"/>
              <a:gd name="T86" fmla="*/ 2147483646 w 4030"/>
              <a:gd name="T87" fmla="*/ 2147483646 h 6002"/>
              <a:gd name="T88" fmla="*/ 2147483646 w 4030"/>
              <a:gd name="T89" fmla="*/ 2147483646 h 6002"/>
              <a:gd name="T90" fmla="*/ 2147483646 w 4030"/>
              <a:gd name="T91" fmla="*/ 2147483646 h 6002"/>
              <a:gd name="T92" fmla="*/ 2147483646 w 4030"/>
              <a:gd name="T93" fmla="*/ 1598729195 h 6002"/>
              <a:gd name="T94" fmla="*/ 2147483646 w 4030"/>
              <a:gd name="T95" fmla="*/ 415649290 h 6002"/>
              <a:gd name="T96" fmla="*/ 2147483646 w 4030"/>
              <a:gd name="T97" fmla="*/ 0 h 6002"/>
              <a:gd name="T98" fmla="*/ 2147483646 w 4030"/>
              <a:gd name="T99" fmla="*/ 191807347 h 6002"/>
              <a:gd name="T100" fmla="*/ 2147483646 w 4030"/>
              <a:gd name="T101" fmla="*/ 1183079905 h 6002"/>
              <a:gd name="T102" fmla="*/ 2147483646 w 4030"/>
              <a:gd name="T103" fmla="*/ 2147483646 h 6002"/>
              <a:gd name="T104" fmla="*/ 2147483646 w 4030"/>
              <a:gd name="T105" fmla="*/ 2147483646 h 6002"/>
              <a:gd name="T106" fmla="*/ 2147483646 w 4030"/>
              <a:gd name="T107" fmla="*/ 2147483646 h 6002"/>
              <a:gd name="T108" fmla="*/ 2147483646 w 4030"/>
              <a:gd name="T109" fmla="*/ 2147483646 h 6002"/>
              <a:gd name="T110" fmla="*/ 2147483646 w 4030"/>
              <a:gd name="T111" fmla="*/ 2147483646 h 6002"/>
              <a:gd name="T112" fmla="*/ 2147483646 w 4030"/>
              <a:gd name="T113" fmla="*/ 2147483646 h 6002"/>
              <a:gd name="T114" fmla="*/ 2147483646 w 4030"/>
              <a:gd name="T115" fmla="*/ 2147483646 h 6002"/>
              <a:gd name="T116" fmla="*/ 2147483646 w 4030"/>
              <a:gd name="T117" fmla="*/ 2147483646 h 6002"/>
              <a:gd name="T118" fmla="*/ 2147483646 w 4030"/>
              <a:gd name="T119" fmla="*/ 2147483646 h 6002"/>
              <a:gd name="T120" fmla="*/ 2147483646 w 4030"/>
              <a:gd name="T121" fmla="*/ 2147483646 h 6002"/>
              <a:gd name="T122" fmla="*/ 2147483646 w 4030"/>
              <a:gd name="T123" fmla="*/ 2147483646 h 6002"/>
              <a:gd name="T124" fmla="*/ 1600299378 w 4030"/>
              <a:gd name="T125" fmla="*/ 2147483646 h 600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030" h="6002">
                <a:moveTo>
                  <a:pt x="4011" y="2762"/>
                </a:moveTo>
                <a:lnTo>
                  <a:pt x="28" y="2762"/>
                </a:lnTo>
                <a:lnTo>
                  <a:pt x="14" y="2948"/>
                </a:lnTo>
                <a:lnTo>
                  <a:pt x="9" y="3031"/>
                </a:lnTo>
                <a:lnTo>
                  <a:pt x="6" y="3111"/>
                </a:lnTo>
                <a:lnTo>
                  <a:pt x="3" y="3189"/>
                </a:lnTo>
                <a:lnTo>
                  <a:pt x="1" y="3270"/>
                </a:lnTo>
                <a:lnTo>
                  <a:pt x="0" y="3357"/>
                </a:lnTo>
                <a:lnTo>
                  <a:pt x="0" y="3453"/>
                </a:lnTo>
                <a:lnTo>
                  <a:pt x="0" y="3728"/>
                </a:lnTo>
                <a:lnTo>
                  <a:pt x="1" y="3861"/>
                </a:lnTo>
                <a:lnTo>
                  <a:pt x="3" y="3992"/>
                </a:lnTo>
                <a:lnTo>
                  <a:pt x="7" y="4120"/>
                </a:lnTo>
                <a:lnTo>
                  <a:pt x="13" y="4244"/>
                </a:lnTo>
                <a:lnTo>
                  <a:pt x="21" y="4365"/>
                </a:lnTo>
                <a:lnTo>
                  <a:pt x="26" y="4424"/>
                </a:lnTo>
                <a:lnTo>
                  <a:pt x="31" y="4482"/>
                </a:lnTo>
                <a:lnTo>
                  <a:pt x="38" y="4540"/>
                </a:lnTo>
                <a:lnTo>
                  <a:pt x="45" y="4597"/>
                </a:lnTo>
                <a:lnTo>
                  <a:pt x="52" y="4652"/>
                </a:lnTo>
                <a:lnTo>
                  <a:pt x="61" y="4707"/>
                </a:lnTo>
                <a:lnTo>
                  <a:pt x="71" y="4761"/>
                </a:lnTo>
                <a:lnTo>
                  <a:pt x="82" y="4813"/>
                </a:lnTo>
                <a:lnTo>
                  <a:pt x="93" y="4866"/>
                </a:lnTo>
                <a:lnTo>
                  <a:pt x="105" y="4916"/>
                </a:lnTo>
                <a:lnTo>
                  <a:pt x="119" y="4967"/>
                </a:lnTo>
                <a:lnTo>
                  <a:pt x="135" y="5016"/>
                </a:lnTo>
                <a:lnTo>
                  <a:pt x="150" y="5064"/>
                </a:lnTo>
                <a:lnTo>
                  <a:pt x="168" y="5111"/>
                </a:lnTo>
                <a:lnTo>
                  <a:pt x="187" y="5157"/>
                </a:lnTo>
                <a:lnTo>
                  <a:pt x="207" y="5202"/>
                </a:lnTo>
                <a:lnTo>
                  <a:pt x="228" y="5246"/>
                </a:lnTo>
                <a:lnTo>
                  <a:pt x="251" y="5288"/>
                </a:lnTo>
                <a:lnTo>
                  <a:pt x="276" y="5330"/>
                </a:lnTo>
                <a:lnTo>
                  <a:pt x="302" y="5371"/>
                </a:lnTo>
                <a:lnTo>
                  <a:pt x="329" y="5410"/>
                </a:lnTo>
                <a:lnTo>
                  <a:pt x="357" y="5448"/>
                </a:lnTo>
                <a:lnTo>
                  <a:pt x="388" y="5486"/>
                </a:lnTo>
                <a:lnTo>
                  <a:pt x="421" y="5522"/>
                </a:lnTo>
                <a:lnTo>
                  <a:pt x="455" y="5556"/>
                </a:lnTo>
                <a:lnTo>
                  <a:pt x="491" y="5590"/>
                </a:lnTo>
                <a:lnTo>
                  <a:pt x="529" y="5622"/>
                </a:lnTo>
                <a:lnTo>
                  <a:pt x="568" y="5653"/>
                </a:lnTo>
                <a:lnTo>
                  <a:pt x="610" y="5684"/>
                </a:lnTo>
                <a:lnTo>
                  <a:pt x="654" y="5712"/>
                </a:lnTo>
                <a:lnTo>
                  <a:pt x="700" y="5739"/>
                </a:lnTo>
                <a:lnTo>
                  <a:pt x="747" y="5765"/>
                </a:lnTo>
                <a:lnTo>
                  <a:pt x="797" y="5790"/>
                </a:lnTo>
                <a:lnTo>
                  <a:pt x="849" y="5814"/>
                </a:lnTo>
                <a:lnTo>
                  <a:pt x="903" y="5837"/>
                </a:lnTo>
                <a:lnTo>
                  <a:pt x="959" y="5857"/>
                </a:lnTo>
                <a:lnTo>
                  <a:pt x="1018" y="5877"/>
                </a:lnTo>
                <a:lnTo>
                  <a:pt x="1079" y="5895"/>
                </a:lnTo>
                <a:lnTo>
                  <a:pt x="1143" y="5911"/>
                </a:lnTo>
                <a:lnTo>
                  <a:pt x="1209" y="5928"/>
                </a:lnTo>
                <a:lnTo>
                  <a:pt x="1278" y="5941"/>
                </a:lnTo>
                <a:lnTo>
                  <a:pt x="1347" y="5954"/>
                </a:lnTo>
                <a:lnTo>
                  <a:pt x="1422" y="5964"/>
                </a:lnTo>
                <a:lnTo>
                  <a:pt x="1498" y="5975"/>
                </a:lnTo>
                <a:lnTo>
                  <a:pt x="1576" y="5983"/>
                </a:lnTo>
                <a:lnTo>
                  <a:pt x="1658" y="5989"/>
                </a:lnTo>
                <a:lnTo>
                  <a:pt x="1743" y="5995"/>
                </a:lnTo>
                <a:lnTo>
                  <a:pt x="1829" y="5999"/>
                </a:lnTo>
                <a:lnTo>
                  <a:pt x="1919" y="6001"/>
                </a:lnTo>
                <a:lnTo>
                  <a:pt x="2013" y="6002"/>
                </a:lnTo>
                <a:lnTo>
                  <a:pt x="2105" y="6001"/>
                </a:lnTo>
                <a:lnTo>
                  <a:pt x="2195" y="5999"/>
                </a:lnTo>
                <a:lnTo>
                  <a:pt x="2283" y="5995"/>
                </a:lnTo>
                <a:lnTo>
                  <a:pt x="2367" y="5989"/>
                </a:lnTo>
                <a:lnTo>
                  <a:pt x="2449" y="5983"/>
                </a:lnTo>
                <a:lnTo>
                  <a:pt x="2527" y="5975"/>
                </a:lnTo>
                <a:lnTo>
                  <a:pt x="2604" y="5964"/>
                </a:lnTo>
                <a:lnTo>
                  <a:pt x="2677" y="5954"/>
                </a:lnTo>
                <a:lnTo>
                  <a:pt x="2748" y="5941"/>
                </a:lnTo>
                <a:lnTo>
                  <a:pt x="2816" y="5928"/>
                </a:lnTo>
                <a:lnTo>
                  <a:pt x="2882" y="5911"/>
                </a:lnTo>
                <a:lnTo>
                  <a:pt x="2946" y="5895"/>
                </a:lnTo>
                <a:lnTo>
                  <a:pt x="3007" y="5877"/>
                </a:lnTo>
                <a:lnTo>
                  <a:pt x="3066" y="5857"/>
                </a:lnTo>
                <a:lnTo>
                  <a:pt x="3123" y="5837"/>
                </a:lnTo>
                <a:lnTo>
                  <a:pt x="3176" y="5814"/>
                </a:lnTo>
                <a:lnTo>
                  <a:pt x="3228" y="5790"/>
                </a:lnTo>
                <a:lnTo>
                  <a:pt x="3278" y="5765"/>
                </a:lnTo>
                <a:lnTo>
                  <a:pt x="3326" y="5739"/>
                </a:lnTo>
                <a:lnTo>
                  <a:pt x="3371" y="5712"/>
                </a:lnTo>
                <a:lnTo>
                  <a:pt x="3415" y="5684"/>
                </a:lnTo>
                <a:lnTo>
                  <a:pt x="3457" y="5653"/>
                </a:lnTo>
                <a:lnTo>
                  <a:pt x="3497" y="5622"/>
                </a:lnTo>
                <a:lnTo>
                  <a:pt x="3534" y="5590"/>
                </a:lnTo>
                <a:lnTo>
                  <a:pt x="3570" y="5556"/>
                </a:lnTo>
                <a:lnTo>
                  <a:pt x="3605" y="5522"/>
                </a:lnTo>
                <a:lnTo>
                  <a:pt x="3637" y="5486"/>
                </a:lnTo>
                <a:lnTo>
                  <a:pt x="3667" y="5448"/>
                </a:lnTo>
                <a:lnTo>
                  <a:pt x="3696" y="5410"/>
                </a:lnTo>
                <a:lnTo>
                  <a:pt x="3724" y="5371"/>
                </a:lnTo>
                <a:lnTo>
                  <a:pt x="3749" y="5330"/>
                </a:lnTo>
                <a:lnTo>
                  <a:pt x="3774" y="5288"/>
                </a:lnTo>
                <a:lnTo>
                  <a:pt x="3796" y="5246"/>
                </a:lnTo>
                <a:lnTo>
                  <a:pt x="3818" y="5202"/>
                </a:lnTo>
                <a:lnTo>
                  <a:pt x="3838" y="5157"/>
                </a:lnTo>
                <a:lnTo>
                  <a:pt x="3857" y="5111"/>
                </a:lnTo>
                <a:lnTo>
                  <a:pt x="3875" y="5064"/>
                </a:lnTo>
                <a:lnTo>
                  <a:pt x="3890" y="5016"/>
                </a:lnTo>
                <a:lnTo>
                  <a:pt x="3905" y="4967"/>
                </a:lnTo>
                <a:lnTo>
                  <a:pt x="3920" y="4916"/>
                </a:lnTo>
                <a:lnTo>
                  <a:pt x="3933" y="4866"/>
                </a:lnTo>
                <a:lnTo>
                  <a:pt x="3943" y="4813"/>
                </a:lnTo>
                <a:lnTo>
                  <a:pt x="3954" y="4761"/>
                </a:lnTo>
                <a:lnTo>
                  <a:pt x="3965" y="4707"/>
                </a:lnTo>
                <a:lnTo>
                  <a:pt x="3973" y="4652"/>
                </a:lnTo>
                <a:lnTo>
                  <a:pt x="3981" y="4597"/>
                </a:lnTo>
                <a:lnTo>
                  <a:pt x="3988" y="4540"/>
                </a:lnTo>
                <a:lnTo>
                  <a:pt x="3994" y="4482"/>
                </a:lnTo>
                <a:lnTo>
                  <a:pt x="4000" y="4424"/>
                </a:lnTo>
                <a:lnTo>
                  <a:pt x="4005" y="4365"/>
                </a:lnTo>
                <a:lnTo>
                  <a:pt x="4012" y="4244"/>
                </a:lnTo>
                <a:lnTo>
                  <a:pt x="4018" y="4120"/>
                </a:lnTo>
                <a:lnTo>
                  <a:pt x="4021" y="3992"/>
                </a:lnTo>
                <a:lnTo>
                  <a:pt x="4024" y="3861"/>
                </a:lnTo>
                <a:lnTo>
                  <a:pt x="4025" y="3728"/>
                </a:lnTo>
                <a:lnTo>
                  <a:pt x="4025" y="3453"/>
                </a:lnTo>
                <a:lnTo>
                  <a:pt x="4026" y="3357"/>
                </a:lnTo>
                <a:lnTo>
                  <a:pt x="4027" y="3270"/>
                </a:lnTo>
                <a:lnTo>
                  <a:pt x="4029" y="3189"/>
                </a:lnTo>
                <a:lnTo>
                  <a:pt x="4030" y="3111"/>
                </a:lnTo>
                <a:lnTo>
                  <a:pt x="4030" y="3031"/>
                </a:lnTo>
                <a:lnTo>
                  <a:pt x="4026" y="2948"/>
                </a:lnTo>
                <a:lnTo>
                  <a:pt x="4024" y="2906"/>
                </a:lnTo>
                <a:lnTo>
                  <a:pt x="4020" y="2860"/>
                </a:lnTo>
                <a:lnTo>
                  <a:pt x="4017" y="2812"/>
                </a:lnTo>
                <a:lnTo>
                  <a:pt x="4011" y="2762"/>
                </a:lnTo>
                <a:close/>
                <a:moveTo>
                  <a:pt x="2256" y="0"/>
                </a:moveTo>
                <a:lnTo>
                  <a:pt x="2256" y="2291"/>
                </a:lnTo>
                <a:lnTo>
                  <a:pt x="4005" y="2291"/>
                </a:lnTo>
                <a:lnTo>
                  <a:pt x="3990" y="2180"/>
                </a:lnTo>
                <a:lnTo>
                  <a:pt x="3973" y="2070"/>
                </a:lnTo>
                <a:lnTo>
                  <a:pt x="3954" y="1961"/>
                </a:lnTo>
                <a:lnTo>
                  <a:pt x="3934" y="1853"/>
                </a:lnTo>
                <a:lnTo>
                  <a:pt x="3913" y="1746"/>
                </a:lnTo>
                <a:lnTo>
                  <a:pt x="3889" y="1642"/>
                </a:lnTo>
                <a:lnTo>
                  <a:pt x="3863" y="1539"/>
                </a:lnTo>
                <a:lnTo>
                  <a:pt x="3836" y="1437"/>
                </a:lnTo>
                <a:lnTo>
                  <a:pt x="3805" y="1339"/>
                </a:lnTo>
                <a:lnTo>
                  <a:pt x="3789" y="1289"/>
                </a:lnTo>
                <a:lnTo>
                  <a:pt x="3773" y="1242"/>
                </a:lnTo>
                <a:lnTo>
                  <a:pt x="3756" y="1195"/>
                </a:lnTo>
                <a:lnTo>
                  <a:pt x="3738" y="1147"/>
                </a:lnTo>
                <a:lnTo>
                  <a:pt x="3720" y="1101"/>
                </a:lnTo>
                <a:lnTo>
                  <a:pt x="3701" y="1055"/>
                </a:lnTo>
                <a:lnTo>
                  <a:pt x="3682" y="1011"/>
                </a:lnTo>
                <a:lnTo>
                  <a:pt x="3661" y="966"/>
                </a:lnTo>
                <a:lnTo>
                  <a:pt x="3640" y="922"/>
                </a:lnTo>
                <a:lnTo>
                  <a:pt x="3619" y="880"/>
                </a:lnTo>
                <a:lnTo>
                  <a:pt x="3596" y="838"/>
                </a:lnTo>
                <a:lnTo>
                  <a:pt x="3574" y="797"/>
                </a:lnTo>
                <a:lnTo>
                  <a:pt x="3549" y="757"/>
                </a:lnTo>
                <a:lnTo>
                  <a:pt x="3525" y="716"/>
                </a:lnTo>
                <a:lnTo>
                  <a:pt x="3499" y="677"/>
                </a:lnTo>
                <a:lnTo>
                  <a:pt x="3473" y="639"/>
                </a:lnTo>
                <a:lnTo>
                  <a:pt x="3447" y="603"/>
                </a:lnTo>
                <a:lnTo>
                  <a:pt x="3419" y="567"/>
                </a:lnTo>
                <a:lnTo>
                  <a:pt x="3390" y="532"/>
                </a:lnTo>
                <a:lnTo>
                  <a:pt x="3361" y="497"/>
                </a:lnTo>
                <a:lnTo>
                  <a:pt x="3331" y="464"/>
                </a:lnTo>
                <a:lnTo>
                  <a:pt x="3299" y="431"/>
                </a:lnTo>
                <a:lnTo>
                  <a:pt x="3267" y="400"/>
                </a:lnTo>
                <a:lnTo>
                  <a:pt x="3235" y="369"/>
                </a:lnTo>
                <a:lnTo>
                  <a:pt x="3201" y="340"/>
                </a:lnTo>
                <a:lnTo>
                  <a:pt x="3166" y="312"/>
                </a:lnTo>
                <a:lnTo>
                  <a:pt x="3131" y="285"/>
                </a:lnTo>
                <a:lnTo>
                  <a:pt x="3094" y="259"/>
                </a:lnTo>
                <a:lnTo>
                  <a:pt x="3056" y="233"/>
                </a:lnTo>
                <a:lnTo>
                  <a:pt x="3017" y="209"/>
                </a:lnTo>
                <a:lnTo>
                  <a:pt x="2978" y="187"/>
                </a:lnTo>
                <a:lnTo>
                  <a:pt x="2938" y="166"/>
                </a:lnTo>
                <a:lnTo>
                  <a:pt x="2895" y="146"/>
                </a:lnTo>
                <a:lnTo>
                  <a:pt x="2853" y="127"/>
                </a:lnTo>
                <a:lnTo>
                  <a:pt x="2810" y="109"/>
                </a:lnTo>
                <a:lnTo>
                  <a:pt x="2765" y="92"/>
                </a:lnTo>
                <a:lnTo>
                  <a:pt x="2719" y="77"/>
                </a:lnTo>
                <a:lnTo>
                  <a:pt x="2671" y="63"/>
                </a:lnTo>
                <a:lnTo>
                  <a:pt x="2624" y="50"/>
                </a:lnTo>
                <a:lnTo>
                  <a:pt x="2574" y="39"/>
                </a:lnTo>
                <a:lnTo>
                  <a:pt x="2525" y="28"/>
                </a:lnTo>
                <a:lnTo>
                  <a:pt x="2473" y="20"/>
                </a:lnTo>
                <a:lnTo>
                  <a:pt x="2420" y="13"/>
                </a:lnTo>
                <a:lnTo>
                  <a:pt x="2367" y="7"/>
                </a:lnTo>
                <a:lnTo>
                  <a:pt x="2311" y="2"/>
                </a:lnTo>
                <a:lnTo>
                  <a:pt x="2256" y="0"/>
                </a:lnTo>
                <a:close/>
                <a:moveTo>
                  <a:pt x="1775" y="0"/>
                </a:moveTo>
                <a:lnTo>
                  <a:pt x="1775" y="0"/>
                </a:lnTo>
                <a:lnTo>
                  <a:pt x="1711" y="2"/>
                </a:lnTo>
                <a:lnTo>
                  <a:pt x="1649" y="6"/>
                </a:lnTo>
                <a:lnTo>
                  <a:pt x="1589" y="12"/>
                </a:lnTo>
                <a:lnTo>
                  <a:pt x="1531" y="19"/>
                </a:lnTo>
                <a:lnTo>
                  <a:pt x="1474" y="27"/>
                </a:lnTo>
                <a:lnTo>
                  <a:pt x="1419" y="37"/>
                </a:lnTo>
                <a:lnTo>
                  <a:pt x="1364" y="48"/>
                </a:lnTo>
                <a:lnTo>
                  <a:pt x="1312" y="60"/>
                </a:lnTo>
                <a:lnTo>
                  <a:pt x="1261" y="74"/>
                </a:lnTo>
                <a:lnTo>
                  <a:pt x="1211" y="90"/>
                </a:lnTo>
                <a:lnTo>
                  <a:pt x="1163" y="106"/>
                </a:lnTo>
                <a:lnTo>
                  <a:pt x="1115" y="124"/>
                </a:lnTo>
                <a:lnTo>
                  <a:pt x="1070" y="143"/>
                </a:lnTo>
                <a:lnTo>
                  <a:pt x="1027" y="163"/>
                </a:lnTo>
                <a:lnTo>
                  <a:pt x="983" y="185"/>
                </a:lnTo>
                <a:lnTo>
                  <a:pt x="941" y="207"/>
                </a:lnTo>
                <a:lnTo>
                  <a:pt x="901" y="231"/>
                </a:lnTo>
                <a:lnTo>
                  <a:pt x="862" y="256"/>
                </a:lnTo>
                <a:lnTo>
                  <a:pt x="825" y="282"/>
                </a:lnTo>
                <a:lnTo>
                  <a:pt x="789" y="309"/>
                </a:lnTo>
                <a:lnTo>
                  <a:pt x="753" y="337"/>
                </a:lnTo>
                <a:lnTo>
                  <a:pt x="719" y="367"/>
                </a:lnTo>
                <a:lnTo>
                  <a:pt x="686" y="397"/>
                </a:lnTo>
                <a:lnTo>
                  <a:pt x="654" y="429"/>
                </a:lnTo>
                <a:lnTo>
                  <a:pt x="623" y="460"/>
                </a:lnTo>
                <a:lnTo>
                  <a:pt x="593" y="494"/>
                </a:lnTo>
                <a:lnTo>
                  <a:pt x="565" y="528"/>
                </a:lnTo>
                <a:lnTo>
                  <a:pt x="536" y="564"/>
                </a:lnTo>
                <a:lnTo>
                  <a:pt x="510" y="600"/>
                </a:lnTo>
                <a:lnTo>
                  <a:pt x="484" y="637"/>
                </a:lnTo>
                <a:lnTo>
                  <a:pt x="459" y="675"/>
                </a:lnTo>
                <a:lnTo>
                  <a:pt x="436" y="714"/>
                </a:lnTo>
                <a:lnTo>
                  <a:pt x="413" y="753"/>
                </a:lnTo>
                <a:lnTo>
                  <a:pt x="391" y="793"/>
                </a:lnTo>
                <a:lnTo>
                  <a:pt x="370" y="835"/>
                </a:lnTo>
                <a:lnTo>
                  <a:pt x="349" y="877"/>
                </a:lnTo>
                <a:lnTo>
                  <a:pt x="330" y="920"/>
                </a:lnTo>
                <a:lnTo>
                  <a:pt x="311" y="964"/>
                </a:lnTo>
                <a:lnTo>
                  <a:pt x="294" y="1008"/>
                </a:lnTo>
                <a:lnTo>
                  <a:pt x="277" y="1053"/>
                </a:lnTo>
                <a:lnTo>
                  <a:pt x="260" y="1099"/>
                </a:lnTo>
                <a:lnTo>
                  <a:pt x="245" y="1145"/>
                </a:lnTo>
                <a:lnTo>
                  <a:pt x="230" y="1192"/>
                </a:lnTo>
                <a:lnTo>
                  <a:pt x="215" y="1240"/>
                </a:lnTo>
                <a:lnTo>
                  <a:pt x="202" y="1288"/>
                </a:lnTo>
                <a:lnTo>
                  <a:pt x="189" y="1337"/>
                </a:lnTo>
                <a:lnTo>
                  <a:pt x="166" y="1436"/>
                </a:lnTo>
                <a:lnTo>
                  <a:pt x="143" y="1537"/>
                </a:lnTo>
                <a:lnTo>
                  <a:pt x="124" y="1640"/>
                </a:lnTo>
                <a:lnTo>
                  <a:pt x="106" y="1745"/>
                </a:lnTo>
                <a:lnTo>
                  <a:pt x="90" y="1852"/>
                </a:lnTo>
                <a:lnTo>
                  <a:pt x="76" y="1960"/>
                </a:lnTo>
                <a:lnTo>
                  <a:pt x="63" y="2069"/>
                </a:lnTo>
                <a:lnTo>
                  <a:pt x="50" y="2180"/>
                </a:lnTo>
                <a:lnTo>
                  <a:pt x="39" y="2291"/>
                </a:lnTo>
                <a:lnTo>
                  <a:pt x="1775" y="2291"/>
                </a:lnTo>
                <a:lnTo>
                  <a:pt x="1775" y="0"/>
                </a:lnTo>
                <a:close/>
              </a:path>
            </a:pathLst>
          </a:custGeom>
          <a:noFill/>
          <a:ln>
            <a:solidFill>
              <a:schemeClr val="bg1"/>
            </a:solid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chemeClr val="bg1"/>
              </a:solidFill>
            </a:endParaRPr>
          </a:p>
        </p:txBody>
      </p:sp>
      <p:sp>
        <p:nvSpPr>
          <p:cNvPr id="17" name="文本框 16"/>
          <p:cNvSpPr txBox="1"/>
          <p:nvPr/>
        </p:nvSpPr>
        <p:spPr>
          <a:xfrm>
            <a:off x="4320762" y="2041004"/>
            <a:ext cx="4092987" cy="369332"/>
          </a:xfrm>
          <a:prstGeom prst="rect">
            <a:avLst/>
          </a:prstGeom>
          <a:noFill/>
        </p:spPr>
        <p:txBody>
          <a:bodyPr wrap="square" rtlCol="0">
            <a:spAutoFit/>
          </a:bodyPr>
          <a:lstStyle/>
          <a:p>
            <a:r>
              <a:rPr lang="zh-CN" altLang="en-US" b="1" spc="100" dirty="0" smtClean="0">
                <a:solidFill>
                  <a:schemeClr val="bg1"/>
                </a:solidFill>
                <a:latin typeface="幼圆" panose="02010509060101010101" pitchFamily="49" charset="-122"/>
                <a:ea typeface="幼圆" panose="02010509060101010101" pitchFamily="49" charset="-122"/>
              </a:rPr>
              <a:t>请替换您的文字，内容简洁明了即可</a:t>
            </a:r>
            <a:endParaRPr lang="zh-CN" altLang="en-US" b="1" spc="100" dirty="0">
              <a:solidFill>
                <a:schemeClr val="bg1"/>
              </a:solidFill>
              <a:latin typeface="幼圆" panose="02010509060101010101" pitchFamily="49" charset="-122"/>
              <a:ea typeface="幼圆" panose="02010509060101010101" pitchFamily="49" charset="-122"/>
            </a:endParaRPr>
          </a:p>
        </p:txBody>
      </p:sp>
      <p:sp>
        <p:nvSpPr>
          <p:cNvPr id="18" name="文本框 17"/>
          <p:cNvSpPr txBox="1"/>
          <p:nvPr/>
        </p:nvSpPr>
        <p:spPr>
          <a:xfrm>
            <a:off x="4315530" y="1629933"/>
            <a:ext cx="1574095" cy="400110"/>
          </a:xfrm>
          <a:prstGeom prst="rect">
            <a:avLst/>
          </a:prstGeom>
          <a:noFill/>
        </p:spPr>
        <p:txBody>
          <a:bodyPr wrap="square" rtlCol="0">
            <a:spAutoFit/>
          </a:bodyPr>
          <a:lstStyle/>
          <a:p>
            <a:r>
              <a:rPr lang="zh-CN" altLang="en-US" sz="2000" b="1" spc="100" dirty="0" smtClean="0">
                <a:solidFill>
                  <a:schemeClr val="bg1"/>
                </a:solidFill>
                <a:latin typeface="幼圆" panose="02010509060101010101" pitchFamily="49" charset="-122"/>
                <a:ea typeface="幼圆" panose="02010509060101010101" pitchFamily="49" charset="-122"/>
              </a:rPr>
              <a:t>请替换标题</a:t>
            </a:r>
            <a:endParaRPr lang="zh-CN" altLang="en-US" sz="2000" b="1" spc="100" dirty="0">
              <a:solidFill>
                <a:schemeClr val="bg1"/>
              </a:solidFill>
              <a:latin typeface="幼圆" panose="02010509060101010101" pitchFamily="49" charset="-122"/>
              <a:ea typeface="幼圆" panose="02010509060101010101" pitchFamily="49" charset="-122"/>
            </a:endParaRPr>
          </a:p>
        </p:txBody>
      </p:sp>
      <p:sp>
        <p:nvSpPr>
          <p:cNvPr id="19" name="文本框 18"/>
          <p:cNvSpPr txBox="1"/>
          <p:nvPr/>
        </p:nvSpPr>
        <p:spPr>
          <a:xfrm>
            <a:off x="4320762" y="3054375"/>
            <a:ext cx="4092987" cy="369332"/>
          </a:xfrm>
          <a:prstGeom prst="rect">
            <a:avLst/>
          </a:prstGeom>
          <a:noFill/>
        </p:spPr>
        <p:txBody>
          <a:bodyPr wrap="square" rtlCol="0">
            <a:spAutoFit/>
          </a:bodyPr>
          <a:lstStyle/>
          <a:p>
            <a:r>
              <a:rPr lang="zh-CN" altLang="en-US" b="1" spc="100" dirty="0" smtClean="0">
                <a:solidFill>
                  <a:schemeClr val="bg1"/>
                </a:solidFill>
                <a:latin typeface="幼圆" panose="02010509060101010101" pitchFamily="49" charset="-122"/>
                <a:ea typeface="幼圆" panose="02010509060101010101" pitchFamily="49" charset="-122"/>
              </a:rPr>
              <a:t>请替换您的文字，内容简洁明了即可</a:t>
            </a:r>
            <a:endParaRPr lang="zh-CN" altLang="en-US" b="1" spc="100" dirty="0">
              <a:solidFill>
                <a:schemeClr val="bg1"/>
              </a:solidFill>
              <a:latin typeface="幼圆" panose="02010509060101010101" pitchFamily="49" charset="-122"/>
              <a:ea typeface="幼圆" panose="02010509060101010101" pitchFamily="49" charset="-122"/>
            </a:endParaRPr>
          </a:p>
        </p:txBody>
      </p:sp>
      <p:sp>
        <p:nvSpPr>
          <p:cNvPr id="20" name="文本框 19"/>
          <p:cNvSpPr txBox="1"/>
          <p:nvPr/>
        </p:nvSpPr>
        <p:spPr>
          <a:xfrm>
            <a:off x="4315530" y="2643304"/>
            <a:ext cx="1574095" cy="400110"/>
          </a:xfrm>
          <a:prstGeom prst="rect">
            <a:avLst/>
          </a:prstGeom>
          <a:noFill/>
        </p:spPr>
        <p:txBody>
          <a:bodyPr wrap="square" rtlCol="0">
            <a:spAutoFit/>
          </a:bodyPr>
          <a:lstStyle/>
          <a:p>
            <a:r>
              <a:rPr lang="zh-CN" altLang="en-US" sz="2000" b="1" spc="100" dirty="0" smtClean="0">
                <a:solidFill>
                  <a:schemeClr val="bg1"/>
                </a:solidFill>
                <a:latin typeface="幼圆" panose="02010509060101010101" pitchFamily="49" charset="-122"/>
                <a:ea typeface="幼圆" panose="02010509060101010101" pitchFamily="49" charset="-122"/>
              </a:rPr>
              <a:t>请替换标题</a:t>
            </a:r>
            <a:endParaRPr lang="zh-CN" altLang="en-US" sz="2000" b="1" spc="100" dirty="0">
              <a:solidFill>
                <a:schemeClr val="bg1"/>
              </a:solidFill>
              <a:latin typeface="幼圆" panose="02010509060101010101" pitchFamily="49" charset="-122"/>
              <a:ea typeface="幼圆" panose="02010509060101010101" pitchFamily="49" charset="-122"/>
            </a:endParaRPr>
          </a:p>
        </p:txBody>
      </p:sp>
      <p:sp>
        <p:nvSpPr>
          <p:cNvPr id="21" name="文本框 20"/>
          <p:cNvSpPr txBox="1"/>
          <p:nvPr/>
        </p:nvSpPr>
        <p:spPr>
          <a:xfrm>
            <a:off x="4320762" y="4065794"/>
            <a:ext cx="4092987" cy="369332"/>
          </a:xfrm>
          <a:prstGeom prst="rect">
            <a:avLst/>
          </a:prstGeom>
          <a:noFill/>
        </p:spPr>
        <p:txBody>
          <a:bodyPr wrap="square" rtlCol="0">
            <a:spAutoFit/>
          </a:bodyPr>
          <a:lstStyle/>
          <a:p>
            <a:r>
              <a:rPr lang="zh-CN" altLang="en-US" b="1" spc="100" dirty="0" smtClean="0">
                <a:solidFill>
                  <a:schemeClr val="bg1"/>
                </a:solidFill>
                <a:latin typeface="幼圆" panose="02010509060101010101" pitchFamily="49" charset="-122"/>
                <a:ea typeface="幼圆" panose="02010509060101010101" pitchFamily="49" charset="-122"/>
              </a:rPr>
              <a:t>请替换您的文字，内容简洁明了即可</a:t>
            </a:r>
            <a:endParaRPr lang="zh-CN" altLang="en-US" b="1" spc="100" dirty="0">
              <a:solidFill>
                <a:schemeClr val="bg1"/>
              </a:solidFill>
              <a:latin typeface="幼圆" panose="02010509060101010101" pitchFamily="49" charset="-122"/>
              <a:ea typeface="幼圆" panose="02010509060101010101" pitchFamily="49" charset="-122"/>
            </a:endParaRPr>
          </a:p>
        </p:txBody>
      </p:sp>
      <p:sp>
        <p:nvSpPr>
          <p:cNvPr id="22" name="文本框 21"/>
          <p:cNvSpPr txBox="1"/>
          <p:nvPr/>
        </p:nvSpPr>
        <p:spPr>
          <a:xfrm>
            <a:off x="4315530" y="3654723"/>
            <a:ext cx="1574095" cy="400110"/>
          </a:xfrm>
          <a:prstGeom prst="rect">
            <a:avLst/>
          </a:prstGeom>
          <a:noFill/>
        </p:spPr>
        <p:txBody>
          <a:bodyPr wrap="square" rtlCol="0">
            <a:spAutoFit/>
          </a:bodyPr>
          <a:lstStyle/>
          <a:p>
            <a:r>
              <a:rPr lang="zh-CN" altLang="en-US" sz="2000" b="1" spc="100" dirty="0" smtClean="0">
                <a:solidFill>
                  <a:schemeClr val="bg1"/>
                </a:solidFill>
                <a:latin typeface="幼圆" panose="02010509060101010101" pitchFamily="49" charset="-122"/>
                <a:ea typeface="幼圆" panose="02010509060101010101" pitchFamily="49" charset="-122"/>
              </a:rPr>
              <a:t>请替换标题</a:t>
            </a:r>
            <a:endParaRPr lang="zh-CN" altLang="en-US" sz="2000" b="1" spc="100" dirty="0">
              <a:solidFill>
                <a:schemeClr val="bg1"/>
              </a:solidFill>
              <a:latin typeface="幼圆" panose="02010509060101010101" pitchFamily="49" charset="-122"/>
              <a:ea typeface="幼圆" panose="02010509060101010101" pitchFamily="49" charset="-122"/>
            </a:endParaRPr>
          </a:p>
        </p:txBody>
      </p:sp>
      <p:sp>
        <p:nvSpPr>
          <p:cNvPr id="23" name="文本框 22"/>
          <p:cNvSpPr txBox="1"/>
          <p:nvPr/>
        </p:nvSpPr>
        <p:spPr>
          <a:xfrm>
            <a:off x="4320762" y="5077213"/>
            <a:ext cx="4092987" cy="369332"/>
          </a:xfrm>
          <a:prstGeom prst="rect">
            <a:avLst/>
          </a:prstGeom>
          <a:noFill/>
        </p:spPr>
        <p:txBody>
          <a:bodyPr wrap="square" rtlCol="0">
            <a:spAutoFit/>
          </a:bodyPr>
          <a:lstStyle/>
          <a:p>
            <a:r>
              <a:rPr lang="zh-CN" altLang="en-US" b="1" spc="100" dirty="0" smtClean="0">
                <a:solidFill>
                  <a:schemeClr val="bg1"/>
                </a:solidFill>
                <a:latin typeface="幼圆" panose="02010509060101010101" pitchFamily="49" charset="-122"/>
                <a:ea typeface="幼圆" panose="02010509060101010101" pitchFamily="49" charset="-122"/>
              </a:rPr>
              <a:t>请替换您的文字，内容简洁明了即可</a:t>
            </a:r>
            <a:endParaRPr lang="zh-CN" altLang="en-US" b="1" spc="100" dirty="0">
              <a:solidFill>
                <a:schemeClr val="bg1"/>
              </a:solidFill>
              <a:latin typeface="幼圆" panose="02010509060101010101" pitchFamily="49" charset="-122"/>
              <a:ea typeface="幼圆" panose="02010509060101010101" pitchFamily="49" charset="-122"/>
            </a:endParaRPr>
          </a:p>
        </p:txBody>
      </p:sp>
      <p:sp>
        <p:nvSpPr>
          <p:cNvPr id="24" name="文本框 23"/>
          <p:cNvSpPr txBox="1"/>
          <p:nvPr/>
        </p:nvSpPr>
        <p:spPr>
          <a:xfrm>
            <a:off x="4315530" y="4666142"/>
            <a:ext cx="1574095" cy="400110"/>
          </a:xfrm>
          <a:prstGeom prst="rect">
            <a:avLst/>
          </a:prstGeom>
          <a:noFill/>
        </p:spPr>
        <p:txBody>
          <a:bodyPr wrap="square" rtlCol="0">
            <a:spAutoFit/>
          </a:bodyPr>
          <a:lstStyle/>
          <a:p>
            <a:r>
              <a:rPr lang="zh-CN" altLang="en-US" sz="2000" b="1" spc="100" dirty="0" smtClean="0">
                <a:solidFill>
                  <a:schemeClr val="bg1"/>
                </a:solidFill>
                <a:latin typeface="幼圆" panose="02010509060101010101" pitchFamily="49" charset="-122"/>
                <a:ea typeface="幼圆" panose="02010509060101010101" pitchFamily="49" charset="-122"/>
              </a:rPr>
              <a:t>请替换标题</a:t>
            </a:r>
            <a:endParaRPr lang="zh-CN" altLang="en-US" sz="2000" b="1" spc="100" dirty="0">
              <a:solidFill>
                <a:schemeClr val="bg1"/>
              </a:solidFill>
              <a:latin typeface="幼圆" panose="02010509060101010101" pitchFamily="49" charset="-122"/>
              <a:ea typeface="幼圆" panose="02010509060101010101" pitchFamily="49" charset="-122"/>
            </a:endParaRPr>
          </a:p>
        </p:txBody>
      </p:sp>
      <p:sp>
        <p:nvSpPr>
          <p:cNvPr id="25" name="矩形 24"/>
          <p:cNvSpPr/>
          <p:nvPr/>
        </p:nvSpPr>
        <p:spPr>
          <a:xfrm>
            <a:off x="4795559" y="191438"/>
            <a:ext cx="4339650" cy="646331"/>
          </a:xfrm>
          <a:prstGeom prst="rect">
            <a:avLst/>
          </a:prstGeom>
          <a:noFill/>
        </p:spPr>
        <p:txBody>
          <a:bodyPr wrap="none" lIns="91440" tIns="45720" rIns="91440" bIns="45720">
            <a:spAutoFit/>
          </a:bodyPr>
          <a:lstStyle/>
          <a:p>
            <a:pPr algn="ctr"/>
            <a:r>
              <a:rPr lang="zh-CN" altLang="en-US" sz="3600" b="0" cap="none" spc="0" dirty="0" smtClean="0">
                <a:ln w="0"/>
                <a:solidFill>
                  <a:schemeClr val="bg1"/>
                </a:solidFill>
                <a:effectLst>
                  <a:outerShdw blurRad="38100" dist="19050" dir="2700000" algn="tl" rotWithShape="0">
                    <a:schemeClr val="dk1">
                      <a:alpha val="40000"/>
                    </a:schemeClr>
                  </a:outerShdw>
                </a:effectLst>
                <a:latin typeface="方正舒体" panose="02010601030101010101" pitchFamily="2" charset="-122"/>
                <a:ea typeface="方正舒体" panose="02010601030101010101" pitchFamily="2" charset="-122"/>
              </a:rPr>
              <a:t>请输入替换你的标题</a:t>
            </a:r>
            <a:endParaRPr lang="zh-CN" altLang="en-US" sz="3600" b="0" cap="none" spc="0" dirty="0">
              <a:ln w="0"/>
              <a:solidFill>
                <a:schemeClr val="bg1"/>
              </a:solidFill>
              <a:effectLst>
                <a:outerShdw blurRad="38100" dist="19050" dir="2700000" algn="tl" rotWithShape="0">
                  <a:schemeClr val="dk1">
                    <a:alpha val="40000"/>
                  </a:schemeClr>
                </a:outerShdw>
              </a:effectLst>
              <a:latin typeface="方正舒体" panose="02010601030101010101" pitchFamily="2" charset="-122"/>
              <a:ea typeface="方正舒体" panose="02010601030101010101" pitchFamily="2" charset="-122"/>
            </a:endParaRPr>
          </a:p>
        </p:txBody>
      </p:sp>
      <p:grpSp>
        <p:nvGrpSpPr>
          <p:cNvPr id="26" name="组合 25"/>
          <p:cNvGrpSpPr/>
          <p:nvPr/>
        </p:nvGrpSpPr>
        <p:grpSpPr>
          <a:xfrm>
            <a:off x="8396314" y="509351"/>
            <a:ext cx="3795686" cy="5255107"/>
            <a:chOff x="7124700" y="1572986"/>
            <a:chExt cx="4610101" cy="6382660"/>
          </a:xfrm>
          <a:noFill/>
        </p:grpSpPr>
        <p:sp>
          <p:nvSpPr>
            <p:cNvPr id="27" name="任意多边形 26"/>
            <p:cNvSpPr/>
            <p:nvPr/>
          </p:nvSpPr>
          <p:spPr>
            <a:xfrm>
              <a:off x="8229600" y="1915886"/>
              <a:ext cx="177801" cy="901701"/>
            </a:xfrm>
            <a:custGeom>
              <a:avLst/>
              <a:gdLst/>
              <a:ahLst/>
              <a:cxnLst/>
              <a:rect l="0" t="0" r="0" b="0"/>
              <a:pathLst>
                <a:path w="177801" h="901701">
                  <a:moveTo>
                    <a:pt x="165100" y="444500"/>
                  </a:moveTo>
                  <a:lnTo>
                    <a:pt x="177800" y="0"/>
                  </a:lnTo>
                  <a:lnTo>
                    <a:pt x="177800" y="0"/>
                  </a:lnTo>
                  <a:lnTo>
                    <a:pt x="0" y="9017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8229600" y="2360386"/>
              <a:ext cx="685801" cy="800101"/>
            </a:xfrm>
            <a:custGeom>
              <a:avLst/>
              <a:gdLst/>
              <a:ahLst/>
              <a:cxnLst/>
              <a:rect l="0" t="0" r="0" b="0"/>
              <a:pathLst>
                <a:path w="685801" h="800101">
                  <a:moveTo>
                    <a:pt x="165100" y="0"/>
                  </a:moveTo>
                  <a:lnTo>
                    <a:pt x="0" y="457200"/>
                  </a:lnTo>
                  <a:lnTo>
                    <a:pt x="0" y="457200"/>
                  </a:lnTo>
                  <a:lnTo>
                    <a:pt x="685800" y="8001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a:off x="8229600" y="2817586"/>
              <a:ext cx="685801" cy="901701"/>
            </a:xfrm>
            <a:custGeom>
              <a:avLst/>
              <a:gdLst/>
              <a:ahLst/>
              <a:cxnLst/>
              <a:rect l="0" t="0" r="0" b="0"/>
              <a:pathLst>
                <a:path w="685801" h="901701">
                  <a:moveTo>
                    <a:pt x="685800" y="342900"/>
                  </a:moveTo>
                  <a:lnTo>
                    <a:pt x="0" y="0"/>
                  </a:lnTo>
                  <a:lnTo>
                    <a:pt x="0" y="0"/>
                  </a:lnTo>
                  <a:lnTo>
                    <a:pt x="571500" y="9017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8229600" y="2817586"/>
              <a:ext cx="571501" cy="1231901"/>
            </a:xfrm>
            <a:custGeom>
              <a:avLst/>
              <a:gdLst/>
              <a:ahLst/>
              <a:cxnLst/>
              <a:rect l="0" t="0" r="0" b="0"/>
              <a:pathLst>
                <a:path w="571501" h="1231901">
                  <a:moveTo>
                    <a:pt x="571500" y="901700"/>
                  </a:moveTo>
                  <a:lnTo>
                    <a:pt x="0" y="0"/>
                  </a:lnTo>
                  <a:lnTo>
                    <a:pt x="0" y="0"/>
                  </a:lnTo>
                  <a:lnTo>
                    <a:pt x="190500" y="12319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a:off x="7899400" y="2817586"/>
              <a:ext cx="520701" cy="1689101"/>
            </a:xfrm>
            <a:custGeom>
              <a:avLst/>
              <a:gdLst/>
              <a:ahLst/>
              <a:cxnLst/>
              <a:rect l="0" t="0" r="0" b="0"/>
              <a:pathLst>
                <a:path w="520701" h="1689101">
                  <a:moveTo>
                    <a:pt x="520700" y="1231900"/>
                  </a:moveTo>
                  <a:lnTo>
                    <a:pt x="330200" y="0"/>
                  </a:lnTo>
                  <a:lnTo>
                    <a:pt x="330200" y="0"/>
                  </a:lnTo>
                  <a:lnTo>
                    <a:pt x="0" y="16891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7886700" y="4049486"/>
              <a:ext cx="533401" cy="723901"/>
            </a:xfrm>
            <a:custGeom>
              <a:avLst/>
              <a:gdLst/>
              <a:ahLst/>
              <a:cxnLst/>
              <a:rect l="0" t="0" r="0" b="0"/>
              <a:pathLst>
                <a:path w="533401" h="723901">
                  <a:moveTo>
                    <a:pt x="533400" y="0"/>
                  </a:moveTo>
                  <a:lnTo>
                    <a:pt x="12700" y="457200"/>
                  </a:lnTo>
                  <a:lnTo>
                    <a:pt x="12700" y="457200"/>
                  </a:lnTo>
                  <a:lnTo>
                    <a:pt x="0" y="7239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32"/>
            <p:cNvSpPr/>
            <p:nvPr/>
          </p:nvSpPr>
          <p:spPr>
            <a:xfrm>
              <a:off x="7569200" y="4506686"/>
              <a:ext cx="330201" cy="381001"/>
            </a:xfrm>
            <a:custGeom>
              <a:avLst/>
              <a:gdLst/>
              <a:ahLst/>
              <a:cxnLst/>
              <a:rect l="0" t="0" r="0" b="0"/>
              <a:pathLst>
                <a:path w="330201" h="381001">
                  <a:moveTo>
                    <a:pt x="317500" y="266700"/>
                  </a:moveTo>
                  <a:lnTo>
                    <a:pt x="330200" y="0"/>
                  </a:lnTo>
                  <a:lnTo>
                    <a:pt x="330200" y="0"/>
                  </a:lnTo>
                  <a:lnTo>
                    <a:pt x="0" y="3810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7188200" y="2817586"/>
              <a:ext cx="1041401" cy="2133601"/>
            </a:xfrm>
            <a:custGeom>
              <a:avLst/>
              <a:gdLst/>
              <a:ahLst/>
              <a:cxnLst/>
              <a:rect l="0" t="0" r="0" b="0"/>
              <a:pathLst>
                <a:path w="1041401" h="2133601">
                  <a:moveTo>
                    <a:pt x="711200" y="1689100"/>
                  </a:moveTo>
                  <a:lnTo>
                    <a:pt x="1041400" y="0"/>
                  </a:lnTo>
                  <a:lnTo>
                    <a:pt x="1041400" y="0"/>
                  </a:lnTo>
                  <a:lnTo>
                    <a:pt x="0" y="21336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34"/>
            <p:cNvSpPr/>
            <p:nvPr/>
          </p:nvSpPr>
          <p:spPr>
            <a:xfrm>
              <a:off x="7188200" y="4506686"/>
              <a:ext cx="711201" cy="444501"/>
            </a:xfrm>
            <a:custGeom>
              <a:avLst/>
              <a:gdLst/>
              <a:ahLst/>
              <a:cxnLst/>
              <a:rect l="0" t="0" r="0" b="0"/>
              <a:pathLst>
                <a:path w="711201" h="444501">
                  <a:moveTo>
                    <a:pt x="381000" y="381000"/>
                  </a:moveTo>
                  <a:lnTo>
                    <a:pt x="711200" y="0"/>
                  </a:lnTo>
                  <a:lnTo>
                    <a:pt x="711200" y="0"/>
                  </a:lnTo>
                  <a:lnTo>
                    <a:pt x="0" y="4445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7124700" y="4887686"/>
              <a:ext cx="444501" cy="342901"/>
            </a:xfrm>
            <a:custGeom>
              <a:avLst/>
              <a:gdLst/>
              <a:ahLst/>
              <a:cxnLst/>
              <a:rect l="0" t="0" r="0" b="0"/>
              <a:pathLst>
                <a:path w="444501" h="342901">
                  <a:moveTo>
                    <a:pt x="444500" y="0"/>
                  </a:moveTo>
                  <a:lnTo>
                    <a:pt x="63500" y="63500"/>
                  </a:lnTo>
                  <a:lnTo>
                    <a:pt x="63500" y="63500"/>
                  </a:lnTo>
                  <a:lnTo>
                    <a:pt x="0" y="3429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a:off x="7416800" y="4773386"/>
              <a:ext cx="469901" cy="800101"/>
            </a:xfrm>
            <a:custGeom>
              <a:avLst/>
              <a:gdLst/>
              <a:ahLst/>
              <a:cxnLst/>
              <a:rect l="0" t="0" r="0" b="0"/>
              <a:pathLst>
                <a:path w="469901" h="800101">
                  <a:moveTo>
                    <a:pt x="469900" y="0"/>
                  </a:moveTo>
                  <a:lnTo>
                    <a:pt x="152400" y="114300"/>
                  </a:lnTo>
                  <a:lnTo>
                    <a:pt x="152400" y="114300"/>
                  </a:lnTo>
                  <a:lnTo>
                    <a:pt x="0" y="8001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37"/>
            <p:cNvSpPr/>
            <p:nvPr/>
          </p:nvSpPr>
          <p:spPr>
            <a:xfrm>
              <a:off x="7124700" y="4887686"/>
              <a:ext cx="444501" cy="685801"/>
            </a:xfrm>
            <a:custGeom>
              <a:avLst/>
              <a:gdLst/>
              <a:ahLst/>
              <a:cxnLst/>
              <a:rect l="0" t="0" r="0" b="0"/>
              <a:pathLst>
                <a:path w="444501" h="685801">
                  <a:moveTo>
                    <a:pt x="444500" y="0"/>
                  </a:moveTo>
                  <a:lnTo>
                    <a:pt x="0" y="342900"/>
                  </a:lnTo>
                  <a:lnTo>
                    <a:pt x="0" y="342900"/>
                  </a:lnTo>
                  <a:lnTo>
                    <a:pt x="292100" y="6858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a:off x="8394700" y="2271486"/>
              <a:ext cx="1562101" cy="889001"/>
            </a:xfrm>
            <a:custGeom>
              <a:avLst/>
              <a:gdLst/>
              <a:ahLst/>
              <a:cxnLst/>
              <a:rect l="0" t="0" r="0" b="0"/>
              <a:pathLst>
                <a:path w="1562101" h="889001">
                  <a:moveTo>
                    <a:pt x="0" y="88900"/>
                  </a:moveTo>
                  <a:lnTo>
                    <a:pt x="520700" y="889000"/>
                  </a:lnTo>
                  <a:lnTo>
                    <a:pt x="520700" y="889000"/>
                  </a:lnTo>
                  <a:lnTo>
                    <a:pt x="1562100" y="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9956800" y="2271486"/>
              <a:ext cx="1130301" cy="1435101"/>
            </a:xfrm>
            <a:custGeom>
              <a:avLst/>
              <a:gdLst/>
              <a:ahLst/>
              <a:cxnLst/>
              <a:rect l="0" t="0" r="0" b="0"/>
              <a:pathLst>
                <a:path w="1130301" h="1435101">
                  <a:moveTo>
                    <a:pt x="368300" y="1435100"/>
                  </a:moveTo>
                  <a:lnTo>
                    <a:pt x="1130300" y="215900"/>
                  </a:lnTo>
                  <a:lnTo>
                    <a:pt x="1130300" y="215900"/>
                  </a:lnTo>
                  <a:lnTo>
                    <a:pt x="0" y="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40"/>
            <p:cNvSpPr/>
            <p:nvPr/>
          </p:nvSpPr>
          <p:spPr>
            <a:xfrm>
              <a:off x="9956800" y="1814286"/>
              <a:ext cx="1130301" cy="673101"/>
            </a:xfrm>
            <a:custGeom>
              <a:avLst/>
              <a:gdLst/>
              <a:ahLst/>
              <a:cxnLst/>
              <a:rect l="0" t="0" r="0" b="0"/>
              <a:pathLst>
                <a:path w="1130301" h="673101">
                  <a:moveTo>
                    <a:pt x="0" y="457200"/>
                  </a:moveTo>
                  <a:lnTo>
                    <a:pt x="1130300" y="673100"/>
                  </a:lnTo>
                  <a:lnTo>
                    <a:pt x="1130300" y="673100"/>
                  </a:lnTo>
                  <a:lnTo>
                    <a:pt x="749300" y="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任意多边形 41"/>
            <p:cNvSpPr/>
            <p:nvPr/>
          </p:nvSpPr>
          <p:spPr>
            <a:xfrm>
              <a:off x="9956800" y="1814286"/>
              <a:ext cx="749301" cy="457201"/>
            </a:xfrm>
            <a:custGeom>
              <a:avLst/>
              <a:gdLst/>
              <a:ahLst/>
              <a:cxnLst/>
              <a:rect l="0" t="0" r="0" b="0"/>
              <a:pathLst>
                <a:path w="749301" h="457201">
                  <a:moveTo>
                    <a:pt x="38100" y="177800"/>
                  </a:moveTo>
                  <a:lnTo>
                    <a:pt x="0" y="457200"/>
                  </a:lnTo>
                  <a:lnTo>
                    <a:pt x="0" y="457200"/>
                  </a:lnTo>
                  <a:lnTo>
                    <a:pt x="749300" y="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任意多边形 42"/>
            <p:cNvSpPr/>
            <p:nvPr/>
          </p:nvSpPr>
          <p:spPr>
            <a:xfrm>
              <a:off x="10706100" y="1598386"/>
              <a:ext cx="533401" cy="889001"/>
            </a:xfrm>
            <a:custGeom>
              <a:avLst/>
              <a:gdLst/>
              <a:ahLst/>
              <a:cxnLst/>
              <a:rect l="0" t="0" r="0" b="0"/>
              <a:pathLst>
                <a:path w="533401" h="889001">
                  <a:moveTo>
                    <a:pt x="0" y="215900"/>
                  </a:moveTo>
                  <a:lnTo>
                    <a:pt x="381000" y="889000"/>
                  </a:lnTo>
                  <a:lnTo>
                    <a:pt x="381000" y="889000"/>
                  </a:lnTo>
                  <a:lnTo>
                    <a:pt x="533400" y="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任意多边形 43"/>
            <p:cNvSpPr/>
            <p:nvPr/>
          </p:nvSpPr>
          <p:spPr>
            <a:xfrm>
              <a:off x="8394700" y="1572986"/>
              <a:ext cx="1016001" cy="787401"/>
            </a:xfrm>
            <a:custGeom>
              <a:avLst/>
              <a:gdLst/>
              <a:ahLst/>
              <a:cxnLst/>
              <a:rect l="0" t="0" r="0" b="0"/>
              <a:pathLst>
                <a:path w="1016001" h="787401">
                  <a:moveTo>
                    <a:pt x="12700" y="342900"/>
                  </a:moveTo>
                  <a:lnTo>
                    <a:pt x="0" y="787400"/>
                  </a:lnTo>
                  <a:lnTo>
                    <a:pt x="0" y="787400"/>
                  </a:lnTo>
                  <a:lnTo>
                    <a:pt x="1016000" y="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44"/>
            <p:cNvSpPr/>
            <p:nvPr/>
          </p:nvSpPr>
          <p:spPr>
            <a:xfrm>
              <a:off x="8394700" y="1572986"/>
              <a:ext cx="1562101" cy="787401"/>
            </a:xfrm>
            <a:custGeom>
              <a:avLst/>
              <a:gdLst/>
              <a:ahLst/>
              <a:cxnLst/>
              <a:rect l="0" t="0" r="0" b="0"/>
              <a:pathLst>
                <a:path w="1562101" h="787401">
                  <a:moveTo>
                    <a:pt x="0" y="787400"/>
                  </a:moveTo>
                  <a:lnTo>
                    <a:pt x="1562100" y="698500"/>
                  </a:lnTo>
                  <a:lnTo>
                    <a:pt x="1562100" y="698500"/>
                  </a:lnTo>
                  <a:lnTo>
                    <a:pt x="1016000" y="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任意多边形 45"/>
            <p:cNvSpPr/>
            <p:nvPr/>
          </p:nvSpPr>
          <p:spPr>
            <a:xfrm>
              <a:off x="8407400" y="1572986"/>
              <a:ext cx="1003301" cy="342901"/>
            </a:xfrm>
            <a:custGeom>
              <a:avLst/>
              <a:gdLst/>
              <a:ahLst/>
              <a:cxnLst/>
              <a:rect l="0" t="0" r="0" b="0"/>
              <a:pathLst>
                <a:path w="1003301" h="342901">
                  <a:moveTo>
                    <a:pt x="38100" y="12700"/>
                  </a:moveTo>
                  <a:lnTo>
                    <a:pt x="0" y="342900"/>
                  </a:lnTo>
                  <a:lnTo>
                    <a:pt x="0" y="342900"/>
                  </a:lnTo>
                  <a:lnTo>
                    <a:pt x="1003300" y="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任意多边形 46"/>
            <p:cNvSpPr/>
            <p:nvPr/>
          </p:nvSpPr>
          <p:spPr>
            <a:xfrm>
              <a:off x="9410700" y="1572986"/>
              <a:ext cx="584201" cy="698501"/>
            </a:xfrm>
            <a:custGeom>
              <a:avLst/>
              <a:gdLst/>
              <a:ahLst/>
              <a:cxnLst/>
              <a:rect l="0" t="0" r="0" b="0"/>
              <a:pathLst>
                <a:path w="584201" h="698501">
                  <a:moveTo>
                    <a:pt x="546100" y="698500"/>
                  </a:moveTo>
                  <a:lnTo>
                    <a:pt x="584200" y="419100"/>
                  </a:lnTo>
                  <a:lnTo>
                    <a:pt x="584200" y="419100"/>
                  </a:lnTo>
                  <a:lnTo>
                    <a:pt x="0" y="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任意多边形 47"/>
            <p:cNvSpPr/>
            <p:nvPr/>
          </p:nvSpPr>
          <p:spPr>
            <a:xfrm>
              <a:off x="9410700" y="1572986"/>
              <a:ext cx="1295401" cy="419101"/>
            </a:xfrm>
            <a:custGeom>
              <a:avLst/>
              <a:gdLst/>
              <a:ahLst/>
              <a:cxnLst/>
              <a:rect l="0" t="0" r="0" b="0"/>
              <a:pathLst>
                <a:path w="1295401" h="419101">
                  <a:moveTo>
                    <a:pt x="584200" y="419100"/>
                  </a:moveTo>
                  <a:lnTo>
                    <a:pt x="1295400" y="241300"/>
                  </a:lnTo>
                  <a:lnTo>
                    <a:pt x="1295400" y="241300"/>
                  </a:lnTo>
                  <a:lnTo>
                    <a:pt x="0" y="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任意多边形 48"/>
            <p:cNvSpPr/>
            <p:nvPr/>
          </p:nvSpPr>
          <p:spPr>
            <a:xfrm>
              <a:off x="9410700" y="1572986"/>
              <a:ext cx="1828801" cy="241301"/>
            </a:xfrm>
            <a:custGeom>
              <a:avLst/>
              <a:gdLst/>
              <a:ahLst/>
              <a:cxnLst/>
              <a:rect l="0" t="0" r="0" b="0"/>
              <a:pathLst>
                <a:path w="1828801" h="241301">
                  <a:moveTo>
                    <a:pt x="1295400" y="241300"/>
                  </a:moveTo>
                  <a:lnTo>
                    <a:pt x="1828800" y="25400"/>
                  </a:lnTo>
                  <a:lnTo>
                    <a:pt x="1828800" y="25400"/>
                  </a:lnTo>
                  <a:lnTo>
                    <a:pt x="0" y="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任意多边形 49"/>
            <p:cNvSpPr/>
            <p:nvPr/>
          </p:nvSpPr>
          <p:spPr>
            <a:xfrm>
              <a:off x="8420100" y="3719286"/>
              <a:ext cx="1054101" cy="1054101"/>
            </a:xfrm>
            <a:custGeom>
              <a:avLst/>
              <a:gdLst/>
              <a:ahLst/>
              <a:cxnLst/>
              <a:rect l="0" t="0" r="0" b="0"/>
              <a:pathLst>
                <a:path w="1054101" h="1054101">
                  <a:moveTo>
                    <a:pt x="381000" y="0"/>
                  </a:moveTo>
                  <a:lnTo>
                    <a:pt x="0" y="330200"/>
                  </a:lnTo>
                  <a:lnTo>
                    <a:pt x="0" y="330200"/>
                  </a:lnTo>
                  <a:lnTo>
                    <a:pt x="1054100" y="10541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50"/>
            <p:cNvSpPr/>
            <p:nvPr/>
          </p:nvSpPr>
          <p:spPr>
            <a:xfrm>
              <a:off x="9283700" y="4773386"/>
              <a:ext cx="939801" cy="952501"/>
            </a:xfrm>
            <a:custGeom>
              <a:avLst/>
              <a:gdLst/>
              <a:ahLst/>
              <a:cxnLst/>
              <a:rect l="0" t="0" r="0" b="0"/>
              <a:pathLst>
                <a:path w="939801" h="952501">
                  <a:moveTo>
                    <a:pt x="0" y="876300"/>
                  </a:moveTo>
                  <a:lnTo>
                    <a:pt x="939800" y="952500"/>
                  </a:lnTo>
                  <a:lnTo>
                    <a:pt x="939800" y="952500"/>
                  </a:lnTo>
                  <a:lnTo>
                    <a:pt x="190500" y="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任意多边形 51"/>
            <p:cNvSpPr/>
            <p:nvPr/>
          </p:nvSpPr>
          <p:spPr>
            <a:xfrm>
              <a:off x="9474200" y="4189186"/>
              <a:ext cx="889001" cy="1536701"/>
            </a:xfrm>
            <a:custGeom>
              <a:avLst/>
              <a:gdLst/>
              <a:ahLst/>
              <a:cxnLst/>
              <a:rect l="0" t="0" r="0" b="0"/>
              <a:pathLst>
                <a:path w="889001" h="1536701">
                  <a:moveTo>
                    <a:pt x="749300" y="1536700"/>
                  </a:moveTo>
                  <a:lnTo>
                    <a:pt x="889000" y="0"/>
                  </a:lnTo>
                  <a:lnTo>
                    <a:pt x="889000" y="0"/>
                  </a:lnTo>
                  <a:lnTo>
                    <a:pt x="0" y="5842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任意多边形 52"/>
            <p:cNvSpPr/>
            <p:nvPr/>
          </p:nvSpPr>
          <p:spPr>
            <a:xfrm>
              <a:off x="9474200" y="3706586"/>
              <a:ext cx="889001" cy="1066801"/>
            </a:xfrm>
            <a:custGeom>
              <a:avLst/>
              <a:gdLst/>
              <a:ahLst/>
              <a:cxnLst/>
              <a:rect l="0" t="0" r="0" b="0"/>
              <a:pathLst>
                <a:path w="889001" h="1066801">
                  <a:moveTo>
                    <a:pt x="889000" y="482600"/>
                  </a:moveTo>
                  <a:lnTo>
                    <a:pt x="850900" y="0"/>
                  </a:lnTo>
                  <a:lnTo>
                    <a:pt x="850900" y="0"/>
                  </a:lnTo>
                  <a:lnTo>
                    <a:pt x="0" y="10668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任意多边形 53"/>
            <p:cNvSpPr/>
            <p:nvPr/>
          </p:nvSpPr>
          <p:spPr>
            <a:xfrm>
              <a:off x="8801100" y="3706586"/>
              <a:ext cx="1524001" cy="1066801"/>
            </a:xfrm>
            <a:custGeom>
              <a:avLst/>
              <a:gdLst/>
              <a:ahLst/>
              <a:cxnLst/>
              <a:rect l="0" t="0" r="0" b="0"/>
              <a:pathLst>
                <a:path w="1524001" h="1066801">
                  <a:moveTo>
                    <a:pt x="1524000" y="0"/>
                  </a:moveTo>
                  <a:lnTo>
                    <a:pt x="0" y="12700"/>
                  </a:lnTo>
                  <a:lnTo>
                    <a:pt x="0" y="12700"/>
                  </a:lnTo>
                  <a:lnTo>
                    <a:pt x="673100" y="10668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a:off x="8801100" y="3109686"/>
              <a:ext cx="825501" cy="609601"/>
            </a:xfrm>
            <a:custGeom>
              <a:avLst/>
              <a:gdLst/>
              <a:ahLst/>
              <a:cxnLst/>
              <a:rect l="0" t="0" r="0" b="0"/>
              <a:pathLst>
                <a:path w="825501" h="609601">
                  <a:moveTo>
                    <a:pt x="114300" y="50800"/>
                  </a:moveTo>
                  <a:lnTo>
                    <a:pt x="0" y="609600"/>
                  </a:lnTo>
                  <a:lnTo>
                    <a:pt x="0" y="609600"/>
                  </a:lnTo>
                  <a:lnTo>
                    <a:pt x="825500" y="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a:off x="8801100" y="3109686"/>
              <a:ext cx="1524001" cy="609601"/>
            </a:xfrm>
            <a:custGeom>
              <a:avLst/>
              <a:gdLst/>
              <a:ahLst/>
              <a:cxnLst/>
              <a:rect l="0" t="0" r="0" b="0"/>
              <a:pathLst>
                <a:path w="1524001" h="609601">
                  <a:moveTo>
                    <a:pt x="0" y="609600"/>
                  </a:moveTo>
                  <a:lnTo>
                    <a:pt x="1524000" y="596900"/>
                  </a:lnTo>
                  <a:lnTo>
                    <a:pt x="1524000" y="596900"/>
                  </a:lnTo>
                  <a:lnTo>
                    <a:pt x="825500" y="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a:off x="9626600" y="2271486"/>
              <a:ext cx="698501" cy="1435101"/>
            </a:xfrm>
            <a:custGeom>
              <a:avLst/>
              <a:gdLst/>
              <a:ahLst/>
              <a:cxnLst/>
              <a:rect l="0" t="0" r="0" b="0"/>
              <a:pathLst>
                <a:path w="698501" h="1435101">
                  <a:moveTo>
                    <a:pt x="698500" y="1435100"/>
                  </a:moveTo>
                  <a:lnTo>
                    <a:pt x="330200" y="0"/>
                  </a:lnTo>
                  <a:lnTo>
                    <a:pt x="330200" y="0"/>
                  </a:lnTo>
                  <a:lnTo>
                    <a:pt x="0" y="8382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a:off x="8915400" y="2271486"/>
              <a:ext cx="1041401" cy="889001"/>
            </a:xfrm>
            <a:custGeom>
              <a:avLst/>
              <a:gdLst/>
              <a:ahLst/>
              <a:cxnLst/>
              <a:rect l="0" t="0" r="0" b="0"/>
              <a:pathLst>
                <a:path w="1041401" h="889001">
                  <a:moveTo>
                    <a:pt x="1041400" y="0"/>
                  </a:moveTo>
                  <a:lnTo>
                    <a:pt x="0" y="889000"/>
                  </a:lnTo>
                  <a:lnTo>
                    <a:pt x="0" y="889000"/>
                  </a:lnTo>
                  <a:lnTo>
                    <a:pt x="711200" y="8382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a:off x="7416800" y="4773386"/>
              <a:ext cx="1397001" cy="800101"/>
            </a:xfrm>
            <a:custGeom>
              <a:avLst/>
              <a:gdLst/>
              <a:ahLst/>
              <a:cxnLst/>
              <a:rect l="0" t="0" r="0" b="0"/>
              <a:pathLst>
                <a:path w="1397001" h="800101">
                  <a:moveTo>
                    <a:pt x="469900" y="0"/>
                  </a:moveTo>
                  <a:lnTo>
                    <a:pt x="0" y="800100"/>
                  </a:lnTo>
                  <a:lnTo>
                    <a:pt x="0" y="800100"/>
                  </a:lnTo>
                  <a:lnTo>
                    <a:pt x="1397000" y="5842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a:off x="7416800" y="5357586"/>
              <a:ext cx="1866901" cy="292101"/>
            </a:xfrm>
            <a:custGeom>
              <a:avLst/>
              <a:gdLst/>
              <a:ahLst/>
              <a:cxnLst/>
              <a:rect l="0" t="0" r="0" b="0"/>
              <a:pathLst>
                <a:path w="1866901" h="292101">
                  <a:moveTo>
                    <a:pt x="0" y="215900"/>
                  </a:moveTo>
                  <a:lnTo>
                    <a:pt x="1866900" y="292100"/>
                  </a:lnTo>
                  <a:lnTo>
                    <a:pt x="1866900" y="292100"/>
                  </a:lnTo>
                  <a:lnTo>
                    <a:pt x="1397000" y="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a:off x="7886700" y="4049486"/>
              <a:ext cx="927101" cy="1308101"/>
            </a:xfrm>
            <a:custGeom>
              <a:avLst/>
              <a:gdLst/>
              <a:ahLst/>
              <a:cxnLst/>
              <a:rect l="0" t="0" r="0" b="0"/>
              <a:pathLst>
                <a:path w="927101" h="1308101">
                  <a:moveTo>
                    <a:pt x="533400" y="0"/>
                  </a:moveTo>
                  <a:lnTo>
                    <a:pt x="0" y="723900"/>
                  </a:lnTo>
                  <a:lnTo>
                    <a:pt x="0" y="723900"/>
                  </a:lnTo>
                  <a:lnTo>
                    <a:pt x="927100" y="13081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a:off x="8420100" y="4049486"/>
              <a:ext cx="1054101" cy="1308101"/>
            </a:xfrm>
            <a:custGeom>
              <a:avLst/>
              <a:gdLst/>
              <a:ahLst/>
              <a:cxnLst/>
              <a:rect l="0" t="0" r="0" b="0"/>
              <a:pathLst>
                <a:path w="1054101" h="1308101">
                  <a:moveTo>
                    <a:pt x="1054100" y="723900"/>
                  </a:moveTo>
                  <a:lnTo>
                    <a:pt x="0" y="0"/>
                  </a:lnTo>
                  <a:lnTo>
                    <a:pt x="0" y="0"/>
                  </a:lnTo>
                  <a:lnTo>
                    <a:pt x="393700" y="13081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a:off x="8813800" y="4773386"/>
              <a:ext cx="660401" cy="876301"/>
            </a:xfrm>
            <a:custGeom>
              <a:avLst/>
              <a:gdLst/>
              <a:ahLst/>
              <a:cxnLst/>
              <a:rect l="0" t="0" r="0" b="0"/>
              <a:pathLst>
                <a:path w="660401" h="876301">
                  <a:moveTo>
                    <a:pt x="469900" y="876300"/>
                  </a:moveTo>
                  <a:lnTo>
                    <a:pt x="660400" y="0"/>
                  </a:lnTo>
                  <a:lnTo>
                    <a:pt x="660400" y="0"/>
                  </a:lnTo>
                  <a:lnTo>
                    <a:pt x="0" y="5842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a:off x="8153400" y="7015845"/>
              <a:ext cx="2209801" cy="939801"/>
            </a:xfrm>
            <a:custGeom>
              <a:avLst/>
              <a:gdLst/>
              <a:ahLst/>
              <a:cxnLst/>
              <a:rect l="0" t="0" r="0" b="0"/>
              <a:pathLst>
                <a:path w="2209801" h="939801">
                  <a:moveTo>
                    <a:pt x="2209800" y="939800"/>
                  </a:moveTo>
                  <a:lnTo>
                    <a:pt x="1435100" y="0"/>
                  </a:lnTo>
                  <a:lnTo>
                    <a:pt x="1435100" y="0"/>
                  </a:lnTo>
                  <a:lnTo>
                    <a:pt x="0" y="5842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a:off x="8001000" y="7015845"/>
              <a:ext cx="1587501" cy="584201"/>
            </a:xfrm>
            <a:custGeom>
              <a:avLst/>
              <a:gdLst/>
              <a:ahLst/>
              <a:cxnLst/>
              <a:rect l="0" t="0" r="0" b="0"/>
              <a:pathLst>
                <a:path w="1587501" h="584201">
                  <a:moveTo>
                    <a:pt x="152400" y="584200"/>
                  </a:moveTo>
                  <a:lnTo>
                    <a:pt x="1587500" y="0"/>
                  </a:lnTo>
                  <a:lnTo>
                    <a:pt x="1587500" y="0"/>
                  </a:lnTo>
                  <a:lnTo>
                    <a:pt x="0" y="1524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a:off x="9245600" y="5809345"/>
              <a:ext cx="1485901" cy="1206501"/>
            </a:xfrm>
            <a:custGeom>
              <a:avLst/>
              <a:gdLst/>
              <a:ahLst/>
              <a:cxnLst/>
              <a:rect l="0" t="0" r="0" b="0"/>
              <a:pathLst>
                <a:path w="1485901" h="1206501">
                  <a:moveTo>
                    <a:pt x="342900" y="1206500"/>
                  </a:moveTo>
                  <a:lnTo>
                    <a:pt x="1485900" y="0"/>
                  </a:lnTo>
                  <a:lnTo>
                    <a:pt x="1485900" y="0"/>
                  </a:lnTo>
                  <a:lnTo>
                    <a:pt x="0" y="3175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a:off x="7404100" y="5479145"/>
              <a:ext cx="1841501" cy="1689101"/>
            </a:xfrm>
            <a:custGeom>
              <a:avLst/>
              <a:gdLst/>
              <a:ahLst/>
              <a:cxnLst/>
              <a:rect l="0" t="0" r="0" b="0"/>
              <a:pathLst>
                <a:path w="1841501" h="1689101">
                  <a:moveTo>
                    <a:pt x="0" y="0"/>
                  </a:moveTo>
                  <a:lnTo>
                    <a:pt x="596900" y="1689100"/>
                  </a:lnTo>
                  <a:lnTo>
                    <a:pt x="596900" y="1689100"/>
                  </a:lnTo>
                  <a:lnTo>
                    <a:pt x="1841500" y="6477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a:off x="8001000" y="6126845"/>
              <a:ext cx="1587501" cy="1041401"/>
            </a:xfrm>
            <a:custGeom>
              <a:avLst/>
              <a:gdLst/>
              <a:ahLst/>
              <a:cxnLst/>
              <a:rect l="0" t="0" r="0" b="0"/>
              <a:pathLst>
                <a:path w="1587501" h="1041401">
                  <a:moveTo>
                    <a:pt x="0" y="1041400"/>
                  </a:moveTo>
                  <a:lnTo>
                    <a:pt x="1587500" y="889000"/>
                  </a:lnTo>
                  <a:lnTo>
                    <a:pt x="1587500" y="889000"/>
                  </a:lnTo>
                  <a:lnTo>
                    <a:pt x="1244600" y="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a:off x="9880600" y="5148945"/>
              <a:ext cx="1854201" cy="1041401"/>
            </a:xfrm>
            <a:custGeom>
              <a:avLst/>
              <a:gdLst/>
              <a:ahLst/>
              <a:cxnLst/>
              <a:rect l="0" t="0" r="0" b="0"/>
              <a:pathLst>
                <a:path w="1854201" h="1041401">
                  <a:moveTo>
                    <a:pt x="850900" y="660400"/>
                  </a:moveTo>
                  <a:lnTo>
                    <a:pt x="1854200" y="1041400"/>
                  </a:lnTo>
                  <a:lnTo>
                    <a:pt x="1854200" y="1041400"/>
                  </a:lnTo>
                  <a:lnTo>
                    <a:pt x="0" y="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a:off x="9245600" y="5148945"/>
              <a:ext cx="1485901" cy="977901"/>
            </a:xfrm>
            <a:custGeom>
              <a:avLst/>
              <a:gdLst/>
              <a:ahLst/>
              <a:cxnLst/>
              <a:rect l="0" t="0" r="0" b="0"/>
              <a:pathLst>
                <a:path w="1485901" h="977901">
                  <a:moveTo>
                    <a:pt x="0" y="977900"/>
                  </a:moveTo>
                  <a:lnTo>
                    <a:pt x="1485900" y="660400"/>
                  </a:lnTo>
                  <a:lnTo>
                    <a:pt x="1485900" y="660400"/>
                  </a:lnTo>
                  <a:lnTo>
                    <a:pt x="635000" y="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任意多边形 70"/>
            <p:cNvSpPr/>
            <p:nvPr/>
          </p:nvSpPr>
          <p:spPr>
            <a:xfrm>
              <a:off x="9588500" y="5809345"/>
              <a:ext cx="1143001" cy="1206501"/>
            </a:xfrm>
            <a:custGeom>
              <a:avLst/>
              <a:gdLst/>
              <a:ahLst/>
              <a:cxnLst/>
              <a:rect l="0" t="0" r="0" b="0"/>
              <a:pathLst>
                <a:path w="1143001" h="1206501">
                  <a:moveTo>
                    <a:pt x="1143000" y="0"/>
                  </a:moveTo>
                  <a:lnTo>
                    <a:pt x="0" y="1206500"/>
                  </a:lnTo>
                  <a:lnTo>
                    <a:pt x="0" y="1206500"/>
                  </a:lnTo>
                  <a:lnTo>
                    <a:pt x="1117600" y="11176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71"/>
            <p:cNvSpPr/>
            <p:nvPr/>
          </p:nvSpPr>
          <p:spPr>
            <a:xfrm>
              <a:off x="9588500" y="6926945"/>
              <a:ext cx="1117601" cy="1028701"/>
            </a:xfrm>
            <a:custGeom>
              <a:avLst/>
              <a:gdLst/>
              <a:ahLst/>
              <a:cxnLst/>
              <a:rect l="0" t="0" r="0" b="0"/>
              <a:pathLst>
                <a:path w="1117601" h="1028701">
                  <a:moveTo>
                    <a:pt x="0" y="88900"/>
                  </a:moveTo>
                  <a:lnTo>
                    <a:pt x="774700" y="1028700"/>
                  </a:lnTo>
                  <a:lnTo>
                    <a:pt x="774700" y="1028700"/>
                  </a:lnTo>
                  <a:lnTo>
                    <a:pt x="1117600" y="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10706100" y="5809345"/>
              <a:ext cx="1028701" cy="1117601"/>
            </a:xfrm>
            <a:custGeom>
              <a:avLst/>
              <a:gdLst/>
              <a:ahLst/>
              <a:cxnLst/>
              <a:rect l="0" t="0" r="0" b="0"/>
              <a:pathLst>
                <a:path w="1028701" h="1117601">
                  <a:moveTo>
                    <a:pt x="1028700" y="381000"/>
                  </a:moveTo>
                  <a:lnTo>
                    <a:pt x="25400" y="0"/>
                  </a:lnTo>
                  <a:lnTo>
                    <a:pt x="25400" y="0"/>
                  </a:lnTo>
                  <a:lnTo>
                    <a:pt x="0" y="11176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10363200" y="6190345"/>
              <a:ext cx="1371601" cy="1765301"/>
            </a:xfrm>
            <a:custGeom>
              <a:avLst/>
              <a:gdLst/>
              <a:ahLst/>
              <a:cxnLst/>
              <a:rect l="0" t="0" r="0" b="0"/>
              <a:pathLst>
                <a:path w="1371601" h="1765301">
                  <a:moveTo>
                    <a:pt x="0" y="1765300"/>
                  </a:moveTo>
                  <a:lnTo>
                    <a:pt x="1371600" y="0"/>
                  </a:lnTo>
                  <a:lnTo>
                    <a:pt x="1371600" y="0"/>
                  </a:lnTo>
                  <a:lnTo>
                    <a:pt x="342900" y="7366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153741478"/>
      </p:ext>
    </p:extLst>
  </p:cSld>
  <p:clrMapOvr>
    <a:masterClrMapping/>
  </p:clrMapOvr>
  <mc:AlternateContent xmlns:mc="http://schemas.openxmlformats.org/markup-compatibility/2006" xmlns:p14="http://schemas.microsoft.com/office/powerpoint/2010/main">
    <mc:Choice Requires="p14">
      <p:transition spd="slow" p14:dur="1299">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1000"/>
                                        <p:tgtEl>
                                          <p:spTgt spid="26"/>
                                        </p:tgtEl>
                                      </p:cBhvr>
                                    </p:animEffect>
                                    <p:anim calcmode="lin" valueType="num">
                                      <p:cBhvr>
                                        <p:cTn id="13" dur="1000" fill="hold"/>
                                        <p:tgtEl>
                                          <p:spTgt spid="26"/>
                                        </p:tgtEl>
                                        <p:attrNameLst>
                                          <p:attrName>ppt_x</p:attrName>
                                        </p:attrNameLst>
                                      </p:cBhvr>
                                      <p:tavLst>
                                        <p:tav tm="0">
                                          <p:val>
                                            <p:strVal val="#ppt_x"/>
                                          </p:val>
                                        </p:tav>
                                        <p:tav tm="100000">
                                          <p:val>
                                            <p:strVal val="#ppt_x"/>
                                          </p:val>
                                        </p:tav>
                                      </p:tavLst>
                                    </p:anim>
                                    <p:anim calcmode="lin" valueType="num">
                                      <p:cBhvr>
                                        <p:cTn id="14" dur="1000" fill="hold"/>
                                        <p:tgtEl>
                                          <p:spTgt spid="26"/>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3" presetClass="entr" presetSubtype="16"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childTnLst>
                                </p:cTn>
                              </p:par>
                            </p:childTnLst>
                          </p:cTn>
                        </p:par>
                        <p:par>
                          <p:cTn id="20" fill="hold">
                            <p:stCondLst>
                              <p:cond delay="1500"/>
                            </p:stCondLst>
                            <p:childTnLst>
                              <p:par>
                                <p:cTn id="21" presetID="9" presetClass="entr" presetSubtype="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dissolve">
                                      <p:cBhvr>
                                        <p:cTn id="23" dur="500"/>
                                        <p:tgtEl>
                                          <p:spTgt spid="14"/>
                                        </p:tgtEl>
                                      </p:cBhvr>
                                    </p:animEffect>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left)">
                                      <p:cBhvr>
                                        <p:cTn id="27" dur="2500"/>
                                        <p:tgtEl>
                                          <p:spTgt spid="5"/>
                                        </p:tgtEl>
                                      </p:cBhvr>
                                    </p:animEffect>
                                  </p:childTnLst>
                                </p:cTn>
                              </p:par>
                              <p:par>
                                <p:cTn id="28" presetID="23" presetClass="entr" presetSubtype="16" repeatDur="0" restart="never" fill="hold" grpId="0" nodeType="withEffect">
                                  <p:stCondLst>
                                    <p:cond delay="500"/>
                                  </p:stCondLst>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ppt_w</p:attrName>
                                        </p:attrNameLst>
                                      </p:cBhvr>
                                      <p:tavLst>
                                        <p:tav tm="0">
                                          <p:val>
                                            <p:fltVal val="0"/>
                                          </p:val>
                                        </p:tav>
                                        <p:tav tm="100000">
                                          <p:val>
                                            <p:strVal val="#ppt_w"/>
                                          </p:val>
                                        </p:tav>
                                      </p:tavLst>
                                    </p:anim>
                                    <p:anim calcmode="lin" valueType="num">
                                      <p:cBhvr>
                                        <p:cTn id="31" dur="500" fill="hold"/>
                                        <p:tgtEl>
                                          <p:spTgt spid="11"/>
                                        </p:tgtEl>
                                        <p:attrNameLst>
                                          <p:attrName>ppt_h</p:attrName>
                                        </p:attrNameLst>
                                      </p:cBhvr>
                                      <p:tavLst>
                                        <p:tav tm="0">
                                          <p:val>
                                            <p:fltVal val="0"/>
                                          </p:val>
                                        </p:tav>
                                        <p:tav tm="100000">
                                          <p:val>
                                            <p:strVal val="#ppt_h"/>
                                          </p:val>
                                        </p:tav>
                                      </p:tavLst>
                                    </p:anim>
                                  </p:childTnLst>
                                </p:cTn>
                              </p:par>
                              <p:par>
                                <p:cTn id="32" presetID="9" presetClass="entr" presetSubtype="0" repeatDur="0" restart="never" fill="hold" grpId="0" nodeType="withEffect">
                                  <p:stCondLst>
                                    <p:cond delay="1000"/>
                                  </p:stCondLst>
                                  <p:childTnLst>
                                    <p:set>
                                      <p:cBhvr additive="base" accumulate="none">
                                        <p:cTn id="33" dur="1" repeatDur="0" restart="never" fill="hold">
                                          <p:stCondLst>
                                            <p:cond delay="0"/>
                                          </p:stCondLst>
                                        </p:cTn>
                                        <p:tgtEl>
                                          <p:spTgt spid="12"/>
                                        </p:tgtEl>
                                        <p:attrNameLst>
                                          <p:attrName>style.visibility</p:attrName>
                                        </p:attrNameLst>
                                      </p:cBhvr>
                                      <p:to>
                                        <p:strVal val="visible"/>
                                      </p:to>
                                    </p:set>
                                    <p:animEffect transition="in" filter="dissolve">
                                      <p:cBhvr additive="base" accumulate="none">
                                        <p:cTn id="34" dur="500" repeatDur="0" restart="never" fill="hold">
                                          <p:stCondLst>
                                            <p:cond delay="0"/>
                                          </p:stCondLst>
                                        </p:cTn>
                                        <p:tgtEl>
                                          <p:spTgt spid="12"/>
                                        </p:tgtEl>
                                      </p:cBhvr>
                                    </p:animEffect>
                                  </p:childTnLst>
                                </p:cTn>
                              </p:par>
                            </p:childTnLst>
                          </p:cTn>
                        </p:par>
                        <p:par>
                          <p:cTn id="35" fill="hold">
                            <p:stCondLst>
                              <p:cond delay="4500"/>
                            </p:stCondLst>
                            <p:childTnLst>
                              <p:par>
                                <p:cTn id="36" presetID="23" presetClass="entr" presetSubtype="16" repeatDur="0" restart="never"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p:cTn id="38" dur="500" fill="hold"/>
                                        <p:tgtEl>
                                          <p:spTgt spid="9"/>
                                        </p:tgtEl>
                                        <p:attrNameLst>
                                          <p:attrName>ppt_w</p:attrName>
                                        </p:attrNameLst>
                                      </p:cBhvr>
                                      <p:tavLst>
                                        <p:tav tm="0">
                                          <p:val>
                                            <p:fltVal val="0"/>
                                          </p:val>
                                        </p:tav>
                                        <p:tav tm="100000">
                                          <p:val>
                                            <p:strVal val="#ppt_w"/>
                                          </p:val>
                                        </p:tav>
                                      </p:tavLst>
                                    </p:anim>
                                    <p:anim calcmode="lin" valueType="num">
                                      <p:cBhvr>
                                        <p:cTn id="39" dur="500" fill="hold"/>
                                        <p:tgtEl>
                                          <p:spTgt spid="9"/>
                                        </p:tgtEl>
                                        <p:attrNameLst>
                                          <p:attrName>ppt_h</p:attrName>
                                        </p:attrNameLst>
                                      </p:cBhvr>
                                      <p:tavLst>
                                        <p:tav tm="0">
                                          <p:val>
                                            <p:fltVal val="0"/>
                                          </p:val>
                                        </p:tav>
                                        <p:tav tm="100000">
                                          <p:val>
                                            <p:strVal val="#ppt_h"/>
                                          </p:val>
                                        </p:tav>
                                      </p:tavLst>
                                    </p:anim>
                                  </p:childTnLst>
                                </p:cTn>
                              </p:par>
                            </p:childTnLst>
                          </p:cTn>
                        </p:par>
                        <p:par>
                          <p:cTn id="40" fill="hold">
                            <p:stCondLst>
                              <p:cond delay="5000"/>
                            </p:stCondLst>
                            <p:childTnLst>
                              <p:par>
                                <p:cTn id="41" presetID="9" presetClass="entr" presetSubtype="0" repeatDur="0" restart="never" fill="hold" grpId="0" nodeType="afterEffect">
                                  <p:stCondLst>
                                    <p:cond delay="0"/>
                                  </p:stCondLst>
                                  <p:childTnLst>
                                    <p:set>
                                      <p:cBhvr additive="base" accumulate="none">
                                        <p:cTn id="42" dur="1" repeatDur="0" restart="never" fill="hold">
                                          <p:stCondLst>
                                            <p:cond delay="0"/>
                                          </p:stCondLst>
                                        </p:cTn>
                                        <p:tgtEl>
                                          <p:spTgt spid="15"/>
                                        </p:tgtEl>
                                        <p:attrNameLst>
                                          <p:attrName>style.visibility</p:attrName>
                                        </p:attrNameLst>
                                      </p:cBhvr>
                                      <p:to>
                                        <p:strVal val="visible"/>
                                      </p:to>
                                    </p:set>
                                    <p:animEffect transition="in" filter="dissolve">
                                      <p:cBhvr additive="base" accumulate="none">
                                        <p:cTn id="43" dur="500" repeatDur="0" restart="never" fill="hold">
                                          <p:stCondLst>
                                            <p:cond delay="0"/>
                                          </p:stCondLst>
                                        </p:cTn>
                                        <p:tgtEl>
                                          <p:spTgt spid="15"/>
                                        </p:tgtEl>
                                      </p:cBhvr>
                                    </p:animEffect>
                                  </p:childTnLst>
                                </p:cTn>
                              </p:par>
                            </p:childTnLst>
                          </p:cTn>
                        </p:par>
                        <p:par>
                          <p:cTn id="44" fill="hold">
                            <p:stCondLst>
                              <p:cond delay="5500"/>
                            </p:stCondLst>
                            <p:childTnLst>
                              <p:par>
                                <p:cTn id="45" presetID="23" presetClass="entr" presetSubtype="16" repeatDur="0" restart="never"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 calcmode="lin" valueType="num">
                                      <p:cBhvr>
                                        <p:cTn id="47" dur="500" fill="hold"/>
                                        <p:tgtEl>
                                          <p:spTgt spid="8"/>
                                        </p:tgtEl>
                                        <p:attrNameLst>
                                          <p:attrName>ppt_w</p:attrName>
                                        </p:attrNameLst>
                                      </p:cBhvr>
                                      <p:tavLst>
                                        <p:tav tm="0">
                                          <p:val>
                                            <p:fltVal val="0"/>
                                          </p:val>
                                        </p:tav>
                                        <p:tav tm="100000">
                                          <p:val>
                                            <p:strVal val="#ppt_w"/>
                                          </p:val>
                                        </p:tav>
                                      </p:tavLst>
                                    </p:anim>
                                    <p:anim calcmode="lin" valueType="num">
                                      <p:cBhvr>
                                        <p:cTn id="48" dur="500" fill="hold"/>
                                        <p:tgtEl>
                                          <p:spTgt spid="8"/>
                                        </p:tgtEl>
                                        <p:attrNameLst>
                                          <p:attrName>ppt_h</p:attrName>
                                        </p:attrNameLst>
                                      </p:cBhvr>
                                      <p:tavLst>
                                        <p:tav tm="0">
                                          <p:val>
                                            <p:fltVal val="0"/>
                                          </p:val>
                                        </p:tav>
                                        <p:tav tm="100000">
                                          <p:val>
                                            <p:strVal val="#ppt_h"/>
                                          </p:val>
                                        </p:tav>
                                      </p:tavLst>
                                    </p:anim>
                                  </p:childTnLst>
                                </p:cTn>
                              </p:par>
                            </p:childTnLst>
                          </p:cTn>
                        </p:par>
                        <p:par>
                          <p:cTn id="49" fill="hold">
                            <p:stCondLst>
                              <p:cond delay="6000"/>
                            </p:stCondLst>
                            <p:childTnLst>
                              <p:par>
                                <p:cTn id="50" presetID="9" presetClass="entr" presetSubtype="0" repeatDur="0" restart="never" fill="hold" grpId="0" nodeType="afterEffect">
                                  <p:stCondLst>
                                    <p:cond delay="0"/>
                                  </p:stCondLst>
                                  <p:childTnLst>
                                    <p:set>
                                      <p:cBhvr additive="base" accumulate="none">
                                        <p:cTn id="51" dur="1" repeatDur="0" restart="never" fill="hold">
                                          <p:stCondLst>
                                            <p:cond delay="0"/>
                                          </p:stCondLst>
                                        </p:cTn>
                                        <p:tgtEl>
                                          <p:spTgt spid="16"/>
                                        </p:tgtEl>
                                        <p:attrNameLst>
                                          <p:attrName>style.visibility</p:attrName>
                                        </p:attrNameLst>
                                      </p:cBhvr>
                                      <p:to>
                                        <p:strVal val="visible"/>
                                      </p:to>
                                    </p:set>
                                    <p:animEffect transition="in" filter="dissolve">
                                      <p:cBhvr additive="base" accumulate="none">
                                        <p:cTn id="52" dur="500" repeatDur="0" restart="never" fill="hold">
                                          <p:stCondLst>
                                            <p:cond delay="0"/>
                                          </p:stCondLst>
                                        </p:cTn>
                                        <p:tgtEl>
                                          <p:spTgt spid="16"/>
                                        </p:tgtEl>
                                      </p:cBhvr>
                                    </p:animEffect>
                                  </p:childTnLst>
                                </p:cTn>
                              </p:par>
                            </p:childTnLst>
                          </p:cTn>
                        </p:par>
                        <p:par>
                          <p:cTn id="53" fill="hold">
                            <p:stCondLst>
                              <p:cond delay="6500"/>
                            </p:stCondLst>
                            <p:childTnLst>
                              <p:par>
                                <p:cTn id="54" presetID="22" presetClass="entr" presetSubtype="4" fill="hold" nodeType="afterEffect">
                                  <p:stCondLst>
                                    <p:cond delay="0"/>
                                  </p:stCondLst>
                                  <p:childTnLst>
                                    <p:set>
                                      <p:cBhvr>
                                        <p:cTn id="55" dur="1" fill="hold">
                                          <p:stCondLst>
                                            <p:cond delay="0"/>
                                          </p:stCondLst>
                                        </p:cTn>
                                        <p:tgtEl>
                                          <p:spTgt spid="6"/>
                                        </p:tgtEl>
                                        <p:attrNameLst>
                                          <p:attrName>style.visibility</p:attrName>
                                        </p:attrNameLst>
                                      </p:cBhvr>
                                      <p:to>
                                        <p:strVal val="visible"/>
                                      </p:to>
                                    </p:set>
                                    <p:animEffect transition="in" filter="wipe(down)">
                                      <p:cBhvr>
                                        <p:cTn id="56" dur="500"/>
                                        <p:tgtEl>
                                          <p:spTgt spid="6"/>
                                        </p:tgtEl>
                                      </p:cBhvr>
                                    </p:animEffect>
                                  </p:childTnLst>
                                </p:cTn>
                              </p:par>
                            </p:childTnLst>
                          </p:cTn>
                        </p:par>
                        <p:par>
                          <p:cTn id="57" fill="hold">
                            <p:stCondLst>
                              <p:cond delay="7000"/>
                            </p:stCondLst>
                            <p:childTnLst>
                              <p:par>
                                <p:cTn id="58" presetID="23" presetClass="entr" presetSubtype="16" repeatDur="0" restart="never" fill="hold" grpId="0" nodeType="afterEffect">
                                  <p:stCondLst>
                                    <p:cond delay="0"/>
                                  </p:stCondLst>
                                  <p:childTnLst>
                                    <p:set>
                                      <p:cBhvr>
                                        <p:cTn id="59" dur="1" fill="hold">
                                          <p:stCondLst>
                                            <p:cond delay="0"/>
                                          </p:stCondLst>
                                        </p:cTn>
                                        <p:tgtEl>
                                          <p:spTgt spid="7"/>
                                        </p:tgtEl>
                                        <p:attrNameLst>
                                          <p:attrName>style.visibility</p:attrName>
                                        </p:attrNameLst>
                                      </p:cBhvr>
                                      <p:to>
                                        <p:strVal val="visible"/>
                                      </p:to>
                                    </p:set>
                                    <p:anim calcmode="lin" valueType="num">
                                      <p:cBhvr>
                                        <p:cTn id="60" dur="500" fill="hold"/>
                                        <p:tgtEl>
                                          <p:spTgt spid="7"/>
                                        </p:tgtEl>
                                        <p:attrNameLst>
                                          <p:attrName>ppt_w</p:attrName>
                                        </p:attrNameLst>
                                      </p:cBhvr>
                                      <p:tavLst>
                                        <p:tav tm="0">
                                          <p:val>
                                            <p:fltVal val="0"/>
                                          </p:val>
                                        </p:tav>
                                        <p:tav tm="100000">
                                          <p:val>
                                            <p:strVal val="#ppt_w"/>
                                          </p:val>
                                        </p:tav>
                                      </p:tavLst>
                                    </p:anim>
                                    <p:anim calcmode="lin" valueType="num">
                                      <p:cBhvr>
                                        <p:cTn id="61" dur="500" fill="hold"/>
                                        <p:tgtEl>
                                          <p:spTgt spid="7"/>
                                        </p:tgtEl>
                                        <p:attrNameLst>
                                          <p:attrName>ppt_h</p:attrName>
                                        </p:attrNameLst>
                                      </p:cBhvr>
                                      <p:tavLst>
                                        <p:tav tm="0">
                                          <p:val>
                                            <p:fltVal val="0"/>
                                          </p:val>
                                        </p:tav>
                                        <p:tav tm="100000">
                                          <p:val>
                                            <p:strVal val="#ppt_h"/>
                                          </p:val>
                                        </p:tav>
                                      </p:tavLst>
                                    </p:anim>
                                  </p:childTnLst>
                                </p:cTn>
                              </p:par>
                            </p:childTnLst>
                          </p:cTn>
                        </p:par>
                        <p:par>
                          <p:cTn id="62" fill="hold">
                            <p:stCondLst>
                              <p:cond delay="7500"/>
                            </p:stCondLst>
                            <p:childTnLst>
                              <p:par>
                                <p:cTn id="63" presetID="9" presetClass="entr" presetSubtype="0" repeatDur="0" restart="never" fill="hold" grpId="0" nodeType="afterEffect">
                                  <p:stCondLst>
                                    <p:cond delay="0"/>
                                  </p:stCondLst>
                                  <p:childTnLst>
                                    <p:set>
                                      <p:cBhvr additive="base" accumulate="none">
                                        <p:cTn id="64" dur="1" repeatDur="0" restart="never" fill="hold">
                                          <p:stCondLst>
                                            <p:cond delay="0"/>
                                          </p:stCondLst>
                                        </p:cTn>
                                        <p:tgtEl>
                                          <p:spTgt spid="13"/>
                                        </p:tgtEl>
                                        <p:attrNameLst>
                                          <p:attrName>style.visibility</p:attrName>
                                        </p:attrNameLst>
                                      </p:cBhvr>
                                      <p:to>
                                        <p:strVal val="visible"/>
                                      </p:to>
                                    </p:set>
                                    <p:animEffect transition="in" filter="dissolve">
                                      <p:cBhvr additive="base" accumulate="none">
                                        <p:cTn id="65" dur="500" repeatDur="0" restart="never" fill="hold">
                                          <p:stCondLst>
                                            <p:cond delay="0"/>
                                          </p:stCondLst>
                                        </p:cTn>
                                        <p:tgtEl>
                                          <p:spTgt spid="13"/>
                                        </p:tgtEl>
                                      </p:cBhvr>
                                    </p:animEffect>
                                  </p:childTnLst>
                                </p:cTn>
                              </p:par>
                            </p:childTnLst>
                          </p:cTn>
                        </p:par>
                        <p:par>
                          <p:cTn id="66" fill="hold">
                            <p:stCondLst>
                              <p:cond delay="8000"/>
                            </p:stCondLst>
                            <p:childTnLst>
                              <p:par>
                                <p:cTn id="67" presetID="2" presetClass="entr" presetSubtype="2" fill="hold" grpId="0" nodeType="afterEffect">
                                  <p:stCondLst>
                                    <p:cond delay="0"/>
                                  </p:stCondLst>
                                  <p:childTnLst>
                                    <p:set>
                                      <p:cBhvr>
                                        <p:cTn id="68" dur="1" fill="hold">
                                          <p:stCondLst>
                                            <p:cond delay="0"/>
                                          </p:stCondLst>
                                        </p:cTn>
                                        <p:tgtEl>
                                          <p:spTgt spid="18"/>
                                        </p:tgtEl>
                                        <p:attrNameLst>
                                          <p:attrName>style.visibility</p:attrName>
                                        </p:attrNameLst>
                                      </p:cBhvr>
                                      <p:to>
                                        <p:strVal val="visible"/>
                                      </p:to>
                                    </p:set>
                                    <p:anim calcmode="lin" valueType="num">
                                      <p:cBhvr additive="base">
                                        <p:cTn id="69" dur="500" fill="hold"/>
                                        <p:tgtEl>
                                          <p:spTgt spid="18"/>
                                        </p:tgtEl>
                                        <p:attrNameLst>
                                          <p:attrName>ppt_x</p:attrName>
                                        </p:attrNameLst>
                                      </p:cBhvr>
                                      <p:tavLst>
                                        <p:tav tm="0">
                                          <p:val>
                                            <p:strVal val="1+#ppt_w/2"/>
                                          </p:val>
                                        </p:tav>
                                        <p:tav tm="100000">
                                          <p:val>
                                            <p:strVal val="#ppt_x"/>
                                          </p:val>
                                        </p:tav>
                                      </p:tavLst>
                                    </p:anim>
                                    <p:anim calcmode="lin" valueType="num">
                                      <p:cBhvr additive="base">
                                        <p:cTn id="70" dur="500" fill="hold"/>
                                        <p:tgtEl>
                                          <p:spTgt spid="18"/>
                                        </p:tgtEl>
                                        <p:attrNameLst>
                                          <p:attrName>ppt_y</p:attrName>
                                        </p:attrNameLst>
                                      </p:cBhvr>
                                      <p:tavLst>
                                        <p:tav tm="0">
                                          <p:val>
                                            <p:strVal val="#ppt_y"/>
                                          </p:val>
                                        </p:tav>
                                        <p:tav tm="100000">
                                          <p:val>
                                            <p:strVal val="#ppt_y"/>
                                          </p:val>
                                        </p:tav>
                                      </p:tavLst>
                                    </p:anim>
                                  </p:childTnLst>
                                </p:cTn>
                              </p:par>
                            </p:childTnLst>
                          </p:cTn>
                        </p:par>
                        <p:par>
                          <p:cTn id="71" fill="hold">
                            <p:stCondLst>
                              <p:cond delay="8500"/>
                            </p:stCondLst>
                            <p:childTnLst>
                              <p:par>
                                <p:cTn id="72" presetID="52" presetClass="entr" presetSubtype="0" fill="hold" grpId="0" nodeType="afterEffect">
                                  <p:stCondLst>
                                    <p:cond delay="0"/>
                                  </p:stCondLst>
                                  <p:childTnLst>
                                    <p:set>
                                      <p:cBhvr>
                                        <p:cTn id="73" dur="1" fill="hold">
                                          <p:stCondLst>
                                            <p:cond delay="0"/>
                                          </p:stCondLst>
                                        </p:cTn>
                                        <p:tgtEl>
                                          <p:spTgt spid="17"/>
                                        </p:tgtEl>
                                        <p:attrNameLst>
                                          <p:attrName>style.visibility</p:attrName>
                                        </p:attrNameLst>
                                      </p:cBhvr>
                                      <p:to>
                                        <p:strVal val="visible"/>
                                      </p:to>
                                    </p:set>
                                    <p:animScale>
                                      <p:cBhvr>
                                        <p:cTn id="74" dur="5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5" dur="500" decel="50000" fill="hold">
                                          <p:stCondLst>
                                            <p:cond delay="0"/>
                                          </p:stCondLst>
                                        </p:cTn>
                                        <p:tgtEl>
                                          <p:spTgt spid="17"/>
                                        </p:tgtEl>
                                        <p:attrNameLst>
                                          <p:attrName>ppt_x</p:attrName>
                                          <p:attrName>ppt_y</p:attrName>
                                        </p:attrNameLst>
                                      </p:cBhvr>
                                    </p:animMotion>
                                    <p:animEffect transition="in" filter="fade">
                                      <p:cBhvr>
                                        <p:cTn id="76" dur="500"/>
                                        <p:tgtEl>
                                          <p:spTgt spid="17"/>
                                        </p:tgtEl>
                                      </p:cBhvr>
                                    </p:animEffect>
                                  </p:childTnLst>
                                </p:cTn>
                              </p:par>
                            </p:childTnLst>
                          </p:cTn>
                        </p:par>
                        <p:par>
                          <p:cTn id="77" fill="hold">
                            <p:stCondLst>
                              <p:cond delay="9000"/>
                            </p:stCondLst>
                            <p:childTnLst>
                              <p:par>
                                <p:cTn id="78" presetID="2" presetClass="entr" presetSubtype="2" fill="hold" grpId="0" nodeType="afterEffect">
                                  <p:stCondLst>
                                    <p:cond delay="0"/>
                                  </p:stCondLst>
                                  <p:childTnLst>
                                    <p:set>
                                      <p:cBhvr>
                                        <p:cTn id="79" dur="1" fill="hold">
                                          <p:stCondLst>
                                            <p:cond delay="0"/>
                                          </p:stCondLst>
                                        </p:cTn>
                                        <p:tgtEl>
                                          <p:spTgt spid="20"/>
                                        </p:tgtEl>
                                        <p:attrNameLst>
                                          <p:attrName>style.visibility</p:attrName>
                                        </p:attrNameLst>
                                      </p:cBhvr>
                                      <p:to>
                                        <p:strVal val="visible"/>
                                      </p:to>
                                    </p:set>
                                    <p:anim calcmode="lin" valueType="num">
                                      <p:cBhvr additive="base">
                                        <p:cTn id="80" dur="500" fill="hold"/>
                                        <p:tgtEl>
                                          <p:spTgt spid="20"/>
                                        </p:tgtEl>
                                        <p:attrNameLst>
                                          <p:attrName>ppt_x</p:attrName>
                                        </p:attrNameLst>
                                      </p:cBhvr>
                                      <p:tavLst>
                                        <p:tav tm="0">
                                          <p:val>
                                            <p:strVal val="1+#ppt_w/2"/>
                                          </p:val>
                                        </p:tav>
                                        <p:tav tm="100000">
                                          <p:val>
                                            <p:strVal val="#ppt_x"/>
                                          </p:val>
                                        </p:tav>
                                      </p:tavLst>
                                    </p:anim>
                                    <p:anim calcmode="lin" valueType="num">
                                      <p:cBhvr additive="base">
                                        <p:cTn id="81" dur="500" fill="hold"/>
                                        <p:tgtEl>
                                          <p:spTgt spid="20"/>
                                        </p:tgtEl>
                                        <p:attrNameLst>
                                          <p:attrName>ppt_y</p:attrName>
                                        </p:attrNameLst>
                                      </p:cBhvr>
                                      <p:tavLst>
                                        <p:tav tm="0">
                                          <p:val>
                                            <p:strVal val="#ppt_y"/>
                                          </p:val>
                                        </p:tav>
                                        <p:tav tm="100000">
                                          <p:val>
                                            <p:strVal val="#ppt_y"/>
                                          </p:val>
                                        </p:tav>
                                      </p:tavLst>
                                    </p:anim>
                                  </p:childTnLst>
                                </p:cTn>
                              </p:par>
                            </p:childTnLst>
                          </p:cTn>
                        </p:par>
                        <p:par>
                          <p:cTn id="82" fill="hold">
                            <p:stCondLst>
                              <p:cond delay="9500"/>
                            </p:stCondLst>
                            <p:childTnLst>
                              <p:par>
                                <p:cTn id="83" presetID="52" presetClass="entr" presetSubtype="0" fill="hold" grpId="0" nodeType="afterEffect">
                                  <p:stCondLst>
                                    <p:cond delay="0"/>
                                  </p:stCondLst>
                                  <p:childTnLst>
                                    <p:set>
                                      <p:cBhvr>
                                        <p:cTn id="84" dur="1" fill="hold">
                                          <p:stCondLst>
                                            <p:cond delay="0"/>
                                          </p:stCondLst>
                                        </p:cTn>
                                        <p:tgtEl>
                                          <p:spTgt spid="19"/>
                                        </p:tgtEl>
                                        <p:attrNameLst>
                                          <p:attrName>style.visibility</p:attrName>
                                        </p:attrNameLst>
                                      </p:cBhvr>
                                      <p:to>
                                        <p:strVal val="visible"/>
                                      </p:to>
                                    </p:set>
                                    <p:animScale>
                                      <p:cBhvr>
                                        <p:cTn id="85" dur="5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6" dur="500" decel="50000" fill="hold">
                                          <p:stCondLst>
                                            <p:cond delay="0"/>
                                          </p:stCondLst>
                                        </p:cTn>
                                        <p:tgtEl>
                                          <p:spTgt spid="19"/>
                                        </p:tgtEl>
                                        <p:attrNameLst>
                                          <p:attrName>ppt_x</p:attrName>
                                          <p:attrName>ppt_y</p:attrName>
                                        </p:attrNameLst>
                                      </p:cBhvr>
                                    </p:animMotion>
                                    <p:animEffect transition="in" filter="fade">
                                      <p:cBhvr>
                                        <p:cTn id="87" dur="500"/>
                                        <p:tgtEl>
                                          <p:spTgt spid="19"/>
                                        </p:tgtEl>
                                      </p:cBhvr>
                                    </p:animEffect>
                                  </p:childTnLst>
                                </p:cTn>
                              </p:par>
                            </p:childTnLst>
                          </p:cTn>
                        </p:par>
                        <p:par>
                          <p:cTn id="88" fill="hold">
                            <p:stCondLst>
                              <p:cond delay="10000"/>
                            </p:stCondLst>
                            <p:childTnLst>
                              <p:par>
                                <p:cTn id="89" presetID="2" presetClass="entr" presetSubtype="2" fill="hold" grpId="0" nodeType="afterEffect">
                                  <p:stCondLst>
                                    <p:cond delay="0"/>
                                  </p:stCondLst>
                                  <p:childTnLst>
                                    <p:set>
                                      <p:cBhvr>
                                        <p:cTn id="90" dur="1" fill="hold">
                                          <p:stCondLst>
                                            <p:cond delay="0"/>
                                          </p:stCondLst>
                                        </p:cTn>
                                        <p:tgtEl>
                                          <p:spTgt spid="22"/>
                                        </p:tgtEl>
                                        <p:attrNameLst>
                                          <p:attrName>style.visibility</p:attrName>
                                        </p:attrNameLst>
                                      </p:cBhvr>
                                      <p:to>
                                        <p:strVal val="visible"/>
                                      </p:to>
                                    </p:set>
                                    <p:anim calcmode="lin" valueType="num">
                                      <p:cBhvr additive="base">
                                        <p:cTn id="91" dur="500" fill="hold"/>
                                        <p:tgtEl>
                                          <p:spTgt spid="22"/>
                                        </p:tgtEl>
                                        <p:attrNameLst>
                                          <p:attrName>ppt_x</p:attrName>
                                        </p:attrNameLst>
                                      </p:cBhvr>
                                      <p:tavLst>
                                        <p:tav tm="0">
                                          <p:val>
                                            <p:strVal val="1+#ppt_w/2"/>
                                          </p:val>
                                        </p:tav>
                                        <p:tav tm="100000">
                                          <p:val>
                                            <p:strVal val="#ppt_x"/>
                                          </p:val>
                                        </p:tav>
                                      </p:tavLst>
                                    </p:anim>
                                    <p:anim calcmode="lin" valueType="num">
                                      <p:cBhvr additive="base">
                                        <p:cTn id="92" dur="500" fill="hold"/>
                                        <p:tgtEl>
                                          <p:spTgt spid="22"/>
                                        </p:tgtEl>
                                        <p:attrNameLst>
                                          <p:attrName>ppt_y</p:attrName>
                                        </p:attrNameLst>
                                      </p:cBhvr>
                                      <p:tavLst>
                                        <p:tav tm="0">
                                          <p:val>
                                            <p:strVal val="#ppt_y"/>
                                          </p:val>
                                        </p:tav>
                                        <p:tav tm="100000">
                                          <p:val>
                                            <p:strVal val="#ppt_y"/>
                                          </p:val>
                                        </p:tav>
                                      </p:tavLst>
                                    </p:anim>
                                  </p:childTnLst>
                                </p:cTn>
                              </p:par>
                            </p:childTnLst>
                          </p:cTn>
                        </p:par>
                        <p:par>
                          <p:cTn id="93" fill="hold">
                            <p:stCondLst>
                              <p:cond delay="10500"/>
                            </p:stCondLst>
                            <p:childTnLst>
                              <p:par>
                                <p:cTn id="94" presetID="52" presetClass="entr" presetSubtype="0" fill="hold" grpId="0" nodeType="afterEffect">
                                  <p:stCondLst>
                                    <p:cond delay="0"/>
                                  </p:stCondLst>
                                  <p:childTnLst>
                                    <p:set>
                                      <p:cBhvr>
                                        <p:cTn id="95" dur="1" fill="hold">
                                          <p:stCondLst>
                                            <p:cond delay="0"/>
                                          </p:stCondLst>
                                        </p:cTn>
                                        <p:tgtEl>
                                          <p:spTgt spid="21"/>
                                        </p:tgtEl>
                                        <p:attrNameLst>
                                          <p:attrName>style.visibility</p:attrName>
                                        </p:attrNameLst>
                                      </p:cBhvr>
                                      <p:to>
                                        <p:strVal val="visible"/>
                                      </p:to>
                                    </p:set>
                                    <p:animScale>
                                      <p:cBhvr>
                                        <p:cTn id="96" dur="5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7" dur="500" decel="50000" fill="hold">
                                          <p:stCondLst>
                                            <p:cond delay="0"/>
                                          </p:stCondLst>
                                        </p:cTn>
                                        <p:tgtEl>
                                          <p:spTgt spid="21"/>
                                        </p:tgtEl>
                                        <p:attrNameLst>
                                          <p:attrName>ppt_x</p:attrName>
                                          <p:attrName>ppt_y</p:attrName>
                                        </p:attrNameLst>
                                      </p:cBhvr>
                                    </p:animMotion>
                                    <p:animEffect transition="in" filter="fade">
                                      <p:cBhvr>
                                        <p:cTn id="98" dur="500"/>
                                        <p:tgtEl>
                                          <p:spTgt spid="21"/>
                                        </p:tgtEl>
                                      </p:cBhvr>
                                    </p:animEffect>
                                  </p:childTnLst>
                                </p:cTn>
                              </p:par>
                            </p:childTnLst>
                          </p:cTn>
                        </p:par>
                        <p:par>
                          <p:cTn id="99" fill="hold">
                            <p:stCondLst>
                              <p:cond delay="11000"/>
                            </p:stCondLst>
                            <p:childTnLst>
                              <p:par>
                                <p:cTn id="100" presetID="2" presetClass="entr" presetSubtype="2" fill="hold" grpId="0" nodeType="afterEffect">
                                  <p:stCondLst>
                                    <p:cond delay="0"/>
                                  </p:stCondLst>
                                  <p:childTnLst>
                                    <p:set>
                                      <p:cBhvr>
                                        <p:cTn id="101" dur="1" fill="hold">
                                          <p:stCondLst>
                                            <p:cond delay="0"/>
                                          </p:stCondLst>
                                        </p:cTn>
                                        <p:tgtEl>
                                          <p:spTgt spid="24"/>
                                        </p:tgtEl>
                                        <p:attrNameLst>
                                          <p:attrName>style.visibility</p:attrName>
                                        </p:attrNameLst>
                                      </p:cBhvr>
                                      <p:to>
                                        <p:strVal val="visible"/>
                                      </p:to>
                                    </p:set>
                                    <p:anim calcmode="lin" valueType="num">
                                      <p:cBhvr additive="base">
                                        <p:cTn id="102" dur="500" fill="hold"/>
                                        <p:tgtEl>
                                          <p:spTgt spid="24"/>
                                        </p:tgtEl>
                                        <p:attrNameLst>
                                          <p:attrName>ppt_x</p:attrName>
                                        </p:attrNameLst>
                                      </p:cBhvr>
                                      <p:tavLst>
                                        <p:tav tm="0">
                                          <p:val>
                                            <p:strVal val="1+#ppt_w/2"/>
                                          </p:val>
                                        </p:tav>
                                        <p:tav tm="100000">
                                          <p:val>
                                            <p:strVal val="#ppt_x"/>
                                          </p:val>
                                        </p:tav>
                                      </p:tavLst>
                                    </p:anim>
                                    <p:anim calcmode="lin" valueType="num">
                                      <p:cBhvr additive="base">
                                        <p:cTn id="103" dur="500" fill="hold"/>
                                        <p:tgtEl>
                                          <p:spTgt spid="24"/>
                                        </p:tgtEl>
                                        <p:attrNameLst>
                                          <p:attrName>ppt_y</p:attrName>
                                        </p:attrNameLst>
                                      </p:cBhvr>
                                      <p:tavLst>
                                        <p:tav tm="0">
                                          <p:val>
                                            <p:strVal val="#ppt_y"/>
                                          </p:val>
                                        </p:tav>
                                        <p:tav tm="100000">
                                          <p:val>
                                            <p:strVal val="#ppt_y"/>
                                          </p:val>
                                        </p:tav>
                                      </p:tavLst>
                                    </p:anim>
                                  </p:childTnLst>
                                </p:cTn>
                              </p:par>
                            </p:childTnLst>
                          </p:cTn>
                        </p:par>
                        <p:par>
                          <p:cTn id="104" fill="hold">
                            <p:stCondLst>
                              <p:cond delay="11500"/>
                            </p:stCondLst>
                            <p:childTnLst>
                              <p:par>
                                <p:cTn id="105" presetID="52" presetClass="entr" presetSubtype="0" fill="hold" grpId="0" nodeType="afterEffect">
                                  <p:stCondLst>
                                    <p:cond delay="0"/>
                                  </p:stCondLst>
                                  <p:childTnLst>
                                    <p:set>
                                      <p:cBhvr>
                                        <p:cTn id="106" dur="1" fill="hold">
                                          <p:stCondLst>
                                            <p:cond delay="0"/>
                                          </p:stCondLst>
                                        </p:cTn>
                                        <p:tgtEl>
                                          <p:spTgt spid="23"/>
                                        </p:tgtEl>
                                        <p:attrNameLst>
                                          <p:attrName>style.visibility</p:attrName>
                                        </p:attrNameLst>
                                      </p:cBhvr>
                                      <p:to>
                                        <p:strVal val="visible"/>
                                      </p:to>
                                    </p:set>
                                    <p:animScale>
                                      <p:cBhvr>
                                        <p:cTn id="107" dur="5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08" dur="500" decel="50000" fill="hold">
                                          <p:stCondLst>
                                            <p:cond delay="0"/>
                                          </p:stCondLst>
                                        </p:cTn>
                                        <p:tgtEl>
                                          <p:spTgt spid="23"/>
                                        </p:tgtEl>
                                        <p:attrNameLst>
                                          <p:attrName>ppt_x</p:attrName>
                                          <p:attrName>ppt_y</p:attrName>
                                        </p:attrNameLst>
                                      </p:cBhvr>
                                    </p:animMotion>
                                    <p:animEffect transition="in" filter="fade">
                                      <p:cBhvr>
                                        <p:cTn id="10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p:bldP spid="18" grpId="0"/>
      <p:bldP spid="19" grpId="0"/>
      <p:bldP spid="20" grpId="0"/>
      <p:bldP spid="21" grpId="0"/>
      <p:bldP spid="22" grpId="0"/>
      <p:bldP spid="23" grpId="0"/>
      <p:bldP spid="24" grpId="0"/>
      <p:bldP spid="2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33" name="组合 2732"/>
          <p:cNvGrpSpPr/>
          <p:nvPr/>
        </p:nvGrpSpPr>
        <p:grpSpPr>
          <a:xfrm>
            <a:off x="2302533" y="1781875"/>
            <a:ext cx="2062645" cy="2062645"/>
            <a:chOff x="2823128" y="1959857"/>
            <a:chExt cx="2062645" cy="2062645"/>
          </a:xfrm>
        </p:grpSpPr>
        <p:sp>
          <p:nvSpPr>
            <p:cNvPr id="2399" name="任意多边形 2398"/>
            <p:cNvSpPr/>
            <p:nvPr/>
          </p:nvSpPr>
          <p:spPr>
            <a:xfrm>
              <a:off x="3350509" y="3702451"/>
              <a:ext cx="106319" cy="320051"/>
            </a:xfrm>
            <a:custGeom>
              <a:avLst/>
              <a:gdLst/>
              <a:ahLst/>
              <a:cxnLst/>
              <a:rect l="0" t="0" r="0" b="0"/>
              <a:pathLst>
                <a:path w="106319" h="320051">
                  <a:moveTo>
                    <a:pt x="84442" y="320050"/>
                  </a:moveTo>
                  <a:lnTo>
                    <a:pt x="106318" y="0"/>
                  </a:lnTo>
                  <a:lnTo>
                    <a:pt x="106318"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0" name="任意多边形 2399"/>
            <p:cNvSpPr/>
            <p:nvPr/>
          </p:nvSpPr>
          <p:spPr>
            <a:xfrm>
              <a:off x="3328633" y="3702451"/>
              <a:ext cx="106319" cy="320051"/>
            </a:xfrm>
            <a:custGeom>
              <a:avLst/>
              <a:gdLst/>
              <a:ahLst/>
              <a:cxnLst/>
              <a:rect l="0" t="0" r="0" b="0"/>
              <a:pathLst>
                <a:path w="106319" h="320051">
                  <a:moveTo>
                    <a:pt x="106318" y="320050"/>
                  </a:moveTo>
                  <a:lnTo>
                    <a:pt x="21876" y="0"/>
                  </a:lnTo>
                  <a:lnTo>
                    <a:pt x="21876" y="0"/>
                  </a:lnTo>
                  <a:lnTo>
                    <a:pt x="0" y="32005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1" name="任意多边形 2400"/>
            <p:cNvSpPr/>
            <p:nvPr/>
          </p:nvSpPr>
          <p:spPr>
            <a:xfrm>
              <a:off x="3766373" y="2902327"/>
              <a:ext cx="64098" cy="160026"/>
            </a:xfrm>
            <a:custGeom>
              <a:avLst/>
              <a:gdLst/>
              <a:ahLst/>
              <a:cxnLst/>
              <a:rect l="0" t="0" r="0" b="0"/>
              <a:pathLst>
                <a:path w="64098" h="160026">
                  <a:moveTo>
                    <a:pt x="53159" y="160025"/>
                  </a:moveTo>
                  <a:lnTo>
                    <a:pt x="64097" y="0"/>
                  </a:lnTo>
                  <a:lnTo>
                    <a:pt x="64097" y="0"/>
                  </a:lnTo>
                  <a:lnTo>
                    <a:pt x="0"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2" name="任意多边形 2401"/>
            <p:cNvSpPr/>
            <p:nvPr/>
          </p:nvSpPr>
          <p:spPr>
            <a:xfrm>
              <a:off x="3819532" y="2742302"/>
              <a:ext cx="128195" cy="160026"/>
            </a:xfrm>
            <a:custGeom>
              <a:avLst/>
              <a:gdLst/>
              <a:ahLst/>
              <a:cxnLst/>
              <a:rect l="0" t="0" r="0" b="0"/>
              <a:pathLst>
                <a:path w="128195" h="160026">
                  <a:moveTo>
                    <a:pt x="128194" y="0"/>
                  </a:moveTo>
                  <a:lnTo>
                    <a:pt x="0" y="0"/>
                  </a:lnTo>
                  <a:lnTo>
                    <a:pt x="0" y="0"/>
                  </a:lnTo>
                  <a:lnTo>
                    <a:pt x="64097"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3" name="任意多边形 2402"/>
            <p:cNvSpPr/>
            <p:nvPr/>
          </p:nvSpPr>
          <p:spPr>
            <a:xfrm>
              <a:off x="3819532" y="2742302"/>
              <a:ext cx="64098" cy="160026"/>
            </a:xfrm>
            <a:custGeom>
              <a:avLst/>
              <a:gdLst/>
              <a:ahLst/>
              <a:cxnLst/>
              <a:rect l="0" t="0" r="0" b="0"/>
              <a:pathLst>
                <a:path w="64098" h="160026">
                  <a:moveTo>
                    <a:pt x="0" y="0"/>
                  </a:moveTo>
                  <a:lnTo>
                    <a:pt x="10938" y="160025"/>
                  </a:lnTo>
                  <a:lnTo>
                    <a:pt x="10938" y="160025"/>
                  </a:lnTo>
                  <a:lnTo>
                    <a:pt x="64097"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4" name="任意多边形 2403"/>
            <p:cNvSpPr/>
            <p:nvPr/>
          </p:nvSpPr>
          <p:spPr>
            <a:xfrm>
              <a:off x="3819532" y="2902327"/>
              <a:ext cx="64098" cy="160026"/>
            </a:xfrm>
            <a:custGeom>
              <a:avLst/>
              <a:gdLst/>
              <a:ahLst/>
              <a:cxnLst/>
              <a:rect l="0" t="0" r="0" b="0"/>
              <a:pathLst>
                <a:path w="64098" h="160026">
                  <a:moveTo>
                    <a:pt x="10938" y="0"/>
                  </a:moveTo>
                  <a:lnTo>
                    <a:pt x="0" y="160025"/>
                  </a:lnTo>
                  <a:lnTo>
                    <a:pt x="0" y="160025"/>
                  </a:lnTo>
                  <a:lnTo>
                    <a:pt x="6409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5" name="任意多边形 2404"/>
            <p:cNvSpPr/>
            <p:nvPr/>
          </p:nvSpPr>
          <p:spPr>
            <a:xfrm>
              <a:off x="3563145" y="3222377"/>
              <a:ext cx="32814" cy="160025"/>
            </a:xfrm>
            <a:custGeom>
              <a:avLst/>
              <a:gdLst/>
              <a:ahLst/>
              <a:cxnLst/>
              <a:rect l="0" t="0" r="0" b="0"/>
              <a:pathLst>
                <a:path w="32814" h="160025">
                  <a:moveTo>
                    <a:pt x="0" y="160024"/>
                  </a:moveTo>
                  <a:lnTo>
                    <a:pt x="21875" y="160024"/>
                  </a:lnTo>
                  <a:lnTo>
                    <a:pt x="21875" y="160024"/>
                  </a:lnTo>
                  <a:lnTo>
                    <a:pt x="3281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6" name="任意多边形 2405"/>
            <p:cNvSpPr/>
            <p:nvPr/>
          </p:nvSpPr>
          <p:spPr>
            <a:xfrm>
              <a:off x="3649117" y="3062352"/>
              <a:ext cx="170416" cy="320050"/>
            </a:xfrm>
            <a:custGeom>
              <a:avLst/>
              <a:gdLst/>
              <a:ahLst/>
              <a:cxnLst/>
              <a:rect l="0" t="0" r="0" b="0"/>
              <a:pathLst>
                <a:path w="170416" h="320050">
                  <a:moveTo>
                    <a:pt x="42221" y="320049"/>
                  </a:moveTo>
                  <a:lnTo>
                    <a:pt x="170415" y="0"/>
                  </a:lnTo>
                  <a:lnTo>
                    <a:pt x="170415" y="0"/>
                  </a:lnTo>
                  <a:lnTo>
                    <a:pt x="0"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7" name="任意多边形 2406"/>
            <p:cNvSpPr/>
            <p:nvPr/>
          </p:nvSpPr>
          <p:spPr>
            <a:xfrm>
              <a:off x="3649117" y="3062352"/>
              <a:ext cx="170416" cy="160026"/>
            </a:xfrm>
            <a:custGeom>
              <a:avLst/>
              <a:gdLst/>
              <a:ahLst/>
              <a:cxnLst/>
              <a:rect l="0" t="0" r="0" b="0"/>
              <a:pathLst>
                <a:path w="170416" h="160026">
                  <a:moveTo>
                    <a:pt x="170415" y="0"/>
                  </a:moveTo>
                  <a:lnTo>
                    <a:pt x="117256" y="0"/>
                  </a:lnTo>
                  <a:lnTo>
                    <a:pt x="117256" y="0"/>
                  </a:lnTo>
                  <a:lnTo>
                    <a:pt x="0"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8" name="任意多边形 2407"/>
            <p:cNvSpPr/>
            <p:nvPr/>
          </p:nvSpPr>
          <p:spPr>
            <a:xfrm>
              <a:off x="3649117" y="3062352"/>
              <a:ext cx="64098" cy="160026"/>
            </a:xfrm>
            <a:custGeom>
              <a:avLst/>
              <a:gdLst/>
              <a:ahLst/>
              <a:cxnLst/>
              <a:rect l="0" t="0" r="0" b="0"/>
              <a:pathLst>
                <a:path w="64098" h="160026">
                  <a:moveTo>
                    <a:pt x="64097" y="0"/>
                  </a:moveTo>
                  <a:lnTo>
                    <a:pt x="42221" y="0"/>
                  </a:lnTo>
                  <a:lnTo>
                    <a:pt x="42221" y="0"/>
                  </a:lnTo>
                  <a:lnTo>
                    <a:pt x="0"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9" name="任意多边形 2408"/>
            <p:cNvSpPr/>
            <p:nvPr/>
          </p:nvSpPr>
          <p:spPr>
            <a:xfrm>
              <a:off x="3563145" y="3062352"/>
              <a:ext cx="128194" cy="160026"/>
            </a:xfrm>
            <a:custGeom>
              <a:avLst/>
              <a:gdLst/>
              <a:ahLst/>
              <a:cxnLst/>
              <a:rect l="0" t="0" r="0" b="0"/>
              <a:pathLst>
                <a:path w="128194" h="160026">
                  <a:moveTo>
                    <a:pt x="128193" y="0"/>
                  </a:moveTo>
                  <a:lnTo>
                    <a:pt x="0" y="0"/>
                  </a:lnTo>
                  <a:lnTo>
                    <a:pt x="0" y="0"/>
                  </a:lnTo>
                  <a:lnTo>
                    <a:pt x="85972"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0" name="任意多边形 2409"/>
            <p:cNvSpPr/>
            <p:nvPr/>
          </p:nvSpPr>
          <p:spPr>
            <a:xfrm>
              <a:off x="3563145" y="3062352"/>
              <a:ext cx="85973" cy="160026"/>
            </a:xfrm>
            <a:custGeom>
              <a:avLst/>
              <a:gdLst/>
              <a:ahLst/>
              <a:cxnLst/>
              <a:rect l="0" t="0" r="0" b="0"/>
              <a:pathLst>
                <a:path w="85973" h="160026">
                  <a:moveTo>
                    <a:pt x="0" y="0"/>
                  </a:moveTo>
                  <a:lnTo>
                    <a:pt x="32813" y="160025"/>
                  </a:lnTo>
                  <a:lnTo>
                    <a:pt x="32813" y="160025"/>
                  </a:lnTo>
                  <a:lnTo>
                    <a:pt x="85972"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1" name="任意多边形 2410"/>
            <p:cNvSpPr/>
            <p:nvPr/>
          </p:nvSpPr>
          <p:spPr>
            <a:xfrm>
              <a:off x="3585020" y="3222377"/>
              <a:ext cx="106319" cy="160025"/>
            </a:xfrm>
            <a:custGeom>
              <a:avLst/>
              <a:gdLst/>
              <a:ahLst/>
              <a:cxnLst/>
              <a:rect l="0" t="0" r="0" b="0"/>
              <a:pathLst>
                <a:path w="106319" h="160025">
                  <a:moveTo>
                    <a:pt x="0" y="160024"/>
                  </a:moveTo>
                  <a:lnTo>
                    <a:pt x="106318" y="160024"/>
                  </a:lnTo>
                  <a:lnTo>
                    <a:pt x="106318" y="160024"/>
                  </a:lnTo>
                  <a:lnTo>
                    <a:pt x="6409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2" name="任意多边形 2411"/>
            <p:cNvSpPr/>
            <p:nvPr/>
          </p:nvSpPr>
          <p:spPr>
            <a:xfrm>
              <a:off x="3585020" y="3222377"/>
              <a:ext cx="64098" cy="160025"/>
            </a:xfrm>
            <a:custGeom>
              <a:avLst/>
              <a:gdLst/>
              <a:ahLst/>
              <a:cxnLst/>
              <a:rect l="0" t="0" r="0" b="0"/>
              <a:pathLst>
                <a:path w="64098" h="160025">
                  <a:moveTo>
                    <a:pt x="10938" y="0"/>
                  </a:moveTo>
                  <a:lnTo>
                    <a:pt x="0" y="160024"/>
                  </a:lnTo>
                  <a:lnTo>
                    <a:pt x="0" y="160024"/>
                  </a:lnTo>
                  <a:lnTo>
                    <a:pt x="6409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3" name="任意多边形 2412"/>
            <p:cNvSpPr/>
            <p:nvPr/>
          </p:nvSpPr>
          <p:spPr>
            <a:xfrm>
              <a:off x="3649117" y="3062352"/>
              <a:ext cx="117257" cy="160026"/>
            </a:xfrm>
            <a:custGeom>
              <a:avLst/>
              <a:gdLst/>
              <a:ahLst/>
              <a:cxnLst/>
              <a:rect l="0" t="0" r="0" b="0"/>
              <a:pathLst>
                <a:path w="117257" h="160026">
                  <a:moveTo>
                    <a:pt x="117256" y="0"/>
                  </a:moveTo>
                  <a:lnTo>
                    <a:pt x="64097" y="0"/>
                  </a:lnTo>
                  <a:lnTo>
                    <a:pt x="64097" y="0"/>
                  </a:lnTo>
                  <a:lnTo>
                    <a:pt x="0"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4" name="任意多边形 2413"/>
            <p:cNvSpPr/>
            <p:nvPr/>
          </p:nvSpPr>
          <p:spPr>
            <a:xfrm>
              <a:off x="3531861" y="3222377"/>
              <a:ext cx="64098" cy="160025"/>
            </a:xfrm>
            <a:custGeom>
              <a:avLst/>
              <a:gdLst/>
              <a:ahLst/>
              <a:cxnLst/>
              <a:rect l="0" t="0" r="0" b="0"/>
              <a:pathLst>
                <a:path w="64098" h="160025">
                  <a:moveTo>
                    <a:pt x="31284" y="160024"/>
                  </a:moveTo>
                  <a:lnTo>
                    <a:pt x="64097" y="0"/>
                  </a:lnTo>
                  <a:lnTo>
                    <a:pt x="64097" y="0"/>
                  </a:lnTo>
                  <a:lnTo>
                    <a:pt x="0" y="16002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6" name="任意多边形 2415"/>
            <p:cNvSpPr/>
            <p:nvPr/>
          </p:nvSpPr>
          <p:spPr>
            <a:xfrm>
              <a:off x="3434951" y="3702451"/>
              <a:ext cx="128195" cy="320051"/>
            </a:xfrm>
            <a:custGeom>
              <a:avLst/>
              <a:gdLst/>
              <a:ahLst/>
              <a:cxnLst/>
              <a:rect l="0" t="0" r="0" b="0"/>
              <a:pathLst>
                <a:path w="128195" h="320051">
                  <a:moveTo>
                    <a:pt x="21876" y="0"/>
                  </a:moveTo>
                  <a:lnTo>
                    <a:pt x="0" y="320050"/>
                  </a:lnTo>
                  <a:lnTo>
                    <a:pt x="0" y="320050"/>
                  </a:lnTo>
                  <a:lnTo>
                    <a:pt x="12819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7" name="任意多边形 2416"/>
            <p:cNvSpPr/>
            <p:nvPr/>
          </p:nvSpPr>
          <p:spPr>
            <a:xfrm>
              <a:off x="3563145" y="3382401"/>
              <a:ext cx="21876" cy="320051"/>
            </a:xfrm>
            <a:custGeom>
              <a:avLst/>
              <a:gdLst/>
              <a:ahLst/>
              <a:cxnLst/>
              <a:rect l="0" t="0" r="0" b="0"/>
              <a:pathLst>
                <a:path w="21876" h="320051">
                  <a:moveTo>
                    <a:pt x="21875" y="0"/>
                  </a:moveTo>
                  <a:lnTo>
                    <a:pt x="0" y="0"/>
                  </a:lnTo>
                  <a:lnTo>
                    <a:pt x="0" y="0"/>
                  </a:lnTo>
                  <a:lnTo>
                    <a:pt x="0" y="32005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8" name="任意多边形 2417"/>
            <p:cNvSpPr/>
            <p:nvPr/>
          </p:nvSpPr>
          <p:spPr>
            <a:xfrm>
              <a:off x="3563145" y="3382401"/>
              <a:ext cx="128194" cy="320051"/>
            </a:xfrm>
            <a:custGeom>
              <a:avLst/>
              <a:gdLst/>
              <a:ahLst/>
              <a:cxnLst/>
              <a:rect l="0" t="0" r="0" b="0"/>
              <a:pathLst>
                <a:path w="128194" h="320051">
                  <a:moveTo>
                    <a:pt x="128193" y="0"/>
                  </a:moveTo>
                  <a:lnTo>
                    <a:pt x="21875" y="0"/>
                  </a:lnTo>
                  <a:lnTo>
                    <a:pt x="21875" y="0"/>
                  </a:lnTo>
                  <a:lnTo>
                    <a:pt x="0" y="32005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9" name="任意多边形 2418"/>
            <p:cNvSpPr/>
            <p:nvPr/>
          </p:nvSpPr>
          <p:spPr>
            <a:xfrm>
              <a:off x="3531861" y="3382401"/>
              <a:ext cx="31285" cy="320051"/>
            </a:xfrm>
            <a:custGeom>
              <a:avLst/>
              <a:gdLst/>
              <a:ahLst/>
              <a:cxnLst/>
              <a:rect l="0" t="0" r="0" b="0"/>
              <a:pathLst>
                <a:path w="31285" h="320051">
                  <a:moveTo>
                    <a:pt x="31284" y="0"/>
                  </a:moveTo>
                  <a:lnTo>
                    <a:pt x="0" y="0"/>
                  </a:lnTo>
                  <a:lnTo>
                    <a:pt x="0" y="0"/>
                  </a:lnTo>
                  <a:lnTo>
                    <a:pt x="31284" y="32005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1" name="任意多边形 2420"/>
            <p:cNvSpPr/>
            <p:nvPr/>
          </p:nvSpPr>
          <p:spPr>
            <a:xfrm>
              <a:off x="3244191" y="3702451"/>
              <a:ext cx="106319" cy="320051"/>
            </a:xfrm>
            <a:custGeom>
              <a:avLst/>
              <a:gdLst/>
              <a:ahLst/>
              <a:cxnLst/>
              <a:rect l="0" t="0" r="0" b="0"/>
              <a:pathLst>
                <a:path w="106319" h="320051">
                  <a:moveTo>
                    <a:pt x="84442" y="320050"/>
                  </a:moveTo>
                  <a:lnTo>
                    <a:pt x="106318" y="0"/>
                  </a:lnTo>
                  <a:lnTo>
                    <a:pt x="106318"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4" name="任意多边形 2423"/>
            <p:cNvSpPr/>
            <p:nvPr/>
          </p:nvSpPr>
          <p:spPr>
            <a:xfrm>
              <a:off x="3062838" y="3596133"/>
              <a:ext cx="117257" cy="213185"/>
            </a:xfrm>
            <a:custGeom>
              <a:avLst/>
              <a:gdLst/>
              <a:ahLst/>
              <a:cxnLst/>
              <a:rect l="0" t="0" r="0" b="0"/>
              <a:pathLst>
                <a:path w="117257" h="213185">
                  <a:moveTo>
                    <a:pt x="53159" y="0"/>
                  </a:moveTo>
                  <a:lnTo>
                    <a:pt x="0" y="213184"/>
                  </a:lnTo>
                  <a:lnTo>
                    <a:pt x="0" y="213184"/>
                  </a:lnTo>
                  <a:lnTo>
                    <a:pt x="117256"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5" name="任意多边形 2424"/>
            <p:cNvSpPr/>
            <p:nvPr/>
          </p:nvSpPr>
          <p:spPr>
            <a:xfrm>
              <a:off x="3062838" y="3649292"/>
              <a:ext cx="181354" cy="160026"/>
            </a:xfrm>
            <a:custGeom>
              <a:avLst/>
              <a:gdLst/>
              <a:ahLst/>
              <a:cxnLst/>
              <a:rect l="0" t="0" r="0" b="0"/>
              <a:pathLst>
                <a:path w="181354" h="160026">
                  <a:moveTo>
                    <a:pt x="0" y="160025"/>
                  </a:moveTo>
                  <a:lnTo>
                    <a:pt x="181353" y="53159"/>
                  </a:lnTo>
                  <a:lnTo>
                    <a:pt x="181353" y="53159"/>
                  </a:lnTo>
                  <a:lnTo>
                    <a:pt x="11725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6" name="任意多边形 2425"/>
            <p:cNvSpPr/>
            <p:nvPr/>
          </p:nvSpPr>
          <p:spPr>
            <a:xfrm>
              <a:off x="3126935" y="3862476"/>
              <a:ext cx="201699" cy="160026"/>
            </a:xfrm>
            <a:custGeom>
              <a:avLst/>
              <a:gdLst/>
              <a:ahLst/>
              <a:cxnLst/>
              <a:rect l="0" t="0" r="0" b="0"/>
              <a:pathLst>
                <a:path w="201699" h="160026">
                  <a:moveTo>
                    <a:pt x="95380" y="160025"/>
                  </a:moveTo>
                  <a:lnTo>
                    <a:pt x="201698" y="160025"/>
                  </a:lnTo>
                  <a:lnTo>
                    <a:pt x="201698" y="160025"/>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7" name="任意多边形 2426"/>
            <p:cNvSpPr/>
            <p:nvPr/>
          </p:nvSpPr>
          <p:spPr>
            <a:xfrm>
              <a:off x="3126935" y="3702451"/>
              <a:ext cx="201699" cy="320051"/>
            </a:xfrm>
            <a:custGeom>
              <a:avLst/>
              <a:gdLst/>
              <a:ahLst/>
              <a:cxnLst/>
              <a:rect l="0" t="0" r="0" b="0"/>
              <a:pathLst>
                <a:path w="201699" h="320051">
                  <a:moveTo>
                    <a:pt x="201698" y="320050"/>
                  </a:moveTo>
                  <a:lnTo>
                    <a:pt x="117256" y="0"/>
                  </a:lnTo>
                  <a:lnTo>
                    <a:pt x="117256" y="0"/>
                  </a:lnTo>
                  <a:lnTo>
                    <a:pt x="0"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8" name="任意多边形 2427"/>
            <p:cNvSpPr/>
            <p:nvPr/>
          </p:nvSpPr>
          <p:spPr>
            <a:xfrm>
              <a:off x="3009679" y="3862476"/>
              <a:ext cx="212637" cy="160026"/>
            </a:xfrm>
            <a:custGeom>
              <a:avLst/>
              <a:gdLst/>
              <a:ahLst/>
              <a:cxnLst/>
              <a:rect l="0" t="0" r="0" b="0"/>
              <a:pathLst>
                <a:path w="212637" h="160026">
                  <a:moveTo>
                    <a:pt x="0" y="160025"/>
                  </a:moveTo>
                  <a:lnTo>
                    <a:pt x="212636" y="160025"/>
                  </a:lnTo>
                  <a:lnTo>
                    <a:pt x="212636" y="160025"/>
                  </a:lnTo>
                  <a:lnTo>
                    <a:pt x="11725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9" name="任意多边形 2428"/>
            <p:cNvSpPr/>
            <p:nvPr/>
          </p:nvSpPr>
          <p:spPr>
            <a:xfrm>
              <a:off x="3009679" y="3809317"/>
              <a:ext cx="117257" cy="213185"/>
            </a:xfrm>
            <a:custGeom>
              <a:avLst/>
              <a:gdLst/>
              <a:ahLst/>
              <a:cxnLst/>
              <a:rect l="0" t="0" r="0" b="0"/>
              <a:pathLst>
                <a:path w="117257" h="213185">
                  <a:moveTo>
                    <a:pt x="53159" y="0"/>
                  </a:moveTo>
                  <a:lnTo>
                    <a:pt x="0" y="213184"/>
                  </a:lnTo>
                  <a:lnTo>
                    <a:pt x="0" y="213184"/>
                  </a:lnTo>
                  <a:lnTo>
                    <a:pt x="117256"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0" name="任意多边形 2429"/>
            <p:cNvSpPr/>
            <p:nvPr/>
          </p:nvSpPr>
          <p:spPr>
            <a:xfrm>
              <a:off x="3062838" y="3702451"/>
              <a:ext cx="181354" cy="160026"/>
            </a:xfrm>
            <a:custGeom>
              <a:avLst/>
              <a:gdLst/>
              <a:ahLst/>
              <a:cxnLst/>
              <a:rect l="0" t="0" r="0" b="0"/>
              <a:pathLst>
                <a:path w="181354" h="160026">
                  <a:moveTo>
                    <a:pt x="181353" y="0"/>
                  </a:moveTo>
                  <a:lnTo>
                    <a:pt x="0" y="106866"/>
                  </a:lnTo>
                  <a:lnTo>
                    <a:pt x="0" y="106866"/>
                  </a:lnTo>
                  <a:lnTo>
                    <a:pt x="64097"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3" name="任意多边形 2432"/>
            <p:cNvSpPr/>
            <p:nvPr/>
          </p:nvSpPr>
          <p:spPr>
            <a:xfrm>
              <a:off x="3169156" y="3276083"/>
              <a:ext cx="181354" cy="160026"/>
            </a:xfrm>
            <a:custGeom>
              <a:avLst/>
              <a:gdLst/>
              <a:ahLst/>
              <a:cxnLst/>
              <a:rect l="0" t="0" r="0" b="0"/>
              <a:pathLst>
                <a:path w="181354" h="160026">
                  <a:moveTo>
                    <a:pt x="181353" y="0"/>
                  </a:moveTo>
                  <a:lnTo>
                    <a:pt x="0" y="106866"/>
                  </a:lnTo>
                  <a:lnTo>
                    <a:pt x="0" y="106866"/>
                  </a:lnTo>
                  <a:lnTo>
                    <a:pt x="64097"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4" name="任意多边形 2433"/>
            <p:cNvSpPr/>
            <p:nvPr/>
          </p:nvSpPr>
          <p:spPr>
            <a:xfrm>
              <a:off x="3115997" y="3382949"/>
              <a:ext cx="117257" cy="213185"/>
            </a:xfrm>
            <a:custGeom>
              <a:avLst/>
              <a:gdLst/>
              <a:ahLst/>
              <a:cxnLst/>
              <a:rect l="0" t="0" r="0" b="0"/>
              <a:pathLst>
                <a:path w="117257" h="213185">
                  <a:moveTo>
                    <a:pt x="53159" y="0"/>
                  </a:moveTo>
                  <a:lnTo>
                    <a:pt x="0" y="213184"/>
                  </a:lnTo>
                  <a:lnTo>
                    <a:pt x="0" y="213184"/>
                  </a:lnTo>
                  <a:lnTo>
                    <a:pt x="117256"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5" name="任意多边形 2434"/>
            <p:cNvSpPr/>
            <p:nvPr/>
          </p:nvSpPr>
          <p:spPr>
            <a:xfrm>
              <a:off x="3169156" y="3169765"/>
              <a:ext cx="117257" cy="213185"/>
            </a:xfrm>
            <a:custGeom>
              <a:avLst/>
              <a:gdLst/>
              <a:ahLst/>
              <a:cxnLst/>
              <a:rect l="0" t="0" r="0" b="0"/>
              <a:pathLst>
                <a:path w="117257" h="213185">
                  <a:moveTo>
                    <a:pt x="53159" y="0"/>
                  </a:moveTo>
                  <a:lnTo>
                    <a:pt x="0" y="213184"/>
                  </a:lnTo>
                  <a:lnTo>
                    <a:pt x="0" y="213184"/>
                  </a:lnTo>
                  <a:lnTo>
                    <a:pt x="117256"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6" name="任意多边形 2435"/>
            <p:cNvSpPr/>
            <p:nvPr/>
          </p:nvSpPr>
          <p:spPr>
            <a:xfrm>
              <a:off x="3169156" y="3222924"/>
              <a:ext cx="181354" cy="160026"/>
            </a:xfrm>
            <a:custGeom>
              <a:avLst/>
              <a:gdLst/>
              <a:ahLst/>
              <a:cxnLst/>
              <a:rect l="0" t="0" r="0" b="0"/>
              <a:pathLst>
                <a:path w="181354" h="160026">
                  <a:moveTo>
                    <a:pt x="0" y="160025"/>
                  </a:moveTo>
                  <a:lnTo>
                    <a:pt x="181353" y="53159"/>
                  </a:lnTo>
                  <a:lnTo>
                    <a:pt x="181353" y="53159"/>
                  </a:lnTo>
                  <a:lnTo>
                    <a:pt x="11725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7" name="任意多边形 2436"/>
            <p:cNvSpPr/>
            <p:nvPr/>
          </p:nvSpPr>
          <p:spPr>
            <a:xfrm>
              <a:off x="3414606" y="3329243"/>
              <a:ext cx="117256" cy="53159"/>
            </a:xfrm>
            <a:custGeom>
              <a:avLst/>
              <a:gdLst/>
              <a:ahLst/>
              <a:cxnLst/>
              <a:rect l="0" t="0" r="0" b="0"/>
              <a:pathLst>
                <a:path w="117256" h="53159">
                  <a:moveTo>
                    <a:pt x="64096" y="53158"/>
                  </a:moveTo>
                  <a:lnTo>
                    <a:pt x="117255" y="53158"/>
                  </a:lnTo>
                  <a:lnTo>
                    <a:pt x="117255" y="53158"/>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8" name="任意多边形 2437"/>
            <p:cNvSpPr/>
            <p:nvPr/>
          </p:nvSpPr>
          <p:spPr>
            <a:xfrm>
              <a:off x="3414606" y="3222377"/>
              <a:ext cx="181353" cy="160025"/>
            </a:xfrm>
            <a:custGeom>
              <a:avLst/>
              <a:gdLst/>
              <a:ahLst/>
              <a:cxnLst/>
              <a:rect l="0" t="0" r="0" b="0"/>
              <a:pathLst>
                <a:path w="181353" h="160025">
                  <a:moveTo>
                    <a:pt x="117255" y="160024"/>
                  </a:moveTo>
                  <a:lnTo>
                    <a:pt x="181352" y="0"/>
                  </a:lnTo>
                  <a:lnTo>
                    <a:pt x="181352" y="0"/>
                  </a:lnTo>
                  <a:lnTo>
                    <a:pt x="0" y="10686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9" name="任意多边形 2438"/>
            <p:cNvSpPr/>
            <p:nvPr/>
          </p:nvSpPr>
          <p:spPr>
            <a:xfrm>
              <a:off x="3414606" y="3329243"/>
              <a:ext cx="64097" cy="53159"/>
            </a:xfrm>
            <a:custGeom>
              <a:avLst/>
              <a:gdLst/>
              <a:ahLst/>
              <a:cxnLst/>
              <a:rect l="0" t="0" r="0" b="0"/>
              <a:pathLst>
                <a:path w="64097" h="53159">
                  <a:moveTo>
                    <a:pt x="20345" y="53158"/>
                  </a:moveTo>
                  <a:lnTo>
                    <a:pt x="64096" y="53158"/>
                  </a:lnTo>
                  <a:lnTo>
                    <a:pt x="64096" y="53158"/>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0" name="任意多边形 2439"/>
            <p:cNvSpPr/>
            <p:nvPr/>
          </p:nvSpPr>
          <p:spPr>
            <a:xfrm>
              <a:off x="3233253" y="3276083"/>
              <a:ext cx="181354" cy="160026"/>
            </a:xfrm>
            <a:custGeom>
              <a:avLst/>
              <a:gdLst/>
              <a:ahLst/>
              <a:cxnLst/>
              <a:rect l="0" t="0" r="0" b="0"/>
              <a:pathLst>
                <a:path w="181354" h="160026">
                  <a:moveTo>
                    <a:pt x="117256" y="0"/>
                  </a:moveTo>
                  <a:lnTo>
                    <a:pt x="0" y="160025"/>
                  </a:lnTo>
                  <a:lnTo>
                    <a:pt x="0" y="160025"/>
                  </a:lnTo>
                  <a:lnTo>
                    <a:pt x="181353" y="5316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1" name="任意多边形 2440"/>
            <p:cNvSpPr/>
            <p:nvPr/>
          </p:nvSpPr>
          <p:spPr>
            <a:xfrm>
              <a:off x="3115997" y="3489267"/>
              <a:ext cx="181354" cy="160026"/>
            </a:xfrm>
            <a:custGeom>
              <a:avLst/>
              <a:gdLst/>
              <a:ahLst/>
              <a:cxnLst/>
              <a:rect l="0" t="0" r="0" b="0"/>
              <a:pathLst>
                <a:path w="181354" h="160026">
                  <a:moveTo>
                    <a:pt x="0" y="106866"/>
                  </a:moveTo>
                  <a:lnTo>
                    <a:pt x="64097" y="160025"/>
                  </a:lnTo>
                  <a:lnTo>
                    <a:pt x="64097" y="160025"/>
                  </a:lnTo>
                  <a:lnTo>
                    <a:pt x="18135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2" name="任意多边形 2441"/>
            <p:cNvSpPr/>
            <p:nvPr/>
          </p:nvSpPr>
          <p:spPr>
            <a:xfrm>
              <a:off x="3115997" y="3436108"/>
              <a:ext cx="181354" cy="160026"/>
            </a:xfrm>
            <a:custGeom>
              <a:avLst/>
              <a:gdLst/>
              <a:ahLst/>
              <a:cxnLst/>
              <a:rect l="0" t="0" r="0" b="0"/>
              <a:pathLst>
                <a:path w="181354" h="160026">
                  <a:moveTo>
                    <a:pt x="117256" y="0"/>
                  </a:moveTo>
                  <a:lnTo>
                    <a:pt x="0" y="160025"/>
                  </a:lnTo>
                  <a:lnTo>
                    <a:pt x="0" y="160025"/>
                  </a:lnTo>
                  <a:lnTo>
                    <a:pt x="181353"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3" name="任意多边形 2442"/>
            <p:cNvSpPr/>
            <p:nvPr/>
          </p:nvSpPr>
          <p:spPr>
            <a:xfrm>
              <a:off x="3297350" y="3329243"/>
              <a:ext cx="137602" cy="160025"/>
            </a:xfrm>
            <a:custGeom>
              <a:avLst/>
              <a:gdLst/>
              <a:ahLst/>
              <a:cxnLst/>
              <a:rect l="0" t="0" r="0" b="0"/>
              <a:pathLst>
                <a:path w="137602" h="160025">
                  <a:moveTo>
                    <a:pt x="137601" y="53158"/>
                  </a:moveTo>
                  <a:lnTo>
                    <a:pt x="117256" y="0"/>
                  </a:lnTo>
                  <a:lnTo>
                    <a:pt x="117256" y="0"/>
                  </a:lnTo>
                  <a:lnTo>
                    <a:pt x="0" y="16002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4" name="任意多边形 2443"/>
            <p:cNvSpPr/>
            <p:nvPr/>
          </p:nvSpPr>
          <p:spPr>
            <a:xfrm>
              <a:off x="3233253" y="3329243"/>
              <a:ext cx="181354" cy="160025"/>
            </a:xfrm>
            <a:custGeom>
              <a:avLst/>
              <a:gdLst/>
              <a:ahLst/>
              <a:cxnLst/>
              <a:rect l="0" t="0" r="0" b="0"/>
              <a:pathLst>
                <a:path w="181354" h="160025">
                  <a:moveTo>
                    <a:pt x="181353" y="0"/>
                  </a:moveTo>
                  <a:lnTo>
                    <a:pt x="0" y="106865"/>
                  </a:lnTo>
                  <a:lnTo>
                    <a:pt x="0" y="106865"/>
                  </a:lnTo>
                  <a:lnTo>
                    <a:pt x="64097" y="16002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5" name="任意多边形 2444"/>
            <p:cNvSpPr/>
            <p:nvPr/>
          </p:nvSpPr>
          <p:spPr>
            <a:xfrm>
              <a:off x="3361447" y="3382401"/>
              <a:ext cx="117256" cy="160026"/>
            </a:xfrm>
            <a:custGeom>
              <a:avLst/>
              <a:gdLst/>
              <a:ahLst/>
              <a:cxnLst/>
              <a:rect l="0" t="0" r="0" b="0"/>
              <a:pathLst>
                <a:path w="117256" h="160026">
                  <a:moveTo>
                    <a:pt x="117255" y="0"/>
                  </a:moveTo>
                  <a:lnTo>
                    <a:pt x="73504" y="0"/>
                  </a:lnTo>
                  <a:lnTo>
                    <a:pt x="73504" y="0"/>
                  </a:lnTo>
                  <a:lnTo>
                    <a:pt x="0"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6" name="任意多边形 2445"/>
            <p:cNvSpPr/>
            <p:nvPr/>
          </p:nvSpPr>
          <p:spPr>
            <a:xfrm>
              <a:off x="3361447" y="3382401"/>
              <a:ext cx="170415" cy="160026"/>
            </a:xfrm>
            <a:custGeom>
              <a:avLst/>
              <a:gdLst/>
              <a:ahLst/>
              <a:cxnLst/>
              <a:rect l="0" t="0" r="0" b="0"/>
              <a:pathLst>
                <a:path w="170415" h="160026">
                  <a:moveTo>
                    <a:pt x="170414" y="0"/>
                  </a:moveTo>
                  <a:lnTo>
                    <a:pt x="117255" y="0"/>
                  </a:lnTo>
                  <a:lnTo>
                    <a:pt x="117255" y="0"/>
                  </a:lnTo>
                  <a:lnTo>
                    <a:pt x="0"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7" name="任意多边形 2446"/>
            <p:cNvSpPr/>
            <p:nvPr/>
          </p:nvSpPr>
          <p:spPr>
            <a:xfrm>
              <a:off x="3361447" y="3542426"/>
              <a:ext cx="201699" cy="160026"/>
            </a:xfrm>
            <a:custGeom>
              <a:avLst/>
              <a:gdLst/>
              <a:ahLst/>
              <a:cxnLst/>
              <a:rect l="0" t="0" r="0" b="0"/>
              <a:pathLst>
                <a:path w="201699" h="160026">
                  <a:moveTo>
                    <a:pt x="95380" y="160025"/>
                  </a:moveTo>
                  <a:lnTo>
                    <a:pt x="201698" y="160025"/>
                  </a:lnTo>
                  <a:lnTo>
                    <a:pt x="201698" y="160025"/>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8" name="任意多边形 2447"/>
            <p:cNvSpPr/>
            <p:nvPr/>
          </p:nvSpPr>
          <p:spPr>
            <a:xfrm>
              <a:off x="3361447" y="3382401"/>
              <a:ext cx="201699" cy="320051"/>
            </a:xfrm>
            <a:custGeom>
              <a:avLst/>
              <a:gdLst/>
              <a:ahLst/>
              <a:cxnLst/>
              <a:rect l="0" t="0" r="0" b="0"/>
              <a:pathLst>
                <a:path w="201699" h="320051">
                  <a:moveTo>
                    <a:pt x="201698" y="320050"/>
                  </a:moveTo>
                  <a:lnTo>
                    <a:pt x="170414" y="0"/>
                  </a:lnTo>
                  <a:lnTo>
                    <a:pt x="170414" y="0"/>
                  </a:lnTo>
                  <a:lnTo>
                    <a:pt x="0"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9" name="任意多边形 2448"/>
            <p:cNvSpPr/>
            <p:nvPr/>
          </p:nvSpPr>
          <p:spPr>
            <a:xfrm>
              <a:off x="3297350" y="3382401"/>
              <a:ext cx="137602" cy="160026"/>
            </a:xfrm>
            <a:custGeom>
              <a:avLst/>
              <a:gdLst/>
              <a:ahLst/>
              <a:cxnLst/>
              <a:rect l="0" t="0" r="0" b="0"/>
              <a:pathLst>
                <a:path w="137602" h="160026">
                  <a:moveTo>
                    <a:pt x="137601" y="0"/>
                  </a:moveTo>
                  <a:lnTo>
                    <a:pt x="0" y="106866"/>
                  </a:lnTo>
                  <a:lnTo>
                    <a:pt x="0" y="106866"/>
                  </a:lnTo>
                  <a:lnTo>
                    <a:pt x="64097"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0" name="任意多边形 2449"/>
            <p:cNvSpPr/>
            <p:nvPr/>
          </p:nvSpPr>
          <p:spPr>
            <a:xfrm>
              <a:off x="3350509" y="3542426"/>
              <a:ext cx="106319" cy="160026"/>
            </a:xfrm>
            <a:custGeom>
              <a:avLst/>
              <a:gdLst/>
              <a:ahLst/>
              <a:cxnLst/>
              <a:rect l="0" t="0" r="0" b="0"/>
              <a:pathLst>
                <a:path w="106319" h="160026">
                  <a:moveTo>
                    <a:pt x="0" y="160025"/>
                  </a:moveTo>
                  <a:lnTo>
                    <a:pt x="106318" y="160025"/>
                  </a:lnTo>
                  <a:lnTo>
                    <a:pt x="106318" y="160025"/>
                  </a:lnTo>
                  <a:lnTo>
                    <a:pt x="1093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1" name="任意多边形 2450"/>
            <p:cNvSpPr/>
            <p:nvPr/>
          </p:nvSpPr>
          <p:spPr>
            <a:xfrm>
              <a:off x="3244191" y="3542426"/>
              <a:ext cx="117257" cy="160026"/>
            </a:xfrm>
            <a:custGeom>
              <a:avLst/>
              <a:gdLst/>
              <a:ahLst/>
              <a:cxnLst/>
              <a:rect l="0" t="0" r="0" b="0"/>
              <a:pathLst>
                <a:path w="117257" h="160026">
                  <a:moveTo>
                    <a:pt x="0" y="160025"/>
                  </a:moveTo>
                  <a:lnTo>
                    <a:pt x="106318" y="160025"/>
                  </a:lnTo>
                  <a:lnTo>
                    <a:pt x="106318" y="160025"/>
                  </a:lnTo>
                  <a:lnTo>
                    <a:pt x="11725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2" name="任意多边形 2451"/>
            <p:cNvSpPr/>
            <p:nvPr/>
          </p:nvSpPr>
          <p:spPr>
            <a:xfrm>
              <a:off x="3180094" y="3542426"/>
              <a:ext cx="181354" cy="160026"/>
            </a:xfrm>
            <a:custGeom>
              <a:avLst/>
              <a:gdLst/>
              <a:ahLst/>
              <a:cxnLst/>
              <a:rect l="0" t="0" r="0" b="0"/>
              <a:pathLst>
                <a:path w="181354" h="160026">
                  <a:moveTo>
                    <a:pt x="0" y="106866"/>
                  </a:moveTo>
                  <a:lnTo>
                    <a:pt x="64097" y="160025"/>
                  </a:lnTo>
                  <a:lnTo>
                    <a:pt x="64097" y="160025"/>
                  </a:lnTo>
                  <a:lnTo>
                    <a:pt x="18135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3" name="任意多边形 2452"/>
            <p:cNvSpPr/>
            <p:nvPr/>
          </p:nvSpPr>
          <p:spPr>
            <a:xfrm>
              <a:off x="3180094" y="3489267"/>
              <a:ext cx="181354" cy="160026"/>
            </a:xfrm>
            <a:custGeom>
              <a:avLst/>
              <a:gdLst/>
              <a:ahLst/>
              <a:cxnLst/>
              <a:rect l="0" t="0" r="0" b="0"/>
              <a:pathLst>
                <a:path w="181354" h="160026">
                  <a:moveTo>
                    <a:pt x="117256" y="0"/>
                  </a:moveTo>
                  <a:lnTo>
                    <a:pt x="0" y="160025"/>
                  </a:lnTo>
                  <a:lnTo>
                    <a:pt x="0" y="160025"/>
                  </a:lnTo>
                  <a:lnTo>
                    <a:pt x="181353"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4" name="任意多边形 2453"/>
            <p:cNvSpPr/>
            <p:nvPr/>
          </p:nvSpPr>
          <p:spPr>
            <a:xfrm>
              <a:off x="3328633" y="2742302"/>
              <a:ext cx="21877" cy="1097"/>
            </a:xfrm>
            <a:custGeom>
              <a:avLst/>
              <a:gdLst/>
              <a:ahLst/>
              <a:cxnLst/>
              <a:rect l="0" t="0" r="0" b="0"/>
              <a:pathLst>
                <a:path w="21877" h="1097">
                  <a:moveTo>
                    <a:pt x="21876" y="0"/>
                  </a:moveTo>
                  <a:lnTo>
                    <a:pt x="0" y="0"/>
                  </a:lnTo>
                  <a:lnTo>
                    <a:pt x="0" y="0"/>
                  </a:lnTo>
                  <a:lnTo>
                    <a:pt x="0" y="109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5" name="任意多边形 2454"/>
            <p:cNvSpPr/>
            <p:nvPr/>
          </p:nvSpPr>
          <p:spPr>
            <a:xfrm>
              <a:off x="3244191" y="2742302"/>
              <a:ext cx="84443" cy="1097"/>
            </a:xfrm>
            <a:custGeom>
              <a:avLst/>
              <a:gdLst/>
              <a:ahLst/>
              <a:cxnLst/>
              <a:rect l="0" t="0" r="0" b="0"/>
              <a:pathLst>
                <a:path w="84443" h="1097">
                  <a:moveTo>
                    <a:pt x="84442" y="0"/>
                  </a:moveTo>
                  <a:lnTo>
                    <a:pt x="0" y="0"/>
                  </a:lnTo>
                  <a:lnTo>
                    <a:pt x="0" y="0"/>
                  </a:lnTo>
                  <a:lnTo>
                    <a:pt x="84442" y="109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6" name="任意多边形 2455"/>
            <p:cNvSpPr/>
            <p:nvPr/>
          </p:nvSpPr>
          <p:spPr>
            <a:xfrm>
              <a:off x="3456827" y="2742302"/>
              <a:ext cx="106319" cy="107415"/>
            </a:xfrm>
            <a:custGeom>
              <a:avLst/>
              <a:gdLst/>
              <a:ahLst/>
              <a:cxnLst/>
              <a:rect l="0" t="0" r="0" b="0"/>
              <a:pathLst>
                <a:path w="106319" h="107415">
                  <a:moveTo>
                    <a:pt x="106318" y="0"/>
                  </a:moveTo>
                  <a:lnTo>
                    <a:pt x="21875" y="0"/>
                  </a:lnTo>
                  <a:lnTo>
                    <a:pt x="21875" y="0"/>
                  </a:lnTo>
                  <a:lnTo>
                    <a:pt x="0" y="10741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7" name="任意多边形 2456"/>
            <p:cNvSpPr/>
            <p:nvPr/>
          </p:nvSpPr>
          <p:spPr>
            <a:xfrm>
              <a:off x="3456827" y="2742302"/>
              <a:ext cx="21876" cy="107415"/>
            </a:xfrm>
            <a:custGeom>
              <a:avLst/>
              <a:gdLst/>
              <a:ahLst/>
              <a:cxnLst/>
              <a:rect l="0" t="0" r="0" b="0"/>
              <a:pathLst>
                <a:path w="21876" h="107415">
                  <a:moveTo>
                    <a:pt x="21875" y="0"/>
                  </a:moveTo>
                  <a:lnTo>
                    <a:pt x="0" y="0"/>
                  </a:lnTo>
                  <a:lnTo>
                    <a:pt x="0" y="0"/>
                  </a:lnTo>
                  <a:lnTo>
                    <a:pt x="0" y="10741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9" name="任意多边形 2458"/>
            <p:cNvSpPr/>
            <p:nvPr/>
          </p:nvSpPr>
          <p:spPr>
            <a:xfrm>
              <a:off x="3115997" y="2742302"/>
              <a:ext cx="159478" cy="214281"/>
            </a:xfrm>
            <a:custGeom>
              <a:avLst/>
              <a:gdLst/>
              <a:ahLst/>
              <a:cxnLst/>
              <a:rect l="0" t="0" r="0" b="0"/>
              <a:pathLst>
                <a:path w="159478" h="214281">
                  <a:moveTo>
                    <a:pt x="106318" y="0"/>
                  </a:moveTo>
                  <a:lnTo>
                    <a:pt x="0" y="0"/>
                  </a:lnTo>
                  <a:lnTo>
                    <a:pt x="0" y="0"/>
                  </a:lnTo>
                  <a:lnTo>
                    <a:pt x="159477" y="21428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0" name="任意多边形 2459"/>
            <p:cNvSpPr/>
            <p:nvPr/>
          </p:nvSpPr>
          <p:spPr>
            <a:xfrm>
              <a:off x="3222315" y="2742302"/>
              <a:ext cx="53160" cy="214281"/>
            </a:xfrm>
            <a:custGeom>
              <a:avLst/>
              <a:gdLst/>
              <a:ahLst/>
              <a:cxnLst/>
              <a:rect l="0" t="0" r="0" b="0"/>
              <a:pathLst>
                <a:path w="53160" h="214281">
                  <a:moveTo>
                    <a:pt x="21876" y="0"/>
                  </a:moveTo>
                  <a:lnTo>
                    <a:pt x="0" y="0"/>
                  </a:lnTo>
                  <a:lnTo>
                    <a:pt x="0" y="0"/>
                  </a:lnTo>
                  <a:lnTo>
                    <a:pt x="53159" y="21428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1" name="任意多边形 2460"/>
            <p:cNvSpPr/>
            <p:nvPr/>
          </p:nvSpPr>
          <p:spPr>
            <a:xfrm>
              <a:off x="3244191" y="2742302"/>
              <a:ext cx="84443" cy="214281"/>
            </a:xfrm>
            <a:custGeom>
              <a:avLst/>
              <a:gdLst/>
              <a:ahLst/>
              <a:cxnLst/>
              <a:rect l="0" t="0" r="0" b="0"/>
              <a:pathLst>
                <a:path w="84443" h="214281">
                  <a:moveTo>
                    <a:pt x="84442" y="1096"/>
                  </a:moveTo>
                  <a:lnTo>
                    <a:pt x="0" y="0"/>
                  </a:lnTo>
                  <a:lnTo>
                    <a:pt x="0" y="0"/>
                  </a:lnTo>
                  <a:lnTo>
                    <a:pt x="31283" y="21428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2" name="任意多边形 2461"/>
            <p:cNvSpPr/>
            <p:nvPr/>
          </p:nvSpPr>
          <p:spPr>
            <a:xfrm>
              <a:off x="3392730" y="2742302"/>
              <a:ext cx="64098" cy="54256"/>
            </a:xfrm>
            <a:custGeom>
              <a:avLst/>
              <a:gdLst/>
              <a:ahLst/>
              <a:cxnLst/>
              <a:rect l="0" t="0" r="0" b="0"/>
              <a:pathLst>
                <a:path w="64098" h="54256">
                  <a:moveTo>
                    <a:pt x="64097" y="0"/>
                  </a:moveTo>
                  <a:lnTo>
                    <a:pt x="42221" y="0"/>
                  </a:lnTo>
                  <a:lnTo>
                    <a:pt x="42221" y="0"/>
                  </a:lnTo>
                  <a:lnTo>
                    <a:pt x="0" y="542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3" name="任意多边形 2462"/>
            <p:cNvSpPr/>
            <p:nvPr/>
          </p:nvSpPr>
          <p:spPr>
            <a:xfrm>
              <a:off x="3392730" y="2742302"/>
              <a:ext cx="64098" cy="107415"/>
            </a:xfrm>
            <a:custGeom>
              <a:avLst/>
              <a:gdLst/>
              <a:ahLst/>
              <a:cxnLst/>
              <a:rect l="0" t="0" r="0" b="0"/>
              <a:pathLst>
                <a:path w="64098" h="107415">
                  <a:moveTo>
                    <a:pt x="64097" y="107414"/>
                  </a:moveTo>
                  <a:lnTo>
                    <a:pt x="64097" y="0"/>
                  </a:lnTo>
                  <a:lnTo>
                    <a:pt x="64097" y="0"/>
                  </a:lnTo>
                  <a:lnTo>
                    <a:pt x="0" y="542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4" name="任意多边形 2463"/>
            <p:cNvSpPr/>
            <p:nvPr/>
          </p:nvSpPr>
          <p:spPr>
            <a:xfrm>
              <a:off x="3328633" y="2742302"/>
              <a:ext cx="64098" cy="54256"/>
            </a:xfrm>
            <a:custGeom>
              <a:avLst/>
              <a:gdLst/>
              <a:ahLst/>
              <a:cxnLst/>
              <a:rect l="0" t="0" r="0" b="0"/>
              <a:pathLst>
                <a:path w="64098" h="54256">
                  <a:moveTo>
                    <a:pt x="21876" y="0"/>
                  </a:moveTo>
                  <a:lnTo>
                    <a:pt x="0" y="1096"/>
                  </a:lnTo>
                  <a:lnTo>
                    <a:pt x="0" y="1096"/>
                  </a:lnTo>
                  <a:lnTo>
                    <a:pt x="64097" y="542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5" name="任意多边形 2464"/>
            <p:cNvSpPr/>
            <p:nvPr/>
          </p:nvSpPr>
          <p:spPr>
            <a:xfrm>
              <a:off x="3275474" y="2743398"/>
              <a:ext cx="117257" cy="213185"/>
            </a:xfrm>
            <a:custGeom>
              <a:avLst/>
              <a:gdLst/>
              <a:ahLst/>
              <a:cxnLst/>
              <a:rect l="0" t="0" r="0" b="0"/>
              <a:pathLst>
                <a:path w="117257" h="213185">
                  <a:moveTo>
                    <a:pt x="53159" y="0"/>
                  </a:moveTo>
                  <a:lnTo>
                    <a:pt x="0" y="213184"/>
                  </a:lnTo>
                  <a:lnTo>
                    <a:pt x="0" y="213184"/>
                  </a:lnTo>
                  <a:lnTo>
                    <a:pt x="117256"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6" name="任意多边形 2465"/>
            <p:cNvSpPr/>
            <p:nvPr/>
          </p:nvSpPr>
          <p:spPr>
            <a:xfrm>
              <a:off x="3275474" y="2796557"/>
              <a:ext cx="181354" cy="160026"/>
            </a:xfrm>
            <a:custGeom>
              <a:avLst/>
              <a:gdLst/>
              <a:ahLst/>
              <a:cxnLst/>
              <a:rect l="0" t="0" r="0" b="0"/>
              <a:pathLst>
                <a:path w="181354" h="160026">
                  <a:moveTo>
                    <a:pt x="0" y="160025"/>
                  </a:moveTo>
                  <a:lnTo>
                    <a:pt x="181353" y="53159"/>
                  </a:lnTo>
                  <a:lnTo>
                    <a:pt x="181353" y="53159"/>
                  </a:lnTo>
                  <a:lnTo>
                    <a:pt x="11725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7" name="任意多边形 2466"/>
            <p:cNvSpPr/>
            <p:nvPr/>
          </p:nvSpPr>
          <p:spPr>
            <a:xfrm>
              <a:off x="3222315" y="2956582"/>
              <a:ext cx="117257" cy="213184"/>
            </a:xfrm>
            <a:custGeom>
              <a:avLst/>
              <a:gdLst/>
              <a:ahLst/>
              <a:cxnLst/>
              <a:rect l="0" t="0" r="0" b="0"/>
              <a:pathLst>
                <a:path w="117257" h="213184">
                  <a:moveTo>
                    <a:pt x="53159" y="0"/>
                  </a:moveTo>
                  <a:lnTo>
                    <a:pt x="0" y="213183"/>
                  </a:lnTo>
                  <a:lnTo>
                    <a:pt x="0" y="213183"/>
                  </a:lnTo>
                  <a:lnTo>
                    <a:pt x="117256"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8" name="任意多边形 2467"/>
            <p:cNvSpPr/>
            <p:nvPr/>
          </p:nvSpPr>
          <p:spPr>
            <a:xfrm>
              <a:off x="3275474" y="2849716"/>
              <a:ext cx="181354" cy="160026"/>
            </a:xfrm>
            <a:custGeom>
              <a:avLst/>
              <a:gdLst/>
              <a:ahLst/>
              <a:cxnLst/>
              <a:rect l="0" t="0" r="0" b="0"/>
              <a:pathLst>
                <a:path w="181354" h="160026">
                  <a:moveTo>
                    <a:pt x="181353" y="0"/>
                  </a:moveTo>
                  <a:lnTo>
                    <a:pt x="0" y="106866"/>
                  </a:lnTo>
                  <a:lnTo>
                    <a:pt x="0" y="106866"/>
                  </a:lnTo>
                  <a:lnTo>
                    <a:pt x="64097"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9" name="任意多边形 2468"/>
            <p:cNvSpPr/>
            <p:nvPr/>
          </p:nvSpPr>
          <p:spPr>
            <a:xfrm>
              <a:off x="3563145" y="2689691"/>
              <a:ext cx="21876" cy="52612"/>
            </a:xfrm>
            <a:custGeom>
              <a:avLst/>
              <a:gdLst/>
              <a:ahLst/>
              <a:cxnLst/>
              <a:rect l="0" t="0" r="0" b="0"/>
              <a:pathLst>
                <a:path w="21876" h="52612">
                  <a:moveTo>
                    <a:pt x="0" y="52611"/>
                  </a:moveTo>
                  <a:lnTo>
                    <a:pt x="21875" y="52611"/>
                  </a:lnTo>
                  <a:lnTo>
                    <a:pt x="21875" y="52611"/>
                  </a:lnTo>
                  <a:lnTo>
                    <a:pt x="1093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0" name="任意多边形 2469"/>
            <p:cNvSpPr/>
            <p:nvPr/>
          </p:nvSpPr>
          <p:spPr>
            <a:xfrm>
              <a:off x="3478702" y="2689691"/>
              <a:ext cx="95382" cy="52612"/>
            </a:xfrm>
            <a:custGeom>
              <a:avLst/>
              <a:gdLst/>
              <a:ahLst/>
              <a:cxnLst/>
              <a:rect l="0" t="0" r="0" b="0"/>
              <a:pathLst>
                <a:path w="95382" h="52612">
                  <a:moveTo>
                    <a:pt x="0" y="52611"/>
                  </a:moveTo>
                  <a:lnTo>
                    <a:pt x="84443" y="52611"/>
                  </a:lnTo>
                  <a:lnTo>
                    <a:pt x="84443" y="52611"/>
                  </a:lnTo>
                  <a:lnTo>
                    <a:pt x="95381"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1" name="任意多边形 2470"/>
            <p:cNvSpPr/>
            <p:nvPr/>
          </p:nvSpPr>
          <p:spPr>
            <a:xfrm>
              <a:off x="3478702" y="2636532"/>
              <a:ext cx="95382" cy="105771"/>
            </a:xfrm>
            <a:custGeom>
              <a:avLst/>
              <a:gdLst/>
              <a:ahLst/>
              <a:cxnLst/>
              <a:rect l="0" t="0" r="0" b="0"/>
              <a:pathLst>
                <a:path w="95382" h="105771">
                  <a:moveTo>
                    <a:pt x="0" y="105770"/>
                  </a:moveTo>
                  <a:lnTo>
                    <a:pt x="95381" y="53159"/>
                  </a:lnTo>
                  <a:lnTo>
                    <a:pt x="95381" y="53159"/>
                  </a:lnTo>
                  <a:lnTo>
                    <a:pt x="3128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2" name="任意多边形 2471"/>
            <p:cNvSpPr/>
            <p:nvPr/>
          </p:nvSpPr>
          <p:spPr>
            <a:xfrm>
              <a:off x="3819532" y="2689143"/>
              <a:ext cx="128195" cy="53160"/>
            </a:xfrm>
            <a:custGeom>
              <a:avLst/>
              <a:gdLst/>
              <a:ahLst/>
              <a:cxnLst/>
              <a:rect l="0" t="0" r="0" b="0"/>
              <a:pathLst>
                <a:path w="128195" h="53160">
                  <a:moveTo>
                    <a:pt x="0" y="53159"/>
                  </a:moveTo>
                  <a:lnTo>
                    <a:pt x="128194" y="53159"/>
                  </a:lnTo>
                  <a:lnTo>
                    <a:pt x="128194" y="53159"/>
                  </a:lnTo>
                  <a:lnTo>
                    <a:pt x="6409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3" name="任意多边形 2472"/>
            <p:cNvSpPr/>
            <p:nvPr/>
          </p:nvSpPr>
          <p:spPr>
            <a:xfrm>
              <a:off x="3819532" y="2635984"/>
              <a:ext cx="64098" cy="106319"/>
            </a:xfrm>
            <a:custGeom>
              <a:avLst/>
              <a:gdLst/>
              <a:ahLst/>
              <a:cxnLst/>
              <a:rect l="0" t="0" r="0" b="0"/>
              <a:pathLst>
                <a:path w="64098" h="106319">
                  <a:moveTo>
                    <a:pt x="0" y="0"/>
                  </a:moveTo>
                  <a:lnTo>
                    <a:pt x="0" y="106318"/>
                  </a:lnTo>
                  <a:lnTo>
                    <a:pt x="0" y="106318"/>
                  </a:lnTo>
                  <a:lnTo>
                    <a:pt x="64097"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4" name="任意多边形 2473"/>
            <p:cNvSpPr/>
            <p:nvPr/>
          </p:nvSpPr>
          <p:spPr>
            <a:xfrm>
              <a:off x="3702276" y="2742302"/>
              <a:ext cx="117257" cy="53708"/>
            </a:xfrm>
            <a:custGeom>
              <a:avLst/>
              <a:gdLst/>
              <a:ahLst/>
              <a:cxnLst/>
              <a:rect l="0" t="0" r="0" b="0"/>
              <a:pathLst>
                <a:path w="117257" h="53708">
                  <a:moveTo>
                    <a:pt x="117256" y="0"/>
                  </a:moveTo>
                  <a:lnTo>
                    <a:pt x="10938" y="0"/>
                  </a:lnTo>
                  <a:lnTo>
                    <a:pt x="10938" y="0"/>
                  </a:lnTo>
                  <a:lnTo>
                    <a:pt x="0" y="5370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5" name="任意多边形 2474"/>
            <p:cNvSpPr/>
            <p:nvPr/>
          </p:nvSpPr>
          <p:spPr>
            <a:xfrm>
              <a:off x="3691338" y="2742302"/>
              <a:ext cx="21877" cy="53708"/>
            </a:xfrm>
            <a:custGeom>
              <a:avLst/>
              <a:gdLst/>
              <a:ahLst/>
              <a:cxnLst/>
              <a:rect l="0" t="0" r="0" b="0"/>
              <a:pathLst>
                <a:path w="21877" h="53708">
                  <a:moveTo>
                    <a:pt x="21876" y="0"/>
                  </a:moveTo>
                  <a:lnTo>
                    <a:pt x="0" y="0"/>
                  </a:lnTo>
                  <a:lnTo>
                    <a:pt x="0" y="0"/>
                  </a:lnTo>
                  <a:lnTo>
                    <a:pt x="10938" y="5370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6" name="任意多边形 2475"/>
            <p:cNvSpPr/>
            <p:nvPr/>
          </p:nvSpPr>
          <p:spPr>
            <a:xfrm>
              <a:off x="3766373" y="2742302"/>
              <a:ext cx="64098" cy="160026"/>
            </a:xfrm>
            <a:custGeom>
              <a:avLst/>
              <a:gdLst/>
              <a:ahLst/>
              <a:cxnLst/>
              <a:rect l="0" t="0" r="0" b="0"/>
              <a:pathLst>
                <a:path w="64098" h="160026">
                  <a:moveTo>
                    <a:pt x="64097" y="160025"/>
                  </a:moveTo>
                  <a:lnTo>
                    <a:pt x="53159" y="0"/>
                  </a:lnTo>
                  <a:lnTo>
                    <a:pt x="53159" y="0"/>
                  </a:lnTo>
                  <a:lnTo>
                    <a:pt x="0" y="10686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7" name="任意多边形 2476"/>
            <p:cNvSpPr/>
            <p:nvPr/>
          </p:nvSpPr>
          <p:spPr>
            <a:xfrm>
              <a:off x="3702276" y="2742302"/>
              <a:ext cx="117257" cy="106867"/>
            </a:xfrm>
            <a:custGeom>
              <a:avLst/>
              <a:gdLst/>
              <a:ahLst/>
              <a:cxnLst/>
              <a:rect l="0" t="0" r="0" b="0"/>
              <a:pathLst>
                <a:path w="117257" h="106867">
                  <a:moveTo>
                    <a:pt x="117256" y="0"/>
                  </a:moveTo>
                  <a:lnTo>
                    <a:pt x="0" y="53707"/>
                  </a:lnTo>
                  <a:lnTo>
                    <a:pt x="0" y="53707"/>
                  </a:lnTo>
                  <a:lnTo>
                    <a:pt x="64097" y="10686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8" name="任意多边形 2477"/>
            <p:cNvSpPr/>
            <p:nvPr/>
          </p:nvSpPr>
          <p:spPr>
            <a:xfrm>
              <a:off x="3585020" y="2796009"/>
              <a:ext cx="181354" cy="160026"/>
            </a:xfrm>
            <a:custGeom>
              <a:avLst/>
              <a:gdLst/>
              <a:ahLst/>
              <a:cxnLst/>
              <a:rect l="0" t="0" r="0" b="0"/>
              <a:pathLst>
                <a:path w="181354" h="160026">
                  <a:moveTo>
                    <a:pt x="117256" y="0"/>
                  </a:moveTo>
                  <a:lnTo>
                    <a:pt x="0" y="160025"/>
                  </a:lnTo>
                  <a:lnTo>
                    <a:pt x="0" y="160025"/>
                  </a:lnTo>
                  <a:lnTo>
                    <a:pt x="181353"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9" name="任意多边形 2478"/>
            <p:cNvSpPr/>
            <p:nvPr/>
          </p:nvSpPr>
          <p:spPr>
            <a:xfrm>
              <a:off x="3339571" y="2849716"/>
              <a:ext cx="181353" cy="160026"/>
            </a:xfrm>
            <a:custGeom>
              <a:avLst/>
              <a:gdLst/>
              <a:ahLst/>
              <a:cxnLst/>
              <a:rect l="0" t="0" r="0" b="0"/>
              <a:pathLst>
                <a:path w="181353" h="160026">
                  <a:moveTo>
                    <a:pt x="117256" y="0"/>
                  </a:moveTo>
                  <a:lnTo>
                    <a:pt x="0" y="160025"/>
                  </a:lnTo>
                  <a:lnTo>
                    <a:pt x="0" y="160025"/>
                  </a:lnTo>
                  <a:lnTo>
                    <a:pt x="181352"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0" name="任意多边形 2479"/>
            <p:cNvSpPr/>
            <p:nvPr/>
          </p:nvSpPr>
          <p:spPr>
            <a:xfrm>
              <a:off x="3339571" y="2902875"/>
              <a:ext cx="181353" cy="159478"/>
            </a:xfrm>
            <a:custGeom>
              <a:avLst/>
              <a:gdLst/>
              <a:ahLst/>
              <a:cxnLst/>
              <a:rect l="0" t="0" r="0" b="0"/>
              <a:pathLst>
                <a:path w="181353" h="159478">
                  <a:moveTo>
                    <a:pt x="0" y="106866"/>
                  </a:moveTo>
                  <a:lnTo>
                    <a:pt x="95380" y="159477"/>
                  </a:lnTo>
                  <a:lnTo>
                    <a:pt x="95380" y="159477"/>
                  </a:lnTo>
                  <a:lnTo>
                    <a:pt x="18135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1" name="任意多边形 2480"/>
            <p:cNvSpPr/>
            <p:nvPr/>
          </p:nvSpPr>
          <p:spPr>
            <a:xfrm>
              <a:off x="3520923" y="2742302"/>
              <a:ext cx="64098" cy="160574"/>
            </a:xfrm>
            <a:custGeom>
              <a:avLst/>
              <a:gdLst/>
              <a:ahLst/>
              <a:cxnLst/>
              <a:rect l="0" t="0" r="0" b="0"/>
              <a:pathLst>
                <a:path w="64098" h="160574">
                  <a:moveTo>
                    <a:pt x="64097" y="0"/>
                  </a:moveTo>
                  <a:lnTo>
                    <a:pt x="42222" y="0"/>
                  </a:lnTo>
                  <a:lnTo>
                    <a:pt x="42222" y="0"/>
                  </a:lnTo>
                  <a:lnTo>
                    <a:pt x="0" y="16057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2" name="任意多边形 2481"/>
            <p:cNvSpPr/>
            <p:nvPr/>
          </p:nvSpPr>
          <p:spPr>
            <a:xfrm>
              <a:off x="3456827" y="2742302"/>
              <a:ext cx="106319" cy="160574"/>
            </a:xfrm>
            <a:custGeom>
              <a:avLst/>
              <a:gdLst/>
              <a:ahLst/>
              <a:cxnLst/>
              <a:rect l="0" t="0" r="0" b="0"/>
              <a:pathLst>
                <a:path w="106319" h="160574">
                  <a:moveTo>
                    <a:pt x="106318" y="0"/>
                  </a:moveTo>
                  <a:lnTo>
                    <a:pt x="0" y="107414"/>
                  </a:lnTo>
                  <a:lnTo>
                    <a:pt x="0" y="107414"/>
                  </a:lnTo>
                  <a:lnTo>
                    <a:pt x="64096" y="16057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3" name="任意多边形 2482"/>
            <p:cNvSpPr/>
            <p:nvPr/>
          </p:nvSpPr>
          <p:spPr>
            <a:xfrm>
              <a:off x="3434951" y="2902875"/>
              <a:ext cx="128195" cy="159478"/>
            </a:xfrm>
            <a:custGeom>
              <a:avLst/>
              <a:gdLst/>
              <a:ahLst/>
              <a:cxnLst/>
              <a:rect l="0" t="0" r="0" b="0"/>
              <a:pathLst>
                <a:path w="128195" h="159478">
                  <a:moveTo>
                    <a:pt x="0" y="159477"/>
                  </a:moveTo>
                  <a:lnTo>
                    <a:pt x="128194" y="159477"/>
                  </a:lnTo>
                  <a:lnTo>
                    <a:pt x="128194" y="159477"/>
                  </a:lnTo>
                  <a:lnTo>
                    <a:pt x="8597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4" name="任意多边形 2483"/>
            <p:cNvSpPr/>
            <p:nvPr/>
          </p:nvSpPr>
          <p:spPr>
            <a:xfrm>
              <a:off x="3520923" y="2902875"/>
              <a:ext cx="64098" cy="159478"/>
            </a:xfrm>
            <a:custGeom>
              <a:avLst/>
              <a:gdLst/>
              <a:ahLst/>
              <a:cxnLst/>
              <a:rect l="0" t="0" r="0" b="0"/>
              <a:pathLst>
                <a:path w="64098" h="159478">
                  <a:moveTo>
                    <a:pt x="42222" y="159477"/>
                  </a:moveTo>
                  <a:lnTo>
                    <a:pt x="64097" y="53159"/>
                  </a:lnTo>
                  <a:lnTo>
                    <a:pt x="64097" y="53159"/>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5" name="任意多边形 2484"/>
            <p:cNvSpPr/>
            <p:nvPr/>
          </p:nvSpPr>
          <p:spPr>
            <a:xfrm>
              <a:off x="3520923" y="2796009"/>
              <a:ext cx="181354" cy="160026"/>
            </a:xfrm>
            <a:custGeom>
              <a:avLst/>
              <a:gdLst/>
              <a:ahLst/>
              <a:cxnLst/>
              <a:rect l="0" t="0" r="0" b="0"/>
              <a:pathLst>
                <a:path w="181354" h="160026">
                  <a:moveTo>
                    <a:pt x="64097" y="160025"/>
                  </a:moveTo>
                  <a:lnTo>
                    <a:pt x="181353" y="0"/>
                  </a:lnTo>
                  <a:lnTo>
                    <a:pt x="181353" y="0"/>
                  </a:lnTo>
                  <a:lnTo>
                    <a:pt x="0" y="10686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6" name="任意多边形 2485"/>
            <p:cNvSpPr/>
            <p:nvPr/>
          </p:nvSpPr>
          <p:spPr>
            <a:xfrm>
              <a:off x="3520923" y="2742302"/>
              <a:ext cx="181354" cy="160574"/>
            </a:xfrm>
            <a:custGeom>
              <a:avLst/>
              <a:gdLst/>
              <a:ahLst/>
              <a:cxnLst/>
              <a:rect l="0" t="0" r="0" b="0"/>
              <a:pathLst>
                <a:path w="181354" h="160574">
                  <a:moveTo>
                    <a:pt x="181353" y="53707"/>
                  </a:moveTo>
                  <a:lnTo>
                    <a:pt x="64097" y="0"/>
                  </a:lnTo>
                  <a:lnTo>
                    <a:pt x="64097" y="0"/>
                  </a:lnTo>
                  <a:lnTo>
                    <a:pt x="0" y="16057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7" name="任意多边形 2486"/>
            <p:cNvSpPr/>
            <p:nvPr/>
          </p:nvSpPr>
          <p:spPr>
            <a:xfrm>
              <a:off x="3222315" y="3062899"/>
              <a:ext cx="181354" cy="160026"/>
            </a:xfrm>
            <a:custGeom>
              <a:avLst/>
              <a:gdLst/>
              <a:ahLst/>
              <a:cxnLst/>
              <a:rect l="0" t="0" r="0" b="0"/>
              <a:pathLst>
                <a:path w="181354" h="160026">
                  <a:moveTo>
                    <a:pt x="0" y="106866"/>
                  </a:moveTo>
                  <a:lnTo>
                    <a:pt x="64097" y="160025"/>
                  </a:lnTo>
                  <a:lnTo>
                    <a:pt x="64097" y="160025"/>
                  </a:lnTo>
                  <a:lnTo>
                    <a:pt x="18135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8" name="任意多边形 2487"/>
            <p:cNvSpPr/>
            <p:nvPr/>
          </p:nvSpPr>
          <p:spPr>
            <a:xfrm>
              <a:off x="3222315" y="3009741"/>
              <a:ext cx="181354" cy="160025"/>
            </a:xfrm>
            <a:custGeom>
              <a:avLst/>
              <a:gdLst/>
              <a:ahLst/>
              <a:cxnLst/>
              <a:rect l="0" t="0" r="0" b="0"/>
              <a:pathLst>
                <a:path w="181354" h="160025">
                  <a:moveTo>
                    <a:pt x="117256" y="0"/>
                  </a:moveTo>
                  <a:lnTo>
                    <a:pt x="0" y="160024"/>
                  </a:lnTo>
                  <a:lnTo>
                    <a:pt x="0" y="160024"/>
                  </a:lnTo>
                  <a:lnTo>
                    <a:pt x="181353" y="5315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9" name="任意多边形 2488"/>
            <p:cNvSpPr/>
            <p:nvPr/>
          </p:nvSpPr>
          <p:spPr>
            <a:xfrm>
              <a:off x="3339571" y="3009741"/>
              <a:ext cx="95381" cy="53159"/>
            </a:xfrm>
            <a:custGeom>
              <a:avLst/>
              <a:gdLst/>
              <a:ahLst/>
              <a:cxnLst/>
              <a:rect l="0" t="0" r="0" b="0"/>
              <a:pathLst>
                <a:path w="95381" h="53159">
                  <a:moveTo>
                    <a:pt x="95380" y="52611"/>
                  </a:moveTo>
                  <a:lnTo>
                    <a:pt x="0" y="0"/>
                  </a:lnTo>
                  <a:lnTo>
                    <a:pt x="0" y="0"/>
                  </a:lnTo>
                  <a:lnTo>
                    <a:pt x="64097" y="5315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0" name="任意多边形 2489"/>
            <p:cNvSpPr/>
            <p:nvPr/>
          </p:nvSpPr>
          <p:spPr>
            <a:xfrm>
              <a:off x="3574083" y="2689691"/>
              <a:ext cx="64097" cy="53160"/>
            </a:xfrm>
            <a:custGeom>
              <a:avLst/>
              <a:gdLst/>
              <a:ahLst/>
              <a:cxnLst/>
              <a:rect l="0" t="0" r="0" b="0"/>
              <a:pathLst>
                <a:path w="64097" h="53160">
                  <a:moveTo>
                    <a:pt x="0" y="0"/>
                  </a:moveTo>
                  <a:lnTo>
                    <a:pt x="10937" y="52611"/>
                  </a:lnTo>
                  <a:lnTo>
                    <a:pt x="10937" y="52611"/>
                  </a:lnTo>
                  <a:lnTo>
                    <a:pt x="64096"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1" name="任意多边形 2490"/>
            <p:cNvSpPr/>
            <p:nvPr/>
          </p:nvSpPr>
          <p:spPr>
            <a:xfrm>
              <a:off x="3585020" y="2742302"/>
              <a:ext cx="117257" cy="53708"/>
            </a:xfrm>
            <a:custGeom>
              <a:avLst/>
              <a:gdLst/>
              <a:ahLst/>
              <a:cxnLst/>
              <a:rect l="0" t="0" r="0" b="0"/>
              <a:pathLst>
                <a:path w="117257" h="53708">
                  <a:moveTo>
                    <a:pt x="0" y="0"/>
                  </a:moveTo>
                  <a:lnTo>
                    <a:pt x="117256" y="53707"/>
                  </a:lnTo>
                  <a:lnTo>
                    <a:pt x="117256" y="53707"/>
                  </a:lnTo>
                  <a:lnTo>
                    <a:pt x="53159" y="54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2" name="任意多边形 2491"/>
            <p:cNvSpPr/>
            <p:nvPr/>
          </p:nvSpPr>
          <p:spPr>
            <a:xfrm>
              <a:off x="3649117" y="3009193"/>
              <a:ext cx="117257" cy="53160"/>
            </a:xfrm>
            <a:custGeom>
              <a:avLst/>
              <a:gdLst/>
              <a:ahLst/>
              <a:cxnLst/>
              <a:rect l="0" t="0" r="0" b="0"/>
              <a:pathLst>
                <a:path w="117257" h="53160">
                  <a:moveTo>
                    <a:pt x="64097" y="53159"/>
                  </a:moveTo>
                  <a:lnTo>
                    <a:pt x="117256" y="53159"/>
                  </a:lnTo>
                  <a:lnTo>
                    <a:pt x="117256" y="53159"/>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3" name="任意多边形 2492"/>
            <p:cNvSpPr/>
            <p:nvPr/>
          </p:nvSpPr>
          <p:spPr>
            <a:xfrm>
              <a:off x="3649117" y="2902327"/>
              <a:ext cx="181354" cy="160026"/>
            </a:xfrm>
            <a:custGeom>
              <a:avLst/>
              <a:gdLst/>
              <a:ahLst/>
              <a:cxnLst/>
              <a:rect l="0" t="0" r="0" b="0"/>
              <a:pathLst>
                <a:path w="181354" h="160026">
                  <a:moveTo>
                    <a:pt x="117256" y="160025"/>
                  </a:moveTo>
                  <a:lnTo>
                    <a:pt x="181353" y="0"/>
                  </a:lnTo>
                  <a:lnTo>
                    <a:pt x="181353" y="0"/>
                  </a:lnTo>
                  <a:lnTo>
                    <a:pt x="0" y="10686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4" name="任意多边形 2493"/>
            <p:cNvSpPr/>
            <p:nvPr/>
          </p:nvSpPr>
          <p:spPr>
            <a:xfrm>
              <a:off x="3563145" y="3009193"/>
              <a:ext cx="128194" cy="53160"/>
            </a:xfrm>
            <a:custGeom>
              <a:avLst/>
              <a:gdLst/>
              <a:ahLst/>
              <a:cxnLst/>
              <a:rect l="0" t="0" r="0" b="0"/>
              <a:pathLst>
                <a:path w="128194" h="53160">
                  <a:moveTo>
                    <a:pt x="0" y="53159"/>
                  </a:moveTo>
                  <a:lnTo>
                    <a:pt x="128193" y="53159"/>
                  </a:lnTo>
                  <a:lnTo>
                    <a:pt x="128193" y="53159"/>
                  </a:lnTo>
                  <a:lnTo>
                    <a:pt x="8597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5" name="任意多边形 2494"/>
            <p:cNvSpPr/>
            <p:nvPr/>
          </p:nvSpPr>
          <p:spPr>
            <a:xfrm>
              <a:off x="3563145" y="2956034"/>
              <a:ext cx="85973" cy="106319"/>
            </a:xfrm>
            <a:custGeom>
              <a:avLst/>
              <a:gdLst/>
              <a:ahLst/>
              <a:cxnLst/>
              <a:rect l="0" t="0" r="0" b="0"/>
              <a:pathLst>
                <a:path w="85973" h="106319">
                  <a:moveTo>
                    <a:pt x="21875" y="0"/>
                  </a:moveTo>
                  <a:lnTo>
                    <a:pt x="0" y="106318"/>
                  </a:lnTo>
                  <a:lnTo>
                    <a:pt x="0" y="106318"/>
                  </a:lnTo>
                  <a:lnTo>
                    <a:pt x="85972"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6" name="任意多边形 2495"/>
            <p:cNvSpPr/>
            <p:nvPr/>
          </p:nvSpPr>
          <p:spPr>
            <a:xfrm>
              <a:off x="3649117" y="3009193"/>
              <a:ext cx="64098" cy="53160"/>
            </a:xfrm>
            <a:custGeom>
              <a:avLst/>
              <a:gdLst/>
              <a:ahLst/>
              <a:cxnLst/>
              <a:rect l="0" t="0" r="0" b="0"/>
              <a:pathLst>
                <a:path w="64098" h="53160">
                  <a:moveTo>
                    <a:pt x="42221" y="53159"/>
                  </a:moveTo>
                  <a:lnTo>
                    <a:pt x="64097" y="53159"/>
                  </a:lnTo>
                  <a:lnTo>
                    <a:pt x="64097" y="53159"/>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7" name="任意多边形 2496"/>
            <p:cNvSpPr/>
            <p:nvPr/>
          </p:nvSpPr>
          <p:spPr>
            <a:xfrm>
              <a:off x="3585020" y="2849168"/>
              <a:ext cx="181354" cy="160026"/>
            </a:xfrm>
            <a:custGeom>
              <a:avLst/>
              <a:gdLst/>
              <a:ahLst/>
              <a:cxnLst/>
              <a:rect l="0" t="0" r="0" b="0"/>
              <a:pathLst>
                <a:path w="181354" h="160026">
                  <a:moveTo>
                    <a:pt x="181353" y="0"/>
                  </a:moveTo>
                  <a:lnTo>
                    <a:pt x="0" y="106866"/>
                  </a:lnTo>
                  <a:lnTo>
                    <a:pt x="0" y="106866"/>
                  </a:lnTo>
                  <a:lnTo>
                    <a:pt x="64097"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8" name="任意多边形 2497"/>
            <p:cNvSpPr/>
            <p:nvPr/>
          </p:nvSpPr>
          <p:spPr>
            <a:xfrm>
              <a:off x="3649117" y="2849168"/>
              <a:ext cx="181354" cy="160026"/>
            </a:xfrm>
            <a:custGeom>
              <a:avLst/>
              <a:gdLst/>
              <a:ahLst/>
              <a:cxnLst/>
              <a:rect l="0" t="0" r="0" b="0"/>
              <a:pathLst>
                <a:path w="181354" h="160026">
                  <a:moveTo>
                    <a:pt x="181353" y="53159"/>
                  </a:moveTo>
                  <a:lnTo>
                    <a:pt x="117256" y="0"/>
                  </a:lnTo>
                  <a:lnTo>
                    <a:pt x="117256" y="0"/>
                  </a:lnTo>
                  <a:lnTo>
                    <a:pt x="0"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9" name="任意多边形 2498"/>
            <p:cNvSpPr/>
            <p:nvPr/>
          </p:nvSpPr>
          <p:spPr>
            <a:xfrm>
              <a:off x="3434951" y="3062352"/>
              <a:ext cx="128195" cy="53708"/>
            </a:xfrm>
            <a:custGeom>
              <a:avLst/>
              <a:gdLst/>
              <a:ahLst/>
              <a:cxnLst/>
              <a:rect l="0" t="0" r="0" b="0"/>
              <a:pathLst>
                <a:path w="128195" h="53708">
                  <a:moveTo>
                    <a:pt x="128194" y="0"/>
                  </a:moveTo>
                  <a:lnTo>
                    <a:pt x="0" y="0"/>
                  </a:lnTo>
                  <a:lnTo>
                    <a:pt x="0" y="0"/>
                  </a:lnTo>
                  <a:lnTo>
                    <a:pt x="32813" y="5370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0" name="任意多边形 2499"/>
            <p:cNvSpPr/>
            <p:nvPr/>
          </p:nvSpPr>
          <p:spPr>
            <a:xfrm>
              <a:off x="3403668" y="3062352"/>
              <a:ext cx="64097" cy="53708"/>
            </a:xfrm>
            <a:custGeom>
              <a:avLst/>
              <a:gdLst/>
              <a:ahLst/>
              <a:cxnLst/>
              <a:rect l="0" t="0" r="0" b="0"/>
              <a:pathLst>
                <a:path w="64097" h="53708">
                  <a:moveTo>
                    <a:pt x="31283" y="0"/>
                  </a:moveTo>
                  <a:lnTo>
                    <a:pt x="0" y="547"/>
                  </a:lnTo>
                  <a:lnTo>
                    <a:pt x="0" y="547"/>
                  </a:lnTo>
                  <a:lnTo>
                    <a:pt x="64096" y="5370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1" name="任意多边形 2500"/>
            <p:cNvSpPr/>
            <p:nvPr/>
          </p:nvSpPr>
          <p:spPr>
            <a:xfrm>
              <a:off x="3286412" y="3116059"/>
              <a:ext cx="181353" cy="160025"/>
            </a:xfrm>
            <a:custGeom>
              <a:avLst/>
              <a:gdLst/>
              <a:ahLst/>
              <a:cxnLst/>
              <a:rect l="0" t="0" r="0" b="0"/>
              <a:pathLst>
                <a:path w="181353" h="160025">
                  <a:moveTo>
                    <a:pt x="0" y="106865"/>
                  </a:moveTo>
                  <a:lnTo>
                    <a:pt x="64097" y="160024"/>
                  </a:lnTo>
                  <a:lnTo>
                    <a:pt x="64097" y="160024"/>
                  </a:lnTo>
                  <a:lnTo>
                    <a:pt x="18135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2" name="任意多边形 2501"/>
            <p:cNvSpPr/>
            <p:nvPr/>
          </p:nvSpPr>
          <p:spPr>
            <a:xfrm>
              <a:off x="3286412" y="3062899"/>
              <a:ext cx="181353" cy="160026"/>
            </a:xfrm>
            <a:custGeom>
              <a:avLst/>
              <a:gdLst/>
              <a:ahLst/>
              <a:cxnLst/>
              <a:rect l="0" t="0" r="0" b="0"/>
              <a:pathLst>
                <a:path w="181353" h="160026">
                  <a:moveTo>
                    <a:pt x="117256" y="0"/>
                  </a:moveTo>
                  <a:lnTo>
                    <a:pt x="0" y="160025"/>
                  </a:lnTo>
                  <a:lnTo>
                    <a:pt x="0" y="160025"/>
                  </a:lnTo>
                  <a:lnTo>
                    <a:pt x="181352" y="5316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3" name="任意多边形 2502"/>
            <p:cNvSpPr/>
            <p:nvPr/>
          </p:nvSpPr>
          <p:spPr>
            <a:xfrm>
              <a:off x="3531861" y="3062352"/>
              <a:ext cx="64098" cy="160026"/>
            </a:xfrm>
            <a:custGeom>
              <a:avLst/>
              <a:gdLst/>
              <a:ahLst/>
              <a:cxnLst/>
              <a:rect l="0" t="0" r="0" b="0"/>
              <a:pathLst>
                <a:path w="64098" h="160026">
                  <a:moveTo>
                    <a:pt x="64097" y="160025"/>
                  </a:moveTo>
                  <a:lnTo>
                    <a:pt x="31284" y="0"/>
                  </a:lnTo>
                  <a:lnTo>
                    <a:pt x="31284" y="0"/>
                  </a:lnTo>
                  <a:lnTo>
                    <a:pt x="0" y="10686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4" name="任意多边形 2503"/>
            <p:cNvSpPr/>
            <p:nvPr/>
          </p:nvSpPr>
          <p:spPr>
            <a:xfrm>
              <a:off x="3467764" y="3062352"/>
              <a:ext cx="95382" cy="106866"/>
            </a:xfrm>
            <a:custGeom>
              <a:avLst/>
              <a:gdLst/>
              <a:ahLst/>
              <a:cxnLst/>
              <a:rect l="0" t="0" r="0" b="0"/>
              <a:pathLst>
                <a:path w="95382" h="106866">
                  <a:moveTo>
                    <a:pt x="95381" y="0"/>
                  </a:moveTo>
                  <a:lnTo>
                    <a:pt x="0" y="53707"/>
                  </a:lnTo>
                  <a:lnTo>
                    <a:pt x="0" y="53707"/>
                  </a:lnTo>
                  <a:lnTo>
                    <a:pt x="64097" y="10686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5" name="任意多边形 2504"/>
            <p:cNvSpPr/>
            <p:nvPr/>
          </p:nvSpPr>
          <p:spPr>
            <a:xfrm>
              <a:off x="3350509" y="3169217"/>
              <a:ext cx="181353" cy="160027"/>
            </a:xfrm>
            <a:custGeom>
              <a:avLst/>
              <a:gdLst/>
              <a:ahLst/>
              <a:cxnLst/>
              <a:rect l="0" t="0" r="0" b="0"/>
              <a:pathLst>
                <a:path w="181353" h="160027">
                  <a:moveTo>
                    <a:pt x="0" y="106866"/>
                  </a:moveTo>
                  <a:lnTo>
                    <a:pt x="64097" y="160026"/>
                  </a:lnTo>
                  <a:lnTo>
                    <a:pt x="64097" y="160026"/>
                  </a:lnTo>
                  <a:lnTo>
                    <a:pt x="18135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6" name="任意多边形 2505"/>
            <p:cNvSpPr/>
            <p:nvPr/>
          </p:nvSpPr>
          <p:spPr>
            <a:xfrm>
              <a:off x="3350509" y="3116059"/>
              <a:ext cx="181353" cy="160025"/>
            </a:xfrm>
            <a:custGeom>
              <a:avLst/>
              <a:gdLst/>
              <a:ahLst/>
              <a:cxnLst/>
              <a:rect l="0" t="0" r="0" b="0"/>
              <a:pathLst>
                <a:path w="181353" h="160025">
                  <a:moveTo>
                    <a:pt x="117255" y="0"/>
                  </a:moveTo>
                  <a:lnTo>
                    <a:pt x="0" y="160024"/>
                  </a:lnTo>
                  <a:lnTo>
                    <a:pt x="0" y="160024"/>
                  </a:lnTo>
                  <a:lnTo>
                    <a:pt x="181352" y="5315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7" name="任意多边形 2506"/>
            <p:cNvSpPr/>
            <p:nvPr/>
          </p:nvSpPr>
          <p:spPr>
            <a:xfrm>
              <a:off x="3414606" y="3169217"/>
              <a:ext cx="181353" cy="160027"/>
            </a:xfrm>
            <a:custGeom>
              <a:avLst/>
              <a:gdLst/>
              <a:ahLst/>
              <a:cxnLst/>
              <a:rect l="0" t="0" r="0" b="0"/>
              <a:pathLst>
                <a:path w="181353" h="160027">
                  <a:moveTo>
                    <a:pt x="0" y="160026"/>
                  </a:moveTo>
                  <a:lnTo>
                    <a:pt x="181352" y="53160"/>
                  </a:lnTo>
                  <a:lnTo>
                    <a:pt x="181352" y="53160"/>
                  </a:lnTo>
                  <a:lnTo>
                    <a:pt x="117255"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8" name="任意多边形 2507"/>
            <p:cNvSpPr/>
            <p:nvPr/>
          </p:nvSpPr>
          <p:spPr>
            <a:xfrm>
              <a:off x="3797657" y="2317030"/>
              <a:ext cx="362706" cy="106319"/>
            </a:xfrm>
            <a:custGeom>
              <a:avLst/>
              <a:gdLst/>
              <a:ahLst/>
              <a:cxnLst/>
              <a:rect l="0" t="0" r="0" b="0"/>
              <a:pathLst>
                <a:path w="362706" h="106319">
                  <a:moveTo>
                    <a:pt x="362705" y="0"/>
                  </a:moveTo>
                  <a:lnTo>
                    <a:pt x="0" y="0"/>
                  </a:lnTo>
                  <a:lnTo>
                    <a:pt x="0" y="0"/>
                  </a:lnTo>
                  <a:lnTo>
                    <a:pt x="128193"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1" name="任意多边形 2510"/>
            <p:cNvSpPr/>
            <p:nvPr/>
          </p:nvSpPr>
          <p:spPr>
            <a:xfrm>
              <a:off x="4288555" y="2317030"/>
              <a:ext cx="234513" cy="212637"/>
            </a:xfrm>
            <a:custGeom>
              <a:avLst/>
              <a:gdLst/>
              <a:ahLst/>
              <a:cxnLst/>
              <a:rect l="0" t="0" r="0" b="0"/>
              <a:pathLst>
                <a:path w="234513" h="212637">
                  <a:moveTo>
                    <a:pt x="128194" y="212636"/>
                  </a:moveTo>
                  <a:lnTo>
                    <a:pt x="234512" y="0"/>
                  </a:lnTo>
                  <a:lnTo>
                    <a:pt x="234512"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2" name="任意多边形 2511"/>
            <p:cNvSpPr/>
            <p:nvPr/>
          </p:nvSpPr>
          <p:spPr>
            <a:xfrm>
              <a:off x="4160362" y="2317030"/>
              <a:ext cx="362706" cy="106319"/>
            </a:xfrm>
            <a:custGeom>
              <a:avLst/>
              <a:gdLst/>
              <a:ahLst/>
              <a:cxnLst/>
              <a:rect l="0" t="0" r="0" b="0"/>
              <a:pathLst>
                <a:path w="362706" h="106319">
                  <a:moveTo>
                    <a:pt x="362705" y="0"/>
                  </a:moveTo>
                  <a:lnTo>
                    <a:pt x="0" y="0"/>
                  </a:lnTo>
                  <a:lnTo>
                    <a:pt x="0" y="0"/>
                  </a:lnTo>
                  <a:lnTo>
                    <a:pt x="128193"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3" name="任意多边形 2512"/>
            <p:cNvSpPr/>
            <p:nvPr/>
          </p:nvSpPr>
          <p:spPr>
            <a:xfrm>
              <a:off x="4523067" y="2317030"/>
              <a:ext cx="362706" cy="106319"/>
            </a:xfrm>
            <a:custGeom>
              <a:avLst/>
              <a:gdLst/>
              <a:ahLst/>
              <a:cxnLst/>
              <a:rect l="0" t="0" r="0" b="0"/>
              <a:pathLst>
                <a:path w="362706" h="106319">
                  <a:moveTo>
                    <a:pt x="362705" y="0"/>
                  </a:moveTo>
                  <a:lnTo>
                    <a:pt x="0" y="0"/>
                  </a:lnTo>
                  <a:lnTo>
                    <a:pt x="0" y="0"/>
                  </a:lnTo>
                  <a:lnTo>
                    <a:pt x="128193"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4" name="任意多边形 2513"/>
            <p:cNvSpPr/>
            <p:nvPr/>
          </p:nvSpPr>
          <p:spPr>
            <a:xfrm>
              <a:off x="4416749" y="2317030"/>
              <a:ext cx="234512" cy="212637"/>
            </a:xfrm>
            <a:custGeom>
              <a:avLst/>
              <a:gdLst/>
              <a:ahLst/>
              <a:cxnLst/>
              <a:rect l="0" t="0" r="0" b="0"/>
              <a:pathLst>
                <a:path w="234512" h="212637">
                  <a:moveTo>
                    <a:pt x="106318" y="0"/>
                  </a:moveTo>
                  <a:lnTo>
                    <a:pt x="0" y="212636"/>
                  </a:lnTo>
                  <a:lnTo>
                    <a:pt x="0" y="212636"/>
                  </a:lnTo>
                  <a:lnTo>
                    <a:pt x="234511"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5" name="任意多边形 2514"/>
            <p:cNvSpPr/>
            <p:nvPr/>
          </p:nvSpPr>
          <p:spPr>
            <a:xfrm>
              <a:off x="3925850" y="2317030"/>
              <a:ext cx="234513" cy="212637"/>
            </a:xfrm>
            <a:custGeom>
              <a:avLst/>
              <a:gdLst/>
              <a:ahLst/>
              <a:cxnLst/>
              <a:rect l="0" t="0" r="0" b="0"/>
              <a:pathLst>
                <a:path w="234513" h="212637">
                  <a:moveTo>
                    <a:pt x="234512" y="0"/>
                  </a:moveTo>
                  <a:lnTo>
                    <a:pt x="0" y="106318"/>
                  </a:lnTo>
                  <a:lnTo>
                    <a:pt x="0" y="106318"/>
                  </a:lnTo>
                  <a:lnTo>
                    <a:pt x="128194" y="21263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6" name="任意多边形 2515"/>
            <p:cNvSpPr/>
            <p:nvPr/>
          </p:nvSpPr>
          <p:spPr>
            <a:xfrm>
              <a:off x="4054044" y="2317030"/>
              <a:ext cx="234512" cy="212637"/>
            </a:xfrm>
            <a:custGeom>
              <a:avLst/>
              <a:gdLst/>
              <a:ahLst/>
              <a:cxnLst/>
              <a:rect l="0" t="0" r="0" b="0"/>
              <a:pathLst>
                <a:path w="234512" h="212637">
                  <a:moveTo>
                    <a:pt x="234511" y="106318"/>
                  </a:moveTo>
                  <a:lnTo>
                    <a:pt x="106318" y="0"/>
                  </a:lnTo>
                  <a:lnTo>
                    <a:pt x="106318" y="0"/>
                  </a:lnTo>
                  <a:lnTo>
                    <a:pt x="0" y="21263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8" name="任意多边形 2517"/>
            <p:cNvSpPr/>
            <p:nvPr/>
          </p:nvSpPr>
          <p:spPr>
            <a:xfrm>
              <a:off x="4651260" y="2317030"/>
              <a:ext cx="234513" cy="106319"/>
            </a:xfrm>
            <a:custGeom>
              <a:avLst/>
              <a:gdLst/>
              <a:ahLst/>
              <a:cxnLst/>
              <a:rect l="0" t="0" r="0" b="0"/>
              <a:pathLst>
                <a:path w="234513" h="106319">
                  <a:moveTo>
                    <a:pt x="234512" y="0"/>
                  </a:moveTo>
                  <a:lnTo>
                    <a:pt x="0" y="106318"/>
                  </a:lnTo>
                  <a:lnTo>
                    <a:pt x="0" y="106318"/>
                  </a:lnTo>
                  <a:lnTo>
                    <a:pt x="234512"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9" name="任意多边形 2518"/>
            <p:cNvSpPr/>
            <p:nvPr/>
          </p:nvSpPr>
          <p:spPr>
            <a:xfrm>
              <a:off x="4416749" y="2423348"/>
              <a:ext cx="234512" cy="106319"/>
            </a:xfrm>
            <a:custGeom>
              <a:avLst/>
              <a:gdLst/>
              <a:ahLst/>
              <a:cxnLst/>
              <a:rect l="0" t="0" r="0" b="0"/>
              <a:pathLst>
                <a:path w="234512" h="106319">
                  <a:moveTo>
                    <a:pt x="234511" y="0"/>
                  </a:moveTo>
                  <a:lnTo>
                    <a:pt x="0" y="106318"/>
                  </a:lnTo>
                  <a:lnTo>
                    <a:pt x="0" y="106318"/>
                  </a:lnTo>
                  <a:lnTo>
                    <a:pt x="234511"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20" name="任意多边形 2519"/>
            <p:cNvSpPr/>
            <p:nvPr/>
          </p:nvSpPr>
          <p:spPr>
            <a:xfrm>
              <a:off x="4651260" y="2423348"/>
              <a:ext cx="234513" cy="106319"/>
            </a:xfrm>
            <a:custGeom>
              <a:avLst/>
              <a:gdLst/>
              <a:ahLst/>
              <a:cxnLst/>
              <a:rect l="0" t="0" r="0" b="0"/>
              <a:pathLst>
                <a:path w="234513" h="106319">
                  <a:moveTo>
                    <a:pt x="234512" y="106318"/>
                  </a:moveTo>
                  <a:lnTo>
                    <a:pt x="234512" y="0"/>
                  </a:lnTo>
                  <a:lnTo>
                    <a:pt x="234512"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21" name="任意多边形 2520"/>
            <p:cNvSpPr/>
            <p:nvPr/>
          </p:nvSpPr>
          <p:spPr>
            <a:xfrm>
              <a:off x="4651260" y="2423348"/>
              <a:ext cx="234513" cy="106319"/>
            </a:xfrm>
            <a:custGeom>
              <a:avLst/>
              <a:gdLst/>
              <a:ahLst/>
              <a:cxnLst/>
              <a:rect l="0" t="0" r="0" b="0"/>
              <a:pathLst>
                <a:path w="234513" h="106319">
                  <a:moveTo>
                    <a:pt x="234512" y="0"/>
                  </a:moveTo>
                  <a:lnTo>
                    <a:pt x="0" y="0"/>
                  </a:lnTo>
                  <a:lnTo>
                    <a:pt x="0"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25" name="任意多边形 2524"/>
            <p:cNvSpPr/>
            <p:nvPr/>
          </p:nvSpPr>
          <p:spPr>
            <a:xfrm>
              <a:off x="4651260" y="2529666"/>
              <a:ext cx="234513" cy="106319"/>
            </a:xfrm>
            <a:custGeom>
              <a:avLst/>
              <a:gdLst/>
              <a:ahLst/>
              <a:cxnLst/>
              <a:rect l="0" t="0" r="0" b="0"/>
              <a:pathLst>
                <a:path w="234513" h="106319">
                  <a:moveTo>
                    <a:pt x="234512" y="0"/>
                  </a:moveTo>
                  <a:lnTo>
                    <a:pt x="0" y="0"/>
                  </a:lnTo>
                  <a:lnTo>
                    <a:pt x="0"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26" name="任意多边形 2525"/>
            <p:cNvSpPr/>
            <p:nvPr/>
          </p:nvSpPr>
          <p:spPr>
            <a:xfrm>
              <a:off x="4651260" y="2529666"/>
              <a:ext cx="234513" cy="106319"/>
            </a:xfrm>
            <a:custGeom>
              <a:avLst/>
              <a:gdLst/>
              <a:ahLst/>
              <a:cxnLst/>
              <a:rect l="0" t="0" r="0" b="0"/>
              <a:pathLst>
                <a:path w="234513" h="106319">
                  <a:moveTo>
                    <a:pt x="234512" y="106318"/>
                  </a:moveTo>
                  <a:lnTo>
                    <a:pt x="234512" y="0"/>
                  </a:lnTo>
                  <a:lnTo>
                    <a:pt x="234512"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28" name="任意多边形 2527"/>
            <p:cNvSpPr/>
            <p:nvPr/>
          </p:nvSpPr>
          <p:spPr>
            <a:xfrm>
              <a:off x="3797657" y="2317030"/>
              <a:ext cx="128194" cy="212637"/>
            </a:xfrm>
            <a:custGeom>
              <a:avLst/>
              <a:gdLst/>
              <a:ahLst/>
              <a:cxnLst/>
              <a:rect l="0" t="0" r="0" b="0"/>
              <a:pathLst>
                <a:path w="128194" h="212637">
                  <a:moveTo>
                    <a:pt x="128193" y="106318"/>
                  </a:moveTo>
                  <a:lnTo>
                    <a:pt x="0" y="0"/>
                  </a:lnTo>
                  <a:lnTo>
                    <a:pt x="0" y="0"/>
                  </a:lnTo>
                  <a:lnTo>
                    <a:pt x="56793" y="21263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29" name="任意多边形 2528"/>
            <p:cNvSpPr/>
            <p:nvPr/>
          </p:nvSpPr>
          <p:spPr>
            <a:xfrm>
              <a:off x="3381792" y="2529666"/>
              <a:ext cx="64098" cy="53708"/>
            </a:xfrm>
            <a:custGeom>
              <a:avLst/>
              <a:gdLst/>
              <a:ahLst/>
              <a:cxnLst/>
              <a:rect l="0" t="0" r="0" b="0"/>
              <a:pathLst>
                <a:path w="64098" h="53708">
                  <a:moveTo>
                    <a:pt x="0" y="548"/>
                  </a:moveTo>
                  <a:lnTo>
                    <a:pt x="64097" y="53707"/>
                  </a:lnTo>
                  <a:lnTo>
                    <a:pt x="64097" y="53707"/>
                  </a:lnTo>
                  <a:lnTo>
                    <a:pt x="3635"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0" name="任意多边形 2529"/>
            <p:cNvSpPr/>
            <p:nvPr/>
          </p:nvSpPr>
          <p:spPr>
            <a:xfrm>
              <a:off x="4370111" y="2529666"/>
              <a:ext cx="46639" cy="106319"/>
            </a:xfrm>
            <a:custGeom>
              <a:avLst/>
              <a:gdLst/>
              <a:ahLst/>
              <a:cxnLst/>
              <a:rect l="0" t="0" r="0" b="0"/>
              <a:pathLst>
                <a:path w="46639" h="106319">
                  <a:moveTo>
                    <a:pt x="46638" y="106318"/>
                  </a:moveTo>
                  <a:lnTo>
                    <a:pt x="46638" y="0"/>
                  </a:lnTo>
                  <a:lnTo>
                    <a:pt x="46638"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1" name="任意多边形 2530"/>
            <p:cNvSpPr/>
            <p:nvPr/>
          </p:nvSpPr>
          <p:spPr>
            <a:xfrm>
              <a:off x="4370111" y="2635984"/>
              <a:ext cx="46639" cy="106319"/>
            </a:xfrm>
            <a:custGeom>
              <a:avLst/>
              <a:gdLst/>
              <a:ahLst/>
              <a:cxnLst/>
              <a:rect l="0" t="0" r="0" b="0"/>
              <a:pathLst>
                <a:path w="46639" h="106319">
                  <a:moveTo>
                    <a:pt x="46638" y="106318"/>
                  </a:moveTo>
                  <a:lnTo>
                    <a:pt x="46638" y="0"/>
                  </a:lnTo>
                  <a:lnTo>
                    <a:pt x="46638"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2" name="任意多边形 2531"/>
            <p:cNvSpPr/>
            <p:nvPr/>
          </p:nvSpPr>
          <p:spPr>
            <a:xfrm>
              <a:off x="3947726" y="2635984"/>
              <a:ext cx="234512" cy="106319"/>
            </a:xfrm>
            <a:custGeom>
              <a:avLst/>
              <a:gdLst/>
              <a:ahLst/>
              <a:cxnLst/>
              <a:rect l="0" t="0" r="0" b="0"/>
              <a:pathLst>
                <a:path w="234512" h="106319">
                  <a:moveTo>
                    <a:pt x="0" y="106318"/>
                  </a:moveTo>
                  <a:lnTo>
                    <a:pt x="234511" y="106318"/>
                  </a:lnTo>
                  <a:lnTo>
                    <a:pt x="234511" y="106318"/>
                  </a:lnTo>
                  <a:lnTo>
                    <a:pt x="18787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3" name="任意多边形 2532"/>
            <p:cNvSpPr/>
            <p:nvPr/>
          </p:nvSpPr>
          <p:spPr>
            <a:xfrm>
              <a:off x="4135600" y="2635984"/>
              <a:ext cx="46638" cy="106319"/>
            </a:xfrm>
            <a:custGeom>
              <a:avLst/>
              <a:gdLst/>
              <a:ahLst/>
              <a:cxnLst/>
              <a:rect l="0" t="0" r="0" b="0"/>
              <a:pathLst>
                <a:path w="46638" h="106319">
                  <a:moveTo>
                    <a:pt x="46637" y="106318"/>
                  </a:moveTo>
                  <a:lnTo>
                    <a:pt x="46637" y="0"/>
                  </a:lnTo>
                  <a:lnTo>
                    <a:pt x="46637"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4" name="任意多边形 2533"/>
            <p:cNvSpPr/>
            <p:nvPr/>
          </p:nvSpPr>
          <p:spPr>
            <a:xfrm>
              <a:off x="4627942" y="2635984"/>
              <a:ext cx="23319" cy="106319"/>
            </a:xfrm>
            <a:custGeom>
              <a:avLst/>
              <a:gdLst/>
              <a:ahLst/>
              <a:cxnLst/>
              <a:rect l="0" t="0" r="0" b="0"/>
              <a:pathLst>
                <a:path w="23319" h="106319">
                  <a:moveTo>
                    <a:pt x="23318" y="106318"/>
                  </a:moveTo>
                  <a:lnTo>
                    <a:pt x="23318" y="0"/>
                  </a:lnTo>
                  <a:lnTo>
                    <a:pt x="23318"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5" name="任意多边形 2534"/>
            <p:cNvSpPr/>
            <p:nvPr/>
          </p:nvSpPr>
          <p:spPr>
            <a:xfrm>
              <a:off x="4416749" y="2529666"/>
              <a:ext cx="234512" cy="159478"/>
            </a:xfrm>
            <a:custGeom>
              <a:avLst/>
              <a:gdLst/>
              <a:ahLst/>
              <a:cxnLst/>
              <a:rect l="0" t="0" r="0" b="0"/>
              <a:pathLst>
                <a:path w="234512" h="159478">
                  <a:moveTo>
                    <a:pt x="234511" y="0"/>
                  </a:moveTo>
                  <a:lnTo>
                    <a:pt x="0" y="0"/>
                  </a:lnTo>
                  <a:lnTo>
                    <a:pt x="0" y="0"/>
                  </a:lnTo>
                  <a:lnTo>
                    <a:pt x="93937" y="1594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6" name="任意多边形 2535"/>
            <p:cNvSpPr/>
            <p:nvPr/>
          </p:nvSpPr>
          <p:spPr>
            <a:xfrm>
              <a:off x="4510686" y="2529666"/>
              <a:ext cx="140575" cy="159478"/>
            </a:xfrm>
            <a:custGeom>
              <a:avLst/>
              <a:gdLst/>
              <a:ahLst/>
              <a:cxnLst/>
              <a:rect l="0" t="0" r="0" b="0"/>
              <a:pathLst>
                <a:path w="140575" h="159478">
                  <a:moveTo>
                    <a:pt x="140574" y="106318"/>
                  </a:moveTo>
                  <a:lnTo>
                    <a:pt x="140574" y="0"/>
                  </a:lnTo>
                  <a:lnTo>
                    <a:pt x="140574" y="0"/>
                  </a:lnTo>
                  <a:lnTo>
                    <a:pt x="0" y="1594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7" name="任意多边形 2536"/>
            <p:cNvSpPr/>
            <p:nvPr/>
          </p:nvSpPr>
          <p:spPr>
            <a:xfrm>
              <a:off x="4416749" y="2529666"/>
              <a:ext cx="93938" cy="159478"/>
            </a:xfrm>
            <a:custGeom>
              <a:avLst/>
              <a:gdLst/>
              <a:ahLst/>
              <a:cxnLst/>
              <a:rect l="0" t="0" r="0" b="0"/>
              <a:pathLst>
                <a:path w="93938" h="159478">
                  <a:moveTo>
                    <a:pt x="0" y="0"/>
                  </a:moveTo>
                  <a:lnTo>
                    <a:pt x="0" y="106318"/>
                  </a:lnTo>
                  <a:lnTo>
                    <a:pt x="0" y="106318"/>
                  </a:lnTo>
                  <a:lnTo>
                    <a:pt x="93937" y="1594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8" name="任意多边形 2537"/>
            <p:cNvSpPr/>
            <p:nvPr/>
          </p:nvSpPr>
          <p:spPr>
            <a:xfrm>
              <a:off x="4416749" y="2635984"/>
              <a:ext cx="93938" cy="106319"/>
            </a:xfrm>
            <a:custGeom>
              <a:avLst/>
              <a:gdLst/>
              <a:ahLst/>
              <a:cxnLst/>
              <a:rect l="0" t="0" r="0" b="0"/>
              <a:pathLst>
                <a:path w="93938" h="106319">
                  <a:moveTo>
                    <a:pt x="0" y="0"/>
                  </a:moveTo>
                  <a:lnTo>
                    <a:pt x="0" y="106318"/>
                  </a:lnTo>
                  <a:lnTo>
                    <a:pt x="0" y="106318"/>
                  </a:lnTo>
                  <a:lnTo>
                    <a:pt x="93937"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9" name="任意多边形 2538"/>
            <p:cNvSpPr/>
            <p:nvPr/>
          </p:nvSpPr>
          <p:spPr>
            <a:xfrm>
              <a:off x="4416749" y="2689143"/>
              <a:ext cx="234512" cy="53160"/>
            </a:xfrm>
            <a:custGeom>
              <a:avLst/>
              <a:gdLst/>
              <a:ahLst/>
              <a:cxnLst/>
              <a:rect l="0" t="0" r="0" b="0"/>
              <a:pathLst>
                <a:path w="234512" h="53160">
                  <a:moveTo>
                    <a:pt x="0" y="53159"/>
                  </a:moveTo>
                  <a:lnTo>
                    <a:pt x="234511" y="53159"/>
                  </a:lnTo>
                  <a:lnTo>
                    <a:pt x="234511" y="53159"/>
                  </a:lnTo>
                  <a:lnTo>
                    <a:pt x="9393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40" name="任意多边形 2539"/>
            <p:cNvSpPr/>
            <p:nvPr/>
          </p:nvSpPr>
          <p:spPr>
            <a:xfrm>
              <a:off x="4510686" y="2689143"/>
              <a:ext cx="140575" cy="53160"/>
            </a:xfrm>
            <a:custGeom>
              <a:avLst/>
              <a:gdLst/>
              <a:ahLst/>
              <a:cxnLst/>
              <a:rect l="0" t="0" r="0" b="0"/>
              <a:pathLst>
                <a:path w="140575" h="53160">
                  <a:moveTo>
                    <a:pt x="140574" y="53159"/>
                  </a:moveTo>
                  <a:lnTo>
                    <a:pt x="117256" y="0"/>
                  </a:lnTo>
                  <a:lnTo>
                    <a:pt x="117256"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41" name="任意多边形 2540"/>
            <p:cNvSpPr/>
            <p:nvPr/>
          </p:nvSpPr>
          <p:spPr>
            <a:xfrm>
              <a:off x="4510686" y="2635984"/>
              <a:ext cx="140575" cy="53160"/>
            </a:xfrm>
            <a:custGeom>
              <a:avLst/>
              <a:gdLst/>
              <a:ahLst/>
              <a:cxnLst/>
              <a:rect l="0" t="0" r="0" b="0"/>
              <a:pathLst>
                <a:path w="140575" h="53160">
                  <a:moveTo>
                    <a:pt x="117256" y="53159"/>
                  </a:moveTo>
                  <a:lnTo>
                    <a:pt x="140574" y="0"/>
                  </a:lnTo>
                  <a:lnTo>
                    <a:pt x="140574"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45" name="任意多边形 2544"/>
            <p:cNvSpPr/>
            <p:nvPr/>
          </p:nvSpPr>
          <p:spPr>
            <a:xfrm>
              <a:off x="4768516" y="2635984"/>
              <a:ext cx="117257" cy="106319"/>
            </a:xfrm>
            <a:custGeom>
              <a:avLst/>
              <a:gdLst/>
              <a:ahLst/>
              <a:cxnLst/>
              <a:rect l="0" t="0" r="0" b="0"/>
              <a:pathLst>
                <a:path w="117257" h="106319">
                  <a:moveTo>
                    <a:pt x="117256" y="106318"/>
                  </a:moveTo>
                  <a:lnTo>
                    <a:pt x="117256" y="0"/>
                  </a:lnTo>
                  <a:lnTo>
                    <a:pt x="117256"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46" name="任意多边形 2545"/>
            <p:cNvSpPr/>
            <p:nvPr/>
          </p:nvSpPr>
          <p:spPr>
            <a:xfrm>
              <a:off x="4651260" y="2635984"/>
              <a:ext cx="234513" cy="106319"/>
            </a:xfrm>
            <a:custGeom>
              <a:avLst/>
              <a:gdLst/>
              <a:ahLst/>
              <a:cxnLst/>
              <a:rect l="0" t="0" r="0" b="0"/>
              <a:pathLst>
                <a:path w="234513" h="106319">
                  <a:moveTo>
                    <a:pt x="234512" y="0"/>
                  </a:moveTo>
                  <a:lnTo>
                    <a:pt x="0" y="0"/>
                  </a:lnTo>
                  <a:lnTo>
                    <a:pt x="0" y="0"/>
                  </a:lnTo>
                  <a:lnTo>
                    <a:pt x="117256"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47" name="任意多边形 2546"/>
            <p:cNvSpPr/>
            <p:nvPr/>
          </p:nvSpPr>
          <p:spPr>
            <a:xfrm>
              <a:off x="4651260" y="2635984"/>
              <a:ext cx="117257" cy="106319"/>
            </a:xfrm>
            <a:custGeom>
              <a:avLst/>
              <a:gdLst/>
              <a:ahLst/>
              <a:cxnLst/>
              <a:rect l="0" t="0" r="0" b="0"/>
              <a:pathLst>
                <a:path w="117257" h="106319">
                  <a:moveTo>
                    <a:pt x="0" y="0"/>
                  </a:moveTo>
                  <a:lnTo>
                    <a:pt x="0" y="106318"/>
                  </a:lnTo>
                  <a:lnTo>
                    <a:pt x="0" y="106318"/>
                  </a:lnTo>
                  <a:lnTo>
                    <a:pt x="117256"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48" name="任意多边形 2547"/>
            <p:cNvSpPr/>
            <p:nvPr/>
          </p:nvSpPr>
          <p:spPr>
            <a:xfrm>
              <a:off x="4112280" y="2423348"/>
              <a:ext cx="176276" cy="212637"/>
            </a:xfrm>
            <a:custGeom>
              <a:avLst/>
              <a:gdLst/>
              <a:ahLst/>
              <a:cxnLst/>
              <a:rect l="0" t="0" r="0" b="0"/>
              <a:pathLst>
                <a:path w="176276" h="212637">
                  <a:moveTo>
                    <a:pt x="69957" y="212636"/>
                  </a:moveTo>
                  <a:lnTo>
                    <a:pt x="176275" y="0"/>
                  </a:lnTo>
                  <a:lnTo>
                    <a:pt x="176275" y="0"/>
                  </a:lnTo>
                  <a:lnTo>
                    <a:pt x="0" y="1594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49" name="任意多边形 2548"/>
            <p:cNvSpPr/>
            <p:nvPr/>
          </p:nvSpPr>
          <p:spPr>
            <a:xfrm>
              <a:off x="4054044" y="2423348"/>
              <a:ext cx="234512" cy="159478"/>
            </a:xfrm>
            <a:custGeom>
              <a:avLst/>
              <a:gdLst/>
              <a:ahLst/>
              <a:cxnLst/>
              <a:rect l="0" t="0" r="0" b="0"/>
              <a:pathLst>
                <a:path w="234512" h="159478">
                  <a:moveTo>
                    <a:pt x="234511" y="0"/>
                  </a:moveTo>
                  <a:lnTo>
                    <a:pt x="0" y="106318"/>
                  </a:lnTo>
                  <a:lnTo>
                    <a:pt x="0" y="106318"/>
                  </a:lnTo>
                  <a:lnTo>
                    <a:pt x="58236" y="1594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0" name="任意多边形 2549"/>
            <p:cNvSpPr/>
            <p:nvPr/>
          </p:nvSpPr>
          <p:spPr>
            <a:xfrm>
              <a:off x="4112280" y="2582825"/>
              <a:ext cx="69958" cy="53160"/>
            </a:xfrm>
            <a:custGeom>
              <a:avLst/>
              <a:gdLst/>
              <a:ahLst/>
              <a:cxnLst/>
              <a:rect l="0" t="0" r="0" b="0"/>
              <a:pathLst>
                <a:path w="69958" h="53160">
                  <a:moveTo>
                    <a:pt x="23320" y="53159"/>
                  </a:moveTo>
                  <a:lnTo>
                    <a:pt x="69957" y="53159"/>
                  </a:lnTo>
                  <a:lnTo>
                    <a:pt x="69957" y="53159"/>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1" name="任意多边形 2550"/>
            <p:cNvSpPr/>
            <p:nvPr/>
          </p:nvSpPr>
          <p:spPr>
            <a:xfrm>
              <a:off x="4252855" y="2423348"/>
              <a:ext cx="163895" cy="212637"/>
            </a:xfrm>
            <a:custGeom>
              <a:avLst/>
              <a:gdLst/>
              <a:ahLst/>
              <a:cxnLst/>
              <a:rect l="0" t="0" r="0" b="0"/>
              <a:pathLst>
                <a:path w="163895" h="212637">
                  <a:moveTo>
                    <a:pt x="163894" y="106318"/>
                  </a:moveTo>
                  <a:lnTo>
                    <a:pt x="35700" y="0"/>
                  </a:lnTo>
                  <a:lnTo>
                    <a:pt x="35700" y="0"/>
                  </a:lnTo>
                  <a:lnTo>
                    <a:pt x="0" y="21263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2" name="任意多边形 2551"/>
            <p:cNvSpPr/>
            <p:nvPr/>
          </p:nvSpPr>
          <p:spPr>
            <a:xfrm>
              <a:off x="4252855" y="2529666"/>
              <a:ext cx="163895" cy="106319"/>
            </a:xfrm>
            <a:custGeom>
              <a:avLst/>
              <a:gdLst/>
              <a:ahLst/>
              <a:cxnLst/>
              <a:rect l="0" t="0" r="0" b="0"/>
              <a:pathLst>
                <a:path w="163895" h="106319">
                  <a:moveTo>
                    <a:pt x="117256" y="106318"/>
                  </a:moveTo>
                  <a:lnTo>
                    <a:pt x="163894" y="0"/>
                  </a:lnTo>
                  <a:lnTo>
                    <a:pt x="163894"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3" name="任意多边形 2552"/>
            <p:cNvSpPr/>
            <p:nvPr/>
          </p:nvSpPr>
          <p:spPr>
            <a:xfrm>
              <a:off x="4182237" y="2423348"/>
              <a:ext cx="106319" cy="212637"/>
            </a:xfrm>
            <a:custGeom>
              <a:avLst/>
              <a:gdLst/>
              <a:ahLst/>
              <a:cxnLst/>
              <a:rect l="0" t="0" r="0" b="0"/>
              <a:pathLst>
                <a:path w="106319" h="212637">
                  <a:moveTo>
                    <a:pt x="106318" y="0"/>
                  </a:moveTo>
                  <a:lnTo>
                    <a:pt x="0" y="212636"/>
                  </a:lnTo>
                  <a:lnTo>
                    <a:pt x="0" y="212636"/>
                  </a:lnTo>
                  <a:lnTo>
                    <a:pt x="70618" y="21263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4" name="任意多边形 2553"/>
            <p:cNvSpPr/>
            <p:nvPr/>
          </p:nvSpPr>
          <p:spPr>
            <a:xfrm>
              <a:off x="4182237" y="2635984"/>
              <a:ext cx="70619" cy="106319"/>
            </a:xfrm>
            <a:custGeom>
              <a:avLst/>
              <a:gdLst/>
              <a:ahLst/>
              <a:cxnLst/>
              <a:rect l="0" t="0" r="0" b="0"/>
              <a:pathLst>
                <a:path w="70619" h="106319">
                  <a:moveTo>
                    <a:pt x="0" y="0"/>
                  </a:moveTo>
                  <a:lnTo>
                    <a:pt x="0" y="106318"/>
                  </a:lnTo>
                  <a:lnTo>
                    <a:pt x="0" y="106318"/>
                  </a:lnTo>
                  <a:lnTo>
                    <a:pt x="7061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5" name="任意多边形 2554"/>
            <p:cNvSpPr/>
            <p:nvPr/>
          </p:nvSpPr>
          <p:spPr>
            <a:xfrm>
              <a:off x="4182237" y="2635984"/>
              <a:ext cx="234513" cy="106319"/>
            </a:xfrm>
            <a:custGeom>
              <a:avLst/>
              <a:gdLst/>
              <a:ahLst/>
              <a:cxnLst/>
              <a:rect l="0" t="0" r="0" b="0"/>
              <a:pathLst>
                <a:path w="234513" h="106319">
                  <a:moveTo>
                    <a:pt x="0" y="106318"/>
                  </a:moveTo>
                  <a:lnTo>
                    <a:pt x="234512" y="106318"/>
                  </a:lnTo>
                  <a:lnTo>
                    <a:pt x="234512" y="106318"/>
                  </a:lnTo>
                  <a:lnTo>
                    <a:pt x="7061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6" name="任意多边形 2555"/>
            <p:cNvSpPr/>
            <p:nvPr/>
          </p:nvSpPr>
          <p:spPr>
            <a:xfrm>
              <a:off x="4252855" y="2635984"/>
              <a:ext cx="163895" cy="106319"/>
            </a:xfrm>
            <a:custGeom>
              <a:avLst/>
              <a:gdLst/>
              <a:ahLst/>
              <a:cxnLst/>
              <a:rect l="0" t="0" r="0" b="0"/>
              <a:pathLst>
                <a:path w="163895" h="106319">
                  <a:moveTo>
                    <a:pt x="163894" y="106318"/>
                  </a:moveTo>
                  <a:lnTo>
                    <a:pt x="117256" y="0"/>
                  </a:lnTo>
                  <a:lnTo>
                    <a:pt x="117256"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7" name="任意多边形 2556"/>
            <p:cNvSpPr/>
            <p:nvPr/>
          </p:nvSpPr>
          <p:spPr>
            <a:xfrm>
              <a:off x="3925850" y="2423348"/>
              <a:ext cx="128195" cy="159478"/>
            </a:xfrm>
            <a:custGeom>
              <a:avLst/>
              <a:gdLst/>
              <a:ahLst/>
              <a:cxnLst/>
              <a:rect l="0" t="0" r="0" b="0"/>
              <a:pathLst>
                <a:path w="128195" h="159478">
                  <a:moveTo>
                    <a:pt x="128194" y="106318"/>
                  </a:moveTo>
                  <a:lnTo>
                    <a:pt x="0" y="0"/>
                  </a:lnTo>
                  <a:lnTo>
                    <a:pt x="0" y="0"/>
                  </a:lnTo>
                  <a:lnTo>
                    <a:pt x="69175" y="1594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8" name="任意多边形 2557"/>
            <p:cNvSpPr/>
            <p:nvPr/>
          </p:nvSpPr>
          <p:spPr>
            <a:xfrm>
              <a:off x="3854450" y="2423348"/>
              <a:ext cx="140576" cy="159478"/>
            </a:xfrm>
            <a:custGeom>
              <a:avLst/>
              <a:gdLst/>
              <a:ahLst/>
              <a:cxnLst/>
              <a:rect l="0" t="0" r="0" b="0"/>
              <a:pathLst>
                <a:path w="140576" h="159478">
                  <a:moveTo>
                    <a:pt x="71400" y="0"/>
                  </a:moveTo>
                  <a:lnTo>
                    <a:pt x="0" y="106318"/>
                  </a:lnTo>
                  <a:lnTo>
                    <a:pt x="0" y="106318"/>
                  </a:lnTo>
                  <a:lnTo>
                    <a:pt x="140575" y="1594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9" name="任意多边形 2558"/>
            <p:cNvSpPr/>
            <p:nvPr/>
          </p:nvSpPr>
          <p:spPr>
            <a:xfrm>
              <a:off x="3995025" y="2529666"/>
              <a:ext cx="117256" cy="53160"/>
            </a:xfrm>
            <a:custGeom>
              <a:avLst/>
              <a:gdLst/>
              <a:ahLst/>
              <a:cxnLst/>
              <a:rect l="0" t="0" r="0" b="0"/>
              <a:pathLst>
                <a:path w="117256" h="53160">
                  <a:moveTo>
                    <a:pt x="117255" y="53159"/>
                  </a:moveTo>
                  <a:lnTo>
                    <a:pt x="59019" y="0"/>
                  </a:lnTo>
                  <a:lnTo>
                    <a:pt x="59019"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0" name="任意多边形 2559"/>
            <p:cNvSpPr/>
            <p:nvPr/>
          </p:nvSpPr>
          <p:spPr>
            <a:xfrm>
              <a:off x="3947726" y="2582825"/>
              <a:ext cx="187875" cy="159478"/>
            </a:xfrm>
            <a:custGeom>
              <a:avLst/>
              <a:gdLst/>
              <a:ahLst/>
              <a:cxnLst/>
              <a:rect l="0" t="0" r="0" b="0"/>
              <a:pathLst>
                <a:path w="187875" h="159478">
                  <a:moveTo>
                    <a:pt x="0" y="159477"/>
                  </a:moveTo>
                  <a:lnTo>
                    <a:pt x="187874" y="53159"/>
                  </a:lnTo>
                  <a:lnTo>
                    <a:pt x="187874" y="53159"/>
                  </a:lnTo>
                  <a:lnTo>
                    <a:pt x="4729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1" name="任意多边形 2560"/>
            <p:cNvSpPr/>
            <p:nvPr/>
          </p:nvSpPr>
          <p:spPr>
            <a:xfrm>
              <a:off x="3995025" y="2582825"/>
              <a:ext cx="140576" cy="53160"/>
            </a:xfrm>
            <a:custGeom>
              <a:avLst/>
              <a:gdLst/>
              <a:ahLst/>
              <a:cxnLst/>
              <a:rect l="0" t="0" r="0" b="0"/>
              <a:pathLst>
                <a:path w="140576" h="53160">
                  <a:moveTo>
                    <a:pt x="140575" y="53159"/>
                  </a:moveTo>
                  <a:lnTo>
                    <a:pt x="117255" y="0"/>
                  </a:lnTo>
                  <a:lnTo>
                    <a:pt x="117255"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2" name="任意多边形 2561"/>
            <p:cNvSpPr/>
            <p:nvPr/>
          </p:nvSpPr>
          <p:spPr>
            <a:xfrm>
              <a:off x="3619938" y="2476507"/>
              <a:ext cx="71401" cy="53160"/>
            </a:xfrm>
            <a:custGeom>
              <a:avLst/>
              <a:gdLst/>
              <a:ahLst/>
              <a:cxnLst/>
              <a:rect l="0" t="0" r="0" b="0"/>
              <a:pathLst>
                <a:path w="71401" h="53160">
                  <a:moveTo>
                    <a:pt x="71400" y="53159"/>
                  </a:moveTo>
                  <a:lnTo>
                    <a:pt x="7303" y="0"/>
                  </a:lnTo>
                  <a:lnTo>
                    <a:pt x="7303"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3" name="任意多边形 2562"/>
            <p:cNvSpPr/>
            <p:nvPr/>
          </p:nvSpPr>
          <p:spPr>
            <a:xfrm>
              <a:off x="2963703" y="2317030"/>
              <a:ext cx="117257" cy="53160"/>
            </a:xfrm>
            <a:custGeom>
              <a:avLst/>
              <a:gdLst/>
              <a:ahLst/>
              <a:cxnLst/>
              <a:rect l="0" t="0" r="0" b="0"/>
              <a:pathLst>
                <a:path w="117257" h="53160">
                  <a:moveTo>
                    <a:pt x="117256" y="53159"/>
                  </a:moveTo>
                  <a:lnTo>
                    <a:pt x="45976" y="0"/>
                  </a:lnTo>
                  <a:lnTo>
                    <a:pt x="45976"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4" name="任意多边形 2563"/>
            <p:cNvSpPr/>
            <p:nvPr/>
          </p:nvSpPr>
          <p:spPr>
            <a:xfrm>
              <a:off x="3563145" y="2423348"/>
              <a:ext cx="64097" cy="53160"/>
            </a:xfrm>
            <a:custGeom>
              <a:avLst/>
              <a:gdLst/>
              <a:ahLst/>
              <a:cxnLst/>
              <a:rect l="0" t="0" r="0" b="0"/>
              <a:pathLst>
                <a:path w="64097" h="53160">
                  <a:moveTo>
                    <a:pt x="64096" y="53159"/>
                  </a:moveTo>
                  <a:lnTo>
                    <a:pt x="0" y="0"/>
                  </a:lnTo>
                  <a:lnTo>
                    <a:pt x="0" y="0"/>
                  </a:lnTo>
                  <a:lnTo>
                    <a:pt x="33475"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5" name="任意多边形 2564"/>
            <p:cNvSpPr/>
            <p:nvPr/>
          </p:nvSpPr>
          <p:spPr>
            <a:xfrm>
              <a:off x="3596620" y="2476507"/>
              <a:ext cx="30622" cy="53160"/>
            </a:xfrm>
            <a:custGeom>
              <a:avLst/>
              <a:gdLst/>
              <a:ahLst/>
              <a:cxnLst/>
              <a:rect l="0" t="0" r="0" b="0"/>
              <a:pathLst>
                <a:path w="30622" h="53160">
                  <a:moveTo>
                    <a:pt x="23318" y="53159"/>
                  </a:moveTo>
                  <a:lnTo>
                    <a:pt x="30621" y="0"/>
                  </a:lnTo>
                  <a:lnTo>
                    <a:pt x="30621"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6" name="任意多边形 2565"/>
            <p:cNvSpPr/>
            <p:nvPr/>
          </p:nvSpPr>
          <p:spPr>
            <a:xfrm>
              <a:off x="3479364" y="2370189"/>
              <a:ext cx="83782" cy="106319"/>
            </a:xfrm>
            <a:custGeom>
              <a:avLst/>
              <a:gdLst/>
              <a:ahLst/>
              <a:cxnLst/>
              <a:rect l="0" t="0" r="0" b="0"/>
              <a:pathLst>
                <a:path w="83782" h="106319">
                  <a:moveTo>
                    <a:pt x="83781" y="53159"/>
                  </a:moveTo>
                  <a:lnTo>
                    <a:pt x="19684" y="0"/>
                  </a:lnTo>
                  <a:lnTo>
                    <a:pt x="19684"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7" name="任意多边形 2566"/>
            <p:cNvSpPr/>
            <p:nvPr/>
          </p:nvSpPr>
          <p:spPr>
            <a:xfrm>
              <a:off x="3479364" y="2423348"/>
              <a:ext cx="117257" cy="53160"/>
            </a:xfrm>
            <a:custGeom>
              <a:avLst/>
              <a:gdLst/>
              <a:ahLst/>
              <a:cxnLst/>
              <a:rect l="0" t="0" r="0" b="0"/>
              <a:pathLst>
                <a:path w="117257" h="53160">
                  <a:moveTo>
                    <a:pt x="117256" y="53159"/>
                  </a:moveTo>
                  <a:lnTo>
                    <a:pt x="83781" y="0"/>
                  </a:lnTo>
                  <a:lnTo>
                    <a:pt x="83781"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8" name="任意多边形 2567"/>
            <p:cNvSpPr/>
            <p:nvPr/>
          </p:nvSpPr>
          <p:spPr>
            <a:xfrm>
              <a:off x="3737194" y="2317030"/>
              <a:ext cx="117257" cy="212637"/>
            </a:xfrm>
            <a:custGeom>
              <a:avLst/>
              <a:gdLst/>
              <a:ahLst/>
              <a:cxnLst/>
              <a:rect l="0" t="0" r="0" b="0"/>
              <a:pathLst>
                <a:path w="117257" h="212637">
                  <a:moveTo>
                    <a:pt x="117256" y="212636"/>
                  </a:moveTo>
                  <a:lnTo>
                    <a:pt x="60463" y="0"/>
                  </a:lnTo>
                  <a:lnTo>
                    <a:pt x="60463" y="0"/>
                  </a:lnTo>
                  <a:lnTo>
                    <a:pt x="0" y="21263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9" name="任意多边形 2568"/>
            <p:cNvSpPr/>
            <p:nvPr/>
          </p:nvSpPr>
          <p:spPr>
            <a:xfrm>
              <a:off x="3574083" y="2635984"/>
              <a:ext cx="92494" cy="106867"/>
            </a:xfrm>
            <a:custGeom>
              <a:avLst/>
              <a:gdLst/>
              <a:ahLst/>
              <a:cxnLst/>
              <a:rect l="0" t="0" r="0" b="0"/>
              <a:pathLst>
                <a:path w="92494" h="106867">
                  <a:moveTo>
                    <a:pt x="0" y="53707"/>
                  </a:moveTo>
                  <a:lnTo>
                    <a:pt x="64096" y="106866"/>
                  </a:lnTo>
                  <a:lnTo>
                    <a:pt x="64096" y="106866"/>
                  </a:lnTo>
                  <a:lnTo>
                    <a:pt x="9249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70" name="任意多边形 2569"/>
            <p:cNvSpPr/>
            <p:nvPr/>
          </p:nvSpPr>
          <p:spPr>
            <a:xfrm>
              <a:off x="3619938" y="2529666"/>
              <a:ext cx="71401" cy="106319"/>
            </a:xfrm>
            <a:custGeom>
              <a:avLst/>
              <a:gdLst/>
              <a:ahLst/>
              <a:cxnLst/>
              <a:rect l="0" t="0" r="0" b="0"/>
              <a:pathLst>
                <a:path w="71401" h="106319">
                  <a:moveTo>
                    <a:pt x="71400" y="0"/>
                  </a:moveTo>
                  <a:lnTo>
                    <a:pt x="0" y="0"/>
                  </a:lnTo>
                  <a:lnTo>
                    <a:pt x="0" y="0"/>
                  </a:lnTo>
                  <a:lnTo>
                    <a:pt x="46638"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71" name="任意多边形 2570"/>
            <p:cNvSpPr/>
            <p:nvPr/>
          </p:nvSpPr>
          <p:spPr>
            <a:xfrm>
              <a:off x="3819532" y="2635984"/>
              <a:ext cx="81557" cy="53160"/>
            </a:xfrm>
            <a:custGeom>
              <a:avLst/>
              <a:gdLst/>
              <a:ahLst/>
              <a:cxnLst/>
              <a:rect l="0" t="0" r="0" b="0"/>
              <a:pathLst>
                <a:path w="81557" h="53160">
                  <a:moveTo>
                    <a:pt x="0" y="0"/>
                  </a:moveTo>
                  <a:lnTo>
                    <a:pt x="64097" y="53159"/>
                  </a:lnTo>
                  <a:lnTo>
                    <a:pt x="64097" y="53159"/>
                  </a:lnTo>
                  <a:lnTo>
                    <a:pt x="8155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72" name="任意多边形 2571"/>
            <p:cNvSpPr/>
            <p:nvPr/>
          </p:nvSpPr>
          <p:spPr>
            <a:xfrm>
              <a:off x="3883629" y="2635984"/>
              <a:ext cx="64098" cy="106319"/>
            </a:xfrm>
            <a:custGeom>
              <a:avLst/>
              <a:gdLst/>
              <a:ahLst/>
              <a:cxnLst/>
              <a:rect l="0" t="0" r="0" b="0"/>
              <a:pathLst>
                <a:path w="64098" h="106319">
                  <a:moveTo>
                    <a:pt x="0" y="53159"/>
                  </a:moveTo>
                  <a:lnTo>
                    <a:pt x="64097" y="106318"/>
                  </a:lnTo>
                  <a:lnTo>
                    <a:pt x="64097" y="106318"/>
                  </a:lnTo>
                  <a:lnTo>
                    <a:pt x="1745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73" name="任意多边形 2572"/>
            <p:cNvSpPr/>
            <p:nvPr/>
          </p:nvSpPr>
          <p:spPr>
            <a:xfrm>
              <a:off x="3901088" y="2582825"/>
              <a:ext cx="93938" cy="159478"/>
            </a:xfrm>
            <a:custGeom>
              <a:avLst/>
              <a:gdLst/>
              <a:ahLst/>
              <a:cxnLst/>
              <a:rect l="0" t="0" r="0" b="0"/>
              <a:pathLst>
                <a:path w="93938" h="159478">
                  <a:moveTo>
                    <a:pt x="46638" y="159477"/>
                  </a:moveTo>
                  <a:lnTo>
                    <a:pt x="93937" y="0"/>
                  </a:lnTo>
                  <a:lnTo>
                    <a:pt x="93937"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74" name="任意多边形 2573"/>
            <p:cNvSpPr/>
            <p:nvPr/>
          </p:nvSpPr>
          <p:spPr>
            <a:xfrm>
              <a:off x="3854450" y="2529666"/>
              <a:ext cx="140576" cy="106319"/>
            </a:xfrm>
            <a:custGeom>
              <a:avLst/>
              <a:gdLst/>
              <a:ahLst/>
              <a:cxnLst/>
              <a:rect l="0" t="0" r="0" b="0"/>
              <a:pathLst>
                <a:path w="140576" h="106319">
                  <a:moveTo>
                    <a:pt x="140575" y="53159"/>
                  </a:moveTo>
                  <a:lnTo>
                    <a:pt x="0" y="0"/>
                  </a:lnTo>
                  <a:lnTo>
                    <a:pt x="0" y="0"/>
                  </a:lnTo>
                  <a:lnTo>
                    <a:pt x="46638"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77" name="任意多边形 2576"/>
            <p:cNvSpPr/>
            <p:nvPr/>
          </p:nvSpPr>
          <p:spPr>
            <a:xfrm>
              <a:off x="3080959" y="2370189"/>
              <a:ext cx="69957" cy="53160"/>
            </a:xfrm>
            <a:custGeom>
              <a:avLst/>
              <a:gdLst/>
              <a:ahLst/>
              <a:cxnLst/>
              <a:rect l="0" t="0" r="0" b="0"/>
              <a:pathLst>
                <a:path w="69957" h="53160">
                  <a:moveTo>
                    <a:pt x="0" y="0"/>
                  </a:moveTo>
                  <a:lnTo>
                    <a:pt x="23318" y="53159"/>
                  </a:lnTo>
                  <a:lnTo>
                    <a:pt x="23318" y="53159"/>
                  </a:lnTo>
                  <a:lnTo>
                    <a:pt x="69956"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78" name="任意多边形 2577"/>
            <p:cNvSpPr/>
            <p:nvPr/>
          </p:nvSpPr>
          <p:spPr>
            <a:xfrm>
              <a:off x="3713214" y="2635984"/>
              <a:ext cx="106319" cy="106319"/>
            </a:xfrm>
            <a:custGeom>
              <a:avLst/>
              <a:gdLst/>
              <a:ahLst/>
              <a:cxnLst/>
              <a:rect l="0" t="0" r="0" b="0"/>
              <a:pathLst>
                <a:path w="106319" h="106319">
                  <a:moveTo>
                    <a:pt x="0" y="106318"/>
                  </a:moveTo>
                  <a:lnTo>
                    <a:pt x="106318" y="106318"/>
                  </a:lnTo>
                  <a:lnTo>
                    <a:pt x="106318" y="106318"/>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79" name="任意多边形 2578"/>
            <p:cNvSpPr/>
            <p:nvPr/>
          </p:nvSpPr>
          <p:spPr>
            <a:xfrm>
              <a:off x="3713214" y="2635984"/>
              <a:ext cx="106319" cy="106319"/>
            </a:xfrm>
            <a:custGeom>
              <a:avLst/>
              <a:gdLst/>
              <a:ahLst/>
              <a:cxnLst/>
              <a:rect l="0" t="0" r="0" b="0"/>
              <a:pathLst>
                <a:path w="106319" h="106319">
                  <a:moveTo>
                    <a:pt x="106318" y="106318"/>
                  </a:moveTo>
                  <a:lnTo>
                    <a:pt x="106318" y="0"/>
                  </a:lnTo>
                  <a:lnTo>
                    <a:pt x="106318"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0" name="任意多边形 2579"/>
            <p:cNvSpPr/>
            <p:nvPr/>
          </p:nvSpPr>
          <p:spPr>
            <a:xfrm>
              <a:off x="3691338" y="2635984"/>
              <a:ext cx="21877" cy="106319"/>
            </a:xfrm>
            <a:custGeom>
              <a:avLst/>
              <a:gdLst/>
              <a:ahLst/>
              <a:cxnLst/>
              <a:rect l="0" t="0" r="0" b="0"/>
              <a:pathLst>
                <a:path w="21877" h="106319">
                  <a:moveTo>
                    <a:pt x="0" y="106318"/>
                  </a:moveTo>
                  <a:lnTo>
                    <a:pt x="21876" y="106318"/>
                  </a:lnTo>
                  <a:lnTo>
                    <a:pt x="21876" y="106318"/>
                  </a:lnTo>
                  <a:lnTo>
                    <a:pt x="2187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1" name="任意多边形 2580"/>
            <p:cNvSpPr/>
            <p:nvPr/>
          </p:nvSpPr>
          <p:spPr>
            <a:xfrm>
              <a:off x="3666576" y="2635984"/>
              <a:ext cx="46639" cy="106319"/>
            </a:xfrm>
            <a:custGeom>
              <a:avLst/>
              <a:gdLst/>
              <a:ahLst/>
              <a:cxnLst/>
              <a:rect l="0" t="0" r="0" b="0"/>
              <a:pathLst>
                <a:path w="46639" h="106319">
                  <a:moveTo>
                    <a:pt x="0" y="0"/>
                  </a:moveTo>
                  <a:lnTo>
                    <a:pt x="24762" y="106318"/>
                  </a:lnTo>
                  <a:lnTo>
                    <a:pt x="24762" y="106318"/>
                  </a:lnTo>
                  <a:lnTo>
                    <a:pt x="4663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2" name="任意多边形 2581"/>
            <p:cNvSpPr/>
            <p:nvPr/>
          </p:nvSpPr>
          <p:spPr>
            <a:xfrm>
              <a:off x="3713214" y="2582825"/>
              <a:ext cx="106319" cy="53160"/>
            </a:xfrm>
            <a:custGeom>
              <a:avLst/>
              <a:gdLst/>
              <a:ahLst/>
              <a:cxnLst/>
              <a:rect l="0" t="0" r="0" b="0"/>
              <a:pathLst>
                <a:path w="106319" h="53160">
                  <a:moveTo>
                    <a:pt x="106318" y="53159"/>
                  </a:moveTo>
                  <a:lnTo>
                    <a:pt x="42221" y="0"/>
                  </a:lnTo>
                  <a:lnTo>
                    <a:pt x="42221"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3" name="任意多边形 2582"/>
            <p:cNvSpPr/>
            <p:nvPr/>
          </p:nvSpPr>
          <p:spPr>
            <a:xfrm>
              <a:off x="3432065" y="2476507"/>
              <a:ext cx="47300" cy="53160"/>
            </a:xfrm>
            <a:custGeom>
              <a:avLst/>
              <a:gdLst/>
              <a:ahLst/>
              <a:cxnLst/>
              <a:rect l="0" t="0" r="0" b="0"/>
              <a:pathLst>
                <a:path w="47300" h="53160">
                  <a:moveTo>
                    <a:pt x="46637" y="53159"/>
                  </a:moveTo>
                  <a:lnTo>
                    <a:pt x="47299" y="0"/>
                  </a:lnTo>
                  <a:lnTo>
                    <a:pt x="47299"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4" name="任意多边形 2583"/>
            <p:cNvSpPr/>
            <p:nvPr/>
          </p:nvSpPr>
          <p:spPr>
            <a:xfrm>
              <a:off x="2963041" y="1959857"/>
              <a:ext cx="46639" cy="357174"/>
            </a:xfrm>
            <a:custGeom>
              <a:avLst/>
              <a:gdLst/>
              <a:ahLst/>
              <a:cxnLst/>
              <a:rect l="0" t="0" r="0" b="0"/>
              <a:pathLst>
                <a:path w="46639" h="357174">
                  <a:moveTo>
                    <a:pt x="46638" y="357173"/>
                  </a:moveTo>
                  <a:lnTo>
                    <a:pt x="46638" y="0"/>
                  </a:lnTo>
                  <a:lnTo>
                    <a:pt x="46638" y="0"/>
                  </a:lnTo>
                  <a:lnTo>
                    <a:pt x="0" y="35717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6" name="任意多边形 2585"/>
            <p:cNvSpPr/>
            <p:nvPr/>
          </p:nvSpPr>
          <p:spPr>
            <a:xfrm>
              <a:off x="2963041" y="2317030"/>
              <a:ext cx="46639" cy="53160"/>
            </a:xfrm>
            <a:custGeom>
              <a:avLst/>
              <a:gdLst/>
              <a:ahLst/>
              <a:cxnLst/>
              <a:rect l="0" t="0" r="0" b="0"/>
              <a:pathLst>
                <a:path w="46639" h="53160">
                  <a:moveTo>
                    <a:pt x="662" y="53159"/>
                  </a:moveTo>
                  <a:lnTo>
                    <a:pt x="46638" y="0"/>
                  </a:lnTo>
                  <a:lnTo>
                    <a:pt x="46638"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7" name="任意多边形 2586"/>
            <p:cNvSpPr/>
            <p:nvPr/>
          </p:nvSpPr>
          <p:spPr>
            <a:xfrm>
              <a:off x="3350509" y="2742302"/>
              <a:ext cx="42222" cy="54256"/>
            </a:xfrm>
            <a:custGeom>
              <a:avLst/>
              <a:gdLst/>
              <a:ahLst/>
              <a:cxnLst/>
              <a:rect l="0" t="0" r="0" b="0"/>
              <a:pathLst>
                <a:path w="42222" h="54256">
                  <a:moveTo>
                    <a:pt x="0" y="0"/>
                  </a:moveTo>
                  <a:lnTo>
                    <a:pt x="42221" y="54255"/>
                  </a:lnTo>
                  <a:lnTo>
                    <a:pt x="42221" y="54255"/>
                  </a:lnTo>
                  <a:lnTo>
                    <a:pt x="3491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8" name="任意多边形 2587"/>
            <p:cNvSpPr/>
            <p:nvPr/>
          </p:nvSpPr>
          <p:spPr>
            <a:xfrm>
              <a:off x="3385427" y="2742302"/>
              <a:ext cx="49525" cy="54256"/>
            </a:xfrm>
            <a:custGeom>
              <a:avLst/>
              <a:gdLst/>
              <a:ahLst/>
              <a:cxnLst/>
              <a:rect l="0" t="0" r="0" b="0"/>
              <a:pathLst>
                <a:path w="49525" h="54256">
                  <a:moveTo>
                    <a:pt x="7303" y="54255"/>
                  </a:moveTo>
                  <a:lnTo>
                    <a:pt x="49524" y="0"/>
                  </a:lnTo>
                  <a:lnTo>
                    <a:pt x="49524"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9" name="任意多边形 2588"/>
            <p:cNvSpPr/>
            <p:nvPr/>
          </p:nvSpPr>
          <p:spPr>
            <a:xfrm>
              <a:off x="3197553" y="2423348"/>
              <a:ext cx="46639" cy="106319"/>
            </a:xfrm>
            <a:custGeom>
              <a:avLst/>
              <a:gdLst/>
              <a:ahLst/>
              <a:cxnLst/>
              <a:rect l="0" t="0" r="0" b="0"/>
              <a:pathLst>
                <a:path w="46639" h="106319">
                  <a:moveTo>
                    <a:pt x="46638" y="0"/>
                  </a:moveTo>
                  <a:lnTo>
                    <a:pt x="23980" y="0"/>
                  </a:lnTo>
                  <a:lnTo>
                    <a:pt x="23980"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0" name="任意多边形 2589"/>
            <p:cNvSpPr/>
            <p:nvPr/>
          </p:nvSpPr>
          <p:spPr>
            <a:xfrm>
              <a:off x="3150915" y="2635984"/>
              <a:ext cx="93277" cy="106319"/>
            </a:xfrm>
            <a:custGeom>
              <a:avLst/>
              <a:gdLst/>
              <a:ahLst/>
              <a:cxnLst/>
              <a:rect l="0" t="0" r="0" b="0"/>
              <a:pathLst>
                <a:path w="93277" h="106319">
                  <a:moveTo>
                    <a:pt x="71400" y="106318"/>
                  </a:moveTo>
                  <a:lnTo>
                    <a:pt x="93276" y="106318"/>
                  </a:lnTo>
                  <a:lnTo>
                    <a:pt x="93276" y="106318"/>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1" name="任意多边形 2590"/>
            <p:cNvSpPr/>
            <p:nvPr/>
          </p:nvSpPr>
          <p:spPr>
            <a:xfrm>
              <a:off x="3115997" y="2635984"/>
              <a:ext cx="106319" cy="106319"/>
            </a:xfrm>
            <a:custGeom>
              <a:avLst/>
              <a:gdLst/>
              <a:ahLst/>
              <a:cxnLst/>
              <a:rect l="0" t="0" r="0" b="0"/>
              <a:pathLst>
                <a:path w="106319" h="106319">
                  <a:moveTo>
                    <a:pt x="0" y="106318"/>
                  </a:moveTo>
                  <a:lnTo>
                    <a:pt x="106318" y="106318"/>
                  </a:lnTo>
                  <a:lnTo>
                    <a:pt x="106318" y="106318"/>
                  </a:lnTo>
                  <a:lnTo>
                    <a:pt x="3491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2" name="任意多边形 2591"/>
            <p:cNvSpPr/>
            <p:nvPr/>
          </p:nvSpPr>
          <p:spPr>
            <a:xfrm>
              <a:off x="2963041" y="2370189"/>
              <a:ext cx="141237" cy="53160"/>
            </a:xfrm>
            <a:custGeom>
              <a:avLst/>
              <a:gdLst/>
              <a:ahLst/>
              <a:cxnLst/>
              <a:rect l="0" t="0" r="0" b="0"/>
              <a:pathLst>
                <a:path w="141237" h="53160">
                  <a:moveTo>
                    <a:pt x="141236" y="53159"/>
                  </a:moveTo>
                  <a:lnTo>
                    <a:pt x="117918" y="0"/>
                  </a:lnTo>
                  <a:lnTo>
                    <a:pt x="117918"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3" name="任意多边形 2592"/>
            <p:cNvSpPr/>
            <p:nvPr/>
          </p:nvSpPr>
          <p:spPr>
            <a:xfrm>
              <a:off x="2963041" y="2370189"/>
              <a:ext cx="117919" cy="53160"/>
            </a:xfrm>
            <a:custGeom>
              <a:avLst/>
              <a:gdLst/>
              <a:ahLst/>
              <a:cxnLst/>
              <a:rect l="0" t="0" r="0" b="0"/>
              <a:pathLst>
                <a:path w="117919" h="53160">
                  <a:moveTo>
                    <a:pt x="117918" y="0"/>
                  </a:moveTo>
                  <a:lnTo>
                    <a:pt x="662" y="0"/>
                  </a:lnTo>
                  <a:lnTo>
                    <a:pt x="662"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4" name="任意多边形 2593"/>
            <p:cNvSpPr/>
            <p:nvPr/>
          </p:nvSpPr>
          <p:spPr>
            <a:xfrm>
              <a:off x="3666576" y="2742302"/>
              <a:ext cx="35701" cy="53708"/>
            </a:xfrm>
            <a:custGeom>
              <a:avLst/>
              <a:gdLst/>
              <a:ahLst/>
              <a:cxnLst/>
              <a:rect l="0" t="0" r="0" b="0"/>
              <a:pathLst>
                <a:path w="35701" h="53708">
                  <a:moveTo>
                    <a:pt x="35700" y="53707"/>
                  </a:moveTo>
                  <a:lnTo>
                    <a:pt x="24762" y="0"/>
                  </a:lnTo>
                  <a:lnTo>
                    <a:pt x="24762"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5" name="任意多边形 2594"/>
            <p:cNvSpPr/>
            <p:nvPr/>
          </p:nvSpPr>
          <p:spPr>
            <a:xfrm>
              <a:off x="3638179" y="2742302"/>
              <a:ext cx="64098" cy="53708"/>
            </a:xfrm>
            <a:custGeom>
              <a:avLst/>
              <a:gdLst/>
              <a:ahLst/>
              <a:cxnLst/>
              <a:rect l="0" t="0" r="0" b="0"/>
              <a:pathLst>
                <a:path w="64098" h="53708">
                  <a:moveTo>
                    <a:pt x="0" y="548"/>
                  </a:moveTo>
                  <a:lnTo>
                    <a:pt x="64097" y="53707"/>
                  </a:lnTo>
                  <a:lnTo>
                    <a:pt x="64097" y="53707"/>
                  </a:lnTo>
                  <a:lnTo>
                    <a:pt x="2839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6" name="任意多边形 2595"/>
            <p:cNvSpPr/>
            <p:nvPr/>
          </p:nvSpPr>
          <p:spPr>
            <a:xfrm>
              <a:off x="3666576" y="2635984"/>
              <a:ext cx="24763" cy="106319"/>
            </a:xfrm>
            <a:custGeom>
              <a:avLst/>
              <a:gdLst/>
              <a:ahLst/>
              <a:cxnLst/>
              <a:rect l="0" t="0" r="0" b="0"/>
              <a:pathLst>
                <a:path w="24763" h="106319">
                  <a:moveTo>
                    <a:pt x="24762" y="106318"/>
                  </a:moveTo>
                  <a:lnTo>
                    <a:pt x="0" y="0"/>
                  </a:lnTo>
                  <a:lnTo>
                    <a:pt x="0"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7" name="任意多边形 2596"/>
            <p:cNvSpPr/>
            <p:nvPr/>
          </p:nvSpPr>
          <p:spPr>
            <a:xfrm>
              <a:off x="3638179" y="2635984"/>
              <a:ext cx="28398" cy="106867"/>
            </a:xfrm>
            <a:custGeom>
              <a:avLst/>
              <a:gdLst/>
              <a:ahLst/>
              <a:cxnLst/>
              <a:rect l="0" t="0" r="0" b="0"/>
              <a:pathLst>
                <a:path w="28398" h="106867">
                  <a:moveTo>
                    <a:pt x="28397" y="0"/>
                  </a:moveTo>
                  <a:lnTo>
                    <a:pt x="0" y="106866"/>
                  </a:lnTo>
                  <a:lnTo>
                    <a:pt x="0" y="106866"/>
                  </a:lnTo>
                  <a:lnTo>
                    <a:pt x="28397"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8" name="任意多边形 2597"/>
            <p:cNvSpPr/>
            <p:nvPr/>
          </p:nvSpPr>
          <p:spPr>
            <a:xfrm>
              <a:off x="3432065" y="2583373"/>
              <a:ext cx="77922" cy="53160"/>
            </a:xfrm>
            <a:custGeom>
              <a:avLst/>
              <a:gdLst/>
              <a:ahLst/>
              <a:cxnLst/>
              <a:rect l="0" t="0" r="0" b="0"/>
              <a:pathLst>
                <a:path w="77922" h="53160">
                  <a:moveTo>
                    <a:pt x="77921" y="53159"/>
                  </a:moveTo>
                  <a:lnTo>
                    <a:pt x="13824" y="0"/>
                  </a:lnTo>
                  <a:lnTo>
                    <a:pt x="13824" y="0"/>
                  </a:lnTo>
                  <a:lnTo>
                    <a:pt x="0" y="5261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9" name="任意多边形 2598"/>
            <p:cNvSpPr/>
            <p:nvPr/>
          </p:nvSpPr>
          <p:spPr>
            <a:xfrm>
              <a:off x="3432065" y="2635984"/>
              <a:ext cx="46638" cy="106319"/>
            </a:xfrm>
            <a:custGeom>
              <a:avLst/>
              <a:gdLst/>
              <a:ahLst/>
              <a:cxnLst/>
              <a:rect l="0" t="0" r="0" b="0"/>
              <a:pathLst>
                <a:path w="46638" h="106319">
                  <a:moveTo>
                    <a:pt x="24762" y="106318"/>
                  </a:moveTo>
                  <a:lnTo>
                    <a:pt x="46637" y="106318"/>
                  </a:lnTo>
                  <a:lnTo>
                    <a:pt x="46637" y="106318"/>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0" name="任意多边形 2599"/>
            <p:cNvSpPr/>
            <p:nvPr/>
          </p:nvSpPr>
          <p:spPr>
            <a:xfrm>
              <a:off x="3432065" y="2635984"/>
              <a:ext cx="77922" cy="106319"/>
            </a:xfrm>
            <a:custGeom>
              <a:avLst/>
              <a:gdLst/>
              <a:ahLst/>
              <a:cxnLst/>
              <a:rect l="0" t="0" r="0" b="0"/>
              <a:pathLst>
                <a:path w="77922" h="106319">
                  <a:moveTo>
                    <a:pt x="46637" y="106318"/>
                  </a:moveTo>
                  <a:lnTo>
                    <a:pt x="77921" y="548"/>
                  </a:lnTo>
                  <a:lnTo>
                    <a:pt x="77921" y="548"/>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1" name="任意多边形 2600"/>
            <p:cNvSpPr/>
            <p:nvPr/>
          </p:nvSpPr>
          <p:spPr>
            <a:xfrm>
              <a:off x="2869766" y="2317030"/>
              <a:ext cx="46639" cy="34050"/>
            </a:xfrm>
            <a:custGeom>
              <a:avLst/>
              <a:gdLst/>
              <a:ahLst/>
              <a:cxnLst/>
              <a:rect l="0" t="0" r="0" b="0"/>
              <a:pathLst>
                <a:path w="46639" h="34050">
                  <a:moveTo>
                    <a:pt x="46638" y="0"/>
                  </a:moveTo>
                  <a:lnTo>
                    <a:pt x="0" y="0"/>
                  </a:lnTo>
                  <a:lnTo>
                    <a:pt x="0" y="0"/>
                  </a:lnTo>
                  <a:lnTo>
                    <a:pt x="46638" y="3404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2" name="任意多边形 2601"/>
            <p:cNvSpPr/>
            <p:nvPr/>
          </p:nvSpPr>
          <p:spPr>
            <a:xfrm>
              <a:off x="2916404" y="2317030"/>
              <a:ext cx="47300" cy="53160"/>
            </a:xfrm>
            <a:custGeom>
              <a:avLst/>
              <a:gdLst/>
              <a:ahLst/>
              <a:cxnLst/>
              <a:rect l="0" t="0" r="0" b="0"/>
              <a:pathLst>
                <a:path w="47300" h="53160">
                  <a:moveTo>
                    <a:pt x="47299" y="53159"/>
                  </a:moveTo>
                  <a:lnTo>
                    <a:pt x="46637" y="0"/>
                  </a:lnTo>
                  <a:lnTo>
                    <a:pt x="46637" y="0"/>
                  </a:lnTo>
                  <a:lnTo>
                    <a:pt x="0" y="3404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3" name="任意多边形 2602"/>
            <p:cNvSpPr/>
            <p:nvPr/>
          </p:nvSpPr>
          <p:spPr>
            <a:xfrm>
              <a:off x="2916404" y="2317030"/>
              <a:ext cx="46638" cy="34050"/>
            </a:xfrm>
            <a:custGeom>
              <a:avLst/>
              <a:gdLst/>
              <a:ahLst/>
              <a:cxnLst/>
              <a:rect l="0" t="0" r="0" b="0"/>
              <a:pathLst>
                <a:path w="46638" h="34050">
                  <a:moveTo>
                    <a:pt x="46637" y="0"/>
                  </a:moveTo>
                  <a:lnTo>
                    <a:pt x="0" y="0"/>
                  </a:lnTo>
                  <a:lnTo>
                    <a:pt x="0" y="0"/>
                  </a:lnTo>
                  <a:lnTo>
                    <a:pt x="0" y="3404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4" name="任意多边形 2603"/>
            <p:cNvSpPr/>
            <p:nvPr/>
          </p:nvSpPr>
          <p:spPr>
            <a:xfrm>
              <a:off x="2916404" y="2351079"/>
              <a:ext cx="47300" cy="72270"/>
            </a:xfrm>
            <a:custGeom>
              <a:avLst/>
              <a:gdLst/>
              <a:ahLst/>
              <a:cxnLst/>
              <a:rect l="0" t="0" r="0" b="0"/>
              <a:pathLst>
                <a:path w="47300" h="72270">
                  <a:moveTo>
                    <a:pt x="46637" y="72269"/>
                  </a:moveTo>
                  <a:lnTo>
                    <a:pt x="47299" y="19110"/>
                  </a:lnTo>
                  <a:lnTo>
                    <a:pt x="47299" y="1911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5" name="任意多边形 2604"/>
            <p:cNvSpPr/>
            <p:nvPr/>
          </p:nvSpPr>
          <p:spPr>
            <a:xfrm>
              <a:off x="2823128" y="2317030"/>
              <a:ext cx="93277" cy="34050"/>
            </a:xfrm>
            <a:custGeom>
              <a:avLst/>
              <a:gdLst/>
              <a:ahLst/>
              <a:cxnLst/>
              <a:rect l="0" t="0" r="0" b="0"/>
              <a:pathLst>
                <a:path w="93277" h="34050">
                  <a:moveTo>
                    <a:pt x="46638" y="0"/>
                  </a:moveTo>
                  <a:lnTo>
                    <a:pt x="0" y="0"/>
                  </a:lnTo>
                  <a:lnTo>
                    <a:pt x="0" y="0"/>
                  </a:lnTo>
                  <a:lnTo>
                    <a:pt x="93276" y="3404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6" name="任意多边形 2605"/>
            <p:cNvSpPr/>
            <p:nvPr/>
          </p:nvSpPr>
          <p:spPr>
            <a:xfrm>
              <a:off x="3150915" y="2529666"/>
              <a:ext cx="46639" cy="106319"/>
            </a:xfrm>
            <a:custGeom>
              <a:avLst/>
              <a:gdLst/>
              <a:ahLst/>
              <a:cxnLst/>
              <a:rect l="0" t="0" r="0" b="0"/>
              <a:pathLst>
                <a:path w="46639" h="106319">
                  <a:moveTo>
                    <a:pt x="0" y="106318"/>
                  </a:moveTo>
                  <a:lnTo>
                    <a:pt x="46638" y="0"/>
                  </a:lnTo>
                  <a:lnTo>
                    <a:pt x="46638" y="0"/>
                  </a:lnTo>
                  <a:lnTo>
                    <a:pt x="0"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7" name="任意多边形 2606"/>
            <p:cNvSpPr/>
            <p:nvPr/>
          </p:nvSpPr>
          <p:spPr>
            <a:xfrm>
              <a:off x="3009679" y="2317030"/>
              <a:ext cx="187875" cy="53160"/>
            </a:xfrm>
            <a:custGeom>
              <a:avLst/>
              <a:gdLst/>
              <a:ahLst/>
              <a:cxnLst/>
              <a:rect l="0" t="0" r="0" b="0"/>
              <a:pathLst>
                <a:path w="187875" h="53160">
                  <a:moveTo>
                    <a:pt x="0" y="0"/>
                  </a:moveTo>
                  <a:lnTo>
                    <a:pt x="71280" y="53159"/>
                  </a:lnTo>
                  <a:lnTo>
                    <a:pt x="71280" y="53159"/>
                  </a:lnTo>
                  <a:lnTo>
                    <a:pt x="187874" y="3404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8" name="任意多边形 2607"/>
            <p:cNvSpPr/>
            <p:nvPr/>
          </p:nvSpPr>
          <p:spPr>
            <a:xfrm>
              <a:off x="3197553" y="2351079"/>
              <a:ext cx="23981" cy="72270"/>
            </a:xfrm>
            <a:custGeom>
              <a:avLst/>
              <a:gdLst/>
              <a:ahLst/>
              <a:cxnLst/>
              <a:rect l="0" t="0" r="0" b="0"/>
              <a:pathLst>
                <a:path w="23981" h="72270">
                  <a:moveTo>
                    <a:pt x="0" y="72269"/>
                  </a:moveTo>
                  <a:lnTo>
                    <a:pt x="23980" y="72269"/>
                  </a:lnTo>
                  <a:lnTo>
                    <a:pt x="23980" y="72269"/>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9" name="任意多边形 2608"/>
            <p:cNvSpPr/>
            <p:nvPr/>
          </p:nvSpPr>
          <p:spPr>
            <a:xfrm>
              <a:off x="3080959" y="2351079"/>
              <a:ext cx="116595" cy="72270"/>
            </a:xfrm>
            <a:custGeom>
              <a:avLst/>
              <a:gdLst/>
              <a:ahLst/>
              <a:cxnLst/>
              <a:rect l="0" t="0" r="0" b="0"/>
              <a:pathLst>
                <a:path w="116595" h="72270">
                  <a:moveTo>
                    <a:pt x="0" y="19110"/>
                  </a:moveTo>
                  <a:lnTo>
                    <a:pt x="69956" y="72269"/>
                  </a:lnTo>
                  <a:lnTo>
                    <a:pt x="69956" y="72269"/>
                  </a:lnTo>
                  <a:lnTo>
                    <a:pt x="11659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0" name="任意多边形 2609"/>
            <p:cNvSpPr/>
            <p:nvPr/>
          </p:nvSpPr>
          <p:spPr>
            <a:xfrm>
              <a:off x="3150915" y="2351079"/>
              <a:ext cx="46639" cy="72270"/>
            </a:xfrm>
            <a:custGeom>
              <a:avLst/>
              <a:gdLst/>
              <a:ahLst/>
              <a:cxnLst/>
              <a:rect l="0" t="0" r="0" b="0"/>
              <a:pathLst>
                <a:path w="46639" h="72270">
                  <a:moveTo>
                    <a:pt x="0" y="72269"/>
                  </a:moveTo>
                  <a:lnTo>
                    <a:pt x="46638" y="72269"/>
                  </a:lnTo>
                  <a:lnTo>
                    <a:pt x="46638" y="72269"/>
                  </a:lnTo>
                  <a:lnTo>
                    <a:pt x="4663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1" name="任意多边形 2610"/>
            <p:cNvSpPr/>
            <p:nvPr/>
          </p:nvSpPr>
          <p:spPr>
            <a:xfrm>
              <a:off x="2823128" y="2317030"/>
              <a:ext cx="93277" cy="229662"/>
            </a:xfrm>
            <a:custGeom>
              <a:avLst/>
              <a:gdLst/>
              <a:ahLst/>
              <a:cxnLst/>
              <a:rect l="0" t="0" r="0" b="0"/>
              <a:pathLst>
                <a:path w="93277" h="229662">
                  <a:moveTo>
                    <a:pt x="93276" y="34049"/>
                  </a:moveTo>
                  <a:lnTo>
                    <a:pt x="0" y="0"/>
                  </a:lnTo>
                  <a:lnTo>
                    <a:pt x="0" y="0"/>
                  </a:lnTo>
                  <a:lnTo>
                    <a:pt x="46638" y="22966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2" name="任意多边形 2611"/>
            <p:cNvSpPr/>
            <p:nvPr/>
          </p:nvSpPr>
          <p:spPr>
            <a:xfrm>
              <a:off x="2869766" y="2423348"/>
              <a:ext cx="93276" cy="123344"/>
            </a:xfrm>
            <a:custGeom>
              <a:avLst/>
              <a:gdLst/>
              <a:ahLst/>
              <a:cxnLst/>
              <a:rect l="0" t="0" r="0" b="0"/>
              <a:pathLst>
                <a:path w="93276" h="123344">
                  <a:moveTo>
                    <a:pt x="46638" y="106318"/>
                  </a:moveTo>
                  <a:lnTo>
                    <a:pt x="93275" y="0"/>
                  </a:lnTo>
                  <a:lnTo>
                    <a:pt x="93275" y="0"/>
                  </a:lnTo>
                  <a:lnTo>
                    <a:pt x="0" y="12334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3" name="任意多边形 2612"/>
            <p:cNvSpPr/>
            <p:nvPr/>
          </p:nvSpPr>
          <p:spPr>
            <a:xfrm>
              <a:off x="2869766" y="2351079"/>
              <a:ext cx="93276" cy="195613"/>
            </a:xfrm>
            <a:custGeom>
              <a:avLst/>
              <a:gdLst/>
              <a:ahLst/>
              <a:cxnLst/>
              <a:rect l="0" t="0" r="0" b="0"/>
              <a:pathLst>
                <a:path w="93276" h="195613">
                  <a:moveTo>
                    <a:pt x="93275" y="72269"/>
                  </a:moveTo>
                  <a:lnTo>
                    <a:pt x="46638" y="0"/>
                  </a:lnTo>
                  <a:lnTo>
                    <a:pt x="46638" y="0"/>
                  </a:lnTo>
                  <a:lnTo>
                    <a:pt x="0" y="19561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4" name="任意多边形 2613"/>
            <p:cNvSpPr/>
            <p:nvPr/>
          </p:nvSpPr>
          <p:spPr>
            <a:xfrm>
              <a:off x="2869766" y="2529666"/>
              <a:ext cx="117257" cy="114831"/>
            </a:xfrm>
            <a:custGeom>
              <a:avLst/>
              <a:gdLst/>
              <a:ahLst/>
              <a:cxnLst/>
              <a:rect l="0" t="0" r="0" b="0"/>
              <a:pathLst>
                <a:path w="117257" h="114831">
                  <a:moveTo>
                    <a:pt x="46638" y="0"/>
                  </a:moveTo>
                  <a:lnTo>
                    <a:pt x="0" y="17025"/>
                  </a:lnTo>
                  <a:lnTo>
                    <a:pt x="0" y="17025"/>
                  </a:lnTo>
                  <a:lnTo>
                    <a:pt x="117256" y="11483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5" name="任意多边形 2614"/>
            <p:cNvSpPr/>
            <p:nvPr/>
          </p:nvSpPr>
          <p:spPr>
            <a:xfrm>
              <a:off x="2963041" y="2423348"/>
              <a:ext cx="141237" cy="123344"/>
            </a:xfrm>
            <a:custGeom>
              <a:avLst/>
              <a:gdLst/>
              <a:ahLst/>
              <a:cxnLst/>
              <a:rect l="0" t="0" r="0" b="0"/>
              <a:pathLst>
                <a:path w="141237" h="123344">
                  <a:moveTo>
                    <a:pt x="141236" y="0"/>
                  </a:moveTo>
                  <a:lnTo>
                    <a:pt x="0" y="0"/>
                  </a:lnTo>
                  <a:lnTo>
                    <a:pt x="0" y="0"/>
                  </a:lnTo>
                  <a:lnTo>
                    <a:pt x="47300" y="12334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6" name="任意多边形 2615"/>
            <p:cNvSpPr/>
            <p:nvPr/>
          </p:nvSpPr>
          <p:spPr>
            <a:xfrm>
              <a:off x="2916404" y="2423348"/>
              <a:ext cx="93938" cy="123344"/>
            </a:xfrm>
            <a:custGeom>
              <a:avLst/>
              <a:gdLst/>
              <a:ahLst/>
              <a:cxnLst/>
              <a:rect l="0" t="0" r="0" b="0"/>
              <a:pathLst>
                <a:path w="93938" h="123344">
                  <a:moveTo>
                    <a:pt x="46637" y="0"/>
                  </a:moveTo>
                  <a:lnTo>
                    <a:pt x="0" y="106318"/>
                  </a:lnTo>
                  <a:lnTo>
                    <a:pt x="0" y="106318"/>
                  </a:lnTo>
                  <a:lnTo>
                    <a:pt x="93937" y="12334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7" name="任意多边形 2616"/>
            <p:cNvSpPr/>
            <p:nvPr/>
          </p:nvSpPr>
          <p:spPr>
            <a:xfrm>
              <a:off x="2987022" y="2546691"/>
              <a:ext cx="163894" cy="97806"/>
            </a:xfrm>
            <a:custGeom>
              <a:avLst/>
              <a:gdLst/>
              <a:ahLst/>
              <a:cxnLst/>
              <a:rect l="0" t="0" r="0" b="0"/>
              <a:pathLst>
                <a:path w="163894" h="97806">
                  <a:moveTo>
                    <a:pt x="0" y="97805"/>
                  </a:moveTo>
                  <a:lnTo>
                    <a:pt x="163893" y="89293"/>
                  </a:lnTo>
                  <a:lnTo>
                    <a:pt x="163893" y="89293"/>
                  </a:lnTo>
                  <a:lnTo>
                    <a:pt x="2331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8" name="任意多边形 2617"/>
            <p:cNvSpPr/>
            <p:nvPr/>
          </p:nvSpPr>
          <p:spPr>
            <a:xfrm>
              <a:off x="2916404" y="2529666"/>
              <a:ext cx="93938" cy="114831"/>
            </a:xfrm>
            <a:custGeom>
              <a:avLst/>
              <a:gdLst/>
              <a:ahLst/>
              <a:cxnLst/>
              <a:rect l="0" t="0" r="0" b="0"/>
              <a:pathLst>
                <a:path w="93938" h="114831">
                  <a:moveTo>
                    <a:pt x="0" y="0"/>
                  </a:moveTo>
                  <a:lnTo>
                    <a:pt x="70618" y="114830"/>
                  </a:lnTo>
                  <a:lnTo>
                    <a:pt x="70618" y="114830"/>
                  </a:lnTo>
                  <a:lnTo>
                    <a:pt x="93937"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9" name="任意多边形 2618"/>
            <p:cNvSpPr/>
            <p:nvPr/>
          </p:nvSpPr>
          <p:spPr>
            <a:xfrm>
              <a:off x="2823128" y="2317030"/>
              <a:ext cx="23320" cy="425273"/>
            </a:xfrm>
            <a:custGeom>
              <a:avLst/>
              <a:gdLst/>
              <a:ahLst/>
              <a:cxnLst/>
              <a:rect l="0" t="0" r="0" b="0"/>
              <a:pathLst>
                <a:path w="23320" h="425273">
                  <a:moveTo>
                    <a:pt x="0" y="0"/>
                  </a:moveTo>
                  <a:lnTo>
                    <a:pt x="0" y="425272"/>
                  </a:lnTo>
                  <a:lnTo>
                    <a:pt x="0" y="425272"/>
                  </a:lnTo>
                  <a:lnTo>
                    <a:pt x="23319" y="32746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0" name="任意多边形 2619"/>
            <p:cNvSpPr/>
            <p:nvPr/>
          </p:nvSpPr>
          <p:spPr>
            <a:xfrm>
              <a:off x="2823128" y="2317030"/>
              <a:ext cx="46639" cy="327467"/>
            </a:xfrm>
            <a:custGeom>
              <a:avLst/>
              <a:gdLst/>
              <a:ahLst/>
              <a:cxnLst/>
              <a:rect l="0" t="0" r="0" b="0"/>
              <a:pathLst>
                <a:path w="46639" h="327467">
                  <a:moveTo>
                    <a:pt x="46638" y="229661"/>
                  </a:moveTo>
                  <a:lnTo>
                    <a:pt x="0" y="0"/>
                  </a:lnTo>
                  <a:lnTo>
                    <a:pt x="0" y="0"/>
                  </a:lnTo>
                  <a:lnTo>
                    <a:pt x="23319" y="32746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1" name="任意多边形 2620"/>
            <p:cNvSpPr/>
            <p:nvPr/>
          </p:nvSpPr>
          <p:spPr>
            <a:xfrm>
              <a:off x="2823128" y="2644496"/>
              <a:ext cx="186552" cy="97807"/>
            </a:xfrm>
            <a:custGeom>
              <a:avLst/>
              <a:gdLst/>
              <a:ahLst/>
              <a:cxnLst/>
              <a:rect l="0" t="0" r="0" b="0"/>
              <a:pathLst>
                <a:path w="186552" h="97807">
                  <a:moveTo>
                    <a:pt x="0" y="97806"/>
                  </a:moveTo>
                  <a:lnTo>
                    <a:pt x="186551" y="97806"/>
                  </a:lnTo>
                  <a:lnTo>
                    <a:pt x="186551" y="97806"/>
                  </a:lnTo>
                  <a:lnTo>
                    <a:pt x="2331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2" name="任意多边形 2621"/>
            <p:cNvSpPr/>
            <p:nvPr/>
          </p:nvSpPr>
          <p:spPr>
            <a:xfrm>
              <a:off x="2846447" y="2644496"/>
              <a:ext cx="163233" cy="97807"/>
            </a:xfrm>
            <a:custGeom>
              <a:avLst/>
              <a:gdLst/>
              <a:ahLst/>
              <a:cxnLst/>
              <a:rect l="0" t="0" r="0" b="0"/>
              <a:pathLst>
                <a:path w="163233" h="97807">
                  <a:moveTo>
                    <a:pt x="163232" y="97806"/>
                  </a:moveTo>
                  <a:lnTo>
                    <a:pt x="140575" y="0"/>
                  </a:lnTo>
                  <a:lnTo>
                    <a:pt x="140575"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3" name="任意多边形 2622"/>
            <p:cNvSpPr/>
            <p:nvPr/>
          </p:nvSpPr>
          <p:spPr>
            <a:xfrm>
              <a:off x="2846447" y="2546691"/>
              <a:ext cx="140576" cy="97806"/>
            </a:xfrm>
            <a:custGeom>
              <a:avLst/>
              <a:gdLst/>
              <a:ahLst/>
              <a:cxnLst/>
              <a:rect l="0" t="0" r="0" b="0"/>
              <a:pathLst>
                <a:path w="140576" h="97806">
                  <a:moveTo>
                    <a:pt x="140575" y="97805"/>
                  </a:moveTo>
                  <a:lnTo>
                    <a:pt x="23319" y="0"/>
                  </a:lnTo>
                  <a:lnTo>
                    <a:pt x="23319" y="0"/>
                  </a:lnTo>
                  <a:lnTo>
                    <a:pt x="0" y="9780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4" name="任意多边形 2623"/>
            <p:cNvSpPr/>
            <p:nvPr/>
          </p:nvSpPr>
          <p:spPr>
            <a:xfrm>
              <a:off x="3244191" y="2423348"/>
              <a:ext cx="94599" cy="25538"/>
            </a:xfrm>
            <a:custGeom>
              <a:avLst/>
              <a:gdLst/>
              <a:ahLst/>
              <a:cxnLst/>
              <a:rect l="0" t="0" r="0" b="0"/>
              <a:pathLst>
                <a:path w="94599" h="25538">
                  <a:moveTo>
                    <a:pt x="94598" y="0"/>
                  </a:moveTo>
                  <a:lnTo>
                    <a:pt x="0" y="0"/>
                  </a:lnTo>
                  <a:lnTo>
                    <a:pt x="0" y="0"/>
                  </a:lnTo>
                  <a:lnTo>
                    <a:pt x="70618" y="2553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5" name="任意多边形 2624"/>
            <p:cNvSpPr/>
            <p:nvPr/>
          </p:nvSpPr>
          <p:spPr>
            <a:xfrm>
              <a:off x="3197553" y="2423348"/>
              <a:ext cx="117257" cy="106319"/>
            </a:xfrm>
            <a:custGeom>
              <a:avLst/>
              <a:gdLst/>
              <a:ahLst/>
              <a:cxnLst/>
              <a:rect l="0" t="0" r="0" b="0"/>
              <a:pathLst>
                <a:path w="117257" h="106319">
                  <a:moveTo>
                    <a:pt x="46638" y="0"/>
                  </a:moveTo>
                  <a:lnTo>
                    <a:pt x="0" y="106318"/>
                  </a:lnTo>
                  <a:lnTo>
                    <a:pt x="0" y="106318"/>
                  </a:lnTo>
                  <a:lnTo>
                    <a:pt x="117256" y="2553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6" name="任意多边形 2625"/>
            <p:cNvSpPr/>
            <p:nvPr/>
          </p:nvSpPr>
          <p:spPr>
            <a:xfrm>
              <a:off x="3174234" y="2423348"/>
              <a:ext cx="47300" cy="25538"/>
            </a:xfrm>
            <a:custGeom>
              <a:avLst/>
              <a:gdLst/>
              <a:ahLst/>
              <a:cxnLst/>
              <a:rect l="0" t="0" r="0" b="0"/>
              <a:pathLst>
                <a:path w="47300" h="25538">
                  <a:moveTo>
                    <a:pt x="47299" y="0"/>
                  </a:moveTo>
                  <a:lnTo>
                    <a:pt x="23319" y="0"/>
                  </a:lnTo>
                  <a:lnTo>
                    <a:pt x="23319" y="0"/>
                  </a:lnTo>
                  <a:lnTo>
                    <a:pt x="0" y="2553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7" name="任意多边形 2626"/>
            <p:cNvSpPr/>
            <p:nvPr/>
          </p:nvSpPr>
          <p:spPr>
            <a:xfrm>
              <a:off x="3174234" y="2423348"/>
              <a:ext cx="47300" cy="106319"/>
            </a:xfrm>
            <a:custGeom>
              <a:avLst/>
              <a:gdLst/>
              <a:ahLst/>
              <a:cxnLst/>
              <a:rect l="0" t="0" r="0" b="0"/>
              <a:pathLst>
                <a:path w="47300" h="106319">
                  <a:moveTo>
                    <a:pt x="23319" y="106318"/>
                  </a:moveTo>
                  <a:lnTo>
                    <a:pt x="47299" y="0"/>
                  </a:lnTo>
                  <a:lnTo>
                    <a:pt x="47299" y="0"/>
                  </a:lnTo>
                  <a:lnTo>
                    <a:pt x="0" y="2553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8" name="任意多边形 2627"/>
            <p:cNvSpPr/>
            <p:nvPr/>
          </p:nvSpPr>
          <p:spPr>
            <a:xfrm>
              <a:off x="3150915" y="2423348"/>
              <a:ext cx="46639" cy="25538"/>
            </a:xfrm>
            <a:custGeom>
              <a:avLst/>
              <a:gdLst/>
              <a:ahLst/>
              <a:cxnLst/>
              <a:rect l="0" t="0" r="0" b="0"/>
              <a:pathLst>
                <a:path w="46639" h="25538">
                  <a:moveTo>
                    <a:pt x="46638" y="0"/>
                  </a:moveTo>
                  <a:lnTo>
                    <a:pt x="0" y="0"/>
                  </a:lnTo>
                  <a:lnTo>
                    <a:pt x="0" y="0"/>
                  </a:lnTo>
                  <a:lnTo>
                    <a:pt x="23319" y="2553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9" name="任意多边形 2628"/>
            <p:cNvSpPr/>
            <p:nvPr/>
          </p:nvSpPr>
          <p:spPr>
            <a:xfrm>
              <a:off x="3104277" y="2423348"/>
              <a:ext cx="69958" cy="25538"/>
            </a:xfrm>
            <a:custGeom>
              <a:avLst/>
              <a:gdLst/>
              <a:ahLst/>
              <a:cxnLst/>
              <a:rect l="0" t="0" r="0" b="0"/>
              <a:pathLst>
                <a:path w="69958" h="25538">
                  <a:moveTo>
                    <a:pt x="46638" y="0"/>
                  </a:moveTo>
                  <a:lnTo>
                    <a:pt x="0" y="0"/>
                  </a:lnTo>
                  <a:lnTo>
                    <a:pt x="0" y="0"/>
                  </a:lnTo>
                  <a:lnTo>
                    <a:pt x="69957" y="2553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0" name="任意多边形 2629"/>
            <p:cNvSpPr/>
            <p:nvPr/>
          </p:nvSpPr>
          <p:spPr>
            <a:xfrm>
              <a:off x="3150915" y="2448885"/>
              <a:ext cx="46639" cy="97807"/>
            </a:xfrm>
            <a:custGeom>
              <a:avLst/>
              <a:gdLst/>
              <a:ahLst/>
              <a:cxnLst/>
              <a:rect l="0" t="0" r="0" b="0"/>
              <a:pathLst>
                <a:path w="46639" h="97807">
                  <a:moveTo>
                    <a:pt x="0" y="97806"/>
                  </a:moveTo>
                  <a:lnTo>
                    <a:pt x="46638" y="80781"/>
                  </a:lnTo>
                  <a:lnTo>
                    <a:pt x="46638" y="80781"/>
                  </a:lnTo>
                  <a:lnTo>
                    <a:pt x="2331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1" name="任意多边形 2630"/>
            <p:cNvSpPr/>
            <p:nvPr/>
          </p:nvSpPr>
          <p:spPr>
            <a:xfrm>
              <a:off x="3244191" y="2351079"/>
              <a:ext cx="94599" cy="72270"/>
            </a:xfrm>
            <a:custGeom>
              <a:avLst/>
              <a:gdLst/>
              <a:ahLst/>
              <a:cxnLst/>
              <a:rect l="0" t="0" r="0" b="0"/>
              <a:pathLst>
                <a:path w="94599" h="72270">
                  <a:moveTo>
                    <a:pt x="0" y="72269"/>
                  </a:moveTo>
                  <a:lnTo>
                    <a:pt x="94598" y="72269"/>
                  </a:lnTo>
                  <a:lnTo>
                    <a:pt x="94598" y="72269"/>
                  </a:lnTo>
                  <a:lnTo>
                    <a:pt x="9393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2" name="任意多边形 2631"/>
            <p:cNvSpPr/>
            <p:nvPr/>
          </p:nvSpPr>
          <p:spPr>
            <a:xfrm>
              <a:off x="3713214" y="2529666"/>
              <a:ext cx="42222" cy="53160"/>
            </a:xfrm>
            <a:custGeom>
              <a:avLst/>
              <a:gdLst/>
              <a:ahLst/>
              <a:cxnLst/>
              <a:rect l="0" t="0" r="0" b="0"/>
              <a:pathLst>
                <a:path w="42222" h="53160">
                  <a:moveTo>
                    <a:pt x="42221" y="53159"/>
                  </a:moveTo>
                  <a:lnTo>
                    <a:pt x="23980" y="0"/>
                  </a:lnTo>
                  <a:lnTo>
                    <a:pt x="23980" y="0"/>
                  </a:lnTo>
                  <a:lnTo>
                    <a:pt x="0"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3" name="任意多边形 2632"/>
            <p:cNvSpPr/>
            <p:nvPr/>
          </p:nvSpPr>
          <p:spPr>
            <a:xfrm>
              <a:off x="3691338" y="2529666"/>
              <a:ext cx="45857" cy="17026"/>
            </a:xfrm>
            <a:custGeom>
              <a:avLst/>
              <a:gdLst/>
              <a:ahLst/>
              <a:cxnLst/>
              <a:rect l="0" t="0" r="0" b="0"/>
              <a:pathLst>
                <a:path w="45857" h="17026">
                  <a:moveTo>
                    <a:pt x="45856" y="0"/>
                  </a:moveTo>
                  <a:lnTo>
                    <a:pt x="0" y="0"/>
                  </a:lnTo>
                  <a:lnTo>
                    <a:pt x="0" y="0"/>
                  </a:lnTo>
                  <a:lnTo>
                    <a:pt x="21876"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4" name="任意多边形 2633"/>
            <p:cNvSpPr/>
            <p:nvPr/>
          </p:nvSpPr>
          <p:spPr>
            <a:xfrm>
              <a:off x="3713214" y="2546691"/>
              <a:ext cx="42222" cy="89294"/>
            </a:xfrm>
            <a:custGeom>
              <a:avLst/>
              <a:gdLst/>
              <a:ahLst/>
              <a:cxnLst/>
              <a:rect l="0" t="0" r="0" b="0"/>
              <a:pathLst>
                <a:path w="42222" h="89294">
                  <a:moveTo>
                    <a:pt x="0" y="89293"/>
                  </a:moveTo>
                  <a:lnTo>
                    <a:pt x="42221" y="36134"/>
                  </a:lnTo>
                  <a:lnTo>
                    <a:pt x="42221" y="36134"/>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5" name="任意多边形 2634"/>
            <p:cNvSpPr/>
            <p:nvPr/>
          </p:nvSpPr>
          <p:spPr>
            <a:xfrm>
              <a:off x="3666576" y="2529666"/>
              <a:ext cx="46639" cy="106319"/>
            </a:xfrm>
            <a:custGeom>
              <a:avLst/>
              <a:gdLst/>
              <a:ahLst/>
              <a:cxnLst/>
              <a:rect l="0" t="0" r="0" b="0"/>
              <a:pathLst>
                <a:path w="46639" h="106319">
                  <a:moveTo>
                    <a:pt x="24762" y="0"/>
                  </a:moveTo>
                  <a:lnTo>
                    <a:pt x="0" y="106318"/>
                  </a:lnTo>
                  <a:lnTo>
                    <a:pt x="0" y="106318"/>
                  </a:lnTo>
                  <a:lnTo>
                    <a:pt x="46638"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6" name="任意多边形 2635"/>
            <p:cNvSpPr/>
            <p:nvPr/>
          </p:nvSpPr>
          <p:spPr>
            <a:xfrm>
              <a:off x="3666576" y="2546691"/>
              <a:ext cx="46639" cy="89294"/>
            </a:xfrm>
            <a:custGeom>
              <a:avLst/>
              <a:gdLst/>
              <a:ahLst/>
              <a:cxnLst/>
              <a:rect l="0" t="0" r="0" b="0"/>
              <a:pathLst>
                <a:path w="46639" h="89294">
                  <a:moveTo>
                    <a:pt x="0" y="89293"/>
                  </a:moveTo>
                  <a:lnTo>
                    <a:pt x="46638" y="89293"/>
                  </a:lnTo>
                  <a:lnTo>
                    <a:pt x="46638" y="89293"/>
                  </a:lnTo>
                  <a:lnTo>
                    <a:pt x="4663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7" name="任意多边形 2636"/>
            <p:cNvSpPr/>
            <p:nvPr/>
          </p:nvSpPr>
          <p:spPr>
            <a:xfrm>
              <a:off x="3385427" y="2529666"/>
              <a:ext cx="60463" cy="53708"/>
            </a:xfrm>
            <a:custGeom>
              <a:avLst/>
              <a:gdLst/>
              <a:ahLst/>
              <a:cxnLst/>
              <a:rect l="0" t="0" r="0" b="0"/>
              <a:pathLst>
                <a:path w="60463" h="53708">
                  <a:moveTo>
                    <a:pt x="0" y="0"/>
                  </a:moveTo>
                  <a:lnTo>
                    <a:pt x="60462" y="53707"/>
                  </a:lnTo>
                  <a:lnTo>
                    <a:pt x="60462" y="53707"/>
                  </a:lnTo>
                  <a:lnTo>
                    <a:pt x="46638"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8" name="任意多边形 2637"/>
            <p:cNvSpPr/>
            <p:nvPr/>
          </p:nvSpPr>
          <p:spPr>
            <a:xfrm>
              <a:off x="3385427" y="2529666"/>
              <a:ext cx="46639" cy="17026"/>
            </a:xfrm>
            <a:custGeom>
              <a:avLst/>
              <a:gdLst/>
              <a:ahLst/>
              <a:cxnLst/>
              <a:rect l="0" t="0" r="0" b="0"/>
              <a:pathLst>
                <a:path w="46639" h="17026">
                  <a:moveTo>
                    <a:pt x="46638" y="0"/>
                  </a:moveTo>
                  <a:lnTo>
                    <a:pt x="0" y="0"/>
                  </a:lnTo>
                  <a:lnTo>
                    <a:pt x="0" y="0"/>
                  </a:lnTo>
                  <a:lnTo>
                    <a:pt x="46638"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9" name="任意多边形 2638"/>
            <p:cNvSpPr/>
            <p:nvPr/>
          </p:nvSpPr>
          <p:spPr>
            <a:xfrm>
              <a:off x="3010341" y="2423348"/>
              <a:ext cx="140575" cy="123344"/>
            </a:xfrm>
            <a:custGeom>
              <a:avLst/>
              <a:gdLst/>
              <a:ahLst/>
              <a:cxnLst/>
              <a:rect l="0" t="0" r="0" b="0"/>
              <a:pathLst>
                <a:path w="140575" h="123344">
                  <a:moveTo>
                    <a:pt x="93936" y="0"/>
                  </a:moveTo>
                  <a:lnTo>
                    <a:pt x="0" y="123343"/>
                  </a:lnTo>
                  <a:lnTo>
                    <a:pt x="0" y="123343"/>
                  </a:lnTo>
                  <a:lnTo>
                    <a:pt x="140574" y="12334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0" name="任意多边形 2639"/>
            <p:cNvSpPr/>
            <p:nvPr/>
          </p:nvSpPr>
          <p:spPr>
            <a:xfrm>
              <a:off x="3150915" y="2546691"/>
              <a:ext cx="1" cy="89294"/>
            </a:xfrm>
            <a:custGeom>
              <a:avLst/>
              <a:gdLst/>
              <a:ahLst/>
              <a:cxnLst/>
              <a:rect l="0" t="0" r="0" b="0"/>
              <a:pathLst>
                <a:path w="1" h="89294">
                  <a:moveTo>
                    <a:pt x="0" y="89293"/>
                  </a:moveTo>
                  <a:lnTo>
                    <a:pt x="0" y="0"/>
                  </a:lnTo>
                  <a:lnTo>
                    <a:pt x="0"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1" name="任意多边形 2640"/>
            <p:cNvSpPr/>
            <p:nvPr/>
          </p:nvSpPr>
          <p:spPr>
            <a:xfrm>
              <a:off x="3010341" y="2546691"/>
              <a:ext cx="140575" cy="89294"/>
            </a:xfrm>
            <a:custGeom>
              <a:avLst/>
              <a:gdLst/>
              <a:ahLst/>
              <a:cxnLst/>
              <a:rect l="0" t="0" r="0" b="0"/>
              <a:pathLst>
                <a:path w="140575" h="89294">
                  <a:moveTo>
                    <a:pt x="0" y="0"/>
                  </a:moveTo>
                  <a:lnTo>
                    <a:pt x="140574" y="89293"/>
                  </a:lnTo>
                  <a:lnTo>
                    <a:pt x="140574" y="89293"/>
                  </a:lnTo>
                  <a:lnTo>
                    <a:pt x="14057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2" name="任意多边形 2641"/>
            <p:cNvSpPr/>
            <p:nvPr/>
          </p:nvSpPr>
          <p:spPr>
            <a:xfrm>
              <a:off x="3150915" y="2448885"/>
              <a:ext cx="23320" cy="97807"/>
            </a:xfrm>
            <a:custGeom>
              <a:avLst/>
              <a:gdLst/>
              <a:ahLst/>
              <a:cxnLst/>
              <a:rect l="0" t="0" r="0" b="0"/>
              <a:pathLst>
                <a:path w="23320" h="97807">
                  <a:moveTo>
                    <a:pt x="0" y="97806"/>
                  </a:moveTo>
                  <a:lnTo>
                    <a:pt x="23319" y="0"/>
                  </a:lnTo>
                  <a:lnTo>
                    <a:pt x="23319" y="0"/>
                  </a:lnTo>
                  <a:lnTo>
                    <a:pt x="0"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3" name="任意多边形 2642"/>
            <p:cNvSpPr/>
            <p:nvPr/>
          </p:nvSpPr>
          <p:spPr>
            <a:xfrm>
              <a:off x="3104277" y="2423348"/>
              <a:ext cx="69958" cy="123344"/>
            </a:xfrm>
            <a:custGeom>
              <a:avLst/>
              <a:gdLst/>
              <a:ahLst/>
              <a:cxnLst/>
              <a:rect l="0" t="0" r="0" b="0"/>
              <a:pathLst>
                <a:path w="69958" h="123344">
                  <a:moveTo>
                    <a:pt x="69957" y="25537"/>
                  </a:moveTo>
                  <a:lnTo>
                    <a:pt x="0" y="0"/>
                  </a:lnTo>
                  <a:lnTo>
                    <a:pt x="0" y="0"/>
                  </a:lnTo>
                  <a:lnTo>
                    <a:pt x="46638" y="12334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4" name="任意多边形 2643"/>
            <p:cNvSpPr/>
            <p:nvPr/>
          </p:nvSpPr>
          <p:spPr>
            <a:xfrm>
              <a:off x="3009679" y="2742302"/>
              <a:ext cx="265796" cy="214281"/>
            </a:xfrm>
            <a:custGeom>
              <a:avLst/>
              <a:gdLst/>
              <a:ahLst/>
              <a:cxnLst/>
              <a:rect l="0" t="0" r="0" b="0"/>
              <a:pathLst>
                <a:path w="265796" h="214281">
                  <a:moveTo>
                    <a:pt x="0" y="0"/>
                  </a:moveTo>
                  <a:lnTo>
                    <a:pt x="265795" y="214280"/>
                  </a:lnTo>
                  <a:lnTo>
                    <a:pt x="265795" y="214280"/>
                  </a:lnTo>
                  <a:lnTo>
                    <a:pt x="9459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5" name="任意多边形 2644"/>
            <p:cNvSpPr/>
            <p:nvPr/>
          </p:nvSpPr>
          <p:spPr>
            <a:xfrm>
              <a:off x="3104277" y="2742302"/>
              <a:ext cx="171198" cy="214281"/>
            </a:xfrm>
            <a:custGeom>
              <a:avLst/>
              <a:gdLst/>
              <a:ahLst/>
              <a:cxnLst/>
              <a:rect l="0" t="0" r="0" b="0"/>
              <a:pathLst>
                <a:path w="171198" h="214281">
                  <a:moveTo>
                    <a:pt x="171197" y="214280"/>
                  </a:moveTo>
                  <a:lnTo>
                    <a:pt x="11720" y="0"/>
                  </a:lnTo>
                  <a:lnTo>
                    <a:pt x="11720"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6" name="任意多边形 2645"/>
            <p:cNvSpPr/>
            <p:nvPr/>
          </p:nvSpPr>
          <p:spPr>
            <a:xfrm>
              <a:off x="2987022" y="2644496"/>
              <a:ext cx="117256" cy="97807"/>
            </a:xfrm>
            <a:custGeom>
              <a:avLst/>
              <a:gdLst/>
              <a:ahLst/>
              <a:cxnLst/>
              <a:rect l="0" t="0" r="0" b="0"/>
              <a:pathLst>
                <a:path w="117256" h="97807">
                  <a:moveTo>
                    <a:pt x="0" y="0"/>
                  </a:moveTo>
                  <a:lnTo>
                    <a:pt x="22657" y="97806"/>
                  </a:lnTo>
                  <a:lnTo>
                    <a:pt x="22657" y="97806"/>
                  </a:lnTo>
                  <a:lnTo>
                    <a:pt x="117255"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7" name="任意多边形 2646"/>
            <p:cNvSpPr/>
            <p:nvPr/>
          </p:nvSpPr>
          <p:spPr>
            <a:xfrm>
              <a:off x="3104277" y="2635984"/>
              <a:ext cx="46639" cy="106319"/>
            </a:xfrm>
            <a:custGeom>
              <a:avLst/>
              <a:gdLst/>
              <a:ahLst/>
              <a:cxnLst/>
              <a:rect l="0" t="0" r="0" b="0"/>
              <a:pathLst>
                <a:path w="46639" h="106319">
                  <a:moveTo>
                    <a:pt x="11720" y="106318"/>
                  </a:moveTo>
                  <a:lnTo>
                    <a:pt x="46638" y="0"/>
                  </a:lnTo>
                  <a:lnTo>
                    <a:pt x="46638"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8" name="任意多边形 2647"/>
            <p:cNvSpPr/>
            <p:nvPr/>
          </p:nvSpPr>
          <p:spPr>
            <a:xfrm>
              <a:off x="2987022" y="2635984"/>
              <a:ext cx="163894" cy="106319"/>
            </a:xfrm>
            <a:custGeom>
              <a:avLst/>
              <a:gdLst/>
              <a:ahLst/>
              <a:cxnLst/>
              <a:rect l="0" t="0" r="0" b="0"/>
              <a:pathLst>
                <a:path w="163894" h="106319">
                  <a:moveTo>
                    <a:pt x="163893" y="0"/>
                  </a:moveTo>
                  <a:lnTo>
                    <a:pt x="0" y="8512"/>
                  </a:lnTo>
                  <a:lnTo>
                    <a:pt x="0" y="8512"/>
                  </a:lnTo>
                  <a:lnTo>
                    <a:pt x="117255"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9" name="任意多边形 2648"/>
            <p:cNvSpPr/>
            <p:nvPr/>
          </p:nvSpPr>
          <p:spPr>
            <a:xfrm>
              <a:off x="3627241" y="2351079"/>
              <a:ext cx="64098" cy="178588"/>
            </a:xfrm>
            <a:custGeom>
              <a:avLst/>
              <a:gdLst/>
              <a:ahLst/>
              <a:cxnLst/>
              <a:rect l="0" t="0" r="0" b="0"/>
              <a:pathLst>
                <a:path w="64098" h="178588">
                  <a:moveTo>
                    <a:pt x="0" y="125428"/>
                  </a:moveTo>
                  <a:lnTo>
                    <a:pt x="64097" y="178587"/>
                  </a:lnTo>
                  <a:lnTo>
                    <a:pt x="64097" y="178587"/>
                  </a:lnTo>
                  <a:lnTo>
                    <a:pt x="6409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0" name="任意多边形 2649"/>
            <p:cNvSpPr/>
            <p:nvPr/>
          </p:nvSpPr>
          <p:spPr>
            <a:xfrm>
              <a:off x="3691338" y="2351079"/>
              <a:ext cx="45857" cy="178588"/>
            </a:xfrm>
            <a:custGeom>
              <a:avLst/>
              <a:gdLst/>
              <a:ahLst/>
              <a:cxnLst/>
              <a:rect l="0" t="0" r="0" b="0"/>
              <a:pathLst>
                <a:path w="45857" h="178588">
                  <a:moveTo>
                    <a:pt x="0" y="178587"/>
                  </a:moveTo>
                  <a:lnTo>
                    <a:pt x="45856" y="178587"/>
                  </a:lnTo>
                  <a:lnTo>
                    <a:pt x="45856" y="178587"/>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1" name="任意多边形 2650"/>
            <p:cNvSpPr/>
            <p:nvPr/>
          </p:nvSpPr>
          <p:spPr>
            <a:xfrm>
              <a:off x="3691338" y="2317030"/>
              <a:ext cx="106320" cy="212637"/>
            </a:xfrm>
            <a:custGeom>
              <a:avLst/>
              <a:gdLst/>
              <a:ahLst/>
              <a:cxnLst/>
              <a:rect l="0" t="0" r="0" b="0"/>
              <a:pathLst>
                <a:path w="106320" h="212637">
                  <a:moveTo>
                    <a:pt x="45856" y="212636"/>
                  </a:moveTo>
                  <a:lnTo>
                    <a:pt x="106319" y="0"/>
                  </a:lnTo>
                  <a:lnTo>
                    <a:pt x="106319" y="0"/>
                  </a:lnTo>
                  <a:lnTo>
                    <a:pt x="0" y="3404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2" name="任意多边形 2651"/>
            <p:cNvSpPr/>
            <p:nvPr/>
          </p:nvSpPr>
          <p:spPr>
            <a:xfrm>
              <a:off x="3009679" y="1959857"/>
              <a:ext cx="234513" cy="357174"/>
            </a:xfrm>
            <a:custGeom>
              <a:avLst/>
              <a:gdLst/>
              <a:ahLst/>
              <a:cxnLst/>
              <a:rect l="0" t="0" r="0" b="0"/>
              <a:pathLst>
                <a:path w="234513" h="357174">
                  <a:moveTo>
                    <a:pt x="0" y="0"/>
                  </a:moveTo>
                  <a:lnTo>
                    <a:pt x="0" y="357173"/>
                  </a:lnTo>
                  <a:lnTo>
                    <a:pt x="0" y="357173"/>
                  </a:lnTo>
                  <a:lnTo>
                    <a:pt x="234512" y="19561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3" name="任意多边形 2652"/>
            <p:cNvSpPr/>
            <p:nvPr/>
          </p:nvSpPr>
          <p:spPr>
            <a:xfrm>
              <a:off x="3009679" y="1959857"/>
              <a:ext cx="234513" cy="195612"/>
            </a:xfrm>
            <a:custGeom>
              <a:avLst/>
              <a:gdLst/>
              <a:ahLst/>
              <a:cxnLst/>
              <a:rect l="0" t="0" r="0" b="0"/>
              <a:pathLst>
                <a:path w="234513" h="195612">
                  <a:moveTo>
                    <a:pt x="106318" y="0"/>
                  </a:moveTo>
                  <a:lnTo>
                    <a:pt x="0" y="0"/>
                  </a:lnTo>
                  <a:lnTo>
                    <a:pt x="0" y="0"/>
                  </a:lnTo>
                  <a:lnTo>
                    <a:pt x="234512" y="19561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4" name="任意多边形 2653"/>
            <p:cNvSpPr/>
            <p:nvPr/>
          </p:nvSpPr>
          <p:spPr>
            <a:xfrm>
              <a:off x="3009679" y="2155468"/>
              <a:ext cx="234513" cy="195612"/>
            </a:xfrm>
            <a:custGeom>
              <a:avLst/>
              <a:gdLst/>
              <a:ahLst/>
              <a:cxnLst/>
              <a:rect l="0" t="0" r="0" b="0"/>
              <a:pathLst>
                <a:path w="234513" h="195612">
                  <a:moveTo>
                    <a:pt x="0" y="161562"/>
                  </a:moveTo>
                  <a:lnTo>
                    <a:pt x="187874" y="195611"/>
                  </a:lnTo>
                  <a:lnTo>
                    <a:pt x="187874" y="195611"/>
                  </a:lnTo>
                  <a:lnTo>
                    <a:pt x="23451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5" name="任意多边形 2654"/>
            <p:cNvSpPr/>
            <p:nvPr/>
          </p:nvSpPr>
          <p:spPr>
            <a:xfrm>
              <a:off x="3115997" y="1959857"/>
              <a:ext cx="128195" cy="195612"/>
            </a:xfrm>
            <a:custGeom>
              <a:avLst/>
              <a:gdLst/>
              <a:ahLst/>
              <a:cxnLst/>
              <a:rect l="0" t="0" r="0" b="0"/>
              <a:pathLst>
                <a:path w="128195" h="195612">
                  <a:moveTo>
                    <a:pt x="106318" y="0"/>
                  </a:moveTo>
                  <a:lnTo>
                    <a:pt x="0" y="0"/>
                  </a:lnTo>
                  <a:lnTo>
                    <a:pt x="0" y="0"/>
                  </a:lnTo>
                  <a:lnTo>
                    <a:pt x="128194" y="19561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6" name="任意多边形 2655"/>
            <p:cNvSpPr/>
            <p:nvPr/>
          </p:nvSpPr>
          <p:spPr>
            <a:xfrm>
              <a:off x="3755435" y="2546691"/>
              <a:ext cx="64098" cy="89294"/>
            </a:xfrm>
            <a:custGeom>
              <a:avLst/>
              <a:gdLst/>
              <a:ahLst/>
              <a:cxnLst/>
              <a:rect l="0" t="0" r="0" b="0"/>
              <a:pathLst>
                <a:path w="64098" h="89294">
                  <a:moveTo>
                    <a:pt x="0" y="36134"/>
                  </a:moveTo>
                  <a:lnTo>
                    <a:pt x="64097" y="89293"/>
                  </a:lnTo>
                  <a:lnTo>
                    <a:pt x="64097" y="89293"/>
                  </a:lnTo>
                  <a:lnTo>
                    <a:pt x="6409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7" name="任意多边形 2656"/>
            <p:cNvSpPr/>
            <p:nvPr/>
          </p:nvSpPr>
          <p:spPr>
            <a:xfrm>
              <a:off x="3737194" y="2529666"/>
              <a:ext cx="117257" cy="17026"/>
            </a:xfrm>
            <a:custGeom>
              <a:avLst/>
              <a:gdLst/>
              <a:ahLst/>
              <a:cxnLst/>
              <a:rect l="0" t="0" r="0" b="0"/>
              <a:pathLst>
                <a:path w="117257" h="17026">
                  <a:moveTo>
                    <a:pt x="117256" y="0"/>
                  </a:moveTo>
                  <a:lnTo>
                    <a:pt x="0" y="0"/>
                  </a:lnTo>
                  <a:lnTo>
                    <a:pt x="0" y="0"/>
                  </a:lnTo>
                  <a:lnTo>
                    <a:pt x="82338"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8" name="任意多边形 2657"/>
            <p:cNvSpPr/>
            <p:nvPr/>
          </p:nvSpPr>
          <p:spPr>
            <a:xfrm>
              <a:off x="3737194" y="2529666"/>
              <a:ext cx="82339" cy="53160"/>
            </a:xfrm>
            <a:custGeom>
              <a:avLst/>
              <a:gdLst/>
              <a:ahLst/>
              <a:cxnLst/>
              <a:rect l="0" t="0" r="0" b="0"/>
              <a:pathLst>
                <a:path w="82339" h="53160">
                  <a:moveTo>
                    <a:pt x="0" y="0"/>
                  </a:moveTo>
                  <a:lnTo>
                    <a:pt x="18241" y="53159"/>
                  </a:lnTo>
                  <a:lnTo>
                    <a:pt x="18241" y="53159"/>
                  </a:lnTo>
                  <a:lnTo>
                    <a:pt x="82338"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9" name="任意多边形 2658"/>
            <p:cNvSpPr/>
            <p:nvPr/>
          </p:nvSpPr>
          <p:spPr>
            <a:xfrm>
              <a:off x="3819532" y="2546691"/>
              <a:ext cx="81557" cy="89294"/>
            </a:xfrm>
            <a:custGeom>
              <a:avLst/>
              <a:gdLst/>
              <a:ahLst/>
              <a:cxnLst/>
              <a:rect l="0" t="0" r="0" b="0"/>
              <a:pathLst>
                <a:path w="81557" h="89294">
                  <a:moveTo>
                    <a:pt x="0" y="89293"/>
                  </a:moveTo>
                  <a:lnTo>
                    <a:pt x="81556" y="89293"/>
                  </a:lnTo>
                  <a:lnTo>
                    <a:pt x="81556" y="89293"/>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0" name="任意多边形 2659"/>
            <p:cNvSpPr/>
            <p:nvPr/>
          </p:nvSpPr>
          <p:spPr>
            <a:xfrm>
              <a:off x="3819532" y="2529666"/>
              <a:ext cx="81557" cy="106319"/>
            </a:xfrm>
            <a:custGeom>
              <a:avLst/>
              <a:gdLst/>
              <a:ahLst/>
              <a:cxnLst/>
              <a:rect l="0" t="0" r="0" b="0"/>
              <a:pathLst>
                <a:path w="81557" h="106319">
                  <a:moveTo>
                    <a:pt x="81556" y="106318"/>
                  </a:moveTo>
                  <a:lnTo>
                    <a:pt x="34918" y="0"/>
                  </a:lnTo>
                  <a:lnTo>
                    <a:pt x="34918" y="0"/>
                  </a:lnTo>
                  <a:lnTo>
                    <a:pt x="0"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1" name="任意多边形 2660"/>
            <p:cNvSpPr/>
            <p:nvPr/>
          </p:nvSpPr>
          <p:spPr>
            <a:xfrm>
              <a:off x="3499048" y="2351079"/>
              <a:ext cx="85973" cy="72270"/>
            </a:xfrm>
            <a:custGeom>
              <a:avLst/>
              <a:gdLst/>
              <a:ahLst/>
              <a:cxnLst/>
              <a:rect l="0" t="0" r="0" b="0"/>
              <a:pathLst>
                <a:path w="85973" h="72270">
                  <a:moveTo>
                    <a:pt x="0" y="19110"/>
                  </a:moveTo>
                  <a:lnTo>
                    <a:pt x="64097" y="72269"/>
                  </a:lnTo>
                  <a:lnTo>
                    <a:pt x="64097" y="72269"/>
                  </a:lnTo>
                  <a:lnTo>
                    <a:pt x="8597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2" name="任意多边形 2661"/>
            <p:cNvSpPr/>
            <p:nvPr/>
          </p:nvSpPr>
          <p:spPr>
            <a:xfrm>
              <a:off x="3563145" y="2351079"/>
              <a:ext cx="64097" cy="125429"/>
            </a:xfrm>
            <a:custGeom>
              <a:avLst/>
              <a:gdLst/>
              <a:ahLst/>
              <a:cxnLst/>
              <a:rect l="0" t="0" r="0" b="0"/>
              <a:pathLst>
                <a:path w="64097" h="125429">
                  <a:moveTo>
                    <a:pt x="0" y="72269"/>
                  </a:moveTo>
                  <a:lnTo>
                    <a:pt x="64096" y="125428"/>
                  </a:lnTo>
                  <a:lnTo>
                    <a:pt x="64096" y="125428"/>
                  </a:lnTo>
                  <a:lnTo>
                    <a:pt x="21875"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3" name="任意多边形 2662"/>
            <p:cNvSpPr/>
            <p:nvPr/>
          </p:nvSpPr>
          <p:spPr>
            <a:xfrm>
              <a:off x="3585020" y="2351079"/>
              <a:ext cx="106319" cy="125429"/>
            </a:xfrm>
            <a:custGeom>
              <a:avLst/>
              <a:gdLst/>
              <a:ahLst/>
              <a:cxnLst/>
              <a:rect l="0" t="0" r="0" b="0"/>
              <a:pathLst>
                <a:path w="106319" h="125429">
                  <a:moveTo>
                    <a:pt x="42221" y="125428"/>
                  </a:moveTo>
                  <a:lnTo>
                    <a:pt x="106318" y="0"/>
                  </a:lnTo>
                  <a:lnTo>
                    <a:pt x="106318"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4" name="任意多边形 2663"/>
            <p:cNvSpPr/>
            <p:nvPr/>
          </p:nvSpPr>
          <p:spPr>
            <a:xfrm>
              <a:off x="3478702" y="2351079"/>
              <a:ext cx="106319" cy="19111"/>
            </a:xfrm>
            <a:custGeom>
              <a:avLst/>
              <a:gdLst/>
              <a:ahLst/>
              <a:cxnLst/>
              <a:rect l="0" t="0" r="0" b="0"/>
              <a:pathLst>
                <a:path w="106319" h="19111">
                  <a:moveTo>
                    <a:pt x="0" y="0"/>
                  </a:moveTo>
                  <a:lnTo>
                    <a:pt x="20346" y="19110"/>
                  </a:lnTo>
                  <a:lnTo>
                    <a:pt x="20346" y="19110"/>
                  </a:lnTo>
                  <a:lnTo>
                    <a:pt x="10631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7" name="任意多边形 2666"/>
            <p:cNvSpPr/>
            <p:nvPr/>
          </p:nvSpPr>
          <p:spPr>
            <a:xfrm>
              <a:off x="3434951" y="1959857"/>
              <a:ext cx="128195" cy="195612"/>
            </a:xfrm>
            <a:custGeom>
              <a:avLst/>
              <a:gdLst/>
              <a:ahLst/>
              <a:cxnLst/>
              <a:rect l="0" t="0" r="0" b="0"/>
              <a:pathLst>
                <a:path w="128195" h="195612">
                  <a:moveTo>
                    <a:pt x="0" y="0"/>
                  </a:moveTo>
                  <a:lnTo>
                    <a:pt x="21876" y="195611"/>
                  </a:lnTo>
                  <a:lnTo>
                    <a:pt x="21876" y="195611"/>
                  </a:lnTo>
                  <a:lnTo>
                    <a:pt x="128194" y="19561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8" name="任意多边形 2667"/>
            <p:cNvSpPr/>
            <p:nvPr/>
          </p:nvSpPr>
          <p:spPr>
            <a:xfrm>
              <a:off x="3563145" y="2155468"/>
              <a:ext cx="234513" cy="195612"/>
            </a:xfrm>
            <a:custGeom>
              <a:avLst/>
              <a:gdLst/>
              <a:ahLst/>
              <a:cxnLst/>
              <a:rect l="0" t="0" r="0" b="0"/>
              <a:pathLst>
                <a:path w="234513" h="195612">
                  <a:moveTo>
                    <a:pt x="128193" y="195611"/>
                  </a:moveTo>
                  <a:lnTo>
                    <a:pt x="234512" y="161562"/>
                  </a:lnTo>
                  <a:lnTo>
                    <a:pt x="234512" y="161562"/>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9" name="任意多边形 2668"/>
            <p:cNvSpPr/>
            <p:nvPr/>
          </p:nvSpPr>
          <p:spPr>
            <a:xfrm>
              <a:off x="3563145" y="2155468"/>
              <a:ext cx="128194" cy="195612"/>
            </a:xfrm>
            <a:custGeom>
              <a:avLst/>
              <a:gdLst/>
              <a:ahLst/>
              <a:cxnLst/>
              <a:rect l="0" t="0" r="0" b="0"/>
              <a:pathLst>
                <a:path w="128194" h="195612">
                  <a:moveTo>
                    <a:pt x="21875" y="195611"/>
                  </a:moveTo>
                  <a:lnTo>
                    <a:pt x="128193" y="195611"/>
                  </a:lnTo>
                  <a:lnTo>
                    <a:pt x="128193" y="195611"/>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0" name="任意多边形 2669"/>
            <p:cNvSpPr/>
            <p:nvPr/>
          </p:nvSpPr>
          <p:spPr>
            <a:xfrm>
              <a:off x="3434951" y="2155468"/>
              <a:ext cx="128195" cy="195612"/>
            </a:xfrm>
            <a:custGeom>
              <a:avLst/>
              <a:gdLst/>
              <a:ahLst/>
              <a:cxnLst/>
              <a:rect l="0" t="0" r="0" b="0"/>
              <a:pathLst>
                <a:path w="128195" h="195612">
                  <a:moveTo>
                    <a:pt x="0" y="161562"/>
                  </a:moveTo>
                  <a:lnTo>
                    <a:pt x="43751" y="195611"/>
                  </a:lnTo>
                  <a:lnTo>
                    <a:pt x="43751" y="195611"/>
                  </a:lnTo>
                  <a:lnTo>
                    <a:pt x="12819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1" name="任意多边形 2670"/>
            <p:cNvSpPr/>
            <p:nvPr/>
          </p:nvSpPr>
          <p:spPr>
            <a:xfrm>
              <a:off x="3434951" y="2155468"/>
              <a:ext cx="128195" cy="161563"/>
            </a:xfrm>
            <a:custGeom>
              <a:avLst/>
              <a:gdLst/>
              <a:ahLst/>
              <a:cxnLst/>
              <a:rect l="0" t="0" r="0" b="0"/>
              <a:pathLst>
                <a:path w="128195" h="161563">
                  <a:moveTo>
                    <a:pt x="21876" y="0"/>
                  </a:moveTo>
                  <a:lnTo>
                    <a:pt x="0" y="161562"/>
                  </a:lnTo>
                  <a:lnTo>
                    <a:pt x="0" y="161562"/>
                  </a:lnTo>
                  <a:lnTo>
                    <a:pt x="12819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2" name="任意多边形 2671"/>
            <p:cNvSpPr/>
            <p:nvPr/>
          </p:nvSpPr>
          <p:spPr>
            <a:xfrm>
              <a:off x="3478702" y="2155468"/>
              <a:ext cx="106319" cy="195612"/>
            </a:xfrm>
            <a:custGeom>
              <a:avLst/>
              <a:gdLst/>
              <a:ahLst/>
              <a:cxnLst/>
              <a:rect l="0" t="0" r="0" b="0"/>
              <a:pathLst>
                <a:path w="106319" h="195612">
                  <a:moveTo>
                    <a:pt x="0" y="195611"/>
                  </a:moveTo>
                  <a:lnTo>
                    <a:pt x="106318" y="195611"/>
                  </a:lnTo>
                  <a:lnTo>
                    <a:pt x="106318" y="195611"/>
                  </a:lnTo>
                  <a:lnTo>
                    <a:pt x="8444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3" name="任意多边形 2672"/>
            <p:cNvSpPr/>
            <p:nvPr/>
          </p:nvSpPr>
          <p:spPr>
            <a:xfrm>
              <a:off x="3221533" y="2351079"/>
              <a:ext cx="22659" cy="72270"/>
            </a:xfrm>
            <a:custGeom>
              <a:avLst/>
              <a:gdLst/>
              <a:ahLst/>
              <a:cxnLst/>
              <a:rect l="0" t="0" r="0" b="0"/>
              <a:pathLst>
                <a:path w="22659" h="72270">
                  <a:moveTo>
                    <a:pt x="0" y="72269"/>
                  </a:moveTo>
                  <a:lnTo>
                    <a:pt x="22658" y="72269"/>
                  </a:lnTo>
                  <a:lnTo>
                    <a:pt x="22658" y="72269"/>
                  </a:lnTo>
                  <a:lnTo>
                    <a:pt x="78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4" name="任意多边形 2673"/>
            <p:cNvSpPr/>
            <p:nvPr/>
          </p:nvSpPr>
          <p:spPr>
            <a:xfrm>
              <a:off x="3197553" y="2351079"/>
              <a:ext cx="24763" cy="72270"/>
            </a:xfrm>
            <a:custGeom>
              <a:avLst/>
              <a:gdLst/>
              <a:ahLst/>
              <a:cxnLst/>
              <a:rect l="0" t="0" r="0" b="0"/>
              <a:pathLst>
                <a:path w="24763" h="72270">
                  <a:moveTo>
                    <a:pt x="0" y="0"/>
                  </a:moveTo>
                  <a:lnTo>
                    <a:pt x="23980" y="72269"/>
                  </a:lnTo>
                  <a:lnTo>
                    <a:pt x="23980" y="72269"/>
                  </a:lnTo>
                  <a:lnTo>
                    <a:pt x="2476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5" name="任意多边形 2674"/>
            <p:cNvSpPr/>
            <p:nvPr/>
          </p:nvSpPr>
          <p:spPr>
            <a:xfrm>
              <a:off x="3222315" y="2351079"/>
              <a:ext cx="115814" cy="72270"/>
            </a:xfrm>
            <a:custGeom>
              <a:avLst/>
              <a:gdLst/>
              <a:ahLst/>
              <a:cxnLst/>
              <a:rect l="0" t="0" r="0" b="0"/>
              <a:pathLst>
                <a:path w="115814" h="72270">
                  <a:moveTo>
                    <a:pt x="21876" y="72269"/>
                  </a:moveTo>
                  <a:lnTo>
                    <a:pt x="115813" y="0"/>
                  </a:lnTo>
                  <a:lnTo>
                    <a:pt x="115813"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6" name="任意多边形 2675"/>
            <p:cNvSpPr/>
            <p:nvPr/>
          </p:nvSpPr>
          <p:spPr>
            <a:xfrm>
              <a:off x="3222315" y="2155468"/>
              <a:ext cx="115814" cy="195612"/>
            </a:xfrm>
            <a:custGeom>
              <a:avLst/>
              <a:gdLst/>
              <a:ahLst/>
              <a:cxnLst/>
              <a:rect l="0" t="0" r="0" b="0"/>
              <a:pathLst>
                <a:path w="115814" h="195612">
                  <a:moveTo>
                    <a:pt x="115813" y="195611"/>
                  </a:moveTo>
                  <a:lnTo>
                    <a:pt x="21876" y="0"/>
                  </a:lnTo>
                  <a:lnTo>
                    <a:pt x="21876" y="0"/>
                  </a:lnTo>
                  <a:lnTo>
                    <a:pt x="0" y="19561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7" name="任意多边形 2676"/>
            <p:cNvSpPr/>
            <p:nvPr/>
          </p:nvSpPr>
          <p:spPr>
            <a:xfrm>
              <a:off x="3197553" y="2155468"/>
              <a:ext cx="46639" cy="195612"/>
            </a:xfrm>
            <a:custGeom>
              <a:avLst/>
              <a:gdLst/>
              <a:ahLst/>
              <a:cxnLst/>
              <a:rect l="0" t="0" r="0" b="0"/>
              <a:pathLst>
                <a:path w="46639" h="195612">
                  <a:moveTo>
                    <a:pt x="46638" y="0"/>
                  </a:moveTo>
                  <a:lnTo>
                    <a:pt x="0" y="195611"/>
                  </a:lnTo>
                  <a:lnTo>
                    <a:pt x="0" y="195611"/>
                  </a:lnTo>
                  <a:lnTo>
                    <a:pt x="24762" y="19561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8" name="任意多边形 2677"/>
            <p:cNvSpPr/>
            <p:nvPr/>
          </p:nvSpPr>
          <p:spPr>
            <a:xfrm>
              <a:off x="3434951" y="2317030"/>
              <a:ext cx="43752" cy="34050"/>
            </a:xfrm>
            <a:custGeom>
              <a:avLst/>
              <a:gdLst/>
              <a:ahLst/>
              <a:cxnLst/>
              <a:rect l="0" t="0" r="0" b="0"/>
              <a:pathLst>
                <a:path w="43752" h="34050">
                  <a:moveTo>
                    <a:pt x="43751" y="34049"/>
                  </a:moveTo>
                  <a:lnTo>
                    <a:pt x="0" y="0"/>
                  </a:lnTo>
                  <a:lnTo>
                    <a:pt x="0" y="0"/>
                  </a:lnTo>
                  <a:lnTo>
                    <a:pt x="21876" y="3404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9" name="任意多边形 2678"/>
            <p:cNvSpPr/>
            <p:nvPr/>
          </p:nvSpPr>
          <p:spPr>
            <a:xfrm>
              <a:off x="3456827" y="2351079"/>
              <a:ext cx="42222" cy="19111"/>
            </a:xfrm>
            <a:custGeom>
              <a:avLst/>
              <a:gdLst/>
              <a:ahLst/>
              <a:cxnLst/>
              <a:rect l="0" t="0" r="0" b="0"/>
              <a:pathLst>
                <a:path w="42222" h="19111">
                  <a:moveTo>
                    <a:pt x="42221" y="19110"/>
                  </a:moveTo>
                  <a:lnTo>
                    <a:pt x="21875" y="0"/>
                  </a:lnTo>
                  <a:lnTo>
                    <a:pt x="21875"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0" name="任意多边形 2679"/>
            <p:cNvSpPr/>
            <p:nvPr/>
          </p:nvSpPr>
          <p:spPr>
            <a:xfrm>
              <a:off x="3244191" y="2546691"/>
              <a:ext cx="106319" cy="195612"/>
            </a:xfrm>
            <a:custGeom>
              <a:avLst/>
              <a:gdLst/>
              <a:ahLst/>
              <a:cxnLst/>
              <a:rect l="0" t="0" r="0" b="0"/>
              <a:pathLst>
                <a:path w="106319" h="195612">
                  <a:moveTo>
                    <a:pt x="0" y="195611"/>
                  </a:moveTo>
                  <a:lnTo>
                    <a:pt x="84442" y="195611"/>
                  </a:lnTo>
                  <a:lnTo>
                    <a:pt x="84442" y="195611"/>
                  </a:lnTo>
                  <a:lnTo>
                    <a:pt x="10631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1" name="任意多边形 2680"/>
            <p:cNvSpPr/>
            <p:nvPr/>
          </p:nvSpPr>
          <p:spPr>
            <a:xfrm>
              <a:off x="3150915" y="2529666"/>
              <a:ext cx="199595" cy="106319"/>
            </a:xfrm>
            <a:custGeom>
              <a:avLst/>
              <a:gdLst/>
              <a:ahLst/>
              <a:cxnLst/>
              <a:rect l="0" t="0" r="0" b="0"/>
              <a:pathLst>
                <a:path w="199595" h="106319">
                  <a:moveTo>
                    <a:pt x="46638" y="0"/>
                  </a:moveTo>
                  <a:lnTo>
                    <a:pt x="0" y="106318"/>
                  </a:lnTo>
                  <a:lnTo>
                    <a:pt x="0" y="106318"/>
                  </a:lnTo>
                  <a:lnTo>
                    <a:pt x="199594"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2" name="任意多边形 2681"/>
            <p:cNvSpPr/>
            <p:nvPr/>
          </p:nvSpPr>
          <p:spPr>
            <a:xfrm>
              <a:off x="3150915" y="2546691"/>
              <a:ext cx="199595" cy="195612"/>
            </a:xfrm>
            <a:custGeom>
              <a:avLst/>
              <a:gdLst/>
              <a:ahLst/>
              <a:cxnLst/>
              <a:rect l="0" t="0" r="0" b="0"/>
              <a:pathLst>
                <a:path w="199595" h="195612">
                  <a:moveTo>
                    <a:pt x="0" y="89293"/>
                  </a:moveTo>
                  <a:lnTo>
                    <a:pt x="93276" y="195611"/>
                  </a:lnTo>
                  <a:lnTo>
                    <a:pt x="93276" y="195611"/>
                  </a:lnTo>
                  <a:lnTo>
                    <a:pt x="19959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3" name="任意多边形 2682"/>
            <p:cNvSpPr/>
            <p:nvPr/>
          </p:nvSpPr>
          <p:spPr>
            <a:xfrm>
              <a:off x="3350509" y="2530214"/>
              <a:ext cx="95381" cy="53160"/>
            </a:xfrm>
            <a:custGeom>
              <a:avLst/>
              <a:gdLst/>
              <a:ahLst/>
              <a:cxnLst/>
              <a:rect l="0" t="0" r="0" b="0"/>
              <a:pathLst>
                <a:path w="95381" h="53160">
                  <a:moveTo>
                    <a:pt x="95380" y="53159"/>
                  </a:moveTo>
                  <a:lnTo>
                    <a:pt x="31283" y="0"/>
                  </a:lnTo>
                  <a:lnTo>
                    <a:pt x="31283" y="0"/>
                  </a:lnTo>
                  <a:lnTo>
                    <a:pt x="0" y="164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4" name="任意多边形 2683"/>
            <p:cNvSpPr/>
            <p:nvPr/>
          </p:nvSpPr>
          <p:spPr>
            <a:xfrm>
              <a:off x="3314809" y="2448885"/>
              <a:ext cx="66984" cy="97807"/>
            </a:xfrm>
            <a:custGeom>
              <a:avLst/>
              <a:gdLst/>
              <a:ahLst/>
              <a:cxnLst/>
              <a:rect l="0" t="0" r="0" b="0"/>
              <a:pathLst>
                <a:path w="66984" h="97807">
                  <a:moveTo>
                    <a:pt x="66983" y="81329"/>
                  </a:moveTo>
                  <a:lnTo>
                    <a:pt x="0" y="0"/>
                  </a:lnTo>
                  <a:lnTo>
                    <a:pt x="0" y="0"/>
                  </a:lnTo>
                  <a:lnTo>
                    <a:pt x="35700"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5" name="任意多边形 2684"/>
            <p:cNvSpPr/>
            <p:nvPr/>
          </p:nvSpPr>
          <p:spPr>
            <a:xfrm>
              <a:off x="3197553" y="2448885"/>
              <a:ext cx="152957" cy="97807"/>
            </a:xfrm>
            <a:custGeom>
              <a:avLst/>
              <a:gdLst/>
              <a:ahLst/>
              <a:cxnLst/>
              <a:rect l="0" t="0" r="0" b="0"/>
              <a:pathLst>
                <a:path w="152957" h="97807">
                  <a:moveTo>
                    <a:pt x="117256" y="0"/>
                  </a:moveTo>
                  <a:lnTo>
                    <a:pt x="0" y="80781"/>
                  </a:lnTo>
                  <a:lnTo>
                    <a:pt x="0" y="80781"/>
                  </a:lnTo>
                  <a:lnTo>
                    <a:pt x="152956"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6" name="任意多边形 2685"/>
            <p:cNvSpPr/>
            <p:nvPr/>
          </p:nvSpPr>
          <p:spPr>
            <a:xfrm>
              <a:off x="3338128" y="2253274"/>
              <a:ext cx="96824" cy="97806"/>
            </a:xfrm>
            <a:custGeom>
              <a:avLst/>
              <a:gdLst/>
              <a:ahLst/>
              <a:cxnLst/>
              <a:rect l="0" t="0" r="0" b="0"/>
              <a:pathLst>
                <a:path w="96824" h="97806">
                  <a:moveTo>
                    <a:pt x="0" y="97805"/>
                  </a:moveTo>
                  <a:lnTo>
                    <a:pt x="96823" y="63756"/>
                  </a:lnTo>
                  <a:lnTo>
                    <a:pt x="96823" y="63756"/>
                  </a:lnTo>
                  <a:lnTo>
                    <a:pt x="5460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7" name="任意多边形 2686"/>
            <p:cNvSpPr/>
            <p:nvPr/>
          </p:nvSpPr>
          <p:spPr>
            <a:xfrm>
              <a:off x="3328633" y="2155468"/>
              <a:ext cx="64098" cy="97807"/>
            </a:xfrm>
            <a:custGeom>
              <a:avLst/>
              <a:gdLst/>
              <a:ahLst/>
              <a:cxnLst/>
              <a:rect l="0" t="0" r="0" b="0"/>
              <a:pathLst>
                <a:path w="64098" h="97807">
                  <a:moveTo>
                    <a:pt x="21876" y="0"/>
                  </a:moveTo>
                  <a:lnTo>
                    <a:pt x="0" y="0"/>
                  </a:lnTo>
                  <a:lnTo>
                    <a:pt x="0" y="0"/>
                  </a:lnTo>
                  <a:lnTo>
                    <a:pt x="64097"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8" name="任意多边形 2687"/>
            <p:cNvSpPr/>
            <p:nvPr/>
          </p:nvSpPr>
          <p:spPr>
            <a:xfrm>
              <a:off x="3244191" y="2155468"/>
              <a:ext cx="148540" cy="195612"/>
            </a:xfrm>
            <a:custGeom>
              <a:avLst/>
              <a:gdLst/>
              <a:ahLst/>
              <a:cxnLst/>
              <a:rect l="0" t="0" r="0" b="0"/>
              <a:pathLst>
                <a:path w="148540" h="195612">
                  <a:moveTo>
                    <a:pt x="0" y="0"/>
                  </a:moveTo>
                  <a:lnTo>
                    <a:pt x="93937" y="195611"/>
                  </a:lnTo>
                  <a:lnTo>
                    <a:pt x="93937" y="195611"/>
                  </a:lnTo>
                  <a:lnTo>
                    <a:pt x="148539"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9" name="任意多边形 2688"/>
            <p:cNvSpPr/>
            <p:nvPr/>
          </p:nvSpPr>
          <p:spPr>
            <a:xfrm>
              <a:off x="3244191" y="2155468"/>
              <a:ext cx="148540" cy="97807"/>
            </a:xfrm>
            <a:custGeom>
              <a:avLst/>
              <a:gdLst/>
              <a:ahLst/>
              <a:cxnLst/>
              <a:rect l="0" t="0" r="0" b="0"/>
              <a:pathLst>
                <a:path w="148540" h="97807">
                  <a:moveTo>
                    <a:pt x="84442" y="0"/>
                  </a:moveTo>
                  <a:lnTo>
                    <a:pt x="0" y="0"/>
                  </a:lnTo>
                  <a:lnTo>
                    <a:pt x="0" y="0"/>
                  </a:lnTo>
                  <a:lnTo>
                    <a:pt x="148539"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0" name="任意多边形 2689"/>
            <p:cNvSpPr/>
            <p:nvPr/>
          </p:nvSpPr>
          <p:spPr>
            <a:xfrm>
              <a:off x="3350509" y="2155468"/>
              <a:ext cx="95381" cy="97807"/>
            </a:xfrm>
            <a:custGeom>
              <a:avLst/>
              <a:gdLst/>
              <a:ahLst/>
              <a:cxnLst/>
              <a:rect l="0" t="0" r="0" b="0"/>
              <a:pathLst>
                <a:path w="95381" h="97807">
                  <a:moveTo>
                    <a:pt x="95380" y="0"/>
                  </a:moveTo>
                  <a:lnTo>
                    <a:pt x="0" y="0"/>
                  </a:lnTo>
                  <a:lnTo>
                    <a:pt x="0" y="0"/>
                  </a:lnTo>
                  <a:lnTo>
                    <a:pt x="42221"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1" name="任意多边形 2690"/>
            <p:cNvSpPr/>
            <p:nvPr/>
          </p:nvSpPr>
          <p:spPr>
            <a:xfrm>
              <a:off x="3392730" y="2155468"/>
              <a:ext cx="64098" cy="161563"/>
            </a:xfrm>
            <a:custGeom>
              <a:avLst/>
              <a:gdLst/>
              <a:ahLst/>
              <a:cxnLst/>
              <a:rect l="0" t="0" r="0" b="0"/>
              <a:pathLst>
                <a:path w="64098" h="161563">
                  <a:moveTo>
                    <a:pt x="42221" y="161562"/>
                  </a:moveTo>
                  <a:lnTo>
                    <a:pt x="64097" y="0"/>
                  </a:lnTo>
                  <a:lnTo>
                    <a:pt x="64097" y="0"/>
                  </a:lnTo>
                  <a:lnTo>
                    <a:pt x="0"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2" name="任意多边形 2691"/>
            <p:cNvSpPr/>
            <p:nvPr/>
          </p:nvSpPr>
          <p:spPr>
            <a:xfrm>
              <a:off x="3392730" y="2155468"/>
              <a:ext cx="64098" cy="97807"/>
            </a:xfrm>
            <a:custGeom>
              <a:avLst/>
              <a:gdLst/>
              <a:ahLst/>
              <a:cxnLst/>
              <a:rect l="0" t="0" r="0" b="0"/>
              <a:pathLst>
                <a:path w="64098" h="97807">
                  <a:moveTo>
                    <a:pt x="64097" y="0"/>
                  </a:moveTo>
                  <a:lnTo>
                    <a:pt x="53159" y="0"/>
                  </a:lnTo>
                  <a:lnTo>
                    <a:pt x="53159" y="0"/>
                  </a:lnTo>
                  <a:lnTo>
                    <a:pt x="0"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3" name="任意多边形 2692"/>
            <p:cNvSpPr/>
            <p:nvPr/>
          </p:nvSpPr>
          <p:spPr>
            <a:xfrm>
              <a:off x="3328633" y="1959857"/>
              <a:ext cx="106319" cy="97806"/>
            </a:xfrm>
            <a:custGeom>
              <a:avLst/>
              <a:gdLst/>
              <a:ahLst/>
              <a:cxnLst/>
              <a:rect l="0" t="0" r="0" b="0"/>
              <a:pathLst>
                <a:path w="106319" h="97806">
                  <a:moveTo>
                    <a:pt x="106318" y="0"/>
                  </a:moveTo>
                  <a:lnTo>
                    <a:pt x="0" y="0"/>
                  </a:lnTo>
                  <a:lnTo>
                    <a:pt x="0" y="0"/>
                  </a:lnTo>
                  <a:lnTo>
                    <a:pt x="53159" y="9780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4" name="任意多边形 2693"/>
            <p:cNvSpPr/>
            <p:nvPr/>
          </p:nvSpPr>
          <p:spPr>
            <a:xfrm>
              <a:off x="3222315" y="1959857"/>
              <a:ext cx="159478" cy="195612"/>
            </a:xfrm>
            <a:custGeom>
              <a:avLst/>
              <a:gdLst/>
              <a:ahLst/>
              <a:cxnLst/>
              <a:rect l="0" t="0" r="0" b="0"/>
              <a:pathLst>
                <a:path w="159478" h="195612">
                  <a:moveTo>
                    <a:pt x="0" y="0"/>
                  </a:moveTo>
                  <a:lnTo>
                    <a:pt x="21876" y="195611"/>
                  </a:lnTo>
                  <a:lnTo>
                    <a:pt x="21876" y="195611"/>
                  </a:lnTo>
                  <a:lnTo>
                    <a:pt x="159477" y="9780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5" name="任意多边形 2694"/>
            <p:cNvSpPr/>
            <p:nvPr/>
          </p:nvSpPr>
          <p:spPr>
            <a:xfrm>
              <a:off x="3222315" y="1959857"/>
              <a:ext cx="159478" cy="97806"/>
            </a:xfrm>
            <a:custGeom>
              <a:avLst/>
              <a:gdLst/>
              <a:ahLst/>
              <a:cxnLst/>
              <a:rect l="0" t="0" r="0" b="0"/>
              <a:pathLst>
                <a:path w="159478" h="97806">
                  <a:moveTo>
                    <a:pt x="106318" y="0"/>
                  </a:moveTo>
                  <a:lnTo>
                    <a:pt x="0" y="0"/>
                  </a:lnTo>
                  <a:lnTo>
                    <a:pt x="0" y="0"/>
                  </a:lnTo>
                  <a:lnTo>
                    <a:pt x="159477" y="9780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6" name="任意多边形 2695"/>
            <p:cNvSpPr/>
            <p:nvPr/>
          </p:nvSpPr>
          <p:spPr>
            <a:xfrm>
              <a:off x="3328633" y="2057662"/>
              <a:ext cx="53160" cy="97807"/>
            </a:xfrm>
            <a:custGeom>
              <a:avLst/>
              <a:gdLst/>
              <a:ahLst/>
              <a:cxnLst/>
              <a:rect l="0" t="0" r="0" b="0"/>
              <a:pathLst>
                <a:path w="53160" h="97807">
                  <a:moveTo>
                    <a:pt x="0" y="97806"/>
                  </a:moveTo>
                  <a:lnTo>
                    <a:pt x="21876" y="97806"/>
                  </a:lnTo>
                  <a:lnTo>
                    <a:pt x="21876" y="97806"/>
                  </a:lnTo>
                  <a:lnTo>
                    <a:pt x="5315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7" name="任意多边形 2696"/>
            <p:cNvSpPr/>
            <p:nvPr/>
          </p:nvSpPr>
          <p:spPr>
            <a:xfrm>
              <a:off x="3244191" y="2057662"/>
              <a:ext cx="137602" cy="97807"/>
            </a:xfrm>
            <a:custGeom>
              <a:avLst/>
              <a:gdLst/>
              <a:ahLst/>
              <a:cxnLst/>
              <a:rect l="0" t="0" r="0" b="0"/>
              <a:pathLst>
                <a:path w="137602" h="97807">
                  <a:moveTo>
                    <a:pt x="0" y="97806"/>
                  </a:moveTo>
                  <a:lnTo>
                    <a:pt x="84442" y="97806"/>
                  </a:lnTo>
                  <a:lnTo>
                    <a:pt x="84442" y="97806"/>
                  </a:lnTo>
                  <a:lnTo>
                    <a:pt x="137601"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8" name="任意多边形 2697"/>
            <p:cNvSpPr/>
            <p:nvPr/>
          </p:nvSpPr>
          <p:spPr>
            <a:xfrm>
              <a:off x="3350509" y="2057662"/>
              <a:ext cx="95381" cy="97807"/>
            </a:xfrm>
            <a:custGeom>
              <a:avLst/>
              <a:gdLst/>
              <a:ahLst/>
              <a:cxnLst/>
              <a:rect l="0" t="0" r="0" b="0"/>
              <a:pathLst>
                <a:path w="95381" h="97807">
                  <a:moveTo>
                    <a:pt x="0" y="97806"/>
                  </a:moveTo>
                  <a:lnTo>
                    <a:pt x="95380" y="97806"/>
                  </a:lnTo>
                  <a:lnTo>
                    <a:pt x="95380" y="97806"/>
                  </a:lnTo>
                  <a:lnTo>
                    <a:pt x="3128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9" name="任意多边形 2698"/>
            <p:cNvSpPr/>
            <p:nvPr/>
          </p:nvSpPr>
          <p:spPr>
            <a:xfrm>
              <a:off x="3381792" y="1959857"/>
              <a:ext cx="75036" cy="195612"/>
            </a:xfrm>
            <a:custGeom>
              <a:avLst/>
              <a:gdLst/>
              <a:ahLst/>
              <a:cxnLst/>
              <a:rect l="0" t="0" r="0" b="0"/>
              <a:pathLst>
                <a:path w="75036" h="195612">
                  <a:moveTo>
                    <a:pt x="75035" y="195611"/>
                  </a:moveTo>
                  <a:lnTo>
                    <a:pt x="53159" y="0"/>
                  </a:lnTo>
                  <a:lnTo>
                    <a:pt x="53159" y="0"/>
                  </a:lnTo>
                  <a:lnTo>
                    <a:pt x="0" y="9780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0" name="任意多边形 2699"/>
            <p:cNvSpPr/>
            <p:nvPr/>
          </p:nvSpPr>
          <p:spPr>
            <a:xfrm>
              <a:off x="3381792" y="2057662"/>
              <a:ext cx="75036" cy="97807"/>
            </a:xfrm>
            <a:custGeom>
              <a:avLst/>
              <a:gdLst/>
              <a:ahLst/>
              <a:cxnLst/>
              <a:rect l="0" t="0" r="0" b="0"/>
              <a:pathLst>
                <a:path w="75036" h="97807">
                  <a:moveTo>
                    <a:pt x="64097" y="97806"/>
                  </a:moveTo>
                  <a:lnTo>
                    <a:pt x="75035" y="97806"/>
                  </a:lnTo>
                  <a:lnTo>
                    <a:pt x="75035" y="97806"/>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1" name="任意多边形 2700"/>
            <p:cNvSpPr/>
            <p:nvPr/>
          </p:nvSpPr>
          <p:spPr>
            <a:xfrm>
              <a:off x="3445889" y="2546691"/>
              <a:ext cx="64098" cy="89842"/>
            </a:xfrm>
            <a:custGeom>
              <a:avLst/>
              <a:gdLst/>
              <a:ahLst/>
              <a:cxnLst/>
              <a:rect l="0" t="0" r="0" b="0"/>
              <a:pathLst>
                <a:path w="64098" h="89842">
                  <a:moveTo>
                    <a:pt x="0" y="36682"/>
                  </a:moveTo>
                  <a:lnTo>
                    <a:pt x="64097" y="89841"/>
                  </a:lnTo>
                  <a:lnTo>
                    <a:pt x="64097" y="89841"/>
                  </a:lnTo>
                  <a:lnTo>
                    <a:pt x="2187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2" name="任意多边形 2701"/>
            <p:cNvSpPr/>
            <p:nvPr/>
          </p:nvSpPr>
          <p:spPr>
            <a:xfrm>
              <a:off x="3432065" y="2546691"/>
              <a:ext cx="35701" cy="36683"/>
            </a:xfrm>
            <a:custGeom>
              <a:avLst/>
              <a:gdLst/>
              <a:ahLst/>
              <a:cxnLst/>
              <a:rect l="0" t="0" r="0" b="0"/>
              <a:pathLst>
                <a:path w="35701" h="36683">
                  <a:moveTo>
                    <a:pt x="0" y="0"/>
                  </a:moveTo>
                  <a:lnTo>
                    <a:pt x="13824" y="36682"/>
                  </a:lnTo>
                  <a:lnTo>
                    <a:pt x="13824" y="36682"/>
                  </a:lnTo>
                  <a:lnTo>
                    <a:pt x="357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3" name="任意多边形 2702"/>
            <p:cNvSpPr/>
            <p:nvPr/>
          </p:nvSpPr>
          <p:spPr>
            <a:xfrm>
              <a:off x="3432065" y="2529666"/>
              <a:ext cx="46638" cy="17026"/>
            </a:xfrm>
            <a:custGeom>
              <a:avLst/>
              <a:gdLst/>
              <a:ahLst/>
              <a:cxnLst/>
              <a:rect l="0" t="0" r="0" b="0"/>
              <a:pathLst>
                <a:path w="46638" h="17026">
                  <a:moveTo>
                    <a:pt x="46637" y="0"/>
                  </a:moveTo>
                  <a:lnTo>
                    <a:pt x="0" y="0"/>
                  </a:lnTo>
                  <a:lnTo>
                    <a:pt x="0" y="0"/>
                  </a:lnTo>
                  <a:lnTo>
                    <a:pt x="35700"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4" name="任意多边形 2703"/>
            <p:cNvSpPr/>
            <p:nvPr/>
          </p:nvSpPr>
          <p:spPr>
            <a:xfrm>
              <a:off x="3432065" y="2529666"/>
              <a:ext cx="35701" cy="17026"/>
            </a:xfrm>
            <a:custGeom>
              <a:avLst/>
              <a:gdLst/>
              <a:ahLst/>
              <a:cxnLst/>
              <a:rect l="0" t="0" r="0" b="0"/>
              <a:pathLst>
                <a:path w="35701" h="17026">
                  <a:moveTo>
                    <a:pt x="0" y="0"/>
                  </a:moveTo>
                  <a:lnTo>
                    <a:pt x="0" y="17025"/>
                  </a:lnTo>
                  <a:lnTo>
                    <a:pt x="0" y="17025"/>
                  </a:lnTo>
                  <a:lnTo>
                    <a:pt x="35700"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5" name="任意多边形 2704"/>
            <p:cNvSpPr/>
            <p:nvPr/>
          </p:nvSpPr>
          <p:spPr>
            <a:xfrm>
              <a:off x="3381792" y="2448885"/>
              <a:ext cx="21877" cy="81330"/>
            </a:xfrm>
            <a:custGeom>
              <a:avLst/>
              <a:gdLst/>
              <a:ahLst/>
              <a:cxnLst/>
              <a:rect l="0" t="0" r="0" b="0"/>
              <a:pathLst>
                <a:path w="21877" h="81330">
                  <a:moveTo>
                    <a:pt x="0" y="81329"/>
                  </a:moveTo>
                  <a:lnTo>
                    <a:pt x="3635" y="80781"/>
                  </a:lnTo>
                  <a:lnTo>
                    <a:pt x="3635" y="80781"/>
                  </a:lnTo>
                  <a:lnTo>
                    <a:pt x="2187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6" name="任意多边形 2705"/>
            <p:cNvSpPr/>
            <p:nvPr/>
          </p:nvSpPr>
          <p:spPr>
            <a:xfrm>
              <a:off x="3385427" y="2448885"/>
              <a:ext cx="46639" cy="80782"/>
            </a:xfrm>
            <a:custGeom>
              <a:avLst/>
              <a:gdLst/>
              <a:ahLst/>
              <a:cxnLst/>
              <a:rect l="0" t="0" r="0" b="0"/>
              <a:pathLst>
                <a:path w="46639" h="80782">
                  <a:moveTo>
                    <a:pt x="0" y="80781"/>
                  </a:moveTo>
                  <a:lnTo>
                    <a:pt x="46638" y="80781"/>
                  </a:lnTo>
                  <a:lnTo>
                    <a:pt x="46638" y="80781"/>
                  </a:lnTo>
                  <a:lnTo>
                    <a:pt x="18241"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7" name="任意多边形 2706"/>
            <p:cNvSpPr/>
            <p:nvPr/>
          </p:nvSpPr>
          <p:spPr>
            <a:xfrm>
              <a:off x="3403668" y="2448885"/>
              <a:ext cx="75697" cy="80782"/>
            </a:xfrm>
            <a:custGeom>
              <a:avLst/>
              <a:gdLst/>
              <a:ahLst/>
              <a:cxnLst/>
              <a:rect l="0" t="0" r="0" b="0"/>
              <a:pathLst>
                <a:path w="75697" h="80782">
                  <a:moveTo>
                    <a:pt x="28397" y="80781"/>
                  </a:moveTo>
                  <a:lnTo>
                    <a:pt x="75696" y="27622"/>
                  </a:lnTo>
                  <a:lnTo>
                    <a:pt x="75696" y="27622"/>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8" name="任意多边形 2707"/>
            <p:cNvSpPr/>
            <p:nvPr/>
          </p:nvSpPr>
          <p:spPr>
            <a:xfrm>
              <a:off x="3314809" y="2423348"/>
              <a:ext cx="88860" cy="25538"/>
            </a:xfrm>
            <a:custGeom>
              <a:avLst/>
              <a:gdLst/>
              <a:ahLst/>
              <a:cxnLst/>
              <a:rect l="0" t="0" r="0" b="0"/>
              <a:pathLst>
                <a:path w="88860" h="25538">
                  <a:moveTo>
                    <a:pt x="23980" y="0"/>
                  </a:moveTo>
                  <a:lnTo>
                    <a:pt x="0" y="25537"/>
                  </a:lnTo>
                  <a:lnTo>
                    <a:pt x="0" y="25537"/>
                  </a:lnTo>
                  <a:lnTo>
                    <a:pt x="88859" y="2553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9" name="任意多边形 2708"/>
            <p:cNvSpPr/>
            <p:nvPr/>
          </p:nvSpPr>
          <p:spPr>
            <a:xfrm>
              <a:off x="3314809" y="2448885"/>
              <a:ext cx="88860" cy="81330"/>
            </a:xfrm>
            <a:custGeom>
              <a:avLst/>
              <a:gdLst/>
              <a:ahLst/>
              <a:cxnLst/>
              <a:rect l="0" t="0" r="0" b="0"/>
              <a:pathLst>
                <a:path w="88860" h="81330">
                  <a:moveTo>
                    <a:pt x="0" y="0"/>
                  </a:moveTo>
                  <a:lnTo>
                    <a:pt x="66983" y="81329"/>
                  </a:lnTo>
                  <a:lnTo>
                    <a:pt x="66983" y="81329"/>
                  </a:lnTo>
                  <a:lnTo>
                    <a:pt x="8885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0" name="任意多边形 2709"/>
            <p:cNvSpPr/>
            <p:nvPr/>
          </p:nvSpPr>
          <p:spPr>
            <a:xfrm>
              <a:off x="3403668" y="2370189"/>
              <a:ext cx="95381" cy="106319"/>
            </a:xfrm>
            <a:custGeom>
              <a:avLst/>
              <a:gdLst/>
              <a:ahLst/>
              <a:cxnLst/>
              <a:rect l="0" t="0" r="0" b="0"/>
              <a:pathLst>
                <a:path w="95381" h="106319">
                  <a:moveTo>
                    <a:pt x="75696" y="106318"/>
                  </a:moveTo>
                  <a:lnTo>
                    <a:pt x="95380" y="0"/>
                  </a:lnTo>
                  <a:lnTo>
                    <a:pt x="95380" y="0"/>
                  </a:lnTo>
                  <a:lnTo>
                    <a:pt x="0" y="7869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1" name="任意多边形 2710"/>
            <p:cNvSpPr/>
            <p:nvPr/>
          </p:nvSpPr>
          <p:spPr>
            <a:xfrm>
              <a:off x="3338128" y="2351079"/>
              <a:ext cx="65541" cy="97807"/>
            </a:xfrm>
            <a:custGeom>
              <a:avLst/>
              <a:gdLst/>
              <a:ahLst/>
              <a:cxnLst/>
              <a:rect l="0" t="0" r="0" b="0"/>
              <a:pathLst>
                <a:path w="65541" h="97807">
                  <a:moveTo>
                    <a:pt x="0" y="0"/>
                  </a:moveTo>
                  <a:lnTo>
                    <a:pt x="661" y="72269"/>
                  </a:lnTo>
                  <a:lnTo>
                    <a:pt x="661" y="72269"/>
                  </a:lnTo>
                  <a:lnTo>
                    <a:pt x="65540"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2" name="任意多边形 2711"/>
            <p:cNvSpPr/>
            <p:nvPr/>
          </p:nvSpPr>
          <p:spPr>
            <a:xfrm>
              <a:off x="3328633" y="2644496"/>
              <a:ext cx="85974" cy="97807"/>
            </a:xfrm>
            <a:custGeom>
              <a:avLst/>
              <a:gdLst/>
              <a:ahLst/>
              <a:cxnLst/>
              <a:rect l="0" t="0" r="0" b="0"/>
              <a:pathLst>
                <a:path w="85974" h="97807">
                  <a:moveTo>
                    <a:pt x="0" y="97806"/>
                  </a:moveTo>
                  <a:lnTo>
                    <a:pt x="21876" y="97806"/>
                  </a:lnTo>
                  <a:lnTo>
                    <a:pt x="21876" y="97806"/>
                  </a:lnTo>
                  <a:lnTo>
                    <a:pt x="8597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3" name="任意多边形 2712"/>
            <p:cNvSpPr/>
            <p:nvPr/>
          </p:nvSpPr>
          <p:spPr>
            <a:xfrm>
              <a:off x="3414606" y="2644496"/>
              <a:ext cx="42222" cy="97807"/>
            </a:xfrm>
            <a:custGeom>
              <a:avLst/>
              <a:gdLst/>
              <a:ahLst/>
              <a:cxnLst/>
              <a:rect l="0" t="0" r="0" b="0"/>
              <a:pathLst>
                <a:path w="42222" h="97807">
                  <a:moveTo>
                    <a:pt x="20345" y="97806"/>
                  </a:moveTo>
                  <a:lnTo>
                    <a:pt x="42221" y="97806"/>
                  </a:lnTo>
                  <a:lnTo>
                    <a:pt x="42221" y="97806"/>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4" name="任意多边形 2713"/>
            <p:cNvSpPr/>
            <p:nvPr/>
          </p:nvSpPr>
          <p:spPr>
            <a:xfrm>
              <a:off x="3414606" y="2635984"/>
              <a:ext cx="42222" cy="106319"/>
            </a:xfrm>
            <a:custGeom>
              <a:avLst/>
              <a:gdLst/>
              <a:ahLst/>
              <a:cxnLst/>
              <a:rect l="0" t="0" r="0" b="0"/>
              <a:pathLst>
                <a:path w="42222" h="106319">
                  <a:moveTo>
                    <a:pt x="42221" y="106318"/>
                  </a:moveTo>
                  <a:lnTo>
                    <a:pt x="17459" y="0"/>
                  </a:lnTo>
                  <a:lnTo>
                    <a:pt x="17459" y="0"/>
                  </a:lnTo>
                  <a:lnTo>
                    <a:pt x="0" y="851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5" name="任意多边形 2714"/>
            <p:cNvSpPr/>
            <p:nvPr/>
          </p:nvSpPr>
          <p:spPr>
            <a:xfrm>
              <a:off x="3385427" y="2644496"/>
              <a:ext cx="49525" cy="97807"/>
            </a:xfrm>
            <a:custGeom>
              <a:avLst/>
              <a:gdLst/>
              <a:ahLst/>
              <a:cxnLst/>
              <a:rect l="0" t="0" r="0" b="0"/>
              <a:pathLst>
                <a:path w="49525" h="97807">
                  <a:moveTo>
                    <a:pt x="0" y="97806"/>
                  </a:moveTo>
                  <a:lnTo>
                    <a:pt x="49524" y="97806"/>
                  </a:lnTo>
                  <a:lnTo>
                    <a:pt x="49524" y="97806"/>
                  </a:lnTo>
                  <a:lnTo>
                    <a:pt x="2917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6" name="任意多边形 2715"/>
            <p:cNvSpPr/>
            <p:nvPr/>
          </p:nvSpPr>
          <p:spPr>
            <a:xfrm>
              <a:off x="3350509" y="2644496"/>
              <a:ext cx="64098" cy="97807"/>
            </a:xfrm>
            <a:custGeom>
              <a:avLst/>
              <a:gdLst/>
              <a:ahLst/>
              <a:cxnLst/>
              <a:rect l="0" t="0" r="0" b="0"/>
              <a:pathLst>
                <a:path w="64098" h="97807">
                  <a:moveTo>
                    <a:pt x="0" y="97806"/>
                  </a:moveTo>
                  <a:lnTo>
                    <a:pt x="34918" y="97806"/>
                  </a:lnTo>
                  <a:lnTo>
                    <a:pt x="34918" y="97806"/>
                  </a:lnTo>
                  <a:lnTo>
                    <a:pt x="6409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7" name="任意多边形 2716"/>
            <p:cNvSpPr/>
            <p:nvPr/>
          </p:nvSpPr>
          <p:spPr>
            <a:xfrm>
              <a:off x="3328633" y="2546691"/>
              <a:ext cx="85974" cy="195612"/>
            </a:xfrm>
            <a:custGeom>
              <a:avLst/>
              <a:gdLst/>
              <a:ahLst/>
              <a:cxnLst/>
              <a:rect l="0" t="0" r="0" b="0"/>
              <a:pathLst>
                <a:path w="85974" h="195612">
                  <a:moveTo>
                    <a:pt x="21876" y="0"/>
                  </a:moveTo>
                  <a:lnTo>
                    <a:pt x="0" y="195611"/>
                  </a:lnTo>
                  <a:lnTo>
                    <a:pt x="0" y="195611"/>
                  </a:lnTo>
                  <a:lnTo>
                    <a:pt x="85973" y="9780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8" name="任意多边形 2717"/>
            <p:cNvSpPr/>
            <p:nvPr/>
          </p:nvSpPr>
          <p:spPr>
            <a:xfrm>
              <a:off x="3414606" y="2583373"/>
              <a:ext cx="31284" cy="61124"/>
            </a:xfrm>
            <a:custGeom>
              <a:avLst/>
              <a:gdLst/>
              <a:ahLst/>
              <a:cxnLst/>
              <a:rect l="0" t="0" r="0" b="0"/>
              <a:pathLst>
                <a:path w="31284" h="61124">
                  <a:moveTo>
                    <a:pt x="17459" y="52611"/>
                  </a:moveTo>
                  <a:lnTo>
                    <a:pt x="31283" y="0"/>
                  </a:lnTo>
                  <a:lnTo>
                    <a:pt x="31283" y="0"/>
                  </a:lnTo>
                  <a:lnTo>
                    <a:pt x="0" y="6112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9" name="任意多边形 2718"/>
            <p:cNvSpPr/>
            <p:nvPr/>
          </p:nvSpPr>
          <p:spPr>
            <a:xfrm>
              <a:off x="3350509" y="2546691"/>
              <a:ext cx="95381" cy="97806"/>
            </a:xfrm>
            <a:custGeom>
              <a:avLst/>
              <a:gdLst/>
              <a:ahLst/>
              <a:cxnLst/>
              <a:rect l="0" t="0" r="0" b="0"/>
              <a:pathLst>
                <a:path w="95381" h="97806">
                  <a:moveTo>
                    <a:pt x="95380" y="36682"/>
                  </a:moveTo>
                  <a:lnTo>
                    <a:pt x="0" y="0"/>
                  </a:lnTo>
                  <a:lnTo>
                    <a:pt x="0" y="0"/>
                  </a:lnTo>
                  <a:lnTo>
                    <a:pt x="64097" y="9780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0" name="任意多边形 2719"/>
            <p:cNvSpPr/>
            <p:nvPr/>
          </p:nvSpPr>
          <p:spPr>
            <a:xfrm>
              <a:off x="3509986" y="2546691"/>
              <a:ext cx="75035" cy="143001"/>
            </a:xfrm>
            <a:custGeom>
              <a:avLst/>
              <a:gdLst/>
              <a:ahLst/>
              <a:cxnLst/>
              <a:rect l="0" t="0" r="0" b="0"/>
              <a:pathLst>
                <a:path w="75035" h="143001">
                  <a:moveTo>
                    <a:pt x="0" y="89841"/>
                  </a:moveTo>
                  <a:lnTo>
                    <a:pt x="64097" y="143000"/>
                  </a:lnTo>
                  <a:lnTo>
                    <a:pt x="64097" y="143000"/>
                  </a:lnTo>
                  <a:lnTo>
                    <a:pt x="7503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1" name="任意多边形 2720"/>
            <p:cNvSpPr/>
            <p:nvPr/>
          </p:nvSpPr>
          <p:spPr>
            <a:xfrm>
              <a:off x="3574083" y="2546691"/>
              <a:ext cx="92494" cy="143001"/>
            </a:xfrm>
            <a:custGeom>
              <a:avLst/>
              <a:gdLst/>
              <a:ahLst/>
              <a:cxnLst/>
              <a:rect l="0" t="0" r="0" b="0"/>
              <a:pathLst>
                <a:path w="92494" h="143001">
                  <a:moveTo>
                    <a:pt x="0" y="143000"/>
                  </a:moveTo>
                  <a:lnTo>
                    <a:pt x="92493" y="89293"/>
                  </a:lnTo>
                  <a:lnTo>
                    <a:pt x="92493" y="89293"/>
                  </a:lnTo>
                  <a:lnTo>
                    <a:pt x="1093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2" name="任意多边形 2721"/>
            <p:cNvSpPr/>
            <p:nvPr/>
          </p:nvSpPr>
          <p:spPr>
            <a:xfrm>
              <a:off x="3585020" y="2529666"/>
              <a:ext cx="81557" cy="106319"/>
            </a:xfrm>
            <a:custGeom>
              <a:avLst/>
              <a:gdLst/>
              <a:ahLst/>
              <a:cxnLst/>
              <a:rect l="0" t="0" r="0" b="0"/>
              <a:pathLst>
                <a:path w="81557" h="106319">
                  <a:moveTo>
                    <a:pt x="81556" y="106318"/>
                  </a:moveTo>
                  <a:lnTo>
                    <a:pt x="34918" y="0"/>
                  </a:lnTo>
                  <a:lnTo>
                    <a:pt x="34918" y="0"/>
                  </a:lnTo>
                  <a:lnTo>
                    <a:pt x="0"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3" name="任意多边形 2722"/>
            <p:cNvSpPr/>
            <p:nvPr/>
          </p:nvSpPr>
          <p:spPr>
            <a:xfrm>
              <a:off x="3585020" y="2476507"/>
              <a:ext cx="34919" cy="70185"/>
            </a:xfrm>
            <a:custGeom>
              <a:avLst/>
              <a:gdLst/>
              <a:ahLst/>
              <a:cxnLst/>
              <a:rect l="0" t="0" r="0" b="0"/>
              <a:pathLst>
                <a:path w="34919" h="70185">
                  <a:moveTo>
                    <a:pt x="34918" y="53159"/>
                  </a:moveTo>
                  <a:lnTo>
                    <a:pt x="11600" y="0"/>
                  </a:lnTo>
                  <a:lnTo>
                    <a:pt x="11600" y="0"/>
                  </a:lnTo>
                  <a:lnTo>
                    <a:pt x="0" y="7018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4" name="任意多边形 2723"/>
            <p:cNvSpPr/>
            <p:nvPr/>
          </p:nvSpPr>
          <p:spPr>
            <a:xfrm>
              <a:off x="3479364" y="2476507"/>
              <a:ext cx="117257" cy="70185"/>
            </a:xfrm>
            <a:custGeom>
              <a:avLst/>
              <a:gdLst/>
              <a:ahLst/>
              <a:cxnLst/>
              <a:rect l="0" t="0" r="0" b="0"/>
              <a:pathLst>
                <a:path w="117257" h="70185">
                  <a:moveTo>
                    <a:pt x="117256" y="0"/>
                  </a:moveTo>
                  <a:lnTo>
                    <a:pt x="0" y="0"/>
                  </a:lnTo>
                  <a:lnTo>
                    <a:pt x="0" y="0"/>
                  </a:lnTo>
                  <a:lnTo>
                    <a:pt x="105656" y="7018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5" name="任意多边形 2724"/>
            <p:cNvSpPr/>
            <p:nvPr/>
          </p:nvSpPr>
          <p:spPr>
            <a:xfrm>
              <a:off x="3478702" y="2476507"/>
              <a:ext cx="106319" cy="70185"/>
            </a:xfrm>
            <a:custGeom>
              <a:avLst/>
              <a:gdLst/>
              <a:ahLst/>
              <a:cxnLst/>
              <a:rect l="0" t="0" r="0" b="0"/>
              <a:pathLst>
                <a:path w="106319" h="70185">
                  <a:moveTo>
                    <a:pt x="662" y="0"/>
                  </a:moveTo>
                  <a:lnTo>
                    <a:pt x="0" y="53159"/>
                  </a:lnTo>
                  <a:lnTo>
                    <a:pt x="0" y="53159"/>
                  </a:lnTo>
                  <a:lnTo>
                    <a:pt x="106318" y="7018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6" name="任意多边形 2725"/>
            <p:cNvSpPr/>
            <p:nvPr/>
          </p:nvSpPr>
          <p:spPr>
            <a:xfrm>
              <a:off x="3467765" y="2529666"/>
              <a:ext cx="117256" cy="17026"/>
            </a:xfrm>
            <a:custGeom>
              <a:avLst/>
              <a:gdLst/>
              <a:ahLst/>
              <a:cxnLst/>
              <a:rect l="0" t="0" r="0" b="0"/>
              <a:pathLst>
                <a:path w="117256" h="17026">
                  <a:moveTo>
                    <a:pt x="10937" y="0"/>
                  </a:moveTo>
                  <a:lnTo>
                    <a:pt x="0" y="17025"/>
                  </a:lnTo>
                  <a:lnTo>
                    <a:pt x="0" y="17025"/>
                  </a:lnTo>
                  <a:lnTo>
                    <a:pt x="117255"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7" name="任意多边形 2726"/>
            <p:cNvSpPr/>
            <p:nvPr/>
          </p:nvSpPr>
          <p:spPr>
            <a:xfrm>
              <a:off x="3467765" y="2546691"/>
              <a:ext cx="117256" cy="89842"/>
            </a:xfrm>
            <a:custGeom>
              <a:avLst/>
              <a:gdLst/>
              <a:ahLst/>
              <a:cxnLst/>
              <a:rect l="0" t="0" r="0" b="0"/>
              <a:pathLst>
                <a:path w="117256" h="89842">
                  <a:moveTo>
                    <a:pt x="0" y="0"/>
                  </a:moveTo>
                  <a:lnTo>
                    <a:pt x="42221" y="89841"/>
                  </a:lnTo>
                  <a:lnTo>
                    <a:pt x="42221" y="89841"/>
                  </a:lnTo>
                  <a:lnTo>
                    <a:pt x="117255"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8" name="任意多边形 2727"/>
            <p:cNvSpPr/>
            <p:nvPr/>
          </p:nvSpPr>
          <p:spPr>
            <a:xfrm>
              <a:off x="3338128" y="2317030"/>
              <a:ext cx="118700" cy="34050"/>
            </a:xfrm>
            <a:custGeom>
              <a:avLst/>
              <a:gdLst/>
              <a:ahLst/>
              <a:cxnLst/>
              <a:rect l="0" t="0" r="0" b="0"/>
              <a:pathLst>
                <a:path w="118700" h="34050">
                  <a:moveTo>
                    <a:pt x="96823" y="0"/>
                  </a:moveTo>
                  <a:lnTo>
                    <a:pt x="0" y="34049"/>
                  </a:lnTo>
                  <a:lnTo>
                    <a:pt x="0" y="34049"/>
                  </a:lnTo>
                  <a:lnTo>
                    <a:pt x="118699" y="3404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9" name="任意多边形 2728"/>
            <p:cNvSpPr/>
            <p:nvPr/>
          </p:nvSpPr>
          <p:spPr>
            <a:xfrm>
              <a:off x="3434951" y="2317030"/>
              <a:ext cx="21877" cy="34050"/>
            </a:xfrm>
            <a:custGeom>
              <a:avLst/>
              <a:gdLst/>
              <a:ahLst/>
              <a:cxnLst/>
              <a:rect l="0" t="0" r="0" b="0"/>
              <a:pathLst>
                <a:path w="21877" h="34050">
                  <a:moveTo>
                    <a:pt x="21876" y="34049"/>
                  </a:moveTo>
                  <a:lnTo>
                    <a:pt x="0" y="0"/>
                  </a:lnTo>
                  <a:lnTo>
                    <a:pt x="0" y="0"/>
                  </a:lnTo>
                  <a:lnTo>
                    <a:pt x="21876" y="3404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30" name="任意多边形 2729"/>
            <p:cNvSpPr/>
            <p:nvPr/>
          </p:nvSpPr>
          <p:spPr>
            <a:xfrm>
              <a:off x="3456827" y="2351079"/>
              <a:ext cx="42222" cy="19111"/>
            </a:xfrm>
            <a:custGeom>
              <a:avLst/>
              <a:gdLst/>
              <a:ahLst/>
              <a:cxnLst/>
              <a:rect l="0" t="0" r="0" b="0"/>
              <a:pathLst>
                <a:path w="42222" h="19111">
                  <a:moveTo>
                    <a:pt x="42221" y="19110"/>
                  </a:moveTo>
                  <a:lnTo>
                    <a:pt x="0" y="0"/>
                  </a:lnTo>
                  <a:lnTo>
                    <a:pt x="0"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31" name="任意多边形 2730"/>
            <p:cNvSpPr/>
            <p:nvPr/>
          </p:nvSpPr>
          <p:spPr>
            <a:xfrm>
              <a:off x="3403668" y="2351079"/>
              <a:ext cx="95381" cy="97807"/>
            </a:xfrm>
            <a:custGeom>
              <a:avLst/>
              <a:gdLst/>
              <a:ahLst/>
              <a:cxnLst/>
              <a:rect l="0" t="0" r="0" b="0"/>
              <a:pathLst>
                <a:path w="95381" h="97807">
                  <a:moveTo>
                    <a:pt x="0" y="97806"/>
                  </a:moveTo>
                  <a:lnTo>
                    <a:pt x="95380" y="19110"/>
                  </a:lnTo>
                  <a:lnTo>
                    <a:pt x="95380" y="19110"/>
                  </a:lnTo>
                  <a:lnTo>
                    <a:pt x="5315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32" name="任意多边形 2731"/>
            <p:cNvSpPr/>
            <p:nvPr/>
          </p:nvSpPr>
          <p:spPr>
            <a:xfrm>
              <a:off x="3338128" y="2351079"/>
              <a:ext cx="118700" cy="97807"/>
            </a:xfrm>
            <a:custGeom>
              <a:avLst/>
              <a:gdLst/>
              <a:ahLst/>
              <a:cxnLst/>
              <a:rect l="0" t="0" r="0" b="0"/>
              <a:pathLst>
                <a:path w="118700" h="97807">
                  <a:moveTo>
                    <a:pt x="0" y="0"/>
                  </a:moveTo>
                  <a:lnTo>
                    <a:pt x="65540" y="97806"/>
                  </a:lnTo>
                  <a:lnTo>
                    <a:pt x="65540" y="97806"/>
                  </a:lnTo>
                  <a:lnTo>
                    <a:pt x="11869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34" name="矩形 2733"/>
          <p:cNvSpPr/>
          <p:nvPr/>
        </p:nvSpPr>
        <p:spPr>
          <a:xfrm>
            <a:off x="3416193" y="2773485"/>
            <a:ext cx="2130711" cy="830997"/>
          </a:xfrm>
          <a:prstGeom prst="rect">
            <a:avLst/>
          </a:prstGeom>
          <a:noFill/>
        </p:spPr>
        <p:txBody>
          <a:bodyPr wrap="none" lIns="91440" tIns="45720" rIns="91440" bIns="45720">
            <a:spAutoFit/>
          </a:bodyPr>
          <a:lstStyle/>
          <a:p>
            <a:pPr algn="ctr"/>
            <a:r>
              <a:rPr lang="zh-CN" altLang="en-US" sz="4800" b="1" cap="none" spc="0" dirty="0" smtClean="0">
                <a:ln w="0">
                  <a:solidFill>
                    <a:schemeClr val="bg1"/>
                  </a:solidFill>
                </a:ln>
                <a:noFill/>
                <a:effectLst>
                  <a:outerShdw blurRad="38100" dist="25400" dir="5400000" algn="ctr" rotWithShape="0">
                    <a:srgbClr val="6E747A">
                      <a:alpha val="43000"/>
                    </a:srgbClr>
                  </a:outerShdw>
                </a:effectLst>
                <a:latin typeface="Kozuka Gothic Pro H" panose="020B0800000000000000" pitchFamily="34" charset="-128"/>
                <a:ea typeface="Kozuka Gothic Pro H" panose="020B0800000000000000" pitchFamily="34" charset="-128"/>
              </a:rPr>
              <a:t>章节</a:t>
            </a:r>
            <a:r>
              <a:rPr lang="en-US" altLang="zh-CN" sz="4800" b="1" cap="none" spc="0" dirty="0" smtClean="0">
                <a:ln w="0">
                  <a:solidFill>
                    <a:schemeClr val="bg1"/>
                  </a:solidFill>
                </a:ln>
                <a:noFill/>
                <a:effectLst>
                  <a:outerShdw blurRad="38100" dist="25400" dir="5400000" algn="ctr" rotWithShape="0">
                    <a:srgbClr val="6E747A">
                      <a:alpha val="43000"/>
                    </a:srgbClr>
                  </a:outerShdw>
                </a:effectLst>
                <a:latin typeface="Kozuka Gothic Pro H" panose="020B0800000000000000" pitchFamily="34" charset="-128"/>
                <a:ea typeface="Kozuka Gothic Pro H" panose="020B0800000000000000" pitchFamily="34" charset="-128"/>
              </a:rPr>
              <a:t>04</a:t>
            </a:r>
            <a:endParaRPr lang="zh-CN" altLang="en-US" sz="4800" b="1" cap="none" spc="0" dirty="0">
              <a:ln w="0">
                <a:solidFill>
                  <a:schemeClr val="bg1"/>
                </a:solidFill>
              </a:ln>
              <a:noFill/>
              <a:effectLst>
                <a:outerShdw blurRad="38100" dist="25400" dir="5400000" algn="ctr" rotWithShape="0">
                  <a:srgbClr val="6E747A">
                    <a:alpha val="43000"/>
                  </a:srgbClr>
                </a:outerShdw>
              </a:effectLst>
              <a:latin typeface="Kozuka Gothic Pro H" panose="020B0800000000000000" pitchFamily="34" charset="-128"/>
              <a:ea typeface="Kozuka Gothic Pro H" panose="020B0800000000000000" pitchFamily="34" charset="-128"/>
            </a:endParaRPr>
          </a:p>
        </p:txBody>
      </p:sp>
      <p:sp>
        <p:nvSpPr>
          <p:cNvPr id="316" name="矩形 315"/>
          <p:cNvSpPr/>
          <p:nvPr/>
        </p:nvSpPr>
        <p:spPr>
          <a:xfrm>
            <a:off x="4734757" y="3684494"/>
            <a:ext cx="5032148" cy="923330"/>
          </a:xfrm>
          <a:prstGeom prst="rect">
            <a:avLst/>
          </a:prstGeom>
          <a:noFill/>
        </p:spPr>
        <p:txBody>
          <a:bodyPr wrap="none" lIns="91440" tIns="45720" rIns="91440" bIns="45720">
            <a:spAutoFit/>
          </a:bodyPr>
          <a:lstStyle/>
          <a:p>
            <a:pPr algn="ctr"/>
            <a:r>
              <a:rPr lang="zh-CN" altLang="en-US" sz="5400" b="1" cap="none" spc="0" dirty="0" smtClean="0">
                <a:ln w="0">
                  <a:solidFill>
                    <a:schemeClr val="bg1"/>
                  </a:solidFill>
                </a:ln>
                <a:noFill/>
                <a:effectLst>
                  <a:outerShdw blurRad="38100" dist="25400" dir="5400000" algn="ctr" rotWithShape="0">
                    <a:srgbClr val="6E747A">
                      <a:alpha val="43000"/>
                    </a:srgbClr>
                  </a:outerShdw>
                </a:effectLst>
                <a:latin typeface="Kozuka Gothic Pro H" panose="020B0800000000000000" pitchFamily="34" charset="-128"/>
                <a:ea typeface="Kozuka Gothic Pro H" panose="020B0800000000000000" pitchFamily="34" charset="-128"/>
              </a:rPr>
              <a:t>改进对策与建议</a:t>
            </a:r>
            <a:endParaRPr lang="zh-CN" altLang="en-US" sz="5400" b="1" cap="none" spc="0" dirty="0">
              <a:ln w="0">
                <a:solidFill>
                  <a:schemeClr val="bg1"/>
                </a:solidFill>
              </a:ln>
              <a:noFill/>
              <a:effectLst>
                <a:outerShdw blurRad="38100" dist="25400" dir="5400000" algn="ctr" rotWithShape="0">
                  <a:srgbClr val="6E747A">
                    <a:alpha val="43000"/>
                  </a:srgbClr>
                </a:outerShdw>
              </a:effectLst>
              <a:latin typeface="Kozuka Gothic Pro H" panose="020B0800000000000000" pitchFamily="34" charset="-128"/>
              <a:ea typeface="Kozuka Gothic Pro H" panose="020B0800000000000000" pitchFamily="34" charset="-128"/>
            </a:endParaRPr>
          </a:p>
        </p:txBody>
      </p:sp>
    </p:spTree>
    <p:extLst>
      <p:ext uri="{BB962C8B-B14F-4D97-AF65-F5344CB8AC3E}">
        <p14:creationId xmlns:p14="http://schemas.microsoft.com/office/powerpoint/2010/main" val="3617383965"/>
      </p:ext>
    </p:extLst>
  </p:cSld>
  <p:clrMapOvr>
    <a:masterClrMapping/>
  </p:clrMapOvr>
  <mc:AlternateContent xmlns:mc="http://schemas.openxmlformats.org/markup-compatibility/2006" xmlns:p14="http://schemas.microsoft.com/office/powerpoint/2010/main">
    <mc:Choice Requires="p14">
      <p:transition spd="slow" p14:dur="1299">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nodeType="withEffect">
                                  <p:stCondLst>
                                    <p:cond delay="0"/>
                                  </p:stCondLst>
                                  <p:iterate type="lt">
                                    <p:tmPct val="10000"/>
                                  </p:iterate>
                                  <p:childTnLst>
                                    <p:set>
                                      <p:cBhvr>
                                        <p:cTn id="6" dur="1" fill="hold">
                                          <p:stCondLst>
                                            <p:cond delay="0"/>
                                          </p:stCondLst>
                                        </p:cTn>
                                        <p:tgtEl>
                                          <p:spTgt spid="2733"/>
                                        </p:tgtEl>
                                        <p:attrNameLst>
                                          <p:attrName>style.visibility</p:attrName>
                                        </p:attrNameLst>
                                      </p:cBhvr>
                                      <p:to>
                                        <p:strVal val="visible"/>
                                      </p:to>
                                    </p:set>
                                    <p:anim calcmode="lin" valueType="num">
                                      <p:cBhvr>
                                        <p:cTn id="7" dur="500" fill="hold"/>
                                        <p:tgtEl>
                                          <p:spTgt spid="273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733"/>
                                        </p:tgtEl>
                                        <p:attrNameLst>
                                          <p:attrName>ppt_y</p:attrName>
                                        </p:attrNameLst>
                                      </p:cBhvr>
                                      <p:tavLst>
                                        <p:tav tm="0">
                                          <p:val>
                                            <p:strVal val="#ppt_y"/>
                                          </p:val>
                                        </p:tav>
                                        <p:tav tm="100000">
                                          <p:val>
                                            <p:strVal val="#ppt_y"/>
                                          </p:val>
                                        </p:tav>
                                      </p:tavLst>
                                    </p:anim>
                                    <p:anim calcmode="lin" valueType="num">
                                      <p:cBhvr>
                                        <p:cTn id="9" dur="500" fill="hold"/>
                                        <p:tgtEl>
                                          <p:spTgt spid="273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73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733"/>
                                        </p:tgtEl>
                                      </p:cBhvr>
                                    </p:animEffect>
                                  </p:childTnLst>
                                </p:cTn>
                              </p:par>
                              <p:par>
                                <p:cTn id="12" presetID="41" presetClass="entr" presetSubtype="0" fill="hold" grpId="0" nodeType="withEffect">
                                  <p:stCondLst>
                                    <p:cond delay="300"/>
                                  </p:stCondLst>
                                  <p:iterate type="lt">
                                    <p:tmPct val="10000"/>
                                  </p:iterate>
                                  <p:childTnLst>
                                    <p:set>
                                      <p:cBhvr>
                                        <p:cTn id="13" dur="1" fill="hold">
                                          <p:stCondLst>
                                            <p:cond delay="0"/>
                                          </p:stCondLst>
                                        </p:cTn>
                                        <p:tgtEl>
                                          <p:spTgt spid="2734"/>
                                        </p:tgtEl>
                                        <p:attrNameLst>
                                          <p:attrName>style.visibility</p:attrName>
                                        </p:attrNameLst>
                                      </p:cBhvr>
                                      <p:to>
                                        <p:strVal val="visible"/>
                                      </p:to>
                                    </p:set>
                                    <p:anim calcmode="lin" valueType="num">
                                      <p:cBhvr>
                                        <p:cTn id="14" dur="500" fill="hold"/>
                                        <p:tgtEl>
                                          <p:spTgt spid="2734"/>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2734"/>
                                        </p:tgtEl>
                                        <p:attrNameLst>
                                          <p:attrName>ppt_y</p:attrName>
                                        </p:attrNameLst>
                                      </p:cBhvr>
                                      <p:tavLst>
                                        <p:tav tm="0">
                                          <p:val>
                                            <p:strVal val="#ppt_y"/>
                                          </p:val>
                                        </p:tav>
                                        <p:tav tm="100000">
                                          <p:val>
                                            <p:strVal val="#ppt_y"/>
                                          </p:val>
                                        </p:tav>
                                      </p:tavLst>
                                    </p:anim>
                                    <p:anim calcmode="lin" valueType="num">
                                      <p:cBhvr>
                                        <p:cTn id="16" dur="500" fill="hold"/>
                                        <p:tgtEl>
                                          <p:spTgt spid="2734"/>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2734"/>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2734"/>
                                        </p:tgtEl>
                                      </p:cBhvr>
                                    </p:animEffect>
                                  </p:childTnLst>
                                </p:cTn>
                              </p:par>
                              <p:par>
                                <p:cTn id="19" presetID="41" presetClass="entr" presetSubtype="0" fill="hold" grpId="0" nodeType="withEffect">
                                  <p:stCondLst>
                                    <p:cond delay="200"/>
                                  </p:stCondLst>
                                  <p:iterate type="lt">
                                    <p:tmPct val="10000"/>
                                  </p:iterate>
                                  <p:childTnLst>
                                    <p:set>
                                      <p:cBhvr>
                                        <p:cTn id="20" dur="1" fill="hold">
                                          <p:stCondLst>
                                            <p:cond delay="0"/>
                                          </p:stCondLst>
                                        </p:cTn>
                                        <p:tgtEl>
                                          <p:spTgt spid="316"/>
                                        </p:tgtEl>
                                        <p:attrNameLst>
                                          <p:attrName>style.visibility</p:attrName>
                                        </p:attrNameLst>
                                      </p:cBhvr>
                                      <p:to>
                                        <p:strVal val="visible"/>
                                      </p:to>
                                    </p:set>
                                    <p:anim calcmode="lin" valueType="num">
                                      <p:cBhvr>
                                        <p:cTn id="21" dur="500" fill="hold"/>
                                        <p:tgtEl>
                                          <p:spTgt spid="316"/>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316"/>
                                        </p:tgtEl>
                                        <p:attrNameLst>
                                          <p:attrName>ppt_y</p:attrName>
                                        </p:attrNameLst>
                                      </p:cBhvr>
                                      <p:tavLst>
                                        <p:tav tm="0">
                                          <p:val>
                                            <p:strVal val="#ppt_y"/>
                                          </p:val>
                                        </p:tav>
                                        <p:tav tm="100000">
                                          <p:val>
                                            <p:strVal val="#ppt_y"/>
                                          </p:val>
                                        </p:tav>
                                      </p:tavLst>
                                    </p:anim>
                                    <p:anim calcmode="lin" valueType="num">
                                      <p:cBhvr>
                                        <p:cTn id="23" dur="500" fill="hold"/>
                                        <p:tgtEl>
                                          <p:spTgt spid="316"/>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316"/>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3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34" grpId="0"/>
      <p:bldP spid="31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433725" y="2303235"/>
            <a:ext cx="1980438" cy="3331237"/>
            <a:chOff x="5105781" y="2408837"/>
            <a:chExt cx="1980438" cy="3331237"/>
          </a:xfrm>
          <a:noFill/>
        </p:grpSpPr>
        <p:sp>
          <p:nvSpPr>
            <p:cNvPr id="3" name="任意多边形 2"/>
            <p:cNvSpPr/>
            <p:nvPr/>
          </p:nvSpPr>
          <p:spPr>
            <a:xfrm>
              <a:off x="5546092" y="4850469"/>
              <a:ext cx="1085965" cy="889605"/>
            </a:xfrm>
            <a:custGeom>
              <a:avLst/>
              <a:gdLst>
                <a:gd name="connsiteX0" fmla="*/ 179831 w 627851"/>
                <a:gd name="connsiteY0" fmla="*/ 229046 h 514326"/>
                <a:gd name="connsiteX1" fmla="*/ 179831 w 627851"/>
                <a:gd name="connsiteY1" fmla="*/ 273421 h 514326"/>
                <a:gd name="connsiteX2" fmla="*/ 448022 w 627851"/>
                <a:gd name="connsiteY2" fmla="*/ 273421 h 514326"/>
                <a:gd name="connsiteX3" fmla="*/ 448022 w 627851"/>
                <a:gd name="connsiteY3" fmla="*/ 229046 h 514326"/>
                <a:gd name="connsiteX4" fmla="*/ 179831 w 627851"/>
                <a:gd name="connsiteY4" fmla="*/ 110815 h 514326"/>
                <a:gd name="connsiteX5" fmla="*/ 179831 w 627851"/>
                <a:gd name="connsiteY5" fmla="*/ 155190 h 514326"/>
                <a:gd name="connsiteX6" fmla="*/ 448022 w 627851"/>
                <a:gd name="connsiteY6" fmla="*/ 155190 h 514326"/>
                <a:gd name="connsiteX7" fmla="*/ 448022 w 627851"/>
                <a:gd name="connsiteY7" fmla="*/ 110815 h 514326"/>
                <a:gd name="connsiteX8" fmla="*/ 68763 w 627851"/>
                <a:gd name="connsiteY8" fmla="*/ 0 h 514326"/>
                <a:gd name="connsiteX9" fmla="*/ 559089 w 627851"/>
                <a:gd name="connsiteY9" fmla="*/ 0 h 514326"/>
                <a:gd name="connsiteX10" fmla="*/ 627851 w 627851"/>
                <a:gd name="connsiteY10" fmla="*/ 65275 h 514326"/>
                <a:gd name="connsiteX11" fmla="*/ 559089 w 627851"/>
                <a:gd name="connsiteY11" fmla="*/ 130551 h 514326"/>
                <a:gd name="connsiteX12" fmla="*/ 627851 w 627851"/>
                <a:gd name="connsiteY12" fmla="*/ 195826 h 514326"/>
                <a:gd name="connsiteX13" fmla="*/ 559089 w 627851"/>
                <a:gd name="connsiteY13" fmla="*/ 261101 h 514326"/>
                <a:gd name="connsiteX14" fmla="*/ 627851 w 627851"/>
                <a:gd name="connsiteY14" fmla="*/ 326377 h 514326"/>
                <a:gd name="connsiteX15" fmla="*/ 559089 w 627851"/>
                <a:gd name="connsiteY15" fmla="*/ 391652 h 514326"/>
                <a:gd name="connsiteX16" fmla="*/ 447974 w 627851"/>
                <a:gd name="connsiteY16" fmla="*/ 391652 h 514326"/>
                <a:gd name="connsiteX17" fmla="*/ 439938 w 627851"/>
                <a:gd name="connsiteY17" fmla="*/ 431243 h 514326"/>
                <a:gd name="connsiteX18" fmla="*/ 313926 w 627851"/>
                <a:gd name="connsiteY18" fmla="*/ 514326 h 514326"/>
                <a:gd name="connsiteX19" fmla="*/ 187914 w 627851"/>
                <a:gd name="connsiteY19" fmla="*/ 431243 h 514326"/>
                <a:gd name="connsiteX20" fmla="*/ 179878 w 627851"/>
                <a:gd name="connsiteY20" fmla="*/ 391652 h 514326"/>
                <a:gd name="connsiteX21" fmla="*/ 68763 w 627851"/>
                <a:gd name="connsiteY21" fmla="*/ 391652 h 514326"/>
                <a:gd name="connsiteX22" fmla="*/ 0 w 627851"/>
                <a:gd name="connsiteY22" fmla="*/ 326377 h 514326"/>
                <a:gd name="connsiteX23" fmla="*/ 68763 w 627851"/>
                <a:gd name="connsiteY23" fmla="*/ 261101 h 514326"/>
                <a:gd name="connsiteX24" fmla="*/ 0 w 627851"/>
                <a:gd name="connsiteY24" fmla="*/ 195826 h 514326"/>
                <a:gd name="connsiteX25" fmla="*/ 68763 w 627851"/>
                <a:gd name="connsiteY25" fmla="*/ 130551 h 514326"/>
                <a:gd name="connsiteX26" fmla="*/ 0 w 627851"/>
                <a:gd name="connsiteY26" fmla="*/ 65275 h 514326"/>
                <a:gd name="connsiteX27" fmla="*/ 68763 w 627851"/>
                <a:gd name="connsiteY27" fmla="*/ 0 h 51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27851" h="514326">
                  <a:moveTo>
                    <a:pt x="179831" y="229046"/>
                  </a:moveTo>
                  <a:lnTo>
                    <a:pt x="179831" y="273421"/>
                  </a:lnTo>
                  <a:lnTo>
                    <a:pt x="448022" y="273421"/>
                  </a:lnTo>
                  <a:lnTo>
                    <a:pt x="448022" y="229046"/>
                  </a:lnTo>
                  <a:close/>
                  <a:moveTo>
                    <a:pt x="179831" y="110815"/>
                  </a:moveTo>
                  <a:lnTo>
                    <a:pt x="179831" y="155190"/>
                  </a:lnTo>
                  <a:lnTo>
                    <a:pt x="448022" y="155190"/>
                  </a:lnTo>
                  <a:lnTo>
                    <a:pt x="448022" y="110815"/>
                  </a:lnTo>
                  <a:close/>
                  <a:moveTo>
                    <a:pt x="68763" y="0"/>
                  </a:moveTo>
                  <a:lnTo>
                    <a:pt x="559089" y="0"/>
                  </a:lnTo>
                  <a:cubicBezTo>
                    <a:pt x="597065" y="0"/>
                    <a:pt x="627851" y="29224"/>
                    <a:pt x="627851" y="65275"/>
                  </a:cubicBezTo>
                  <a:cubicBezTo>
                    <a:pt x="627851" y="101326"/>
                    <a:pt x="597065" y="130551"/>
                    <a:pt x="559089" y="130551"/>
                  </a:cubicBezTo>
                  <a:cubicBezTo>
                    <a:pt x="597065" y="130551"/>
                    <a:pt x="627851" y="159775"/>
                    <a:pt x="627851" y="195826"/>
                  </a:cubicBezTo>
                  <a:cubicBezTo>
                    <a:pt x="627851" y="231877"/>
                    <a:pt x="597065" y="261101"/>
                    <a:pt x="559089" y="261101"/>
                  </a:cubicBezTo>
                  <a:cubicBezTo>
                    <a:pt x="597065" y="261101"/>
                    <a:pt x="627851" y="290326"/>
                    <a:pt x="627851" y="326377"/>
                  </a:cubicBezTo>
                  <a:cubicBezTo>
                    <a:pt x="627851" y="362428"/>
                    <a:pt x="597065" y="391652"/>
                    <a:pt x="559089" y="391652"/>
                  </a:cubicBezTo>
                  <a:lnTo>
                    <a:pt x="447974" y="391652"/>
                  </a:lnTo>
                  <a:lnTo>
                    <a:pt x="439938" y="431243"/>
                  </a:lnTo>
                  <a:cubicBezTo>
                    <a:pt x="419177" y="480068"/>
                    <a:pt x="370574" y="514326"/>
                    <a:pt x="313926" y="514326"/>
                  </a:cubicBezTo>
                  <a:cubicBezTo>
                    <a:pt x="257279" y="514326"/>
                    <a:pt x="208675" y="480068"/>
                    <a:pt x="187914" y="431243"/>
                  </a:cubicBezTo>
                  <a:lnTo>
                    <a:pt x="179878" y="391652"/>
                  </a:lnTo>
                  <a:lnTo>
                    <a:pt x="68763" y="391652"/>
                  </a:lnTo>
                  <a:cubicBezTo>
                    <a:pt x="30786" y="391652"/>
                    <a:pt x="0" y="362428"/>
                    <a:pt x="0" y="326377"/>
                  </a:cubicBezTo>
                  <a:cubicBezTo>
                    <a:pt x="0" y="290326"/>
                    <a:pt x="30786" y="261101"/>
                    <a:pt x="68763" y="261101"/>
                  </a:cubicBezTo>
                  <a:cubicBezTo>
                    <a:pt x="30786" y="261101"/>
                    <a:pt x="0" y="231877"/>
                    <a:pt x="0" y="195826"/>
                  </a:cubicBezTo>
                  <a:cubicBezTo>
                    <a:pt x="0" y="159775"/>
                    <a:pt x="30786" y="130551"/>
                    <a:pt x="68763" y="130551"/>
                  </a:cubicBezTo>
                  <a:cubicBezTo>
                    <a:pt x="30786" y="130551"/>
                    <a:pt x="0" y="101326"/>
                    <a:pt x="0" y="65275"/>
                  </a:cubicBezTo>
                  <a:cubicBezTo>
                    <a:pt x="0" y="29224"/>
                    <a:pt x="30786" y="0"/>
                    <a:pt x="68763" y="0"/>
                  </a:cubicBez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bIns="792000" anchor="ctr">
              <a:noAutofit/>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chemeClr val="bg1"/>
                </a:solidFill>
              </a:endParaRPr>
            </a:p>
          </p:txBody>
        </p:sp>
        <p:sp>
          <p:nvSpPr>
            <p:cNvPr id="4" name="KSO_Shape"/>
            <p:cNvSpPr>
              <a:spLocks/>
            </p:cNvSpPr>
            <p:nvPr/>
          </p:nvSpPr>
          <p:spPr bwMode="auto">
            <a:xfrm>
              <a:off x="5279507" y="2605511"/>
              <a:ext cx="687817" cy="677500"/>
            </a:xfrm>
            <a:custGeom>
              <a:avLst/>
              <a:gdLst>
                <a:gd name="T0" fmla="*/ 351815 w 2443615"/>
                <a:gd name="T1" fmla="*/ 127711 h 2406492"/>
                <a:gd name="T2" fmla="*/ 127265 w 2443615"/>
                <a:gd name="T3" fmla="*/ 352436 h 2406492"/>
                <a:gd name="T4" fmla="*/ 351815 w 2443615"/>
                <a:gd name="T5" fmla="*/ 577161 h 2406492"/>
                <a:gd name="T6" fmla="*/ 576364 w 2443615"/>
                <a:gd name="T7" fmla="*/ 352436 h 2406492"/>
                <a:gd name="T8" fmla="*/ 351815 w 2443615"/>
                <a:gd name="T9" fmla="*/ 127711 h 2406492"/>
                <a:gd name="T10" fmla="*/ 323002 w 2443615"/>
                <a:gd name="T11" fmla="*/ 0 h 2406492"/>
                <a:gd name="T12" fmla="*/ 380627 w 2443615"/>
                <a:gd name="T13" fmla="*/ 0 h 2406492"/>
                <a:gd name="T14" fmla="*/ 393151 w 2443615"/>
                <a:gd name="T15" fmla="*/ 71092 h 2406492"/>
                <a:gd name="T16" fmla="*/ 500853 w 2443615"/>
                <a:gd name="T17" fmla="*/ 110323 h 2406492"/>
                <a:gd name="T18" fmla="*/ 556109 w 2443615"/>
                <a:gd name="T19" fmla="*/ 63920 h 2406492"/>
                <a:gd name="T20" fmla="*/ 600251 w 2443615"/>
                <a:gd name="T21" fmla="*/ 100990 h 2406492"/>
                <a:gd name="T22" fmla="*/ 564182 w 2443615"/>
                <a:gd name="T23" fmla="*/ 163505 h 2406492"/>
                <a:gd name="T24" fmla="*/ 621490 w 2443615"/>
                <a:gd name="T25" fmla="*/ 262842 h 2406492"/>
                <a:gd name="T26" fmla="*/ 693623 w 2443615"/>
                <a:gd name="T27" fmla="*/ 262840 h 2406492"/>
                <a:gd name="T28" fmla="*/ 703629 w 2443615"/>
                <a:gd name="T29" fmla="*/ 319633 h 2406492"/>
                <a:gd name="T30" fmla="*/ 635846 w 2443615"/>
                <a:gd name="T31" fmla="*/ 344321 h 2406492"/>
                <a:gd name="T32" fmla="*/ 615944 w 2443615"/>
                <a:gd name="T33" fmla="*/ 457282 h 2406492"/>
                <a:gd name="T34" fmla="*/ 671201 w 2443615"/>
                <a:gd name="T35" fmla="*/ 503683 h 2406492"/>
                <a:gd name="T36" fmla="*/ 642389 w 2443615"/>
                <a:gd name="T37" fmla="*/ 553626 h 2406492"/>
                <a:gd name="T38" fmla="*/ 574608 w 2443615"/>
                <a:gd name="T39" fmla="*/ 528934 h 2406492"/>
                <a:gd name="T40" fmla="*/ 486808 w 2443615"/>
                <a:gd name="T41" fmla="*/ 602665 h 2406492"/>
                <a:gd name="T42" fmla="*/ 499336 w 2443615"/>
                <a:gd name="T43" fmla="*/ 673756 h 2406492"/>
                <a:gd name="T44" fmla="*/ 445187 w 2443615"/>
                <a:gd name="T45" fmla="*/ 693480 h 2406492"/>
                <a:gd name="T46" fmla="*/ 409122 w 2443615"/>
                <a:gd name="T47" fmla="*/ 630963 h 2406492"/>
                <a:gd name="T48" fmla="*/ 294507 w 2443615"/>
                <a:gd name="T49" fmla="*/ 630963 h 2406492"/>
                <a:gd name="T50" fmla="*/ 258443 w 2443615"/>
                <a:gd name="T51" fmla="*/ 693480 h 2406492"/>
                <a:gd name="T52" fmla="*/ 204294 w 2443615"/>
                <a:gd name="T53" fmla="*/ 673756 h 2406492"/>
                <a:gd name="T54" fmla="*/ 216821 w 2443615"/>
                <a:gd name="T55" fmla="*/ 602665 h 2406492"/>
                <a:gd name="T56" fmla="*/ 129022 w 2443615"/>
                <a:gd name="T57" fmla="*/ 528934 h 2406492"/>
                <a:gd name="T58" fmla="*/ 61240 w 2443615"/>
                <a:gd name="T59" fmla="*/ 553626 h 2406492"/>
                <a:gd name="T60" fmla="*/ 32428 w 2443615"/>
                <a:gd name="T61" fmla="*/ 503683 h 2406492"/>
                <a:gd name="T62" fmla="*/ 87685 w 2443615"/>
                <a:gd name="T63" fmla="*/ 457282 h 2406492"/>
                <a:gd name="T64" fmla="*/ 67783 w 2443615"/>
                <a:gd name="T65" fmla="*/ 344321 h 2406492"/>
                <a:gd name="T66" fmla="*/ 0 w 2443615"/>
                <a:gd name="T67" fmla="*/ 319633 h 2406492"/>
                <a:gd name="T68" fmla="*/ 10006 w 2443615"/>
                <a:gd name="T69" fmla="*/ 262840 h 2406492"/>
                <a:gd name="T70" fmla="*/ 82138 w 2443615"/>
                <a:gd name="T71" fmla="*/ 262842 h 2406492"/>
                <a:gd name="T72" fmla="*/ 139446 w 2443615"/>
                <a:gd name="T73" fmla="*/ 163505 h 2406492"/>
                <a:gd name="T74" fmla="*/ 103378 w 2443615"/>
                <a:gd name="T75" fmla="*/ 100990 h 2406492"/>
                <a:gd name="T76" fmla="*/ 147520 w 2443615"/>
                <a:gd name="T77" fmla="*/ 63920 h 2406492"/>
                <a:gd name="T78" fmla="*/ 202776 w 2443615"/>
                <a:gd name="T79" fmla="*/ 110323 h 2406492"/>
                <a:gd name="T80" fmla="*/ 310478 w 2443615"/>
                <a:gd name="T81" fmla="*/ 71092 h 240649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443615" h="2406492">
                  <a:moveTo>
                    <a:pt x="1221807" y="443178"/>
                  </a:moveTo>
                  <a:cubicBezTo>
                    <a:pt x="791117" y="443178"/>
                    <a:pt x="441973" y="792322"/>
                    <a:pt x="441973" y="1223012"/>
                  </a:cubicBezTo>
                  <a:cubicBezTo>
                    <a:pt x="441973" y="1653702"/>
                    <a:pt x="791117" y="2002846"/>
                    <a:pt x="1221807" y="2002846"/>
                  </a:cubicBezTo>
                  <a:cubicBezTo>
                    <a:pt x="1652497" y="2002846"/>
                    <a:pt x="2001641" y="1653702"/>
                    <a:pt x="2001641" y="1223012"/>
                  </a:cubicBezTo>
                  <a:cubicBezTo>
                    <a:pt x="2001641" y="792322"/>
                    <a:pt x="1652497" y="443178"/>
                    <a:pt x="1221807" y="443178"/>
                  </a:cubicBezTo>
                  <a:close/>
                  <a:moveTo>
                    <a:pt x="1121747" y="0"/>
                  </a:moveTo>
                  <a:lnTo>
                    <a:pt x="1321868" y="0"/>
                  </a:lnTo>
                  <a:lnTo>
                    <a:pt x="1365362" y="246702"/>
                  </a:lnTo>
                  <a:cubicBezTo>
                    <a:pt x="1497994" y="266203"/>
                    <a:pt x="1625261" y="312525"/>
                    <a:pt x="1739400" y="382840"/>
                  </a:cubicBezTo>
                  <a:lnTo>
                    <a:pt x="1931295" y="221813"/>
                  </a:lnTo>
                  <a:lnTo>
                    <a:pt x="2084596" y="350449"/>
                  </a:lnTo>
                  <a:lnTo>
                    <a:pt x="1959337" y="567390"/>
                  </a:lnTo>
                  <a:cubicBezTo>
                    <a:pt x="2048403" y="667584"/>
                    <a:pt x="2116120" y="784874"/>
                    <a:pt x="2158357" y="912104"/>
                  </a:cubicBezTo>
                  <a:lnTo>
                    <a:pt x="2408865" y="912098"/>
                  </a:lnTo>
                  <a:lnTo>
                    <a:pt x="2443615" y="1109179"/>
                  </a:lnTo>
                  <a:lnTo>
                    <a:pt x="2208214" y="1194851"/>
                  </a:lnTo>
                  <a:cubicBezTo>
                    <a:pt x="2212040" y="1328854"/>
                    <a:pt x="2188522" y="1462233"/>
                    <a:pt x="2139095" y="1586846"/>
                  </a:cubicBezTo>
                  <a:lnTo>
                    <a:pt x="2330998" y="1747864"/>
                  </a:lnTo>
                  <a:lnTo>
                    <a:pt x="2230938" y="1921175"/>
                  </a:lnTo>
                  <a:lnTo>
                    <a:pt x="1995541" y="1835490"/>
                  </a:lnTo>
                  <a:cubicBezTo>
                    <a:pt x="1912336" y="1940602"/>
                    <a:pt x="1808586" y="2027658"/>
                    <a:pt x="1690623" y="2091346"/>
                  </a:cubicBezTo>
                  <a:lnTo>
                    <a:pt x="1734130" y="2338046"/>
                  </a:lnTo>
                  <a:lnTo>
                    <a:pt x="1546077" y="2406492"/>
                  </a:lnTo>
                  <a:lnTo>
                    <a:pt x="1420828" y="2189544"/>
                  </a:lnTo>
                  <a:cubicBezTo>
                    <a:pt x="1289525" y="2216580"/>
                    <a:pt x="1154089" y="2216580"/>
                    <a:pt x="1022786" y="2189544"/>
                  </a:cubicBezTo>
                  <a:lnTo>
                    <a:pt x="897539" y="2406492"/>
                  </a:lnTo>
                  <a:lnTo>
                    <a:pt x="709486" y="2338046"/>
                  </a:lnTo>
                  <a:lnTo>
                    <a:pt x="752993" y="2091346"/>
                  </a:lnTo>
                  <a:cubicBezTo>
                    <a:pt x="635030" y="2027658"/>
                    <a:pt x="531280" y="1940601"/>
                    <a:pt x="448076" y="1835490"/>
                  </a:cubicBezTo>
                  <a:lnTo>
                    <a:pt x="212678" y="1921175"/>
                  </a:lnTo>
                  <a:lnTo>
                    <a:pt x="112617" y="1747864"/>
                  </a:lnTo>
                  <a:lnTo>
                    <a:pt x="304520" y="1586846"/>
                  </a:lnTo>
                  <a:cubicBezTo>
                    <a:pt x="255094" y="1462233"/>
                    <a:pt x="231575" y="1328854"/>
                    <a:pt x="235401" y="1194851"/>
                  </a:cubicBezTo>
                  <a:lnTo>
                    <a:pt x="0" y="1109179"/>
                  </a:lnTo>
                  <a:lnTo>
                    <a:pt x="34750" y="912098"/>
                  </a:lnTo>
                  <a:lnTo>
                    <a:pt x="285257" y="912104"/>
                  </a:lnTo>
                  <a:cubicBezTo>
                    <a:pt x="327494" y="784874"/>
                    <a:pt x="395211" y="667583"/>
                    <a:pt x="484278" y="567390"/>
                  </a:cubicBezTo>
                  <a:lnTo>
                    <a:pt x="359019" y="350449"/>
                  </a:lnTo>
                  <a:lnTo>
                    <a:pt x="512321" y="221813"/>
                  </a:lnTo>
                  <a:lnTo>
                    <a:pt x="704216" y="382840"/>
                  </a:lnTo>
                  <a:cubicBezTo>
                    <a:pt x="818353" y="312525"/>
                    <a:pt x="945621" y="266204"/>
                    <a:pt x="1078253" y="246702"/>
                  </a:cubicBezTo>
                  <a:lnTo>
                    <a:pt x="1121747" y="0"/>
                  </a:lnTo>
                  <a:close/>
                </a:path>
              </a:pathLst>
            </a:custGeom>
            <a:grpFill/>
            <a:ln>
              <a:solidFill>
                <a:schemeClr val="bg1"/>
              </a:solidFill>
            </a:ln>
            <a:extLst/>
          </p:spPr>
          <p:txBody>
            <a:bodyPr lIns="501445" tIns="575655" rIns="501445" bIns="614746"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solidFill>
              </a:endParaRPr>
            </a:p>
          </p:txBody>
        </p:sp>
        <p:sp>
          <p:nvSpPr>
            <p:cNvPr id="5" name="KSO_Shape"/>
            <p:cNvSpPr>
              <a:spLocks/>
            </p:cNvSpPr>
            <p:nvPr/>
          </p:nvSpPr>
          <p:spPr bwMode="auto">
            <a:xfrm>
              <a:off x="5772962" y="2408837"/>
              <a:ext cx="316113" cy="311373"/>
            </a:xfrm>
            <a:custGeom>
              <a:avLst/>
              <a:gdLst>
                <a:gd name="T0" fmla="*/ 351815 w 2443615"/>
                <a:gd name="T1" fmla="*/ 127711 h 2406492"/>
                <a:gd name="T2" fmla="*/ 127265 w 2443615"/>
                <a:gd name="T3" fmla="*/ 352436 h 2406492"/>
                <a:gd name="T4" fmla="*/ 351815 w 2443615"/>
                <a:gd name="T5" fmla="*/ 577161 h 2406492"/>
                <a:gd name="T6" fmla="*/ 576364 w 2443615"/>
                <a:gd name="T7" fmla="*/ 352436 h 2406492"/>
                <a:gd name="T8" fmla="*/ 351815 w 2443615"/>
                <a:gd name="T9" fmla="*/ 127711 h 2406492"/>
                <a:gd name="T10" fmla="*/ 323002 w 2443615"/>
                <a:gd name="T11" fmla="*/ 0 h 2406492"/>
                <a:gd name="T12" fmla="*/ 380627 w 2443615"/>
                <a:gd name="T13" fmla="*/ 0 h 2406492"/>
                <a:gd name="T14" fmla="*/ 393151 w 2443615"/>
                <a:gd name="T15" fmla="*/ 71092 h 2406492"/>
                <a:gd name="T16" fmla="*/ 500853 w 2443615"/>
                <a:gd name="T17" fmla="*/ 110323 h 2406492"/>
                <a:gd name="T18" fmla="*/ 556109 w 2443615"/>
                <a:gd name="T19" fmla="*/ 63920 h 2406492"/>
                <a:gd name="T20" fmla="*/ 600251 w 2443615"/>
                <a:gd name="T21" fmla="*/ 100990 h 2406492"/>
                <a:gd name="T22" fmla="*/ 564182 w 2443615"/>
                <a:gd name="T23" fmla="*/ 163505 h 2406492"/>
                <a:gd name="T24" fmla="*/ 621490 w 2443615"/>
                <a:gd name="T25" fmla="*/ 262842 h 2406492"/>
                <a:gd name="T26" fmla="*/ 693623 w 2443615"/>
                <a:gd name="T27" fmla="*/ 262840 h 2406492"/>
                <a:gd name="T28" fmla="*/ 703629 w 2443615"/>
                <a:gd name="T29" fmla="*/ 319633 h 2406492"/>
                <a:gd name="T30" fmla="*/ 635846 w 2443615"/>
                <a:gd name="T31" fmla="*/ 344321 h 2406492"/>
                <a:gd name="T32" fmla="*/ 615944 w 2443615"/>
                <a:gd name="T33" fmla="*/ 457282 h 2406492"/>
                <a:gd name="T34" fmla="*/ 671201 w 2443615"/>
                <a:gd name="T35" fmla="*/ 503683 h 2406492"/>
                <a:gd name="T36" fmla="*/ 642389 w 2443615"/>
                <a:gd name="T37" fmla="*/ 553626 h 2406492"/>
                <a:gd name="T38" fmla="*/ 574608 w 2443615"/>
                <a:gd name="T39" fmla="*/ 528934 h 2406492"/>
                <a:gd name="T40" fmla="*/ 486808 w 2443615"/>
                <a:gd name="T41" fmla="*/ 602665 h 2406492"/>
                <a:gd name="T42" fmla="*/ 499336 w 2443615"/>
                <a:gd name="T43" fmla="*/ 673756 h 2406492"/>
                <a:gd name="T44" fmla="*/ 445187 w 2443615"/>
                <a:gd name="T45" fmla="*/ 693480 h 2406492"/>
                <a:gd name="T46" fmla="*/ 409122 w 2443615"/>
                <a:gd name="T47" fmla="*/ 630963 h 2406492"/>
                <a:gd name="T48" fmla="*/ 294507 w 2443615"/>
                <a:gd name="T49" fmla="*/ 630963 h 2406492"/>
                <a:gd name="T50" fmla="*/ 258443 w 2443615"/>
                <a:gd name="T51" fmla="*/ 693480 h 2406492"/>
                <a:gd name="T52" fmla="*/ 204294 w 2443615"/>
                <a:gd name="T53" fmla="*/ 673756 h 2406492"/>
                <a:gd name="T54" fmla="*/ 216821 w 2443615"/>
                <a:gd name="T55" fmla="*/ 602665 h 2406492"/>
                <a:gd name="T56" fmla="*/ 129022 w 2443615"/>
                <a:gd name="T57" fmla="*/ 528934 h 2406492"/>
                <a:gd name="T58" fmla="*/ 61240 w 2443615"/>
                <a:gd name="T59" fmla="*/ 553626 h 2406492"/>
                <a:gd name="T60" fmla="*/ 32428 w 2443615"/>
                <a:gd name="T61" fmla="*/ 503683 h 2406492"/>
                <a:gd name="T62" fmla="*/ 87685 w 2443615"/>
                <a:gd name="T63" fmla="*/ 457282 h 2406492"/>
                <a:gd name="T64" fmla="*/ 67783 w 2443615"/>
                <a:gd name="T65" fmla="*/ 344321 h 2406492"/>
                <a:gd name="T66" fmla="*/ 0 w 2443615"/>
                <a:gd name="T67" fmla="*/ 319633 h 2406492"/>
                <a:gd name="T68" fmla="*/ 10006 w 2443615"/>
                <a:gd name="T69" fmla="*/ 262840 h 2406492"/>
                <a:gd name="T70" fmla="*/ 82138 w 2443615"/>
                <a:gd name="T71" fmla="*/ 262842 h 2406492"/>
                <a:gd name="T72" fmla="*/ 139446 w 2443615"/>
                <a:gd name="T73" fmla="*/ 163505 h 2406492"/>
                <a:gd name="T74" fmla="*/ 103378 w 2443615"/>
                <a:gd name="T75" fmla="*/ 100990 h 2406492"/>
                <a:gd name="T76" fmla="*/ 147520 w 2443615"/>
                <a:gd name="T77" fmla="*/ 63920 h 2406492"/>
                <a:gd name="T78" fmla="*/ 202776 w 2443615"/>
                <a:gd name="T79" fmla="*/ 110323 h 2406492"/>
                <a:gd name="T80" fmla="*/ 310478 w 2443615"/>
                <a:gd name="T81" fmla="*/ 71092 h 240649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443615" h="2406492">
                  <a:moveTo>
                    <a:pt x="1221807" y="443178"/>
                  </a:moveTo>
                  <a:cubicBezTo>
                    <a:pt x="791117" y="443178"/>
                    <a:pt x="441973" y="792322"/>
                    <a:pt x="441973" y="1223012"/>
                  </a:cubicBezTo>
                  <a:cubicBezTo>
                    <a:pt x="441973" y="1653702"/>
                    <a:pt x="791117" y="2002846"/>
                    <a:pt x="1221807" y="2002846"/>
                  </a:cubicBezTo>
                  <a:cubicBezTo>
                    <a:pt x="1652497" y="2002846"/>
                    <a:pt x="2001641" y="1653702"/>
                    <a:pt x="2001641" y="1223012"/>
                  </a:cubicBezTo>
                  <a:cubicBezTo>
                    <a:pt x="2001641" y="792322"/>
                    <a:pt x="1652497" y="443178"/>
                    <a:pt x="1221807" y="443178"/>
                  </a:cubicBezTo>
                  <a:close/>
                  <a:moveTo>
                    <a:pt x="1121747" y="0"/>
                  </a:moveTo>
                  <a:lnTo>
                    <a:pt x="1321868" y="0"/>
                  </a:lnTo>
                  <a:lnTo>
                    <a:pt x="1365362" y="246702"/>
                  </a:lnTo>
                  <a:cubicBezTo>
                    <a:pt x="1497994" y="266203"/>
                    <a:pt x="1625261" y="312525"/>
                    <a:pt x="1739400" y="382840"/>
                  </a:cubicBezTo>
                  <a:lnTo>
                    <a:pt x="1931295" y="221813"/>
                  </a:lnTo>
                  <a:lnTo>
                    <a:pt x="2084596" y="350449"/>
                  </a:lnTo>
                  <a:lnTo>
                    <a:pt x="1959337" y="567390"/>
                  </a:lnTo>
                  <a:cubicBezTo>
                    <a:pt x="2048403" y="667584"/>
                    <a:pt x="2116120" y="784874"/>
                    <a:pt x="2158357" y="912104"/>
                  </a:cubicBezTo>
                  <a:lnTo>
                    <a:pt x="2408865" y="912098"/>
                  </a:lnTo>
                  <a:lnTo>
                    <a:pt x="2443615" y="1109179"/>
                  </a:lnTo>
                  <a:lnTo>
                    <a:pt x="2208214" y="1194851"/>
                  </a:lnTo>
                  <a:cubicBezTo>
                    <a:pt x="2212040" y="1328854"/>
                    <a:pt x="2188522" y="1462233"/>
                    <a:pt x="2139095" y="1586846"/>
                  </a:cubicBezTo>
                  <a:lnTo>
                    <a:pt x="2330998" y="1747864"/>
                  </a:lnTo>
                  <a:lnTo>
                    <a:pt x="2230938" y="1921175"/>
                  </a:lnTo>
                  <a:lnTo>
                    <a:pt x="1995541" y="1835490"/>
                  </a:lnTo>
                  <a:cubicBezTo>
                    <a:pt x="1912336" y="1940602"/>
                    <a:pt x="1808586" y="2027658"/>
                    <a:pt x="1690623" y="2091346"/>
                  </a:cubicBezTo>
                  <a:lnTo>
                    <a:pt x="1734130" y="2338046"/>
                  </a:lnTo>
                  <a:lnTo>
                    <a:pt x="1546077" y="2406492"/>
                  </a:lnTo>
                  <a:lnTo>
                    <a:pt x="1420828" y="2189544"/>
                  </a:lnTo>
                  <a:cubicBezTo>
                    <a:pt x="1289525" y="2216580"/>
                    <a:pt x="1154089" y="2216580"/>
                    <a:pt x="1022786" y="2189544"/>
                  </a:cubicBezTo>
                  <a:lnTo>
                    <a:pt x="897539" y="2406492"/>
                  </a:lnTo>
                  <a:lnTo>
                    <a:pt x="709486" y="2338046"/>
                  </a:lnTo>
                  <a:lnTo>
                    <a:pt x="752993" y="2091346"/>
                  </a:lnTo>
                  <a:cubicBezTo>
                    <a:pt x="635030" y="2027658"/>
                    <a:pt x="531280" y="1940601"/>
                    <a:pt x="448076" y="1835490"/>
                  </a:cubicBezTo>
                  <a:lnTo>
                    <a:pt x="212678" y="1921175"/>
                  </a:lnTo>
                  <a:lnTo>
                    <a:pt x="112617" y="1747864"/>
                  </a:lnTo>
                  <a:lnTo>
                    <a:pt x="304520" y="1586846"/>
                  </a:lnTo>
                  <a:cubicBezTo>
                    <a:pt x="255094" y="1462233"/>
                    <a:pt x="231575" y="1328854"/>
                    <a:pt x="235401" y="1194851"/>
                  </a:cubicBezTo>
                  <a:lnTo>
                    <a:pt x="0" y="1109179"/>
                  </a:lnTo>
                  <a:lnTo>
                    <a:pt x="34750" y="912098"/>
                  </a:lnTo>
                  <a:lnTo>
                    <a:pt x="285257" y="912104"/>
                  </a:lnTo>
                  <a:cubicBezTo>
                    <a:pt x="327494" y="784874"/>
                    <a:pt x="395211" y="667583"/>
                    <a:pt x="484278" y="567390"/>
                  </a:cubicBezTo>
                  <a:lnTo>
                    <a:pt x="359019" y="350449"/>
                  </a:lnTo>
                  <a:lnTo>
                    <a:pt x="512321" y="221813"/>
                  </a:lnTo>
                  <a:lnTo>
                    <a:pt x="704216" y="382840"/>
                  </a:lnTo>
                  <a:cubicBezTo>
                    <a:pt x="818353" y="312525"/>
                    <a:pt x="945621" y="266204"/>
                    <a:pt x="1078253" y="246702"/>
                  </a:cubicBezTo>
                  <a:lnTo>
                    <a:pt x="1121747" y="0"/>
                  </a:lnTo>
                  <a:close/>
                </a:path>
              </a:pathLst>
            </a:custGeom>
            <a:grpFill/>
            <a:ln>
              <a:solidFill>
                <a:schemeClr val="bg1"/>
              </a:solidFill>
            </a:ln>
            <a:extLst/>
          </p:spPr>
          <p:txBody>
            <a:bodyPr lIns="501445" tIns="575655" rIns="501445" bIns="614746"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solidFill>
              </a:endParaRPr>
            </a:p>
          </p:txBody>
        </p:sp>
        <p:sp>
          <p:nvSpPr>
            <p:cNvPr id="6" name="KSO_Shape"/>
            <p:cNvSpPr>
              <a:spLocks/>
            </p:cNvSpPr>
            <p:nvPr/>
          </p:nvSpPr>
          <p:spPr bwMode="auto">
            <a:xfrm>
              <a:off x="6089075" y="2449825"/>
              <a:ext cx="371704" cy="366130"/>
            </a:xfrm>
            <a:custGeom>
              <a:avLst/>
              <a:gdLst>
                <a:gd name="T0" fmla="*/ 351815 w 2443615"/>
                <a:gd name="T1" fmla="*/ 127711 h 2406492"/>
                <a:gd name="T2" fmla="*/ 127265 w 2443615"/>
                <a:gd name="T3" fmla="*/ 352436 h 2406492"/>
                <a:gd name="T4" fmla="*/ 351815 w 2443615"/>
                <a:gd name="T5" fmla="*/ 577161 h 2406492"/>
                <a:gd name="T6" fmla="*/ 576364 w 2443615"/>
                <a:gd name="T7" fmla="*/ 352436 h 2406492"/>
                <a:gd name="T8" fmla="*/ 351815 w 2443615"/>
                <a:gd name="T9" fmla="*/ 127711 h 2406492"/>
                <a:gd name="T10" fmla="*/ 323002 w 2443615"/>
                <a:gd name="T11" fmla="*/ 0 h 2406492"/>
                <a:gd name="T12" fmla="*/ 380627 w 2443615"/>
                <a:gd name="T13" fmla="*/ 0 h 2406492"/>
                <a:gd name="T14" fmla="*/ 393151 w 2443615"/>
                <a:gd name="T15" fmla="*/ 71092 h 2406492"/>
                <a:gd name="T16" fmla="*/ 500853 w 2443615"/>
                <a:gd name="T17" fmla="*/ 110323 h 2406492"/>
                <a:gd name="T18" fmla="*/ 556109 w 2443615"/>
                <a:gd name="T19" fmla="*/ 63920 h 2406492"/>
                <a:gd name="T20" fmla="*/ 600251 w 2443615"/>
                <a:gd name="T21" fmla="*/ 100990 h 2406492"/>
                <a:gd name="T22" fmla="*/ 564182 w 2443615"/>
                <a:gd name="T23" fmla="*/ 163505 h 2406492"/>
                <a:gd name="T24" fmla="*/ 621490 w 2443615"/>
                <a:gd name="T25" fmla="*/ 262842 h 2406492"/>
                <a:gd name="T26" fmla="*/ 693623 w 2443615"/>
                <a:gd name="T27" fmla="*/ 262840 h 2406492"/>
                <a:gd name="T28" fmla="*/ 703629 w 2443615"/>
                <a:gd name="T29" fmla="*/ 319633 h 2406492"/>
                <a:gd name="T30" fmla="*/ 635846 w 2443615"/>
                <a:gd name="T31" fmla="*/ 344321 h 2406492"/>
                <a:gd name="T32" fmla="*/ 615944 w 2443615"/>
                <a:gd name="T33" fmla="*/ 457282 h 2406492"/>
                <a:gd name="T34" fmla="*/ 671201 w 2443615"/>
                <a:gd name="T35" fmla="*/ 503683 h 2406492"/>
                <a:gd name="T36" fmla="*/ 642389 w 2443615"/>
                <a:gd name="T37" fmla="*/ 553626 h 2406492"/>
                <a:gd name="T38" fmla="*/ 574608 w 2443615"/>
                <a:gd name="T39" fmla="*/ 528934 h 2406492"/>
                <a:gd name="T40" fmla="*/ 486808 w 2443615"/>
                <a:gd name="T41" fmla="*/ 602665 h 2406492"/>
                <a:gd name="T42" fmla="*/ 499336 w 2443615"/>
                <a:gd name="T43" fmla="*/ 673756 h 2406492"/>
                <a:gd name="T44" fmla="*/ 445187 w 2443615"/>
                <a:gd name="T45" fmla="*/ 693480 h 2406492"/>
                <a:gd name="T46" fmla="*/ 409122 w 2443615"/>
                <a:gd name="T47" fmla="*/ 630963 h 2406492"/>
                <a:gd name="T48" fmla="*/ 294507 w 2443615"/>
                <a:gd name="T49" fmla="*/ 630963 h 2406492"/>
                <a:gd name="T50" fmla="*/ 258443 w 2443615"/>
                <a:gd name="T51" fmla="*/ 693480 h 2406492"/>
                <a:gd name="T52" fmla="*/ 204294 w 2443615"/>
                <a:gd name="T53" fmla="*/ 673756 h 2406492"/>
                <a:gd name="T54" fmla="*/ 216821 w 2443615"/>
                <a:gd name="T55" fmla="*/ 602665 h 2406492"/>
                <a:gd name="T56" fmla="*/ 129022 w 2443615"/>
                <a:gd name="T57" fmla="*/ 528934 h 2406492"/>
                <a:gd name="T58" fmla="*/ 61240 w 2443615"/>
                <a:gd name="T59" fmla="*/ 553626 h 2406492"/>
                <a:gd name="T60" fmla="*/ 32428 w 2443615"/>
                <a:gd name="T61" fmla="*/ 503683 h 2406492"/>
                <a:gd name="T62" fmla="*/ 87685 w 2443615"/>
                <a:gd name="T63" fmla="*/ 457282 h 2406492"/>
                <a:gd name="T64" fmla="*/ 67783 w 2443615"/>
                <a:gd name="T65" fmla="*/ 344321 h 2406492"/>
                <a:gd name="T66" fmla="*/ 0 w 2443615"/>
                <a:gd name="T67" fmla="*/ 319633 h 2406492"/>
                <a:gd name="T68" fmla="*/ 10006 w 2443615"/>
                <a:gd name="T69" fmla="*/ 262840 h 2406492"/>
                <a:gd name="T70" fmla="*/ 82138 w 2443615"/>
                <a:gd name="T71" fmla="*/ 262842 h 2406492"/>
                <a:gd name="T72" fmla="*/ 139446 w 2443615"/>
                <a:gd name="T73" fmla="*/ 163505 h 2406492"/>
                <a:gd name="T74" fmla="*/ 103378 w 2443615"/>
                <a:gd name="T75" fmla="*/ 100990 h 2406492"/>
                <a:gd name="T76" fmla="*/ 147520 w 2443615"/>
                <a:gd name="T77" fmla="*/ 63920 h 2406492"/>
                <a:gd name="T78" fmla="*/ 202776 w 2443615"/>
                <a:gd name="T79" fmla="*/ 110323 h 2406492"/>
                <a:gd name="T80" fmla="*/ 310478 w 2443615"/>
                <a:gd name="T81" fmla="*/ 71092 h 240649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443615" h="2406492">
                  <a:moveTo>
                    <a:pt x="1221807" y="443178"/>
                  </a:moveTo>
                  <a:cubicBezTo>
                    <a:pt x="791117" y="443178"/>
                    <a:pt x="441973" y="792322"/>
                    <a:pt x="441973" y="1223012"/>
                  </a:cubicBezTo>
                  <a:cubicBezTo>
                    <a:pt x="441973" y="1653702"/>
                    <a:pt x="791117" y="2002846"/>
                    <a:pt x="1221807" y="2002846"/>
                  </a:cubicBezTo>
                  <a:cubicBezTo>
                    <a:pt x="1652497" y="2002846"/>
                    <a:pt x="2001641" y="1653702"/>
                    <a:pt x="2001641" y="1223012"/>
                  </a:cubicBezTo>
                  <a:cubicBezTo>
                    <a:pt x="2001641" y="792322"/>
                    <a:pt x="1652497" y="443178"/>
                    <a:pt x="1221807" y="443178"/>
                  </a:cubicBezTo>
                  <a:close/>
                  <a:moveTo>
                    <a:pt x="1121747" y="0"/>
                  </a:moveTo>
                  <a:lnTo>
                    <a:pt x="1321868" y="0"/>
                  </a:lnTo>
                  <a:lnTo>
                    <a:pt x="1365362" y="246702"/>
                  </a:lnTo>
                  <a:cubicBezTo>
                    <a:pt x="1497994" y="266203"/>
                    <a:pt x="1625261" y="312525"/>
                    <a:pt x="1739400" y="382840"/>
                  </a:cubicBezTo>
                  <a:lnTo>
                    <a:pt x="1931295" y="221813"/>
                  </a:lnTo>
                  <a:lnTo>
                    <a:pt x="2084596" y="350449"/>
                  </a:lnTo>
                  <a:lnTo>
                    <a:pt x="1959337" y="567390"/>
                  </a:lnTo>
                  <a:cubicBezTo>
                    <a:pt x="2048403" y="667584"/>
                    <a:pt x="2116120" y="784874"/>
                    <a:pt x="2158357" y="912104"/>
                  </a:cubicBezTo>
                  <a:lnTo>
                    <a:pt x="2408865" y="912098"/>
                  </a:lnTo>
                  <a:lnTo>
                    <a:pt x="2443615" y="1109179"/>
                  </a:lnTo>
                  <a:lnTo>
                    <a:pt x="2208214" y="1194851"/>
                  </a:lnTo>
                  <a:cubicBezTo>
                    <a:pt x="2212040" y="1328854"/>
                    <a:pt x="2188522" y="1462233"/>
                    <a:pt x="2139095" y="1586846"/>
                  </a:cubicBezTo>
                  <a:lnTo>
                    <a:pt x="2330998" y="1747864"/>
                  </a:lnTo>
                  <a:lnTo>
                    <a:pt x="2230938" y="1921175"/>
                  </a:lnTo>
                  <a:lnTo>
                    <a:pt x="1995541" y="1835490"/>
                  </a:lnTo>
                  <a:cubicBezTo>
                    <a:pt x="1912336" y="1940602"/>
                    <a:pt x="1808586" y="2027658"/>
                    <a:pt x="1690623" y="2091346"/>
                  </a:cubicBezTo>
                  <a:lnTo>
                    <a:pt x="1734130" y="2338046"/>
                  </a:lnTo>
                  <a:lnTo>
                    <a:pt x="1546077" y="2406492"/>
                  </a:lnTo>
                  <a:lnTo>
                    <a:pt x="1420828" y="2189544"/>
                  </a:lnTo>
                  <a:cubicBezTo>
                    <a:pt x="1289525" y="2216580"/>
                    <a:pt x="1154089" y="2216580"/>
                    <a:pt x="1022786" y="2189544"/>
                  </a:cubicBezTo>
                  <a:lnTo>
                    <a:pt x="897539" y="2406492"/>
                  </a:lnTo>
                  <a:lnTo>
                    <a:pt x="709486" y="2338046"/>
                  </a:lnTo>
                  <a:lnTo>
                    <a:pt x="752993" y="2091346"/>
                  </a:lnTo>
                  <a:cubicBezTo>
                    <a:pt x="635030" y="2027658"/>
                    <a:pt x="531280" y="1940601"/>
                    <a:pt x="448076" y="1835490"/>
                  </a:cubicBezTo>
                  <a:lnTo>
                    <a:pt x="212678" y="1921175"/>
                  </a:lnTo>
                  <a:lnTo>
                    <a:pt x="112617" y="1747864"/>
                  </a:lnTo>
                  <a:lnTo>
                    <a:pt x="304520" y="1586846"/>
                  </a:lnTo>
                  <a:cubicBezTo>
                    <a:pt x="255094" y="1462233"/>
                    <a:pt x="231575" y="1328854"/>
                    <a:pt x="235401" y="1194851"/>
                  </a:cubicBezTo>
                  <a:lnTo>
                    <a:pt x="0" y="1109179"/>
                  </a:lnTo>
                  <a:lnTo>
                    <a:pt x="34750" y="912098"/>
                  </a:lnTo>
                  <a:lnTo>
                    <a:pt x="285257" y="912104"/>
                  </a:lnTo>
                  <a:cubicBezTo>
                    <a:pt x="327494" y="784874"/>
                    <a:pt x="395211" y="667583"/>
                    <a:pt x="484278" y="567390"/>
                  </a:cubicBezTo>
                  <a:lnTo>
                    <a:pt x="359019" y="350449"/>
                  </a:lnTo>
                  <a:lnTo>
                    <a:pt x="512321" y="221813"/>
                  </a:lnTo>
                  <a:lnTo>
                    <a:pt x="704216" y="382840"/>
                  </a:lnTo>
                  <a:cubicBezTo>
                    <a:pt x="818353" y="312525"/>
                    <a:pt x="945621" y="266204"/>
                    <a:pt x="1078253" y="246702"/>
                  </a:cubicBezTo>
                  <a:lnTo>
                    <a:pt x="1121747" y="0"/>
                  </a:lnTo>
                  <a:close/>
                </a:path>
              </a:pathLst>
            </a:custGeom>
            <a:grpFill/>
            <a:ln>
              <a:solidFill>
                <a:schemeClr val="bg1"/>
              </a:solidFill>
            </a:ln>
            <a:extLst/>
          </p:spPr>
          <p:txBody>
            <a:bodyPr lIns="501445" tIns="575655" rIns="501445" bIns="614746"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solidFill>
              </a:endParaRPr>
            </a:p>
          </p:txBody>
        </p:sp>
        <p:sp>
          <p:nvSpPr>
            <p:cNvPr id="7" name="KSO_Shape"/>
            <p:cNvSpPr>
              <a:spLocks/>
            </p:cNvSpPr>
            <p:nvPr/>
          </p:nvSpPr>
          <p:spPr bwMode="auto">
            <a:xfrm>
              <a:off x="6210499" y="2822347"/>
              <a:ext cx="542869" cy="534728"/>
            </a:xfrm>
            <a:custGeom>
              <a:avLst/>
              <a:gdLst>
                <a:gd name="T0" fmla="*/ 351815 w 2443615"/>
                <a:gd name="T1" fmla="*/ 127711 h 2406492"/>
                <a:gd name="T2" fmla="*/ 127265 w 2443615"/>
                <a:gd name="T3" fmla="*/ 352436 h 2406492"/>
                <a:gd name="T4" fmla="*/ 351815 w 2443615"/>
                <a:gd name="T5" fmla="*/ 577161 h 2406492"/>
                <a:gd name="T6" fmla="*/ 576364 w 2443615"/>
                <a:gd name="T7" fmla="*/ 352436 h 2406492"/>
                <a:gd name="T8" fmla="*/ 351815 w 2443615"/>
                <a:gd name="T9" fmla="*/ 127711 h 2406492"/>
                <a:gd name="T10" fmla="*/ 323002 w 2443615"/>
                <a:gd name="T11" fmla="*/ 0 h 2406492"/>
                <a:gd name="T12" fmla="*/ 380627 w 2443615"/>
                <a:gd name="T13" fmla="*/ 0 h 2406492"/>
                <a:gd name="T14" fmla="*/ 393151 w 2443615"/>
                <a:gd name="T15" fmla="*/ 71092 h 2406492"/>
                <a:gd name="T16" fmla="*/ 500853 w 2443615"/>
                <a:gd name="T17" fmla="*/ 110323 h 2406492"/>
                <a:gd name="T18" fmla="*/ 556109 w 2443615"/>
                <a:gd name="T19" fmla="*/ 63920 h 2406492"/>
                <a:gd name="T20" fmla="*/ 600251 w 2443615"/>
                <a:gd name="T21" fmla="*/ 100990 h 2406492"/>
                <a:gd name="T22" fmla="*/ 564182 w 2443615"/>
                <a:gd name="T23" fmla="*/ 163505 h 2406492"/>
                <a:gd name="T24" fmla="*/ 621490 w 2443615"/>
                <a:gd name="T25" fmla="*/ 262842 h 2406492"/>
                <a:gd name="T26" fmla="*/ 693623 w 2443615"/>
                <a:gd name="T27" fmla="*/ 262840 h 2406492"/>
                <a:gd name="T28" fmla="*/ 703629 w 2443615"/>
                <a:gd name="T29" fmla="*/ 319633 h 2406492"/>
                <a:gd name="T30" fmla="*/ 635846 w 2443615"/>
                <a:gd name="T31" fmla="*/ 344321 h 2406492"/>
                <a:gd name="T32" fmla="*/ 615944 w 2443615"/>
                <a:gd name="T33" fmla="*/ 457282 h 2406492"/>
                <a:gd name="T34" fmla="*/ 671201 w 2443615"/>
                <a:gd name="T35" fmla="*/ 503683 h 2406492"/>
                <a:gd name="T36" fmla="*/ 642389 w 2443615"/>
                <a:gd name="T37" fmla="*/ 553626 h 2406492"/>
                <a:gd name="T38" fmla="*/ 574608 w 2443615"/>
                <a:gd name="T39" fmla="*/ 528934 h 2406492"/>
                <a:gd name="T40" fmla="*/ 486808 w 2443615"/>
                <a:gd name="T41" fmla="*/ 602665 h 2406492"/>
                <a:gd name="T42" fmla="*/ 499336 w 2443615"/>
                <a:gd name="T43" fmla="*/ 673756 h 2406492"/>
                <a:gd name="T44" fmla="*/ 445187 w 2443615"/>
                <a:gd name="T45" fmla="*/ 693480 h 2406492"/>
                <a:gd name="T46" fmla="*/ 409122 w 2443615"/>
                <a:gd name="T47" fmla="*/ 630963 h 2406492"/>
                <a:gd name="T48" fmla="*/ 294507 w 2443615"/>
                <a:gd name="T49" fmla="*/ 630963 h 2406492"/>
                <a:gd name="T50" fmla="*/ 258443 w 2443615"/>
                <a:gd name="T51" fmla="*/ 693480 h 2406492"/>
                <a:gd name="T52" fmla="*/ 204294 w 2443615"/>
                <a:gd name="T53" fmla="*/ 673756 h 2406492"/>
                <a:gd name="T54" fmla="*/ 216821 w 2443615"/>
                <a:gd name="T55" fmla="*/ 602665 h 2406492"/>
                <a:gd name="T56" fmla="*/ 129022 w 2443615"/>
                <a:gd name="T57" fmla="*/ 528934 h 2406492"/>
                <a:gd name="T58" fmla="*/ 61240 w 2443615"/>
                <a:gd name="T59" fmla="*/ 553626 h 2406492"/>
                <a:gd name="T60" fmla="*/ 32428 w 2443615"/>
                <a:gd name="T61" fmla="*/ 503683 h 2406492"/>
                <a:gd name="T62" fmla="*/ 87685 w 2443615"/>
                <a:gd name="T63" fmla="*/ 457282 h 2406492"/>
                <a:gd name="T64" fmla="*/ 67783 w 2443615"/>
                <a:gd name="T65" fmla="*/ 344321 h 2406492"/>
                <a:gd name="T66" fmla="*/ 0 w 2443615"/>
                <a:gd name="T67" fmla="*/ 319633 h 2406492"/>
                <a:gd name="T68" fmla="*/ 10006 w 2443615"/>
                <a:gd name="T69" fmla="*/ 262840 h 2406492"/>
                <a:gd name="T70" fmla="*/ 82138 w 2443615"/>
                <a:gd name="T71" fmla="*/ 262842 h 2406492"/>
                <a:gd name="T72" fmla="*/ 139446 w 2443615"/>
                <a:gd name="T73" fmla="*/ 163505 h 2406492"/>
                <a:gd name="T74" fmla="*/ 103378 w 2443615"/>
                <a:gd name="T75" fmla="*/ 100990 h 2406492"/>
                <a:gd name="T76" fmla="*/ 147520 w 2443615"/>
                <a:gd name="T77" fmla="*/ 63920 h 2406492"/>
                <a:gd name="T78" fmla="*/ 202776 w 2443615"/>
                <a:gd name="T79" fmla="*/ 110323 h 2406492"/>
                <a:gd name="T80" fmla="*/ 310478 w 2443615"/>
                <a:gd name="T81" fmla="*/ 71092 h 240649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443615" h="2406492">
                  <a:moveTo>
                    <a:pt x="1221807" y="443178"/>
                  </a:moveTo>
                  <a:cubicBezTo>
                    <a:pt x="791117" y="443178"/>
                    <a:pt x="441973" y="792322"/>
                    <a:pt x="441973" y="1223012"/>
                  </a:cubicBezTo>
                  <a:cubicBezTo>
                    <a:pt x="441973" y="1653702"/>
                    <a:pt x="791117" y="2002846"/>
                    <a:pt x="1221807" y="2002846"/>
                  </a:cubicBezTo>
                  <a:cubicBezTo>
                    <a:pt x="1652497" y="2002846"/>
                    <a:pt x="2001641" y="1653702"/>
                    <a:pt x="2001641" y="1223012"/>
                  </a:cubicBezTo>
                  <a:cubicBezTo>
                    <a:pt x="2001641" y="792322"/>
                    <a:pt x="1652497" y="443178"/>
                    <a:pt x="1221807" y="443178"/>
                  </a:cubicBezTo>
                  <a:close/>
                  <a:moveTo>
                    <a:pt x="1121747" y="0"/>
                  </a:moveTo>
                  <a:lnTo>
                    <a:pt x="1321868" y="0"/>
                  </a:lnTo>
                  <a:lnTo>
                    <a:pt x="1365362" y="246702"/>
                  </a:lnTo>
                  <a:cubicBezTo>
                    <a:pt x="1497994" y="266203"/>
                    <a:pt x="1625261" y="312525"/>
                    <a:pt x="1739400" y="382840"/>
                  </a:cubicBezTo>
                  <a:lnTo>
                    <a:pt x="1931295" y="221813"/>
                  </a:lnTo>
                  <a:lnTo>
                    <a:pt x="2084596" y="350449"/>
                  </a:lnTo>
                  <a:lnTo>
                    <a:pt x="1959337" y="567390"/>
                  </a:lnTo>
                  <a:cubicBezTo>
                    <a:pt x="2048403" y="667584"/>
                    <a:pt x="2116120" y="784874"/>
                    <a:pt x="2158357" y="912104"/>
                  </a:cubicBezTo>
                  <a:lnTo>
                    <a:pt x="2408865" y="912098"/>
                  </a:lnTo>
                  <a:lnTo>
                    <a:pt x="2443615" y="1109179"/>
                  </a:lnTo>
                  <a:lnTo>
                    <a:pt x="2208214" y="1194851"/>
                  </a:lnTo>
                  <a:cubicBezTo>
                    <a:pt x="2212040" y="1328854"/>
                    <a:pt x="2188522" y="1462233"/>
                    <a:pt x="2139095" y="1586846"/>
                  </a:cubicBezTo>
                  <a:lnTo>
                    <a:pt x="2330998" y="1747864"/>
                  </a:lnTo>
                  <a:lnTo>
                    <a:pt x="2230938" y="1921175"/>
                  </a:lnTo>
                  <a:lnTo>
                    <a:pt x="1995541" y="1835490"/>
                  </a:lnTo>
                  <a:cubicBezTo>
                    <a:pt x="1912336" y="1940602"/>
                    <a:pt x="1808586" y="2027658"/>
                    <a:pt x="1690623" y="2091346"/>
                  </a:cubicBezTo>
                  <a:lnTo>
                    <a:pt x="1734130" y="2338046"/>
                  </a:lnTo>
                  <a:lnTo>
                    <a:pt x="1546077" y="2406492"/>
                  </a:lnTo>
                  <a:lnTo>
                    <a:pt x="1420828" y="2189544"/>
                  </a:lnTo>
                  <a:cubicBezTo>
                    <a:pt x="1289525" y="2216580"/>
                    <a:pt x="1154089" y="2216580"/>
                    <a:pt x="1022786" y="2189544"/>
                  </a:cubicBezTo>
                  <a:lnTo>
                    <a:pt x="897539" y="2406492"/>
                  </a:lnTo>
                  <a:lnTo>
                    <a:pt x="709486" y="2338046"/>
                  </a:lnTo>
                  <a:lnTo>
                    <a:pt x="752993" y="2091346"/>
                  </a:lnTo>
                  <a:cubicBezTo>
                    <a:pt x="635030" y="2027658"/>
                    <a:pt x="531280" y="1940601"/>
                    <a:pt x="448076" y="1835490"/>
                  </a:cubicBezTo>
                  <a:lnTo>
                    <a:pt x="212678" y="1921175"/>
                  </a:lnTo>
                  <a:lnTo>
                    <a:pt x="112617" y="1747864"/>
                  </a:lnTo>
                  <a:lnTo>
                    <a:pt x="304520" y="1586846"/>
                  </a:lnTo>
                  <a:cubicBezTo>
                    <a:pt x="255094" y="1462233"/>
                    <a:pt x="231575" y="1328854"/>
                    <a:pt x="235401" y="1194851"/>
                  </a:cubicBezTo>
                  <a:lnTo>
                    <a:pt x="0" y="1109179"/>
                  </a:lnTo>
                  <a:lnTo>
                    <a:pt x="34750" y="912098"/>
                  </a:lnTo>
                  <a:lnTo>
                    <a:pt x="285257" y="912104"/>
                  </a:lnTo>
                  <a:cubicBezTo>
                    <a:pt x="327494" y="784874"/>
                    <a:pt x="395211" y="667583"/>
                    <a:pt x="484278" y="567390"/>
                  </a:cubicBezTo>
                  <a:lnTo>
                    <a:pt x="359019" y="350449"/>
                  </a:lnTo>
                  <a:lnTo>
                    <a:pt x="512321" y="221813"/>
                  </a:lnTo>
                  <a:lnTo>
                    <a:pt x="704216" y="382840"/>
                  </a:lnTo>
                  <a:cubicBezTo>
                    <a:pt x="818353" y="312525"/>
                    <a:pt x="945621" y="266204"/>
                    <a:pt x="1078253" y="246702"/>
                  </a:cubicBezTo>
                  <a:lnTo>
                    <a:pt x="1121747" y="0"/>
                  </a:lnTo>
                  <a:close/>
                </a:path>
              </a:pathLst>
            </a:custGeom>
            <a:grpFill/>
            <a:ln>
              <a:solidFill>
                <a:schemeClr val="bg1"/>
              </a:solidFill>
            </a:ln>
            <a:extLst/>
          </p:spPr>
          <p:txBody>
            <a:bodyPr lIns="501445" tIns="575655" rIns="501445" bIns="614746"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solidFill>
              </a:endParaRPr>
            </a:p>
          </p:txBody>
        </p:sp>
        <p:sp>
          <p:nvSpPr>
            <p:cNvPr id="8" name="KSO_Shape"/>
            <p:cNvSpPr>
              <a:spLocks/>
            </p:cNvSpPr>
            <p:nvPr/>
          </p:nvSpPr>
          <p:spPr bwMode="auto">
            <a:xfrm>
              <a:off x="6460779" y="2584239"/>
              <a:ext cx="197037" cy="194082"/>
            </a:xfrm>
            <a:custGeom>
              <a:avLst/>
              <a:gdLst>
                <a:gd name="T0" fmla="*/ 351815 w 2443615"/>
                <a:gd name="T1" fmla="*/ 127711 h 2406492"/>
                <a:gd name="T2" fmla="*/ 127265 w 2443615"/>
                <a:gd name="T3" fmla="*/ 352436 h 2406492"/>
                <a:gd name="T4" fmla="*/ 351815 w 2443615"/>
                <a:gd name="T5" fmla="*/ 577161 h 2406492"/>
                <a:gd name="T6" fmla="*/ 576364 w 2443615"/>
                <a:gd name="T7" fmla="*/ 352436 h 2406492"/>
                <a:gd name="T8" fmla="*/ 351815 w 2443615"/>
                <a:gd name="T9" fmla="*/ 127711 h 2406492"/>
                <a:gd name="T10" fmla="*/ 323002 w 2443615"/>
                <a:gd name="T11" fmla="*/ 0 h 2406492"/>
                <a:gd name="T12" fmla="*/ 380627 w 2443615"/>
                <a:gd name="T13" fmla="*/ 0 h 2406492"/>
                <a:gd name="T14" fmla="*/ 393151 w 2443615"/>
                <a:gd name="T15" fmla="*/ 71092 h 2406492"/>
                <a:gd name="T16" fmla="*/ 500853 w 2443615"/>
                <a:gd name="T17" fmla="*/ 110323 h 2406492"/>
                <a:gd name="T18" fmla="*/ 556109 w 2443615"/>
                <a:gd name="T19" fmla="*/ 63920 h 2406492"/>
                <a:gd name="T20" fmla="*/ 600251 w 2443615"/>
                <a:gd name="T21" fmla="*/ 100990 h 2406492"/>
                <a:gd name="T22" fmla="*/ 564182 w 2443615"/>
                <a:gd name="T23" fmla="*/ 163505 h 2406492"/>
                <a:gd name="T24" fmla="*/ 621490 w 2443615"/>
                <a:gd name="T25" fmla="*/ 262842 h 2406492"/>
                <a:gd name="T26" fmla="*/ 693623 w 2443615"/>
                <a:gd name="T27" fmla="*/ 262840 h 2406492"/>
                <a:gd name="T28" fmla="*/ 703629 w 2443615"/>
                <a:gd name="T29" fmla="*/ 319633 h 2406492"/>
                <a:gd name="T30" fmla="*/ 635846 w 2443615"/>
                <a:gd name="T31" fmla="*/ 344321 h 2406492"/>
                <a:gd name="T32" fmla="*/ 615944 w 2443615"/>
                <a:gd name="T33" fmla="*/ 457282 h 2406492"/>
                <a:gd name="T34" fmla="*/ 671201 w 2443615"/>
                <a:gd name="T35" fmla="*/ 503683 h 2406492"/>
                <a:gd name="T36" fmla="*/ 642389 w 2443615"/>
                <a:gd name="T37" fmla="*/ 553626 h 2406492"/>
                <a:gd name="T38" fmla="*/ 574608 w 2443615"/>
                <a:gd name="T39" fmla="*/ 528934 h 2406492"/>
                <a:gd name="T40" fmla="*/ 486808 w 2443615"/>
                <a:gd name="T41" fmla="*/ 602665 h 2406492"/>
                <a:gd name="T42" fmla="*/ 499336 w 2443615"/>
                <a:gd name="T43" fmla="*/ 673756 h 2406492"/>
                <a:gd name="T44" fmla="*/ 445187 w 2443615"/>
                <a:gd name="T45" fmla="*/ 693480 h 2406492"/>
                <a:gd name="T46" fmla="*/ 409122 w 2443615"/>
                <a:gd name="T47" fmla="*/ 630963 h 2406492"/>
                <a:gd name="T48" fmla="*/ 294507 w 2443615"/>
                <a:gd name="T49" fmla="*/ 630963 h 2406492"/>
                <a:gd name="T50" fmla="*/ 258443 w 2443615"/>
                <a:gd name="T51" fmla="*/ 693480 h 2406492"/>
                <a:gd name="T52" fmla="*/ 204294 w 2443615"/>
                <a:gd name="T53" fmla="*/ 673756 h 2406492"/>
                <a:gd name="T54" fmla="*/ 216821 w 2443615"/>
                <a:gd name="T55" fmla="*/ 602665 h 2406492"/>
                <a:gd name="T56" fmla="*/ 129022 w 2443615"/>
                <a:gd name="T57" fmla="*/ 528934 h 2406492"/>
                <a:gd name="T58" fmla="*/ 61240 w 2443615"/>
                <a:gd name="T59" fmla="*/ 553626 h 2406492"/>
                <a:gd name="T60" fmla="*/ 32428 w 2443615"/>
                <a:gd name="T61" fmla="*/ 503683 h 2406492"/>
                <a:gd name="T62" fmla="*/ 87685 w 2443615"/>
                <a:gd name="T63" fmla="*/ 457282 h 2406492"/>
                <a:gd name="T64" fmla="*/ 67783 w 2443615"/>
                <a:gd name="T65" fmla="*/ 344321 h 2406492"/>
                <a:gd name="T66" fmla="*/ 0 w 2443615"/>
                <a:gd name="T67" fmla="*/ 319633 h 2406492"/>
                <a:gd name="T68" fmla="*/ 10006 w 2443615"/>
                <a:gd name="T69" fmla="*/ 262840 h 2406492"/>
                <a:gd name="T70" fmla="*/ 82138 w 2443615"/>
                <a:gd name="T71" fmla="*/ 262842 h 2406492"/>
                <a:gd name="T72" fmla="*/ 139446 w 2443615"/>
                <a:gd name="T73" fmla="*/ 163505 h 2406492"/>
                <a:gd name="T74" fmla="*/ 103378 w 2443615"/>
                <a:gd name="T75" fmla="*/ 100990 h 2406492"/>
                <a:gd name="T76" fmla="*/ 147520 w 2443615"/>
                <a:gd name="T77" fmla="*/ 63920 h 2406492"/>
                <a:gd name="T78" fmla="*/ 202776 w 2443615"/>
                <a:gd name="T79" fmla="*/ 110323 h 2406492"/>
                <a:gd name="T80" fmla="*/ 310478 w 2443615"/>
                <a:gd name="T81" fmla="*/ 71092 h 240649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443615" h="2406492">
                  <a:moveTo>
                    <a:pt x="1221807" y="443178"/>
                  </a:moveTo>
                  <a:cubicBezTo>
                    <a:pt x="791117" y="443178"/>
                    <a:pt x="441973" y="792322"/>
                    <a:pt x="441973" y="1223012"/>
                  </a:cubicBezTo>
                  <a:cubicBezTo>
                    <a:pt x="441973" y="1653702"/>
                    <a:pt x="791117" y="2002846"/>
                    <a:pt x="1221807" y="2002846"/>
                  </a:cubicBezTo>
                  <a:cubicBezTo>
                    <a:pt x="1652497" y="2002846"/>
                    <a:pt x="2001641" y="1653702"/>
                    <a:pt x="2001641" y="1223012"/>
                  </a:cubicBezTo>
                  <a:cubicBezTo>
                    <a:pt x="2001641" y="792322"/>
                    <a:pt x="1652497" y="443178"/>
                    <a:pt x="1221807" y="443178"/>
                  </a:cubicBezTo>
                  <a:close/>
                  <a:moveTo>
                    <a:pt x="1121747" y="0"/>
                  </a:moveTo>
                  <a:lnTo>
                    <a:pt x="1321868" y="0"/>
                  </a:lnTo>
                  <a:lnTo>
                    <a:pt x="1365362" y="246702"/>
                  </a:lnTo>
                  <a:cubicBezTo>
                    <a:pt x="1497994" y="266203"/>
                    <a:pt x="1625261" y="312525"/>
                    <a:pt x="1739400" y="382840"/>
                  </a:cubicBezTo>
                  <a:lnTo>
                    <a:pt x="1931295" y="221813"/>
                  </a:lnTo>
                  <a:lnTo>
                    <a:pt x="2084596" y="350449"/>
                  </a:lnTo>
                  <a:lnTo>
                    <a:pt x="1959337" y="567390"/>
                  </a:lnTo>
                  <a:cubicBezTo>
                    <a:pt x="2048403" y="667584"/>
                    <a:pt x="2116120" y="784874"/>
                    <a:pt x="2158357" y="912104"/>
                  </a:cubicBezTo>
                  <a:lnTo>
                    <a:pt x="2408865" y="912098"/>
                  </a:lnTo>
                  <a:lnTo>
                    <a:pt x="2443615" y="1109179"/>
                  </a:lnTo>
                  <a:lnTo>
                    <a:pt x="2208214" y="1194851"/>
                  </a:lnTo>
                  <a:cubicBezTo>
                    <a:pt x="2212040" y="1328854"/>
                    <a:pt x="2188522" y="1462233"/>
                    <a:pt x="2139095" y="1586846"/>
                  </a:cubicBezTo>
                  <a:lnTo>
                    <a:pt x="2330998" y="1747864"/>
                  </a:lnTo>
                  <a:lnTo>
                    <a:pt x="2230938" y="1921175"/>
                  </a:lnTo>
                  <a:lnTo>
                    <a:pt x="1995541" y="1835490"/>
                  </a:lnTo>
                  <a:cubicBezTo>
                    <a:pt x="1912336" y="1940602"/>
                    <a:pt x="1808586" y="2027658"/>
                    <a:pt x="1690623" y="2091346"/>
                  </a:cubicBezTo>
                  <a:lnTo>
                    <a:pt x="1734130" y="2338046"/>
                  </a:lnTo>
                  <a:lnTo>
                    <a:pt x="1546077" y="2406492"/>
                  </a:lnTo>
                  <a:lnTo>
                    <a:pt x="1420828" y="2189544"/>
                  </a:lnTo>
                  <a:cubicBezTo>
                    <a:pt x="1289525" y="2216580"/>
                    <a:pt x="1154089" y="2216580"/>
                    <a:pt x="1022786" y="2189544"/>
                  </a:cubicBezTo>
                  <a:lnTo>
                    <a:pt x="897539" y="2406492"/>
                  </a:lnTo>
                  <a:lnTo>
                    <a:pt x="709486" y="2338046"/>
                  </a:lnTo>
                  <a:lnTo>
                    <a:pt x="752993" y="2091346"/>
                  </a:lnTo>
                  <a:cubicBezTo>
                    <a:pt x="635030" y="2027658"/>
                    <a:pt x="531280" y="1940601"/>
                    <a:pt x="448076" y="1835490"/>
                  </a:cubicBezTo>
                  <a:lnTo>
                    <a:pt x="212678" y="1921175"/>
                  </a:lnTo>
                  <a:lnTo>
                    <a:pt x="112617" y="1747864"/>
                  </a:lnTo>
                  <a:lnTo>
                    <a:pt x="304520" y="1586846"/>
                  </a:lnTo>
                  <a:cubicBezTo>
                    <a:pt x="255094" y="1462233"/>
                    <a:pt x="231575" y="1328854"/>
                    <a:pt x="235401" y="1194851"/>
                  </a:cubicBezTo>
                  <a:lnTo>
                    <a:pt x="0" y="1109179"/>
                  </a:lnTo>
                  <a:lnTo>
                    <a:pt x="34750" y="912098"/>
                  </a:lnTo>
                  <a:lnTo>
                    <a:pt x="285257" y="912104"/>
                  </a:lnTo>
                  <a:cubicBezTo>
                    <a:pt x="327494" y="784874"/>
                    <a:pt x="395211" y="667583"/>
                    <a:pt x="484278" y="567390"/>
                  </a:cubicBezTo>
                  <a:lnTo>
                    <a:pt x="359019" y="350449"/>
                  </a:lnTo>
                  <a:lnTo>
                    <a:pt x="512321" y="221813"/>
                  </a:lnTo>
                  <a:lnTo>
                    <a:pt x="704216" y="382840"/>
                  </a:lnTo>
                  <a:cubicBezTo>
                    <a:pt x="818353" y="312525"/>
                    <a:pt x="945621" y="266204"/>
                    <a:pt x="1078253" y="246702"/>
                  </a:cubicBezTo>
                  <a:lnTo>
                    <a:pt x="1121747" y="0"/>
                  </a:lnTo>
                  <a:close/>
                </a:path>
              </a:pathLst>
            </a:custGeom>
            <a:grpFill/>
            <a:ln>
              <a:solidFill>
                <a:schemeClr val="bg1"/>
              </a:solidFill>
            </a:ln>
            <a:extLst/>
          </p:spPr>
          <p:txBody>
            <a:bodyPr lIns="501445" tIns="575655" rIns="501445" bIns="614746"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solidFill>
              </a:endParaRPr>
            </a:p>
          </p:txBody>
        </p:sp>
        <p:sp>
          <p:nvSpPr>
            <p:cNvPr id="9" name="KSO_Shape"/>
            <p:cNvSpPr>
              <a:spLocks/>
            </p:cNvSpPr>
            <p:nvPr/>
          </p:nvSpPr>
          <p:spPr bwMode="auto">
            <a:xfrm>
              <a:off x="5770287" y="3147041"/>
              <a:ext cx="197037" cy="194082"/>
            </a:xfrm>
            <a:custGeom>
              <a:avLst/>
              <a:gdLst>
                <a:gd name="T0" fmla="*/ 351815 w 2443615"/>
                <a:gd name="T1" fmla="*/ 127711 h 2406492"/>
                <a:gd name="T2" fmla="*/ 127265 w 2443615"/>
                <a:gd name="T3" fmla="*/ 352436 h 2406492"/>
                <a:gd name="T4" fmla="*/ 351815 w 2443615"/>
                <a:gd name="T5" fmla="*/ 577161 h 2406492"/>
                <a:gd name="T6" fmla="*/ 576364 w 2443615"/>
                <a:gd name="T7" fmla="*/ 352436 h 2406492"/>
                <a:gd name="T8" fmla="*/ 351815 w 2443615"/>
                <a:gd name="T9" fmla="*/ 127711 h 2406492"/>
                <a:gd name="T10" fmla="*/ 323002 w 2443615"/>
                <a:gd name="T11" fmla="*/ 0 h 2406492"/>
                <a:gd name="T12" fmla="*/ 380627 w 2443615"/>
                <a:gd name="T13" fmla="*/ 0 h 2406492"/>
                <a:gd name="T14" fmla="*/ 393151 w 2443615"/>
                <a:gd name="T15" fmla="*/ 71092 h 2406492"/>
                <a:gd name="T16" fmla="*/ 500853 w 2443615"/>
                <a:gd name="T17" fmla="*/ 110323 h 2406492"/>
                <a:gd name="T18" fmla="*/ 556109 w 2443615"/>
                <a:gd name="T19" fmla="*/ 63920 h 2406492"/>
                <a:gd name="T20" fmla="*/ 600251 w 2443615"/>
                <a:gd name="T21" fmla="*/ 100990 h 2406492"/>
                <a:gd name="T22" fmla="*/ 564182 w 2443615"/>
                <a:gd name="T23" fmla="*/ 163505 h 2406492"/>
                <a:gd name="T24" fmla="*/ 621490 w 2443615"/>
                <a:gd name="T25" fmla="*/ 262842 h 2406492"/>
                <a:gd name="T26" fmla="*/ 693623 w 2443615"/>
                <a:gd name="T27" fmla="*/ 262840 h 2406492"/>
                <a:gd name="T28" fmla="*/ 703629 w 2443615"/>
                <a:gd name="T29" fmla="*/ 319633 h 2406492"/>
                <a:gd name="T30" fmla="*/ 635846 w 2443615"/>
                <a:gd name="T31" fmla="*/ 344321 h 2406492"/>
                <a:gd name="T32" fmla="*/ 615944 w 2443615"/>
                <a:gd name="T33" fmla="*/ 457282 h 2406492"/>
                <a:gd name="T34" fmla="*/ 671201 w 2443615"/>
                <a:gd name="T35" fmla="*/ 503683 h 2406492"/>
                <a:gd name="T36" fmla="*/ 642389 w 2443615"/>
                <a:gd name="T37" fmla="*/ 553626 h 2406492"/>
                <a:gd name="T38" fmla="*/ 574608 w 2443615"/>
                <a:gd name="T39" fmla="*/ 528934 h 2406492"/>
                <a:gd name="T40" fmla="*/ 486808 w 2443615"/>
                <a:gd name="T41" fmla="*/ 602665 h 2406492"/>
                <a:gd name="T42" fmla="*/ 499336 w 2443615"/>
                <a:gd name="T43" fmla="*/ 673756 h 2406492"/>
                <a:gd name="T44" fmla="*/ 445187 w 2443615"/>
                <a:gd name="T45" fmla="*/ 693480 h 2406492"/>
                <a:gd name="T46" fmla="*/ 409122 w 2443615"/>
                <a:gd name="T47" fmla="*/ 630963 h 2406492"/>
                <a:gd name="T48" fmla="*/ 294507 w 2443615"/>
                <a:gd name="T49" fmla="*/ 630963 h 2406492"/>
                <a:gd name="T50" fmla="*/ 258443 w 2443615"/>
                <a:gd name="T51" fmla="*/ 693480 h 2406492"/>
                <a:gd name="T52" fmla="*/ 204294 w 2443615"/>
                <a:gd name="T53" fmla="*/ 673756 h 2406492"/>
                <a:gd name="T54" fmla="*/ 216821 w 2443615"/>
                <a:gd name="T55" fmla="*/ 602665 h 2406492"/>
                <a:gd name="T56" fmla="*/ 129022 w 2443615"/>
                <a:gd name="T57" fmla="*/ 528934 h 2406492"/>
                <a:gd name="T58" fmla="*/ 61240 w 2443615"/>
                <a:gd name="T59" fmla="*/ 553626 h 2406492"/>
                <a:gd name="T60" fmla="*/ 32428 w 2443615"/>
                <a:gd name="T61" fmla="*/ 503683 h 2406492"/>
                <a:gd name="T62" fmla="*/ 87685 w 2443615"/>
                <a:gd name="T63" fmla="*/ 457282 h 2406492"/>
                <a:gd name="T64" fmla="*/ 67783 w 2443615"/>
                <a:gd name="T65" fmla="*/ 344321 h 2406492"/>
                <a:gd name="T66" fmla="*/ 0 w 2443615"/>
                <a:gd name="T67" fmla="*/ 319633 h 2406492"/>
                <a:gd name="T68" fmla="*/ 10006 w 2443615"/>
                <a:gd name="T69" fmla="*/ 262840 h 2406492"/>
                <a:gd name="T70" fmla="*/ 82138 w 2443615"/>
                <a:gd name="T71" fmla="*/ 262842 h 2406492"/>
                <a:gd name="T72" fmla="*/ 139446 w 2443615"/>
                <a:gd name="T73" fmla="*/ 163505 h 2406492"/>
                <a:gd name="T74" fmla="*/ 103378 w 2443615"/>
                <a:gd name="T75" fmla="*/ 100990 h 2406492"/>
                <a:gd name="T76" fmla="*/ 147520 w 2443615"/>
                <a:gd name="T77" fmla="*/ 63920 h 2406492"/>
                <a:gd name="T78" fmla="*/ 202776 w 2443615"/>
                <a:gd name="T79" fmla="*/ 110323 h 2406492"/>
                <a:gd name="T80" fmla="*/ 310478 w 2443615"/>
                <a:gd name="T81" fmla="*/ 71092 h 240649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443615" h="2406492">
                  <a:moveTo>
                    <a:pt x="1221807" y="443178"/>
                  </a:moveTo>
                  <a:cubicBezTo>
                    <a:pt x="791117" y="443178"/>
                    <a:pt x="441973" y="792322"/>
                    <a:pt x="441973" y="1223012"/>
                  </a:cubicBezTo>
                  <a:cubicBezTo>
                    <a:pt x="441973" y="1653702"/>
                    <a:pt x="791117" y="2002846"/>
                    <a:pt x="1221807" y="2002846"/>
                  </a:cubicBezTo>
                  <a:cubicBezTo>
                    <a:pt x="1652497" y="2002846"/>
                    <a:pt x="2001641" y="1653702"/>
                    <a:pt x="2001641" y="1223012"/>
                  </a:cubicBezTo>
                  <a:cubicBezTo>
                    <a:pt x="2001641" y="792322"/>
                    <a:pt x="1652497" y="443178"/>
                    <a:pt x="1221807" y="443178"/>
                  </a:cubicBezTo>
                  <a:close/>
                  <a:moveTo>
                    <a:pt x="1121747" y="0"/>
                  </a:moveTo>
                  <a:lnTo>
                    <a:pt x="1321868" y="0"/>
                  </a:lnTo>
                  <a:lnTo>
                    <a:pt x="1365362" y="246702"/>
                  </a:lnTo>
                  <a:cubicBezTo>
                    <a:pt x="1497994" y="266203"/>
                    <a:pt x="1625261" y="312525"/>
                    <a:pt x="1739400" y="382840"/>
                  </a:cubicBezTo>
                  <a:lnTo>
                    <a:pt x="1931295" y="221813"/>
                  </a:lnTo>
                  <a:lnTo>
                    <a:pt x="2084596" y="350449"/>
                  </a:lnTo>
                  <a:lnTo>
                    <a:pt x="1959337" y="567390"/>
                  </a:lnTo>
                  <a:cubicBezTo>
                    <a:pt x="2048403" y="667584"/>
                    <a:pt x="2116120" y="784874"/>
                    <a:pt x="2158357" y="912104"/>
                  </a:cubicBezTo>
                  <a:lnTo>
                    <a:pt x="2408865" y="912098"/>
                  </a:lnTo>
                  <a:lnTo>
                    <a:pt x="2443615" y="1109179"/>
                  </a:lnTo>
                  <a:lnTo>
                    <a:pt x="2208214" y="1194851"/>
                  </a:lnTo>
                  <a:cubicBezTo>
                    <a:pt x="2212040" y="1328854"/>
                    <a:pt x="2188522" y="1462233"/>
                    <a:pt x="2139095" y="1586846"/>
                  </a:cubicBezTo>
                  <a:lnTo>
                    <a:pt x="2330998" y="1747864"/>
                  </a:lnTo>
                  <a:lnTo>
                    <a:pt x="2230938" y="1921175"/>
                  </a:lnTo>
                  <a:lnTo>
                    <a:pt x="1995541" y="1835490"/>
                  </a:lnTo>
                  <a:cubicBezTo>
                    <a:pt x="1912336" y="1940602"/>
                    <a:pt x="1808586" y="2027658"/>
                    <a:pt x="1690623" y="2091346"/>
                  </a:cubicBezTo>
                  <a:lnTo>
                    <a:pt x="1734130" y="2338046"/>
                  </a:lnTo>
                  <a:lnTo>
                    <a:pt x="1546077" y="2406492"/>
                  </a:lnTo>
                  <a:lnTo>
                    <a:pt x="1420828" y="2189544"/>
                  </a:lnTo>
                  <a:cubicBezTo>
                    <a:pt x="1289525" y="2216580"/>
                    <a:pt x="1154089" y="2216580"/>
                    <a:pt x="1022786" y="2189544"/>
                  </a:cubicBezTo>
                  <a:lnTo>
                    <a:pt x="897539" y="2406492"/>
                  </a:lnTo>
                  <a:lnTo>
                    <a:pt x="709486" y="2338046"/>
                  </a:lnTo>
                  <a:lnTo>
                    <a:pt x="752993" y="2091346"/>
                  </a:lnTo>
                  <a:cubicBezTo>
                    <a:pt x="635030" y="2027658"/>
                    <a:pt x="531280" y="1940601"/>
                    <a:pt x="448076" y="1835490"/>
                  </a:cubicBezTo>
                  <a:lnTo>
                    <a:pt x="212678" y="1921175"/>
                  </a:lnTo>
                  <a:lnTo>
                    <a:pt x="112617" y="1747864"/>
                  </a:lnTo>
                  <a:lnTo>
                    <a:pt x="304520" y="1586846"/>
                  </a:lnTo>
                  <a:cubicBezTo>
                    <a:pt x="255094" y="1462233"/>
                    <a:pt x="231575" y="1328854"/>
                    <a:pt x="235401" y="1194851"/>
                  </a:cubicBezTo>
                  <a:lnTo>
                    <a:pt x="0" y="1109179"/>
                  </a:lnTo>
                  <a:lnTo>
                    <a:pt x="34750" y="912098"/>
                  </a:lnTo>
                  <a:lnTo>
                    <a:pt x="285257" y="912104"/>
                  </a:lnTo>
                  <a:cubicBezTo>
                    <a:pt x="327494" y="784874"/>
                    <a:pt x="395211" y="667583"/>
                    <a:pt x="484278" y="567390"/>
                  </a:cubicBezTo>
                  <a:lnTo>
                    <a:pt x="359019" y="350449"/>
                  </a:lnTo>
                  <a:lnTo>
                    <a:pt x="512321" y="221813"/>
                  </a:lnTo>
                  <a:lnTo>
                    <a:pt x="704216" y="382840"/>
                  </a:lnTo>
                  <a:cubicBezTo>
                    <a:pt x="818353" y="312525"/>
                    <a:pt x="945621" y="266204"/>
                    <a:pt x="1078253" y="246702"/>
                  </a:cubicBezTo>
                  <a:lnTo>
                    <a:pt x="1121747" y="0"/>
                  </a:lnTo>
                  <a:close/>
                </a:path>
              </a:pathLst>
            </a:custGeom>
            <a:grpFill/>
            <a:ln>
              <a:solidFill>
                <a:schemeClr val="bg1"/>
              </a:solidFill>
            </a:ln>
            <a:extLst/>
          </p:spPr>
          <p:txBody>
            <a:bodyPr lIns="501445" tIns="575655" rIns="501445" bIns="614746"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solidFill>
              </a:endParaRPr>
            </a:p>
          </p:txBody>
        </p:sp>
        <p:sp>
          <p:nvSpPr>
            <p:cNvPr id="10" name="KSO_Shape"/>
            <p:cNvSpPr>
              <a:spLocks/>
            </p:cNvSpPr>
            <p:nvPr/>
          </p:nvSpPr>
          <p:spPr bwMode="auto">
            <a:xfrm>
              <a:off x="5967325" y="2784083"/>
              <a:ext cx="307602" cy="302989"/>
            </a:xfrm>
            <a:custGeom>
              <a:avLst/>
              <a:gdLst>
                <a:gd name="T0" fmla="*/ 351815 w 2443615"/>
                <a:gd name="T1" fmla="*/ 127711 h 2406492"/>
                <a:gd name="T2" fmla="*/ 127265 w 2443615"/>
                <a:gd name="T3" fmla="*/ 352436 h 2406492"/>
                <a:gd name="T4" fmla="*/ 351815 w 2443615"/>
                <a:gd name="T5" fmla="*/ 577161 h 2406492"/>
                <a:gd name="T6" fmla="*/ 576364 w 2443615"/>
                <a:gd name="T7" fmla="*/ 352436 h 2406492"/>
                <a:gd name="T8" fmla="*/ 351815 w 2443615"/>
                <a:gd name="T9" fmla="*/ 127711 h 2406492"/>
                <a:gd name="T10" fmla="*/ 323002 w 2443615"/>
                <a:gd name="T11" fmla="*/ 0 h 2406492"/>
                <a:gd name="T12" fmla="*/ 380627 w 2443615"/>
                <a:gd name="T13" fmla="*/ 0 h 2406492"/>
                <a:gd name="T14" fmla="*/ 393151 w 2443615"/>
                <a:gd name="T15" fmla="*/ 71092 h 2406492"/>
                <a:gd name="T16" fmla="*/ 500853 w 2443615"/>
                <a:gd name="T17" fmla="*/ 110323 h 2406492"/>
                <a:gd name="T18" fmla="*/ 556109 w 2443615"/>
                <a:gd name="T19" fmla="*/ 63920 h 2406492"/>
                <a:gd name="T20" fmla="*/ 600251 w 2443615"/>
                <a:gd name="T21" fmla="*/ 100990 h 2406492"/>
                <a:gd name="T22" fmla="*/ 564182 w 2443615"/>
                <a:gd name="T23" fmla="*/ 163505 h 2406492"/>
                <a:gd name="T24" fmla="*/ 621490 w 2443615"/>
                <a:gd name="T25" fmla="*/ 262842 h 2406492"/>
                <a:gd name="T26" fmla="*/ 693623 w 2443615"/>
                <a:gd name="T27" fmla="*/ 262840 h 2406492"/>
                <a:gd name="T28" fmla="*/ 703629 w 2443615"/>
                <a:gd name="T29" fmla="*/ 319633 h 2406492"/>
                <a:gd name="T30" fmla="*/ 635846 w 2443615"/>
                <a:gd name="T31" fmla="*/ 344321 h 2406492"/>
                <a:gd name="T32" fmla="*/ 615944 w 2443615"/>
                <a:gd name="T33" fmla="*/ 457282 h 2406492"/>
                <a:gd name="T34" fmla="*/ 671201 w 2443615"/>
                <a:gd name="T35" fmla="*/ 503683 h 2406492"/>
                <a:gd name="T36" fmla="*/ 642389 w 2443615"/>
                <a:gd name="T37" fmla="*/ 553626 h 2406492"/>
                <a:gd name="T38" fmla="*/ 574608 w 2443615"/>
                <a:gd name="T39" fmla="*/ 528934 h 2406492"/>
                <a:gd name="T40" fmla="*/ 486808 w 2443615"/>
                <a:gd name="T41" fmla="*/ 602665 h 2406492"/>
                <a:gd name="T42" fmla="*/ 499336 w 2443615"/>
                <a:gd name="T43" fmla="*/ 673756 h 2406492"/>
                <a:gd name="T44" fmla="*/ 445187 w 2443615"/>
                <a:gd name="T45" fmla="*/ 693480 h 2406492"/>
                <a:gd name="T46" fmla="*/ 409122 w 2443615"/>
                <a:gd name="T47" fmla="*/ 630963 h 2406492"/>
                <a:gd name="T48" fmla="*/ 294507 w 2443615"/>
                <a:gd name="T49" fmla="*/ 630963 h 2406492"/>
                <a:gd name="T50" fmla="*/ 258443 w 2443615"/>
                <a:gd name="T51" fmla="*/ 693480 h 2406492"/>
                <a:gd name="T52" fmla="*/ 204294 w 2443615"/>
                <a:gd name="T53" fmla="*/ 673756 h 2406492"/>
                <a:gd name="T54" fmla="*/ 216821 w 2443615"/>
                <a:gd name="T55" fmla="*/ 602665 h 2406492"/>
                <a:gd name="T56" fmla="*/ 129022 w 2443615"/>
                <a:gd name="T57" fmla="*/ 528934 h 2406492"/>
                <a:gd name="T58" fmla="*/ 61240 w 2443615"/>
                <a:gd name="T59" fmla="*/ 553626 h 2406492"/>
                <a:gd name="T60" fmla="*/ 32428 w 2443615"/>
                <a:gd name="T61" fmla="*/ 503683 h 2406492"/>
                <a:gd name="T62" fmla="*/ 87685 w 2443615"/>
                <a:gd name="T63" fmla="*/ 457282 h 2406492"/>
                <a:gd name="T64" fmla="*/ 67783 w 2443615"/>
                <a:gd name="T65" fmla="*/ 344321 h 2406492"/>
                <a:gd name="T66" fmla="*/ 0 w 2443615"/>
                <a:gd name="T67" fmla="*/ 319633 h 2406492"/>
                <a:gd name="T68" fmla="*/ 10006 w 2443615"/>
                <a:gd name="T69" fmla="*/ 262840 h 2406492"/>
                <a:gd name="T70" fmla="*/ 82138 w 2443615"/>
                <a:gd name="T71" fmla="*/ 262842 h 2406492"/>
                <a:gd name="T72" fmla="*/ 139446 w 2443615"/>
                <a:gd name="T73" fmla="*/ 163505 h 2406492"/>
                <a:gd name="T74" fmla="*/ 103378 w 2443615"/>
                <a:gd name="T75" fmla="*/ 100990 h 2406492"/>
                <a:gd name="T76" fmla="*/ 147520 w 2443615"/>
                <a:gd name="T77" fmla="*/ 63920 h 2406492"/>
                <a:gd name="T78" fmla="*/ 202776 w 2443615"/>
                <a:gd name="T79" fmla="*/ 110323 h 2406492"/>
                <a:gd name="T80" fmla="*/ 310478 w 2443615"/>
                <a:gd name="T81" fmla="*/ 71092 h 240649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443615" h="2406492">
                  <a:moveTo>
                    <a:pt x="1221807" y="443178"/>
                  </a:moveTo>
                  <a:cubicBezTo>
                    <a:pt x="791117" y="443178"/>
                    <a:pt x="441973" y="792322"/>
                    <a:pt x="441973" y="1223012"/>
                  </a:cubicBezTo>
                  <a:cubicBezTo>
                    <a:pt x="441973" y="1653702"/>
                    <a:pt x="791117" y="2002846"/>
                    <a:pt x="1221807" y="2002846"/>
                  </a:cubicBezTo>
                  <a:cubicBezTo>
                    <a:pt x="1652497" y="2002846"/>
                    <a:pt x="2001641" y="1653702"/>
                    <a:pt x="2001641" y="1223012"/>
                  </a:cubicBezTo>
                  <a:cubicBezTo>
                    <a:pt x="2001641" y="792322"/>
                    <a:pt x="1652497" y="443178"/>
                    <a:pt x="1221807" y="443178"/>
                  </a:cubicBezTo>
                  <a:close/>
                  <a:moveTo>
                    <a:pt x="1121747" y="0"/>
                  </a:moveTo>
                  <a:lnTo>
                    <a:pt x="1321868" y="0"/>
                  </a:lnTo>
                  <a:lnTo>
                    <a:pt x="1365362" y="246702"/>
                  </a:lnTo>
                  <a:cubicBezTo>
                    <a:pt x="1497994" y="266203"/>
                    <a:pt x="1625261" y="312525"/>
                    <a:pt x="1739400" y="382840"/>
                  </a:cubicBezTo>
                  <a:lnTo>
                    <a:pt x="1931295" y="221813"/>
                  </a:lnTo>
                  <a:lnTo>
                    <a:pt x="2084596" y="350449"/>
                  </a:lnTo>
                  <a:lnTo>
                    <a:pt x="1959337" y="567390"/>
                  </a:lnTo>
                  <a:cubicBezTo>
                    <a:pt x="2048403" y="667584"/>
                    <a:pt x="2116120" y="784874"/>
                    <a:pt x="2158357" y="912104"/>
                  </a:cubicBezTo>
                  <a:lnTo>
                    <a:pt x="2408865" y="912098"/>
                  </a:lnTo>
                  <a:lnTo>
                    <a:pt x="2443615" y="1109179"/>
                  </a:lnTo>
                  <a:lnTo>
                    <a:pt x="2208214" y="1194851"/>
                  </a:lnTo>
                  <a:cubicBezTo>
                    <a:pt x="2212040" y="1328854"/>
                    <a:pt x="2188522" y="1462233"/>
                    <a:pt x="2139095" y="1586846"/>
                  </a:cubicBezTo>
                  <a:lnTo>
                    <a:pt x="2330998" y="1747864"/>
                  </a:lnTo>
                  <a:lnTo>
                    <a:pt x="2230938" y="1921175"/>
                  </a:lnTo>
                  <a:lnTo>
                    <a:pt x="1995541" y="1835490"/>
                  </a:lnTo>
                  <a:cubicBezTo>
                    <a:pt x="1912336" y="1940602"/>
                    <a:pt x="1808586" y="2027658"/>
                    <a:pt x="1690623" y="2091346"/>
                  </a:cubicBezTo>
                  <a:lnTo>
                    <a:pt x="1734130" y="2338046"/>
                  </a:lnTo>
                  <a:lnTo>
                    <a:pt x="1546077" y="2406492"/>
                  </a:lnTo>
                  <a:lnTo>
                    <a:pt x="1420828" y="2189544"/>
                  </a:lnTo>
                  <a:cubicBezTo>
                    <a:pt x="1289525" y="2216580"/>
                    <a:pt x="1154089" y="2216580"/>
                    <a:pt x="1022786" y="2189544"/>
                  </a:cubicBezTo>
                  <a:lnTo>
                    <a:pt x="897539" y="2406492"/>
                  </a:lnTo>
                  <a:lnTo>
                    <a:pt x="709486" y="2338046"/>
                  </a:lnTo>
                  <a:lnTo>
                    <a:pt x="752993" y="2091346"/>
                  </a:lnTo>
                  <a:cubicBezTo>
                    <a:pt x="635030" y="2027658"/>
                    <a:pt x="531280" y="1940601"/>
                    <a:pt x="448076" y="1835490"/>
                  </a:cubicBezTo>
                  <a:lnTo>
                    <a:pt x="212678" y="1921175"/>
                  </a:lnTo>
                  <a:lnTo>
                    <a:pt x="112617" y="1747864"/>
                  </a:lnTo>
                  <a:lnTo>
                    <a:pt x="304520" y="1586846"/>
                  </a:lnTo>
                  <a:cubicBezTo>
                    <a:pt x="255094" y="1462233"/>
                    <a:pt x="231575" y="1328854"/>
                    <a:pt x="235401" y="1194851"/>
                  </a:cubicBezTo>
                  <a:lnTo>
                    <a:pt x="0" y="1109179"/>
                  </a:lnTo>
                  <a:lnTo>
                    <a:pt x="34750" y="912098"/>
                  </a:lnTo>
                  <a:lnTo>
                    <a:pt x="285257" y="912104"/>
                  </a:lnTo>
                  <a:cubicBezTo>
                    <a:pt x="327494" y="784874"/>
                    <a:pt x="395211" y="667583"/>
                    <a:pt x="484278" y="567390"/>
                  </a:cubicBezTo>
                  <a:lnTo>
                    <a:pt x="359019" y="350449"/>
                  </a:lnTo>
                  <a:lnTo>
                    <a:pt x="512321" y="221813"/>
                  </a:lnTo>
                  <a:lnTo>
                    <a:pt x="704216" y="382840"/>
                  </a:lnTo>
                  <a:cubicBezTo>
                    <a:pt x="818353" y="312525"/>
                    <a:pt x="945621" y="266204"/>
                    <a:pt x="1078253" y="246702"/>
                  </a:cubicBezTo>
                  <a:lnTo>
                    <a:pt x="1121747" y="0"/>
                  </a:lnTo>
                  <a:close/>
                </a:path>
              </a:pathLst>
            </a:custGeom>
            <a:grpFill/>
            <a:ln>
              <a:solidFill>
                <a:schemeClr val="bg1"/>
              </a:solidFill>
            </a:ln>
            <a:extLst/>
          </p:spPr>
          <p:txBody>
            <a:bodyPr lIns="501445" tIns="575655" rIns="501445" bIns="614746"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solidFill>
              </a:endParaRPr>
            </a:p>
          </p:txBody>
        </p:sp>
        <p:sp>
          <p:nvSpPr>
            <p:cNvPr id="11" name="KSO_Shape"/>
            <p:cNvSpPr>
              <a:spLocks/>
            </p:cNvSpPr>
            <p:nvPr/>
          </p:nvSpPr>
          <p:spPr bwMode="auto">
            <a:xfrm>
              <a:off x="5927828" y="3081049"/>
              <a:ext cx="384796" cy="379026"/>
            </a:xfrm>
            <a:custGeom>
              <a:avLst/>
              <a:gdLst>
                <a:gd name="T0" fmla="*/ 351815 w 2443615"/>
                <a:gd name="T1" fmla="*/ 127711 h 2406492"/>
                <a:gd name="T2" fmla="*/ 127265 w 2443615"/>
                <a:gd name="T3" fmla="*/ 352436 h 2406492"/>
                <a:gd name="T4" fmla="*/ 351815 w 2443615"/>
                <a:gd name="T5" fmla="*/ 577161 h 2406492"/>
                <a:gd name="T6" fmla="*/ 576364 w 2443615"/>
                <a:gd name="T7" fmla="*/ 352436 h 2406492"/>
                <a:gd name="T8" fmla="*/ 351815 w 2443615"/>
                <a:gd name="T9" fmla="*/ 127711 h 2406492"/>
                <a:gd name="T10" fmla="*/ 323002 w 2443615"/>
                <a:gd name="T11" fmla="*/ 0 h 2406492"/>
                <a:gd name="T12" fmla="*/ 380627 w 2443615"/>
                <a:gd name="T13" fmla="*/ 0 h 2406492"/>
                <a:gd name="T14" fmla="*/ 393151 w 2443615"/>
                <a:gd name="T15" fmla="*/ 71092 h 2406492"/>
                <a:gd name="T16" fmla="*/ 500853 w 2443615"/>
                <a:gd name="T17" fmla="*/ 110323 h 2406492"/>
                <a:gd name="T18" fmla="*/ 556109 w 2443615"/>
                <a:gd name="T19" fmla="*/ 63920 h 2406492"/>
                <a:gd name="T20" fmla="*/ 600251 w 2443615"/>
                <a:gd name="T21" fmla="*/ 100990 h 2406492"/>
                <a:gd name="T22" fmla="*/ 564182 w 2443615"/>
                <a:gd name="T23" fmla="*/ 163505 h 2406492"/>
                <a:gd name="T24" fmla="*/ 621490 w 2443615"/>
                <a:gd name="T25" fmla="*/ 262842 h 2406492"/>
                <a:gd name="T26" fmla="*/ 693623 w 2443615"/>
                <a:gd name="T27" fmla="*/ 262840 h 2406492"/>
                <a:gd name="T28" fmla="*/ 703629 w 2443615"/>
                <a:gd name="T29" fmla="*/ 319633 h 2406492"/>
                <a:gd name="T30" fmla="*/ 635846 w 2443615"/>
                <a:gd name="T31" fmla="*/ 344321 h 2406492"/>
                <a:gd name="T32" fmla="*/ 615944 w 2443615"/>
                <a:gd name="T33" fmla="*/ 457282 h 2406492"/>
                <a:gd name="T34" fmla="*/ 671201 w 2443615"/>
                <a:gd name="T35" fmla="*/ 503683 h 2406492"/>
                <a:gd name="T36" fmla="*/ 642389 w 2443615"/>
                <a:gd name="T37" fmla="*/ 553626 h 2406492"/>
                <a:gd name="T38" fmla="*/ 574608 w 2443615"/>
                <a:gd name="T39" fmla="*/ 528934 h 2406492"/>
                <a:gd name="T40" fmla="*/ 486808 w 2443615"/>
                <a:gd name="T41" fmla="*/ 602665 h 2406492"/>
                <a:gd name="T42" fmla="*/ 499336 w 2443615"/>
                <a:gd name="T43" fmla="*/ 673756 h 2406492"/>
                <a:gd name="T44" fmla="*/ 445187 w 2443615"/>
                <a:gd name="T45" fmla="*/ 693480 h 2406492"/>
                <a:gd name="T46" fmla="*/ 409122 w 2443615"/>
                <a:gd name="T47" fmla="*/ 630963 h 2406492"/>
                <a:gd name="T48" fmla="*/ 294507 w 2443615"/>
                <a:gd name="T49" fmla="*/ 630963 h 2406492"/>
                <a:gd name="T50" fmla="*/ 258443 w 2443615"/>
                <a:gd name="T51" fmla="*/ 693480 h 2406492"/>
                <a:gd name="T52" fmla="*/ 204294 w 2443615"/>
                <a:gd name="T53" fmla="*/ 673756 h 2406492"/>
                <a:gd name="T54" fmla="*/ 216821 w 2443615"/>
                <a:gd name="T55" fmla="*/ 602665 h 2406492"/>
                <a:gd name="T56" fmla="*/ 129022 w 2443615"/>
                <a:gd name="T57" fmla="*/ 528934 h 2406492"/>
                <a:gd name="T58" fmla="*/ 61240 w 2443615"/>
                <a:gd name="T59" fmla="*/ 553626 h 2406492"/>
                <a:gd name="T60" fmla="*/ 32428 w 2443615"/>
                <a:gd name="T61" fmla="*/ 503683 h 2406492"/>
                <a:gd name="T62" fmla="*/ 87685 w 2443615"/>
                <a:gd name="T63" fmla="*/ 457282 h 2406492"/>
                <a:gd name="T64" fmla="*/ 67783 w 2443615"/>
                <a:gd name="T65" fmla="*/ 344321 h 2406492"/>
                <a:gd name="T66" fmla="*/ 0 w 2443615"/>
                <a:gd name="T67" fmla="*/ 319633 h 2406492"/>
                <a:gd name="T68" fmla="*/ 10006 w 2443615"/>
                <a:gd name="T69" fmla="*/ 262840 h 2406492"/>
                <a:gd name="T70" fmla="*/ 82138 w 2443615"/>
                <a:gd name="T71" fmla="*/ 262842 h 2406492"/>
                <a:gd name="T72" fmla="*/ 139446 w 2443615"/>
                <a:gd name="T73" fmla="*/ 163505 h 2406492"/>
                <a:gd name="T74" fmla="*/ 103378 w 2443615"/>
                <a:gd name="T75" fmla="*/ 100990 h 2406492"/>
                <a:gd name="T76" fmla="*/ 147520 w 2443615"/>
                <a:gd name="T77" fmla="*/ 63920 h 2406492"/>
                <a:gd name="T78" fmla="*/ 202776 w 2443615"/>
                <a:gd name="T79" fmla="*/ 110323 h 2406492"/>
                <a:gd name="T80" fmla="*/ 310478 w 2443615"/>
                <a:gd name="T81" fmla="*/ 71092 h 240649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443615" h="2406492">
                  <a:moveTo>
                    <a:pt x="1221807" y="443178"/>
                  </a:moveTo>
                  <a:cubicBezTo>
                    <a:pt x="791117" y="443178"/>
                    <a:pt x="441973" y="792322"/>
                    <a:pt x="441973" y="1223012"/>
                  </a:cubicBezTo>
                  <a:cubicBezTo>
                    <a:pt x="441973" y="1653702"/>
                    <a:pt x="791117" y="2002846"/>
                    <a:pt x="1221807" y="2002846"/>
                  </a:cubicBezTo>
                  <a:cubicBezTo>
                    <a:pt x="1652497" y="2002846"/>
                    <a:pt x="2001641" y="1653702"/>
                    <a:pt x="2001641" y="1223012"/>
                  </a:cubicBezTo>
                  <a:cubicBezTo>
                    <a:pt x="2001641" y="792322"/>
                    <a:pt x="1652497" y="443178"/>
                    <a:pt x="1221807" y="443178"/>
                  </a:cubicBezTo>
                  <a:close/>
                  <a:moveTo>
                    <a:pt x="1121747" y="0"/>
                  </a:moveTo>
                  <a:lnTo>
                    <a:pt x="1321868" y="0"/>
                  </a:lnTo>
                  <a:lnTo>
                    <a:pt x="1365362" y="246702"/>
                  </a:lnTo>
                  <a:cubicBezTo>
                    <a:pt x="1497994" y="266203"/>
                    <a:pt x="1625261" y="312525"/>
                    <a:pt x="1739400" y="382840"/>
                  </a:cubicBezTo>
                  <a:lnTo>
                    <a:pt x="1931295" y="221813"/>
                  </a:lnTo>
                  <a:lnTo>
                    <a:pt x="2084596" y="350449"/>
                  </a:lnTo>
                  <a:lnTo>
                    <a:pt x="1959337" y="567390"/>
                  </a:lnTo>
                  <a:cubicBezTo>
                    <a:pt x="2048403" y="667584"/>
                    <a:pt x="2116120" y="784874"/>
                    <a:pt x="2158357" y="912104"/>
                  </a:cubicBezTo>
                  <a:lnTo>
                    <a:pt x="2408865" y="912098"/>
                  </a:lnTo>
                  <a:lnTo>
                    <a:pt x="2443615" y="1109179"/>
                  </a:lnTo>
                  <a:lnTo>
                    <a:pt x="2208214" y="1194851"/>
                  </a:lnTo>
                  <a:cubicBezTo>
                    <a:pt x="2212040" y="1328854"/>
                    <a:pt x="2188522" y="1462233"/>
                    <a:pt x="2139095" y="1586846"/>
                  </a:cubicBezTo>
                  <a:lnTo>
                    <a:pt x="2330998" y="1747864"/>
                  </a:lnTo>
                  <a:lnTo>
                    <a:pt x="2230938" y="1921175"/>
                  </a:lnTo>
                  <a:lnTo>
                    <a:pt x="1995541" y="1835490"/>
                  </a:lnTo>
                  <a:cubicBezTo>
                    <a:pt x="1912336" y="1940602"/>
                    <a:pt x="1808586" y="2027658"/>
                    <a:pt x="1690623" y="2091346"/>
                  </a:cubicBezTo>
                  <a:lnTo>
                    <a:pt x="1734130" y="2338046"/>
                  </a:lnTo>
                  <a:lnTo>
                    <a:pt x="1546077" y="2406492"/>
                  </a:lnTo>
                  <a:lnTo>
                    <a:pt x="1420828" y="2189544"/>
                  </a:lnTo>
                  <a:cubicBezTo>
                    <a:pt x="1289525" y="2216580"/>
                    <a:pt x="1154089" y="2216580"/>
                    <a:pt x="1022786" y="2189544"/>
                  </a:cubicBezTo>
                  <a:lnTo>
                    <a:pt x="897539" y="2406492"/>
                  </a:lnTo>
                  <a:lnTo>
                    <a:pt x="709486" y="2338046"/>
                  </a:lnTo>
                  <a:lnTo>
                    <a:pt x="752993" y="2091346"/>
                  </a:lnTo>
                  <a:cubicBezTo>
                    <a:pt x="635030" y="2027658"/>
                    <a:pt x="531280" y="1940601"/>
                    <a:pt x="448076" y="1835490"/>
                  </a:cubicBezTo>
                  <a:lnTo>
                    <a:pt x="212678" y="1921175"/>
                  </a:lnTo>
                  <a:lnTo>
                    <a:pt x="112617" y="1747864"/>
                  </a:lnTo>
                  <a:lnTo>
                    <a:pt x="304520" y="1586846"/>
                  </a:lnTo>
                  <a:cubicBezTo>
                    <a:pt x="255094" y="1462233"/>
                    <a:pt x="231575" y="1328854"/>
                    <a:pt x="235401" y="1194851"/>
                  </a:cubicBezTo>
                  <a:lnTo>
                    <a:pt x="0" y="1109179"/>
                  </a:lnTo>
                  <a:lnTo>
                    <a:pt x="34750" y="912098"/>
                  </a:lnTo>
                  <a:lnTo>
                    <a:pt x="285257" y="912104"/>
                  </a:lnTo>
                  <a:cubicBezTo>
                    <a:pt x="327494" y="784874"/>
                    <a:pt x="395211" y="667583"/>
                    <a:pt x="484278" y="567390"/>
                  </a:cubicBezTo>
                  <a:lnTo>
                    <a:pt x="359019" y="350449"/>
                  </a:lnTo>
                  <a:lnTo>
                    <a:pt x="512321" y="221813"/>
                  </a:lnTo>
                  <a:lnTo>
                    <a:pt x="704216" y="382840"/>
                  </a:lnTo>
                  <a:cubicBezTo>
                    <a:pt x="818353" y="312525"/>
                    <a:pt x="945621" y="266204"/>
                    <a:pt x="1078253" y="246702"/>
                  </a:cubicBezTo>
                  <a:lnTo>
                    <a:pt x="1121747" y="0"/>
                  </a:lnTo>
                  <a:close/>
                </a:path>
              </a:pathLst>
            </a:custGeom>
            <a:grpFill/>
            <a:ln>
              <a:solidFill>
                <a:schemeClr val="bg1"/>
              </a:solidFill>
            </a:ln>
            <a:extLst/>
          </p:spPr>
          <p:txBody>
            <a:bodyPr lIns="501445" tIns="575655" rIns="501445" bIns="614746"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solidFill>
              </a:endParaRPr>
            </a:p>
          </p:txBody>
        </p:sp>
        <p:sp>
          <p:nvSpPr>
            <p:cNvPr id="12" name="KSO_Shape"/>
            <p:cNvSpPr>
              <a:spLocks/>
            </p:cNvSpPr>
            <p:nvPr/>
          </p:nvSpPr>
          <p:spPr bwMode="auto">
            <a:xfrm>
              <a:off x="5528898" y="4287205"/>
              <a:ext cx="482779" cy="475538"/>
            </a:xfrm>
            <a:custGeom>
              <a:avLst/>
              <a:gdLst>
                <a:gd name="T0" fmla="*/ 351815 w 2443615"/>
                <a:gd name="T1" fmla="*/ 127711 h 2406492"/>
                <a:gd name="T2" fmla="*/ 127265 w 2443615"/>
                <a:gd name="T3" fmla="*/ 352436 h 2406492"/>
                <a:gd name="T4" fmla="*/ 351815 w 2443615"/>
                <a:gd name="T5" fmla="*/ 577161 h 2406492"/>
                <a:gd name="T6" fmla="*/ 576364 w 2443615"/>
                <a:gd name="T7" fmla="*/ 352436 h 2406492"/>
                <a:gd name="T8" fmla="*/ 351815 w 2443615"/>
                <a:gd name="T9" fmla="*/ 127711 h 2406492"/>
                <a:gd name="T10" fmla="*/ 323002 w 2443615"/>
                <a:gd name="T11" fmla="*/ 0 h 2406492"/>
                <a:gd name="T12" fmla="*/ 380627 w 2443615"/>
                <a:gd name="T13" fmla="*/ 0 h 2406492"/>
                <a:gd name="T14" fmla="*/ 393151 w 2443615"/>
                <a:gd name="T15" fmla="*/ 71092 h 2406492"/>
                <a:gd name="T16" fmla="*/ 500853 w 2443615"/>
                <a:gd name="T17" fmla="*/ 110323 h 2406492"/>
                <a:gd name="T18" fmla="*/ 556109 w 2443615"/>
                <a:gd name="T19" fmla="*/ 63920 h 2406492"/>
                <a:gd name="T20" fmla="*/ 600251 w 2443615"/>
                <a:gd name="T21" fmla="*/ 100990 h 2406492"/>
                <a:gd name="T22" fmla="*/ 564182 w 2443615"/>
                <a:gd name="T23" fmla="*/ 163505 h 2406492"/>
                <a:gd name="T24" fmla="*/ 621490 w 2443615"/>
                <a:gd name="T25" fmla="*/ 262842 h 2406492"/>
                <a:gd name="T26" fmla="*/ 693623 w 2443615"/>
                <a:gd name="T27" fmla="*/ 262840 h 2406492"/>
                <a:gd name="T28" fmla="*/ 703629 w 2443615"/>
                <a:gd name="T29" fmla="*/ 319633 h 2406492"/>
                <a:gd name="T30" fmla="*/ 635846 w 2443615"/>
                <a:gd name="T31" fmla="*/ 344321 h 2406492"/>
                <a:gd name="T32" fmla="*/ 615944 w 2443615"/>
                <a:gd name="T33" fmla="*/ 457282 h 2406492"/>
                <a:gd name="T34" fmla="*/ 671201 w 2443615"/>
                <a:gd name="T35" fmla="*/ 503683 h 2406492"/>
                <a:gd name="T36" fmla="*/ 642389 w 2443615"/>
                <a:gd name="T37" fmla="*/ 553626 h 2406492"/>
                <a:gd name="T38" fmla="*/ 574608 w 2443615"/>
                <a:gd name="T39" fmla="*/ 528934 h 2406492"/>
                <a:gd name="T40" fmla="*/ 486808 w 2443615"/>
                <a:gd name="T41" fmla="*/ 602665 h 2406492"/>
                <a:gd name="T42" fmla="*/ 499336 w 2443615"/>
                <a:gd name="T43" fmla="*/ 673756 h 2406492"/>
                <a:gd name="T44" fmla="*/ 445187 w 2443615"/>
                <a:gd name="T45" fmla="*/ 693480 h 2406492"/>
                <a:gd name="T46" fmla="*/ 409122 w 2443615"/>
                <a:gd name="T47" fmla="*/ 630963 h 2406492"/>
                <a:gd name="T48" fmla="*/ 294507 w 2443615"/>
                <a:gd name="T49" fmla="*/ 630963 h 2406492"/>
                <a:gd name="T50" fmla="*/ 258443 w 2443615"/>
                <a:gd name="T51" fmla="*/ 693480 h 2406492"/>
                <a:gd name="T52" fmla="*/ 204294 w 2443615"/>
                <a:gd name="T53" fmla="*/ 673756 h 2406492"/>
                <a:gd name="T54" fmla="*/ 216821 w 2443615"/>
                <a:gd name="T55" fmla="*/ 602665 h 2406492"/>
                <a:gd name="T56" fmla="*/ 129022 w 2443615"/>
                <a:gd name="T57" fmla="*/ 528934 h 2406492"/>
                <a:gd name="T58" fmla="*/ 61240 w 2443615"/>
                <a:gd name="T59" fmla="*/ 553626 h 2406492"/>
                <a:gd name="T60" fmla="*/ 32428 w 2443615"/>
                <a:gd name="T61" fmla="*/ 503683 h 2406492"/>
                <a:gd name="T62" fmla="*/ 87685 w 2443615"/>
                <a:gd name="T63" fmla="*/ 457282 h 2406492"/>
                <a:gd name="T64" fmla="*/ 67783 w 2443615"/>
                <a:gd name="T65" fmla="*/ 344321 h 2406492"/>
                <a:gd name="T66" fmla="*/ 0 w 2443615"/>
                <a:gd name="T67" fmla="*/ 319633 h 2406492"/>
                <a:gd name="T68" fmla="*/ 10006 w 2443615"/>
                <a:gd name="T69" fmla="*/ 262840 h 2406492"/>
                <a:gd name="T70" fmla="*/ 82138 w 2443615"/>
                <a:gd name="T71" fmla="*/ 262842 h 2406492"/>
                <a:gd name="T72" fmla="*/ 139446 w 2443615"/>
                <a:gd name="T73" fmla="*/ 163505 h 2406492"/>
                <a:gd name="T74" fmla="*/ 103378 w 2443615"/>
                <a:gd name="T75" fmla="*/ 100990 h 2406492"/>
                <a:gd name="T76" fmla="*/ 147520 w 2443615"/>
                <a:gd name="T77" fmla="*/ 63920 h 2406492"/>
                <a:gd name="T78" fmla="*/ 202776 w 2443615"/>
                <a:gd name="T79" fmla="*/ 110323 h 2406492"/>
                <a:gd name="T80" fmla="*/ 310478 w 2443615"/>
                <a:gd name="T81" fmla="*/ 71092 h 240649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443615" h="2406492">
                  <a:moveTo>
                    <a:pt x="1221807" y="443178"/>
                  </a:moveTo>
                  <a:cubicBezTo>
                    <a:pt x="791117" y="443178"/>
                    <a:pt x="441973" y="792322"/>
                    <a:pt x="441973" y="1223012"/>
                  </a:cubicBezTo>
                  <a:cubicBezTo>
                    <a:pt x="441973" y="1653702"/>
                    <a:pt x="791117" y="2002846"/>
                    <a:pt x="1221807" y="2002846"/>
                  </a:cubicBezTo>
                  <a:cubicBezTo>
                    <a:pt x="1652497" y="2002846"/>
                    <a:pt x="2001641" y="1653702"/>
                    <a:pt x="2001641" y="1223012"/>
                  </a:cubicBezTo>
                  <a:cubicBezTo>
                    <a:pt x="2001641" y="792322"/>
                    <a:pt x="1652497" y="443178"/>
                    <a:pt x="1221807" y="443178"/>
                  </a:cubicBezTo>
                  <a:close/>
                  <a:moveTo>
                    <a:pt x="1121747" y="0"/>
                  </a:moveTo>
                  <a:lnTo>
                    <a:pt x="1321868" y="0"/>
                  </a:lnTo>
                  <a:lnTo>
                    <a:pt x="1365362" y="246702"/>
                  </a:lnTo>
                  <a:cubicBezTo>
                    <a:pt x="1497994" y="266203"/>
                    <a:pt x="1625261" y="312525"/>
                    <a:pt x="1739400" y="382840"/>
                  </a:cubicBezTo>
                  <a:lnTo>
                    <a:pt x="1931295" y="221813"/>
                  </a:lnTo>
                  <a:lnTo>
                    <a:pt x="2084596" y="350449"/>
                  </a:lnTo>
                  <a:lnTo>
                    <a:pt x="1959337" y="567390"/>
                  </a:lnTo>
                  <a:cubicBezTo>
                    <a:pt x="2048403" y="667584"/>
                    <a:pt x="2116120" y="784874"/>
                    <a:pt x="2158357" y="912104"/>
                  </a:cubicBezTo>
                  <a:lnTo>
                    <a:pt x="2408865" y="912098"/>
                  </a:lnTo>
                  <a:lnTo>
                    <a:pt x="2443615" y="1109179"/>
                  </a:lnTo>
                  <a:lnTo>
                    <a:pt x="2208214" y="1194851"/>
                  </a:lnTo>
                  <a:cubicBezTo>
                    <a:pt x="2212040" y="1328854"/>
                    <a:pt x="2188522" y="1462233"/>
                    <a:pt x="2139095" y="1586846"/>
                  </a:cubicBezTo>
                  <a:lnTo>
                    <a:pt x="2330998" y="1747864"/>
                  </a:lnTo>
                  <a:lnTo>
                    <a:pt x="2230938" y="1921175"/>
                  </a:lnTo>
                  <a:lnTo>
                    <a:pt x="1995541" y="1835490"/>
                  </a:lnTo>
                  <a:cubicBezTo>
                    <a:pt x="1912336" y="1940602"/>
                    <a:pt x="1808586" y="2027658"/>
                    <a:pt x="1690623" y="2091346"/>
                  </a:cubicBezTo>
                  <a:lnTo>
                    <a:pt x="1734130" y="2338046"/>
                  </a:lnTo>
                  <a:lnTo>
                    <a:pt x="1546077" y="2406492"/>
                  </a:lnTo>
                  <a:lnTo>
                    <a:pt x="1420828" y="2189544"/>
                  </a:lnTo>
                  <a:cubicBezTo>
                    <a:pt x="1289525" y="2216580"/>
                    <a:pt x="1154089" y="2216580"/>
                    <a:pt x="1022786" y="2189544"/>
                  </a:cubicBezTo>
                  <a:lnTo>
                    <a:pt x="897539" y="2406492"/>
                  </a:lnTo>
                  <a:lnTo>
                    <a:pt x="709486" y="2338046"/>
                  </a:lnTo>
                  <a:lnTo>
                    <a:pt x="752993" y="2091346"/>
                  </a:lnTo>
                  <a:cubicBezTo>
                    <a:pt x="635030" y="2027658"/>
                    <a:pt x="531280" y="1940601"/>
                    <a:pt x="448076" y="1835490"/>
                  </a:cubicBezTo>
                  <a:lnTo>
                    <a:pt x="212678" y="1921175"/>
                  </a:lnTo>
                  <a:lnTo>
                    <a:pt x="112617" y="1747864"/>
                  </a:lnTo>
                  <a:lnTo>
                    <a:pt x="304520" y="1586846"/>
                  </a:lnTo>
                  <a:cubicBezTo>
                    <a:pt x="255094" y="1462233"/>
                    <a:pt x="231575" y="1328854"/>
                    <a:pt x="235401" y="1194851"/>
                  </a:cubicBezTo>
                  <a:lnTo>
                    <a:pt x="0" y="1109179"/>
                  </a:lnTo>
                  <a:lnTo>
                    <a:pt x="34750" y="912098"/>
                  </a:lnTo>
                  <a:lnTo>
                    <a:pt x="285257" y="912104"/>
                  </a:lnTo>
                  <a:cubicBezTo>
                    <a:pt x="327494" y="784874"/>
                    <a:pt x="395211" y="667583"/>
                    <a:pt x="484278" y="567390"/>
                  </a:cubicBezTo>
                  <a:lnTo>
                    <a:pt x="359019" y="350449"/>
                  </a:lnTo>
                  <a:lnTo>
                    <a:pt x="512321" y="221813"/>
                  </a:lnTo>
                  <a:lnTo>
                    <a:pt x="704216" y="382840"/>
                  </a:lnTo>
                  <a:cubicBezTo>
                    <a:pt x="818353" y="312525"/>
                    <a:pt x="945621" y="266204"/>
                    <a:pt x="1078253" y="246702"/>
                  </a:cubicBezTo>
                  <a:lnTo>
                    <a:pt x="1121747" y="0"/>
                  </a:lnTo>
                  <a:close/>
                </a:path>
              </a:pathLst>
            </a:custGeom>
            <a:grpFill/>
            <a:ln>
              <a:solidFill>
                <a:schemeClr val="bg1"/>
              </a:solidFill>
            </a:ln>
            <a:extLst/>
          </p:spPr>
          <p:txBody>
            <a:bodyPr lIns="501445" tIns="575655" rIns="501445" bIns="614746"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solidFill>
              </a:endParaRPr>
            </a:p>
          </p:txBody>
        </p:sp>
        <p:sp>
          <p:nvSpPr>
            <p:cNvPr id="13" name="KSO_Shape"/>
            <p:cNvSpPr>
              <a:spLocks/>
            </p:cNvSpPr>
            <p:nvPr/>
          </p:nvSpPr>
          <p:spPr bwMode="auto">
            <a:xfrm>
              <a:off x="5989126" y="4491461"/>
              <a:ext cx="285802" cy="281515"/>
            </a:xfrm>
            <a:custGeom>
              <a:avLst/>
              <a:gdLst>
                <a:gd name="T0" fmla="*/ 351815 w 2443615"/>
                <a:gd name="T1" fmla="*/ 127711 h 2406492"/>
                <a:gd name="T2" fmla="*/ 127265 w 2443615"/>
                <a:gd name="T3" fmla="*/ 352436 h 2406492"/>
                <a:gd name="T4" fmla="*/ 351815 w 2443615"/>
                <a:gd name="T5" fmla="*/ 577161 h 2406492"/>
                <a:gd name="T6" fmla="*/ 576364 w 2443615"/>
                <a:gd name="T7" fmla="*/ 352436 h 2406492"/>
                <a:gd name="T8" fmla="*/ 351815 w 2443615"/>
                <a:gd name="T9" fmla="*/ 127711 h 2406492"/>
                <a:gd name="T10" fmla="*/ 323002 w 2443615"/>
                <a:gd name="T11" fmla="*/ 0 h 2406492"/>
                <a:gd name="T12" fmla="*/ 380627 w 2443615"/>
                <a:gd name="T13" fmla="*/ 0 h 2406492"/>
                <a:gd name="T14" fmla="*/ 393151 w 2443615"/>
                <a:gd name="T15" fmla="*/ 71092 h 2406492"/>
                <a:gd name="T16" fmla="*/ 500853 w 2443615"/>
                <a:gd name="T17" fmla="*/ 110323 h 2406492"/>
                <a:gd name="T18" fmla="*/ 556109 w 2443615"/>
                <a:gd name="T19" fmla="*/ 63920 h 2406492"/>
                <a:gd name="T20" fmla="*/ 600251 w 2443615"/>
                <a:gd name="T21" fmla="*/ 100990 h 2406492"/>
                <a:gd name="T22" fmla="*/ 564182 w 2443615"/>
                <a:gd name="T23" fmla="*/ 163505 h 2406492"/>
                <a:gd name="T24" fmla="*/ 621490 w 2443615"/>
                <a:gd name="T25" fmla="*/ 262842 h 2406492"/>
                <a:gd name="T26" fmla="*/ 693623 w 2443615"/>
                <a:gd name="T27" fmla="*/ 262840 h 2406492"/>
                <a:gd name="T28" fmla="*/ 703629 w 2443615"/>
                <a:gd name="T29" fmla="*/ 319633 h 2406492"/>
                <a:gd name="T30" fmla="*/ 635846 w 2443615"/>
                <a:gd name="T31" fmla="*/ 344321 h 2406492"/>
                <a:gd name="T32" fmla="*/ 615944 w 2443615"/>
                <a:gd name="T33" fmla="*/ 457282 h 2406492"/>
                <a:gd name="T34" fmla="*/ 671201 w 2443615"/>
                <a:gd name="T35" fmla="*/ 503683 h 2406492"/>
                <a:gd name="T36" fmla="*/ 642389 w 2443615"/>
                <a:gd name="T37" fmla="*/ 553626 h 2406492"/>
                <a:gd name="T38" fmla="*/ 574608 w 2443615"/>
                <a:gd name="T39" fmla="*/ 528934 h 2406492"/>
                <a:gd name="T40" fmla="*/ 486808 w 2443615"/>
                <a:gd name="T41" fmla="*/ 602665 h 2406492"/>
                <a:gd name="T42" fmla="*/ 499336 w 2443615"/>
                <a:gd name="T43" fmla="*/ 673756 h 2406492"/>
                <a:gd name="T44" fmla="*/ 445187 w 2443615"/>
                <a:gd name="T45" fmla="*/ 693480 h 2406492"/>
                <a:gd name="T46" fmla="*/ 409122 w 2443615"/>
                <a:gd name="T47" fmla="*/ 630963 h 2406492"/>
                <a:gd name="T48" fmla="*/ 294507 w 2443615"/>
                <a:gd name="T49" fmla="*/ 630963 h 2406492"/>
                <a:gd name="T50" fmla="*/ 258443 w 2443615"/>
                <a:gd name="T51" fmla="*/ 693480 h 2406492"/>
                <a:gd name="T52" fmla="*/ 204294 w 2443615"/>
                <a:gd name="T53" fmla="*/ 673756 h 2406492"/>
                <a:gd name="T54" fmla="*/ 216821 w 2443615"/>
                <a:gd name="T55" fmla="*/ 602665 h 2406492"/>
                <a:gd name="T56" fmla="*/ 129022 w 2443615"/>
                <a:gd name="T57" fmla="*/ 528934 h 2406492"/>
                <a:gd name="T58" fmla="*/ 61240 w 2443615"/>
                <a:gd name="T59" fmla="*/ 553626 h 2406492"/>
                <a:gd name="T60" fmla="*/ 32428 w 2443615"/>
                <a:gd name="T61" fmla="*/ 503683 h 2406492"/>
                <a:gd name="T62" fmla="*/ 87685 w 2443615"/>
                <a:gd name="T63" fmla="*/ 457282 h 2406492"/>
                <a:gd name="T64" fmla="*/ 67783 w 2443615"/>
                <a:gd name="T65" fmla="*/ 344321 h 2406492"/>
                <a:gd name="T66" fmla="*/ 0 w 2443615"/>
                <a:gd name="T67" fmla="*/ 319633 h 2406492"/>
                <a:gd name="T68" fmla="*/ 10006 w 2443615"/>
                <a:gd name="T69" fmla="*/ 262840 h 2406492"/>
                <a:gd name="T70" fmla="*/ 82138 w 2443615"/>
                <a:gd name="T71" fmla="*/ 262842 h 2406492"/>
                <a:gd name="T72" fmla="*/ 139446 w 2443615"/>
                <a:gd name="T73" fmla="*/ 163505 h 2406492"/>
                <a:gd name="T74" fmla="*/ 103378 w 2443615"/>
                <a:gd name="T75" fmla="*/ 100990 h 2406492"/>
                <a:gd name="T76" fmla="*/ 147520 w 2443615"/>
                <a:gd name="T77" fmla="*/ 63920 h 2406492"/>
                <a:gd name="T78" fmla="*/ 202776 w 2443615"/>
                <a:gd name="T79" fmla="*/ 110323 h 2406492"/>
                <a:gd name="T80" fmla="*/ 310478 w 2443615"/>
                <a:gd name="T81" fmla="*/ 71092 h 240649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443615" h="2406492">
                  <a:moveTo>
                    <a:pt x="1221807" y="443178"/>
                  </a:moveTo>
                  <a:cubicBezTo>
                    <a:pt x="791117" y="443178"/>
                    <a:pt x="441973" y="792322"/>
                    <a:pt x="441973" y="1223012"/>
                  </a:cubicBezTo>
                  <a:cubicBezTo>
                    <a:pt x="441973" y="1653702"/>
                    <a:pt x="791117" y="2002846"/>
                    <a:pt x="1221807" y="2002846"/>
                  </a:cubicBezTo>
                  <a:cubicBezTo>
                    <a:pt x="1652497" y="2002846"/>
                    <a:pt x="2001641" y="1653702"/>
                    <a:pt x="2001641" y="1223012"/>
                  </a:cubicBezTo>
                  <a:cubicBezTo>
                    <a:pt x="2001641" y="792322"/>
                    <a:pt x="1652497" y="443178"/>
                    <a:pt x="1221807" y="443178"/>
                  </a:cubicBezTo>
                  <a:close/>
                  <a:moveTo>
                    <a:pt x="1121747" y="0"/>
                  </a:moveTo>
                  <a:lnTo>
                    <a:pt x="1321868" y="0"/>
                  </a:lnTo>
                  <a:lnTo>
                    <a:pt x="1365362" y="246702"/>
                  </a:lnTo>
                  <a:cubicBezTo>
                    <a:pt x="1497994" y="266203"/>
                    <a:pt x="1625261" y="312525"/>
                    <a:pt x="1739400" y="382840"/>
                  </a:cubicBezTo>
                  <a:lnTo>
                    <a:pt x="1931295" y="221813"/>
                  </a:lnTo>
                  <a:lnTo>
                    <a:pt x="2084596" y="350449"/>
                  </a:lnTo>
                  <a:lnTo>
                    <a:pt x="1959337" y="567390"/>
                  </a:lnTo>
                  <a:cubicBezTo>
                    <a:pt x="2048403" y="667584"/>
                    <a:pt x="2116120" y="784874"/>
                    <a:pt x="2158357" y="912104"/>
                  </a:cubicBezTo>
                  <a:lnTo>
                    <a:pt x="2408865" y="912098"/>
                  </a:lnTo>
                  <a:lnTo>
                    <a:pt x="2443615" y="1109179"/>
                  </a:lnTo>
                  <a:lnTo>
                    <a:pt x="2208214" y="1194851"/>
                  </a:lnTo>
                  <a:cubicBezTo>
                    <a:pt x="2212040" y="1328854"/>
                    <a:pt x="2188522" y="1462233"/>
                    <a:pt x="2139095" y="1586846"/>
                  </a:cubicBezTo>
                  <a:lnTo>
                    <a:pt x="2330998" y="1747864"/>
                  </a:lnTo>
                  <a:lnTo>
                    <a:pt x="2230938" y="1921175"/>
                  </a:lnTo>
                  <a:lnTo>
                    <a:pt x="1995541" y="1835490"/>
                  </a:lnTo>
                  <a:cubicBezTo>
                    <a:pt x="1912336" y="1940602"/>
                    <a:pt x="1808586" y="2027658"/>
                    <a:pt x="1690623" y="2091346"/>
                  </a:cubicBezTo>
                  <a:lnTo>
                    <a:pt x="1734130" y="2338046"/>
                  </a:lnTo>
                  <a:lnTo>
                    <a:pt x="1546077" y="2406492"/>
                  </a:lnTo>
                  <a:lnTo>
                    <a:pt x="1420828" y="2189544"/>
                  </a:lnTo>
                  <a:cubicBezTo>
                    <a:pt x="1289525" y="2216580"/>
                    <a:pt x="1154089" y="2216580"/>
                    <a:pt x="1022786" y="2189544"/>
                  </a:cubicBezTo>
                  <a:lnTo>
                    <a:pt x="897539" y="2406492"/>
                  </a:lnTo>
                  <a:lnTo>
                    <a:pt x="709486" y="2338046"/>
                  </a:lnTo>
                  <a:lnTo>
                    <a:pt x="752993" y="2091346"/>
                  </a:lnTo>
                  <a:cubicBezTo>
                    <a:pt x="635030" y="2027658"/>
                    <a:pt x="531280" y="1940601"/>
                    <a:pt x="448076" y="1835490"/>
                  </a:cubicBezTo>
                  <a:lnTo>
                    <a:pt x="212678" y="1921175"/>
                  </a:lnTo>
                  <a:lnTo>
                    <a:pt x="112617" y="1747864"/>
                  </a:lnTo>
                  <a:lnTo>
                    <a:pt x="304520" y="1586846"/>
                  </a:lnTo>
                  <a:cubicBezTo>
                    <a:pt x="255094" y="1462233"/>
                    <a:pt x="231575" y="1328854"/>
                    <a:pt x="235401" y="1194851"/>
                  </a:cubicBezTo>
                  <a:lnTo>
                    <a:pt x="0" y="1109179"/>
                  </a:lnTo>
                  <a:lnTo>
                    <a:pt x="34750" y="912098"/>
                  </a:lnTo>
                  <a:lnTo>
                    <a:pt x="285257" y="912104"/>
                  </a:lnTo>
                  <a:cubicBezTo>
                    <a:pt x="327494" y="784874"/>
                    <a:pt x="395211" y="667583"/>
                    <a:pt x="484278" y="567390"/>
                  </a:cubicBezTo>
                  <a:lnTo>
                    <a:pt x="359019" y="350449"/>
                  </a:lnTo>
                  <a:lnTo>
                    <a:pt x="512321" y="221813"/>
                  </a:lnTo>
                  <a:lnTo>
                    <a:pt x="704216" y="382840"/>
                  </a:lnTo>
                  <a:cubicBezTo>
                    <a:pt x="818353" y="312525"/>
                    <a:pt x="945621" y="266204"/>
                    <a:pt x="1078253" y="246702"/>
                  </a:cubicBezTo>
                  <a:lnTo>
                    <a:pt x="1121747" y="0"/>
                  </a:lnTo>
                  <a:close/>
                </a:path>
              </a:pathLst>
            </a:custGeom>
            <a:grpFill/>
            <a:ln>
              <a:solidFill>
                <a:schemeClr val="bg1"/>
              </a:solidFill>
            </a:ln>
            <a:extLst/>
          </p:spPr>
          <p:txBody>
            <a:bodyPr lIns="501445" tIns="575655" rIns="501445" bIns="614746"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solidFill>
              </a:endParaRPr>
            </a:p>
          </p:txBody>
        </p:sp>
        <p:sp>
          <p:nvSpPr>
            <p:cNvPr id="14" name="KSO_Shape"/>
            <p:cNvSpPr>
              <a:spLocks/>
            </p:cNvSpPr>
            <p:nvPr/>
          </p:nvSpPr>
          <p:spPr bwMode="auto">
            <a:xfrm>
              <a:off x="6260409" y="4399866"/>
              <a:ext cx="371647" cy="366075"/>
            </a:xfrm>
            <a:custGeom>
              <a:avLst/>
              <a:gdLst>
                <a:gd name="T0" fmla="*/ 351815 w 2443615"/>
                <a:gd name="T1" fmla="*/ 127711 h 2406492"/>
                <a:gd name="T2" fmla="*/ 127265 w 2443615"/>
                <a:gd name="T3" fmla="*/ 352436 h 2406492"/>
                <a:gd name="T4" fmla="*/ 351815 w 2443615"/>
                <a:gd name="T5" fmla="*/ 577161 h 2406492"/>
                <a:gd name="T6" fmla="*/ 576364 w 2443615"/>
                <a:gd name="T7" fmla="*/ 352436 h 2406492"/>
                <a:gd name="T8" fmla="*/ 351815 w 2443615"/>
                <a:gd name="T9" fmla="*/ 127711 h 2406492"/>
                <a:gd name="T10" fmla="*/ 323002 w 2443615"/>
                <a:gd name="T11" fmla="*/ 0 h 2406492"/>
                <a:gd name="T12" fmla="*/ 380627 w 2443615"/>
                <a:gd name="T13" fmla="*/ 0 h 2406492"/>
                <a:gd name="T14" fmla="*/ 393151 w 2443615"/>
                <a:gd name="T15" fmla="*/ 71092 h 2406492"/>
                <a:gd name="T16" fmla="*/ 500853 w 2443615"/>
                <a:gd name="T17" fmla="*/ 110323 h 2406492"/>
                <a:gd name="T18" fmla="*/ 556109 w 2443615"/>
                <a:gd name="T19" fmla="*/ 63920 h 2406492"/>
                <a:gd name="T20" fmla="*/ 600251 w 2443615"/>
                <a:gd name="T21" fmla="*/ 100990 h 2406492"/>
                <a:gd name="T22" fmla="*/ 564182 w 2443615"/>
                <a:gd name="T23" fmla="*/ 163505 h 2406492"/>
                <a:gd name="T24" fmla="*/ 621490 w 2443615"/>
                <a:gd name="T25" fmla="*/ 262842 h 2406492"/>
                <a:gd name="T26" fmla="*/ 693623 w 2443615"/>
                <a:gd name="T27" fmla="*/ 262840 h 2406492"/>
                <a:gd name="T28" fmla="*/ 703629 w 2443615"/>
                <a:gd name="T29" fmla="*/ 319633 h 2406492"/>
                <a:gd name="T30" fmla="*/ 635846 w 2443615"/>
                <a:gd name="T31" fmla="*/ 344321 h 2406492"/>
                <a:gd name="T32" fmla="*/ 615944 w 2443615"/>
                <a:gd name="T33" fmla="*/ 457282 h 2406492"/>
                <a:gd name="T34" fmla="*/ 671201 w 2443615"/>
                <a:gd name="T35" fmla="*/ 503683 h 2406492"/>
                <a:gd name="T36" fmla="*/ 642389 w 2443615"/>
                <a:gd name="T37" fmla="*/ 553626 h 2406492"/>
                <a:gd name="T38" fmla="*/ 574608 w 2443615"/>
                <a:gd name="T39" fmla="*/ 528934 h 2406492"/>
                <a:gd name="T40" fmla="*/ 486808 w 2443615"/>
                <a:gd name="T41" fmla="*/ 602665 h 2406492"/>
                <a:gd name="T42" fmla="*/ 499336 w 2443615"/>
                <a:gd name="T43" fmla="*/ 673756 h 2406492"/>
                <a:gd name="T44" fmla="*/ 445187 w 2443615"/>
                <a:gd name="T45" fmla="*/ 693480 h 2406492"/>
                <a:gd name="T46" fmla="*/ 409122 w 2443615"/>
                <a:gd name="T47" fmla="*/ 630963 h 2406492"/>
                <a:gd name="T48" fmla="*/ 294507 w 2443615"/>
                <a:gd name="T49" fmla="*/ 630963 h 2406492"/>
                <a:gd name="T50" fmla="*/ 258443 w 2443615"/>
                <a:gd name="T51" fmla="*/ 693480 h 2406492"/>
                <a:gd name="T52" fmla="*/ 204294 w 2443615"/>
                <a:gd name="T53" fmla="*/ 673756 h 2406492"/>
                <a:gd name="T54" fmla="*/ 216821 w 2443615"/>
                <a:gd name="T55" fmla="*/ 602665 h 2406492"/>
                <a:gd name="T56" fmla="*/ 129022 w 2443615"/>
                <a:gd name="T57" fmla="*/ 528934 h 2406492"/>
                <a:gd name="T58" fmla="*/ 61240 w 2443615"/>
                <a:gd name="T59" fmla="*/ 553626 h 2406492"/>
                <a:gd name="T60" fmla="*/ 32428 w 2443615"/>
                <a:gd name="T61" fmla="*/ 503683 h 2406492"/>
                <a:gd name="T62" fmla="*/ 87685 w 2443615"/>
                <a:gd name="T63" fmla="*/ 457282 h 2406492"/>
                <a:gd name="T64" fmla="*/ 67783 w 2443615"/>
                <a:gd name="T65" fmla="*/ 344321 h 2406492"/>
                <a:gd name="T66" fmla="*/ 0 w 2443615"/>
                <a:gd name="T67" fmla="*/ 319633 h 2406492"/>
                <a:gd name="T68" fmla="*/ 10006 w 2443615"/>
                <a:gd name="T69" fmla="*/ 262840 h 2406492"/>
                <a:gd name="T70" fmla="*/ 82138 w 2443615"/>
                <a:gd name="T71" fmla="*/ 262842 h 2406492"/>
                <a:gd name="T72" fmla="*/ 139446 w 2443615"/>
                <a:gd name="T73" fmla="*/ 163505 h 2406492"/>
                <a:gd name="T74" fmla="*/ 103378 w 2443615"/>
                <a:gd name="T75" fmla="*/ 100990 h 2406492"/>
                <a:gd name="T76" fmla="*/ 147520 w 2443615"/>
                <a:gd name="T77" fmla="*/ 63920 h 2406492"/>
                <a:gd name="T78" fmla="*/ 202776 w 2443615"/>
                <a:gd name="T79" fmla="*/ 110323 h 2406492"/>
                <a:gd name="T80" fmla="*/ 310478 w 2443615"/>
                <a:gd name="T81" fmla="*/ 71092 h 240649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443615" h="2406492">
                  <a:moveTo>
                    <a:pt x="1221807" y="443178"/>
                  </a:moveTo>
                  <a:cubicBezTo>
                    <a:pt x="791117" y="443178"/>
                    <a:pt x="441973" y="792322"/>
                    <a:pt x="441973" y="1223012"/>
                  </a:cubicBezTo>
                  <a:cubicBezTo>
                    <a:pt x="441973" y="1653702"/>
                    <a:pt x="791117" y="2002846"/>
                    <a:pt x="1221807" y="2002846"/>
                  </a:cubicBezTo>
                  <a:cubicBezTo>
                    <a:pt x="1652497" y="2002846"/>
                    <a:pt x="2001641" y="1653702"/>
                    <a:pt x="2001641" y="1223012"/>
                  </a:cubicBezTo>
                  <a:cubicBezTo>
                    <a:pt x="2001641" y="792322"/>
                    <a:pt x="1652497" y="443178"/>
                    <a:pt x="1221807" y="443178"/>
                  </a:cubicBezTo>
                  <a:close/>
                  <a:moveTo>
                    <a:pt x="1121747" y="0"/>
                  </a:moveTo>
                  <a:lnTo>
                    <a:pt x="1321868" y="0"/>
                  </a:lnTo>
                  <a:lnTo>
                    <a:pt x="1365362" y="246702"/>
                  </a:lnTo>
                  <a:cubicBezTo>
                    <a:pt x="1497994" y="266203"/>
                    <a:pt x="1625261" y="312525"/>
                    <a:pt x="1739400" y="382840"/>
                  </a:cubicBezTo>
                  <a:lnTo>
                    <a:pt x="1931295" y="221813"/>
                  </a:lnTo>
                  <a:lnTo>
                    <a:pt x="2084596" y="350449"/>
                  </a:lnTo>
                  <a:lnTo>
                    <a:pt x="1959337" y="567390"/>
                  </a:lnTo>
                  <a:cubicBezTo>
                    <a:pt x="2048403" y="667584"/>
                    <a:pt x="2116120" y="784874"/>
                    <a:pt x="2158357" y="912104"/>
                  </a:cubicBezTo>
                  <a:lnTo>
                    <a:pt x="2408865" y="912098"/>
                  </a:lnTo>
                  <a:lnTo>
                    <a:pt x="2443615" y="1109179"/>
                  </a:lnTo>
                  <a:lnTo>
                    <a:pt x="2208214" y="1194851"/>
                  </a:lnTo>
                  <a:cubicBezTo>
                    <a:pt x="2212040" y="1328854"/>
                    <a:pt x="2188522" y="1462233"/>
                    <a:pt x="2139095" y="1586846"/>
                  </a:cubicBezTo>
                  <a:lnTo>
                    <a:pt x="2330998" y="1747864"/>
                  </a:lnTo>
                  <a:lnTo>
                    <a:pt x="2230938" y="1921175"/>
                  </a:lnTo>
                  <a:lnTo>
                    <a:pt x="1995541" y="1835490"/>
                  </a:lnTo>
                  <a:cubicBezTo>
                    <a:pt x="1912336" y="1940602"/>
                    <a:pt x="1808586" y="2027658"/>
                    <a:pt x="1690623" y="2091346"/>
                  </a:cubicBezTo>
                  <a:lnTo>
                    <a:pt x="1734130" y="2338046"/>
                  </a:lnTo>
                  <a:lnTo>
                    <a:pt x="1546077" y="2406492"/>
                  </a:lnTo>
                  <a:lnTo>
                    <a:pt x="1420828" y="2189544"/>
                  </a:lnTo>
                  <a:cubicBezTo>
                    <a:pt x="1289525" y="2216580"/>
                    <a:pt x="1154089" y="2216580"/>
                    <a:pt x="1022786" y="2189544"/>
                  </a:cubicBezTo>
                  <a:lnTo>
                    <a:pt x="897539" y="2406492"/>
                  </a:lnTo>
                  <a:lnTo>
                    <a:pt x="709486" y="2338046"/>
                  </a:lnTo>
                  <a:lnTo>
                    <a:pt x="752993" y="2091346"/>
                  </a:lnTo>
                  <a:cubicBezTo>
                    <a:pt x="635030" y="2027658"/>
                    <a:pt x="531280" y="1940601"/>
                    <a:pt x="448076" y="1835490"/>
                  </a:cubicBezTo>
                  <a:lnTo>
                    <a:pt x="212678" y="1921175"/>
                  </a:lnTo>
                  <a:lnTo>
                    <a:pt x="112617" y="1747864"/>
                  </a:lnTo>
                  <a:lnTo>
                    <a:pt x="304520" y="1586846"/>
                  </a:lnTo>
                  <a:cubicBezTo>
                    <a:pt x="255094" y="1462233"/>
                    <a:pt x="231575" y="1328854"/>
                    <a:pt x="235401" y="1194851"/>
                  </a:cubicBezTo>
                  <a:lnTo>
                    <a:pt x="0" y="1109179"/>
                  </a:lnTo>
                  <a:lnTo>
                    <a:pt x="34750" y="912098"/>
                  </a:lnTo>
                  <a:lnTo>
                    <a:pt x="285257" y="912104"/>
                  </a:lnTo>
                  <a:cubicBezTo>
                    <a:pt x="327494" y="784874"/>
                    <a:pt x="395211" y="667583"/>
                    <a:pt x="484278" y="567390"/>
                  </a:cubicBezTo>
                  <a:lnTo>
                    <a:pt x="359019" y="350449"/>
                  </a:lnTo>
                  <a:lnTo>
                    <a:pt x="512321" y="221813"/>
                  </a:lnTo>
                  <a:lnTo>
                    <a:pt x="704216" y="382840"/>
                  </a:lnTo>
                  <a:cubicBezTo>
                    <a:pt x="818353" y="312525"/>
                    <a:pt x="945621" y="266204"/>
                    <a:pt x="1078253" y="246702"/>
                  </a:cubicBezTo>
                  <a:lnTo>
                    <a:pt x="1121747" y="0"/>
                  </a:lnTo>
                  <a:close/>
                </a:path>
              </a:pathLst>
            </a:custGeom>
            <a:grpFill/>
            <a:ln>
              <a:solidFill>
                <a:schemeClr val="bg1"/>
              </a:solidFill>
            </a:ln>
            <a:extLst/>
          </p:spPr>
          <p:txBody>
            <a:bodyPr lIns="501445" tIns="575655" rIns="501445" bIns="614746"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solidFill>
              </a:endParaRPr>
            </a:p>
          </p:txBody>
        </p:sp>
        <p:sp>
          <p:nvSpPr>
            <p:cNvPr id="15" name="KSO_Shape"/>
            <p:cNvSpPr>
              <a:spLocks/>
            </p:cNvSpPr>
            <p:nvPr/>
          </p:nvSpPr>
          <p:spPr bwMode="auto">
            <a:xfrm>
              <a:off x="5904464" y="4001606"/>
              <a:ext cx="522797" cy="514958"/>
            </a:xfrm>
            <a:custGeom>
              <a:avLst/>
              <a:gdLst>
                <a:gd name="T0" fmla="*/ 351815 w 2443615"/>
                <a:gd name="T1" fmla="*/ 127711 h 2406492"/>
                <a:gd name="T2" fmla="*/ 127265 w 2443615"/>
                <a:gd name="T3" fmla="*/ 352436 h 2406492"/>
                <a:gd name="T4" fmla="*/ 351815 w 2443615"/>
                <a:gd name="T5" fmla="*/ 577161 h 2406492"/>
                <a:gd name="T6" fmla="*/ 576364 w 2443615"/>
                <a:gd name="T7" fmla="*/ 352436 h 2406492"/>
                <a:gd name="T8" fmla="*/ 351815 w 2443615"/>
                <a:gd name="T9" fmla="*/ 127711 h 2406492"/>
                <a:gd name="T10" fmla="*/ 323002 w 2443615"/>
                <a:gd name="T11" fmla="*/ 0 h 2406492"/>
                <a:gd name="T12" fmla="*/ 380627 w 2443615"/>
                <a:gd name="T13" fmla="*/ 0 h 2406492"/>
                <a:gd name="T14" fmla="*/ 393151 w 2443615"/>
                <a:gd name="T15" fmla="*/ 71092 h 2406492"/>
                <a:gd name="T16" fmla="*/ 500853 w 2443615"/>
                <a:gd name="T17" fmla="*/ 110323 h 2406492"/>
                <a:gd name="T18" fmla="*/ 556109 w 2443615"/>
                <a:gd name="T19" fmla="*/ 63920 h 2406492"/>
                <a:gd name="T20" fmla="*/ 600251 w 2443615"/>
                <a:gd name="T21" fmla="*/ 100990 h 2406492"/>
                <a:gd name="T22" fmla="*/ 564182 w 2443615"/>
                <a:gd name="T23" fmla="*/ 163505 h 2406492"/>
                <a:gd name="T24" fmla="*/ 621490 w 2443615"/>
                <a:gd name="T25" fmla="*/ 262842 h 2406492"/>
                <a:gd name="T26" fmla="*/ 693623 w 2443615"/>
                <a:gd name="T27" fmla="*/ 262840 h 2406492"/>
                <a:gd name="T28" fmla="*/ 703629 w 2443615"/>
                <a:gd name="T29" fmla="*/ 319633 h 2406492"/>
                <a:gd name="T30" fmla="*/ 635846 w 2443615"/>
                <a:gd name="T31" fmla="*/ 344321 h 2406492"/>
                <a:gd name="T32" fmla="*/ 615944 w 2443615"/>
                <a:gd name="T33" fmla="*/ 457282 h 2406492"/>
                <a:gd name="T34" fmla="*/ 671201 w 2443615"/>
                <a:gd name="T35" fmla="*/ 503683 h 2406492"/>
                <a:gd name="T36" fmla="*/ 642389 w 2443615"/>
                <a:gd name="T37" fmla="*/ 553626 h 2406492"/>
                <a:gd name="T38" fmla="*/ 574608 w 2443615"/>
                <a:gd name="T39" fmla="*/ 528934 h 2406492"/>
                <a:gd name="T40" fmla="*/ 486808 w 2443615"/>
                <a:gd name="T41" fmla="*/ 602665 h 2406492"/>
                <a:gd name="T42" fmla="*/ 499336 w 2443615"/>
                <a:gd name="T43" fmla="*/ 673756 h 2406492"/>
                <a:gd name="T44" fmla="*/ 445187 w 2443615"/>
                <a:gd name="T45" fmla="*/ 693480 h 2406492"/>
                <a:gd name="T46" fmla="*/ 409122 w 2443615"/>
                <a:gd name="T47" fmla="*/ 630963 h 2406492"/>
                <a:gd name="T48" fmla="*/ 294507 w 2443615"/>
                <a:gd name="T49" fmla="*/ 630963 h 2406492"/>
                <a:gd name="T50" fmla="*/ 258443 w 2443615"/>
                <a:gd name="T51" fmla="*/ 693480 h 2406492"/>
                <a:gd name="T52" fmla="*/ 204294 w 2443615"/>
                <a:gd name="T53" fmla="*/ 673756 h 2406492"/>
                <a:gd name="T54" fmla="*/ 216821 w 2443615"/>
                <a:gd name="T55" fmla="*/ 602665 h 2406492"/>
                <a:gd name="T56" fmla="*/ 129022 w 2443615"/>
                <a:gd name="T57" fmla="*/ 528934 h 2406492"/>
                <a:gd name="T58" fmla="*/ 61240 w 2443615"/>
                <a:gd name="T59" fmla="*/ 553626 h 2406492"/>
                <a:gd name="T60" fmla="*/ 32428 w 2443615"/>
                <a:gd name="T61" fmla="*/ 503683 h 2406492"/>
                <a:gd name="T62" fmla="*/ 87685 w 2443615"/>
                <a:gd name="T63" fmla="*/ 457282 h 2406492"/>
                <a:gd name="T64" fmla="*/ 67783 w 2443615"/>
                <a:gd name="T65" fmla="*/ 344321 h 2406492"/>
                <a:gd name="T66" fmla="*/ 0 w 2443615"/>
                <a:gd name="T67" fmla="*/ 319633 h 2406492"/>
                <a:gd name="T68" fmla="*/ 10006 w 2443615"/>
                <a:gd name="T69" fmla="*/ 262840 h 2406492"/>
                <a:gd name="T70" fmla="*/ 82138 w 2443615"/>
                <a:gd name="T71" fmla="*/ 262842 h 2406492"/>
                <a:gd name="T72" fmla="*/ 139446 w 2443615"/>
                <a:gd name="T73" fmla="*/ 163505 h 2406492"/>
                <a:gd name="T74" fmla="*/ 103378 w 2443615"/>
                <a:gd name="T75" fmla="*/ 100990 h 2406492"/>
                <a:gd name="T76" fmla="*/ 147520 w 2443615"/>
                <a:gd name="T77" fmla="*/ 63920 h 2406492"/>
                <a:gd name="T78" fmla="*/ 202776 w 2443615"/>
                <a:gd name="T79" fmla="*/ 110323 h 2406492"/>
                <a:gd name="T80" fmla="*/ 310478 w 2443615"/>
                <a:gd name="T81" fmla="*/ 71092 h 240649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443615" h="2406492">
                  <a:moveTo>
                    <a:pt x="1221807" y="443178"/>
                  </a:moveTo>
                  <a:cubicBezTo>
                    <a:pt x="791117" y="443178"/>
                    <a:pt x="441973" y="792322"/>
                    <a:pt x="441973" y="1223012"/>
                  </a:cubicBezTo>
                  <a:cubicBezTo>
                    <a:pt x="441973" y="1653702"/>
                    <a:pt x="791117" y="2002846"/>
                    <a:pt x="1221807" y="2002846"/>
                  </a:cubicBezTo>
                  <a:cubicBezTo>
                    <a:pt x="1652497" y="2002846"/>
                    <a:pt x="2001641" y="1653702"/>
                    <a:pt x="2001641" y="1223012"/>
                  </a:cubicBezTo>
                  <a:cubicBezTo>
                    <a:pt x="2001641" y="792322"/>
                    <a:pt x="1652497" y="443178"/>
                    <a:pt x="1221807" y="443178"/>
                  </a:cubicBezTo>
                  <a:close/>
                  <a:moveTo>
                    <a:pt x="1121747" y="0"/>
                  </a:moveTo>
                  <a:lnTo>
                    <a:pt x="1321868" y="0"/>
                  </a:lnTo>
                  <a:lnTo>
                    <a:pt x="1365362" y="246702"/>
                  </a:lnTo>
                  <a:cubicBezTo>
                    <a:pt x="1497994" y="266203"/>
                    <a:pt x="1625261" y="312525"/>
                    <a:pt x="1739400" y="382840"/>
                  </a:cubicBezTo>
                  <a:lnTo>
                    <a:pt x="1931295" y="221813"/>
                  </a:lnTo>
                  <a:lnTo>
                    <a:pt x="2084596" y="350449"/>
                  </a:lnTo>
                  <a:lnTo>
                    <a:pt x="1959337" y="567390"/>
                  </a:lnTo>
                  <a:cubicBezTo>
                    <a:pt x="2048403" y="667584"/>
                    <a:pt x="2116120" y="784874"/>
                    <a:pt x="2158357" y="912104"/>
                  </a:cubicBezTo>
                  <a:lnTo>
                    <a:pt x="2408865" y="912098"/>
                  </a:lnTo>
                  <a:lnTo>
                    <a:pt x="2443615" y="1109179"/>
                  </a:lnTo>
                  <a:lnTo>
                    <a:pt x="2208214" y="1194851"/>
                  </a:lnTo>
                  <a:cubicBezTo>
                    <a:pt x="2212040" y="1328854"/>
                    <a:pt x="2188522" y="1462233"/>
                    <a:pt x="2139095" y="1586846"/>
                  </a:cubicBezTo>
                  <a:lnTo>
                    <a:pt x="2330998" y="1747864"/>
                  </a:lnTo>
                  <a:lnTo>
                    <a:pt x="2230938" y="1921175"/>
                  </a:lnTo>
                  <a:lnTo>
                    <a:pt x="1995541" y="1835490"/>
                  </a:lnTo>
                  <a:cubicBezTo>
                    <a:pt x="1912336" y="1940602"/>
                    <a:pt x="1808586" y="2027658"/>
                    <a:pt x="1690623" y="2091346"/>
                  </a:cubicBezTo>
                  <a:lnTo>
                    <a:pt x="1734130" y="2338046"/>
                  </a:lnTo>
                  <a:lnTo>
                    <a:pt x="1546077" y="2406492"/>
                  </a:lnTo>
                  <a:lnTo>
                    <a:pt x="1420828" y="2189544"/>
                  </a:lnTo>
                  <a:cubicBezTo>
                    <a:pt x="1289525" y="2216580"/>
                    <a:pt x="1154089" y="2216580"/>
                    <a:pt x="1022786" y="2189544"/>
                  </a:cubicBezTo>
                  <a:lnTo>
                    <a:pt x="897539" y="2406492"/>
                  </a:lnTo>
                  <a:lnTo>
                    <a:pt x="709486" y="2338046"/>
                  </a:lnTo>
                  <a:lnTo>
                    <a:pt x="752993" y="2091346"/>
                  </a:lnTo>
                  <a:cubicBezTo>
                    <a:pt x="635030" y="2027658"/>
                    <a:pt x="531280" y="1940601"/>
                    <a:pt x="448076" y="1835490"/>
                  </a:cubicBezTo>
                  <a:lnTo>
                    <a:pt x="212678" y="1921175"/>
                  </a:lnTo>
                  <a:lnTo>
                    <a:pt x="112617" y="1747864"/>
                  </a:lnTo>
                  <a:lnTo>
                    <a:pt x="304520" y="1586846"/>
                  </a:lnTo>
                  <a:cubicBezTo>
                    <a:pt x="255094" y="1462233"/>
                    <a:pt x="231575" y="1328854"/>
                    <a:pt x="235401" y="1194851"/>
                  </a:cubicBezTo>
                  <a:lnTo>
                    <a:pt x="0" y="1109179"/>
                  </a:lnTo>
                  <a:lnTo>
                    <a:pt x="34750" y="912098"/>
                  </a:lnTo>
                  <a:lnTo>
                    <a:pt x="285257" y="912104"/>
                  </a:lnTo>
                  <a:cubicBezTo>
                    <a:pt x="327494" y="784874"/>
                    <a:pt x="395211" y="667583"/>
                    <a:pt x="484278" y="567390"/>
                  </a:cubicBezTo>
                  <a:lnTo>
                    <a:pt x="359019" y="350449"/>
                  </a:lnTo>
                  <a:lnTo>
                    <a:pt x="512321" y="221813"/>
                  </a:lnTo>
                  <a:lnTo>
                    <a:pt x="704216" y="382840"/>
                  </a:lnTo>
                  <a:cubicBezTo>
                    <a:pt x="818353" y="312525"/>
                    <a:pt x="945621" y="266204"/>
                    <a:pt x="1078253" y="246702"/>
                  </a:cubicBezTo>
                  <a:lnTo>
                    <a:pt x="1121747" y="0"/>
                  </a:lnTo>
                  <a:close/>
                </a:path>
              </a:pathLst>
            </a:custGeom>
            <a:grpFill/>
            <a:ln>
              <a:solidFill>
                <a:schemeClr val="bg1"/>
              </a:solidFill>
            </a:ln>
            <a:extLst/>
          </p:spPr>
          <p:txBody>
            <a:bodyPr lIns="501445" tIns="575655" rIns="501445" bIns="614746"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solidFill>
              </a:endParaRPr>
            </a:p>
          </p:txBody>
        </p:sp>
        <p:sp>
          <p:nvSpPr>
            <p:cNvPr id="16" name="KSO_Shape"/>
            <p:cNvSpPr>
              <a:spLocks/>
            </p:cNvSpPr>
            <p:nvPr/>
          </p:nvSpPr>
          <p:spPr bwMode="auto">
            <a:xfrm>
              <a:off x="6672293" y="3656658"/>
              <a:ext cx="297838" cy="293371"/>
            </a:xfrm>
            <a:custGeom>
              <a:avLst/>
              <a:gdLst>
                <a:gd name="T0" fmla="*/ 351815 w 2443615"/>
                <a:gd name="T1" fmla="*/ 127711 h 2406492"/>
                <a:gd name="T2" fmla="*/ 127265 w 2443615"/>
                <a:gd name="T3" fmla="*/ 352436 h 2406492"/>
                <a:gd name="T4" fmla="*/ 351815 w 2443615"/>
                <a:gd name="T5" fmla="*/ 577161 h 2406492"/>
                <a:gd name="T6" fmla="*/ 576364 w 2443615"/>
                <a:gd name="T7" fmla="*/ 352436 h 2406492"/>
                <a:gd name="T8" fmla="*/ 351815 w 2443615"/>
                <a:gd name="T9" fmla="*/ 127711 h 2406492"/>
                <a:gd name="T10" fmla="*/ 323002 w 2443615"/>
                <a:gd name="T11" fmla="*/ 0 h 2406492"/>
                <a:gd name="T12" fmla="*/ 380627 w 2443615"/>
                <a:gd name="T13" fmla="*/ 0 h 2406492"/>
                <a:gd name="T14" fmla="*/ 393151 w 2443615"/>
                <a:gd name="T15" fmla="*/ 71092 h 2406492"/>
                <a:gd name="T16" fmla="*/ 500853 w 2443615"/>
                <a:gd name="T17" fmla="*/ 110323 h 2406492"/>
                <a:gd name="T18" fmla="*/ 556109 w 2443615"/>
                <a:gd name="T19" fmla="*/ 63920 h 2406492"/>
                <a:gd name="T20" fmla="*/ 600251 w 2443615"/>
                <a:gd name="T21" fmla="*/ 100990 h 2406492"/>
                <a:gd name="T22" fmla="*/ 564182 w 2443615"/>
                <a:gd name="T23" fmla="*/ 163505 h 2406492"/>
                <a:gd name="T24" fmla="*/ 621490 w 2443615"/>
                <a:gd name="T25" fmla="*/ 262842 h 2406492"/>
                <a:gd name="T26" fmla="*/ 693623 w 2443615"/>
                <a:gd name="T27" fmla="*/ 262840 h 2406492"/>
                <a:gd name="T28" fmla="*/ 703629 w 2443615"/>
                <a:gd name="T29" fmla="*/ 319633 h 2406492"/>
                <a:gd name="T30" fmla="*/ 635846 w 2443615"/>
                <a:gd name="T31" fmla="*/ 344321 h 2406492"/>
                <a:gd name="T32" fmla="*/ 615944 w 2443615"/>
                <a:gd name="T33" fmla="*/ 457282 h 2406492"/>
                <a:gd name="T34" fmla="*/ 671201 w 2443615"/>
                <a:gd name="T35" fmla="*/ 503683 h 2406492"/>
                <a:gd name="T36" fmla="*/ 642389 w 2443615"/>
                <a:gd name="T37" fmla="*/ 553626 h 2406492"/>
                <a:gd name="T38" fmla="*/ 574608 w 2443615"/>
                <a:gd name="T39" fmla="*/ 528934 h 2406492"/>
                <a:gd name="T40" fmla="*/ 486808 w 2443615"/>
                <a:gd name="T41" fmla="*/ 602665 h 2406492"/>
                <a:gd name="T42" fmla="*/ 499336 w 2443615"/>
                <a:gd name="T43" fmla="*/ 673756 h 2406492"/>
                <a:gd name="T44" fmla="*/ 445187 w 2443615"/>
                <a:gd name="T45" fmla="*/ 693480 h 2406492"/>
                <a:gd name="T46" fmla="*/ 409122 w 2443615"/>
                <a:gd name="T47" fmla="*/ 630963 h 2406492"/>
                <a:gd name="T48" fmla="*/ 294507 w 2443615"/>
                <a:gd name="T49" fmla="*/ 630963 h 2406492"/>
                <a:gd name="T50" fmla="*/ 258443 w 2443615"/>
                <a:gd name="T51" fmla="*/ 693480 h 2406492"/>
                <a:gd name="T52" fmla="*/ 204294 w 2443615"/>
                <a:gd name="T53" fmla="*/ 673756 h 2406492"/>
                <a:gd name="T54" fmla="*/ 216821 w 2443615"/>
                <a:gd name="T55" fmla="*/ 602665 h 2406492"/>
                <a:gd name="T56" fmla="*/ 129022 w 2443615"/>
                <a:gd name="T57" fmla="*/ 528934 h 2406492"/>
                <a:gd name="T58" fmla="*/ 61240 w 2443615"/>
                <a:gd name="T59" fmla="*/ 553626 h 2406492"/>
                <a:gd name="T60" fmla="*/ 32428 w 2443615"/>
                <a:gd name="T61" fmla="*/ 503683 h 2406492"/>
                <a:gd name="T62" fmla="*/ 87685 w 2443615"/>
                <a:gd name="T63" fmla="*/ 457282 h 2406492"/>
                <a:gd name="T64" fmla="*/ 67783 w 2443615"/>
                <a:gd name="T65" fmla="*/ 344321 h 2406492"/>
                <a:gd name="T66" fmla="*/ 0 w 2443615"/>
                <a:gd name="T67" fmla="*/ 319633 h 2406492"/>
                <a:gd name="T68" fmla="*/ 10006 w 2443615"/>
                <a:gd name="T69" fmla="*/ 262840 h 2406492"/>
                <a:gd name="T70" fmla="*/ 82138 w 2443615"/>
                <a:gd name="T71" fmla="*/ 262842 h 2406492"/>
                <a:gd name="T72" fmla="*/ 139446 w 2443615"/>
                <a:gd name="T73" fmla="*/ 163505 h 2406492"/>
                <a:gd name="T74" fmla="*/ 103378 w 2443615"/>
                <a:gd name="T75" fmla="*/ 100990 h 2406492"/>
                <a:gd name="T76" fmla="*/ 147520 w 2443615"/>
                <a:gd name="T77" fmla="*/ 63920 h 2406492"/>
                <a:gd name="T78" fmla="*/ 202776 w 2443615"/>
                <a:gd name="T79" fmla="*/ 110323 h 2406492"/>
                <a:gd name="T80" fmla="*/ 310478 w 2443615"/>
                <a:gd name="T81" fmla="*/ 71092 h 240649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443615" h="2406492">
                  <a:moveTo>
                    <a:pt x="1221807" y="443178"/>
                  </a:moveTo>
                  <a:cubicBezTo>
                    <a:pt x="791117" y="443178"/>
                    <a:pt x="441973" y="792322"/>
                    <a:pt x="441973" y="1223012"/>
                  </a:cubicBezTo>
                  <a:cubicBezTo>
                    <a:pt x="441973" y="1653702"/>
                    <a:pt x="791117" y="2002846"/>
                    <a:pt x="1221807" y="2002846"/>
                  </a:cubicBezTo>
                  <a:cubicBezTo>
                    <a:pt x="1652497" y="2002846"/>
                    <a:pt x="2001641" y="1653702"/>
                    <a:pt x="2001641" y="1223012"/>
                  </a:cubicBezTo>
                  <a:cubicBezTo>
                    <a:pt x="2001641" y="792322"/>
                    <a:pt x="1652497" y="443178"/>
                    <a:pt x="1221807" y="443178"/>
                  </a:cubicBezTo>
                  <a:close/>
                  <a:moveTo>
                    <a:pt x="1121747" y="0"/>
                  </a:moveTo>
                  <a:lnTo>
                    <a:pt x="1321868" y="0"/>
                  </a:lnTo>
                  <a:lnTo>
                    <a:pt x="1365362" y="246702"/>
                  </a:lnTo>
                  <a:cubicBezTo>
                    <a:pt x="1497994" y="266203"/>
                    <a:pt x="1625261" y="312525"/>
                    <a:pt x="1739400" y="382840"/>
                  </a:cubicBezTo>
                  <a:lnTo>
                    <a:pt x="1931295" y="221813"/>
                  </a:lnTo>
                  <a:lnTo>
                    <a:pt x="2084596" y="350449"/>
                  </a:lnTo>
                  <a:lnTo>
                    <a:pt x="1959337" y="567390"/>
                  </a:lnTo>
                  <a:cubicBezTo>
                    <a:pt x="2048403" y="667584"/>
                    <a:pt x="2116120" y="784874"/>
                    <a:pt x="2158357" y="912104"/>
                  </a:cubicBezTo>
                  <a:lnTo>
                    <a:pt x="2408865" y="912098"/>
                  </a:lnTo>
                  <a:lnTo>
                    <a:pt x="2443615" y="1109179"/>
                  </a:lnTo>
                  <a:lnTo>
                    <a:pt x="2208214" y="1194851"/>
                  </a:lnTo>
                  <a:cubicBezTo>
                    <a:pt x="2212040" y="1328854"/>
                    <a:pt x="2188522" y="1462233"/>
                    <a:pt x="2139095" y="1586846"/>
                  </a:cubicBezTo>
                  <a:lnTo>
                    <a:pt x="2330998" y="1747864"/>
                  </a:lnTo>
                  <a:lnTo>
                    <a:pt x="2230938" y="1921175"/>
                  </a:lnTo>
                  <a:lnTo>
                    <a:pt x="1995541" y="1835490"/>
                  </a:lnTo>
                  <a:cubicBezTo>
                    <a:pt x="1912336" y="1940602"/>
                    <a:pt x="1808586" y="2027658"/>
                    <a:pt x="1690623" y="2091346"/>
                  </a:cubicBezTo>
                  <a:lnTo>
                    <a:pt x="1734130" y="2338046"/>
                  </a:lnTo>
                  <a:lnTo>
                    <a:pt x="1546077" y="2406492"/>
                  </a:lnTo>
                  <a:lnTo>
                    <a:pt x="1420828" y="2189544"/>
                  </a:lnTo>
                  <a:cubicBezTo>
                    <a:pt x="1289525" y="2216580"/>
                    <a:pt x="1154089" y="2216580"/>
                    <a:pt x="1022786" y="2189544"/>
                  </a:cubicBezTo>
                  <a:lnTo>
                    <a:pt x="897539" y="2406492"/>
                  </a:lnTo>
                  <a:lnTo>
                    <a:pt x="709486" y="2338046"/>
                  </a:lnTo>
                  <a:lnTo>
                    <a:pt x="752993" y="2091346"/>
                  </a:lnTo>
                  <a:cubicBezTo>
                    <a:pt x="635030" y="2027658"/>
                    <a:pt x="531280" y="1940601"/>
                    <a:pt x="448076" y="1835490"/>
                  </a:cubicBezTo>
                  <a:lnTo>
                    <a:pt x="212678" y="1921175"/>
                  </a:lnTo>
                  <a:lnTo>
                    <a:pt x="112617" y="1747864"/>
                  </a:lnTo>
                  <a:lnTo>
                    <a:pt x="304520" y="1586846"/>
                  </a:lnTo>
                  <a:cubicBezTo>
                    <a:pt x="255094" y="1462233"/>
                    <a:pt x="231575" y="1328854"/>
                    <a:pt x="235401" y="1194851"/>
                  </a:cubicBezTo>
                  <a:lnTo>
                    <a:pt x="0" y="1109179"/>
                  </a:lnTo>
                  <a:lnTo>
                    <a:pt x="34750" y="912098"/>
                  </a:lnTo>
                  <a:lnTo>
                    <a:pt x="285257" y="912104"/>
                  </a:lnTo>
                  <a:cubicBezTo>
                    <a:pt x="327494" y="784874"/>
                    <a:pt x="395211" y="667583"/>
                    <a:pt x="484278" y="567390"/>
                  </a:cubicBezTo>
                  <a:lnTo>
                    <a:pt x="359019" y="350449"/>
                  </a:lnTo>
                  <a:lnTo>
                    <a:pt x="512321" y="221813"/>
                  </a:lnTo>
                  <a:lnTo>
                    <a:pt x="704216" y="382840"/>
                  </a:lnTo>
                  <a:cubicBezTo>
                    <a:pt x="818353" y="312525"/>
                    <a:pt x="945621" y="266204"/>
                    <a:pt x="1078253" y="246702"/>
                  </a:cubicBezTo>
                  <a:lnTo>
                    <a:pt x="1121747" y="0"/>
                  </a:lnTo>
                  <a:close/>
                </a:path>
              </a:pathLst>
            </a:custGeom>
            <a:grpFill/>
            <a:ln>
              <a:solidFill>
                <a:schemeClr val="bg1"/>
              </a:solidFill>
            </a:ln>
            <a:extLst/>
          </p:spPr>
          <p:txBody>
            <a:bodyPr lIns="501445" tIns="575655" rIns="501445" bIns="614746"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solidFill>
              </a:endParaRPr>
            </a:p>
          </p:txBody>
        </p:sp>
        <p:sp>
          <p:nvSpPr>
            <p:cNvPr id="17" name="KSO_Shape"/>
            <p:cNvSpPr>
              <a:spLocks/>
            </p:cNvSpPr>
            <p:nvPr/>
          </p:nvSpPr>
          <p:spPr bwMode="auto">
            <a:xfrm>
              <a:off x="6220401" y="3640513"/>
              <a:ext cx="523063" cy="515221"/>
            </a:xfrm>
            <a:custGeom>
              <a:avLst/>
              <a:gdLst>
                <a:gd name="T0" fmla="*/ 351815 w 2443615"/>
                <a:gd name="T1" fmla="*/ 127711 h 2406492"/>
                <a:gd name="T2" fmla="*/ 127265 w 2443615"/>
                <a:gd name="T3" fmla="*/ 352436 h 2406492"/>
                <a:gd name="T4" fmla="*/ 351815 w 2443615"/>
                <a:gd name="T5" fmla="*/ 577161 h 2406492"/>
                <a:gd name="T6" fmla="*/ 576364 w 2443615"/>
                <a:gd name="T7" fmla="*/ 352436 h 2406492"/>
                <a:gd name="T8" fmla="*/ 351815 w 2443615"/>
                <a:gd name="T9" fmla="*/ 127711 h 2406492"/>
                <a:gd name="T10" fmla="*/ 323002 w 2443615"/>
                <a:gd name="T11" fmla="*/ 0 h 2406492"/>
                <a:gd name="T12" fmla="*/ 380627 w 2443615"/>
                <a:gd name="T13" fmla="*/ 0 h 2406492"/>
                <a:gd name="T14" fmla="*/ 393151 w 2443615"/>
                <a:gd name="T15" fmla="*/ 71092 h 2406492"/>
                <a:gd name="T16" fmla="*/ 500853 w 2443615"/>
                <a:gd name="T17" fmla="*/ 110323 h 2406492"/>
                <a:gd name="T18" fmla="*/ 556109 w 2443615"/>
                <a:gd name="T19" fmla="*/ 63920 h 2406492"/>
                <a:gd name="T20" fmla="*/ 600251 w 2443615"/>
                <a:gd name="T21" fmla="*/ 100990 h 2406492"/>
                <a:gd name="T22" fmla="*/ 564182 w 2443615"/>
                <a:gd name="T23" fmla="*/ 163505 h 2406492"/>
                <a:gd name="T24" fmla="*/ 621490 w 2443615"/>
                <a:gd name="T25" fmla="*/ 262842 h 2406492"/>
                <a:gd name="T26" fmla="*/ 693623 w 2443615"/>
                <a:gd name="T27" fmla="*/ 262840 h 2406492"/>
                <a:gd name="T28" fmla="*/ 703629 w 2443615"/>
                <a:gd name="T29" fmla="*/ 319633 h 2406492"/>
                <a:gd name="T30" fmla="*/ 635846 w 2443615"/>
                <a:gd name="T31" fmla="*/ 344321 h 2406492"/>
                <a:gd name="T32" fmla="*/ 615944 w 2443615"/>
                <a:gd name="T33" fmla="*/ 457282 h 2406492"/>
                <a:gd name="T34" fmla="*/ 671201 w 2443615"/>
                <a:gd name="T35" fmla="*/ 503683 h 2406492"/>
                <a:gd name="T36" fmla="*/ 642389 w 2443615"/>
                <a:gd name="T37" fmla="*/ 553626 h 2406492"/>
                <a:gd name="T38" fmla="*/ 574608 w 2443615"/>
                <a:gd name="T39" fmla="*/ 528934 h 2406492"/>
                <a:gd name="T40" fmla="*/ 486808 w 2443615"/>
                <a:gd name="T41" fmla="*/ 602665 h 2406492"/>
                <a:gd name="T42" fmla="*/ 499336 w 2443615"/>
                <a:gd name="T43" fmla="*/ 673756 h 2406492"/>
                <a:gd name="T44" fmla="*/ 445187 w 2443615"/>
                <a:gd name="T45" fmla="*/ 693480 h 2406492"/>
                <a:gd name="T46" fmla="*/ 409122 w 2443615"/>
                <a:gd name="T47" fmla="*/ 630963 h 2406492"/>
                <a:gd name="T48" fmla="*/ 294507 w 2443615"/>
                <a:gd name="T49" fmla="*/ 630963 h 2406492"/>
                <a:gd name="T50" fmla="*/ 258443 w 2443615"/>
                <a:gd name="T51" fmla="*/ 693480 h 2406492"/>
                <a:gd name="T52" fmla="*/ 204294 w 2443615"/>
                <a:gd name="T53" fmla="*/ 673756 h 2406492"/>
                <a:gd name="T54" fmla="*/ 216821 w 2443615"/>
                <a:gd name="T55" fmla="*/ 602665 h 2406492"/>
                <a:gd name="T56" fmla="*/ 129022 w 2443615"/>
                <a:gd name="T57" fmla="*/ 528934 h 2406492"/>
                <a:gd name="T58" fmla="*/ 61240 w 2443615"/>
                <a:gd name="T59" fmla="*/ 553626 h 2406492"/>
                <a:gd name="T60" fmla="*/ 32428 w 2443615"/>
                <a:gd name="T61" fmla="*/ 503683 h 2406492"/>
                <a:gd name="T62" fmla="*/ 87685 w 2443615"/>
                <a:gd name="T63" fmla="*/ 457282 h 2406492"/>
                <a:gd name="T64" fmla="*/ 67783 w 2443615"/>
                <a:gd name="T65" fmla="*/ 344321 h 2406492"/>
                <a:gd name="T66" fmla="*/ 0 w 2443615"/>
                <a:gd name="T67" fmla="*/ 319633 h 2406492"/>
                <a:gd name="T68" fmla="*/ 10006 w 2443615"/>
                <a:gd name="T69" fmla="*/ 262840 h 2406492"/>
                <a:gd name="T70" fmla="*/ 82138 w 2443615"/>
                <a:gd name="T71" fmla="*/ 262842 h 2406492"/>
                <a:gd name="T72" fmla="*/ 139446 w 2443615"/>
                <a:gd name="T73" fmla="*/ 163505 h 2406492"/>
                <a:gd name="T74" fmla="*/ 103378 w 2443615"/>
                <a:gd name="T75" fmla="*/ 100990 h 2406492"/>
                <a:gd name="T76" fmla="*/ 147520 w 2443615"/>
                <a:gd name="T77" fmla="*/ 63920 h 2406492"/>
                <a:gd name="T78" fmla="*/ 202776 w 2443615"/>
                <a:gd name="T79" fmla="*/ 110323 h 2406492"/>
                <a:gd name="T80" fmla="*/ 310478 w 2443615"/>
                <a:gd name="T81" fmla="*/ 71092 h 240649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443615" h="2406492">
                  <a:moveTo>
                    <a:pt x="1221807" y="443178"/>
                  </a:moveTo>
                  <a:cubicBezTo>
                    <a:pt x="791117" y="443178"/>
                    <a:pt x="441973" y="792322"/>
                    <a:pt x="441973" y="1223012"/>
                  </a:cubicBezTo>
                  <a:cubicBezTo>
                    <a:pt x="441973" y="1653702"/>
                    <a:pt x="791117" y="2002846"/>
                    <a:pt x="1221807" y="2002846"/>
                  </a:cubicBezTo>
                  <a:cubicBezTo>
                    <a:pt x="1652497" y="2002846"/>
                    <a:pt x="2001641" y="1653702"/>
                    <a:pt x="2001641" y="1223012"/>
                  </a:cubicBezTo>
                  <a:cubicBezTo>
                    <a:pt x="2001641" y="792322"/>
                    <a:pt x="1652497" y="443178"/>
                    <a:pt x="1221807" y="443178"/>
                  </a:cubicBezTo>
                  <a:close/>
                  <a:moveTo>
                    <a:pt x="1121747" y="0"/>
                  </a:moveTo>
                  <a:lnTo>
                    <a:pt x="1321868" y="0"/>
                  </a:lnTo>
                  <a:lnTo>
                    <a:pt x="1365362" y="246702"/>
                  </a:lnTo>
                  <a:cubicBezTo>
                    <a:pt x="1497994" y="266203"/>
                    <a:pt x="1625261" y="312525"/>
                    <a:pt x="1739400" y="382840"/>
                  </a:cubicBezTo>
                  <a:lnTo>
                    <a:pt x="1931295" y="221813"/>
                  </a:lnTo>
                  <a:lnTo>
                    <a:pt x="2084596" y="350449"/>
                  </a:lnTo>
                  <a:lnTo>
                    <a:pt x="1959337" y="567390"/>
                  </a:lnTo>
                  <a:cubicBezTo>
                    <a:pt x="2048403" y="667584"/>
                    <a:pt x="2116120" y="784874"/>
                    <a:pt x="2158357" y="912104"/>
                  </a:cubicBezTo>
                  <a:lnTo>
                    <a:pt x="2408865" y="912098"/>
                  </a:lnTo>
                  <a:lnTo>
                    <a:pt x="2443615" y="1109179"/>
                  </a:lnTo>
                  <a:lnTo>
                    <a:pt x="2208214" y="1194851"/>
                  </a:lnTo>
                  <a:cubicBezTo>
                    <a:pt x="2212040" y="1328854"/>
                    <a:pt x="2188522" y="1462233"/>
                    <a:pt x="2139095" y="1586846"/>
                  </a:cubicBezTo>
                  <a:lnTo>
                    <a:pt x="2330998" y="1747864"/>
                  </a:lnTo>
                  <a:lnTo>
                    <a:pt x="2230938" y="1921175"/>
                  </a:lnTo>
                  <a:lnTo>
                    <a:pt x="1995541" y="1835490"/>
                  </a:lnTo>
                  <a:cubicBezTo>
                    <a:pt x="1912336" y="1940602"/>
                    <a:pt x="1808586" y="2027658"/>
                    <a:pt x="1690623" y="2091346"/>
                  </a:cubicBezTo>
                  <a:lnTo>
                    <a:pt x="1734130" y="2338046"/>
                  </a:lnTo>
                  <a:lnTo>
                    <a:pt x="1546077" y="2406492"/>
                  </a:lnTo>
                  <a:lnTo>
                    <a:pt x="1420828" y="2189544"/>
                  </a:lnTo>
                  <a:cubicBezTo>
                    <a:pt x="1289525" y="2216580"/>
                    <a:pt x="1154089" y="2216580"/>
                    <a:pt x="1022786" y="2189544"/>
                  </a:cubicBezTo>
                  <a:lnTo>
                    <a:pt x="897539" y="2406492"/>
                  </a:lnTo>
                  <a:lnTo>
                    <a:pt x="709486" y="2338046"/>
                  </a:lnTo>
                  <a:lnTo>
                    <a:pt x="752993" y="2091346"/>
                  </a:lnTo>
                  <a:cubicBezTo>
                    <a:pt x="635030" y="2027658"/>
                    <a:pt x="531280" y="1940601"/>
                    <a:pt x="448076" y="1835490"/>
                  </a:cubicBezTo>
                  <a:lnTo>
                    <a:pt x="212678" y="1921175"/>
                  </a:lnTo>
                  <a:lnTo>
                    <a:pt x="112617" y="1747864"/>
                  </a:lnTo>
                  <a:lnTo>
                    <a:pt x="304520" y="1586846"/>
                  </a:lnTo>
                  <a:cubicBezTo>
                    <a:pt x="255094" y="1462233"/>
                    <a:pt x="231575" y="1328854"/>
                    <a:pt x="235401" y="1194851"/>
                  </a:cubicBezTo>
                  <a:lnTo>
                    <a:pt x="0" y="1109179"/>
                  </a:lnTo>
                  <a:lnTo>
                    <a:pt x="34750" y="912098"/>
                  </a:lnTo>
                  <a:lnTo>
                    <a:pt x="285257" y="912104"/>
                  </a:lnTo>
                  <a:cubicBezTo>
                    <a:pt x="327494" y="784874"/>
                    <a:pt x="395211" y="667583"/>
                    <a:pt x="484278" y="567390"/>
                  </a:cubicBezTo>
                  <a:lnTo>
                    <a:pt x="359019" y="350449"/>
                  </a:lnTo>
                  <a:lnTo>
                    <a:pt x="512321" y="221813"/>
                  </a:lnTo>
                  <a:lnTo>
                    <a:pt x="704216" y="382840"/>
                  </a:lnTo>
                  <a:cubicBezTo>
                    <a:pt x="818353" y="312525"/>
                    <a:pt x="945621" y="266204"/>
                    <a:pt x="1078253" y="246702"/>
                  </a:cubicBezTo>
                  <a:lnTo>
                    <a:pt x="1121747" y="0"/>
                  </a:lnTo>
                  <a:close/>
                </a:path>
              </a:pathLst>
            </a:custGeom>
            <a:grpFill/>
            <a:ln>
              <a:solidFill>
                <a:schemeClr val="bg1"/>
              </a:solidFill>
            </a:ln>
            <a:extLst/>
          </p:spPr>
          <p:txBody>
            <a:bodyPr lIns="501445" tIns="575655" rIns="501445" bIns="614746"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solidFill>
              </a:endParaRPr>
            </a:p>
          </p:txBody>
        </p:sp>
        <p:sp>
          <p:nvSpPr>
            <p:cNvPr id="18" name="KSO_Shape"/>
            <p:cNvSpPr>
              <a:spLocks/>
            </p:cNvSpPr>
            <p:nvPr/>
          </p:nvSpPr>
          <p:spPr bwMode="auto">
            <a:xfrm>
              <a:off x="5321235" y="3570734"/>
              <a:ext cx="756866" cy="745518"/>
            </a:xfrm>
            <a:custGeom>
              <a:avLst/>
              <a:gdLst>
                <a:gd name="T0" fmla="*/ 351815 w 2443615"/>
                <a:gd name="T1" fmla="*/ 127711 h 2406492"/>
                <a:gd name="T2" fmla="*/ 127265 w 2443615"/>
                <a:gd name="T3" fmla="*/ 352436 h 2406492"/>
                <a:gd name="T4" fmla="*/ 351815 w 2443615"/>
                <a:gd name="T5" fmla="*/ 577161 h 2406492"/>
                <a:gd name="T6" fmla="*/ 576364 w 2443615"/>
                <a:gd name="T7" fmla="*/ 352436 h 2406492"/>
                <a:gd name="T8" fmla="*/ 351815 w 2443615"/>
                <a:gd name="T9" fmla="*/ 127711 h 2406492"/>
                <a:gd name="T10" fmla="*/ 323002 w 2443615"/>
                <a:gd name="T11" fmla="*/ 0 h 2406492"/>
                <a:gd name="T12" fmla="*/ 380627 w 2443615"/>
                <a:gd name="T13" fmla="*/ 0 h 2406492"/>
                <a:gd name="T14" fmla="*/ 393151 w 2443615"/>
                <a:gd name="T15" fmla="*/ 71092 h 2406492"/>
                <a:gd name="T16" fmla="*/ 500853 w 2443615"/>
                <a:gd name="T17" fmla="*/ 110323 h 2406492"/>
                <a:gd name="T18" fmla="*/ 556109 w 2443615"/>
                <a:gd name="T19" fmla="*/ 63920 h 2406492"/>
                <a:gd name="T20" fmla="*/ 600251 w 2443615"/>
                <a:gd name="T21" fmla="*/ 100990 h 2406492"/>
                <a:gd name="T22" fmla="*/ 564182 w 2443615"/>
                <a:gd name="T23" fmla="*/ 163505 h 2406492"/>
                <a:gd name="T24" fmla="*/ 621490 w 2443615"/>
                <a:gd name="T25" fmla="*/ 262842 h 2406492"/>
                <a:gd name="T26" fmla="*/ 693623 w 2443615"/>
                <a:gd name="T27" fmla="*/ 262840 h 2406492"/>
                <a:gd name="T28" fmla="*/ 703629 w 2443615"/>
                <a:gd name="T29" fmla="*/ 319633 h 2406492"/>
                <a:gd name="T30" fmla="*/ 635846 w 2443615"/>
                <a:gd name="T31" fmla="*/ 344321 h 2406492"/>
                <a:gd name="T32" fmla="*/ 615944 w 2443615"/>
                <a:gd name="T33" fmla="*/ 457282 h 2406492"/>
                <a:gd name="T34" fmla="*/ 671201 w 2443615"/>
                <a:gd name="T35" fmla="*/ 503683 h 2406492"/>
                <a:gd name="T36" fmla="*/ 642389 w 2443615"/>
                <a:gd name="T37" fmla="*/ 553626 h 2406492"/>
                <a:gd name="T38" fmla="*/ 574608 w 2443615"/>
                <a:gd name="T39" fmla="*/ 528934 h 2406492"/>
                <a:gd name="T40" fmla="*/ 486808 w 2443615"/>
                <a:gd name="T41" fmla="*/ 602665 h 2406492"/>
                <a:gd name="T42" fmla="*/ 499336 w 2443615"/>
                <a:gd name="T43" fmla="*/ 673756 h 2406492"/>
                <a:gd name="T44" fmla="*/ 445187 w 2443615"/>
                <a:gd name="T45" fmla="*/ 693480 h 2406492"/>
                <a:gd name="T46" fmla="*/ 409122 w 2443615"/>
                <a:gd name="T47" fmla="*/ 630963 h 2406492"/>
                <a:gd name="T48" fmla="*/ 294507 w 2443615"/>
                <a:gd name="T49" fmla="*/ 630963 h 2406492"/>
                <a:gd name="T50" fmla="*/ 258443 w 2443615"/>
                <a:gd name="T51" fmla="*/ 693480 h 2406492"/>
                <a:gd name="T52" fmla="*/ 204294 w 2443615"/>
                <a:gd name="T53" fmla="*/ 673756 h 2406492"/>
                <a:gd name="T54" fmla="*/ 216821 w 2443615"/>
                <a:gd name="T55" fmla="*/ 602665 h 2406492"/>
                <a:gd name="T56" fmla="*/ 129022 w 2443615"/>
                <a:gd name="T57" fmla="*/ 528934 h 2406492"/>
                <a:gd name="T58" fmla="*/ 61240 w 2443615"/>
                <a:gd name="T59" fmla="*/ 553626 h 2406492"/>
                <a:gd name="T60" fmla="*/ 32428 w 2443615"/>
                <a:gd name="T61" fmla="*/ 503683 h 2406492"/>
                <a:gd name="T62" fmla="*/ 87685 w 2443615"/>
                <a:gd name="T63" fmla="*/ 457282 h 2406492"/>
                <a:gd name="T64" fmla="*/ 67783 w 2443615"/>
                <a:gd name="T65" fmla="*/ 344321 h 2406492"/>
                <a:gd name="T66" fmla="*/ 0 w 2443615"/>
                <a:gd name="T67" fmla="*/ 319633 h 2406492"/>
                <a:gd name="T68" fmla="*/ 10006 w 2443615"/>
                <a:gd name="T69" fmla="*/ 262840 h 2406492"/>
                <a:gd name="T70" fmla="*/ 82138 w 2443615"/>
                <a:gd name="T71" fmla="*/ 262842 h 2406492"/>
                <a:gd name="T72" fmla="*/ 139446 w 2443615"/>
                <a:gd name="T73" fmla="*/ 163505 h 2406492"/>
                <a:gd name="T74" fmla="*/ 103378 w 2443615"/>
                <a:gd name="T75" fmla="*/ 100990 h 2406492"/>
                <a:gd name="T76" fmla="*/ 147520 w 2443615"/>
                <a:gd name="T77" fmla="*/ 63920 h 2406492"/>
                <a:gd name="T78" fmla="*/ 202776 w 2443615"/>
                <a:gd name="T79" fmla="*/ 110323 h 2406492"/>
                <a:gd name="T80" fmla="*/ 310478 w 2443615"/>
                <a:gd name="T81" fmla="*/ 71092 h 240649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443615" h="2406492">
                  <a:moveTo>
                    <a:pt x="1221807" y="443178"/>
                  </a:moveTo>
                  <a:cubicBezTo>
                    <a:pt x="791117" y="443178"/>
                    <a:pt x="441973" y="792322"/>
                    <a:pt x="441973" y="1223012"/>
                  </a:cubicBezTo>
                  <a:cubicBezTo>
                    <a:pt x="441973" y="1653702"/>
                    <a:pt x="791117" y="2002846"/>
                    <a:pt x="1221807" y="2002846"/>
                  </a:cubicBezTo>
                  <a:cubicBezTo>
                    <a:pt x="1652497" y="2002846"/>
                    <a:pt x="2001641" y="1653702"/>
                    <a:pt x="2001641" y="1223012"/>
                  </a:cubicBezTo>
                  <a:cubicBezTo>
                    <a:pt x="2001641" y="792322"/>
                    <a:pt x="1652497" y="443178"/>
                    <a:pt x="1221807" y="443178"/>
                  </a:cubicBezTo>
                  <a:close/>
                  <a:moveTo>
                    <a:pt x="1121747" y="0"/>
                  </a:moveTo>
                  <a:lnTo>
                    <a:pt x="1321868" y="0"/>
                  </a:lnTo>
                  <a:lnTo>
                    <a:pt x="1365362" y="246702"/>
                  </a:lnTo>
                  <a:cubicBezTo>
                    <a:pt x="1497994" y="266203"/>
                    <a:pt x="1625261" y="312525"/>
                    <a:pt x="1739400" y="382840"/>
                  </a:cubicBezTo>
                  <a:lnTo>
                    <a:pt x="1931295" y="221813"/>
                  </a:lnTo>
                  <a:lnTo>
                    <a:pt x="2084596" y="350449"/>
                  </a:lnTo>
                  <a:lnTo>
                    <a:pt x="1959337" y="567390"/>
                  </a:lnTo>
                  <a:cubicBezTo>
                    <a:pt x="2048403" y="667584"/>
                    <a:pt x="2116120" y="784874"/>
                    <a:pt x="2158357" y="912104"/>
                  </a:cubicBezTo>
                  <a:lnTo>
                    <a:pt x="2408865" y="912098"/>
                  </a:lnTo>
                  <a:lnTo>
                    <a:pt x="2443615" y="1109179"/>
                  </a:lnTo>
                  <a:lnTo>
                    <a:pt x="2208214" y="1194851"/>
                  </a:lnTo>
                  <a:cubicBezTo>
                    <a:pt x="2212040" y="1328854"/>
                    <a:pt x="2188522" y="1462233"/>
                    <a:pt x="2139095" y="1586846"/>
                  </a:cubicBezTo>
                  <a:lnTo>
                    <a:pt x="2330998" y="1747864"/>
                  </a:lnTo>
                  <a:lnTo>
                    <a:pt x="2230938" y="1921175"/>
                  </a:lnTo>
                  <a:lnTo>
                    <a:pt x="1995541" y="1835490"/>
                  </a:lnTo>
                  <a:cubicBezTo>
                    <a:pt x="1912336" y="1940602"/>
                    <a:pt x="1808586" y="2027658"/>
                    <a:pt x="1690623" y="2091346"/>
                  </a:cubicBezTo>
                  <a:lnTo>
                    <a:pt x="1734130" y="2338046"/>
                  </a:lnTo>
                  <a:lnTo>
                    <a:pt x="1546077" y="2406492"/>
                  </a:lnTo>
                  <a:lnTo>
                    <a:pt x="1420828" y="2189544"/>
                  </a:lnTo>
                  <a:cubicBezTo>
                    <a:pt x="1289525" y="2216580"/>
                    <a:pt x="1154089" y="2216580"/>
                    <a:pt x="1022786" y="2189544"/>
                  </a:cubicBezTo>
                  <a:lnTo>
                    <a:pt x="897539" y="2406492"/>
                  </a:lnTo>
                  <a:lnTo>
                    <a:pt x="709486" y="2338046"/>
                  </a:lnTo>
                  <a:lnTo>
                    <a:pt x="752993" y="2091346"/>
                  </a:lnTo>
                  <a:cubicBezTo>
                    <a:pt x="635030" y="2027658"/>
                    <a:pt x="531280" y="1940601"/>
                    <a:pt x="448076" y="1835490"/>
                  </a:cubicBezTo>
                  <a:lnTo>
                    <a:pt x="212678" y="1921175"/>
                  </a:lnTo>
                  <a:lnTo>
                    <a:pt x="112617" y="1747864"/>
                  </a:lnTo>
                  <a:lnTo>
                    <a:pt x="304520" y="1586846"/>
                  </a:lnTo>
                  <a:cubicBezTo>
                    <a:pt x="255094" y="1462233"/>
                    <a:pt x="231575" y="1328854"/>
                    <a:pt x="235401" y="1194851"/>
                  </a:cubicBezTo>
                  <a:lnTo>
                    <a:pt x="0" y="1109179"/>
                  </a:lnTo>
                  <a:lnTo>
                    <a:pt x="34750" y="912098"/>
                  </a:lnTo>
                  <a:lnTo>
                    <a:pt x="285257" y="912104"/>
                  </a:lnTo>
                  <a:cubicBezTo>
                    <a:pt x="327494" y="784874"/>
                    <a:pt x="395211" y="667583"/>
                    <a:pt x="484278" y="567390"/>
                  </a:cubicBezTo>
                  <a:lnTo>
                    <a:pt x="359019" y="350449"/>
                  </a:lnTo>
                  <a:lnTo>
                    <a:pt x="512321" y="221813"/>
                  </a:lnTo>
                  <a:lnTo>
                    <a:pt x="704216" y="382840"/>
                  </a:lnTo>
                  <a:cubicBezTo>
                    <a:pt x="818353" y="312525"/>
                    <a:pt x="945621" y="266204"/>
                    <a:pt x="1078253" y="246702"/>
                  </a:cubicBezTo>
                  <a:lnTo>
                    <a:pt x="1121747" y="0"/>
                  </a:lnTo>
                  <a:close/>
                </a:path>
              </a:pathLst>
            </a:custGeom>
            <a:grpFill/>
            <a:ln>
              <a:solidFill>
                <a:schemeClr val="bg1"/>
              </a:solidFill>
            </a:ln>
            <a:extLst/>
          </p:spPr>
          <p:txBody>
            <a:bodyPr lIns="501445" tIns="575655" rIns="501445" bIns="614746"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solidFill>
              </a:endParaRPr>
            </a:p>
          </p:txBody>
        </p:sp>
        <p:sp>
          <p:nvSpPr>
            <p:cNvPr id="19" name="KSO_Shape"/>
            <p:cNvSpPr>
              <a:spLocks/>
            </p:cNvSpPr>
            <p:nvPr/>
          </p:nvSpPr>
          <p:spPr bwMode="auto">
            <a:xfrm rot="21050196">
              <a:off x="5105781" y="3209527"/>
              <a:ext cx="453703" cy="446901"/>
            </a:xfrm>
            <a:custGeom>
              <a:avLst/>
              <a:gdLst>
                <a:gd name="T0" fmla="*/ 351815 w 2443615"/>
                <a:gd name="T1" fmla="*/ 127711 h 2406492"/>
                <a:gd name="T2" fmla="*/ 127265 w 2443615"/>
                <a:gd name="T3" fmla="*/ 352436 h 2406492"/>
                <a:gd name="T4" fmla="*/ 351815 w 2443615"/>
                <a:gd name="T5" fmla="*/ 577161 h 2406492"/>
                <a:gd name="T6" fmla="*/ 576364 w 2443615"/>
                <a:gd name="T7" fmla="*/ 352436 h 2406492"/>
                <a:gd name="T8" fmla="*/ 351815 w 2443615"/>
                <a:gd name="T9" fmla="*/ 127711 h 2406492"/>
                <a:gd name="T10" fmla="*/ 323002 w 2443615"/>
                <a:gd name="T11" fmla="*/ 0 h 2406492"/>
                <a:gd name="T12" fmla="*/ 380627 w 2443615"/>
                <a:gd name="T13" fmla="*/ 0 h 2406492"/>
                <a:gd name="T14" fmla="*/ 393151 w 2443615"/>
                <a:gd name="T15" fmla="*/ 71092 h 2406492"/>
                <a:gd name="T16" fmla="*/ 500853 w 2443615"/>
                <a:gd name="T17" fmla="*/ 110323 h 2406492"/>
                <a:gd name="T18" fmla="*/ 556109 w 2443615"/>
                <a:gd name="T19" fmla="*/ 63920 h 2406492"/>
                <a:gd name="T20" fmla="*/ 600251 w 2443615"/>
                <a:gd name="T21" fmla="*/ 100990 h 2406492"/>
                <a:gd name="T22" fmla="*/ 564182 w 2443615"/>
                <a:gd name="T23" fmla="*/ 163505 h 2406492"/>
                <a:gd name="T24" fmla="*/ 621490 w 2443615"/>
                <a:gd name="T25" fmla="*/ 262842 h 2406492"/>
                <a:gd name="T26" fmla="*/ 693623 w 2443615"/>
                <a:gd name="T27" fmla="*/ 262840 h 2406492"/>
                <a:gd name="T28" fmla="*/ 703629 w 2443615"/>
                <a:gd name="T29" fmla="*/ 319633 h 2406492"/>
                <a:gd name="T30" fmla="*/ 635846 w 2443615"/>
                <a:gd name="T31" fmla="*/ 344321 h 2406492"/>
                <a:gd name="T32" fmla="*/ 615944 w 2443615"/>
                <a:gd name="T33" fmla="*/ 457282 h 2406492"/>
                <a:gd name="T34" fmla="*/ 671201 w 2443615"/>
                <a:gd name="T35" fmla="*/ 503683 h 2406492"/>
                <a:gd name="T36" fmla="*/ 642389 w 2443615"/>
                <a:gd name="T37" fmla="*/ 553626 h 2406492"/>
                <a:gd name="T38" fmla="*/ 574608 w 2443615"/>
                <a:gd name="T39" fmla="*/ 528934 h 2406492"/>
                <a:gd name="T40" fmla="*/ 486808 w 2443615"/>
                <a:gd name="T41" fmla="*/ 602665 h 2406492"/>
                <a:gd name="T42" fmla="*/ 499336 w 2443615"/>
                <a:gd name="T43" fmla="*/ 673756 h 2406492"/>
                <a:gd name="T44" fmla="*/ 445187 w 2443615"/>
                <a:gd name="T45" fmla="*/ 693480 h 2406492"/>
                <a:gd name="T46" fmla="*/ 409122 w 2443615"/>
                <a:gd name="T47" fmla="*/ 630963 h 2406492"/>
                <a:gd name="T48" fmla="*/ 294507 w 2443615"/>
                <a:gd name="T49" fmla="*/ 630963 h 2406492"/>
                <a:gd name="T50" fmla="*/ 258443 w 2443615"/>
                <a:gd name="T51" fmla="*/ 693480 h 2406492"/>
                <a:gd name="T52" fmla="*/ 204294 w 2443615"/>
                <a:gd name="T53" fmla="*/ 673756 h 2406492"/>
                <a:gd name="T54" fmla="*/ 216821 w 2443615"/>
                <a:gd name="T55" fmla="*/ 602665 h 2406492"/>
                <a:gd name="T56" fmla="*/ 129022 w 2443615"/>
                <a:gd name="T57" fmla="*/ 528934 h 2406492"/>
                <a:gd name="T58" fmla="*/ 61240 w 2443615"/>
                <a:gd name="T59" fmla="*/ 553626 h 2406492"/>
                <a:gd name="T60" fmla="*/ 32428 w 2443615"/>
                <a:gd name="T61" fmla="*/ 503683 h 2406492"/>
                <a:gd name="T62" fmla="*/ 87685 w 2443615"/>
                <a:gd name="T63" fmla="*/ 457282 h 2406492"/>
                <a:gd name="T64" fmla="*/ 67783 w 2443615"/>
                <a:gd name="T65" fmla="*/ 344321 h 2406492"/>
                <a:gd name="T66" fmla="*/ 0 w 2443615"/>
                <a:gd name="T67" fmla="*/ 319633 h 2406492"/>
                <a:gd name="T68" fmla="*/ 10006 w 2443615"/>
                <a:gd name="T69" fmla="*/ 262840 h 2406492"/>
                <a:gd name="T70" fmla="*/ 82138 w 2443615"/>
                <a:gd name="T71" fmla="*/ 262842 h 2406492"/>
                <a:gd name="T72" fmla="*/ 139446 w 2443615"/>
                <a:gd name="T73" fmla="*/ 163505 h 2406492"/>
                <a:gd name="T74" fmla="*/ 103378 w 2443615"/>
                <a:gd name="T75" fmla="*/ 100990 h 2406492"/>
                <a:gd name="T76" fmla="*/ 147520 w 2443615"/>
                <a:gd name="T77" fmla="*/ 63920 h 2406492"/>
                <a:gd name="T78" fmla="*/ 202776 w 2443615"/>
                <a:gd name="T79" fmla="*/ 110323 h 2406492"/>
                <a:gd name="T80" fmla="*/ 310478 w 2443615"/>
                <a:gd name="T81" fmla="*/ 71092 h 240649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443615" h="2406492">
                  <a:moveTo>
                    <a:pt x="1221807" y="443178"/>
                  </a:moveTo>
                  <a:cubicBezTo>
                    <a:pt x="791117" y="443178"/>
                    <a:pt x="441973" y="792322"/>
                    <a:pt x="441973" y="1223012"/>
                  </a:cubicBezTo>
                  <a:cubicBezTo>
                    <a:pt x="441973" y="1653702"/>
                    <a:pt x="791117" y="2002846"/>
                    <a:pt x="1221807" y="2002846"/>
                  </a:cubicBezTo>
                  <a:cubicBezTo>
                    <a:pt x="1652497" y="2002846"/>
                    <a:pt x="2001641" y="1653702"/>
                    <a:pt x="2001641" y="1223012"/>
                  </a:cubicBezTo>
                  <a:cubicBezTo>
                    <a:pt x="2001641" y="792322"/>
                    <a:pt x="1652497" y="443178"/>
                    <a:pt x="1221807" y="443178"/>
                  </a:cubicBezTo>
                  <a:close/>
                  <a:moveTo>
                    <a:pt x="1121747" y="0"/>
                  </a:moveTo>
                  <a:lnTo>
                    <a:pt x="1321868" y="0"/>
                  </a:lnTo>
                  <a:lnTo>
                    <a:pt x="1365362" y="246702"/>
                  </a:lnTo>
                  <a:cubicBezTo>
                    <a:pt x="1497994" y="266203"/>
                    <a:pt x="1625261" y="312525"/>
                    <a:pt x="1739400" y="382840"/>
                  </a:cubicBezTo>
                  <a:lnTo>
                    <a:pt x="1931295" y="221813"/>
                  </a:lnTo>
                  <a:lnTo>
                    <a:pt x="2084596" y="350449"/>
                  </a:lnTo>
                  <a:lnTo>
                    <a:pt x="1959337" y="567390"/>
                  </a:lnTo>
                  <a:cubicBezTo>
                    <a:pt x="2048403" y="667584"/>
                    <a:pt x="2116120" y="784874"/>
                    <a:pt x="2158357" y="912104"/>
                  </a:cubicBezTo>
                  <a:lnTo>
                    <a:pt x="2408865" y="912098"/>
                  </a:lnTo>
                  <a:lnTo>
                    <a:pt x="2443615" y="1109179"/>
                  </a:lnTo>
                  <a:lnTo>
                    <a:pt x="2208214" y="1194851"/>
                  </a:lnTo>
                  <a:cubicBezTo>
                    <a:pt x="2212040" y="1328854"/>
                    <a:pt x="2188522" y="1462233"/>
                    <a:pt x="2139095" y="1586846"/>
                  </a:cubicBezTo>
                  <a:lnTo>
                    <a:pt x="2330998" y="1747864"/>
                  </a:lnTo>
                  <a:lnTo>
                    <a:pt x="2230938" y="1921175"/>
                  </a:lnTo>
                  <a:lnTo>
                    <a:pt x="1995541" y="1835490"/>
                  </a:lnTo>
                  <a:cubicBezTo>
                    <a:pt x="1912336" y="1940602"/>
                    <a:pt x="1808586" y="2027658"/>
                    <a:pt x="1690623" y="2091346"/>
                  </a:cubicBezTo>
                  <a:lnTo>
                    <a:pt x="1734130" y="2338046"/>
                  </a:lnTo>
                  <a:lnTo>
                    <a:pt x="1546077" y="2406492"/>
                  </a:lnTo>
                  <a:lnTo>
                    <a:pt x="1420828" y="2189544"/>
                  </a:lnTo>
                  <a:cubicBezTo>
                    <a:pt x="1289525" y="2216580"/>
                    <a:pt x="1154089" y="2216580"/>
                    <a:pt x="1022786" y="2189544"/>
                  </a:cubicBezTo>
                  <a:lnTo>
                    <a:pt x="897539" y="2406492"/>
                  </a:lnTo>
                  <a:lnTo>
                    <a:pt x="709486" y="2338046"/>
                  </a:lnTo>
                  <a:lnTo>
                    <a:pt x="752993" y="2091346"/>
                  </a:lnTo>
                  <a:cubicBezTo>
                    <a:pt x="635030" y="2027658"/>
                    <a:pt x="531280" y="1940601"/>
                    <a:pt x="448076" y="1835490"/>
                  </a:cubicBezTo>
                  <a:lnTo>
                    <a:pt x="212678" y="1921175"/>
                  </a:lnTo>
                  <a:lnTo>
                    <a:pt x="112617" y="1747864"/>
                  </a:lnTo>
                  <a:lnTo>
                    <a:pt x="304520" y="1586846"/>
                  </a:lnTo>
                  <a:cubicBezTo>
                    <a:pt x="255094" y="1462233"/>
                    <a:pt x="231575" y="1328854"/>
                    <a:pt x="235401" y="1194851"/>
                  </a:cubicBezTo>
                  <a:lnTo>
                    <a:pt x="0" y="1109179"/>
                  </a:lnTo>
                  <a:lnTo>
                    <a:pt x="34750" y="912098"/>
                  </a:lnTo>
                  <a:lnTo>
                    <a:pt x="285257" y="912104"/>
                  </a:lnTo>
                  <a:cubicBezTo>
                    <a:pt x="327494" y="784874"/>
                    <a:pt x="395211" y="667583"/>
                    <a:pt x="484278" y="567390"/>
                  </a:cubicBezTo>
                  <a:lnTo>
                    <a:pt x="359019" y="350449"/>
                  </a:lnTo>
                  <a:lnTo>
                    <a:pt x="512321" y="221813"/>
                  </a:lnTo>
                  <a:lnTo>
                    <a:pt x="704216" y="382840"/>
                  </a:lnTo>
                  <a:cubicBezTo>
                    <a:pt x="818353" y="312525"/>
                    <a:pt x="945621" y="266204"/>
                    <a:pt x="1078253" y="246702"/>
                  </a:cubicBezTo>
                  <a:lnTo>
                    <a:pt x="1121747" y="0"/>
                  </a:lnTo>
                  <a:close/>
                </a:path>
              </a:pathLst>
            </a:custGeom>
            <a:grpFill/>
            <a:ln>
              <a:solidFill>
                <a:schemeClr val="bg1"/>
              </a:solidFill>
            </a:ln>
            <a:extLst/>
          </p:spPr>
          <p:txBody>
            <a:bodyPr lIns="501445" tIns="575655" rIns="501445" bIns="614746"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solidFill>
              </a:endParaRPr>
            </a:p>
          </p:txBody>
        </p:sp>
        <p:sp>
          <p:nvSpPr>
            <p:cNvPr id="20" name="KSO_Shape"/>
            <p:cNvSpPr>
              <a:spLocks/>
            </p:cNvSpPr>
            <p:nvPr/>
          </p:nvSpPr>
          <p:spPr bwMode="auto">
            <a:xfrm rot="20294331">
              <a:off x="5531238" y="3261656"/>
              <a:ext cx="364722" cy="359252"/>
            </a:xfrm>
            <a:custGeom>
              <a:avLst/>
              <a:gdLst>
                <a:gd name="T0" fmla="*/ 351815 w 2443615"/>
                <a:gd name="T1" fmla="*/ 127711 h 2406492"/>
                <a:gd name="T2" fmla="*/ 127265 w 2443615"/>
                <a:gd name="T3" fmla="*/ 352436 h 2406492"/>
                <a:gd name="T4" fmla="*/ 351815 w 2443615"/>
                <a:gd name="T5" fmla="*/ 577161 h 2406492"/>
                <a:gd name="T6" fmla="*/ 576364 w 2443615"/>
                <a:gd name="T7" fmla="*/ 352436 h 2406492"/>
                <a:gd name="T8" fmla="*/ 351815 w 2443615"/>
                <a:gd name="T9" fmla="*/ 127711 h 2406492"/>
                <a:gd name="T10" fmla="*/ 323002 w 2443615"/>
                <a:gd name="T11" fmla="*/ 0 h 2406492"/>
                <a:gd name="T12" fmla="*/ 380627 w 2443615"/>
                <a:gd name="T13" fmla="*/ 0 h 2406492"/>
                <a:gd name="T14" fmla="*/ 393151 w 2443615"/>
                <a:gd name="T15" fmla="*/ 71092 h 2406492"/>
                <a:gd name="T16" fmla="*/ 500853 w 2443615"/>
                <a:gd name="T17" fmla="*/ 110323 h 2406492"/>
                <a:gd name="T18" fmla="*/ 556109 w 2443615"/>
                <a:gd name="T19" fmla="*/ 63920 h 2406492"/>
                <a:gd name="T20" fmla="*/ 600251 w 2443615"/>
                <a:gd name="T21" fmla="*/ 100990 h 2406492"/>
                <a:gd name="T22" fmla="*/ 564182 w 2443615"/>
                <a:gd name="T23" fmla="*/ 163505 h 2406492"/>
                <a:gd name="T24" fmla="*/ 621490 w 2443615"/>
                <a:gd name="T25" fmla="*/ 262842 h 2406492"/>
                <a:gd name="T26" fmla="*/ 693623 w 2443615"/>
                <a:gd name="T27" fmla="*/ 262840 h 2406492"/>
                <a:gd name="T28" fmla="*/ 703629 w 2443615"/>
                <a:gd name="T29" fmla="*/ 319633 h 2406492"/>
                <a:gd name="T30" fmla="*/ 635846 w 2443615"/>
                <a:gd name="T31" fmla="*/ 344321 h 2406492"/>
                <a:gd name="T32" fmla="*/ 615944 w 2443615"/>
                <a:gd name="T33" fmla="*/ 457282 h 2406492"/>
                <a:gd name="T34" fmla="*/ 671201 w 2443615"/>
                <a:gd name="T35" fmla="*/ 503683 h 2406492"/>
                <a:gd name="T36" fmla="*/ 642389 w 2443615"/>
                <a:gd name="T37" fmla="*/ 553626 h 2406492"/>
                <a:gd name="T38" fmla="*/ 574608 w 2443615"/>
                <a:gd name="T39" fmla="*/ 528934 h 2406492"/>
                <a:gd name="T40" fmla="*/ 486808 w 2443615"/>
                <a:gd name="T41" fmla="*/ 602665 h 2406492"/>
                <a:gd name="T42" fmla="*/ 499336 w 2443615"/>
                <a:gd name="T43" fmla="*/ 673756 h 2406492"/>
                <a:gd name="T44" fmla="*/ 445187 w 2443615"/>
                <a:gd name="T45" fmla="*/ 693480 h 2406492"/>
                <a:gd name="T46" fmla="*/ 409122 w 2443615"/>
                <a:gd name="T47" fmla="*/ 630963 h 2406492"/>
                <a:gd name="T48" fmla="*/ 294507 w 2443615"/>
                <a:gd name="T49" fmla="*/ 630963 h 2406492"/>
                <a:gd name="T50" fmla="*/ 258443 w 2443615"/>
                <a:gd name="T51" fmla="*/ 693480 h 2406492"/>
                <a:gd name="T52" fmla="*/ 204294 w 2443615"/>
                <a:gd name="T53" fmla="*/ 673756 h 2406492"/>
                <a:gd name="T54" fmla="*/ 216821 w 2443615"/>
                <a:gd name="T55" fmla="*/ 602665 h 2406492"/>
                <a:gd name="T56" fmla="*/ 129022 w 2443615"/>
                <a:gd name="T57" fmla="*/ 528934 h 2406492"/>
                <a:gd name="T58" fmla="*/ 61240 w 2443615"/>
                <a:gd name="T59" fmla="*/ 553626 h 2406492"/>
                <a:gd name="T60" fmla="*/ 32428 w 2443615"/>
                <a:gd name="T61" fmla="*/ 503683 h 2406492"/>
                <a:gd name="T62" fmla="*/ 87685 w 2443615"/>
                <a:gd name="T63" fmla="*/ 457282 h 2406492"/>
                <a:gd name="T64" fmla="*/ 67783 w 2443615"/>
                <a:gd name="T65" fmla="*/ 344321 h 2406492"/>
                <a:gd name="T66" fmla="*/ 0 w 2443615"/>
                <a:gd name="T67" fmla="*/ 319633 h 2406492"/>
                <a:gd name="T68" fmla="*/ 10006 w 2443615"/>
                <a:gd name="T69" fmla="*/ 262840 h 2406492"/>
                <a:gd name="T70" fmla="*/ 82138 w 2443615"/>
                <a:gd name="T71" fmla="*/ 262842 h 2406492"/>
                <a:gd name="T72" fmla="*/ 139446 w 2443615"/>
                <a:gd name="T73" fmla="*/ 163505 h 2406492"/>
                <a:gd name="T74" fmla="*/ 103378 w 2443615"/>
                <a:gd name="T75" fmla="*/ 100990 h 2406492"/>
                <a:gd name="T76" fmla="*/ 147520 w 2443615"/>
                <a:gd name="T77" fmla="*/ 63920 h 2406492"/>
                <a:gd name="T78" fmla="*/ 202776 w 2443615"/>
                <a:gd name="T79" fmla="*/ 110323 h 2406492"/>
                <a:gd name="T80" fmla="*/ 310478 w 2443615"/>
                <a:gd name="T81" fmla="*/ 71092 h 240649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443615" h="2406492">
                  <a:moveTo>
                    <a:pt x="1221807" y="443178"/>
                  </a:moveTo>
                  <a:cubicBezTo>
                    <a:pt x="791117" y="443178"/>
                    <a:pt x="441973" y="792322"/>
                    <a:pt x="441973" y="1223012"/>
                  </a:cubicBezTo>
                  <a:cubicBezTo>
                    <a:pt x="441973" y="1653702"/>
                    <a:pt x="791117" y="2002846"/>
                    <a:pt x="1221807" y="2002846"/>
                  </a:cubicBezTo>
                  <a:cubicBezTo>
                    <a:pt x="1652497" y="2002846"/>
                    <a:pt x="2001641" y="1653702"/>
                    <a:pt x="2001641" y="1223012"/>
                  </a:cubicBezTo>
                  <a:cubicBezTo>
                    <a:pt x="2001641" y="792322"/>
                    <a:pt x="1652497" y="443178"/>
                    <a:pt x="1221807" y="443178"/>
                  </a:cubicBezTo>
                  <a:close/>
                  <a:moveTo>
                    <a:pt x="1121747" y="0"/>
                  </a:moveTo>
                  <a:lnTo>
                    <a:pt x="1321868" y="0"/>
                  </a:lnTo>
                  <a:lnTo>
                    <a:pt x="1365362" y="246702"/>
                  </a:lnTo>
                  <a:cubicBezTo>
                    <a:pt x="1497994" y="266203"/>
                    <a:pt x="1625261" y="312525"/>
                    <a:pt x="1739400" y="382840"/>
                  </a:cubicBezTo>
                  <a:lnTo>
                    <a:pt x="1931295" y="221813"/>
                  </a:lnTo>
                  <a:lnTo>
                    <a:pt x="2084596" y="350449"/>
                  </a:lnTo>
                  <a:lnTo>
                    <a:pt x="1959337" y="567390"/>
                  </a:lnTo>
                  <a:cubicBezTo>
                    <a:pt x="2048403" y="667584"/>
                    <a:pt x="2116120" y="784874"/>
                    <a:pt x="2158357" y="912104"/>
                  </a:cubicBezTo>
                  <a:lnTo>
                    <a:pt x="2408865" y="912098"/>
                  </a:lnTo>
                  <a:lnTo>
                    <a:pt x="2443615" y="1109179"/>
                  </a:lnTo>
                  <a:lnTo>
                    <a:pt x="2208214" y="1194851"/>
                  </a:lnTo>
                  <a:cubicBezTo>
                    <a:pt x="2212040" y="1328854"/>
                    <a:pt x="2188522" y="1462233"/>
                    <a:pt x="2139095" y="1586846"/>
                  </a:cubicBezTo>
                  <a:lnTo>
                    <a:pt x="2330998" y="1747864"/>
                  </a:lnTo>
                  <a:lnTo>
                    <a:pt x="2230938" y="1921175"/>
                  </a:lnTo>
                  <a:lnTo>
                    <a:pt x="1995541" y="1835490"/>
                  </a:lnTo>
                  <a:cubicBezTo>
                    <a:pt x="1912336" y="1940602"/>
                    <a:pt x="1808586" y="2027658"/>
                    <a:pt x="1690623" y="2091346"/>
                  </a:cubicBezTo>
                  <a:lnTo>
                    <a:pt x="1734130" y="2338046"/>
                  </a:lnTo>
                  <a:lnTo>
                    <a:pt x="1546077" y="2406492"/>
                  </a:lnTo>
                  <a:lnTo>
                    <a:pt x="1420828" y="2189544"/>
                  </a:lnTo>
                  <a:cubicBezTo>
                    <a:pt x="1289525" y="2216580"/>
                    <a:pt x="1154089" y="2216580"/>
                    <a:pt x="1022786" y="2189544"/>
                  </a:cubicBezTo>
                  <a:lnTo>
                    <a:pt x="897539" y="2406492"/>
                  </a:lnTo>
                  <a:lnTo>
                    <a:pt x="709486" y="2338046"/>
                  </a:lnTo>
                  <a:lnTo>
                    <a:pt x="752993" y="2091346"/>
                  </a:lnTo>
                  <a:cubicBezTo>
                    <a:pt x="635030" y="2027658"/>
                    <a:pt x="531280" y="1940601"/>
                    <a:pt x="448076" y="1835490"/>
                  </a:cubicBezTo>
                  <a:lnTo>
                    <a:pt x="212678" y="1921175"/>
                  </a:lnTo>
                  <a:lnTo>
                    <a:pt x="112617" y="1747864"/>
                  </a:lnTo>
                  <a:lnTo>
                    <a:pt x="304520" y="1586846"/>
                  </a:lnTo>
                  <a:cubicBezTo>
                    <a:pt x="255094" y="1462233"/>
                    <a:pt x="231575" y="1328854"/>
                    <a:pt x="235401" y="1194851"/>
                  </a:cubicBezTo>
                  <a:lnTo>
                    <a:pt x="0" y="1109179"/>
                  </a:lnTo>
                  <a:lnTo>
                    <a:pt x="34750" y="912098"/>
                  </a:lnTo>
                  <a:lnTo>
                    <a:pt x="285257" y="912104"/>
                  </a:lnTo>
                  <a:cubicBezTo>
                    <a:pt x="327494" y="784874"/>
                    <a:pt x="395211" y="667583"/>
                    <a:pt x="484278" y="567390"/>
                  </a:cubicBezTo>
                  <a:lnTo>
                    <a:pt x="359019" y="350449"/>
                  </a:lnTo>
                  <a:lnTo>
                    <a:pt x="512321" y="221813"/>
                  </a:lnTo>
                  <a:lnTo>
                    <a:pt x="704216" y="382840"/>
                  </a:lnTo>
                  <a:cubicBezTo>
                    <a:pt x="818353" y="312525"/>
                    <a:pt x="945621" y="266204"/>
                    <a:pt x="1078253" y="246702"/>
                  </a:cubicBezTo>
                  <a:lnTo>
                    <a:pt x="1121747" y="0"/>
                  </a:lnTo>
                  <a:close/>
                </a:path>
              </a:pathLst>
            </a:custGeom>
            <a:grpFill/>
            <a:ln>
              <a:solidFill>
                <a:schemeClr val="bg1"/>
              </a:solidFill>
            </a:ln>
            <a:extLst/>
          </p:spPr>
          <p:txBody>
            <a:bodyPr lIns="501445" tIns="575655" rIns="501445" bIns="614746"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solidFill>
              </a:endParaRPr>
            </a:p>
          </p:txBody>
        </p:sp>
        <p:sp>
          <p:nvSpPr>
            <p:cNvPr id="21" name="KSO_Shape"/>
            <p:cNvSpPr>
              <a:spLocks/>
            </p:cNvSpPr>
            <p:nvPr/>
          </p:nvSpPr>
          <p:spPr bwMode="auto">
            <a:xfrm rot="20294331">
              <a:off x="5218034" y="3665448"/>
              <a:ext cx="181663" cy="178940"/>
            </a:xfrm>
            <a:custGeom>
              <a:avLst/>
              <a:gdLst>
                <a:gd name="T0" fmla="*/ 351815 w 2443615"/>
                <a:gd name="T1" fmla="*/ 127711 h 2406492"/>
                <a:gd name="T2" fmla="*/ 127265 w 2443615"/>
                <a:gd name="T3" fmla="*/ 352436 h 2406492"/>
                <a:gd name="T4" fmla="*/ 351815 w 2443615"/>
                <a:gd name="T5" fmla="*/ 577161 h 2406492"/>
                <a:gd name="T6" fmla="*/ 576364 w 2443615"/>
                <a:gd name="T7" fmla="*/ 352436 h 2406492"/>
                <a:gd name="T8" fmla="*/ 351815 w 2443615"/>
                <a:gd name="T9" fmla="*/ 127711 h 2406492"/>
                <a:gd name="T10" fmla="*/ 323002 w 2443615"/>
                <a:gd name="T11" fmla="*/ 0 h 2406492"/>
                <a:gd name="T12" fmla="*/ 380627 w 2443615"/>
                <a:gd name="T13" fmla="*/ 0 h 2406492"/>
                <a:gd name="T14" fmla="*/ 393151 w 2443615"/>
                <a:gd name="T15" fmla="*/ 71092 h 2406492"/>
                <a:gd name="T16" fmla="*/ 500853 w 2443615"/>
                <a:gd name="T17" fmla="*/ 110323 h 2406492"/>
                <a:gd name="T18" fmla="*/ 556109 w 2443615"/>
                <a:gd name="T19" fmla="*/ 63920 h 2406492"/>
                <a:gd name="T20" fmla="*/ 600251 w 2443615"/>
                <a:gd name="T21" fmla="*/ 100990 h 2406492"/>
                <a:gd name="T22" fmla="*/ 564182 w 2443615"/>
                <a:gd name="T23" fmla="*/ 163505 h 2406492"/>
                <a:gd name="T24" fmla="*/ 621490 w 2443615"/>
                <a:gd name="T25" fmla="*/ 262842 h 2406492"/>
                <a:gd name="T26" fmla="*/ 693623 w 2443615"/>
                <a:gd name="T27" fmla="*/ 262840 h 2406492"/>
                <a:gd name="T28" fmla="*/ 703629 w 2443615"/>
                <a:gd name="T29" fmla="*/ 319633 h 2406492"/>
                <a:gd name="T30" fmla="*/ 635846 w 2443615"/>
                <a:gd name="T31" fmla="*/ 344321 h 2406492"/>
                <a:gd name="T32" fmla="*/ 615944 w 2443615"/>
                <a:gd name="T33" fmla="*/ 457282 h 2406492"/>
                <a:gd name="T34" fmla="*/ 671201 w 2443615"/>
                <a:gd name="T35" fmla="*/ 503683 h 2406492"/>
                <a:gd name="T36" fmla="*/ 642389 w 2443615"/>
                <a:gd name="T37" fmla="*/ 553626 h 2406492"/>
                <a:gd name="T38" fmla="*/ 574608 w 2443615"/>
                <a:gd name="T39" fmla="*/ 528934 h 2406492"/>
                <a:gd name="T40" fmla="*/ 486808 w 2443615"/>
                <a:gd name="T41" fmla="*/ 602665 h 2406492"/>
                <a:gd name="T42" fmla="*/ 499336 w 2443615"/>
                <a:gd name="T43" fmla="*/ 673756 h 2406492"/>
                <a:gd name="T44" fmla="*/ 445187 w 2443615"/>
                <a:gd name="T45" fmla="*/ 693480 h 2406492"/>
                <a:gd name="T46" fmla="*/ 409122 w 2443615"/>
                <a:gd name="T47" fmla="*/ 630963 h 2406492"/>
                <a:gd name="T48" fmla="*/ 294507 w 2443615"/>
                <a:gd name="T49" fmla="*/ 630963 h 2406492"/>
                <a:gd name="T50" fmla="*/ 258443 w 2443615"/>
                <a:gd name="T51" fmla="*/ 693480 h 2406492"/>
                <a:gd name="T52" fmla="*/ 204294 w 2443615"/>
                <a:gd name="T53" fmla="*/ 673756 h 2406492"/>
                <a:gd name="T54" fmla="*/ 216821 w 2443615"/>
                <a:gd name="T55" fmla="*/ 602665 h 2406492"/>
                <a:gd name="T56" fmla="*/ 129022 w 2443615"/>
                <a:gd name="T57" fmla="*/ 528934 h 2406492"/>
                <a:gd name="T58" fmla="*/ 61240 w 2443615"/>
                <a:gd name="T59" fmla="*/ 553626 h 2406492"/>
                <a:gd name="T60" fmla="*/ 32428 w 2443615"/>
                <a:gd name="T61" fmla="*/ 503683 h 2406492"/>
                <a:gd name="T62" fmla="*/ 87685 w 2443615"/>
                <a:gd name="T63" fmla="*/ 457282 h 2406492"/>
                <a:gd name="T64" fmla="*/ 67783 w 2443615"/>
                <a:gd name="T65" fmla="*/ 344321 h 2406492"/>
                <a:gd name="T66" fmla="*/ 0 w 2443615"/>
                <a:gd name="T67" fmla="*/ 319633 h 2406492"/>
                <a:gd name="T68" fmla="*/ 10006 w 2443615"/>
                <a:gd name="T69" fmla="*/ 262840 h 2406492"/>
                <a:gd name="T70" fmla="*/ 82138 w 2443615"/>
                <a:gd name="T71" fmla="*/ 262842 h 2406492"/>
                <a:gd name="T72" fmla="*/ 139446 w 2443615"/>
                <a:gd name="T73" fmla="*/ 163505 h 2406492"/>
                <a:gd name="T74" fmla="*/ 103378 w 2443615"/>
                <a:gd name="T75" fmla="*/ 100990 h 2406492"/>
                <a:gd name="T76" fmla="*/ 147520 w 2443615"/>
                <a:gd name="T77" fmla="*/ 63920 h 2406492"/>
                <a:gd name="T78" fmla="*/ 202776 w 2443615"/>
                <a:gd name="T79" fmla="*/ 110323 h 2406492"/>
                <a:gd name="T80" fmla="*/ 310478 w 2443615"/>
                <a:gd name="T81" fmla="*/ 71092 h 240649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443615" h="2406492">
                  <a:moveTo>
                    <a:pt x="1221807" y="443178"/>
                  </a:moveTo>
                  <a:cubicBezTo>
                    <a:pt x="791117" y="443178"/>
                    <a:pt x="441973" y="792322"/>
                    <a:pt x="441973" y="1223012"/>
                  </a:cubicBezTo>
                  <a:cubicBezTo>
                    <a:pt x="441973" y="1653702"/>
                    <a:pt x="791117" y="2002846"/>
                    <a:pt x="1221807" y="2002846"/>
                  </a:cubicBezTo>
                  <a:cubicBezTo>
                    <a:pt x="1652497" y="2002846"/>
                    <a:pt x="2001641" y="1653702"/>
                    <a:pt x="2001641" y="1223012"/>
                  </a:cubicBezTo>
                  <a:cubicBezTo>
                    <a:pt x="2001641" y="792322"/>
                    <a:pt x="1652497" y="443178"/>
                    <a:pt x="1221807" y="443178"/>
                  </a:cubicBezTo>
                  <a:close/>
                  <a:moveTo>
                    <a:pt x="1121747" y="0"/>
                  </a:moveTo>
                  <a:lnTo>
                    <a:pt x="1321868" y="0"/>
                  </a:lnTo>
                  <a:lnTo>
                    <a:pt x="1365362" y="246702"/>
                  </a:lnTo>
                  <a:cubicBezTo>
                    <a:pt x="1497994" y="266203"/>
                    <a:pt x="1625261" y="312525"/>
                    <a:pt x="1739400" y="382840"/>
                  </a:cubicBezTo>
                  <a:lnTo>
                    <a:pt x="1931295" y="221813"/>
                  </a:lnTo>
                  <a:lnTo>
                    <a:pt x="2084596" y="350449"/>
                  </a:lnTo>
                  <a:lnTo>
                    <a:pt x="1959337" y="567390"/>
                  </a:lnTo>
                  <a:cubicBezTo>
                    <a:pt x="2048403" y="667584"/>
                    <a:pt x="2116120" y="784874"/>
                    <a:pt x="2158357" y="912104"/>
                  </a:cubicBezTo>
                  <a:lnTo>
                    <a:pt x="2408865" y="912098"/>
                  </a:lnTo>
                  <a:lnTo>
                    <a:pt x="2443615" y="1109179"/>
                  </a:lnTo>
                  <a:lnTo>
                    <a:pt x="2208214" y="1194851"/>
                  </a:lnTo>
                  <a:cubicBezTo>
                    <a:pt x="2212040" y="1328854"/>
                    <a:pt x="2188522" y="1462233"/>
                    <a:pt x="2139095" y="1586846"/>
                  </a:cubicBezTo>
                  <a:lnTo>
                    <a:pt x="2330998" y="1747864"/>
                  </a:lnTo>
                  <a:lnTo>
                    <a:pt x="2230938" y="1921175"/>
                  </a:lnTo>
                  <a:lnTo>
                    <a:pt x="1995541" y="1835490"/>
                  </a:lnTo>
                  <a:cubicBezTo>
                    <a:pt x="1912336" y="1940602"/>
                    <a:pt x="1808586" y="2027658"/>
                    <a:pt x="1690623" y="2091346"/>
                  </a:cubicBezTo>
                  <a:lnTo>
                    <a:pt x="1734130" y="2338046"/>
                  </a:lnTo>
                  <a:lnTo>
                    <a:pt x="1546077" y="2406492"/>
                  </a:lnTo>
                  <a:lnTo>
                    <a:pt x="1420828" y="2189544"/>
                  </a:lnTo>
                  <a:cubicBezTo>
                    <a:pt x="1289525" y="2216580"/>
                    <a:pt x="1154089" y="2216580"/>
                    <a:pt x="1022786" y="2189544"/>
                  </a:cubicBezTo>
                  <a:lnTo>
                    <a:pt x="897539" y="2406492"/>
                  </a:lnTo>
                  <a:lnTo>
                    <a:pt x="709486" y="2338046"/>
                  </a:lnTo>
                  <a:lnTo>
                    <a:pt x="752993" y="2091346"/>
                  </a:lnTo>
                  <a:cubicBezTo>
                    <a:pt x="635030" y="2027658"/>
                    <a:pt x="531280" y="1940601"/>
                    <a:pt x="448076" y="1835490"/>
                  </a:cubicBezTo>
                  <a:lnTo>
                    <a:pt x="212678" y="1921175"/>
                  </a:lnTo>
                  <a:lnTo>
                    <a:pt x="112617" y="1747864"/>
                  </a:lnTo>
                  <a:lnTo>
                    <a:pt x="304520" y="1586846"/>
                  </a:lnTo>
                  <a:cubicBezTo>
                    <a:pt x="255094" y="1462233"/>
                    <a:pt x="231575" y="1328854"/>
                    <a:pt x="235401" y="1194851"/>
                  </a:cubicBezTo>
                  <a:lnTo>
                    <a:pt x="0" y="1109179"/>
                  </a:lnTo>
                  <a:lnTo>
                    <a:pt x="34750" y="912098"/>
                  </a:lnTo>
                  <a:lnTo>
                    <a:pt x="285257" y="912104"/>
                  </a:lnTo>
                  <a:cubicBezTo>
                    <a:pt x="327494" y="784874"/>
                    <a:pt x="395211" y="667583"/>
                    <a:pt x="484278" y="567390"/>
                  </a:cubicBezTo>
                  <a:lnTo>
                    <a:pt x="359019" y="350449"/>
                  </a:lnTo>
                  <a:lnTo>
                    <a:pt x="512321" y="221813"/>
                  </a:lnTo>
                  <a:lnTo>
                    <a:pt x="704216" y="382840"/>
                  </a:lnTo>
                  <a:cubicBezTo>
                    <a:pt x="818353" y="312525"/>
                    <a:pt x="945621" y="266204"/>
                    <a:pt x="1078253" y="246702"/>
                  </a:cubicBezTo>
                  <a:lnTo>
                    <a:pt x="1121747" y="0"/>
                  </a:lnTo>
                  <a:close/>
                </a:path>
              </a:pathLst>
            </a:custGeom>
            <a:grpFill/>
            <a:ln>
              <a:solidFill>
                <a:schemeClr val="bg1"/>
              </a:solidFill>
            </a:ln>
            <a:extLst/>
          </p:spPr>
          <p:txBody>
            <a:bodyPr lIns="501445" tIns="575655" rIns="501445" bIns="614746"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solidFill>
              </a:endParaRPr>
            </a:p>
          </p:txBody>
        </p:sp>
        <p:sp>
          <p:nvSpPr>
            <p:cNvPr id="22" name="KSO_Shape"/>
            <p:cNvSpPr>
              <a:spLocks/>
            </p:cNvSpPr>
            <p:nvPr/>
          </p:nvSpPr>
          <p:spPr bwMode="auto">
            <a:xfrm rot="20294331">
              <a:off x="5141270" y="3085616"/>
              <a:ext cx="181663" cy="178940"/>
            </a:xfrm>
            <a:custGeom>
              <a:avLst/>
              <a:gdLst>
                <a:gd name="T0" fmla="*/ 351815 w 2443615"/>
                <a:gd name="T1" fmla="*/ 127711 h 2406492"/>
                <a:gd name="T2" fmla="*/ 127265 w 2443615"/>
                <a:gd name="T3" fmla="*/ 352436 h 2406492"/>
                <a:gd name="T4" fmla="*/ 351815 w 2443615"/>
                <a:gd name="T5" fmla="*/ 577161 h 2406492"/>
                <a:gd name="T6" fmla="*/ 576364 w 2443615"/>
                <a:gd name="T7" fmla="*/ 352436 h 2406492"/>
                <a:gd name="T8" fmla="*/ 351815 w 2443615"/>
                <a:gd name="T9" fmla="*/ 127711 h 2406492"/>
                <a:gd name="T10" fmla="*/ 323002 w 2443615"/>
                <a:gd name="T11" fmla="*/ 0 h 2406492"/>
                <a:gd name="T12" fmla="*/ 380627 w 2443615"/>
                <a:gd name="T13" fmla="*/ 0 h 2406492"/>
                <a:gd name="T14" fmla="*/ 393151 w 2443615"/>
                <a:gd name="T15" fmla="*/ 71092 h 2406492"/>
                <a:gd name="T16" fmla="*/ 500853 w 2443615"/>
                <a:gd name="T17" fmla="*/ 110323 h 2406492"/>
                <a:gd name="T18" fmla="*/ 556109 w 2443615"/>
                <a:gd name="T19" fmla="*/ 63920 h 2406492"/>
                <a:gd name="T20" fmla="*/ 600251 w 2443615"/>
                <a:gd name="T21" fmla="*/ 100990 h 2406492"/>
                <a:gd name="T22" fmla="*/ 564182 w 2443615"/>
                <a:gd name="T23" fmla="*/ 163505 h 2406492"/>
                <a:gd name="T24" fmla="*/ 621490 w 2443615"/>
                <a:gd name="T25" fmla="*/ 262842 h 2406492"/>
                <a:gd name="T26" fmla="*/ 693623 w 2443615"/>
                <a:gd name="T27" fmla="*/ 262840 h 2406492"/>
                <a:gd name="T28" fmla="*/ 703629 w 2443615"/>
                <a:gd name="T29" fmla="*/ 319633 h 2406492"/>
                <a:gd name="T30" fmla="*/ 635846 w 2443615"/>
                <a:gd name="T31" fmla="*/ 344321 h 2406492"/>
                <a:gd name="T32" fmla="*/ 615944 w 2443615"/>
                <a:gd name="T33" fmla="*/ 457282 h 2406492"/>
                <a:gd name="T34" fmla="*/ 671201 w 2443615"/>
                <a:gd name="T35" fmla="*/ 503683 h 2406492"/>
                <a:gd name="T36" fmla="*/ 642389 w 2443615"/>
                <a:gd name="T37" fmla="*/ 553626 h 2406492"/>
                <a:gd name="T38" fmla="*/ 574608 w 2443615"/>
                <a:gd name="T39" fmla="*/ 528934 h 2406492"/>
                <a:gd name="T40" fmla="*/ 486808 w 2443615"/>
                <a:gd name="T41" fmla="*/ 602665 h 2406492"/>
                <a:gd name="T42" fmla="*/ 499336 w 2443615"/>
                <a:gd name="T43" fmla="*/ 673756 h 2406492"/>
                <a:gd name="T44" fmla="*/ 445187 w 2443615"/>
                <a:gd name="T45" fmla="*/ 693480 h 2406492"/>
                <a:gd name="T46" fmla="*/ 409122 w 2443615"/>
                <a:gd name="T47" fmla="*/ 630963 h 2406492"/>
                <a:gd name="T48" fmla="*/ 294507 w 2443615"/>
                <a:gd name="T49" fmla="*/ 630963 h 2406492"/>
                <a:gd name="T50" fmla="*/ 258443 w 2443615"/>
                <a:gd name="T51" fmla="*/ 693480 h 2406492"/>
                <a:gd name="T52" fmla="*/ 204294 w 2443615"/>
                <a:gd name="T53" fmla="*/ 673756 h 2406492"/>
                <a:gd name="T54" fmla="*/ 216821 w 2443615"/>
                <a:gd name="T55" fmla="*/ 602665 h 2406492"/>
                <a:gd name="T56" fmla="*/ 129022 w 2443615"/>
                <a:gd name="T57" fmla="*/ 528934 h 2406492"/>
                <a:gd name="T58" fmla="*/ 61240 w 2443615"/>
                <a:gd name="T59" fmla="*/ 553626 h 2406492"/>
                <a:gd name="T60" fmla="*/ 32428 w 2443615"/>
                <a:gd name="T61" fmla="*/ 503683 h 2406492"/>
                <a:gd name="T62" fmla="*/ 87685 w 2443615"/>
                <a:gd name="T63" fmla="*/ 457282 h 2406492"/>
                <a:gd name="T64" fmla="*/ 67783 w 2443615"/>
                <a:gd name="T65" fmla="*/ 344321 h 2406492"/>
                <a:gd name="T66" fmla="*/ 0 w 2443615"/>
                <a:gd name="T67" fmla="*/ 319633 h 2406492"/>
                <a:gd name="T68" fmla="*/ 10006 w 2443615"/>
                <a:gd name="T69" fmla="*/ 262840 h 2406492"/>
                <a:gd name="T70" fmla="*/ 82138 w 2443615"/>
                <a:gd name="T71" fmla="*/ 262842 h 2406492"/>
                <a:gd name="T72" fmla="*/ 139446 w 2443615"/>
                <a:gd name="T73" fmla="*/ 163505 h 2406492"/>
                <a:gd name="T74" fmla="*/ 103378 w 2443615"/>
                <a:gd name="T75" fmla="*/ 100990 h 2406492"/>
                <a:gd name="T76" fmla="*/ 147520 w 2443615"/>
                <a:gd name="T77" fmla="*/ 63920 h 2406492"/>
                <a:gd name="T78" fmla="*/ 202776 w 2443615"/>
                <a:gd name="T79" fmla="*/ 110323 h 2406492"/>
                <a:gd name="T80" fmla="*/ 310478 w 2443615"/>
                <a:gd name="T81" fmla="*/ 71092 h 240649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443615" h="2406492">
                  <a:moveTo>
                    <a:pt x="1221807" y="443178"/>
                  </a:moveTo>
                  <a:cubicBezTo>
                    <a:pt x="791117" y="443178"/>
                    <a:pt x="441973" y="792322"/>
                    <a:pt x="441973" y="1223012"/>
                  </a:cubicBezTo>
                  <a:cubicBezTo>
                    <a:pt x="441973" y="1653702"/>
                    <a:pt x="791117" y="2002846"/>
                    <a:pt x="1221807" y="2002846"/>
                  </a:cubicBezTo>
                  <a:cubicBezTo>
                    <a:pt x="1652497" y="2002846"/>
                    <a:pt x="2001641" y="1653702"/>
                    <a:pt x="2001641" y="1223012"/>
                  </a:cubicBezTo>
                  <a:cubicBezTo>
                    <a:pt x="2001641" y="792322"/>
                    <a:pt x="1652497" y="443178"/>
                    <a:pt x="1221807" y="443178"/>
                  </a:cubicBezTo>
                  <a:close/>
                  <a:moveTo>
                    <a:pt x="1121747" y="0"/>
                  </a:moveTo>
                  <a:lnTo>
                    <a:pt x="1321868" y="0"/>
                  </a:lnTo>
                  <a:lnTo>
                    <a:pt x="1365362" y="246702"/>
                  </a:lnTo>
                  <a:cubicBezTo>
                    <a:pt x="1497994" y="266203"/>
                    <a:pt x="1625261" y="312525"/>
                    <a:pt x="1739400" y="382840"/>
                  </a:cubicBezTo>
                  <a:lnTo>
                    <a:pt x="1931295" y="221813"/>
                  </a:lnTo>
                  <a:lnTo>
                    <a:pt x="2084596" y="350449"/>
                  </a:lnTo>
                  <a:lnTo>
                    <a:pt x="1959337" y="567390"/>
                  </a:lnTo>
                  <a:cubicBezTo>
                    <a:pt x="2048403" y="667584"/>
                    <a:pt x="2116120" y="784874"/>
                    <a:pt x="2158357" y="912104"/>
                  </a:cubicBezTo>
                  <a:lnTo>
                    <a:pt x="2408865" y="912098"/>
                  </a:lnTo>
                  <a:lnTo>
                    <a:pt x="2443615" y="1109179"/>
                  </a:lnTo>
                  <a:lnTo>
                    <a:pt x="2208214" y="1194851"/>
                  </a:lnTo>
                  <a:cubicBezTo>
                    <a:pt x="2212040" y="1328854"/>
                    <a:pt x="2188522" y="1462233"/>
                    <a:pt x="2139095" y="1586846"/>
                  </a:cubicBezTo>
                  <a:lnTo>
                    <a:pt x="2330998" y="1747864"/>
                  </a:lnTo>
                  <a:lnTo>
                    <a:pt x="2230938" y="1921175"/>
                  </a:lnTo>
                  <a:lnTo>
                    <a:pt x="1995541" y="1835490"/>
                  </a:lnTo>
                  <a:cubicBezTo>
                    <a:pt x="1912336" y="1940602"/>
                    <a:pt x="1808586" y="2027658"/>
                    <a:pt x="1690623" y="2091346"/>
                  </a:cubicBezTo>
                  <a:lnTo>
                    <a:pt x="1734130" y="2338046"/>
                  </a:lnTo>
                  <a:lnTo>
                    <a:pt x="1546077" y="2406492"/>
                  </a:lnTo>
                  <a:lnTo>
                    <a:pt x="1420828" y="2189544"/>
                  </a:lnTo>
                  <a:cubicBezTo>
                    <a:pt x="1289525" y="2216580"/>
                    <a:pt x="1154089" y="2216580"/>
                    <a:pt x="1022786" y="2189544"/>
                  </a:cubicBezTo>
                  <a:lnTo>
                    <a:pt x="897539" y="2406492"/>
                  </a:lnTo>
                  <a:lnTo>
                    <a:pt x="709486" y="2338046"/>
                  </a:lnTo>
                  <a:lnTo>
                    <a:pt x="752993" y="2091346"/>
                  </a:lnTo>
                  <a:cubicBezTo>
                    <a:pt x="635030" y="2027658"/>
                    <a:pt x="531280" y="1940601"/>
                    <a:pt x="448076" y="1835490"/>
                  </a:cubicBezTo>
                  <a:lnTo>
                    <a:pt x="212678" y="1921175"/>
                  </a:lnTo>
                  <a:lnTo>
                    <a:pt x="112617" y="1747864"/>
                  </a:lnTo>
                  <a:lnTo>
                    <a:pt x="304520" y="1586846"/>
                  </a:lnTo>
                  <a:cubicBezTo>
                    <a:pt x="255094" y="1462233"/>
                    <a:pt x="231575" y="1328854"/>
                    <a:pt x="235401" y="1194851"/>
                  </a:cubicBezTo>
                  <a:lnTo>
                    <a:pt x="0" y="1109179"/>
                  </a:lnTo>
                  <a:lnTo>
                    <a:pt x="34750" y="912098"/>
                  </a:lnTo>
                  <a:lnTo>
                    <a:pt x="285257" y="912104"/>
                  </a:lnTo>
                  <a:cubicBezTo>
                    <a:pt x="327494" y="784874"/>
                    <a:pt x="395211" y="667583"/>
                    <a:pt x="484278" y="567390"/>
                  </a:cubicBezTo>
                  <a:lnTo>
                    <a:pt x="359019" y="350449"/>
                  </a:lnTo>
                  <a:lnTo>
                    <a:pt x="512321" y="221813"/>
                  </a:lnTo>
                  <a:lnTo>
                    <a:pt x="704216" y="382840"/>
                  </a:lnTo>
                  <a:cubicBezTo>
                    <a:pt x="818353" y="312525"/>
                    <a:pt x="945621" y="266204"/>
                    <a:pt x="1078253" y="246702"/>
                  </a:cubicBezTo>
                  <a:lnTo>
                    <a:pt x="1121747" y="0"/>
                  </a:lnTo>
                  <a:close/>
                </a:path>
              </a:pathLst>
            </a:custGeom>
            <a:grpFill/>
            <a:ln>
              <a:solidFill>
                <a:schemeClr val="bg1"/>
              </a:solidFill>
            </a:ln>
            <a:extLst/>
          </p:spPr>
          <p:txBody>
            <a:bodyPr lIns="501445" tIns="575655" rIns="501445" bIns="614746"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solidFill>
              </a:endParaRPr>
            </a:p>
          </p:txBody>
        </p:sp>
        <p:sp>
          <p:nvSpPr>
            <p:cNvPr id="23" name="KSO_Shape"/>
            <p:cNvSpPr>
              <a:spLocks/>
            </p:cNvSpPr>
            <p:nvPr/>
          </p:nvSpPr>
          <p:spPr bwMode="auto">
            <a:xfrm>
              <a:off x="5956777" y="3476873"/>
              <a:ext cx="359729" cy="354335"/>
            </a:xfrm>
            <a:custGeom>
              <a:avLst/>
              <a:gdLst>
                <a:gd name="T0" fmla="*/ 351815 w 2443615"/>
                <a:gd name="T1" fmla="*/ 127711 h 2406492"/>
                <a:gd name="T2" fmla="*/ 127265 w 2443615"/>
                <a:gd name="T3" fmla="*/ 352436 h 2406492"/>
                <a:gd name="T4" fmla="*/ 351815 w 2443615"/>
                <a:gd name="T5" fmla="*/ 577161 h 2406492"/>
                <a:gd name="T6" fmla="*/ 576364 w 2443615"/>
                <a:gd name="T7" fmla="*/ 352436 h 2406492"/>
                <a:gd name="T8" fmla="*/ 351815 w 2443615"/>
                <a:gd name="T9" fmla="*/ 127711 h 2406492"/>
                <a:gd name="T10" fmla="*/ 323002 w 2443615"/>
                <a:gd name="T11" fmla="*/ 0 h 2406492"/>
                <a:gd name="T12" fmla="*/ 380627 w 2443615"/>
                <a:gd name="T13" fmla="*/ 0 h 2406492"/>
                <a:gd name="T14" fmla="*/ 393151 w 2443615"/>
                <a:gd name="T15" fmla="*/ 71092 h 2406492"/>
                <a:gd name="T16" fmla="*/ 500853 w 2443615"/>
                <a:gd name="T17" fmla="*/ 110323 h 2406492"/>
                <a:gd name="T18" fmla="*/ 556109 w 2443615"/>
                <a:gd name="T19" fmla="*/ 63920 h 2406492"/>
                <a:gd name="T20" fmla="*/ 600251 w 2443615"/>
                <a:gd name="T21" fmla="*/ 100990 h 2406492"/>
                <a:gd name="T22" fmla="*/ 564182 w 2443615"/>
                <a:gd name="T23" fmla="*/ 163505 h 2406492"/>
                <a:gd name="T24" fmla="*/ 621490 w 2443615"/>
                <a:gd name="T25" fmla="*/ 262842 h 2406492"/>
                <a:gd name="T26" fmla="*/ 693623 w 2443615"/>
                <a:gd name="T27" fmla="*/ 262840 h 2406492"/>
                <a:gd name="T28" fmla="*/ 703629 w 2443615"/>
                <a:gd name="T29" fmla="*/ 319633 h 2406492"/>
                <a:gd name="T30" fmla="*/ 635846 w 2443615"/>
                <a:gd name="T31" fmla="*/ 344321 h 2406492"/>
                <a:gd name="T32" fmla="*/ 615944 w 2443615"/>
                <a:gd name="T33" fmla="*/ 457282 h 2406492"/>
                <a:gd name="T34" fmla="*/ 671201 w 2443615"/>
                <a:gd name="T35" fmla="*/ 503683 h 2406492"/>
                <a:gd name="T36" fmla="*/ 642389 w 2443615"/>
                <a:gd name="T37" fmla="*/ 553626 h 2406492"/>
                <a:gd name="T38" fmla="*/ 574608 w 2443615"/>
                <a:gd name="T39" fmla="*/ 528934 h 2406492"/>
                <a:gd name="T40" fmla="*/ 486808 w 2443615"/>
                <a:gd name="T41" fmla="*/ 602665 h 2406492"/>
                <a:gd name="T42" fmla="*/ 499336 w 2443615"/>
                <a:gd name="T43" fmla="*/ 673756 h 2406492"/>
                <a:gd name="T44" fmla="*/ 445187 w 2443615"/>
                <a:gd name="T45" fmla="*/ 693480 h 2406492"/>
                <a:gd name="T46" fmla="*/ 409122 w 2443615"/>
                <a:gd name="T47" fmla="*/ 630963 h 2406492"/>
                <a:gd name="T48" fmla="*/ 294507 w 2443615"/>
                <a:gd name="T49" fmla="*/ 630963 h 2406492"/>
                <a:gd name="T50" fmla="*/ 258443 w 2443615"/>
                <a:gd name="T51" fmla="*/ 693480 h 2406492"/>
                <a:gd name="T52" fmla="*/ 204294 w 2443615"/>
                <a:gd name="T53" fmla="*/ 673756 h 2406492"/>
                <a:gd name="T54" fmla="*/ 216821 w 2443615"/>
                <a:gd name="T55" fmla="*/ 602665 h 2406492"/>
                <a:gd name="T56" fmla="*/ 129022 w 2443615"/>
                <a:gd name="T57" fmla="*/ 528934 h 2406492"/>
                <a:gd name="T58" fmla="*/ 61240 w 2443615"/>
                <a:gd name="T59" fmla="*/ 553626 h 2406492"/>
                <a:gd name="T60" fmla="*/ 32428 w 2443615"/>
                <a:gd name="T61" fmla="*/ 503683 h 2406492"/>
                <a:gd name="T62" fmla="*/ 87685 w 2443615"/>
                <a:gd name="T63" fmla="*/ 457282 h 2406492"/>
                <a:gd name="T64" fmla="*/ 67783 w 2443615"/>
                <a:gd name="T65" fmla="*/ 344321 h 2406492"/>
                <a:gd name="T66" fmla="*/ 0 w 2443615"/>
                <a:gd name="T67" fmla="*/ 319633 h 2406492"/>
                <a:gd name="T68" fmla="*/ 10006 w 2443615"/>
                <a:gd name="T69" fmla="*/ 262840 h 2406492"/>
                <a:gd name="T70" fmla="*/ 82138 w 2443615"/>
                <a:gd name="T71" fmla="*/ 262842 h 2406492"/>
                <a:gd name="T72" fmla="*/ 139446 w 2443615"/>
                <a:gd name="T73" fmla="*/ 163505 h 2406492"/>
                <a:gd name="T74" fmla="*/ 103378 w 2443615"/>
                <a:gd name="T75" fmla="*/ 100990 h 2406492"/>
                <a:gd name="T76" fmla="*/ 147520 w 2443615"/>
                <a:gd name="T77" fmla="*/ 63920 h 2406492"/>
                <a:gd name="T78" fmla="*/ 202776 w 2443615"/>
                <a:gd name="T79" fmla="*/ 110323 h 2406492"/>
                <a:gd name="T80" fmla="*/ 310478 w 2443615"/>
                <a:gd name="T81" fmla="*/ 71092 h 240649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443615" h="2406492">
                  <a:moveTo>
                    <a:pt x="1221807" y="443178"/>
                  </a:moveTo>
                  <a:cubicBezTo>
                    <a:pt x="791117" y="443178"/>
                    <a:pt x="441973" y="792322"/>
                    <a:pt x="441973" y="1223012"/>
                  </a:cubicBezTo>
                  <a:cubicBezTo>
                    <a:pt x="441973" y="1653702"/>
                    <a:pt x="791117" y="2002846"/>
                    <a:pt x="1221807" y="2002846"/>
                  </a:cubicBezTo>
                  <a:cubicBezTo>
                    <a:pt x="1652497" y="2002846"/>
                    <a:pt x="2001641" y="1653702"/>
                    <a:pt x="2001641" y="1223012"/>
                  </a:cubicBezTo>
                  <a:cubicBezTo>
                    <a:pt x="2001641" y="792322"/>
                    <a:pt x="1652497" y="443178"/>
                    <a:pt x="1221807" y="443178"/>
                  </a:cubicBezTo>
                  <a:close/>
                  <a:moveTo>
                    <a:pt x="1121747" y="0"/>
                  </a:moveTo>
                  <a:lnTo>
                    <a:pt x="1321868" y="0"/>
                  </a:lnTo>
                  <a:lnTo>
                    <a:pt x="1365362" y="246702"/>
                  </a:lnTo>
                  <a:cubicBezTo>
                    <a:pt x="1497994" y="266203"/>
                    <a:pt x="1625261" y="312525"/>
                    <a:pt x="1739400" y="382840"/>
                  </a:cubicBezTo>
                  <a:lnTo>
                    <a:pt x="1931295" y="221813"/>
                  </a:lnTo>
                  <a:lnTo>
                    <a:pt x="2084596" y="350449"/>
                  </a:lnTo>
                  <a:lnTo>
                    <a:pt x="1959337" y="567390"/>
                  </a:lnTo>
                  <a:cubicBezTo>
                    <a:pt x="2048403" y="667584"/>
                    <a:pt x="2116120" y="784874"/>
                    <a:pt x="2158357" y="912104"/>
                  </a:cubicBezTo>
                  <a:lnTo>
                    <a:pt x="2408865" y="912098"/>
                  </a:lnTo>
                  <a:lnTo>
                    <a:pt x="2443615" y="1109179"/>
                  </a:lnTo>
                  <a:lnTo>
                    <a:pt x="2208214" y="1194851"/>
                  </a:lnTo>
                  <a:cubicBezTo>
                    <a:pt x="2212040" y="1328854"/>
                    <a:pt x="2188522" y="1462233"/>
                    <a:pt x="2139095" y="1586846"/>
                  </a:cubicBezTo>
                  <a:lnTo>
                    <a:pt x="2330998" y="1747864"/>
                  </a:lnTo>
                  <a:lnTo>
                    <a:pt x="2230938" y="1921175"/>
                  </a:lnTo>
                  <a:lnTo>
                    <a:pt x="1995541" y="1835490"/>
                  </a:lnTo>
                  <a:cubicBezTo>
                    <a:pt x="1912336" y="1940602"/>
                    <a:pt x="1808586" y="2027658"/>
                    <a:pt x="1690623" y="2091346"/>
                  </a:cubicBezTo>
                  <a:lnTo>
                    <a:pt x="1734130" y="2338046"/>
                  </a:lnTo>
                  <a:lnTo>
                    <a:pt x="1546077" y="2406492"/>
                  </a:lnTo>
                  <a:lnTo>
                    <a:pt x="1420828" y="2189544"/>
                  </a:lnTo>
                  <a:cubicBezTo>
                    <a:pt x="1289525" y="2216580"/>
                    <a:pt x="1154089" y="2216580"/>
                    <a:pt x="1022786" y="2189544"/>
                  </a:cubicBezTo>
                  <a:lnTo>
                    <a:pt x="897539" y="2406492"/>
                  </a:lnTo>
                  <a:lnTo>
                    <a:pt x="709486" y="2338046"/>
                  </a:lnTo>
                  <a:lnTo>
                    <a:pt x="752993" y="2091346"/>
                  </a:lnTo>
                  <a:cubicBezTo>
                    <a:pt x="635030" y="2027658"/>
                    <a:pt x="531280" y="1940601"/>
                    <a:pt x="448076" y="1835490"/>
                  </a:cubicBezTo>
                  <a:lnTo>
                    <a:pt x="212678" y="1921175"/>
                  </a:lnTo>
                  <a:lnTo>
                    <a:pt x="112617" y="1747864"/>
                  </a:lnTo>
                  <a:lnTo>
                    <a:pt x="304520" y="1586846"/>
                  </a:lnTo>
                  <a:cubicBezTo>
                    <a:pt x="255094" y="1462233"/>
                    <a:pt x="231575" y="1328854"/>
                    <a:pt x="235401" y="1194851"/>
                  </a:cubicBezTo>
                  <a:lnTo>
                    <a:pt x="0" y="1109179"/>
                  </a:lnTo>
                  <a:lnTo>
                    <a:pt x="34750" y="912098"/>
                  </a:lnTo>
                  <a:lnTo>
                    <a:pt x="285257" y="912104"/>
                  </a:lnTo>
                  <a:cubicBezTo>
                    <a:pt x="327494" y="784874"/>
                    <a:pt x="395211" y="667583"/>
                    <a:pt x="484278" y="567390"/>
                  </a:cubicBezTo>
                  <a:lnTo>
                    <a:pt x="359019" y="350449"/>
                  </a:lnTo>
                  <a:lnTo>
                    <a:pt x="512321" y="221813"/>
                  </a:lnTo>
                  <a:lnTo>
                    <a:pt x="704216" y="382840"/>
                  </a:lnTo>
                  <a:cubicBezTo>
                    <a:pt x="818353" y="312525"/>
                    <a:pt x="945621" y="266204"/>
                    <a:pt x="1078253" y="246702"/>
                  </a:cubicBezTo>
                  <a:lnTo>
                    <a:pt x="1121747" y="0"/>
                  </a:lnTo>
                  <a:close/>
                </a:path>
              </a:pathLst>
            </a:custGeom>
            <a:grpFill/>
            <a:ln>
              <a:solidFill>
                <a:schemeClr val="bg1"/>
              </a:solidFill>
            </a:ln>
            <a:extLst/>
          </p:spPr>
          <p:txBody>
            <a:bodyPr lIns="501445" tIns="575655" rIns="501445" bIns="614746"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solidFill>
              </a:endParaRPr>
            </a:p>
          </p:txBody>
        </p:sp>
        <p:sp>
          <p:nvSpPr>
            <p:cNvPr id="24" name="KSO_Shape"/>
            <p:cNvSpPr>
              <a:spLocks/>
            </p:cNvSpPr>
            <p:nvPr/>
          </p:nvSpPr>
          <p:spPr bwMode="auto">
            <a:xfrm>
              <a:off x="6605529" y="3202237"/>
              <a:ext cx="480690" cy="473481"/>
            </a:xfrm>
            <a:custGeom>
              <a:avLst/>
              <a:gdLst>
                <a:gd name="T0" fmla="*/ 351815 w 2443615"/>
                <a:gd name="T1" fmla="*/ 127711 h 2406492"/>
                <a:gd name="T2" fmla="*/ 127265 w 2443615"/>
                <a:gd name="T3" fmla="*/ 352436 h 2406492"/>
                <a:gd name="T4" fmla="*/ 351815 w 2443615"/>
                <a:gd name="T5" fmla="*/ 577161 h 2406492"/>
                <a:gd name="T6" fmla="*/ 576364 w 2443615"/>
                <a:gd name="T7" fmla="*/ 352436 h 2406492"/>
                <a:gd name="T8" fmla="*/ 351815 w 2443615"/>
                <a:gd name="T9" fmla="*/ 127711 h 2406492"/>
                <a:gd name="T10" fmla="*/ 323002 w 2443615"/>
                <a:gd name="T11" fmla="*/ 0 h 2406492"/>
                <a:gd name="T12" fmla="*/ 380627 w 2443615"/>
                <a:gd name="T13" fmla="*/ 0 h 2406492"/>
                <a:gd name="T14" fmla="*/ 393151 w 2443615"/>
                <a:gd name="T15" fmla="*/ 71092 h 2406492"/>
                <a:gd name="T16" fmla="*/ 500853 w 2443615"/>
                <a:gd name="T17" fmla="*/ 110323 h 2406492"/>
                <a:gd name="T18" fmla="*/ 556109 w 2443615"/>
                <a:gd name="T19" fmla="*/ 63920 h 2406492"/>
                <a:gd name="T20" fmla="*/ 600251 w 2443615"/>
                <a:gd name="T21" fmla="*/ 100990 h 2406492"/>
                <a:gd name="T22" fmla="*/ 564182 w 2443615"/>
                <a:gd name="T23" fmla="*/ 163505 h 2406492"/>
                <a:gd name="T24" fmla="*/ 621490 w 2443615"/>
                <a:gd name="T25" fmla="*/ 262842 h 2406492"/>
                <a:gd name="T26" fmla="*/ 693623 w 2443615"/>
                <a:gd name="T27" fmla="*/ 262840 h 2406492"/>
                <a:gd name="T28" fmla="*/ 703629 w 2443615"/>
                <a:gd name="T29" fmla="*/ 319633 h 2406492"/>
                <a:gd name="T30" fmla="*/ 635846 w 2443615"/>
                <a:gd name="T31" fmla="*/ 344321 h 2406492"/>
                <a:gd name="T32" fmla="*/ 615944 w 2443615"/>
                <a:gd name="T33" fmla="*/ 457282 h 2406492"/>
                <a:gd name="T34" fmla="*/ 671201 w 2443615"/>
                <a:gd name="T35" fmla="*/ 503683 h 2406492"/>
                <a:gd name="T36" fmla="*/ 642389 w 2443615"/>
                <a:gd name="T37" fmla="*/ 553626 h 2406492"/>
                <a:gd name="T38" fmla="*/ 574608 w 2443615"/>
                <a:gd name="T39" fmla="*/ 528934 h 2406492"/>
                <a:gd name="T40" fmla="*/ 486808 w 2443615"/>
                <a:gd name="T41" fmla="*/ 602665 h 2406492"/>
                <a:gd name="T42" fmla="*/ 499336 w 2443615"/>
                <a:gd name="T43" fmla="*/ 673756 h 2406492"/>
                <a:gd name="T44" fmla="*/ 445187 w 2443615"/>
                <a:gd name="T45" fmla="*/ 693480 h 2406492"/>
                <a:gd name="T46" fmla="*/ 409122 w 2443615"/>
                <a:gd name="T47" fmla="*/ 630963 h 2406492"/>
                <a:gd name="T48" fmla="*/ 294507 w 2443615"/>
                <a:gd name="T49" fmla="*/ 630963 h 2406492"/>
                <a:gd name="T50" fmla="*/ 258443 w 2443615"/>
                <a:gd name="T51" fmla="*/ 693480 h 2406492"/>
                <a:gd name="T52" fmla="*/ 204294 w 2443615"/>
                <a:gd name="T53" fmla="*/ 673756 h 2406492"/>
                <a:gd name="T54" fmla="*/ 216821 w 2443615"/>
                <a:gd name="T55" fmla="*/ 602665 h 2406492"/>
                <a:gd name="T56" fmla="*/ 129022 w 2443615"/>
                <a:gd name="T57" fmla="*/ 528934 h 2406492"/>
                <a:gd name="T58" fmla="*/ 61240 w 2443615"/>
                <a:gd name="T59" fmla="*/ 553626 h 2406492"/>
                <a:gd name="T60" fmla="*/ 32428 w 2443615"/>
                <a:gd name="T61" fmla="*/ 503683 h 2406492"/>
                <a:gd name="T62" fmla="*/ 87685 w 2443615"/>
                <a:gd name="T63" fmla="*/ 457282 h 2406492"/>
                <a:gd name="T64" fmla="*/ 67783 w 2443615"/>
                <a:gd name="T65" fmla="*/ 344321 h 2406492"/>
                <a:gd name="T66" fmla="*/ 0 w 2443615"/>
                <a:gd name="T67" fmla="*/ 319633 h 2406492"/>
                <a:gd name="T68" fmla="*/ 10006 w 2443615"/>
                <a:gd name="T69" fmla="*/ 262840 h 2406492"/>
                <a:gd name="T70" fmla="*/ 82138 w 2443615"/>
                <a:gd name="T71" fmla="*/ 262842 h 2406492"/>
                <a:gd name="T72" fmla="*/ 139446 w 2443615"/>
                <a:gd name="T73" fmla="*/ 163505 h 2406492"/>
                <a:gd name="T74" fmla="*/ 103378 w 2443615"/>
                <a:gd name="T75" fmla="*/ 100990 h 2406492"/>
                <a:gd name="T76" fmla="*/ 147520 w 2443615"/>
                <a:gd name="T77" fmla="*/ 63920 h 2406492"/>
                <a:gd name="T78" fmla="*/ 202776 w 2443615"/>
                <a:gd name="T79" fmla="*/ 110323 h 2406492"/>
                <a:gd name="T80" fmla="*/ 310478 w 2443615"/>
                <a:gd name="T81" fmla="*/ 71092 h 240649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443615" h="2406492">
                  <a:moveTo>
                    <a:pt x="1221807" y="443178"/>
                  </a:moveTo>
                  <a:cubicBezTo>
                    <a:pt x="791117" y="443178"/>
                    <a:pt x="441973" y="792322"/>
                    <a:pt x="441973" y="1223012"/>
                  </a:cubicBezTo>
                  <a:cubicBezTo>
                    <a:pt x="441973" y="1653702"/>
                    <a:pt x="791117" y="2002846"/>
                    <a:pt x="1221807" y="2002846"/>
                  </a:cubicBezTo>
                  <a:cubicBezTo>
                    <a:pt x="1652497" y="2002846"/>
                    <a:pt x="2001641" y="1653702"/>
                    <a:pt x="2001641" y="1223012"/>
                  </a:cubicBezTo>
                  <a:cubicBezTo>
                    <a:pt x="2001641" y="792322"/>
                    <a:pt x="1652497" y="443178"/>
                    <a:pt x="1221807" y="443178"/>
                  </a:cubicBezTo>
                  <a:close/>
                  <a:moveTo>
                    <a:pt x="1121747" y="0"/>
                  </a:moveTo>
                  <a:lnTo>
                    <a:pt x="1321868" y="0"/>
                  </a:lnTo>
                  <a:lnTo>
                    <a:pt x="1365362" y="246702"/>
                  </a:lnTo>
                  <a:cubicBezTo>
                    <a:pt x="1497994" y="266203"/>
                    <a:pt x="1625261" y="312525"/>
                    <a:pt x="1739400" y="382840"/>
                  </a:cubicBezTo>
                  <a:lnTo>
                    <a:pt x="1931295" y="221813"/>
                  </a:lnTo>
                  <a:lnTo>
                    <a:pt x="2084596" y="350449"/>
                  </a:lnTo>
                  <a:lnTo>
                    <a:pt x="1959337" y="567390"/>
                  </a:lnTo>
                  <a:cubicBezTo>
                    <a:pt x="2048403" y="667584"/>
                    <a:pt x="2116120" y="784874"/>
                    <a:pt x="2158357" y="912104"/>
                  </a:cubicBezTo>
                  <a:lnTo>
                    <a:pt x="2408865" y="912098"/>
                  </a:lnTo>
                  <a:lnTo>
                    <a:pt x="2443615" y="1109179"/>
                  </a:lnTo>
                  <a:lnTo>
                    <a:pt x="2208214" y="1194851"/>
                  </a:lnTo>
                  <a:cubicBezTo>
                    <a:pt x="2212040" y="1328854"/>
                    <a:pt x="2188522" y="1462233"/>
                    <a:pt x="2139095" y="1586846"/>
                  </a:cubicBezTo>
                  <a:lnTo>
                    <a:pt x="2330998" y="1747864"/>
                  </a:lnTo>
                  <a:lnTo>
                    <a:pt x="2230938" y="1921175"/>
                  </a:lnTo>
                  <a:lnTo>
                    <a:pt x="1995541" y="1835490"/>
                  </a:lnTo>
                  <a:cubicBezTo>
                    <a:pt x="1912336" y="1940602"/>
                    <a:pt x="1808586" y="2027658"/>
                    <a:pt x="1690623" y="2091346"/>
                  </a:cubicBezTo>
                  <a:lnTo>
                    <a:pt x="1734130" y="2338046"/>
                  </a:lnTo>
                  <a:lnTo>
                    <a:pt x="1546077" y="2406492"/>
                  </a:lnTo>
                  <a:lnTo>
                    <a:pt x="1420828" y="2189544"/>
                  </a:lnTo>
                  <a:cubicBezTo>
                    <a:pt x="1289525" y="2216580"/>
                    <a:pt x="1154089" y="2216580"/>
                    <a:pt x="1022786" y="2189544"/>
                  </a:cubicBezTo>
                  <a:lnTo>
                    <a:pt x="897539" y="2406492"/>
                  </a:lnTo>
                  <a:lnTo>
                    <a:pt x="709486" y="2338046"/>
                  </a:lnTo>
                  <a:lnTo>
                    <a:pt x="752993" y="2091346"/>
                  </a:lnTo>
                  <a:cubicBezTo>
                    <a:pt x="635030" y="2027658"/>
                    <a:pt x="531280" y="1940601"/>
                    <a:pt x="448076" y="1835490"/>
                  </a:cubicBezTo>
                  <a:lnTo>
                    <a:pt x="212678" y="1921175"/>
                  </a:lnTo>
                  <a:lnTo>
                    <a:pt x="112617" y="1747864"/>
                  </a:lnTo>
                  <a:lnTo>
                    <a:pt x="304520" y="1586846"/>
                  </a:lnTo>
                  <a:cubicBezTo>
                    <a:pt x="255094" y="1462233"/>
                    <a:pt x="231575" y="1328854"/>
                    <a:pt x="235401" y="1194851"/>
                  </a:cubicBezTo>
                  <a:lnTo>
                    <a:pt x="0" y="1109179"/>
                  </a:lnTo>
                  <a:lnTo>
                    <a:pt x="34750" y="912098"/>
                  </a:lnTo>
                  <a:lnTo>
                    <a:pt x="285257" y="912104"/>
                  </a:lnTo>
                  <a:cubicBezTo>
                    <a:pt x="327494" y="784874"/>
                    <a:pt x="395211" y="667583"/>
                    <a:pt x="484278" y="567390"/>
                  </a:cubicBezTo>
                  <a:lnTo>
                    <a:pt x="359019" y="350449"/>
                  </a:lnTo>
                  <a:lnTo>
                    <a:pt x="512321" y="221813"/>
                  </a:lnTo>
                  <a:lnTo>
                    <a:pt x="704216" y="382840"/>
                  </a:lnTo>
                  <a:cubicBezTo>
                    <a:pt x="818353" y="312525"/>
                    <a:pt x="945621" y="266204"/>
                    <a:pt x="1078253" y="246702"/>
                  </a:cubicBezTo>
                  <a:lnTo>
                    <a:pt x="1121747" y="0"/>
                  </a:lnTo>
                  <a:close/>
                </a:path>
              </a:pathLst>
            </a:custGeom>
            <a:grpFill/>
            <a:ln>
              <a:solidFill>
                <a:schemeClr val="bg1"/>
              </a:solidFill>
            </a:ln>
            <a:extLst/>
          </p:spPr>
          <p:txBody>
            <a:bodyPr lIns="501445" tIns="575655" rIns="501445" bIns="614746"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solidFill>
              </a:endParaRPr>
            </a:p>
          </p:txBody>
        </p:sp>
        <p:sp>
          <p:nvSpPr>
            <p:cNvPr id="25" name="KSO_Shape"/>
            <p:cNvSpPr>
              <a:spLocks/>
            </p:cNvSpPr>
            <p:nvPr/>
          </p:nvSpPr>
          <p:spPr bwMode="auto">
            <a:xfrm>
              <a:off x="6743465" y="2925759"/>
              <a:ext cx="285372" cy="281093"/>
            </a:xfrm>
            <a:custGeom>
              <a:avLst/>
              <a:gdLst>
                <a:gd name="T0" fmla="*/ 351815 w 2443615"/>
                <a:gd name="T1" fmla="*/ 127711 h 2406492"/>
                <a:gd name="T2" fmla="*/ 127265 w 2443615"/>
                <a:gd name="T3" fmla="*/ 352436 h 2406492"/>
                <a:gd name="T4" fmla="*/ 351815 w 2443615"/>
                <a:gd name="T5" fmla="*/ 577161 h 2406492"/>
                <a:gd name="T6" fmla="*/ 576364 w 2443615"/>
                <a:gd name="T7" fmla="*/ 352436 h 2406492"/>
                <a:gd name="T8" fmla="*/ 351815 w 2443615"/>
                <a:gd name="T9" fmla="*/ 127711 h 2406492"/>
                <a:gd name="T10" fmla="*/ 323002 w 2443615"/>
                <a:gd name="T11" fmla="*/ 0 h 2406492"/>
                <a:gd name="T12" fmla="*/ 380627 w 2443615"/>
                <a:gd name="T13" fmla="*/ 0 h 2406492"/>
                <a:gd name="T14" fmla="*/ 393151 w 2443615"/>
                <a:gd name="T15" fmla="*/ 71092 h 2406492"/>
                <a:gd name="T16" fmla="*/ 500853 w 2443615"/>
                <a:gd name="T17" fmla="*/ 110323 h 2406492"/>
                <a:gd name="T18" fmla="*/ 556109 w 2443615"/>
                <a:gd name="T19" fmla="*/ 63920 h 2406492"/>
                <a:gd name="T20" fmla="*/ 600251 w 2443615"/>
                <a:gd name="T21" fmla="*/ 100990 h 2406492"/>
                <a:gd name="T22" fmla="*/ 564182 w 2443615"/>
                <a:gd name="T23" fmla="*/ 163505 h 2406492"/>
                <a:gd name="T24" fmla="*/ 621490 w 2443615"/>
                <a:gd name="T25" fmla="*/ 262842 h 2406492"/>
                <a:gd name="T26" fmla="*/ 693623 w 2443615"/>
                <a:gd name="T27" fmla="*/ 262840 h 2406492"/>
                <a:gd name="T28" fmla="*/ 703629 w 2443615"/>
                <a:gd name="T29" fmla="*/ 319633 h 2406492"/>
                <a:gd name="T30" fmla="*/ 635846 w 2443615"/>
                <a:gd name="T31" fmla="*/ 344321 h 2406492"/>
                <a:gd name="T32" fmla="*/ 615944 w 2443615"/>
                <a:gd name="T33" fmla="*/ 457282 h 2406492"/>
                <a:gd name="T34" fmla="*/ 671201 w 2443615"/>
                <a:gd name="T35" fmla="*/ 503683 h 2406492"/>
                <a:gd name="T36" fmla="*/ 642389 w 2443615"/>
                <a:gd name="T37" fmla="*/ 553626 h 2406492"/>
                <a:gd name="T38" fmla="*/ 574608 w 2443615"/>
                <a:gd name="T39" fmla="*/ 528934 h 2406492"/>
                <a:gd name="T40" fmla="*/ 486808 w 2443615"/>
                <a:gd name="T41" fmla="*/ 602665 h 2406492"/>
                <a:gd name="T42" fmla="*/ 499336 w 2443615"/>
                <a:gd name="T43" fmla="*/ 673756 h 2406492"/>
                <a:gd name="T44" fmla="*/ 445187 w 2443615"/>
                <a:gd name="T45" fmla="*/ 693480 h 2406492"/>
                <a:gd name="T46" fmla="*/ 409122 w 2443615"/>
                <a:gd name="T47" fmla="*/ 630963 h 2406492"/>
                <a:gd name="T48" fmla="*/ 294507 w 2443615"/>
                <a:gd name="T49" fmla="*/ 630963 h 2406492"/>
                <a:gd name="T50" fmla="*/ 258443 w 2443615"/>
                <a:gd name="T51" fmla="*/ 693480 h 2406492"/>
                <a:gd name="T52" fmla="*/ 204294 w 2443615"/>
                <a:gd name="T53" fmla="*/ 673756 h 2406492"/>
                <a:gd name="T54" fmla="*/ 216821 w 2443615"/>
                <a:gd name="T55" fmla="*/ 602665 h 2406492"/>
                <a:gd name="T56" fmla="*/ 129022 w 2443615"/>
                <a:gd name="T57" fmla="*/ 528934 h 2406492"/>
                <a:gd name="T58" fmla="*/ 61240 w 2443615"/>
                <a:gd name="T59" fmla="*/ 553626 h 2406492"/>
                <a:gd name="T60" fmla="*/ 32428 w 2443615"/>
                <a:gd name="T61" fmla="*/ 503683 h 2406492"/>
                <a:gd name="T62" fmla="*/ 87685 w 2443615"/>
                <a:gd name="T63" fmla="*/ 457282 h 2406492"/>
                <a:gd name="T64" fmla="*/ 67783 w 2443615"/>
                <a:gd name="T65" fmla="*/ 344321 h 2406492"/>
                <a:gd name="T66" fmla="*/ 0 w 2443615"/>
                <a:gd name="T67" fmla="*/ 319633 h 2406492"/>
                <a:gd name="T68" fmla="*/ 10006 w 2443615"/>
                <a:gd name="T69" fmla="*/ 262840 h 2406492"/>
                <a:gd name="T70" fmla="*/ 82138 w 2443615"/>
                <a:gd name="T71" fmla="*/ 262842 h 2406492"/>
                <a:gd name="T72" fmla="*/ 139446 w 2443615"/>
                <a:gd name="T73" fmla="*/ 163505 h 2406492"/>
                <a:gd name="T74" fmla="*/ 103378 w 2443615"/>
                <a:gd name="T75" fmla="*/ 100990 h 2406492"/>
                <a:gd name="T76" fmla="*/ 147520 w 2443615"/>
                <a:gd name="T77" fmla="*/ 63920 h 2406492"/>
                <a:gd name="T78" fmla="*/ 202776 w 2443615"/>
                <a:gd name="T79" fmla="*/ 110323 h 2406492"/>
                <a:gd name="T80" fmla="*/ 310478 w 2443615"/>
                <a:gd name="T81" fmla="*/ 71092 h 240649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443615" h="2406492">
                  <a:moveTo>
                    <a:pt x="1221807" y="443178"/>
                  </a:moveTo>
                  <a:cubicBezTo>
                    <a:pt x="791117" y="443178"/>
                    <a:pt x="441973" y="792322"/>
                    <a:pt x="441973" y="1223012"/>
                  </a:cubicBezTo>
                  <a:cubicBezTo>
                    <a:pt x="441973" y="1653702"/>
                    <a:pt x="791117" y="2002846"/>
                    <a:pt x="1221807" y="2002846"/>
                  </a:cubicBezTo>
                  <a:cubicBezTo>
                    <a:pt x="1652497" y="2002846"/>
                    <a:pt x="2001641" y="1653702"/>
                    <a:pt x="2001641" y="1223012"/>
                  </a:cubicBezTo>
                  <a:cubicBezTo>
                    <a:pt x="2001641" y="792322"/>
                    <a:pt x="1652497" y="443178"/>
                    <a:pt x="1221807" y="443178"/>
                  </a:cubicBezTo>
                  <a:close/>
                  <a:moveTo>
                    <a:pt x="1121747" y="0"/>
                  </a:moveTo>
                  <a:lnTo>
                    <a:pt x="1321868" y="0"/>
                  </a:lnTo>
                  <a:lnTo>
                    <a:pt x="1365362" y="246702"/>
                  </a:lnTo>
                  <a:cubicBezTo>
                    <a:pt x="1497994" y="266203"/>
                    <a:pt x="1625261" y="312525"/>
                    <a:pt x="1739400" y="382840"/>
                  </a:cubicBezTo>
                  <a:lnTo>
                    <a:pt x="1931295" y="221813"/>
                  </a:lnTo>
                  <a:lnTo>
                    <a:pt x="2084596" y="350449"/>
                  </a:lnTo>
                  <a:lnTo>
                    <a:pt x="1959337" y="567390"/>
                  </a:lnTo>
                  <a:cubicBezTo>
                    <a:pt x="2048403" y="667584"/>
                    <a:pt x="2116120" y="784874"/>
                    <a:pt x="2158357" y="912104"/>
                  </a:cubicBezTo>
                  <a:lnTo>
                    <a:pt x="2408865" y="912098"/>
                  </a:lnTo>
                  <a:lnTo>
                    <a:pt x="2443615" y="1109179"/>
                  </a:lnTo>
                  <a:lnTo>
                    <a:pt x="2208214" y="1194851"/>
                  </a:lnTo>
                  <a:cubicBezTo>
                    <a:pt x="2212040" y="1328854"/>
                    <a:pt x="2188522" y="1462233"/>
                    <a:pt x="2139095" y="1586846"/>
                  </a:cubicBezTo>
                  <a:lnTo>
                    <a:pt x="2330998" y="1747864"/>
                  </a:lnTo>
                  <a:lnTo>
                    <a:pt x="2230938" y="1921175"/>
                  </a:lnTo>
                  <a:lnTo>
                    <a:pt x="1995541" y="1835490"/>
                  </a:lnTo>
                  <a:cubicBezTo>
                    <a:pt x="1912336" y="1940602"/>
                    <a:pt x="1808586" y="2027658"/>
                    <a:pt x="1690623" y="2091346"/>
                  </a:cubicBezTo>
                  <a:lnTo>
                    <a:pt x="1734130" y="2338046"/>
                  </a:lnTo>
                  <a:lnTo>
                    <a:pt x="1546077" y="2406492"/>
                  </a:lnTo>
                  <a:lnTo>
                    <a:pt x="1420828" y="2189544"/>
                  </a:lnTo>
                  <a:cubicBezTo>
                    <a:pt x="1289525" y="2216580"/>
                    <a:pt x="1154089" y="2216580"/>
                    <a:pt x="1022786" y="2189544"/>
                  </a:cubicBezTo>
                  <a:lnTo>
                    <a:pt x="897539" y="2406492"/>
                  </a:lnTo>
                  <a:lnTo>
                    <a:pt x="709486" y="2338046"/>
                  </a:lnTo>
                  <a:lnTo>
                    <a:pt x="752993" y="2091346"/>
                  </a:lnTo>
                  <a:cubicBezTo>
                    <a:pt x="635030" y="2027658"/>
                    <a:pt x="531280" y="1940601"/>
                    <a:pt x="448076" y="1835490"/>
                  </a:cubicBezTo>
                  <a:lnTo>
                    <a:pt x="212678" y="1921175"/>
                  </a:lnTo>
                  <a:lnTo>
                    <a:pt x="112617" y="1747864"/>
                  </a:lnTo>
                  <a:lnTo>
                    <a:pt x="304520" y="1586846"/>
                  </a:lnTo>
                  <a:cubicBezTo>
                    <a:pt x="255094" y="1462233"/>
                    <a:pt x="231575" y="1328854"/>
                    <a:pt x="235401" y="1194851"/>
                  </a:cubicBezTo>
                  <a:lnTo>
                    <a:pt x="0" y="1109179"/>
                  </a:lnTo>
                  <a:lnTo>
                    <a:pt x="34750" y="912098"/>
                  </a:lnTo>
                  <a:lnTo>
                    <a:pt x="285257" y="912104"/>
                  </a:lnTo>
                  <a:cubicBezTo>
                    <a:pt x="327494" y="784874"/>
                    <a:pt x="395211" y="667583"/>
                    <a:pt x="484278" y="567390"/>
                  </a:cubicBezTo>
                  <a:lnTo>
                    <a:pt x="359019" y="350449"/>
                  </a:lnTo>
                  <a:lnTo>
                    <a:pt x="512321" y="221813"/>
                  </a:lnTo>
                  <a:lnTo>
                    <a:pt x="704216" y="382840"/>
                  </a:lnTo>
                  <a:cubicBezTo>
                    <a:pt x="818353" y="312525"/>
                    <a:pt x="945621" y="266204"/>
                    <a:pt x="1078253" y="246702"/>
                  </a:cubicBezTo>
                  <a:lnTo>
                    <a:pt x="1121747" y="0"/>
                  </a:lnTo>
                  <a:close/>
                </a:path>
              </a:pathLst>
            </a:custGeom>
            <a:grpFill/>
            <a:ln>
              <a:solidFill>
                <a:schemeClr val="bg1"/>
              </a:solidFill>
            </a:ln>
            <a:extLst/>
          </p:spPr>
          <p:txBody>
            <a:bodyPr lIns="501445" tIns="575655" rIns="501445" bIns="614746"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solidFill>
              </a:endParaRPr>
            </a:p>
          </p:txBody>
        </p:sp>
        <p:sp>
          <p:nvSpPr>
            <p:cNvPr id="26" name="KSO_Shape"/>
            <p:cNvSpPr>
              <a:spLocks/>
            </p:cNvSpPr>
            <p:nvPr/>
          </p:nvSpPr>
          <p:spPr bwMode="auto">
            <a:xfrm>
              <a:off x="6589419" y="2694993"/>
              <a:ext cx="285372" cy="281093"/>
            </a:xfrm>
            <a:custGeom>
              <a:avLst/>
              <a:gdLst>
                <a:gd name="T0" fmla="*/ 351815 w 2443615"/>
                <a:gd name="T1" fmla="*/ 127711 h 2406492"/>
                <a:gd name="T2" fmla="*/ 127265 w 2443615"/>
                <a:gd name="T3" fmla="*/ 352436 h 2406492"/>
                <a:gd name="T4" fmla="*/ 351815 w 2443615"/>
                <a:gd name="T5" fmla="*/ 577161 h 2406492"/>
                <a:gd name="T6" fmla="*/ 576364 w 2443615"/>
                <a:gd name="T7" fmla="*/ 352436 h 2406492"/>
                <a:gd name="T8" fmla="*/ 351815 w 2443615"/>
                <a:gd name="T9" fmla="*/ 127711 h 2406492"/>
                <a:gd name="T10" fmla="*/ 323002 w 2443615"/>
                <a:gd name="T11" fmla="*/ 0 h 2406492"/>
                <a:gd name="T12" fmla="*/ 380627 w 2443615"/>
                <a:gd name="T13" fmla="*/ 0 h 2406492"/>
                <a:gd name="T14" fmla="*/ 393151 w 2443615"/>
                <a:gd name="T15" fmla="*/ 71092 h 2406492"/>
                <a:gd name="T16" fmla="*/ 500853 w 2443615"/>
                <a:gd name="T17" fmla="*/ 110323 h 2406492"/>
                <a:gd name="T18" fmla="*/ 556109 w 2443615"/>
                <a:gd name="T19" fmla="*/ 63920 h 2406492"/>
                <a:gd name="T20" fmla="*/ 600251 w 2443615"/>
                <a:gd name="T21" fmla="*/ 100990 h 2406492"/>
                <a:gd name="T22" fmla="*/ 564182 w 2443615"/>
                <a:gd name="T23" fmla="*/ 163505 h 2406492"/>
                <a:gd name="T24" fmla="*/ 621490 w 2443615"/>
                <a:gd name="T25" fmla="*/ 262842 h 2406492"/>
                <a:gd name="T26" fmla="*/ 693623 w 2443615"/>
                <a:gd name="T27" fmla="*/ 262840 h 2406492"/>
                <a:gd name="T28" fmla="*/ 703629 w 2443615"/>
                <a:gd name="T29" fmla="*/ 319633 h 2406492"/>
                <a:gd name="T30" fmla="*/ 635846 w 2443615"/>
                <a:gd name="T31" fmla="*/ 344321 h 2406492"/>
                <a:gd name="T32" fmla="*/ 615944 w 2443615"/>
                <a:gd name="T33" fmla="*/ 457282 h 2406492"/>
                <a:gd name="T34" fmla="*/ 671201 w 2443615"/>
                <a:gd name="T35" fmla="*/ 503683 h 2406492"/>
                <a:gd name="T36" fmla="*/ 642389 w 2443615"/>
                <a:gd name="T37" fmla="*/ 553626 h 2406492"/>
                <a:gd name="T38" fmla="*/ 574608 w 2443615"/>
                <a:gd name="T39" fmla="*/ 528934 h 2406492"/>
                <a:gd name="T40" fmla="*/ 486808 w 2443615"/>
                <a:gd name="T41" fmla="*/ 602665 h 2406492"/>
                <a:gd name="T42" fmla="*/ 499336 w 2443615"/>
                <a:gd name="T43" fmla="*/ 673756 h 2406492"/>
                <a:gd name="T44" fmla="*/ 445187 w 2443615"/>
                <a:gd name="T45" fmla="*/ 693480 h 2406492"/>
                <a:gd name="T46" fmla="*/ 409122 w 2443615"/>
                <a:gd name="T47" fmla="*/ 630963 h 2406492"/>
                <a:gd name="T48" fmla="*/ 294507 w 2443615"/>
                <a:gd name="T49" fmla="*/ 630963 h 2406492"/>
                <a:gd name="T50" fmla="*/ 258443 w 2443615"/>
                <a:gd name="T51" fmla="*/ 693480 h 2406492"/>
                <a:gd name="T52" fmla="*/ 204294 w 2443615"/>
                <a:gd name="T53" fmla="*/ 673756 h 2406492"/>
                <a:gd name="T54" fmla="*/ 216821 w 2443615"/>
                <a:gd name="T55" fmla="*/ 602665 h 2406492"/>
                <a:gd name="T56" fmla="*/ 129022 w 2443615"/>
                <a:gd name="T57" fmla="*/ 528934 h 2406492"/>
                <a:gd name="T58" fmla="*/ 61240 w 2443615"/>
                <a:gd name="T59" fmla="*/ 553626 h 2406492"/>
                <a:gd name="T60" fmla="*/ 32428 w 2443615"/>
                <a:gd name="T61" fmla="*/ 503683 h 2406492"/>
                <a:gd name="T62" fmla="*/ 87685 w 2443615"/>
                <a:gd name="T63" fmla="*/ 457282 h 2406492"/>
                <a:gd name="T64" fmla="*/ 67783 w 2443615"/>
                <a:gd name="T65" fmla="*/ 344321 h 2406492"/>
                <a:gd name="T66" fmla="*/ 0 w 2443615"/>
                <a:gd name="T67" fmla="*/ 319633 h 2406492"/>
                <a:gd name="T68" fmla="*/ 10006 w 2443615"/>
                <a:gd name="T69" fmla="*/ 262840 h 2406492"/>
                <a:gd name="T70" fmla="*/ 82138 w 2443615"/>
                <a:gd name="T71" fmla="*/ 262842 h 2406492"/>
                <a:gd name="T72" fmla="*/ 139446 w 2443615"/>
                <a:gd name="T73" fmla="*/ 163505 h 2406492"/>
                <a:gd name="T74" fmla="*/ 103378 w 2443615"/>
                <a:gd name="T75" fmla="*/ 100990 h 2406492"/>
                <a:gd name="T76" fmla="*/ 147520 w 2443615"/>
                <a:gd name="T77" fmla="*/ 63920 h 2406492"/>
                <a:gd name="T78" fmla="*/ 202776 w 2443615"/>
                <a:gd name="T79" fmla="*/ 110323 h 2406492"/>
                <a:gd name="T80" fmla="*/ 310478 w 2443615"/>
                <a:gd name="T81" fmla="*/ 71092 h 240649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443615" h="2406492">
                  <a:moveTo>
                    <a:pt x="1221807" y="443178"/>
                  </a:moveTo>
                  <a:cubicBezTo>
                    <a:pt x="791117" y="443178"/>
                    <a:pt x="441973" y="792322"/>
                    <a:pt x="441973" y="1223012"/>
                  </a:cubicBezTo>
                  <a:cubicBezTo>
                    <a:pt x="441973" y="1653702"/>
                    <a:pt x="791117" y="2002846"/>
                    <a:pt x="1221807" y="2002846"/>
                  </a:cubicBezTo>
                  <a:cubicBezTo>
                    <a:pt x="1652497" y="2002846"/>
                    <a:pt x="2001641" y="1653702"/>
                    <a:pt x="2001641" y="1223012"/>
                  </a:cubicBezTo>
                  <a:cubicBezTo>
                    <a:pt x="2001641" y="792322"/>
                    <a:pt x="1652497" y="443178"/>
                    <a:pt x="1221807" y="443178"/>
                  </a:cubicBezTo>
                  <a:close/>
                  <a:moveTo>
                    <a:pt x="1121747" y="0"/>
                  </a:moveTo>
                  <a:lnTo>
                    <a:pt x="1321868" y="0"/>
                  </a:lnTo>
                  <a:lnTo>
                    <a:pt x="1365362" y="246702"/>
                  </a:lnTo>
                  <a:cubicBezTo>
                    <a:pt x="1497994" y="266203"/>
                    <a:pt x="1625261" y="312525"/>
                    <a:pt x="1739400" y="382840"/>
                  </a:cubicBezTo>
                  <a:lnTo>
                    <a:pt x="1931295" y="221813"/>
                  </a:lnTo>
                  <a:lnTo>
                    <a:pt x="2084596" y="350449"/>
                  </a:lnTo>
                  <a:lnTo>
                    <a:pt x="1959337" y="567390"/>
                  </a:lnTo>
                  <a:cubicBezTo>
                    <a:pt x="2048403" y="667584"/>
                    <a:pt x="2116120" y="784874"/>
                    <a:pt x="2158357" y="912104"/>
                  </a:cubicBezTo>
                  <a:lnTo>
                    <a:pt x="2408865" y="912098"/>
                  </a:lnTo>
                  <a:lnTo>
                    <a:pt x="2443615" y="1109179"/>
                  </a:lnTo>
                  <a:lnTo>
                    <a:pt x="2208214" y="1194851"/>
                  </a:lnTo>
                  <a:cubicBezTo>
                    <a:pt x="2212040" y="1328854"/>
                    <a:pt x="2188522" y="1462233"/>
                    <a:pt x="2139095" y="1586846"/>
                  </a:cubicBezTo>
                  <a:lnTo>
                    <a:pt x="2330998" y="1747864"/>
                  </a:lnTo>
                  <a:lnTo>
                    <a:pt x="2230938" y="1921175"/>
                  </a:lnTo>
                  <a:lnTo>
                    <a:pt x="1995541" y="1835490"/>
                  </a:lnTo>
                  <a:cubicBezTo>
                    <a:pt x="1912336" y="1940602"/>
                    <a:pt x="1808586" y="2027658"/>
                    <a:pt x="1690623" y="2091346"/>
                  </a:cubicBezTo>
                  <a:lnTo>
                    <a:pt x="1734130" y="2338046"/>
                  </a:lnTo>
                  <a:lnTo>
                    <a:pt x="1546077" y="2406492"/>
                  </a:lnTo>
                  <a:lnTo>
                    <a:pt x="1420828" y="2189544"/>
                  </a:lnTo>
                  <a:cubicBezTo>
                    <a:pt x="1289525" y="2216580"/>
                    <a:pt x="1154089" y="2216580"/>
                    <a:pt x="1022786" y="2189544"/>
                  </a:cubicBezTo>
                  <a:lnTo>
                    <a:pt x="897539" y="2406492"/>
                  </a:lnTo>
                  <a:lnTo>
                    <a:pt x="709486" y="2338046"/>
                  </a:lnTo>
                  <a:lnTo>
                    <a:pt x="752993" y="2091346"/>
                  </a:lnTo>
                  <a:cubicBezTo>
                    <a:pt x="635030" y="2027658"/>
                    <a:pt x="531280" y="1940601"/>
                    <a:pt x="448076" y="1835490"/>
                  </a:cubicBezTo>
                  <a:lnTo>
                    <a:pt x="212678" y="1921175"/>
                  </a:lnTo>
                  <a:lnTo>
                    <a:pt x="112617" y="1747864"/>
                  </a:lnTo>
                  <a:lnTo>
                    <a:pt x="304520" y="1586846"/>
                  </a:lnTo>
                  <a:cubicBezTo>
                    <a:pt x="255094" y="1462233"/>
                    <a:pt x="231575" y="1328854"/>
                    <a:pt x="235401" y="1194851"/>
                  </a:cubicBezTo>
                  <a:lnTo>
                    <a:pt x="0" y="1109179"/>
                  </a:lnTo>
                  <a:lnTo>
                    <a:pt x="34750" y="912098"/>
                  </a:lnTo>
                  <a:lnTo>
                    <a:pt x="285257" y="912104"/>
                  </a:lnTo>
                  <a:cubicBezTo>
                    <a:pt x="327494" y="784874"/>
                    <a:pt x="395211" y="667583"/>
                    <a:pt x="484278" y="567390"/>
                  </a:cubicBezTo>
                  <a:lnTo>
                    <a:pt x="359019" y="350449"/>
                  </a:lnTo>
                  <a:lnTo>
                    <a:pt x="512321" y="221813"/>
                  </a:lnTo>
                  <a:lnTo>
                    <a:pt x="704216" y="382840"/>
                  </a:lnTo>
                  <a:cubicBezTo>
                    <a:pt x="818353" y="312525"/>
                    <a:pt x="945621" y="266204"/>
                    <a:pt x="1078253" y="246702"/>
                  </a:cubicBezTo>
                  <a:lnTo>
                    <a:pt x="1121747" y="0"/>
                  </a:lnTo>
                  <a:close/>
                </a:path>
              </a:pathLst>
            </a:custGeom>
            <a:grpFill/>
            <a:ln>
              <a:solidFill>
                <a:schemeClr val="bg1"/>
              </a:solidFill>
            </a:ln>
            <a:extLst/>
          </p:spPr>
          <p:txBody>
            <a:bodyPr lIns="501445" tIns="575655" rIns="501445" bIns="614746"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solidFill>
              </a:endParaRPr>
            </a:p>
          </p:txBody>
        </p:sp>
        <p:sp>
          <p:nvSpPr>
            <p:cNvPr id="27" name="KSO_Shape"/>
            <p:cNvSpPr>
              <a:spLocks/>
            </p:cNvSpPr>
            <p:nvPr/>
          </p:nvSpPr>
          <p:spPr bwMode="auto">
            <a:xfrm>
              <a:off x="6232014" y="3283011"/>
              <a:ext cx="445211" cy="438535"/>
            </a:xfrm>
            <a:custGeom>
              <a:avLst/>
              <a:gdLst>
                <a:gd name="T0" fmla="*/ 351815 w 2443615"/>
                <a:gd name="T1" fmla="*/ 127711 h 2406492"/>
                <a:gd name="T2" fmla="*/ 127265 w 2443615"/>
                <a:gd name="T3" fmla="*/ 352436 h 2406492"/>
                <a:gd name="T4" fmla="*/ 351815 w 2443615"/>
                <a:gd name="T5" fmla="*/ 577161 h 2406492"/>
                <a:gd name="T6" fmla="*/ 576364 w 2443615"/>
                <a:gd name="T7" fmla="*/ 352436 h 2406492"/>
                <a:gd name="T8" fmla="*/ 351815 w 2443615"/>
                <a:gd name="T9" fmla="*/ 127711 h 2406492"/>
                <a:gd name="T10" fmla="*/ 323002 w 2443615"/>
                <a:gd name="T11" fmla="*/ 0 h 2406492"/>
                <a:gd name="T12" fmla="*/ 380627 w 2443615"/>
                <a:gd name="T13" fmla="*/ 0 h 2406492"/>
                <a:gd name="T14" fmla="*/ 393151 w 2443615"/>
                <a:gd name="T15" fmla="*/ 71092 h 2406492"/>
                <a:gd name="T16" fmla="*/ 500853 w 2443615"/>
                <a:gd name="T17" fmla="*/ 110323 h 2406492"/>
                <a:gd name="T18" fmla="*/ 556109 w 2443615"/>
                <a:gd name="T19" fmla="*/ 63920 h 2406492"/>
                <a:gd name="T20" fmla="*/ 600251 w 2443615"/>
                <a:gd name="T21" fmla="*/ 100990 h 2406492"/>
                <a:gd name="T22" fmla="*/ 564182 w 2443615"/>
                <a:gd name="T23" fmla="*/ 163505 h 2406492"/>
                <a:gd name="T24" fmla="*/ 621490 w 2443615"/>
                <a:gd name="T25" fmla="*/ 262842 h 2406492"/>
                <a:gd name="T26" fmla="*/ 693623 w 2443615"/>
                <a:gd name="T27" fmla="*/ 262840 h 2406492"/>
                <a:gd name="T28" fmla="*/ 703629 w 2443615"/>
                <a:gd name="T29" fmla="*/ 319633 h 2406492"/>
                <a:gd name="T30" fmla="*/ 635846 w 2443615"/>
                <a:gd name="T31" fmla="*/ 344321 h 2406492"/>
                <a:gd name="T32" fmla="*/ 615944 w 2443615"/>
                <a:gd name="T33" fmla="*/ 457282 h 2406492"/>
                <a:gd name="T34" fmla="*/ 671201 w 2443615"/>
                <a:gd name="T35" fmla="*/ 503683 h 2406492"/>
                <a:gd name="T36" fmla="*/ 642389 w 2443615"/>
                <a:gd name="T37" fmla="*/ 553626 h 2406492"/>
                <a:gd name="T38" fmla="*/ 574608 w 2443615"/>
                <a:gd name="T39" fmla="*/ 528934 h 2406492"/>
                <a:gd name="T40" fmla="*/ 486808 w 2443615"/>
                <a:gd name="T41" fmla="*/ 602665 h 2406492"/>
                <a:gd name="T42" fmla="*/ 499336 w 2443615"/>
                <a:gd name="T43" fmla="*/ 673756 h 2406492"/>
                <a:gd name="T44" fmla="*/ 445187 w 2443615"/>
                <a:gd name="T45" fmla="*/ 693480 h 2406492"/>
                <a:gd name="T46" fmla="*/ 409122 w 2443615"/>
                <a:gd name="T47" fmla="*/ 630963 h 2406492"/>
                <a:gd name="T48" fmla="*/ 294507 w 2443615"/>
                <a:gd name="T49" fmla="*/ 630963 h 2406492"/>
                <a:gd name="T50" fmla="*/ 258443 w 2443615"/>
                <a:gd name="T51" fmla="*/ 693480 h 2406492"/>
                <a:gd name="T52" fmla="*/ 204294 w 2443615"/>
                <a:gd name="T53" fmla="*/ 673756 h 2406492"/>
                <a:gd name="T54" fmla="*/ 216821 w 2443615"/>
                <a:gd name="T55" fmla="*/ 602665 h 2406492"/>
                <a:gd name="T56" fmla="*/ 129022 w 2443615"/>
                <a:gd name="T57" fmla="*/ 528934 h 2406492"/>
                <a:gd name="T58" fmla="*/ 61240 w 2443615"/>
                <a:gd name="T59" fmla="*/ 553626 h 2406492"/>
                <a:gd name="T60" fmla="*/ 32428 w 2443615"/>
                <a:gd name="T61" fmla="*/ 503683 h 2406492"/>
                <a:gd name="T62" fmla="*/ 87685 w 2443615"/>
                <a:gd name="T63" fmla="*/ 457282 h 2406492"/>
                <a:gd name="T64" fmla="*/ 67783 w 2443615"/>
                <a:gd name="T65" fmla="*/ 344321 h 2406492"/>
                <a:gd name="T66" fmla="*/ 0 w 2443615"/>
                <a:gd name="T67" fmla="*/ 319633 h 2406492"/>
                <a:gd name="T68" fmla="*/ 10006 w 2443615"/>
                <a:gd name="T69" fmla="*/ 262840 h 2406492"/>
                <a:gd name="T70" fmla="*/ 82138 w 2443615"/>
                <a:gd name="T71" fmla="*/ 262842 h 2406492"/>
                <a:gd name="T72" fmla="*/ 139446 w 2443615"/>
                <a:gd name="T73" fmla="*/ 163505 h 2406492"/>
                <a:gd name="T74" fmla="*/ 103378 w 2443615"/>
                <a:gd name="T75" fmla="*/ 100990 h 2406492"/>
                <a:gd name="T76" fmla="*/ 147520 w 2443615"/>
                <a:gd name="T77" fmla="*/ 63920 h 2406492"/>
                <a:gd name="T78" fmla="*/ 202776 w 2443615"/>
                <a:gd name="T79" fmla="*/ 110323 h 2406492"/>
                <a:gd name="T80" fmla="*/ 310478 w 2443615"/>
                <a:gd name="T81" fmla="*/ 71092 h 240649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443615" h="2406492">
                  <a:moveTo>
                    <a:pt x="1221807" y="443178"/>
                  </a:moveTo>
                  <a:cubicBezTo>
                    <a:pt x="791117" y="443178"/>
                    <a:pt x="441973" y="792322"/>
                    <a:pt x="441973" y="1223012"/>
                  </a:cubicBezTo>
                  <a:cubicBezTo>
                    <a:pt x="441973" y="1653702"/>
                    <a:pt x="791117" y="2002846"/>
                    <a:pt x="1221807" y="2002846"/>
                  </a:cubicBezTo>
                  <a:cubicBezTo>
                    <a:pt x="1652497" y="2002846"/>
                    <a:pt x="2001641" y="1653702"/>
                    <a:pt x="2001641" y="1223012"/>
                  </a:cubicBezTo>
                  <a:cubicBezTo>
                    <a:pt x="2001641" y="792322"/>
                    <a:pt x="1652497" y="443178"/>
                    <a:pt x="1221807" y="443178"/>
                  </a:cubicBezTo>
                  <a:close/>
                  <a:moveTo>
                    <a:pt x="1121747" y="0"/>
                  </a:moveTo>
                  <a:lnTo>
                    <a:pt x="1321868" y="0"/>
                  </a:lnTo>
                  <a:lnTo>
                    <a:pt x="1365362" y="246702"/>
                  </a:lnTo>
                  <a:cubicBezTo>
                    <a:pt x="1497994" y="266203"/>
                    <a:pt x="1625261" y="312525"/>
                    <a:pt x="1739400" y="382840"/>
                  </a:cubicBezTo>
                  <a:lnTo>
                    <a:pt x="1931295" y="221813"/>
                  </a:lnTo>
                  <a:lnTo>
                    <a:pt x="2084596" y="350449"/>
                  </a:lnTo>
                  <a:lnTo>
                    <a:pt x="1959337" y="567390"/>
                  </a:lnTo>
                  <a:cubicBezTo>
                    <a:pt x="2048403" y="667584"/>
                    <a:pt x="2116120" y="784874"/>
                    <a:pt x="2158357" y="912104"/>
                  </a:cubicBezTo>
                  <a:lnTo>
                    <a:pt x="2408865" y="912098"/>
                  </a:lnTo>
                  <a:lnTo>
                    <a:pt x="2443615" y="1109179"/>
                  </a:lnTo>
                  <a:lnTo>
                    <a:pt x="2208214" y="1194851"/>
                  </a:lnTo>
                  <a:cubicBezTo>
                    <a:pt x="2212040" y="1328854"/>
                    <a:pt x="2188522" y="1462233"/>
                    <a:pt x="2139095" y="1586846"/>
                  </a:cubicBezTo>
                  <a:lnTo>
                    <a:pt x="2330998" y="1747864"/>
                  </a:lnTo>
                  <a:lnTo>
                    <a:pt x="2230938" y="1921175"/>
                  </a:lnTo>
                  <a:lnTo>
                    <a:pt x="1995541" y="1835490"/>
                  </a:lnTo>
                  <a:cubicBezTo>
                    <a:pt x="1912336" y="1940602"/>
                    <a:pt x="1808586" y="2027658"/>
                    <a:pt x="1690623" y="2091346"/>
                  </a:cubicBezTo>
                  <a:lnTo>
                    <a:pt x="1734130" y="2338046"/>
                  </a:lnTo>
                  <a:lnTo>
                    <a:pt x="1546077" y="2406492"/>
                  </a:lnTo>
                  <a:lnTo>
                    <a:pt x="1420828" y="2189544"/>
                  </a:lnTo>
                  <a:cubicBezTo>
                    <a:pt x="1289525" y="2216580"/>
                    <a:pt x="1154089" y="2216580"/>
                    <a:pt x="1022786" y="2189544"/>
                  </a:cubicBezTo>
                  <a:lnTo>
                    <a:pt x="897539" y="2406492"/>
                  </a:lnTo>
                  <a:lnTo>
                    <a:pt x="709486" y="2338046"/>
                  </a:lnTo>
                  <a:lnTo>
                    <a:pt x="752993" y="2091346"/>
                  </a:lnTo>
                  <a:cubicBezTo>
                    <a:pt x="635030" y="2027658"/>
                    <a:pt x="531280" y="1940601"/>
                    <a:pt x="448076" y="1835490"/>
                  </a:cubicBezTo>
                  <a:lnTo>
                    <a:pt x="212678" y="1921175"/>
                  </a:lnTo>
                  <a:lnTo>
                    <a:pt x="112617" y="1747864"/>
                  </a:lnTo>
                  <a:lnTo>
                    <a:pt x="304520" y="1586846"/>
                  </a:lnTo>
                  <a:cubicBezTo>
                    <a:pt x="255094" y="1462233"/>
                    <a:pt x="231575" y="1328854"/>
                    <a:pt x="235401" y="1194851"/>
                  </a:cubicBezTo>
                  <a:lnTo>
                    <a:pt x="0" y="1109179"/>
                  </a:lnTo>
                  <a:lnTo>
                    <a:pt x="34750" y="912098"/>
                  </a:lnTo>
                  <a:lnTo>
                    <a:pt x="285257" y="912104"/>
                  </a:lnTo>
                  <a:cubicBezTo>
                    <a:pt x="327494" y="784874"/>
                    <a:pt x="395211" y="667583"/>
                    <a:pt x="484278" y="567390"/>
                  </a:cubicBezTo>
                  <a:lnTo>
                    <a:pt x="359019" y="350449"/>
                  </a:lnTo>
                  <a:lnTo>
                    <a:pt x="512321" y="221813"/>
                  </a:lnTo>
                  <a:lnTo>
                    <a:pt x="704216" y="382840"/>
                  </a:lnTo>
                  <a:cubicBezTo>
                    <a:pt x="818353" y="312525"/>
                    <a:pt x="945621" y="266204"/>
                    <a:pt x="1078253" y="246702"/>
                  </a:cubicBezTo>
                  <a:lnTo>
                    <a:pt x="1121747" y="0"/>
                  </a:lnTo>
                  <a:close/>
                </a:path>
              </a:pathLst>
            </a:custGeom>
            <a:grpFill/>
            <a:ln>
              <a:solidFill>
                <a:schemeClr val="bg1"/>
              </a:solidFill>
            </a:ln>
            <a:extLst/>
          </p:spPr>
          <p:txBody>
            <a:bodyPr lIns="501445" tIns="575655" rIns="501445" bIns="614746"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solidFill>
              </a:endParaRPr>
            </a:p>
          </p:txBody>
        </p:sp>
        <p:sp>
          <p:nvSpPr>
            <p:cNvPr id="28" name="KSO_Shape"/>
            <p:cNvSpPr>
              <a:spLocks/>
            </p:cNvSpPr>
            <p:nvPr/>
          </p:nvSpPr>
          <p:spPr bwMode="auto">
            <a:xfrm>
              <a:off x="6385197" y="4122436"/>
              <a:ext cx="285802" cy="281515"/>
            </a:xfrm>
            <a:custGeom>
              <a:avLst/>
              <a:gdLst>
                <a:gd name="T0" fmla="*/ 351815 w 2443615"/>
                <a:gd name="T1" fmla="*/ 127711 h 2406492"/>
                <a:gd name="T2" fmla="*/ 127265 w 2443615"/>
                <a:gd name="T3" fmla="*/ 352436 h 2406492"/>
                <a:gd name="T4" fmla="*/ 351815 w 2443615"/>
                <a:gd name="T5" fmla="*/ 577161 h 2406492"/>
                <a:gd name="T6" fmla="*/ 576364 w 2443615"/>
                <a:gd name="T7" fmla="*/ 352436 h 2406492"/>
                <a:gd name="T8" fmla="*/ 351815 w 2443615"/>
                <a:gd name="T9" fmla="*/ 127711 h 2406492"/>
                <a:gd name="T10" fmla="*/ 323002 w 2443615"/>
                <a:gd name="T11" fmla="*/ 0 h 2406492"/>
                <a:gd name="T12" fmla="*/ 380627 w 2443615"/>
                <a:gd name="T13" fmla="*/ 0 h 2406492"/>
                <a:gd name="T14" fmla="*/ 393151 w 2443615"/>
                <a:gd name="T15" fmla="*/ 71092 h 2406492"/>
                <a:gd name="T16" fmla="*/ 500853 w 2443615"/>
                <a:gd name="T17" fmla="*/ 110323 h 2406492"/>
                <a:gd name="T18" fmla="*/ 556109 w 2443615"/>
                <a:gd name="T19" fmla="*/ 63920 h 2406492"/>
                <a:gd name="T20" fmla="*/ 600251 w 2443615"/>
                <a:gd name="T21" fmla="*/ 100990 h 2406492"/>
                <a:gd name="T22" fmla="*/ 564182 w 2443615"/>
                <a:gd name="T23" fmla="*/ 163505 h 2406492"/>
                <a:gd name="T24" fmla="*/ 621490 w 2443615"/>
                <a:gd name="T25" fmla="*/ 262842 h 2406492"/>
                <a:gd name="T26" fmla="*/ 693623 w 2443615"/>
                <a:gd name="T27" fmla="*/ 262840 h 2406492"/>
                <a:gd name="T28" fmla="*/ 703629 w 2443615"/>
                <a:gd name="T29" fmla="*/ 319633 h 2406492"/>
                <a:gd name="T30" fmla="*/ 635846 w 2443615"/>
                <a:gd name="T31" fmla="*/ 344321 h 2406492"/>
                <a:gd name="T32" fmla="*/ 615944 w 2443615"/>
                <a:gd name="T33" fmla="*/ 457282 h 2406492"/>
                <a:gd name="T34" fmla="*/ 671201 w 2443615"/>
                <a:gd name="T35" fmla="*/ 503683 h 2406492"/>
                <a:gd name="T36" fmla="*/ 642389 w 2443615"/>
                <a:gd name="T37" fmla="*/ 553626 h 2406492"/>
                <a:gd name="T38" fmla="*/ 574608 w 2443615"/>
                <a:gd name="T39" fmla="*/ 528934 h 2406492"/>
                <a:gd name="T40" fmla="*/ 486808 w 2443615"/>
                <a:gd name="T41" fmla="*/ 602665 h 2406492"/>
                <a:gd name="T42" fmla="*/ 499336 w 2443615"/>
                <a:gd name="T43" fmla="*/ 673756 h 2406492"/>
                <a:gd name="T44" fmla="*/ 445187 w 2443615"/>
                <a:gd name="T45" fmla="*/ 693480 h 2406492"/>
                <a:gd name="T46" fmla="*/ 409122 w 2443615"/>
                <a:gd name="T47" fmla="*/ 630963 h 2406492"/>
                <a:gd name="T48" fmla="*/ 294507 w 2443615"/>
                <a:gd name="T49" fmla="*/ 630963 h 2406492"/>
                <a:gd name="T50" fmla="*/ 258443 w 2443615"/>
                <a:gd name="T51" fmla="*/ 693480 h 2406492"/>
                <a:gd name="T52" fmla="*/ 204294 w 2443615"/>
                <a:gd name="T53" fmla="*/ 673756 h 2406492"/>
                <a:gd name="T54" fmla="*/ 216821 w 2443615"/>
                <a:gd name="T55" fmla="*/ 602665 h 2406492"/>
                <a:gd name="T56" fmla="*/ 129022 w 2443615"/>
                <a:gd name="T57" fmla="*/ 528934 h 2406492"/>
                <a:gd name="T58" fmla="*/ 61240 w 2443615"/>
                <a:gd name="T59" fmla="*/ 553626 h 2406492"/>
                <a:gd name="T60" fmla="*/ 32428 w 2443615"/>
                <a:gd name="T61" fmla="*/ 503683 h 2406492"/>
                <a:gd name="T62" fmla="*/ 87685 w 2443615"/>
                <a:gd name="T63" fmla="*/ 457282 h 2406492"/>
                <a:gd name="T64" fmla="*/ 67783 w 2443615"/>
                <a:gd name="T65" fmla="*/ 344321 h 2406492"/>
                <a:gd name="T66" fmla="*/ 0 w 2443615"/>
                <a:gd name="T67" fmla="*/ 319633 h 2406492"/>
                <a:gd name="T68" fmla="*/ 10006 w 2443615"/>
                <a:gd name="T69" fmla="*/ 262840 h 2406492"/>
                <a:gd name="T70" fmla="*/ 82138 w 2443615"/>
                <a:gd name="T71" fmla="*/ 262842 h 2406492"/>
                <a:gd name="T72" fmla="*/ 139446 w 2443615"/>
                <a:gd name="T73" fmla="*/ 163505 h 2406492"/>
                <a:gd name="T74" fmla="*/ 103378 w 2443615"/>
                <a:gd name="T75" fmla="*/ 100990 h 2406492"/>
                <a:gd name="T76" fmla="*/ 147520 w 2443615"/>
                <a:gd name="T77" fmla="*/ 63920 h 2406492"/>
                <a:gd name="T78" fmla="*/ 202776 w 2443615"/>
                <a:gd name="T79" fmla="*/ 110323 h 2406492"/>
                <a:gd name="T80" fmla="*/ 310478 w 2443615"/>
                <a:gd name="T81" fmla="*/ 71092 h 240649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443615" h="2406492">
                  <a:moveTo>
                    <a:pt x="1221807" y="443178"/>
                  </a:moveTo>
                  <a:cubicBezTo>
                    <a:pt x="791117" y="443178"/>
                    <a:pt x="441973" y="792322"/>
                    <a:pt x="441973" y="1223012"/>
                  </a:cubicBezTo>
                  <a:cubicBezTo>
                    <a:pt x="441973" y="1653702"/>
                    <a:pt x="791117" y="2002846"/>
                    <a:pt x="1221807" y="2002846"/>
                  </a:cubicBezTo>
                  <a:cubicBezTo>
                    <a:pt x="1652497" y="2002846"/>
                    <a:pt x="2001641" y="1653702"/>
                    <a:pt x="2001641" y="1223012"/>
                  </a:cubicBezTo>
                  <a:cubicBezTo>
                    <a:pt x="2001641" y="792322"/>
                    <a:pt x="1652497" y="443178"/>
                    <a:pt x="1221807" y="443178"/>
                  </a:cubicBezTo>
                  <a:close/>
                  <a:moveTo>
                    <a:pt x="1121747" y="0"/>
                  </a:moveTo>
                  <a:lnTo>
                    <a:pt x="1321868" y="0"/>
                  </a:lnTo>
                  <a:lnTo>
                    <a:pt x="1365362" y="246702"/>
                  </a:lnTo>
                  <a:cubicBezTo>
                    <a:pt x="1497994" y="266203"/>
                    <a:pt x="1625261" y="312525"/>
                    <a:pt x="1739400" y="382840"/>
                  </a:cubicBezTo>
                  <a:lnTo>
                    <a:pt x="1931295" y="221813"/>
                  </a:lnTo>
                  <a:lnTo>
                    <a:pt x="2084596" y="350449"/>
                  </a:lnTo>
                  <a:lnTo>
                    <a:pt x="1959337" y="567390"/>
                  </a:lnTo>
                  <a:cubicBezTo>
                    <a:pt x="2048403" y="667584"/>
                    <a:pt x="2116120" y="784874"/>
                    <a:pt x="2158357" y="912104"/>
                  </a:cubicBezTo>
                  <a:lnTo>
                    <a:pt x="2408865" y="912098"/>
                  </a:lnTo>
                  <a:lnTo>
                    <a:pt x="2443615" y="1109179"/>
                  </a:lnTo>
                  <a:lnTo>
                    <a:pt x="2208214" y="1194851"/>
                  </a:lnTo>
                  <a:cubicBezTo>
                    <a:pt x="2212040" y="1328854"/>
                    <a:pt x="2188522" y="1462233"/>
                    <a:pt x="2139095" y="1586846"/>
                  </a:cubicBezTo>
                  <a:lnTo>
                    <a:pt x="2330998" y="1747864"/>
                  </a:lnTo>
                  <a:lnTo>
                    <a:pt x="2230938" y="1921175"/>
                  </a:lnTo>
                  <a:lnTo>
                    <a:pt x="1995541" y="1835490"/>
                  </a:lnTo>
                  <a:cubicBezTo>
                    <a:pt x="1912336" y="1940602"/>
                    <a:pt x="1808586" y="2027658"/>
                    <a:pt x="1690623" y="2091346"/>
                  </a:cubicBezTo>
                  <a:lnTo>
                    <a:pt x="1734130" y="2338046"/>
                  </a:lnTo>
                  <a:lnTo>
                    <a:pt x="1546077" y="2406492"/>
                  </a:lnTo>
                  <a:lnTo>
                    <a:pt x="1420828" y="2189544"/>
                  </a:lnTo>
                  <a:cubicBezTo>
                    <a:pt x="1289525" y="2216580"/>
                    <a:pt x="1154089" y="2216580"/>
                    <a:pt x="1022786" y="2189544"/>
                  </a:cubicBezTo>
                  <a:lnTo>
                    <a:pt x="897539" y="2406492"/>
                  </a:lnTo>
                  <a:lnTo>
                    <a:pt x="709486" y="2338046"/>
                  </a:lnTo>
                  <a:lnTo>
                    <a:pt x="752993" y="2091346"/>
                  </a:lnTo>
                  <a:cubicBezTo>
                    <a:pt x="635030" y="2027658"/>
                    <a:pt x="531280" y="1940601"/>
                    <a:pt x="448076" y="1835490"/>
                  </a:cubicBezTo>
                  <a:lnTo>
                    <a:pt x="212678" y="1921175"/>
                  </a:lnTo>
                  <a:lnTo>
                    <a:pt x="112617" y="1747864"/>
                  </a:lnTo>
                  <a:lnTo>
                    <a:pt x="304520" y="1586846"/>
                  </a:lnTo>
                  <a:cubicBezTo>
                    <a:pt x="255094" y="1462233"/>
                    <a:pt x="231575" y="1328854"/>
                    <a:pt x="235401" y="1194851"/>
                  </a:cubicBezTo>
                  <a:lnTo>
                    <a:pt x="0" y="1109179"/>
                  </a:lnTo>
                  <a:lnTo>
                    <a:pt x="34750" y="912098"/>
                  </a:lnTo>
                  <a:lnTo>
                    <a:pt x="285257" y="912104"/>
                  </a:lnTo>
                  <a:cubicBezTo>
                    <a:pt x="327494" y="784874"/>
                    <a:pt x="395211" y="667583"/>
                    <a:pt x="484278" y="567390"/>
                  </a:cubicBezTo>
                  <a:lnTo>
                    <a:pt x="359019" y="350449"/>
                  </a:lnTo>
                  <a:lnTo>
                    <a:pt x="512321" y="221813"/>
                  </a:lnTo>
                  <a:lnTo>
                    <a:pt x="704216" y="382840"/>
                  </a:lnTo>
                  <a:cubicBezTo>
                    <a:pt x="818353" y="312525"/>
                    <a:pt x="945621" y="266204"/>
                    <a:pt x="1078253" y="246702"/>
                  </a:cubicBezTo>
                  <a:lnTo>
                    <a:pt x="1121747" y="0"/>
                  </a:lnTo>
                  <a:close/>
                </a:path>
              </a:pathLst>
            </a:custGeom>
            <a:grpFill/>
            <a:ln>
              <a:solidFill>
                <a:schemeClr val="bg1"/>
              </a:solidFill>
            </a:ln>
            <a:extLst/>
          </p:spPr>
          <p:txBody>
            <a:bodyPr lIns="501445" tIns="575655" rIns="501445" bIns="614746"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solidFill>
              </a:endParaRPr>
            </a:p>
          </p:txBody>
        </p:sp>
        <p:sp>
          <p:nvSpPr>
            <p:cNvPr id="29" name="KSO_Shape"/>
            <p:cNvSpPr>
              <a:spLocks/>
            </p:cNvSpPr>
            <p:nvPr/>
          </p:nvSpPr>
          <p:spPr bwMode="auto">
            <a:xfrm>
              <a:off x="6683373" y="4021127"/>
              <a:ext cx="198952" cy="195968"/>
            </a:xfrm>
            <a:custGeom>
              <a:avLst/>
              <a:gdLst>
                <a:gd name="T0" fmla="*/ 351815 w 2443615"/>
                <a:gd name="T1" fmla="*/ 127711 h 2406492"/>
                <a:gd name="T2" fmla="*/ 127265 w 2443615"/>
                <a:gd name="T3" fmla="*/ 352436 h 2406492"/>
                <a:gd name="T4" fmla="*/ 351815 w 2443615"/>
                <a:gd name="T5" fmla="*/ 577161 h 2406492"/>
                <a:gd name="T6" fmla="*/ 576364 w 2443615"/>
                <a:gd name="T7" fmla="*/ 352436 h 2406492"/>
                <a:gd name="T8" fmla="*/ 351815 w 2443615"/>
                <a:gd name="T9" fmla="*/ 127711 h 2406492"/>
                <a:gd name="T10" fmla="*/ 323002 w 2443615"/>
                <a:gd name="T11" fmla="*/ 0 h 2406492"/>
                <a:gd name="T12" fmla="*/ 380627 w 2443615"/>
                <a:gd name="T13" fmla="*/ 0 h 2406492"/>
                <a:gd name="T14" fmla="*/ 393151 w 2443615"/>
                <a:gd name="T15" fmla="*/ 71092 h 2406492"/>
                <a:gd name="T16" fmla="*/ 500853 w 2443615"/>
                <a:gd name="T17" fmla="*/ 110323 h 2406492"/>
                <a:gd name="T18" fmla="*/ 556109 w 2443615"/>
                <a:gd name="T19" fmla="*/ 63920 h 2406492"/>
                <a:gd name="T20" fmla="*/ 600251 w 2443615"/>
                <a:gd name="T21" fmla="*/ 100990 h 2406492"/>
                <a:gd name="T22" fmla="*/ 564182 w 2443615"/>
                <a:gd name="T23" fmla="*/ 163505 h 2406492"/>
                <a:gd name="T24" fmla="*/ 621490 w 2443615"/>
                <a:gd name="T25" fmla="*/ 262842 h 2406492"/>
                <a:gd name="T26" fmla="*/ 693623 w 2443615"/>
                <a:gd name="T27" fmla="*/ 262840 h 2406492"/>
                <a:gd name="T28" fmla="*/ 703629 w 2443615"/>
                <a:gd name="T29" fmla="*/ 319633 h 2406492"/>
                <a:gd name="T30" fmla="*/ 635846 w 2443615"/>
                <a:gd name="T31" fmla="*/ 344321 h 2406492"/>
                <a:gd name="T32" fmla="*/ 615944 w 2443615"/>
                <a:gd name="T33" fmla="*/ 457282 h 2406492"/>
                <a:gd name="T34" fmla="*/ 671201 w 2443615"/>
                <a:gd name="T35" fmla="*/ 503683 h 2406492"/>
                <a:gd name="T36" fmla="*/ 642389 w 2443615"/>
                <a:gd name="T37" fmla="*/ 553626 h 2406492"/>
                <a:gd name="T38" fmla="*/ 574608 w 2443615"/>
                <a:gd name="T39" fmla="*/ 528934 h 2406492"/>
                <a:gd name="T40" fmla="*/ 486808 w 2443615"/>
                <a:gd name="T41" fmla="*/ 602665 h 2406492"/>
                <a:gd name="T42" fmla="*/ 499336 w 2443615"/>
                <a:gd name="T43" fmla="*/ 673756 h 2406492"/>
                <a:gd name="T44" fmla="*/ 445187 w 2443615"/>
                <a:gd name="T45" fmla="*/ 693480 h 2406492"/>
                <a:gd name="T46" fmla="*/ 409122 w 2443615"/>
                <a:gd name="T47" fmla="*/ 630963 h 2406492"/>
                <a:gd name="T48" fmla="*/ 294507 w 2443615"/>
                <a:gd name="T49" fmla="*/ 630963 h 2406492"/>
                <a:gd name="T50" fmla="*/ 258443 w 2443615"/>
                <a:gd name="T51" fmla="*/ 693480 h 2406492"/>
                <a:gd name="T52" fmla="*/ 204294 w 2443615"/>
                <a:gd name="T53" fmla="*/ 673756 h 2406492"/>
                <a:gd name="T54" fmla="*/ 216821 w 2443615"/>
                <a:gd name="T55" fmla="*/ 602665 h 2406492"/>
                <a:gd name="T56" fmla="*/ 129022 w 2443615"/>
                <a:gd name="T57" fmla="*/ 528934 h 2406492"/>
                <a:gd name="T58" fmla="*/ 61240 w 2443615"/>
                <a:gd name="T59" fmla="*/ 553626 h 2406492"/>
                <a:gd name="T60" fmla="*/ 32428 w 2443615"/>
                <a:gd name="T61" fmla="*/ 503683 h 2406492"/>
                <a:gd name="T62" fmla="*/ 87685 w 2443615"/>
                <a:gd name="T63" fmla="*/ 457282 h 2406492"/>
                <a:gd name="T64" fmla="*/ 67783 w 2443615"/>
                <a:gd name="T65" fmla="*/ 344321 h 2406492"/>
                <a:gd name="T66" fmla="*/ 0 w 2443615"/>
                <a:gd name="T67" fmla="*/ 319633 h 2406492"/>
                <a:gd name="T68" fmla="*/ 10006 w 2443615"/>
                <a:gd name="T69" fmla="*/ 262840 h 2406492"/>
                <a:gd name="T70" fmla="*/ 82138 w 2443615"/>
                <a:gd name="T71" fmla="*/ 262842 h 2406492"/>
                <a:gd name="T72" fmla="*/ 139446 w 2443615"/>
                <a:gd name="T73" fmla="*/ 163505 h 2406492"/>
                <a:gd name="T74" fmla="*/ 103378 w 2443615"/>
                <a:gd name="T75" fmla="*/ 100990 h 2406492"/>
                <a:gd name="T76" fmla="*/ 147520 w 2443615"/>
                <a:gd name="T77" fmla="*/ 63920 h 2406492"/>
                <a:gd name="T78" fmla="*/ 202776 w 2443615"/>
                <a:gd name="T79" fmla="*/ 110323 h 2406492"/>
                <a:gd name="T80" fmla="*/ 310478 w 2443615"/>
                <a:gd name="T81" fmla="*/ 71092 h 240649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443615" h="2406492">
                  <a:moveTo>
                    <a:pt x="1221807" y="443178"/>
                  </a:moveTo>
                  <a:cubicBezTo>
                    <a:pt x="791117" y="443178"/>
                    <a:pt x="441973" y="792322"/>
                    <a:pt x="441973" y="1223012"/>
                  </a:cubicBezTo>
                  <a:cubicBezTo>
                    <a:pt x="441973" y="1653702"/>
                    <a:pt x="791117" y="2002846"/>
                    <a:pt x="1221807" y="2002846"/>
                  </a:cubicBezTo>
                  <a:cubicBezTo>
                    <a:pt x="1652497" y="2002846"/>
                    <a:pt x="2001641" y="1653702"/>
                    <a:pt x="2001641" y="1223012"/>
                  </a:cubicBezTo>
                  <a:cubicBezTo>
                    <a:pt x="2001641" y="792322"/>
                    <a:pt x="1652497" y="443178"/>
                    <a:pt x="1221807" y="443178"/>
                  </a:cubicBezTo>
                  <a:close/>
                  <a:moveTo>
                    <a:pt x="1121747" y="0"/>
                  </a:moveTo>
                  <a:lnTo>
                    <a:pt x="1321868" y="0"/>
                  </a:lnTo>
                  <a:lnTo>
                    <a:pt x="1365362" y="246702"/>
                  </a:lnTo>
                  <a:cubicBezTo>
                    <a:pt x="1497994" y="266203"/>
                    <a:pt x="1625261" y="312525"/>
                    <a:pt x="1739400" y="382840"/>
                  </a:cubicBezTo>
                  <a:lnTo>
                    <a:pt x="1931295" y="221813"/>
                  </a:lnTo>
                  <a:lnTo>
                    <a:pt x="2084596" y="350449"/>
                  </a:lnTo>
                  <a:lnTo>
                    <a:pt x="1959337" y="567390"/>
                  </a:lnTo>
                  <a:cubicBezTo>
                    <a:pt x="2048403" y="667584"/>
                    <a:pt x="2116120" y="784874"/>
                    <a:pt x="2158357" y="912104"/>
                  </a:cubicBezTo>
                  <a:lnTo>
                    <a:pt x="2408865" y="912098"/>
                  </a:lnTo>
                  <a:lnTo>
                    <a:pt x="2443615" y="1109179"/>
                  </a:lnTo>
                  <a:lnTo>
                    <a:pt x="2208214" y="1194851"/>
                  </a:lnTo>
                  <a:cubicBezTo>
                    <a:pt x="2212040" y="1328854"/>
                    <a:pt x="2188522" y="1462233"/>
                    <a:pt x="2139095" y="1586846"/>
                  </a:cubicBezTo>
                  <a:lnTo>
                    <a:pt x="2330998" y="1747864"/>
                  </a:lnTo>
                  <a:lnTo>
                    <a:pt x="2230938" y="1921175"/>
                  </a:lnTo>
                  <a:lnTo>
                    <a:pt x="1995541" y="1835490"/>
                  </a:lnTo>
                  <a:cubicBezTo>
                    <a:pt x="1912336" y="1940602"/>
                    <a:pt x="1808586" y="2027658"/>
                    <a:pt x="1690623" y="2091346"/>
                  </a:cubicBezTo>
                  <a:lnTo>
                    <a:pt x="1734130" y="2338046"/>
                  </a:lnTo>
                  <a:lnTo>
                    <a:pt x="1546077" y="2406492"/>
                  </a:lnTo>
                  <a:lnTo>
                    <a:pt x="1420828" y="2189544"/>
                  </a:lnTo>
                  <a:cubicBezTo>
                    <a:pt x="1289525" y="2216580"/>
                    <a:pt x="1154089" y="2216580"/>
                    <a:pt x="1022786" y="2189544"/>
                  </a:cubicBezTo>
                  <a:lnTo>
                    <a:pt x="897539" y="2406492"/>
                  </a:lnTo>
                  <a:lnTo>
                    <a:pt x="709486" y="2338046"/>
                  </a:lnTo>
                  <a:lnTo>
                    <a:pt x="752993" y="2091346"/>
                  </a:lnTo>
                  <a:cubicBezTo>
                    <a:pt x="635030" y="2027658"/>
                    <a:pt x="531280" y="1940601"/>
                    <a:pt x="448076" y="1835490"/>
                  </a:cubicBezTo>
                  <a:lnTo>
                    <a:pt x="212678" y="1921175"/>
                  </a:lnTo>
                  <a:lnTo>
                    <a:pt x="112617" y="1747864"/>
                  </a:lnTo>
                  <a:lnTo>
                    <a:pt x="304520" y="1586846"/>
                  </a:lnTo>
                  <a:cubicBezTo>
                    <a:pt x="255094" y="1462233"/>
                    <a:pt x="231575" y="1328854"/>
                    <a:pt x="235401" y="1194851"/>
                  </a:cubicBezTo>
                  <a:lnTo>
                    <a:pt x="0" y="1109179"/>
                  </a:lnTo>
                  <a:lnTo>
                    <a:pt x="34750" y="912098"/>
                  </a:lnTo>
                  <a:lnTo>
                    <a:pt x="285257" y="912104"/>
                  </a:lnTo>
                  <a:cubicBezTo>
                    <a:pt x="327494" y="784874"/>
                    <a:pt x="395211" y="667583"/>
                    <a:pt x="484278" y="567390"/>
                  </a:cubicBezTo>
                  <a:lnTo>
                    <a:pt x="359019" y="350449"/>
                  </a:lnTo>
                  <a:lnTo>
                    <a:pt x="512321" y="221813"/>
                  </a:lnTo>
                  <a:lnTo>
                    <a:pt x="704216" y="382840"/>
                  </a:lnTo>
                  <a:cubicBezTo>
                    <a:pt x="818353" y="312525"/>
                    <a:pt x="945621" y="266204"/>
                    <a:pt x="1078253" y="246702"/>
                  </a:cubicBezTo>
                  <a:lnTo>
                    <a:pt x="1121747" y="0"/>
                  </a:lnTo>
                  <a:close/>
                </a:path>
              </a:pathLst>
            </a:custGeom>
            <a:grpFill/>
            <a:ln>
              <a:solidFill>
                <a:schemeClr val="bg1"/>
              </a:solidFill>
            </a:ln>
            <a:extLst/>
          </p:spPr>
          <p:txBody>
            <a:bodyPr lIns="501445" tIns="575655" rIns="501445" bIns="614746"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solidFill>
              </a:endParaRPr>
            </a:p>
          </p:txBody>
        </p:sp>
        <p:sp>
          <p:nvSpPr>
            <p:cNvPr id="30" name="KSO_Shape"/>
            <p:cNvSpPr>
              <a:spLocks/>
            </p:cNvSpPr>
            <p:nvPr/>
          </p:nvSpPr>
          <p:spPr bwMode="auto">
            <a:xfrm>
              <a:off x="6587272" y="4341677"/>
              <a:ext cx="153148" cy="150850"/>
            </a:xfrm>
            <a:custGeom>
              <a:avLst/>
              <a:gdLst>
                <a:gd name="T0" fmla="*/ 351815 w 2443615"/>
                <a:gd name="T1" fmla="*/ 127711 h 2406492"/>
                <a:gd name="T2" fmla="*/ 127265 w 2443615"/>
                <a:gd name="T3" fmla="*/ 352436 h 2406492"/>
                <a:gd name="T4" fmla="*/ 351815 w 2443615"/>
                <a:gd name="T5" fmla="*/ 577161 h 2406492"/>
                <a:gd name="T6" fmla="*/ 576364 w 2443615"/>
                <a:gd name="T7" fmla="*/ 352436 h 2406492"/>
                <a:gd name="T8" fmla="*/ 351815 w 2443615"/>
                <a:gd name="T9" fmla="*/ 127711 h 2406492"/>
                <a:gd name="T10" fmla="*/ 323002 w 2443615"/>
                <a:gd name="T11" fmla="*/ 0 h 2406492"/>
                <a:gd name="T12" fmla="*/ 380627 w 2443615"/>
                <a:gd name="T13" fmla="*/ 0 h 2406492"/>
                <a:gd name="T14" fmla="*/ 393151 w 2443615"/>
                <a:gd name="T15" fmla="*/ 71092 h 2406492"/>
                <a:gd name="T16" fmla="*/ 500853 w 2443615"/>
                <a:gd name="T17" fmla="*/ 110323 h 2406492"/>
                <a:gd name="T18" fmla="*/ 556109 w 2443615"/>
                <a:gd name="T19" fmla="*/ 63920 h 2406492"/>
                <a:gd name="T20" fmla="*/ 600251 w 2443615"/>
                <a:gd name="T21" fmla="*/ 100990 h 2406492"/>
                <a:gd name="T22" fmla="*/ 564182 w 2443615"/>
                <a:gd name="T23" fmla="*/ 163505 h 2406492"/>
                <a:gd name="T24" fmla="*/ 621490 w 2443615"/>
                <a:gd name="T25" fmla="*/ 262842 h 2406492"/>
                <a:gd name="T26" fmla="*/ 693623 w 2443615"/>
                <a:gd name="T27" fmla="*/ 262840 h 2406492"/>
                <a:gd name="T28" fmla="*/ 703629 w 2443615"/>
                <a:gd name="T29" fmla="*/ 319633 h 2406492"/>
                <a:gd name="T30" fmla="*/ 635846 w 2443615"/>
                <a:gd name="T31" fmla="*/ 344321 h 2406492"/>
                <a:gd name="T32" fmla="*/ 615944 w 2443615"/>
                <a:gd name="T33" fmla="*/ 457282 h 2406492"/>
                <a:gd name="T34" fmla="*/ 671201 w 2443615"/>
                <a:gd name="T35" fmla="*/ 503683 h 2406492"/>
                <a:gd name="T36" fmla="*/ 642389 w 2443615"/>
                <a:gd name="T37" fmla="*/ 553626 h 2406492"/>
                <a:gd name="T38" fmla="*/ 574608 w 2443615"/>
                <a:gd name="T39" fmla="*/ 528934 h 2406492"/>
                <a:gd name="T40" fmla="*/ 486808 w 2443615"/>
                <a:gd name="T41" fmla="*/ 602665 h 2406492"/>
                <a:gd name="T42" fmla="*/ 499336 w 2443615"/>
                <a:gd name="T43" fmla="*/ 673756 h 2406492"/>
                <a:gd name="T44" fmla="*/ 445187 w 2443615"/>
                <a:gd name="T45" fmla="*/ 693480 h 2406492"/>
                <a:gd name="T46" fmla="*/ 409122 w 2443615"/>
                <a:gd name="T47" fmla="*/ 630963 h 2406492"/>
                <a:gd name="T48" fmla="*/ 294507 w 2443615"/>
                <a:gd name="T49" fmla="*/ 630963 h 2406492"/>
                <a:gd name="T50" fmla="*/ 258443 w 2443615"/>
                <a:gd name="T51" fmla="*/ 693480 h 2406492"/>
                <a:gd name="T52" fmla="*/ 204294 w 2443615"/>
                <a:gd name="T53" fmla="*/ 673756 h 2406492"/>
                <a:gd name="T54" fmla="*/ 216821 w 2443615"/>
                <a:gd name="T55" fmla="*/ 602665 h 2406492"/>
                <a:gd name="T56" fmla="*/ 129022 w 2443615"/>
                <a:gd name="T57" fmla="*/ 528934 h 2406492"/>
                <a:gd name="T58" fmla="*/ 61240 w 2443615"/>
                <a:gd name="T59" fmla="*/ 553626 h 2406492"/>
                <a:gd name="T60" fmla="*/ 32428 w 2443615"/>
                <a:gd name="T61" fmla="*/ 503683 h 2406492"/>
                <a:gd name="T62" fmla="*/ 87685 w 2443615"/>
                <a:gd name="T63" fmla="*/ 457282 h 2406492"/>
                <a:gd name="T64" fmla="*/ 67783 w 2443615"/>
                <a:gd name="T65" fmla="*/ 344321 h 2406492"/>
                <a:gd name="T66" fmla="*/ 0 w 2443615"/>
                <a:gd name="T67" fmla="*/ 319633 h 2406492"/>
                <a:gd name="T68" fmla="*/ 10006 w 2443615"/>
                <a:gd name="T69" fmla="*/ 262840 h 2406492"/>
                <a:gd name="T70" fmla="*/ 82138 w 2443615"/>
                <a:gd name="T71" fmla="*/ 262842 h 2406492"/>
                <a:gd name="T72" fmla="*/ 139446 w 2443615"/>
                <a:gd name="T73" fmla="*/ 163505 h 2406492"/>
                <a:gd name="T74" fmla="*/ 103378 w 2443615"/>
                <a:gd name="T75" fmla="*/ 100990 h 2406492"/>
                <a:gd name="T76" fmla="*/ 147520 w 2443615"/>
                <a:gd name="T77" fmla="*/ 63920 h 2406492"/>
                <a:gd name="T78" fmla="*/ 202776 w 2443615"/>
                <a:gd name="T79" fmla="*/ 110323 h 2406492"/>
                <a:gd name="T80" fmla="*/ 310478 w 2443615"/>
                <a:gd name="T81" fmla="*/ 71092 h 240649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443615" h="2406492">
                  <a:moveTo>
                    <a:pt x="1221807" y="443178"/>
                  </a:moveTo>
                  <a:cubicBezTo>
                    <a:pt x="791117" y="443178"/>
                    <a:pt x="441973" y="792322"/>
                    <a:pt x="441973" y="1223012"/>
                  </a:cubicBezTo>
                  <a:cubicBezTo>
                    <a:pt x="441973" y="1653702"/>
                    <a:pt x="791117" y="2002846"/>
                    <a:pt x="1221807" y="2002846"/>
                  </a:cubicBezTo>
                  <a:cubicBezTo>
                    <a:pt x="1652497" y="2002846"/>
                    <a:pt x="2001641" y="1653702"/>
                    <a:pt x="2001641" y="1223012"/>
                  </a:cubicBezTo>
                  <a:cubicBezTo>
                    <a:pt x="2001641" y="792322"/>
                    <a:pt x="1652497" y="443178"/>
                    <a:pt x="1221807" y="443178"/>
                  </a:cubicBezTo>
                  <a:close/>
                  <a:moveTo>
                    <a:pt x="1121747" y="0"/>
                  </a:moveTo>
                  <a:lnTo>
                    <a:pt x="1321868" y="0"/>
                  </a:lnTo>
                  <a:lnTo>
                    <a:pt x="1365362" y="246702"/>
                  </a:lnTo>
                  <a:cubicBezTo>
                    <a:pt x="1497994" y="266203"/>
                    <a:pt x="1625261" y="312525"/>
                    <a:pt x="1739400" y="382840"/>
                  </a:cubicBezTo>
                  <a:lnTo>
                    <a:pt x="1931295" y="221813"/>
                  </a:lnTo>
                  <a:lnTo>
                    <a:pt x="2084596" y="350449"/>
                  </a:lnTo>
                  <a:lnTo>
                    <a:pt x="1959337" y="567390"/>
                  </a:lnTo>
                  <a:cubicBezTo>
                    <a:pt x="2048403" y="667584"/>
                    <a:pt x="2116120" y="784874"/>
                    <a:pt x="2158357" y="912104"/>
                  </a:cubicBezTo>
                  <a:lnTo>
                    <a:pt x="2408865" y="912098"/>
                  </a:lnTo>
                  <a:lnTo>
                    <a:pt x="2443615" y="1109179"/>
                  </a:lnTo>
                  <a:lnTo>
                    <a:pt x="2208214" y="1194851"/>
                  </a:lnTo>
                  <a:cubicBezTo>
                    <a:pt x="2212040" y="1328854"/>
                    <a:pt x="2188522" y="1462233"/>
                    <a:pt x="2139095" y="1586846"/>
                  </a:cubicBezTo>
                  <a:lnTo>
                    <a:pt x="2330998" y="1747864"/>
                  </a:lnTo>
                  <a:lnTo>
                    <a:pt x="2230938" y="1921175"/>
                  </a:lnTo>
                  <a:lnTo>
                    <a:pt x="1995541" y="1835490"/>
                  </a:lnTo>
                  <a:cubicBezTo>
                    <a:pt x="1912336" y="1940602"/>
                    <a:pt x="1808586" y="2027658"/>
                    <a:pt x="1690623" y="2091346"/>
                  </a:cubicBezTo>
                  <a:lnTo>
                    <a:pt x="1734130" y="2338046"/>
                  </a:lnTo>
                  <a:lnTo>
                    <a:pt x="1546077" y="2406492"/>
                  </a:lnTo>
                  <a:lnTo>
                    <a:pt x="1420828" y="2189544"/>
                  </a:lnTo>
                  <a:cubicBezTo>
                    <a:pt x="1289525" y="2216580"/>
                    <a:pt x="1154089" y="2216580"/>
                    <a:pt x="1022786" y="2189544"/>
                  </a:cubicBezTo>
                  <a:lnTo>
                    <a:pt x="897539" y="2406492"/>
                  </a:lnTo>
                  <a:lnTo>
                    <a:pt x="709486" y="2338046"/>
                  </a:lnTo>
                  <a:lnTo>
                    <a:pt x="752993" y="2091346"/>
                  </a:lnTo>
                  <a:cubicBezTo>
                    <a:pt x="635030" y="2027658"/>
                    <a:pt x="531280" y="1940601"/>
                    <a:pt x="448076" y="1835490"/>
                  </a:cubicBezTo>
                  <a:lnTo>
                    <a:pt x="212678" y="1921175"/>
                  </a:lnTo>
                  <a:lnTo>
                    <a:pt x="112617" y="1747864"/>
                  </a:lnTo>
                  <a:lnTo>
                    <a:pt x="304520" y="1586846"/>
                  </a:lnTo>
                  <a:cubicBezTo>
                    <a:pt x="255094" y="1462233"/>
                    <a:pt x="231575" y="1328854"/>
                    <a:pt x="235401" y="1194851"/>
                  </a:cubicBezTo>
                  <a:lnTo>
                    <a:pt x="0" y="1109179"/>
                  </a:lnTo>
                  <a:lnTo>
                    <a:pt x="34750" y="912098"/>
                  </a:lnTo>
                  <a:lnTo>
                    <a:pt x="285257" y="912104"/>
                  </a:lnTo>
                  <a:cubicBezTo>
                    <a:pt x="327494" y="784874"/>
                    <a:pt x="395211" y="667583"/>
                    <a:pt x="484278" y="567390"/>
                  </a:cubicBezTo>
                  <a:lnTo>
                    <a:pt x="359019" y="350449"/>
                  </a:lnTo>
                  <a:lnTo>
                    <a:pt x="512321" y="221813"/>
                  </a:lnTo>
                  <a:lnTo>
                    <a:pt x="704216" y="382840"/>
                  </a:lnTo>
                  <a:cubicBezTo>
                    <a:pt x="818353" y="312525"/>
                    <a:pt x="945621" y="266204"/>
                    <a:pt x="1078253" y="246702"/>
                  </a:cubicBezTo>
                  <a:lnTo>
                    <a:pt x="1121747" y="0"/>
                  </a:lnTo>
                  <a:close/>
                </a:path>
              </a:pathLst>
            </a:custGeom>
            <a:grpFill/>
            <a:ln>
              <a:solidFill>
                <a:schemeClr val="bg1"/>
              </a:solidFill>
            </a:ln>
            <a:extLst/>
          </p:spPr>
          <p:txBody>
            <a:bodyPr lIns="501445" tIns="575655" rIns="501445" bIns="614746"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solidFill>
              </a:endParaRPr>
            </a:p>
          </p:txBody>
        </p:sp>
      </p:grpSp>
      <p:cxnSp>
        <p:nvCxnSpPr>
          <p:cNvPr id="31" name="直接连接符 30"/>
          <p:cNvCxnSpPr/>
          <p:nvPr/>
        </p:nvCxnSpPr>
        <p:spPr>
          <a:xfrm flipH="1" flipV="1">
            <a:off x="3995927" y="2530452"/>
            <a:ext cx="548486" cy="251433"/>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椭圆 31"/>
          <p:cNvSpPr/>
          <p:nvPr/>
        </p:nvSpPr>
        <p:spPr>
          <a:xfrm>
            <a:off x="3166628" y="1951380"/>
            <a:ext cx="785686" cy="78568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cxnSp>
        <p:nvCxnSpPr>
          <p:cNvPr id="33" name="直接箭头连接符 32"/>
          <p:cNvCxnSpPr/>
          <p:nvPr/>
        </p:nvCxnSpPr>
        <p:spPr>
          <a:xfrm flipH="1" flipV="1">
            <a:off x="2730172" y="1917397"/>
            <a:ext cx="462993" cy="159997"/>
          </a:xfrm>
          <a:prstGeom prst="straightConnector1">
            <a:avLst/>
          </a:prstGeom>
          <a:ln w="15875">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V="1">
            <a:off x="5851014" y="2201385"/>
            <a:ext cx="906916" cy="55741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
        <p:nvSpPr>
          <p:cNvPr id="35" name="椭圆 34"/>
          <p:cNvSpPr/>
          <p:nvPr/>
        </p:nvSpPr>
        <p:spPr>
          <a:xfrm>
            <a:off x="6777225" y="1684551"/>
            <a:ext cx="785686" cy="78568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cxnSp>
        <p:nvCxnSpPr>
          <p:cNvPr id="36" name="直接箭头连接符 35"/>
          <p:cNvCxnSpPr/>
          <p:nvPr/>
        </p:nvCxnSpPr>
        <p:spPr>
          <a:xfrm>
            <a:off x="7576885" y="1983322"/>
            <a:ext cx="594537" cy="0"/>
          </a:xfrm>
          <a:prstGeom prst="straightConnector1">
            <a:avLst/>
          </a:prstGeom>
          <a:ln w="15875">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H="1">
            <a:off x="4055793" y="4111493"/>
            <a:ext cx="551658" cy="307879"/>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
        <p:nvSpPr>
          <p:cNvPr id="38" name="椭圆 37"/>
          <p:cNvSpPr/>
          <p:nvPr/>
        </p:nvSpPr>
        <p:spPr>
          <a:xfrm>
            <a:off x="3268455" y="4181603"/>
            <a:ext cx="785686" cy="78568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cxnSp>
        <p:nvCxnSpPr>
          <p:cNvPr id="39" name="直接箭头连接符 38"/>
          <p:cNvCxnSpPr/>
          <p:nvPr/>
        </p:nvCxnSpPr>
        <p:spPr>
          <a:xfrm flipH="1">
            <a:off x="2615354" y="4667374"/>
            <a:ext cx="560502" cy="0"/>
          </a:xfrm>
          <a:prstGeom prst="straightConnector1">
            <a:avLst/>
          </a:prstGeom>
          <a:ln w="15875">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直接箭头连接符 39"/>
          <p:cNvCxnSpPr/>
          <p:nvPr/>
        </p:nvCxnSpPr>
        <p:spPr>
          <a:xfrm>
            <a:off x="4017377" y="4825914"/>
            <a:ext cx="314244" cy="343337"/>
          </a:xfrm>
          <a:prstGeom prst="straightConnector1">
            <a:avLst/>
          </a:prstGeom>
          <a:ln w="15875">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6044663" y="3844427"/>
            <a:ext cx="1025929" cy="489143"/>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椭圆 41"/>
          <p:cNvSpPr/>
          <p:nvPr/>
        </p:nvSpPr>
        <p:spPr>
          <a:xfrm>
            <a:off x="7133630" y="4022740"/>
            <a:ext cx="785686" cy="78568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cxnSp>
        <p:nvCxnSpPr>
          <p:cNvPr id="43" name="直接箭头连接符 42"/>
          <p:cNvCxnSpPr/>
          <p:nvPr/>
        </p:nvCxnSpPr>
        <p:spPr>
          <a:xfrm flipV="1">
            <a:off x="7982354" y="4334487"/>
            <a:ext cx="640239" cy="14937"/>
          </a:xfrm>
          <a:prstGeom prst="straightConnector1">
            <a:avLst/>
          </a:prstGeom>
          <a:ln w="15875">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直接箭头连接符 43"/>
          <p:cNvCxnSpPr/>
          <p:nvPr/>
        </p:nvCxnSpPr>
        <p:spPr>
          <a:xfrm flipH="1">
            <a:off x="6763520" y="4662268"/>
            <a:ext cx="408228" cy="335314"/>
          </a:xfrm>
          <a:prstGeom prst="straightConnector1">
            <a:avLst/>
          </a:prstGeom>
          <a:ln w="15875">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45" name="KSO_Shape"/>
          <p:cNvSpPr>
            <a:spLocks/>
          </p:cNvSpPr>
          <p:nvPr/>
        </p:nvSpPr>
        <p:spPr bwMode="auto">
          <a:xfrm>
            <a:off x="3404382" y="2119889"/>
            <a:ext cx="326413" cy="512676"/>
          </a:xfrm>
          <a:custGeom>
            <a:avLst/>
            <a:gdLst>
              <a:gd name="T0" fmla="*/ 487259 w 2187"/>
              <a:gd name="T1" fmla="*/ 1307949 h 3433"/>
              <a:gd name="T2" fmla="*/ 487259 w 2187"/>
              <a:gd name="T3" fmla="*/ 1629955 h 3433"/>
              <a:gd name="T4" fmla="*/ 422746 w 2187"/>
              <a:gd name="T5" fmla="*/ 1694460 h 3433"/>
              <a:gd name="T6" fmla="*/ 197736 w 2187"/>
              <a:gd name="T7" fmla="*/ 1690265 h 3433"/>
              <a:gd name="T8" fmla="*/ 129027 w 2187"/>
              <a:gd name="T9" fmla="*/ 1800397 h 3433"/>
              <a:gd name="T10" fmla="*/ 955112 w 2187"/>
              <a:gd name="T11" fmla="*/ 1800397 h 3433"/>
              <a:gd name="T12" fmla="*/ 890599 w 2187"/>
              <a:gd name="T13" fmla="*/ 1690265 h 3433"/>
              <a:gd name="T14" fmla="*/ 675030 w 2187"/>
              <a:gd name="T15" fmla="*/ 1690265 h 3433"/>
              <a:gd name="T16" fmla="*/ 635168 w 2187"/>
              <a:gd name="T17" fmla="*/ 1625759 h 3433"/>
              <a:gd name="T18" fmla="*/ 630972 w 2187"/>
              <a:gd name="T19" fmla="*/ 1307949 h 3433"/>
              <a:gd name="T20" fmla="*/ 1099350 w 2187"/>
              <a:gd name="T21" fmla="*/ 899412 h 3433"/>
              <a:gd name="T22" fmla="*/ 955112 w 2187"/>
              <a:gd name="T23" fmla="*/ 0 h 3433"/>
              <a:gd name="T24" fmla="*/ 142139 w 2187"/>
              <a:gd name="T25" fmla="*/ 0 h 3433"/>
              <a:gd name="T26" fmla="*/ 0 w 2187"/>
              <a:gd name="T27" fmla="*/ 899412 h 3433"/>
              <a:gd name="T28" fmla="*/ 487259 w 2187"/>
              <a:gd name="T29" fmla="*/ 1307949 h 3433"/>
              <a:gd name="T30" fmla="*/ 206653 w 2187"/>
              <a:gd name="T31" fmla="*/ 69226 h 3433"/>
              <a:gd name="T32" fmla="*/ 894795 w 2187"/>
              <a:gd name="T33" fmla="*/ 69226 h 3433"/>
              <a:gd name="T34" fmla="*/ 1028542 w 2187"/>
              <a:gd name="T35" fmla="*/ 946087 h 3433"/>
              <a:gd name="T36" fmla="*/ 553346 w 2187"/>
              <a:gd name="T37" fmla="*/ 1239248 h 3433"/>
              <a:gd name="T38" fmla="*/ 62940 w 2187"/>
              <a:gd name="T39" fmla="*/ 944514 h 3433"/>
              <a:gd name="T40" fmla="*/ 206653 w 2187"/>
              <a:gd name="T41" fmla="*/ 69226 h 3433"/>
              <a:gd name="T42" fmla="*/ 554920 w 2187"/>
              <a:gd name="T43" fmla="*/ 1172644 h 3433"/>
              <a:gd name="T44" fmla="*/ 957210 w 2187"/>
              <a:gd name="T45" fmla="*/ 948709 h 3433"/>
              <a:gd name="T46" fmla="*/ 864899 w 2187"/>
              <a:gd name="T47" fmla="*/ 428991 h 3433"/>
              <a:gd name="T48" fmla="*/ 240745 w 2187"/>
              <a:gd name="T49" fmla="*/ 431088 h 3433"/>
              <a:gd name="T50" fmla="*/ 142139 w 2187"/>
              <a:gd name="T51" fmla="*/ 955527 h 3433"/>
              <a:gd name="T52" fmla="*/ 554920 w 2187"/>
              <a:gd name="T53" fmla="*/ 1172644 h 3433"/>
              <a:gd name="T54" fmla="*/ 348267 w 2187"/>
              <a:gd name="T55" fmla="*/ 495070 h 3433"/>
              <a:gd name="T56" fmla="*/ 348267 w 2187"/>
              <a:gd name="T57" fmla="*/ 495070 h 3433"/>
              <a:gd name="T58" fmla="*/ 573277 w 2187"/>
              <a:gd name="T59" fmla="*/ 1088734 h 3433"/>
              <a:gd name="T60" fmla="*/ 291621 w 2187"/>
              <a:gd name="T61" fmla="*/ 951331 h 3433"/>
              <a:gd name="T62" fmla="*/ 348267 w 2187"/>
              <a:gd name="T63" fmla="*/ 495070 h 343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187" h="3433">
                <a:moveTo>
                  <a:pt x="929" y="2494"/>
                </a:moveTo>
                <a:cubicBezTo>
                  <a:pt x="929" y="3108"/>
                  <a:pt x="929" y="3108"/>
                  <a:pt x="929" y="3108"/>
                </a:cubicBezTo>
                <a:cubicBezTo>
                  <a:pt x="929" y="3239"/>
                  <a:pt x="806" y="3231"/>
                  <a:pt x="806" y="3231"/>
                </a:cubicBezTo>
                <a:cubicBezTo>
                  <a:pt x="377" y="3223"/>
                  <a:pt x="377" y="3223"/>
                  <a:pt x="377" y="3223"/>
                </a:cubicBezTo>
                <a:cubicBezTo>
                  <a:pt x="246" y="3223"/>
                  <a:pt x="246" y="3433"/>
                  <a:pt x="246" y="3433"/>
                </a:cubicBezTo>
                <a:cubicBezTo>
                  <a:pt x="1821" y="3433"/>
                  <a:pt x="1821" y="3433"/>
                  <a:pt x="1821" y="3433"/>
                </a:cubicBezTo>
                <a:cubicBezTo>
                  <a:pt x="1821" y="3326"/>
                  <a:pt x="1698" y="3223"/>
                  <a:pt x="1698" y="3223"/>
                </a:cubicBezTo>
                <a:cubicBezTo>
                  <a:pt x="1287" y="3223"/>
                  <a:pt x="1287" y="3223"/>
                  <a:pt x="1287" y="3223"/>
                </a:cubicBezTo>
                <a:cubicBezTo>
                  <a:pt x="1196" y="3223"/>
                  <a:pt x="1211" y="3100"/>
                  <a:pt x="1211" y="3100"/>
                </a:cubicBezTo>
                <a:cubicBezTo>
                  <a:pt x="1203" y="2494"/>
                  <a:pt x="1203" y="2494"/>
                  <a:pt x="1203" y="2494"/>
                </a:cubicBezTo>
                <a:cubicBezTo>
                  <a:pt x="2187" y="2494"/>
                  <a:pt x="2096" y="1715"/>
                  <a:pt x="2096" y="1715"/>
                </a:cubicBezTo>
                <a:cubicBezTo>
                  <a:pt x="1821" y="0"/>
                  <a:pt x="1821" y="0"/>
                  <a:pt x="1821" y="0"/>
                </a:cubicBezTo>
                <a:cubicBezTo>
                  <a:pt x="271" y="0"/>
                  <a:pt x="271" y="0"/>
                  <a:pt x="271" y="0"/>
                </a:cubicBezTo>
                <a:cubicBezTo>
                  <a:pt x="0" y="1715"/>
                  <a:pt x="0" y="1715"/>
                  <a:pt x="0" y="1715"/>
                </a:cubicBezTo>
                <a:cubicBezTo>
                  <a:pt x="0" y="2437"/>
                  <a:pt x="929" y="2494"/>
                  <a:pt x="929" y="2494"/>
                </a:cubicBezTo>
                <a:close/>
                <a:moveTo>
                  <a:pt x="394" y="132"/>
                </a:moveTo>
                <a:cubicBezTo>
                  <a:pt x="1706" y="132"/>
                  <a:pt x="1706" y="132"/>
                  <a:pt x="1706" y="132"/>
                </a:cubicBezTo>
                <a:cubicBezTo>
                  <a:pt x="1706" y="132"/>
                  <a:pt x="1961" y="1685"/>
                  <a:pt x="1961" y="1804"/>
                </a:cubicBezTo>
                <a:cubicBezTo>
                  <a:pt x="1961" y="1804"/>
                  <a:pt x="1884" y="2363"/>
                  <a:pt x="1055" y="2363"/>
                </a:cubicBezTo>
                <a:cubicBezTo>
                  <a:pt x="1055" y="2363"/>
                  <a:pt x="420" y="2432"/>
                  <a:pt x="120" y="1801"/>
                </a:cubicBezTo>
                <a:lnTo>
                  <a:pt x="394" y="132"/>
                </a:lnTo>
                <a:close/>
                <a:moveTo>
                  <a:pt x="1058" y="2236"/>
                </a:moveTo>
                <a:cubicBezTo>
                  <a:pt x="1592" y="2236"/>
                  <a:pt x="1801" y="1887"/>
                  <a:pt x="1825" y="1809"/>
                </a:cubicBezTo>
                <a:cubicBezTo>
                  <a:pt x="1649" y="818"/>
                  <a:pt x="1649" y="818"/>
                  <a:pt x="1649" y="818"/>
                </a:cubicBezTo>
                <a:cubicBezTo>
                  <a:pt x="459" y="822"/>
                  <a:pt x="459" y="822"/>
                  <a:pt x="459" y="822"/>
                </a:cubicBezTo>
                <a:cubicBezTo>
                  <a:pt x="459" y="822"/>
                  <a:pt x="275" y="1686"/>
                  <a:pt x="271" y="1822"/>
                </a:cubicBezTo>
                <a:cubicBezTo>
                  <a:pt x="271" y="1822"/>
                  <a:pt x="484" y="2236"/>
                  <a:pt x="1058" y="2236"/>
                </a:cubicBezTo>
                <a:close/>
                <a:moveTo>
                  <a:pt x="664" y="944"/>
                </a:moveTo>
                <a:cubicBezTo>
                  <a:pt x="666" y="940"/>
                  <a:pt x="666" y="941"/>
                  <a:pt x="664" y="944"/>
                </a:cubicBezTo>
                <a:cubicBezTo>
                  <a:pt x="676" y="1876"/>
                  <a:pt x="1093" y="2076"/>
                  <a:pt x="1093" y="2076"/>
                </a:cubicBezTo>
                <a:cubicBezTo>
                  <a:pt x="1093" y="2076"/>
                  <a:pt x="687" y="2082"/>
                  <a:pt x="556" y="1814"/>
                </a:cubicBezTo>
                <a:cubicBezTo>
                  <a:pt x="434" y="1565"/>
                  <a:pt x="648" y="988"/>
                  <a:pt x="664" y="944"/>
                </a:cubicBezTo>
                <a:close/>
              </a:path>
            </a:pathLst>
          </a:custGeom>
          <a:noFill/>
          <a:ln>
            <a:solidFill>
              <a:schemeClr val="bg1"/>
            </a:solidFill>
          </a:ln>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solidFill>
            </a:endParaRPr>
          </a:p>
        </p:txBody>
      </p:sp>
      <p:grpSp>
        <p:nvGrpSpPr>
          <p:cNvPr id="46" name="组合 45"/>
          <p:cNvGrpSpPr/>
          <p:nvPr/>
        </p:nvGrpSpPr>
        <p:grpSpPr>
          <a:xfrm>
            <a:off x="2190156" y="1540985"/>
            <a:ext cx="511028" cy="511028"/>
            <a:chOff x="2862212" y="1646587"/>
            <a:chExt cx="511028" cy="511028"/>
          </a:xfrm>
          <a:noFill/>
        </p:grpSpPr>
        <p:sp>
          <p:nvSpPr>
            <p:cNvPr id="47" name="椭圆 46"/>
            <p:cNvSpPr/>
            <p:nvPr/>
          </p:nvSpPr>
          <p:spPr>
            <a:xfrm>
              <a:off x="2862212" y="1646587"/>
              <a:ext cx="511028" cy="511028"/>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8" name="KSO_Shape"/>
            <p:cNvSpPr>
              <a:spLocks/>
            </p:cNvSpPr>
            <p:nvPr/>
          </p:nvSpPr>
          <p:spPr bwMode="auto">
            <a:xfrm>
              <a:off x="3004146" y="1731318"/>
              <a:ext cx="221565" cy="349937"/>
            </a:xfrm>
            <a:custGeom>
              <a:avLst/>
              <a:gdLst>
                <a:gd name="T0" fmla="*/ 955216 w 2128"/>
                <a:gd name="T1" fmla="*/ 1800397 h 3363"/>
                <a:gd name="T2" fmla="*/ 183654 w 2128"/>
                <a:gd name="T3" fmla="*/ 1800397 h 3363"/>
                <a:gd name="T4" fmla="*/ 0 w 2128"/>
                <a:gd name="T5" fmla="*/ 1616770 h 3363"/>
                <a:gd name="T6" fmla="*/ 0 w 2128"/>
                <a:gd name="T7" fmla="*/ 771446 h 3363"/>
                <a:gd name="T8" fmla="*/ 2142 w 2128"/>
                <a:gd name="T9" fmla="*/ 750567 h 3363"/>
                <a:gd name="T10" fmla="*/ 220599 w 2128"/>
                <a:gd name="T11" fmla="*/ 429354 h 3363"/>
                <a:gd name="T12" fmla="*/ 220599 w 2128"/>
                <a:gd name="T13" fmla="*/ 404193 h 3363"/>
                <a:gd name="T14" fmla="*/ 918807 w 2128"/>
                <a:gd name="T15" fmla="*/ 404193 h 3363"/>
                <a:gd name="T16" fmla="*/ 918807 w 2128"/>
                <a:gd name="T17" fmla="*/ 429354 h 3363"/>
                <a:gd name="T18" fmla="*/ 1137264 w 2128"/>
                <a:gd name="T19" fmla="*/ 750567 h 3363"/>
                <a:gd name="T20" fmla="*/ 1139406 w 2128"/>
                <a:gd name="T21" fmla="*/ 771446 h 3363"/>
                <a:gd name="T22" fmla="*/ 1139406 w 2128"/>
                <a:gd name="T23" fmla="*/ 1616770 h 3363"/>
                <a:gd name="T24" fmla="*/ 955216 w 2128"/>
                <a:gd name="T25" fmla="*/ 1800397 h 3363"/>
                <a:gd name="T26" fmla="*/ 1063374 w 2128"/>
                <a:gd name="T27" fmla="*/ 840506 h 3363"/>
                <a:gd name="T28" fmla="*/ 1061768 w 2128"/>
                <a:gd name="T29" fmla="*/ 821769 h 3363"/>
                <a:gd name="T30" fmla="*/ 851342 w 2128"/>
                <a:gd name="T31" fmla="*/ 500556 h 3363"/>
                <a:gd name="T32" fmla="*/ 851342 w 2128"/>
                <a:gd name="T33" fmla="*/ 475930 h 3363"/>
                <a:gd name="T34" fmla="*/ 291812 w 2128"/>
                <a:gd name="T35" fmla="*/ 475930 h 3363"/>
                <a:gd name="T36" fmla="*/ 291812 w 2128"/>
                <a:gd name="T37" fmla="*/ 500556 h 3363"/>
                <a:gd name="T38" fmla="*/ 77638 w 2128"/>
                <a:gd name="T39" fmla="*/ 821769 h 3363"/>
                <a:gd name="T40" fmla="*/ 76032 w 2128"/>
                <a:gd name="T41" fmla="*/ 840506 h 3363"/>
                <a:gd name="T42" fmla="*/ 76032 w 2128"/>
                <a:gd name="T43" fmla="*/ 844789 h 3363"/>
                <a:gd name="T44" fmla="*/ 735152 w 2128"/>
                <a:gd name="T45" fmla="*/ 844789 h 3363"/>
                <a:gd name="T46" fmla="*/ 735152 w 2128"/>
                <a:gd name="T47" fmla="*/ 1359265 h 3363"/>
                <a:gd name="T48" fmla="*/ 76032 w 2128"/>
                <a:gd name="T49" fmla="*/ 1359265 h 3363"/>
                <a:gd name="T50" fmla="*/ 76032 w 2128"/>
                <a:gd name="T51" fmla="*/ 1561629 h 3363"/>
                <a:gd name="T52" fmla="*/ 237733 w 2128"/>
                <a:gd name="T53" fmla="*/ 1725983 h 3363"/>
                <a:gd name="T54" fmla="*/ 901673 w 2128"/>
                <a:gd name="T55" fmla="*/ 1725983 h 3363"/>
                <a:gd name="T56" fmla="*/ 1063374 w 2128"/>
                <a:gd name="T57" fmla="*/ 1561629 h 3363"/>
                <a:gd name="T58" fmla="*/ 1063374 w 2128"/>
                <a:gd name="T59" fmla="*/ 840506 h 3363"/>
                <a:gd name="T60" fmla="*/ 183654 w 2128"/>
                <a:gd name="T61" fmla="*/ 327637 h 3363"/>
                <a:gd name="T62" fmla="*/ 183654 w 2128"/>
                <a:gd name="T63" fmla="*/ 73344 h 3363"/>
                <a:gd name="T64" fmla="*/ 257544 w 2128"/>
                <a:gd name="T65" fmla="*/ 0 h 3363"/>
                <a:gd name="T66" fmla="*/ 881862 w 2128"/>
                <a:gd name="T67" fmla="*/ 0 h 3363"/>
                <a:gd name="T68" fmla="*/ 955216 w 2128"/>
                <a:gd name="T69" fmla="*/ 73344 h 3363"/>
                <a:gd name="T70" fmla="*/ 955216 w 2128"/>
                <a:gd name="T71" fmla="*/ 327637 h 3363"/>
                <a:gd name="T72" fmla="*/ 183654 w 2128"/>
                <a:gd name="T73" fmla="*/ 327637 h 336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128" h="3363">
                  <a:moveTo>
                    <a:pt x="1784" y="3363"/>
                  </a:moveTo>
                  <a:cubicBezTo>
                    <a:pt x="343" y="3363"/>
                    <a:pt x="343" y="3363"/>
                    <a:pt x="343" y="3363"/>
                  </a:cubicBezTo>
                  <a:cubicBezTo>
                    <a:pt x="154" y="3363"/>
                    <a:pt x="0" y="3209"/>
                    <a:pt x="0" y="3020"/>
                  </a:cubicBezTo>
                  <a:cubicBezTo>
                    <a:pt x="0" y="1441"/>
                    <a:pt x="0" y="1441"/>
                    <a:pt x="0" y="1441"/>
                  </a:cubicBezTo>
                  <a:cubicBezTo>
                    <a:pt x="0" y="1428"/>
                    <a:pt x="3" y="1415"/>
                    <a:pt x="4" y="1402"/>
                  </a:cubicBezTo>
                  <a:cubicBezTo>
                    <a:pt x="43" y="919"/>
                    <a:pt x="412" y="1160"/>
                    <a:pt x="412" y="802"/>
                  </a:cubicBezTo>
                  <a:cubicBezTo>
                    <a:pt x="412" y="755"/>
                    <a:pt x="412" y="755"/>
                    <a:pt x="412" y="755"/>
                  </a:cubicBezTo>
                  <a:cubicBezTo>
                    <a:pt x="1716" y="755"/>
                    <a:pt x="1716" y="755"/>
                    <a:pt x="1716" y="755"/>
                  </a:cubicBezTo>
                  <a:cubicBezTo>
                    <a:pt x="1716" y="802"/>
                    <a:pt x="1716" y="802"/>
                    <a:pt x="1716" y="802"/>
                  </a:cubicBezTo>
                  <a:cubicBezTo>
                    <a:pt x="1716" y="1160"/>
                    <a:pt x="2085" y="919"/>
                    <a:pt x="2124" y="1402"/>
                  </a:cubicBezTo>
                  <a:cubicBezTo>
                    <a:pt x="2125" y="1415"/>
                    <a:pt x="2128" y="1428"/>
                    <a:pt x="2128" y="1441"/>
                  </a:cubicBezTo>
                  <a:cubicBezTo>
                    <a:pt x="2128" y="3020"/>
                    <a:pt x="2128" y="3020"/>
                    <a:pt x="2128" y="3020"/>
                  </a:cubicBezTo>
                  <a:cubicBezTo>
                    <a:pt x="2128" y="3209"/>
                    <a:pt x="1974" y="3363"/>
                    <a:pt x="1784" y="3363"/>
                  </a:cubicBezTo>
                  <a:close/>
                  <a:moveTo>
                    <a:pt x="1986" y="1570"/>
                  </a:moveTo>
                  <a:cubicBezTo>
                    <a:pt x="1986" y="1558"/>
                    <a:pt x="1984" y="1547"/>
                    <a:pt x="1983" y="1535"/>
                  </a:cubicBezTo>
                  <a:cubicBezTo>
                    <a:pt x="1948" y="1101"/>
                    <a:pt x="1590" y="1256"/>
                    <a:pt x="1590" y="935"/>
                  </a:cubicBezTo>
                  <a:cubicBezTo>
                    <a:pt x="1590" y="889"/>
                    <a:pt x="1590" y="889"/>
                    <a:pt x="1590" y="889"/>
                  </a:cubicBezTo>
                  <a:cubicBezTo>
                    <a:pt x="545" y="889"/>
                    <a:pt x="545" y="889"/>
                    <a:pt x="545" y="889"/>
                  </a:cubicBezTo>
                  <a:cubicBezTo>
                    <a:pt x="545" y="935"/>
                    <a:pt x="545" y="935"/>
                    <a:pt x="545" y="935"/>
                  </a:cubicBezTo>
                  <a:cubicBezTo>
                    <a:pt x="545" y="1256"/>
                    <a:pt x="180" y="1101"/>
                    <a:pt x="145" y="1535"/>
                  </a:cubicBezTo>
                  <a:cubicBezTo>
                    <a:pt x="144" y="1547"/>
                    <a:pt x="142" y="1558"/>
                    <a:pt x="142" y="1570"/>
                  </a:cubicBezTo>
                  <a:cubicBezTo>
                    <a:pt x="142" y="1578"/>
                    <a:pt x="142" y="1578"/>
                    <a:pt x="142" y="1578"/>
                  </a:cubicBezTo>
                  <a:cubicBezTo>
                    <a:pt x="1373" y="1578"/>
                    <a:pt x="1373" y="1578"/>
                    <a:pt x="1373" y="1578"/>
                  </a:cubicBezTo>
                  <a:cubicBezTo>
                    <a:pt x="1373" y="2539"/>
                    <a:pt x="1373" y="2539"/>
                    <a:pt x="1373" y="2539"/>
                  </a:cubicBezTo>
                  <a:cubicBezTo>
                    <a:pt x="142" y="2539"/>
                    <a:pt x="142" y="2539"/>
                    <a:pt x="142" y="2539"/>
                  </a:cubicBezTo>
                  <a:cubicBezTo>
                    <a:pt x="142" y="2917"/>
                    <a:pt x="142" y="2917"/>
                    <a:pt x="142" y="2917"/>
                  </a:cubicBezTo>
                  <a:cubicBezTo>
                    <a:pt x="142" y="3086"/>
                    <a:pt x="274" y="3224"/>
                    <a:pt x="444" y="3224"/>
                  </a:cubicBezTo>
                  <a:cubicBezTo>
                    <a:pt x="1684" y="3224"/>
                    <a:pt x="1684" y="3224"/>
                    <a:pt x="1684" y="3224"/>
                  </a:cubicBezTo>
                  <a:cubicBezTo>
                    <a:pt x="1854" y="3224"/>
                    <a:pt x="1986" y="3086"/>
                    <a:pt x="1986" y="2917"/>
                  </a:cubicBezTo>
                  <a:lnTo>
                    <a:pt x="1986" y="1570"/>
                  </a:lnTo>
                  <a:close/>
                  <a:moveTo>
                    <a:pt x="343" y="612"/>
                  </a:moveTo>
                  <a:cubicBezTo>
                    <a:pt x="343" y="137"/>
                    <a:pt x="343" y="137"/>
                    <a:pt x="343" y="137"/>
                  </a:cubicBezTo>
                  <a:cubicBezTo>
                    <a:pt x="343" y="61"/>
                    <a:pt x="405" y="0"/>
                    <a:pt x="481" y="0"/>
                  </a:cubicBezTo>
                  <a:cubicBezTo>
                    <a:pt x="1647" y="0"/>
                    <a:pt x="1647" y="0"/>
                    <a:pt x="1647" y="0"/>
                  </a:cubicBezTo>
                  <a:cubicBezTo>
                    <a:pt x="1723" y="0"/>
                    <a:pt x="1784" y="61"/>
                    <a:pt x="1784" y="137"/>
                  </a:cubicBezTo>
                  <a:cubicBezTo>
                    <a:pt x="1784" y="612"/>
                    <a:pt x="1784" y="612"/>
                    <a:pt x="1784" y="612"/>
                  </a:cubicBezTo>
                  <a:cubicBezTo>
                    <a:pt x="1121" y="612"/>
                    <a:pt x="1058" y="612"/>
                    <a:pt x="343" y="612"/>
                  </a:cubicBezTo>
                  <a:close/>
                </a:path>
              </a:pathLst>
            </a:custGeom>
            <a:grpFill/>
            <a:ln>
              <a:solidFill>
                <a:schemeClr val="bg1"/>
              </a:solidFill>
            </a:ln>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dirty="0">
                <a:solidFill>
                  <a:schemeClr val="bg1"/>
                </a:solidFill>
              </a:endParaRPr>
            </a:p>
          </p:txBody>
        </p:sp>
      </p:grpSp>
      <p:sp>
        <p:nvSpPr>
          <p:cNvPr id="49" name="KSO_Shape"/>
          <p:cNvSpPr>
            <a:spLocks/>
          </p:cNvSpPr>
          <p:nvPr/>
        </p:nvSpPr>
        <p:spPr bwMode="auto">
          <a:xfrm>
            <a:off x="6940469" y="1817817"/>
            <a:ext cx="449566" cy="519153"/>
          </a:xfrm>
          <a:custGeom>
            <a:avLst/>
            <a:gdLst>
              <a:gd name="T0" fmla="*/ 722049 w 6597698"/>
              <a:gd name="T1" fmla="*/ 874343 h 7617115"/>
              <a:gd name="T2" fmla="*/ 750323 w 6597698"/>
              <a:gd name="T3" fmla="*/ 885440 h 7617115"/>
              <a:gd name="T4" fmla="*/ 758665 w 6597698"/>
              <a:gd name="T5" fmla="*/ 959007 h 7617115"/>
              <a:gd name="T6" fmla="*/ 703528 w 6597698"/>
              <a:gd name="T7" fmla="*/ 976176 h 7617115"/>
              <a:gd name="T8" fmla="*/ 694514 w 6597698"/>
              <a:gd name="T9" fmla="*/ 971594 h 7617115"/>
              <a:gd name="T10" fmla="*/ 699028 w 6597698"/>
              <a:gd name="T11" fmla="*/ 976062 h 7617115"/>
              <a:gd name="T12" fmla="*/ 699648 w 6597698"/>
              <a:gd name="T13" fmla="*/ 1081054 h 7617115"/>
              <a:gd name="T14" fmla="*/ 147042 w 6597698"/>
              <a:gd name="T15" fmla="*/ 1769133 h 7617115"/>
              <a:gd name="T16" fmla="*/ 30787 w 6597698"/>
              <a:gd name="T17" fmla="*/ 1782165 h 7617115"/>
              <a:gd name="T18" fmla="*/ 18275 w 6597698"/>
              <a:gd name="T19" fmla="*/ 1665921 h 7617115"/>
              <a:gd name="T20" fmla="*/ 570880 w 6597698"/>
              <a:gd name="T21" fmla="*/ 977321 h 7617115"/>
              <a:gd name="T22" fmla="*/ 672989 w 6597698"/>
              <a:gd name="T23" fmla="*/ 955142 h 7617115"/>
              <a:gd name="T24" fmla="*/ 676204 w 6597698"/>
              <a:gd name="T25" fmla="*/ 957221 h 7617115"/>
              <a:gd name="T26" fmla="*/ 671902 w 6597698"/>
              <a:gd name="T27" fmla="*/ 950789 h 7617115"/>
              <a:gd name="T28" fmla="*/ 677328 w 6597698"/>
              <a:gd name="T29" fmla="*/ 893266 h 7617115"/>
              <a:gd name="T30" fmla="*/ 722049 w 6597698"/>
              <a:gd name="T31" fmla="*/ 874343 h 7617115"/>
              <a:gd name="T32" fmla="*/ 1267033 w 6597698"/>
              <a:gd name="T33" fmla="*/ 241665 h 7617115"/>
              <a:gd name="T34" fmla="*/ 1317603 w 6597698"/>
              <a:gd name="T35" fmla="*/ 700993 h 7617115"/>
              <a:gd name="T36" fmla="*/ 1057709 w 6597698"/>
              <a:gd name="T37" fmla="*/ 100974 h 7617115"/>
              <a:gd name="T38" fmla="*/ 754500 w 6597698"/>
              <a:gd name="T39" fmla="*/ 248946 h 7617115"/>
              <a:gd name="T40" fmla="*/ 814969 w 6597698"/>
              <a:gd name="T41" fmla="*/ 804684 h 7617115"/>
              <a:gd name="T42" fmla="*/ 1371177 w 6597698"/>
              <a:gd name="T43" fmla="*/ 743688 h 7617115"/>
              <a:gd name="T44" fmla="*/ 1310187 w 6597698"/>
              <a:gd name="T45" fmla="*/ 187951 h 7617115"/>
              <a:gd name="T46" fmla="*/ 1057709 w 6597698"/>
              <a:gd name="T47" fmla="*/ 100974 h 7617115"/>
              <a:gd name="T48" fmla="*/ 1056412 w 6597698"/>
              <a:gd name="T49" fmla="*/ 45 h 7617115"/>
              <a:gd name="T50" fmla="*/ 1373958 w 6597698"/>
              <a:gd name="T51" fmla="*/ 109301 h 7617115"/>
              <a:gd name="T52" fmla="*/ 1450081 w 6597698"/>
              <a:gd name="T53" fmla="*/ 807305 h 7617115"/>
              <a:gd name="T54" fmla="*/ 751940 w 6597698"/>
              <a:gd name="T55" fmla="*/ 883413 h 7617115"/>
              <a:gd name="T56" fmla="*/ 675817 w 6597698"/>
              <a:gd name="T57" fmla="*/ 185931 h 7617115"/>
              <a:gd name="T58" fmla="*/ 1056412 w 6597698"/>
              <a:gd name="T59" fmla="*/ 45 h 761711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597698" h="7617115">
                <a:moveTo>
                  <a:pt x="3054842" y="3699168"/>
                </a:moveTo>
                <a:cubicBezTo>
                  <a:pt x="3097120" y="3702556"/>
                  <a:pt x="3138894" y="3717974"/>
                  <a:pt x="3174464" y="3746118"/>
                </a:cubicBezTo>
                <a:cubicBezTo>
                  <a:pt x="3269318" y="3823378"/>
                  <a:pt x="3284759" y="3960238"/>
                  <a:pt x="3209759" y="4057364"/>
                </a:cubicBezTo>
                <a:cubicBezTo>
                  <a:pt x="3151854" y="4126897"/>
                  <a:pt x="3059206" y="4152972"/>
                  <a:pt x="2976485" y="4130002"/>
                </a:cubicBezTo>
                <a:lnTo>
                  <a:pt x="2938349" y="4110616"/>
                </a:lnTo>
                <a:lnTo>
                  <a:pt x="2957445" y="4129522"/>
                </a:lnTo>
                <a:cubicBezTo>
                  <a:pt x="3060906" y="4255074"/>
                  <a:pt x="3066214" y="4440569"/>
                  <a:pt x="2960068" y="4573720"/>
                </a:cubicBezTo>
                <a:cubicBezTo>
                  <a:pt x="2960068" y="4573720"/>
                  <a:pt x="2960068" y="4573720"/>
                  <a:pt x="622107" y="7484843"/>
                </a:cubicBezTo>
                <a:cubicBezTo>
                  <a:pt x="500798" y="7637016"/>
                  <a:pt x="280235" y="7661275"/>
                  <a:pt x="130253" y="7539978"/>
                </a:cubicBezTo>
                <a:cubicBezTo>
                  <a:pt x="-19729" y="7418681"/>
                  <a:pt x="-43991" y="7198142"/>
                  <a:pt x="77318" y="7048175"/>
                </a:cubicBezTo>
                <a:cubicBezTo>
                  <a:pt x="77318" y="7048175"/>
                  <a:pt x="77318" y="7048175"/>
                  <a:pt x="2415279" y="4134846"/>
                </a:cubicBezTo>
                <a:cubicBezTo>
                  <a:pt x="2521424" y="4001695"/>
                  <a:pt x="2701872" y="3966478"/>
                  <a:pt x="2847280" y="4041013"/>
                </a:cubicBezTo>
                <a:lnTo>
                  <a:pt x="2860883" y="4049808"/>
                </a:lnTo>
                <a:lnTo>
                  <a:pt x="2842684" y="4022597"/>
                </a:lnTo>
                <a:cubicBezTo>
                  <a:pt x="2801944" y="3946441"/>
                  <a:pt x="2807734" y="3850419"/>
                  <a:pt x="2865639" y="3779229"/>
                </a:cubicBezTo>
                <a:cubicBezTo>
                  <a:pt x="2912514" y="3721285"/>
                  <a:pt x="2984378" y="3693520"/>
                  <a:pt x="3054842" y="3699168"/>
                </a:cubicBezTo>
                <a:close/>
                <a:moveTo>
                  <a:pt x="5360563" y="1022434"/>
                </a:moveTo>
                <a:cubicBezTo>
                  <a:pt x="5956099" y="1501097"/>
                  <a:pt x="6050943" y="2370189"/>
                  <a:pt x="5574515" y="2965760"/>
                </a:cubicBezTo>
                <a:lnTo>
                  <a:pt x="5360563" y="1022434"/>
                </a:lnTo>
                <a:close/>
                <a:moveTo>
                  <a:pt x="4474955" y="427200"/>
                </a:moveTo>
                <a:cubicBezTo>
                  <a:pt x="3992919" y="433757"/>
                  <a:pt x="3517164" y="647541"/>
                  <a:pt x="3192137" y="1053241"/>
                </a:cubicBezTo>
                <a:cubicBezTo>
                  <a:pt x="2612105" y="1772280"/>
                  <a:pt x="2728993" y="2826575"/>
                  <a:pt x="3447968" y="3404453"/>
                </a:cubicBezTo>
                <a:cubicBezTo>
                  <a:pt x="4169147" y="3984537"/>
                  <a:pt x="5223349" y="3867638"/>
                  <a:pt x="5801174" y="3146394"/>
                </a:cubicBezTo>
                <a:cubicBezTo>
                  <a:pt x="6381205" y="2427354"/>
                  <a:pt x="6264317" y="1373059"/>
                  <a:pt x="5543138" y="795181"/>
                </a:cubicBezTo>
                <a:cubicBezTo>
                  <a:pt x="5228587" y="542359"/>
                  <a:pt x="4849871" y="422100"/>
                  <a:pt x="4474955" y="427200"/>
                </a:cubicBezTo>
                <a:close/>
                <a:moveTo>
                  <a:pt x="4469466" y="190"/>
                </a:moveTo>
                <a:cubicBezTo>
                  <a:pt x="4940266" y="-6142"/>
                  <a:pt x="5416292" y="144984"/>
                  <a:pt x="5812939" y="462432"/>
                </a:cubicBezTo>
                <a:cubicBezTo>
                  <a:pt x="6717357" y="1188029"/>
                  <a:pt x="6860740" y="2511305"/>
                  <a:pt x="6135000" y="3415545"/>
                </a:cubicBezTo>
                <a:cubicBezTo>
                  <a:pt x="5409261" y="4319783"/>
                  <a:pt x="4085723" y="4463138"/>
                  <a:pt x="3181306" y="3737542"/>
                </a:cubicBezTo>
                <a:cubicBezTo>
                  <a:pt x="2276888" y="3011945"/>
                  <a:pt x="2133505" y="1690874"/>
                  <a:pt x="2859245" y="786635"/>
                </a:cubicBezTo>
                <a:cubicBezTo>
                  <a:pt x="3267474" y="276760"/>
                  <a:pt x="3864151" y="8331"/>
                  <a:pt x="4469466" y="190"/>
                </a:cubicBezTo>
                <a:close/>
              </a:path>
            </a:pathLst>
          </a:custGeom>
          <a:noFill/>
          <a:ln>
            <a:solidFill>
              <a:schemeClr val="bg1"/>
            </a:solidFill>
          </a:ln>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solidFill>
            </a:endParaRPr>
          </a:p>
        </p:txBody>
      </p:sp>
      <p:grpSp>
        <p:nvGrpSpPr>
          <p:cNvPr id="50" name="组合 49"/>
          <p:cNvGrpSpPr/>
          <p:nvPr/>
        </p:nvGrpSpPr>
        <p:grpSpPr>
          <a:xfrm>
            <a:off x="8327169" y="1727808"/>
            <a:ext cx="511028" cy="511028"/>
            <a:chOff x="8999225" y="1833410"/>
            <a:chExt cx="511028" cy="511028"/>
          </a:xfrm>
          <a:noFill/>
        </p:grpSpPr>
        <p:sp>
          <p:nvSpPr>
            <p:cNvPr id="51" name="椭圆 50"/>
            <p:cNvSpPr/>
            <p:nvPr/>
          </p:nvSpPr>
          <p:spPr>
            <a:xfrm>
              <a:off x="8999225" y="1833410"/>
              <a:ext cx="511028" cy="511028"/>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2" name="KSO_Shape"/>
            <p:cNvSpPr>
              <a:spLocks/>
            </p:cNvSpPr>
            <p:nvPr/>
          </p:nvSpPr>
          <p:spPr bwMode="auto">
            <a:xfrm>
              <a:off x="9114112" y="1964199"/>
              <a:ext cx="281254" cy="298077"/>
            </a:xfrm>
            <a:custGeom>
              <a:avLst/>
              <a:gdLst>
                <a:gd name="T0" fmla="*/ 1462390 w 3658"/>
                <a:gd name="T1" fmla="*/ 575978 h 3876"/>
                <a:gd name="T2" fmla="*/ 450002 w 3658"/>
                <a:gd name="T3" fmla="*/ 575978 h 3876"/>
                <a:gd name="T4" fmla="*/ 224769 w 3658"/>
                <a:gd name="T5" fmla="*/ 325614 h 3876"/>
                <a:gd name="T6" fmla="*/ 216874 w 3658"/>
                <a:gd name="T7" fmla="*/ 325614 h 3876"/>
                <a:gd name="T8" fmla="*/ 108205 w 3658"/>
                <a:gd name="T9" fmla="*/ 434306 h 3876"/>
                <a:gd name="T10" fmla="*/ 108205 w 3658"/>
                <a:gd name="T11" fmla="*/ 615461 h 3876"/>
                <a:gd name="T12" fmla="*/ 216874 w 3658"/>
                <a:gd name="T13" fmla="*/ 724153 h 3876"/>
                <a:gd name="T14" fmla="*/ 904648 w 3658"/>
                <a:gd name="T15" fmla="*/ 724153 h 3876"/>
                <a:gd name="T16" fmla="*/ 1012853 w 3658"/>
                <a:gd name="T17" fmla="*/ 832382 h 3876"/>
                <a:gd name="T18" fmla="*/ 1013317 w 3658"/>
                <a:gd name="T19" fmla="*/ 1022362 h 3876"/>
                <a:gd name="T20" fmla="*/ 1122451 w 3658"/>
                <a:gd name="T21" fmla="*/ 1181220 h 3876"/>
                <a:gd name="T22" fmla="*/ 1122451 w 3658"/>
                <a:gd name="T23" fmla="*/ 1631319 h 3876"/>
                <a:gd name="T24" fmla="*/ 956196 w 3658"/>
                <a:gd name="T25" fmla="*/ 1800397 h 3876"/>
                <a:gd name="T26" fmla="*/ 796443 w 3658"/>
                <a:gd name="T27" fmla="*/ 1631319 h 3876"/>
                <a:gd name="T28" fmla="*/ 796443 w 3658"/>
                <a:gd name="T29" fmla="*/ 1181220 h 3876"/>
                <a:gd name="T30" fmla="*/ 903255 w 3658"/>
                <a:gd name="T31" fmla="*/ 1022362 h 3876"/>
                <a:gd name="T32" fmla="*/ 903255 w 3658"/>
                <a:gd name="T33" fmla="*/ 928068 h 3876"/>
                <a:gd name="T34" fmla="*/ 795979 w 3658"/>
                <a:gd name="T35" fmla="*/ 832382 h 3876"/>
                <a:gd name="T36" fmla="*/ 108205 w 3658"/>
                <a:gd name="T37" fmla="*/ 832382 h 3876"/>
                <a:gd name="T38" fmla="*/ 0 w 3658"/>
                <a:gd name="T39" fmla="*/ 724153 h 3876"/>
                <a:gd name="T40" fmla="*/ 0 w 3658"/>
                <a:gd name="T41" fmla="*/ 325614 h 3876"/>
                <a:gd name="T42" fmla="*/ 108205 w 3658"/>
                <a:gd name="T43" fmla="*/ 216921 h 3876"/>
                <a:gd name="T44" fmla="*/ 109134 w 3658"/>
                <a:gd name="T45" fmla="*/ 216921 h 3876"/>
                <a:gd name="T46" fmla="*/ 109134 w 3658"/>
                <a:gd name="T47" fmla="*/ 216921 h 3876"/>
                <a:gd name="T48" fmla="*/ 224769 w 3658"/>
                <a:gd name="T49" fmla="*/ 216921 h 3876"/>
                <a:gd name="T50" fmla="*/ 450002 w 3658"/>
                <a:gd name="T51" fmla="*/ 0 h 3876"/>
                <a:gd name="T52" fmla="*/ 1462390 w 3658"/>
                <a:gd name="T53" fmla="*/ 0 h 3876"/>
                <a:gd name="T54" fmla="*/ 1698769 w 3658"/>
                <a:gd name="T55" fmla="*/ 225282 h 3876"/>
                <a:gd name="T56" fmla="*/ 1698769 w 3658"/>
                <a:gd name="T57" fmla="*/ 337691 h 3876"/>
                <a:gd name="T58" fmla="*/ 1462390 w 3658"/>
                <a:gd name="T59" fmla="*/ 575978 h 3876"/>
                <a:gd name="T60" fmla="*/ 1537623 w 3658"/>
                <a:gd name="T61" fmla="*/ 144924 h 3876"/>
                <a:gd name="T62" fmla="*/ 379878 w 3658"/>
                <a:gd name="T63" fmla="*/ 144924 h 3876"/>
                <a:gd name="T64" fmla="*/ 325543 w 3658"/>
                <a:gd name="T65" fmla="*/ 199270 h 3876"/>
                <a:gd name="T66" fmla="*/ 379878 w 3658"/>
                <a:gd name="T67" fmla="*/ 253152 h 3876"/>
                <a:gd name="T68" fmla="*/ 1537623 w 3658"/>
                <a:gd name="T69" fmla="*/ 253152 h 3876"/>
                <a:gd name="T70" fmla="*/ 1591957 w 3658"/>
                <a:gd name="T71" fmla="*/ 199270 h 3876"/>
                <a:gd name="T72" fmla="*/ 1537623 w 3658"/>
                <a:gd name="T73" fmla="*/ 144924 h 387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3658" h="3876">
                  <a:moveTo>
                    <a:pt x="3149" y="1240"/>
                  </a:moveTo>
                  <a:cubicBezTo>
                    <a:pt x="969" y="1240"/>
                    <a:pt x="969" y="1240"/>
                    <a:pt x="969" y="1240"/>
                  </a:cubicBezTo>
                  <a:cubicBezTo>
                    <a:pt x="702" y="1240"/>
                    <a:pt x="485" y="968"/>
                    <a:pt x="484" y="701"/>
                  </a:cubicBezTo>
                  <a:cubicBezTo>
                    <a:pt x="467" y="701"/>
                    <a:pt x="467" y="701"/>
                    <a:pt x="467" y="701"/>
                  </a:cubicBezTo>
                  <a:cubicBezTo>
                    <a:pt x="338" y="701"/>
                    <a:pt x="233" y="806"/>
                    <a:pt x="233" y="935"/>
                  </a:cubicBezTo>
                  <a:cubicBezTo>
                    <a:pt x="233" y="1325"/>
                    <a:pt x="233" y="1325"/>
                    <a:pt x="233" y="1325"/>
                  </a:cubicBezTo>
                  <a:cubicBezTo>
                    <a:pt x="233" y="1454"/>
                    <a:pt x="338" y="1559"/>
                    <a:pt x="467" y="1559"/>
                  </a:cubicBezTo>
                  <a:cubicBezTo>
                    <a:pt x="1948" y="1559"/>
                    <a:pt x="1948" y="1559"/>
                    <a:pt x="1948" y="1559"/>
                  </a:cubicBezTo>
                  <a:cubicBezTo>
                    <a:pt x="2077" y="1559"/>
                    <a:pt x="2181" y="1663"/>
                    <a:pt x="2181" y="1792"/>
                  </a:cubicBezTo>
                  <a:cubicBezTo>
                    <a:pt x="2182" y="2201"/>
                    <a:pt x="2182" y="2201"/>
                    <a:pt x="2182" y="2201"/>
                  </a:cubicBezTo>
                  <a:cubicBezTo>
                    <a:pt x="2323" y="2251"/>
                    <a:pt x="2417" y="2385"/>
                    <a:pt x="2417" y="2543"/>
                  </a:cubicBezTo>
                  <a:cubicBezTo>
                    <a:pt x="2417" y="3512"/>
                    <a:pt x="2417" y="3512"/>
                    <a:pt x="2417" y="3512"/>
                  </a:cubicBezTo>
                  <a:cubicBezTo>
                    <a:pt x="2417" y="3713"/>
                    <a:pt x="2259" y="3876"/>
                    <a:pt x="2059" y="3876"/>
                  </a:cubicBezTo>
                  <a:cubicBezTo>
                    <a:pt x="1858" y="3876"/>
                    <a:pt x="1715" y="3713"/>
                    <a:pt x="1715" y="3512"/>
                  </a:cubicBezTo>
                  <a:cubicBezTo>
                    <a:pt x="1715" y="2543"/>
                    <a:pt x="1715" y="2543"/>
                    <a:pt x="1715" y="2543"/>
                  </a:cubicBezTo>
                  <a:cubicBezTo>
                    <a:pt x="1715" y="2385"/>
                    <a:pt x="1804" y="2251"/>
                    <a:pt x="1945" y="2201"/>
                  </a:cubicBezTo>
                  <a:cubicBezTo>
                    <a:pt x="1945" y="1998"/>
                    <a:pt x="1945" y="1998"/>
                    <a:pt x="1945" y="1998"/>
                  </a:cubicBezTo>
                  <a:cubicBezTo>
                    <a:pt x="1931" y="1882"/>
                    <a:pt x="1833" y="1792"/>
                    <a:pt x="1714" y="1792"/>
                  </a:cubicBezTo>
                  <a:cubicBezTo>
                    <a:pt x="233" y="1792"/>
                    <a:pt x="233" y="1792"/>
                    <a:pt x="233" y="1792"/>
                  </a:cubicBezTo>
                  <a:cubicBezTo>
                    <a:pt x="104" y="1792"/>
                    <a:pt x="0" y="1688"/>
                    <a:pt x="0" y="1559"/>
                  </a:cubicBezTo>
                  <a:cubicBezTo>
                    <a:pt x="0" y="701"/>
                    <a:pt x="0" y="701"/>
                    <a:pt x="0" y="701"/>
                  </a:cubicBezTo>
                  <a:cubicBezTo>
                    <a:pt x="0" y="572"/>
                    <a:pt x="104" y="467"/>
                    <a:pt x="233" y="467"/>
                  </a:cubicBezTo>
                  <a:cubicBezTo>
                    <a:pt x="235" y="467"/>
                    <a:pt x="235" y="467"/>
                    <a:pt x="235" y="467"/>
                  </a:cubicBezTo>
                  <a:cubicBezTo>
                    <a:pt x="235" y="467"/>
                    <a:pt x="235" y="467"/>
                    <a:pt x="235" y="467"/>
                  </a:cubicBezTo>
                  <a:cubicBezTo>
                    <a:pt x="484" y="467"/>
                    <a:pt x="484" y="467"/>
                    <a:pt x="484" y="467"/>
                  </a:cubicBezTo>
                  <a:cubicBezTo>
                    <a:pt x="484" y="200"/>
                    <a:pt x="701" y="0"/>
                    <a:pt x="969" y="0"/>
                  </a:cubicBezTo>
                  <a:cubicBezTo>
                    <a:pt x="3149" y="0"/>
                    <a:pt x="3149" y="0"/>
                    <a:pt x="3149" y="0"/>
                  </a:cubicBezTo>
                  <a:cubicBezTo>
                    <a:pt x="3416" y="0"/>
                    <a:pt x="3658" y="217"/>
                    <a:pt x="3658" y="485"/>
                  </a:cubicBezTo>
                  <a:cubicBezTo>
                    <a:pt x="3658" y="727"/>
                    <a:pt x="3658" y="727"/>
                    <a:pt x="3658" y="727"/>
                  </a:cubicBezTo>
                  <a:cubicBezTo>
                    <a:pt x="3658" y="994"/>
                    <a:pt x="3416" y="1240"/>
                    <a:pt x="3149" y="1240"/>
                  </a:cubicBezTo>
                  <a:close/>
                  <a:moveTo>
                    <a:pt x="3311" y="312"/>
                  </a:moveTo>
                  <a:cubicBezTo>
                    <a:pt x="818" y="312"/>
                    <a:pt x="818" y="312"/>
                    <a:pt x="818" y="312"/>
                  </a:cubicBezTo>
                  <a:cubicBezTo>
                    <a:pt x="753" y="312"/>
                    <a:pt x="701" y="364"/>
                    <a:pt x="701" y="429"/>
                  </a:cubicBezTo>
                  <a:cubicBezTo>
                    <a:pt x="701" y="493"/>
                    <a:pt x="753" y="545"/>
                    <a:pt x="818" y="545"/>
                  </a:cubicBezTo>
                  <a:cubicBezTo>
                    <a:pt x="3311" y="545"/>
                    <a:pt x="3311" y="545"/>
                    <a:pt x="3311" y="545"/>
                  </a:cubicBezTo>
                  <a:cubicBezTo>
                    <a:pt x="3376" y="545"/>
                    <a:pt x="3428" y="493"/>
                    <a:pt x="3428" y="429"/>
                  </a:cubicBezTo>
                  <a:cubicBezTo>
                    <a:pt x="3428" y="364"/>
                    <a:pt x="3376" y="312"/>
                    <a:pt x="3311" y="312"/>
                  </a:cubicBezTo>
                  <a:close/>
                </a:path>
              </a:pathLst>
            </a:custGeom>
            <a:grpFill/>
            <a:ln>
              <a:solidFill>
                <a:schemeClr val="bg1"/>
              </a:solidFill>
            </a:ln>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dirty="0">
                <a:solidFill>
                  <a:schemeClr val="bg1"/>
                </a:solidFill>
              </a:endParaRPr>
            </a:p>
          </p:txBody>
        </p:sp>
      </p:grpSp>
      <p:sp>
        <p:nvSpPr>
          <p:cNvPr id="53" name="KSO_Shape"/>
          <p:cNvSpPr>
            <a:spLocks/>
          </p:cNvSpPr>
          <p:nvPr/>
        </p:nvSpPr>
        <p:spPr bwMode="auto">
          <a:xfrm>
            <a:off x="3493824" y="4349082"/>
            <a:ext cx="352364" cy="489683"/>
          </a:xfrm>
          <a:custGeom>
            <a:avLst/>
            <a:gdLst>
              <a:gd name="T0" fmla="*/ 1260453 w 2358"/>
              <a:gd name="T1" fmla="*/ 1658275 h 3281"/>
              <a:gd name="T2" fmla="*/ 1293926 w 2358"/>
              <a:gd name="T3" fmla="*/ 1691748 h 3281"/>
              <a:gd name="T4" fmla="*/ 1293926 w 2358"/>
              <a:gd name="T5" fmla="*/ 1800397 h 3281"/>
              <a:gd name="T6" fmla="*/ 0 w 2358"/>
              <a:gd name="T7" fmla="*/ 1800397 h 3281"/>
              <a:gd name="T8" fmla="*/ 0 w 2358"/>
              <a:gd name="T9" fmla="*/ 1691748 h 3281"/>
              <a:gd name="T10" fmla="*/ 33473 w 2358"/>
              <a:gd name="T11" fmla="*/ 1658275 h 3281"/>
              <a:gd name="T12" fmla="*/ 144867 w 2358"/>
              <a:gd name="T13" fmla="*/ 1658275 h 3281"/>
              <a:gd name="T14" fmla="*/ 440088 w 2358"/>
              <a:gd name="T15" fmla="*/ 900473 h 3281"/>
              <a:gd name="T16" fmla="*/ 142123 w 2358"/>
              <a:gd name="T17" fmla="*/ 142671 h 3281"/>
              <a:gd name="T18" fmla="*/ 33473 w 2358"/>
              <a:gd name="T19" fmla="*/ 142671 h 3281"/>
              <a:gd name="T20" fmla="*/ 0 w 2358"/>
              <a:gd name="T21" fmla="*/ 109198 h 3281"/>
              <a:gd name="T22" fmla="*/ 0 w 2358"/>
              <a:gd name="T23" fmla="*/ 0 h 3281"/>
              <a:gd name="T24" fmla="*/ 1293926 w 2358"/>
              <a:gd name="T25" fmla="*/ 0 h 3281"/>
              <a:gd name="T26" fmla="*/ 1293926 w 2358"/>
              <a:gd name="T27" fmla="*/ 109198 h 3281"/>
              <a:gd name="T28" fmla="*/ 1260453 w 2358"/>
              <a:gd name="T29" fmla="*/ 142671 h 3281"/>
              <a:gd name="T30" fmla="*/ 1131499 w 2358"/>
              <a:gd name="T31" fmla="*/ 142671 h 3281"/>
              <a:gd name="T32" fmla="*/ 833534 w 2358"/>
              <a:gd name="T33" fmla="*/ 900473 h 3281"/>
              <a:gd name="T34" fmla="*/ 1128756 w 2358"/>
              <a:gd name="T35" fmla="*/ 1658275 h 3281"/>
              <a:gd name="T36" fmla="*/ 1260453 w 2358"/>
              <a:gd name="T37" fmla="*/ 1658275 h 3281"/>
              <a:gd name="T38" fmla="*/ 740797 w 2358"/>
              <a:gd name="T39" fmla="*/ 900473 h 3281"/>
              <a:gd name="T40" fmla="*/ 1038762 w 2358"/>
              <a:gd name="T41" fmla="*/ 142671 h 3281"/>
              <a:gd name="T42" fmla="*/ 234860 w 2358"/>
              <a:gd name="T43" fmla="*/ 142671 h 3281"/>
              <a:gd name="T44" fmla="*/ 532825 w 2358"/>
              <a:gd name="T45" fmla="*/ 900473 h 3281"/>
              <a:gd name="T46" fmla="*/ 237055 w 2358"/>
              <a:gd name="T47" fmla="*/ 1658275 h 3281"/>
              <a:gd name="T48" fmla="*/ 287539 w 2358"/>
              <a:gd name="T49" fmla="*/ 1658275 h 3281"/>
              <a:gd name="T50" fmla="*/ 407164 w 2358"/>
              <a:gd name="T51" fmla="*/ 1544687 h 3281"/>
              <a:gd name="T52" fmla="*/ 495511 w 2358"/>
              <a:gd name="T53" fmla="*/ 1499691 h 3281"/>
              <a:gd name="T54" fmla="*/ 595382 w 2358"/>
              <a:gd name="T55" fmla="*/ 1441525 h 3281"/>
              <a:gd name="T56" fmla="*/ 633245 w 2358"/>
              <a:gd name="T57" fmla="*/ 1374579 h 3281"/>
              <a:gd name="T58" fmla="*/ 671108 w 2358"/>
              <a:gd name="T59" fmla="*/ 1441525 h 3281"/>
              <a:gd name="T60" fmla="*/ 769880 w 2358"/>
              <a:gd name="T61" fmla="*/ 1499691 h 3281"/>
              <a:gd name="T62" fmla="*/ 858227 w 2358"/>
              <a:gd name="T63" fmla="*/ 1544687 h 3281"/>
              <a:gd name="T64" fmla="*/ 976755 w 2358"/>
              <a:gd name="T65" fmla="*/ 1658275 h 3281"/>
              <a:gd name="T66" fmla="*/ 1036568 w 2358"/>
              <a:gd name="T67" fmla="*/ 1658275 h 3281"/>
              <a:gd name="T68" fmla="*/ 740797 w 2358"/>
              <a:gd name="T69" fmla="*/ 900473 h 3281"/>
              <a:gd name="T70" fmla="*/ 671656 w 2358"/>
              <a:gd name="T71" fmla="*/ 802798 h 3281"/>
              <a:gd name="T72" fmla="*/ 651353 w 2358"/>
              <a:gd name="T73" fmla="*/ 892791 h 3281"/>
              <a:gd name="T74" fmla="*/ 642573 w 2358"/>
              <a:gd name="T75" fmla="*/ 952603 h 3281"/>
              <a:gd name="T76" fmla="*/ 633245 w 2358"/>
              <a:gd name="T77" fmla="*/ 892791 h 3281"/>
              <a:gd name="T78" fmla="*/ 613490 w 2358"/>
              <a:gd name="T79" fmla="*/ 802798 h 3281"/>
              <a:gd name="T80" fmla="*/ 544898 w 2358"/>
              <a:gd name="T81" fmla="*/ 718293 h 3281"/>
              <a:gd name="T82" fmla="*/ 461489 w 2358"/>
              <a:gd name="T83" fmla="*/ 627203 h 3281"/>
              <a:gd name="T84" fmla="*/ 351742 w 2358"/>
              <a:gd name="T85" fmla="*/ 494410 h 3281"/>
              <a:gd name="T86" fmla="*/ 641476 w 2358"/>
              <a:gd name="T87" fmla="*/ 589341 h 3281"/>
              <a:gd name="T88" fmla="*/ 932307 w 2358"/>
              <a:gd name="T89" fmla="*/ 494410 h 3281"/>
              <a:gd name="T90" fmla="*/ 822559 w 2358"/>
              <a:gd name="T91" fmla="*/ 627203 h 3281"/>
              <a:gd name="T92" fmla="*/ 739700 w 2358"/>
              <a:gd name="T93" fmla="*/ 718293 h 3281"/>
              <a:gd name="T94" fmla="*/ 671656 w 2358"/>
              <a:gd name="T95" fmla="*/ 802798 h 328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2358" h="3281">
                <a:moveTo>
                  <a:pt x="2297" y="3022"/>
                </a:moveTo>
                <a:cubicBezTo>
                  <a:pt x="2331" y="3022"/>
                  <a:pt x="2358" y="3049"/>
                  <a:pt x="2358" y="3083"/>
                </a:cubicBezTo>
                <a:cubicBezTo>
                  <a:pt x="2358" y="3116"/>
                  <a:pt x="2358" y="3281"/>
                  <a:pt x="2358" y="3281"/>
                </a:cubicBezTo>
                <a:cubicBezTo>
                  <a:pt x="0" y="3281"/>
                  <a:pt x="0" y="3281"/>
                  <a:pt x="0" y="3281"/>
                </a:cubicBezTo>
                <a:cubicBezTo>
                  <a:pt x="0" y="3281"/>
                  <a:pt x="0" y="3116"/>
                  <a:pt x="0" y="3083"/>
                </a:cubicBezTo>
                <a:cubicBezTo>
                  <a:pt x="0" y="3049"/>
                  <a:pt x="27" y="3022"/>
                  <a:pt x="61" y="3022"/>
                </a:cubicBezTo>
                <a:cubicBezTo>
                  <a:pt x="264" y="3022"/>
                  <a:pt x="264" y="3022"/>
                  <a:pt x="264" y="3022"/>
                </a:cubicBezTo>
                <a:cubicBezTo>
                  <a:pt x="274" y="2213"/>
                  <a:pt x="802" y="1968"/>
                  <a:pt x="802" y="1641"/>
                </a:cubicBezTo>
                <a:cubicBezTo>
                  <a:pt x="802" y="1313"/>
                  <a:pt x="264" y="1307"/>
                  <a:pt x="259" y="260"/>
                </a:cubicBezTo>
                <a:cubicBezTo>
                  <a:pt x="61" y="260"/>
                  <a:pt x="61" y="260"/>
                  <a:pt x="61" y="260"/>
                </a:cubicBezTo>
                <a:cubicBezTo>
                  <a:pt x="27" y="260"/>
                  <a:pt x="0" y="233"/>
                  <a:pt x="0" y="199"/>
                </a:cubicBezTo>
                <a:cubicBezTo>
                  <a:pt x="0" y="166"/>
                  <a:pt x="0" y="0"/>
                  <a:pt x="0" y="0"/>
                </a:cubicBezTo>
                <a:cubicBezTo>
                  <a:pt x="2358" y="0"/>
                  <a:pt x="2358" y="0"/>
                  <a:pt x="2358" y="0"/>
                </a:cubicBezTo>
                <a:cubicBezTo>
                  <a:pt x="2358" y="0"/>
                  <a:pt x="2358" y="166"/>
                  <a:pt x="2358" y="199"/>
                </a:cubicBezTo>
                <a:cubicBezTo>
                  <a:pt x="2358" y="233"/>
                  <a:pt x="2331" y="260"/>
                  <a:pt x="2297" y="260"/>
                </a:cubicBezTo>
                <a:cubicBezTo>
                  <a:pt x="2062" y="260"/>
                  <a:pt x="2062" y="260"/>
                  <a:pt x="2062" y="260"/>
                </a:cubicBezTo>
                <a:cubicBezTo>
                  <a:pt x="2057" y="1307"/>
                  <a:pt x="1519" y="1313"/>
                  <a:pt x="1519" y="1641"/>
                </a:cubicBezTo>
                <a:cubicBezTo>
                  <a:pt x="1519" y="1968"/>
                  <a:pt x="2047" y="2213"/>
                  <a:pt x="2057" y="3022"/>
                </a:cubicBezTo>
                <a:lnTo>
                  <a:pt x="2297" y="3022"/>
                </a:lnTo>
                <a:close/>
                <a:moveTo>
                  <a:pt x="1350" y="1641"/>
                </a:moveTo>
                <a:cubicBezTo>
                  <a:pt x="1350" y="1311"/>
                  <a:pt x="1888" y="1307"/>
                  <a:pt x="1893" y="260"/>
                </a:cubicBezTo>
                <a:cubicBezTo>
                  <a:pt x="428" y="260"/>
                  <a:pt x="428" y="260"/>
                  <a:pt x="428" y="260"/>
                </a:cubicBezTo>
                <a:cubicBezTo>
                  <a:pt x="433" y="1307"/>
                  <a:pt x="971" y="1311"/>
                  <a:pt x="971" y="1641"/>
                </a:cubicBezTo>
                <a:cubicBezTo>
                  <a:pt x="971" y="1959"/>
                  <a:pt x="442" y="2210"/>
                  <a:pt x="432" y="3022"/>
                </a:cubicBezTo>
                <a:cubicBezTo>
                  <a:pt x="524" y="3022"/>
                  <a:pt x="524" y="3022"/>
                  <a:pt x="524" y="3022"/>
                </a:cubicBezTo>
                <a:cubicBezTo>
                  <a:pt x="546" y="2950"/>
                  <a:pt x="618" y="2880"/>
                  <a:pt x="742" y="2815"/>
                </a:cubicBezTo>
                <a:cubicBezTo>
                  <a:pt x="903" y="2733"/>
                  <a:pt x="903" y="2733"/>
                  <a:pt x="903" y="2733"/>
                </a:cubicBezTo>
                <a:cubicBezTo>
                  <a:pt x="1004" y="2681"/>
                  <a:pt x="1065" y="2645"/>
                  <a:pt x="1085" y="2627"/>
                </a:cubicBezTo>
                <a:cubicBezTo>
                  <a:pt x="1105" y="2609"/>
                  <a:pt x="1128" y="2568"/>
                  <a:pt x="1154" y="2505"/>
                </a:cubicBezTo>
                <a:cubicBezTo>
                  <a:pt x="1180" y="2568"/>
                  <a:pt x="1204" y="2609"/>
                  <a:pt x="1223" y="2627"/>
                </a:cubicBezTo>
                <a:cubicBezTo>
                  <a:pt x="1243" y="2645"/>
                  <a:pt x="1303" y="2681"/>
                  <a:pt x="1403" y="2733"/>
                </a:cubicBezTo>
                <a:cubicBezTo>
                  <a:pt x="1564" y="2815"/>
                  <a:pt x="1564" y="2815"/>
                  <a:pt x="1564" y="2815"/>
                </a:cubicBezTo>
                <a:cubicBezTo>
                  <a:pt x="1687" y="2880"/>
                  <a:pt x="1759" y="2950"/>
                  <a:pt x="1780" y="3022"/>
                </a:cubicBezTo>
                <a:cubicBezTo>
                  <a:pt x="1889" y="3022"/>
                  <a:pt x="1889" y="3022"/>
                  <a:pt x="1889" y="3022"/>
                </a:cubicBezTo>
                <a:cubicBezTo>
                  <a:pt x="1878" y="2210"/>
                  <a:pt x="1350" y="1959"/>
                  <a:pt x="1350" y="1641"/>
                </a:cubicBezTo>
                <a:close/>
                <a:moveTo>
                  <a:pt x="1224" y="1463"/>
                </a:moveTo>
                <a:cubicBezTo>
                  <a:pt x="1209" y="1492"/>
                  <a:pt x="1197" y="1546"/>
                  <a:pt x="1187" y="1627"/>
                </a:cubicBezTo>
                <a:cubicBezTo>
                  <a:pt x="1185" y="1651"/>
                  <a:pt x="1179" y="1688"/>
                  <a:pt x="1171" y="1736"/>
                </a:cubicBezTo>
                <a:cubicBezTo>
                  <a:pt x="1162" y="1688"/>
                  <a:pt x="1157" y="1651"/>
                  <a:pt x="1154" y="1627"/>
                </a:cubicBezTo>
                <a:cubicBezTo>
                  <a:pt x="1144" y="1546"/>
                  <a:pt x="1132" y="1492"/>
                  <a:pt x="1118" y="1463"/>
                </a:cubicBezTo>
                <a:cubicBezTo>
                  <a:pt x="1103" y="1435"/>
                  <a:pt x="1061" y="1383"/>
                  <a:pt x="993" y="1309"/>
                </a:cubicBezTo>
                <a:cubicBezTo>
                  <a:pt x="841" y="1143"/>
                  <a:pt x="841" y="1143"/>
                  <a:pt x="841" y="1143"/>
                </a:cubicBezTo>
                <a:cubicBezTo>
                  <a:pt x="737" y="1030"/>
                  <a:pt x="670" y="950"/>
                  <a:pt x="641" y="901"/>
                </a:cubicBezTo>
                <a:cubicBezTo>
                  <a:pt x="821" y="1016"/>
                  <a:pt x="997" y="1074"/>
                  <a:pt x="1169" y="1074"/>
                </a:cubicBezTo>
                <a:cubicBezTo>
                  <a:pt x="1341" y="1074"/>
                  <a:pt x="1518" y="1016"/>
                  <a:pt x="1699" y="901"/>
                </a:cubicBezTo>
                <a:cubicBezTo>
                  <a:pt x="1669" y="950"/>
                  <a:pt x="1602" y="1030"/>
                  <a:pt x="1499" y="1143"/>
                </a:cubicBezTo>
                <a:cubicBezTo>
                  <a:pt x="1348" y="1309"/>
                  <a:pt x="1348" y="1309"/>
                  <a:pt x="1348" y="1309"/>
                </a:cubicBezTo>
                <a:cubicBezTo>
                  <a:pt x="1279" y="1383"/>
                  <a:pt x="1238" y="1435"/>
                  <a:pt x="1224" y="1463"/>
                </a:cubicBezTo>
                <a:close/>
              </a:path>
            </a:pathLst>
          </a:custGeom>
          <a:noFill/>
          <a:ln>
            <a:solidFill>
              <a:schemeClr val="bg1"/>
            </a:solidFill>
          </a:ln>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solidFill>
            </a:endParaRPr>
          </a:p>
        </p:txBody>
      </p:sp>
      <p:grpSp>
        <p:nvGrpSpPr>
          <p:cNvPr id="54" name="组合 53"/>
          <p:cNvGrpSpPr/>
          <p:nvPr/>
        </p:nvGrpSpPr>
        <p:grpSpPr>
          <a:xfrm>
            <a:off x="2022157" y="4318932"/>
            <a:ext cx="511028" cy="511028"/>
            <a:chOff x="2694213" y="4424534"/>
            <a:chExt cx="511028" cy="511028"/>
          </a:xfrm>
          <a:noFill/>
        </p:grpSpPr>
        <p:sp>
          <p:nvSpPr>
            <p:cNvPr id="55" name="椭圆 54"/>
            <p:cNvSpPr/>
            <p:nvPr/>
          </p:nvSpPr>
          <p:spPr>
            <a:xfrm>
              <a:off x="2694213" y="4424534"/>
              <a:ext cx="511028" cy="511028"/>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6" name="KSO_Shape"/>
            <p:cNvSpPr>
              <a:spLocks/>
            </p:cNvSpPr>
            <p:nvPr/>
          </p:nvSpPr>
          <p:spPr bwMode="auto">
            <a:xfrm>
              <a:off x="2783530" y="4516564"/>
              <a:ext cx="351545" cy="337905"/>
            </a:xfrm>
            <a:custGeom>
              <a:avLst/>
              <a:gdLst>
                <a:gd name="T0" fmla="*/ 992362 w 3360"/>
                <a:gd name="T1" fmla="*/ 999163 h 3231"/>
                <a:gd name="T2" fmla="*/ 312390 w 3360"/>
                <a:gd name="T3" fmla="*/ 1679387 h 3231"/>
                <a:gd name="T4" fmla="*/ 121634 w 3360"/>
                <a:gd name="T5" fmla="*/ 1678851 h 3231"/>
                <a:gd name="T6" fmla="*/ 121634 w 3360"/>
                <a:gd name="T7" fmla="*/ 1488024 h 3231"/>
                <a:gd name="T8" fmla="*/ 173074 w 3360"/>
                <a:gd name="T9" fmla="*/ 1436565 h 3231"/>
                <a:gd name="T10" fmla="*/ 26792 w 3360"/>
                <a:gd name="T11" fmla="*/ 1289692 h 3231"/>
                <a:gd name="T12" fmla="*/ 26256 w 3360"/>
                <a:gd name="T13" fmla="*/ 1194278 h 3231"/>
                <a:gd name="T14" fmla="*/ 121634 w 3360"/>
                <a:gd name="T15" fmla="*/ 1194278 h 3231"/>
                <a:gd name="T16" fmla="*/ 268452 w 3360"/>
                <a:gd name="T17" fmla="*/ 1341151 h 3231"/>
                <a:gd name="T18" fmla="*/ 316141 w 3360"/>
                <a:gd name="T19" fmla="*/ 1292908 h 3231"/>
                <a:gd name="T20" fmla="*/ 265237 w 3360"/>
                <a:gd name="T21" fmla="*/ 1242521 h 3231"/>
                <a:gd name="T22" fmla="*/ 265237 w 3360"/>
                <a:gd name="T23" fmla="*/ 1147108 h 3231"/>
                <a:gd name="T24" fmla="*/ 360615 w 3360"/>
                <a:gd name="T25" fmla="*/ 1147108 h 3231"/>
                <a:gd name="T26" fmla="*/ 411519 w 3360"/>
                <a:gd name="T27" fmla="*/ 1198031 h 3231"/>
                <a:gd name="T28" fmla="*/ 459208 w 3360"/>
                <a:gd name="T29" fmla="*/ 1150324 h 3231"/>
                <a:gd name="T30" fmla="*/ 312390 w 3360"/>
                <a:gd name="T31" fmla="*/ 1003451 h 3231"/>
                <a:gd name="T32" fmla="*/ 312390 w 3360"/>
                <a:gd name="T33" fmla="*/ 908037 h 3231"/>
                <a:gd name="T34" fmla="*/ 407768 w 3360"/>
                <a:gd name="T35" fmla="*/ 908037 h 3231"/>
                <a:gd name="T36" fmla="*/ 554587 w 3360"/>
                <a:gd name="T37" fmla="*/ 1054910 h 3231"/>
                <a:gd name="T38" fmla="*/ 801069 w 3360"/>
                <a:gd name="T39" fmla="*/ 807800 h 3231"/>
                <a:gd name="T40" fmla="*/ 768920 w 3360"/>
                <a:gd name="T41" fmla="*/ 171530 h 3231"/>
                <a:gd name="T42" fmla="*/ 1508904 w 3360"/>
                <a:gd name="T43" fmla="*/ 292137 h 3231"/>
                <a:gd name="T44" fmla="*/ 1629466 w 3360"/>
                <a:gd name="T45" fmla="*/ 1032397 h 3231"/>
                <a:gd name="T46" fmla="*/ 992362 w 3360"/>
                <a:gd name="T47" fmla="*/ 999163 h 3231"/>
                <a:gd name="T48" fmla="*/ 1364765 w 3360"/>
                <a:gd name="T49" fmla="*/ 435258 h 3231"/>
                <a:gd name="T50" fmla="*/ 1054518 w 3360"/>
                <a:gd name="T51" fmla="*/ 362893 h 3231"/>
                <a:gd name="T52" fmla="*/ 1126856 w 3360"/>
                <a:gd name="T53" fmla="*/ 673256 h 3231"/>
                <a:gd name="T54" fmla="*/ 1437103 w 3360"/>
                <a:gd name="T55" fmla="*/ 745620 h 3231"/>
                <a:gd name="T56" fmla="*/ 1364765 w 3360"/>
                <a:gd name="T57" fmla="*/ 435258 h 323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360" h="3231">
                  <a:moveTo>
                    <a:pt x="1852" y="1864"/>
                  </a:moveTo>
                  <a:cubicBezTo>
                    <a:pt x="583" y="3133"/>
                    <a:pt x="583" y="3133"/>
                    <a:pt x="583" y="3133"/>
                  </a:cubicBezTo>
                  <a:cubicBezTo>
                    <a:pt x="485" y="3231"/>
                    <a:pt x="326" y="3231"/>
                    <a:pt x="227" y="3132"/>
                  </a:cubicBezTo>
                  <a:cubicBezTo>
                    <a:pt x="129" y="3034"/>
                    <a:pt x="128" y="2874"/>
                    <a:pt x="227" y="2776"/>
                  </a:cubicBezTo>
                  <a:cubicBezTo>
                    <a:pt x="323" y="2680"/>
                    <a:pt x="323" y="2680"/>
                    <a:pt x="323" y="2680"/>
                  </a:cubicBezTo>
                  <a:cubicBezTo>
                    <a:pt x="50" y="2406"/>
                    <a:pt x="50" y="2406"/>
                    <a:pt x="50" y="2406"/>
                  </a:cubicBezTo>
                  <a:cubicBezTo>
                    <a:pt x="0" y="2357"/>
                    <a:pt x="0" y="2277"/>
                    <a:pt x="49" y="2228"/>
                  </a:cubicBezTo>
                  <a:cubicBezTo>
                    <a:pt x="98" y="2179"/>
                    <a:pt x="178" y="2179"/>
                    <a:pt x="227" y="2228"/>
                  </a:cubicBezTo>
                  <a:cubicBezTo>
                    <a:pt x="501" y="2502"/>
                    <a:pt x="501" y="2502"/>
                    <a:pt x="501" y="2502"/>
                  </a:cubicBezTo>
                  <a:cubicBezTo>
                    <a:pt x="590" y="2412"/>
                    <a:pt x="590" y="2412"/>
                    <a:pt x="590" y="2412"/>
                  </a:cubicBezTo>
                  <a:cubicBezTo>
                    <a:pt x="495" y="2318"/>
                    <a:pt x="495" y="2318"/>
                    <a:pt x="495" y="2318"/>
                  </a:cubicBezTo>
                  <a:cubicBezTo>
                    <a:pt x="446" y="2268"/>
                    <a:pt x="446" y="2189"/>
                    <a:pt x="495" y="2140"/>
                  </a:cubicBezTo>
                  <a:cubicBezTo>
                    <a:pt x="544" y="2090"/>
                    <a:pt x="623" y="2090"/>
                    <a:pt x="673" y="2140"/>
                  </a:cubicBezTo>
                  <a:cubicBezTo>
                    <a:pt x="768" y="2235"/>
                    <a:pt x="768" y="2235"/>
                    <a:pt x="768" y="2235"/>
                  </a:cubicBezTo>
                  <a:cubicBezTo>
                    <a:pt x="857" y="2146"/>
                    <a:pt x="857" y="2146"/>
                    <a:pt x="857" y="2146"/>
                  </a:cubicBezTo>
                  <a:cubicBezTo>
                    <a:pt x="583" y="1872"/>
                    <a:pt x="583" y="1872"/>
                    <a:pt x="583" y="1872"/>
                  </a:cubicBezTo>
                  <a:cubicBezTo>
                    <a:pt x="534" y="1823"/>
                    <a:pt x="534" y="1743"/>
                    <a:pt x="583" y="1694"/>
                  </a:cubicBezTo>
                  <a:cubicBezTo>
                    <a:pt x="632" y="1645"/>
                    <a:pt x="712" y="1645"/>
                    <a:pt x="761" y="1694"/>
                  </a:cubicBezTo>
                  <a:cubicBezTo>
                    <a:pt x="1035" y="1968"/>
                    <a:pt x="1035" y="1968"/>
                    <a:pt x="1035" y="1968"/>
                  </a:cubicBezTo>
                  <a:cubicBezTo>
                    <a:pt x="1495" y="1507"/>
                    <a:pt x="1495" y="1507"/>
                    <a:pt x="1495" y="1507"/>
                  </a:cubicBezTo>
                  <a:cubicBezTo>
                    <a:pt x="1197" y="1091"/>
                    <a:pt x="1160" y="595"/>
                    <a:pt x="1435" y="320"/>
                  </a:cubicBezTo>
                  <a:cubicBezTo>
                    <a:pt x="1754" y="0"/>
                    <a:pt x="2372" y="101"/>
                    <a:pt x="2816" y="545"/>
                  </a:cubicBezTo>
                  <a:cubicBezTo>
                    <a:pt x="3260" y="989"/>
                    <a:pt x="3360" y="1607"/>
                    <a:pt x="3041" y="1926"/>
                  </a:cubicBezTo>
                  <a:cubicBezTo>
                    <a:pt x="2766" y="2202"/>
                    <a:pt x="2268" y="2164"/>
                    <a:pt x="1852" y="1864"/>
                  </a:cubicBezTo>
                  <a:close/>
                  <a:moveTo>
                    <a:pt x="2547" y="812"/>
                  </a:moveTo>
                  <a:cubicBezTo>
                    <a:pt x="2350" y="615"/>
                    <a:pt x="2091" y="554"/>
                    <a:pt x="1968" y="677"/>
                  </a:cubicBezTo>
                  <a:cubicBezTo>
                    <a:pt x="1845" y="800"/>
                    <a:pt x="1906" y="1060"/>
                    <a:pt x="2103" y="1256"/>
                  </a:cubicBezTo>
                  <a:cubicBezTo>
                    <a:pt x="2300" y="1454"/>
                    <a:pt x="2559" y="1514"/>
                    <a:pt x="2682" y="1391"/>
                  </a:cubicBezTo>
                  <a:cubicBezTo>
                    <a:pt x="2805" y="1268"/>
                    <a:pt x="2745" y="1009"/>
                    <a:pt x="2547" y="812"/>
                  </a:cubicBezTo>
                  <a:close/>
                </a:path>
              </a:pathLst>
            </a:custGeom>
            <a:grpFill/>
            <a:ln>
              <a:solidFill>
                <a:schemeClr val="bg1"/>
              </a:solidFill>
            </a:ln>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dirty="0">
                <a:solidFill>
                  <a:schemeClr val="bg1"/>
                </a:solidFill>
              </a:endParaRPr>
            </a:p>
          </p:txBody>
        </p:sp>
      </p:grpSp>
      <p:grpSp>
        <p:nvGrpSpPr>
          <p:cNvPr id="57" name="组合 56"/>
          <p:cNvGrpSpPr/>
          <p:nvPr/>
        </p:nvGrpSpPr>
        <p:grpSpPr>
          <a:xfrm>
            <a:off x="4262886" y="5188634"/>
            <a:ext cx="511028" cy="511028"/>
            <a:chOff x="4934942" y="5294236"/>
            <a:chExt cx="511028" cy="511028"/>
          </a:xfrm>
          <a:noFill/>
        </p:grpSpPr>
        <p:sp>
          <p:nvSpPr>
            <p:cNvPr id="58" name="椭圆 57"/>
            <p:cNvSpPr/>
            <p:nvPr/>
          </p:nvSpPr>
          <p:spPr>
            <a:xfrm>
              <a:off x="4934942" y="5294236"/>
              <a:ext cx="511028" cy="511028"/>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9" name="KSO_Shape"/>
            <p:cNvSpPr>
              <a:spLocks/>
            </p:cNvSpPr>
            <p:nvPr/>
          </p:nvSpPr>
          <p:spPr bwMode="auto">
            <a:xfrm>
              <a:off x="5052392" y="5423141"/>
              <a:ext cx="278270" cy="278270"/>
            </a:xfrm>
            <a:custGeom>
              <a:avLst/>
              <a:gdLst>
                <a:gd name="T0" fmla="*/ 179947 w 3280"/>
                <a:gd name="T1" fmla="*/ 1800397 h 3280"/>
                <a:gd name="T2" fmla="*/ 0 w 3280"/>
                <a:gd name="T3" fmla="*/ 792065 h 3280"/>
                <a:gd name="T4" fmla="*/ 108078 w 3280"/>
                <a:gd name="T5" fmla="*/ 1512224 h 3280"/>
                <a:gd name="T6" fmla="*/ 1475783 w 3280"/>
                <a:gd name="T7" fmla="*/ 1692263 h 3280"/>
                <a:gd name="T8" fmla="*/ 1688647 w 3280"/>
                <a:gd name="T9" fmla="*/ 792065 h 3280"/>
                <a:gd name="T10" fmla="*/ 1799468 w 3280"/>
                <a:gd name="T11" fmla="*/ 1620357 h 3280"/>
                <a:gd name="T12" fmla="*/ 1395685 w 3280"/>
                <a:gd name="T13" fmla="*/ 1228442 h 3280"/>
                <a:gd name="T14" fmla="*/ 1385261 w 3280"/>
                <a:gd name="T15" fmla="*/ 1390916 h 3280"/>
                <a:gd name="T16" fmla="*/ 1182821 w 3280"/>
                <a:gd name="T17" fmla="*/ 1485876 h 3280"/>
                <a:gd name="T18" fmla="*/ 986964 w 3280"/>
                <a:gd name="T19" fmla="*/ 1414519 h 3280"/>
                <a:gd name="T20" fmla="*/ 1100528 w 3280"/>
                <a:gd name="T21" fmla="*/ 1305288 h 3280"/>
                <a:gd name="T22" fmla="*/ 1178981 w 3280"/>
                <a:gd name="T23" fmla="*/ 1389819 h 3280"/>
                <a:gd name="T24" fmla="*/ 1252496 w 3280"/>
                <a:gd name="T25" fmla="*/ 1304739 h 3280"/>
                <a:gd name="T26" fmla="*/ 1177335 w 3280"/>
                <a:gd name="T27" fmla="*/ 1221855 h 3280"/>
                <a:gd name="T28" fmla="*/ 1134543 w 3280"/>
                <a:gd name="T29" fmla="*/ 1118661 h 3280"/>
                <a:gd name="T30" fmla="*/ 1206412 w 3280"/>
                <a:gd name="T31" fmla="*/ 1101096 h 3280"/>
                <a:gd name="T32" fmla="*/ 1211349 w 3280"/>
                <a:gd name="T33" fmla="*/ 1012723 h 3280"/>
                <a:gd name="T34" fmla="*/ 1124119 w 3280"/>
                <a:gd name="T35" fmla="*/ 1013821 h 3280"/>
                <a:gd name="T36" fmla="*/ 951304 w 3280"/>
                <a:gd name="T37" fmla="*/ 1046206 h 3280"/>
                <a:gd name="T38" fmla="*/ 1171849 w 3280"/>
                <a:gd name="T39" fmla="*/ 899101 h 3280"/>
                <a:gd name="T40" fmla="*/ 1381969 w 3280"/>
                <a:gd name="T41" fmla="*/ 1044560 h 3280"/>
                <a:gd name="T42" fmla="*/ 1301323 w 3280"/>
                <a:gd name="T43" fmla="*/ 1163671 h 3280"/>
                <a:gd name="T44" fmla="*/ 1395685 w 3280"/>
                <a:gd name="T45" fmla="*/ 1228442 h 3280"/>
                <a:gd name="T46" fmla="*/ 387873 w 3280"/>
                <a:gd name="T47" fmla="*/ 1475996 h 3280"/>
                <a:gd name="T48" fmla="*/ 591959 w 3280"/>
                <a:gd name="T49" fmla="*/ 1198801 h 3280"/>
                <a:gd name="T50" fmla="*/ 699488 w 3280"/>
                <a:gd name="T51" fmla="*/ 1069809 h 3280"/>
                <a:gd name="T52" fmla="*/ 632557 w 3280"/>
                <a:gd name="T53" fmla="*/ 1007234 h 3280"/>
                <a:gd name="T54" fmla="*/ 557396 w 3280"/>
                <a:gd name="T55" fmla="*/ 1078591 h 3280"/>
                <a:gd name="T56" fmla="*/ 433957 w 3280"/>
                <a:gd name="T57" fmla="*/ 976496 h 3280"/>
                <a:gd name="T58" fmla="*/ 628168 w 3280"/>
                <a:gd name="T59" fmla="*/ 899101 h 3280"/>
                <a:gd name="T60" fmla="*/ 830059 w 3280"/>
                <a:gd name="T61" fmla="*/ 976496 h 3280"/>
                <a:gd name="T62" fmla="*/ 826219 w 3280"/>
                <a:gd name="T63" fmla="*/ 1163671 h 3280"/>
                <a:gd name="T64" fmla="*/ 652307 w 3280"/>
                <a:gd name="T65" fmla="*/ 1312972 h 3280"/>
                <a:gd name="T66" fmla="*/ 860782 w 3280"/>
                <a:gd name="T67" fmla="*/ 1347553 h 3280"/>
                <a:gd name="T68" fmla="*/ 0 w 3280"/>
                <a:gd name="T69" fmla="*/ 323852 h 3280"/>
                <a:gd name="T70" fmla="*/ 252364 w 3280"/>
                <a:gd name="T71" fmla="*/ 143812 h 3280"/>
                <a:gd name="T72" fmla="*/ 396102 w 3280"/>
                <a:gd name="T73" fmla="*/ 647704 h 3280"/>
                <a:gd name="T74" fmla="*/ 539840 w 3280"/>
                <a:gd name="T75" fmla="*/ 143812 h 3280"/>
                <a:gd name="T76" fmla="*/ 1259628 w 3280"/>
                <a:gd name="T77" fmla="*/ 503892 h 3280"/>
                <a:gd name="T78" fmla="*/ 1547652 w 3280"/>
                <a:gd name="T79" fmla="*/ 503892 h 3280"/>
                <a:gd name="T80" fmla="*/ 1619521 w 3280"/>
                <a:gd name="T81" fmla="*/ 143812 h 3280"/>
                <a:gd name="T82" fmla="*/ 1799468 w 3280"/>
                <a:gd name="T83" fmla="*/ 720159 h 3280"/>
                <a:gd name="T84" fmla="*/ 0 w 3280"/>
                <a:gd name="T85" fmla="*/ 323852 h 3280"/>
                <a:gd name="T86" fmla="*/ 1295836 w 3280"/>
                <a:gd name="T87" fmla="*/ 467664 h 3280"/>
                <a:gd name="T88" fmla="*/ 1403914 w 3280"/>
                <a:gd name="T89" fmla="*/ 0 h 3280"/>
                <a:gd name="T90" fmla="*/ 1511443 w 3280"/>
                <a:gd name="T91" fmla="*/ 467664 h 3280"/>
                <a:gd name="T92" fmla="*/ 396102 w 3280"/>
                <a:gd name="T93" fmla="*/ 575798 h 3280"/>
                <a:gd name="T94" fmla="*/ 288025 w 3280"/>
                <a:gd name="T95" fmla="*/ 108134 h 3280"/>
                <a:gd name="T96" fmla="*/ 504180 w 3280"/>
                <a:gd name="T97" fmla="*/ 108134 h 3280"/>
                <a:gd name="T98" fmla="*/ 396102 w 3280"/>
                <a:gd name="T99" fmla="*/ 575798 h 328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280" h="3280">
                  <a:moveTo>
                    <a:pt x="2952" y="3280"/>
                  </a:moveTo>
                  <a:cubicBezTo>
                    <a:pt x="328" y="3280"/>
                    <a:pt x="328" y="3280"/>
                    <a:pt x="328" y="3280"/>
                  </a:cubicBezTo>
                  <a:cubicBezTo>
                    <a:pt x="147" y="3280"/>
                    <a:pt x="0" y="3133"/>
                    <a:pt x="0" y="2952"/>
                  </a:cubicBezTo>
                  <a:cubicBezTo>
                    <a:pt x="0" y="1443"/>
                    <a:pt x="0" y="1443"/>
                    <a:pt x="0" y="1443"/>
                  </a:cubicBezTo>
                  <a:cubicBezTo>
                    <a:pt x="203" y="1443"/>
                    <a:pt x="203" y="1443"/>
                    <a:pt x="203" y="1443"/>
                  </a:cubicBezTo>
                  <a:cubicBezTo>
                    <a:pt x="202" y="2013"/>
                    <a:pt x="197" y="2755"/>
                    <a:pt x="197" y="2755"/>
                  </a:cubicBezTo>
                  <a:cubicBezTo>
                    <a:pt x="197" y="2936"/>
                    <a:pt x="410" y="3083"/>
                    <a:pt x="591" y="3083"/>
                  </a:cubicBezTo>
                  <a:cubicBezTo>
                    <a:pt x="2690" y="3083"/>
                    <a:pt x="2690" y="3083"/>
                    <a:pt x="2690" y="3083"/>
                  </a:cubicBezTo>
                  <a:cubicBezTo>
                    <a:pt x="2871" y="3083"/>
                    <a:pt x="3083" y="2936"/>
                    <a:pt x="3083" y="2755"/>
                  </a:cubicBezTo>
                  <a:cubicBezTo>
                    <a:pt x="3083" y="2755"/>
                    <a:pt x="3079" y="1996"/>
                    <a:pt x="3078" y="1443"/>
                  </a:cubicBezTo>
                  <a:cubicBezTo>
                    <a:pt x="3280" y="1443"/>
                    <a:pt x="3280" y="1443"/>
                    <a:pt x="3280" y="1443"/>
                  </a:cubicBezTo>
                  <a:cubicBezTo>
                    <a:pt x="3280" y="2952"/>
                    <a:pt x="3280" y="2952"/>
                    <a:pt x="3280" y="2952"/>
                  </a:cubicBezTo>
                  <a:cubicBezTo>
                    <a:pt x="3280" y="3133"/>
                    <a:pt x="3133" y="3280"/>
                    <a:pt x="2952" y="3280"/>
                  </a:cubicBezTo>
                  <a:close/>
                  <a:moveTo>
                    <a:pt x="2544" y="2238"/>
                  </a:moveTo>
                  <a:cubicBezTo>
                    <a:pt x="2562" y="2272"/>
                    <a:pt x="2572" y="2313"/>
                    <a:pt x="2572" y="2361"/>
                  </a:cubicBezTo>
                  <a:cubicBezTo>
                    <a:pt x="2572" y="2422"/>
                    <a:pt x="2556" y="2479"/>
                    <a:pt x="2525" y="2534"/>
                  </a:cubicBezTo>
                  <a:cubicBezTo>
                    <a:pt x="2493" y="2590"/>
                    <a:pt x="2448" y="2632"/>
                    <a:pt x="2389" y="2662"/>
                  </a:cubicBezTo>
                  <a:cubicBezTo>
                    <a:pt x="2330" y="2692"/>
                    <a:pt x="2252" y="2707"/>
                    <a:pt x="2156" y="2707"/>
                  </a:cubicBezTo>
                  <a:cubicBezTo>
                    <a:pt x="2062" y="2707"/>
                    <a:pt x="1987" y="2696"/>
                    <a:pt x="1933" y="2674"/>
                  </a:cubicBezTo>
                  <a:cubicBezTo>
                    <a:pt x="1879" y="2651"/>
                    <a:pt x="1834" y="2619"/>
                    <a:pt x="1799" y="2577"/>
                  </a:cubicBezTo>
                  <a:cubicBezTo>
                    <a:pt x="1764" y="2534"/>
                    <a:pt x="1738" y="2481"/>
                    <a:pt x="1719" y="2416"/>
                  </a:cubicBezTo>
                  <a:cubicBezTo>
                    <a:pt x="2006" y="2378"/>
                    <a:pt x="2006" y="2378"/>
                    <a:pt x="2006" y="2378"/>
                  </a:cubicBezTo>
                  <a:cubicBezTo>
                    <a:pt x="2017" y="2436"/>
                    <a:pt x="2034" y="2476"/>
                    <a:pt x="2058" y="2498"/>
                  </a:cubicBezTo>
                  <a:cubicBezTo>
                    <a:pt x="2082" y="2521"/>
                    <a:pt x="2112" y="2532"/>
                    <a:pt x="2149" y="2532"/>
                  </a:cubicBezTo>
                  <a:cubicBezTo>
                    <a:pt x="2187" y="2532"/>
                    <a:pt x="2219" y="2518"/>
                    <a:pt x="2245" y="2490"/>
                  </a:cubicBezTo>
                  <a:cubicBezTo>
                    <a:pt x="2270" y="2461"/>
                    <a:pt x="2283" y="2424"/>
                    <a:pt x="2283" y="2377"/>
                  </a:cubicBezTo>
                  <a:cubicBezTo>
                    <a:pt x="2283" y="2329"/>
                    <a:pt x="2271" y="2292"/>
                    <a:pt x="2246" y="2265"/>
                  </a:cubicBezTo>
                  <a:cubicBezTo>
                    <a:pt x="2221" y="2239"/>
                    <a:pt x="2188" y="2226"/>
                    <a:pt x="2146" y="2226"/>
                  </a:cubicBezTo>
                  <a:cubicBezTo>
                    <a:pt x="2123" y="2226"/>
                    <a:pt x="2092" y="2232"/>
                    <a:pt x="2053" y="2243"/>
                  </a:cubicBezTo>
                  <a:cubicBezTo>
                    <a:pt x="2068" y="2038"/>
                    <a:pt x="2068" y="2038"/>
                    <a:pt x="2068" y="2038"/>
                  </a:cubicBezTo>
                  <a:cubicBezTo>
                    <a:pt x="2084" y="2040"/>
                    <a:pt x="2096" y="2042"/>
                    <a:pt x="2105" y="2042"/>
                  </a:cubicBezTo>
                  <a:cubicBezTo>
                    <a:pt x="2142" y="2042"/>
                    <a:pt x="2174" y="2030"/>
                    <a:pt x="2199" y="2006"/>
                  </a:cubicBezTo>
                  <a:cubicBezTo>
                    <a:pt x="2224" y="1982"/>
                    <a:pt x="2237" y="1953"/>
                    <a:pt x="2237" y="1920"/>
                  </a:cubicBezTo>
                  <a:cubicBezTo>
                    <a:pt x="2237" y="1889"/>
                    <a:pt x="2227" y="1864"/>
                    <a:pt x="2208" y="1845"/>
                  </a:cubicBezTo>
                  <a:cubicBezTo>
                    <a:pt x="2190" y="1826"/>
                    <a:pt x="2164" y="1817"/>
                    <a:pt x="2131" y="1817"/>
                  </a:cubicBezTo>
                  <a:cubicBezTo>
                    <a:pt x="2097" y="1817"/>
                    <a:pt x="2070" y="1827"/>
                    <a:pt x="2049" y="1847"/>
                  </a:cubicBezTo>
                  <a:cubicBezTo>
                    <a:pt x="2027" y="1868"/>
                    <a:pt x="2013" y="1904"/>
                    <a:pt x="2006" y="1955"/>
                  </a:cubicBezTo>
                  <a:cubicBezTo>
                    <a:pt x="1734" y="1906"/>
                    <a:pt x="1734" y="1906"/>
                    <a:pt x="1734" y="1906"/>
                  </a:cubicBezTo>
                  <a:cubicBezTo>
                    <a:pt x="1757" y="1820"/>
                    <a:pt x="1800" y="1753"/>
                    <a:pt x="1864" y="1708"/>
                  </a:cubicBezTo>
                  <a:cubicBezTo>
                    <a:pt x="1928" y="1662"/>
                    <a:pt x="2019" y="1638"/>
                    <a:pt x="2136" y="1638"/>
                  </a:cubicBezTo>
                  <a:cubicBezTo>
                    <a:pt x="2271" y="1638"/>
                    <a:pt x="2369" y="1664"/>
                    <a:pt x="2429" y="1714"/>
                  </a:cubicBezTo>
                  <a:cubicBezTo>
                    <a:pt x="2489" y="1764"/>
                    <a:pt x="2519" y="1827"/>
                    <a:pt x="2519" y="1903"/>
                  </a:cubicBezTo>
                  <a:cubicBezTo>
                    <a:pt x="2519" y="1948"/>
                    <a:pt x="2507" y="1989"/>
                    <a:pt x="2483" y="2025"/>
                  </a:cubicBezTo>
                  <a:cubicBezTo>
                    <a:pt x="2458" y="2061"/>
                    <a:pt x="2421" y="2092"/>
                    <a:pt x="2372" y="2120"/>
                  </a:cubicBezTo>
                  <a:cubicBezTo>
                    <a:pt x="2412" y="2130"/>
                    <a:pt x="2442" y="2141"/>
                    <a:pt x="2464" y="2154"/>
                  </a:cubicBezTo>
                  <a:cubicBezTo>
                    <a:pt x="2498" y="2175"/>
                    <a:pt x="2524" y="2203"/>
                    <a:pt x="2544" y="2238"/>
                  </a:cubicBezTo>
                  <a:close/>
                  <a:moveTo>
                    <a:pt x="1569" y="2689"/>
                  </a:moveTo>
                  <a:cubicBezTo>
                    <a:pt x="707" y="2689"/>
                    <a:pt x="707" y="2689"/>
                    <a:pt x="707" y="2689"/>
                  </a:cubicBezTo>
                  <a:cubicBezTo>
                    <a:pt x="717" y="2604"/>
                    <a:pt x="747" y="2524"/>
                    <a:pt x="797" y="2449"/>
                  </a:cubicBezTo>
                  <a:cubicBezTo>
                    <a:pt x="847" y="2374"/>
                    <a:pt x="941" y="2286"/>
                    <a:pt x="1079" y="2184"/>
                  </a:cubicBezTo>
                  <a:cubicBezTo>
                    <a:pt x="1163" y="2121"/>
                    <a:pt x="1217" y="2074"/>
                    <a:pt x="1240" y="2042"/>
                  </a:cubicBezTo>
                  <a:cubicBezTo>
                    <a:pt x="1264" y="2009"/>
                    <a:pt x="1275" y="1978"/>
                    <a:pt x="1275" y="1949"/>
                  </a:cubicBezTo>
                  <a:cubicBezTo>
                    <a:pt x="1275" y="1918"/>
                    <a:pt x="1264" y="1891"/>
                    <a:pt x="1241" y="1869"/>
                  </a:cubicBezTo>
                  <a:cubicBezTo>
                    <a:pt x="1217" y="1846"/>
                    <a:pt x="1188" y="1835"/>
                    <a:pt x="1153" y="1835"/>
                  </a:cubicBezTo>
                  <a:cubicBezTo>
                    <a:pt x="1116" y="1835"/>
                    <a:pt x="1086" y="1847"/>
                    <a:pt x="1063" y="1869"/>
                  </a:cubicBezTo>
                  <a:cubicBezTo>
                    <a:pt x="1040" y="1893"/>
                    <a:pt x="1024" y="1907"/>
                    <a:pt x="1016" y="1965"/>
                  </a:cubicBezTo>
                  <a:cubicBezTo>
                    <a:pt x="729" y="1968"/>
                    <a:pt x="729" y="1968"/>
                    <a:pt x="729" y="1968"/>
                  </a:cubicBezTo>
                  <a:cubicBezTo>
                    <a:pt x="740" y="1887"/>
                    <a:pt x="761" y="1824"/>
                    <a:pt x="791" y="1779"/>
                  </a:cubicBezTo>
                  <a:cubicBezTo>
                    <a:pt x="821" y="1734"/>
                    <a:pt x="863" y="1699"/>
                    <a:pt x="918" y="1675"/>
                  </a:cubicBezTo>
                  <a:cubicBezTo>
                    <a:pt x="972" y="1651"/>
                    <a:pt x="1048" y="1638"/>
                    <a:pt x="1145" y="1638"/>
                  </a:cubicBezTo>
                  <a:cubicBezTo>
                    <a:pt x="1246" y="1638"/>
                    <a:pt x="1325" y="1650"/>
                    <a:pt x="1381" y="1673"/>
                  </a:cubicBezTo>
                  <a:cubicBezTo>
                    <a:pt x="1437" y="1696"/>
                    <a:pt x="1481" y="1731"/>
                    <a:pt x="1513" y="1779"/>
                  </a:cubicBezTo>
                  <a:cubicBezTo>
                    <a:pt x="1545" y="1827"/>
                    <a:pt x="1561" y="1880"/>
                    <a:pt x="1561" y="1939"/>
                  </a:cubicBezTo>
                  <a:cubicBezTo>
                    <a:pt x="1561" y="2002"/>
                    <a:pt x="1543" y="2062"/>
                    <a:pt x="1506" y="2120"/>
                  </a:cubicBezTo>
                  <a:cubicBezTo>
                    <a:pt x="1469" y="2177"/>
                    <a:pt x="1402" y="2240"/>
                    <a:pt x="1305" y="2309"/>
                  </a:cubicBezTo>
                  <a:cubicBezTo>
                    <a:pt x="1247" y="2348"/>
                    <a:pt x="1209" y="2376"/>
                    <a:pt x="1189" y="2392"/>
                  </a:cubicBezTo>
                  <a:cubicBezTo>
                    <a:pt x="1170" y="2408"/>
                    <a:pt x="1147" y="2429"/>
                    <a:pt x="1120" y="2455"/>
                  </a:cubicBezTo>
                  <a:cubicBezTo>
                    <a:pt x="1569" y="2455"/>
                    <a:pt x="1569" y="2455"/>
                    <a:pt x="1569" y="2455"/>
                  </a:cubicBezTo>
                  <a:lnTo>
                    <a:pt x="1569" y="2689"/>
                  </a:lnTo>
                  <a:close/>
                  <a:moveTo>
                    <a:pt x="0" y="590"/>
                  </a:moveTo>
                  <a:cubicBezTo>
                    <a:pt x="0" y="409"/>
                    <a:pt x="147" y="262"/>
                    <a:pt x="328" y="262"/>
                  </a:cubicBezTo>
                  <a:cubicBezTo>
                    <a:pt x="460" y="262"/>
                    <a:pt x="460" y="262"/>
                    <a:pt x="460" y="262"/>
                  </a:cubicBezTo>
                  <a:cubicBezTo>
                    <a:pt x="460" y="918"/>
                    <a:pt x="460" y="918"/>
                    <a:pt x="460" y="918"/>
                  </a:cubicBezTo>
                  <a:cubicBezTo>
                    <a:pt x="460" y="1063"/>
                    <a:pt x="577" y="1180"/>
                    <a:pt x="722" y="1180"/>
                  </a:cubicBezTo>
                  <a:cubicBezTo>
                    <a:pt x="867" y="1180"/>
                    <a:pt x="984" y="1063"/>
                    <a:pt x="984" y="918"/>
                  </a:cubicBezTo>
                  <a:cubicBezTo>
                    <a:pt x="984" y="262"/>
                    <a:pt x="984" y="262"/>
                    <a:pt x="984" y="262"/>
                  </a:cubicBezTo>
                  <a:cubicBezTo>
                    <a:pt x="2296" y="262"/>
                    <a:pt x="2296" y="262"/>
                    <a:pt x="2296" y="262"/>
                  </a:cubicBezTo>
                  <a:cubicBezTo>
                    <a:pt x="2296" y="918"/>
                    <a:pt x="2296" y="918"/>
                    <a:pt x="2296" y="918"/>
                  </a:cubicBezTo>
                  <a:cubicBezTo>
                    <a:pt x="2296" y="1063"/>
                    <a:pt x="2414" y="1180"/>
                    <a:pt x="2559" y="1180"/>
                  </a:cubicBezTo>
                  <a:cubicBezTo>
                    <a:pt x="2703" y="1180"/>
                    <a:pt x="2821" y="1063"/>
                    <a:pt x="2821" y="918"/>
                  </a:cubicBezTo>
                  <a:cubicBezTo>
                    <a:pt x="2821" y="262"/>
                    <a:pt x="2821" y="262"/>
                    <a:pt x="2821" y="262"/>
                  </a:cubicBezTo>
                  <a:cubicBezTo>
                    <a:pt x="2952" y="262"/>
                    <a:pt x="2952" y="262"/>
                    <a:pt x="2952" y="262"/>
                  </a:cubicBezTo>
                  <a:cubicBezTo>
                    <a:pt x="3133" y="262"/>
                    <a:pt x="3280" y="409"/>
                    <a:pt x="3280" y="590"/>
                  </a:cubicBezTo>
                  <a:cubicBezTo>
                    <a:pt x="3280" y="1312"/>
                    <a:pt x="3280" y="1312"/>
                    <a:pt x="3280" y="1312"/>
                  </a:cubicBezTo>
                  <a:cubicBezTo>
                    <a:pt x="1876" y="1312"/>
                    <a:pt x="1575" y="1312"/>
                    <a:pt x="0" y="1312"/>
                  </a:cubicBezTo>
                  <a:lnTo>
                    <a:pt x="0" y="590"/>
                  </a:lnTo>
                  <a:close/>
                  <a:moveTo>
                    <a:pt x="2559" y="1049"/>
                  </a:moveTo>
                  <a:cubicBezTo>
                    <a:pt x="2450" y="1049"/>
                    <a:pt x="2362" y="961"/>
                    <a:pt x="2362" y="852"/>
                  </a:cubicBezTo>
                  <a:cubicBezTo>
                    <a:pt x="2362" y="197"/>
                    <a:pt x="2362" y="197"/>
                    <a:pt x="2362" y="197"/>
                  </a:cubicBezTo>
                  <a:cubicBezTo>
                    <a:pt x="2362" y="88"/>
                    <a:pt x="2450" y="0"/>
                    <a:pt x="2559" y="0"/>
                  </a:cubicBezTo>
                  <a:cubicBezTo>
                    <a:pt x="2667" y="0"/>
                    <a:pt x="2755" y="88"/>
                    <a:pt x="2755" y="197"/>
                  </a:cubicBezTo>
                  <a:cubicBezTo>
                    <a:pt x="2755" y="852"/>
                    <a:pt x="2755" y="852"/>
                    <a:pt x="2755" y="852"/>
                  </a:cubicBezTo>
                  <a:cubicBezTo>
                    <a:pt x="2755" y="961"/>
                    <a:pt x="2667" y="1049"/>
                    <a:pt x="2559" y="1049"/>
                  </a:cubicBezTo>
                  <a:close/>
                  <a:moveTo>
                    <a:pt x="722" y="1049"/>
                  </a:moveTo>
                  <a:cubicBezTo>
                    <a:pt x="613" y="1049"/>
                    <a:pt x="525" y="961"/>
                    <a:pt x="525" y="852"/>
                  </a:cubicBezTo>
                  <a:cubicBezTo>
                    <a:pt x="525" y="197"/>
                    <a:pt x="525" y="197"/>
                    <a:pt x="525" y="197"/>
                  </a:cubicBezTo>
                  <a:cubicBezTo>
                    <a:pt x="525" y="88"/>
                    <a:pt x="613" y="0"/>
                    <a:pt x="722" y="0"/>
                  </a:cubicBezTo>
                  <a:cubicBezTo>
                    <a:pt x="831" y="0"/>
                    <a:pt x="919" y="88"/>
                    <a:pt x="919" y="197"/>
                  </a:cubicBezTo>
                  <a:cubicBezTo>
                    <a:pt x="919" y="852"/>
                    <a:pt x="919" y="852"/>
                    <a:pt x="919" y="852"/>
                  </a:cubicBezTo>
                  <a:cubicBezTo>
                    <a:pt x="919" y="961"/>
                    <a:pt x="831" y="1049"/>
                    <a:pt x="722" y="1049"/>
                  </a:cubicBezTo>
                  <a:close/>
                </a:path>
              </a:pathLst>
            </a:custGeom>
            <a:grpFill/>
            <a:ln>
              <a:solidFill>
                <a:schemeClr val="bg1"/>
              </a:solidFill>
            </a:ln>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solidFill>
              </a:endParaRPr>
            </a:p>
          </p:txBody>
        </p:sp>
      </p:grpSp>
      <p:sp>
        <p:nvSpPr>
          <p:cNvPr id="60" name="KSO_Shape"/>
          <p:cNvSpPr>
            <a:spLocks/>
          </p:cNvSpPr>
          <p:nvPr/>
        </p:nvSpPr>
        <p:spPr bwMode="auto">
          <a:xfrm>
            <a:off x="7241994" y="4230221"/>
            <a:ext cx="516894" cy="448522"/>
          </a:xfrm>
          <a:custGeom>
            <a:avLst/>
            <a:gdLst>
              <a:gd name="T0" fmla="*/ 545634 w 2775"/>
              <a:gd name="T1" fmla="*/ 950811 h 2403"/>
              <a:gd name="T2" fmla="*/ 560556 w 2775"/>
              <a:gd name="T3" fmla="*/ 1020953 h 2403"/>
              <a:gd name="T4" fmla="*/ 1734220 w 2775"/>
              <a:gd name="T5" fmla="*/ 1130062 h 2403"/>
              <a:gd name="T6" fmla="*/ 480106 w 2775"/>
              <a:gd name="T7" fmla="*/ 880669 h 2403"/>
              <a:gd name="T8" fmla="*/ 184257 w 2775"/>
              <a:gd name="T9" fmla="*/ 138335 h 2403"/>
              <a:gd name="T10" fmla="*/ 97968 w 2775"/>
              <a:gd name="T11" fmla="*/ 0 h 2403"/>
              <a:gd name="T12" fmla="*/ 302337 w 2775"/>
              <a:gd name="T13" fmla="*/ 64946 h 2403"/>
              <a:gd name="T14" fmla="*/ 1719947 w 2775"/>
              <a:gd name="T15" fmla="*/ 250043 h 2403"/>
              <a:gd name="T16" fmla="*/ 1727084 w 2775"/>
              <a:gd name="T17" fmla="*/ 348111 h 2403"/>
              <a:gd name="T18" fmla="*/ 1726435 w 2775"/>
              <a:gd name="T19" fmla="*/ 316288 h 2403"/>
              <a:gd name="T20" fmla="*/ 1727084 w 2775"/>
              <a:gd name="T21" fmla="*/ 366946 h 2403"/>
              <a:gd name="T22" fmla="*/ 1799748 w 2775"/>
              <a:gd name="T23" fmla="*/ 348111 h 2403"/>
              <a:gd name="T24" fmla="*/ 1800397 w 2775"/>
              <a:gd name="T25" fmla="*/ 817672 h 2403"/>
              <a:gd name="T26" fmla="*/ 685773 w 2775"/>
              <a:gd name="T27" fmla="*/ 876123 h 2403"/>
              <a:gd name="T28" fmla="*/ 558610 w 2775"/>
              <a:gd name="T29" fmla="*/ 879370 h 2403"/>
              <a:gd name="T30" fmla="*/ 648792 w 2775"/>
              <a:gd name="T31" fmla="*/ 654007 h 2403"/>
              <a:gd name="T32" fmla="*/ 585859 w 2775"/>
              <a:gd name="T33" fmla="*/ 276021 h 2403"/>
              <a:gd name="T34" fmla="*/ 600781 w 2775"/>
              <a:gd name="T35" fmla="*/ 366946 h 2403"/>
              <a:gd name="T36" fmla="*/ 424310 w 2775"/>
              <a:gd name="T37" fmla="*/ 421500 h 2403"/>
              <a:gd name="T38" fmla="*/ 609864 w 2775"/>
              <a:gd name="T39" fmla="*/ 421500 h 2403"/>
              <a:gd name="T40" fmla="*/ 479457 w 2775"/>
              <a:gd name="T41" fmla="*/ 595556 h 2403"/>
              <a:gd name="T42" fmla="*/ 868083 w 2775"/>
              <a:gd name="T43" fmla="*/ 285763 h 2403"/>
              <a:gd name="T44" fmla="*/ 872625 w 2775"/>
              <a:gd name="T45" fmla="*/ 366946 h 2403"/>
              <a:gd name="T46" fmla="*/ 666309 w 2775"/>
              <a:gd name="T47" fmla="*/ 421500 h 2403"/>
              <a:gd name="T48" fmla="*/ 875220 w 2775"/>
              <a:gd name="T49" fmla="*/ 421500 h 2403"/>
              <a:gd name="T50" fmla="*/ 695505 w 2775"/>
              <a:gd name="T51" fmla="*/ 595556 h 2403"/>
              <a:gd name="T52" fmla="*/ 888196 w 2775"/>
              <a:gd name="T53" fmla="*/ 654007 h 2403"/>
              <a:gd name="T54" fmla="*/ 890791 w 2775"/>
              <a:gd name="T55" fmla="*/ 710510 h 2403"/>
              <a:gd name="T56" fmla="*/ 724052 w 2775"/>
              <a:gd name="T57" fmla="*/ 765715 h 2403"/>
              <a:gd name="T58" fmla="*/ 894035 w 2775"/>
              <a:gd name="T59" fmla="*/ 765715 h 2403"/>
              <a:gd name="T60" fmla="*/ 929070 w 2775"/>
              <a:gd name="T61" fmla="*/ 366946 h 2403"/>
              <a:gd name="T62" fmla="*/ 1163284 w 2775"/>
              <a:gd name="T63" fmla="*/ 421500 h 2403"/>
              <a:gd name="T64" fmla="*/ 1166527 w 2775"/>
              <a:gd name="T65" fmla="*/ 481251 h 2403"/>
              <a:gd name="T66" fmla="*/ 938153 w 2775"/>
              <a:gd name="T67" fmla="*/ 535805 h 2403"/>
              <a:gd name="T68" fmla="*/ 1168474 w 2775"/>
              <a:gd name="T69" fmla="*/ 535805 h 2403"/>
              <a:gd name="T70" fmla="*/ 947236 w 2775"/>
              <a:gd name="T71" fmla="*/ 710510 h 2403"/>
              <a:gd name="T72" fmla="*/ 1178855 w 2775"/>
              <a:gd name="T73" fmla="*/ 765715 h 2403"/>
              <a:gd name="T74" fmla="*/ 1183396 w 2775"/>
              <a:gd name="T75" fmla="*/ 863783 h 2403"/>
              <a:gd name="T76" fmla="*/ 1214538 w 2775"/>
              <a:gd name="T77" fmla="*/ 298103 h 2403"/>
              <a:gd name="T78" fmla="*/ 1468864 w 2775"/>
              <a:gd name="T79" fmla="*/ 307195 h 2403"/>
              <a:gd name="T80" fmla="*/ 1222324 w 2775"/>
              <a:gd name="T81" fmla="*/ 481251 h 2403"/>
              <a:gd name="T82" fmla="*/ 1468864 w 2775"/>
              <a:gd name="T83" fmla="*/ 535805 h 2403"/>
              <a:gd name="T84" fmla="*/ 1468864 w 2775"/>
              <a:gd name="T85" fmla="*/ 595556 h 2403"/>
              <a:gd name="T86" fmla="*/ 1230758 w 2775"/>
              <a:gd name="T87" fmla="*/ 654007 h 2403"/>
              <a:gd name="T88" fmla="*/ 1468864 w 2775"/>
              <a:gd name="T89" fmla="*/ 654007 h 2403"/>
              <a:gd name="T90" fmla="*/ 1239841 w 2775"/>
              <a:gd name="T91" fmla="*/ 862484 h 2403"/>
              <a:gd name="T92" fmla="*/ 1727084 w 2775"/>
              <a:gd name="T93" fmla="*/ 421500 h 2403"/>
              <a:gd name="T94" fmla="*/ 1727084 w 2775"/>
              <a:gd name="T95" fmla="*/ 481251 h 2403"/>
              <a:gd name="T96" fmla="*/ 1525309 w 2775"/>
              <a:gd name="T97" fmla="*/ 535805 h 2403"/>
              <a:gd name="T98" fmla="*/ 1727084 w 2775"/>
              <a:gd name="T99" fmla="*/ 535805 h 2403"/>
              <a:gd name="T100" fmla="*/ 1525309 w 2775"/>
              <a:gd name="T101" fmla="*/ 710510 h 2403"/>
              <a:gd name="T102" fmla="*/ 1727084 w 2775"/>
              <a:gd name="T103" fmla="*/ 765715 h 2403"/>
              <a:gd name="T104" fmla="*/ 1726435 w 2775"/>
              <a:gd name="T105" fmla="*/ 850145 h 2403"/>
              <a:gd name="T106" fmla="*/ 1727084 w 2775"/>
              <a:gd name="T107" fmla="*/ 765715 h 2403"/>
              <a:gd name="T108" fmla="*/ 771413 w 2775"/>
              <a:gd name="T109" fmla="*/ 1560655 h 2403"/>
              <a:gd name="T110" fmla="*/ 771413 w 2775"/>
              <a:gd name="T111" fmla="*/ 1459989 h 2403"/>
              <a:gd name="T112" fmla="*/ 687070 w 2775"/>
              <a:gd name="T113" fmla="*/ 1375559 h 2403"/>
              <a:gd name="T114" fmla="*/ 1724488 w 2775"/>
              <a:gd name="T115" fmla="*/ 1375559 h 2403"/>
              <a:gd name="T116" fmla="*/ 1539583 w 2775"/>
              <a:gd name="T117" fmla="*/ 1190462 h 2403"/>
              <a:gd name="T118" fmla="*/ 1539583 w 2775"/>
              <a:gd name="T119" fmla="*/ 1291129 h 240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775" h="2403">
                <a:moveTo>
                  <a:pt x="2651" y="1410"/>
                </a:moveTo>
                <a:cubicBezTo>
                  <a:pt x="2651" y="1412"/>
                  <a:pt x="2651" y="1412"/>
                  <a:pt x="2651" y="1412"/>
                </a:cubicBezTo>
                <a:cubicBezTo>
                  <a:pt x="841" y="1464"/>
                  <a:pt x="841" y="1464"/>
                  <a:pt x="841" y="1464"/>
                </a:cubicBezTo>
                <a:cubicBezTo>
                  <a:pt x="840" y="1465"/>
                  <a:pt x="839" y="1465"/>
                  <a:pt x="837" y="1466"/>
                </a:cubicBezTo>
                <a:cubicBezTo>
                  <a:pt x="754" y="1460"/>
                  <a:pt x="748" y="1577"/>
                  <a:pt x="850" y="1574"/>
                </a:cubicBezTo>
                <a:cubicBezTo>
                  <a:pt x="855" y="1573"/>
                  <a:pt x="859" y="1572"/>
                  <a:pt x="864" y="1572"/>
                </a:cubicBezTo>
                <a:cubicBezTo>
                  <a:pt x="2673" y="1572"/>
                  <a:pt x="2673" y="1572"/>
                  <a:pt x="2673" y="1572"/>
                </a:cubicBezTo>
                <a:cubicBezTo>
                  <a:pt x="2711" y="1572"/>
                  <a:pt x="2742" y="1598"/>
                  <a:pt x="2742" y="1635"/>
                </a:cubicBezTo>
                <a:cubicBezTo>
                  <a:pt x="2742" y="1673"/>
                  <a:pt x="2711" y="1740"/>
                  <a:pt x="2673" y="1740"/>
                </a:cubicBezTo>
                <a:cubicBezTo>
                  <a:pt x="864" y="1740"/>
                  <a:pt x="864" y="1740"/>
                  <a:pt x="864" y="1740"/>
                </a:cubicBezTo>
                <a:cubicBezTo>
                  <a:pt x="859" y="1740"/>
                  <a:pt x="855" y="1739"/>
                  <a:pt x="850" y="1738"/>
                </a:cubicBezTo>
                <a:cubicBezTo>
                  <a:pt x="563" y="1735"/>
                  <a:pt x="592" y="1356"/>
                  <a:pt x="740" y="1356"/>
                </a:cubicBezTo>
                <a:cubicBezTo>
                  <a:pt x="743" y="1353"/>
                  <a:pt x="748" y="1354"/>
                  <a:pt x="754" y="1357"/>
                </a:cubicBezTo>
                <a:cubicBezTo>
                  <a:pt x="407" y="213"/>
                  <a:pt x="407" y="213"/>
                  <a:pt x="407" y="213"/>
                </a:cubicBezTo>
                <a:cubicBezTo>
                  <a:pt x="284" y="213"/>
                  <a:pt x="284" y="213"/>
                  <a:pt x="284" y="213"/>
                </a:cubicBezTo>
                <a:cubicBezTo>
                  <a:pt x="259" y="261"/>
                  <a:pt x="209" y="301"/>
                  <a:pt x="151" y="301"/>
                </a:cubicBezTo>
                <a:cubicBezTo>
                  <a:pt x="67" y="301"/>
                  <a:pt x="0" y="234"/>
                  <a:pt x="0" y="150"/>
                </a:cubicBezTo>
                <a:cubicBezTo>
                  <a:pt x="0" y="67"/>
                  <a:pt x="67" y="0"/>
                  <a:pt x="151" y="0"/>
                </a:cubicBezTo>
                <a:cubicBezTo>
                  <a:pt x="212" y="0"/>
                  <a:pt x="264" y="46"/>
                  <a:pt x="288" y="99"/>
                </a:cubicBezTo>
                <a:cubicBezTo>
                  <a:pt x="466" y="99"/>
                  <a:pt x="466" y="99"/>
                  <a:pt x="466" y="99"/>
                </a:cubicBezTo>
                <a:cubicBezTo>
                  <a:pt x="466" y="100"/>
                  <a:pt x="466" y="100"/>
                  <a:pt x="466" y="100"/>
                </a:cubicBezTo>
                <a:cubicBezTo>
                  <a:pt x="486" y="100"/>
                  <a:pt x="486" y="100"/>
                  <a:pt x="486" y="100"/>
                </a:cubicBezTo>
                <a:cubicBezTo>
                  <a:pt x="558" y="304"/>
                  <a:pt x="558" y="304"/>
                  <a:pt x="558" y="304"/>
                </a:cubicBezTo>
                <a:cubicBezTo>
                  <a:pt x="2651" y="385"/>
                  <a:pt x="2651" y="385"/>
                  <a:pt x="2651" y="385"/>
                </a:cubicBezTo>
                <a:cubicBezTo>
                  <a:pt x="2651" y="385"/>
                  <a:pt x="2651" y="385"/>
                  <a:pt x="2651" y="385"/>
                </a:cubicBezTo>
                <a:cubicBezTo>
                  <a:pt x="2657" y="385"/>
                  <a:pt x="2774" y="390"/>
                  <a:pt x="2774" y="536"/>
                </a:cubicBezTo>
                <a:cubicBezTo>
                  <a:pt x="2662" y="536"/>
                  <a:pt x="2662" y="536"/>
                  <a:pt x="2662" y="536"/>
                </a:cubicBezTo>
                <a:cubicBezTo>
                  <a:pt x="2662" y="537"/>
                  <a:pt x="2662" y="537"/>
                  <a:pt x="2662" y="537"/>
                </a:cubicBezTo>
                <a:cubicBezTo>
                  <a:pt x="2661" y="489"/>
                  <a:pt x="2661" y="489"/>
                  <a:pt x="2661" y="489"/>
                </a:cubicBezTo>
                <a:cubicBezTo>
                  <a:pt x="2661" y="487"/>
                  <a:pt x="2661" y="487"/>
                  <a:pt x="2661" y="487"/>
                </a:cubicBezTo>
                <a:cubicBezTo>
                  <a:pt x="2351" y="476"/>
                  <a:pt x="2351" y="476"/>
                  <a:pt x="2351" y="476"/>
                </a:cubicBezTo>
                <a:cubicBezTo>
                  <a:pt x="2351" y="565"/>
                  <a:pt x="2351" y="565"/>
                  <a:pt x="2351" y="565"/>
                </a:cubicBezTo>
                <a:cubicBezTo>
                  <a:pt x="2662" y="565"/>
                  <a:pt x="2662" y="565"/>
                  <a:pt x="2662" y="565"/>
                </a:cubicBezTo>
                <a:cubicBezTo>
                  <a:pt x="2662" y="537"/>
                  <a:pt x="2662" y="537"/>
                  <a:pt x="2662" y="537"/>
                </a:cubicBezTo>
                <a:cubicBezTo>
                  <a:pt x="2662" y="537"/>
                  <a:pt x="2766" y="537"/>
                  <a:pt x="2774" y="537"/>
                </a:cubicBezTo>
                <a:cubicBezTo>
                  <a:pt x="2774" y="536"/>
                  <a:pt x="2774" y="536"/>
                  <a:pt x="2774" y="536"/>
                </a:cubicBezTo>
                <a:cubicBezTo>
                  <a:pt x="2774" y="536"/>
                  <a:pt x="2774" y="536"/>
                  <a:pt x="2774" y="536"/>
                </a:cubicBezTo>
                <a:cubicBezTo>
                  <a:pt x="2774" y="1259"/>
                  <a:pt x="2774" y="1259"/>
                  <a:pt x="2774" y="1259"/>
                </a:cubicBezTo>
                <a:cubicBezTo>
                  <a:pt x="2775" y="1259"/>
                  <a:pt x="2775" y="1259"/>
                  <a:pt x="2775" y="1259"/>
                </a:cubicBezTo>
                <a:cubicBezTo>
                  <a:pt x="2775" y="1406"/>
                  <a:pt x="2657" y="1410"/>
                  <a:pt x="2651" y="1410"/>
                </a:cubicBezTo>
                <a:close/>
                <a:moveTo>
                  <a:pt x="861" y="1354"/>
                </a:moveTo>
                <a:cubicBezTo>
                  <a:pt x="1057" y="1349"/>
                  <a:pt x="1057" y="1349"/>
                  <a:pt x="1057" y="1349"/>
                </a:cubicBezTo>
                <a:cubicBezTo>
                  <a:pt x="1029" y="1179"/>
                  <a:pt x="1029" y="1179"/>
                  <a:pt x="1029" y="1179"/>
                </a:cubicBezTo>
                <a:cubicBezTo>
                  <a:pt x="812" y="1179"/>
                  <a:pt x="812" y="1179"/>
                  <a:pt x="812" y="1179"/>
                </a:cubicBezTo>
                <a:lnTo>
                  <a:pt x="861" y="1354"/>
                </a:lnTo>
                <a:close/>
                <a:moveTo>
                  <a:pt x="795" y="1094"/>
                </a:moveTo>
                <a:cubicBezTo>
                  <a:pt x="1015" y="1094"/>
                  <a:pt x="1015" y="1094"/>
                  <a:pt x="1015" y="1094"/>
                </a:cubicBezTo>
                <a:cubicBezTo>
                  <a:pt x="1000" y="1007"/>
                  <a:pt x="1000" y="1007"/>
                  <a:pt x="1000" y="1007"/>
                </a:cubicBezTo>
                <a:cubicBezTo>
                  <a:pt x="756" y="1007"/>
                  <a:pt x="756" y="1007"/>
                  <a:pt x="756" y="1007"/>
                </a:cubicBezTo>
                <a:lnTo>
                  <a:pt x="795" y="1094"/>
                </a:lnTo>
                <a:close/>
                <a:moveTo>
                  <a:pt x="903" y="425"/>
                </a:moveTo>
                <a:cubicBezTo>
                  <a:pt x="589" y="414"/>
                  <a:pt x="589" y="414"/>
                  <a:pt x="589" y="414"/>
                </a:cubicBezTo>
                <a:cubicBezTo>
                  <a:pt x="638" y="565"/>
                  <a:pt x="638" y="565"/>
                  <a:pt x="638" y="565"/>
                </a:cubicBezTo>
                <a:cubicBezTo>
                  <a:pt x="926" y="565"/>
                  <a:pt x="926" y="565"/>
                  <a:pt x="926" y="565"/>
                </a:cubicBezTo>
                <a:lnTo>
                  <a:pt x="903" y="425"/>
                </a:lnTo>
                <a:close/>
                <a:moveTo>
                  <a:pt x="940" y="649"/>
                </a:moveTo>
                <a:cubicBezTo>
                  <a:pt x="654" y="649"/>
                  <a:pt x="654" y="649"/>
                  <a:pt x="654" y="649"/>
                </a:cubicBezTo>
                <a:cubicBezTo>
                  <a:pt x="690" y="741"/>
                  <a:pt x="690" y="741"/>
                  <a:pt x="690" y="741"/>
                </a:cubicBezTo>
                <a:cubicBezTo>
                  <a:pt x="956" y="741"/>
                  <a:pt x="956" y="741"/>
                  <a:pt x="956" y="741"/>
                </a:cubicBezTo>
                <a:lnTo>
                  <a:pt x="940" y="649"/>
                </a:lnTo>
                <a:close/>
                <a:moveTo>
                  <a:pt x="970" y="825"/>
                </a:moveTo>
                <a:cubicBezTo>
                  <a:pt x="707" y="825"/>
                  <a:pt x="707" y="825"/>
                  <a:pt x="707" y="825"/>
                </a:cubicBezTo>
                <a:cubicBezTo>
                  <a:pt x="739" y="917"/>
                  <a:pt x="739" y="917"/>
                  <a:pt x="739" y="917"/>
                </a:cubicBezTo>
                <a:cubicBezTo>
                  <a:pt x="985" y="917"/>
                  <a:pt x="985" y="917"/>
                  <a:pt x="985" y="917"/>
                </a:cubicBezTo>
                <a:lnTo>
                  <a:pt x="970" y="825"/>
                </a:lnTo>
                <a:close/>
                <a:moveTo>
                  <a:pt x="1338" y="440"/>
                </a:moveTo>
                <a:cubicBezTo>
                  <a:pt x="990" y="428"/>
                  <a:pt x="990" y="428"/>
                  <a:pt x="990" y="428"/>
                </a:cubicBezTo>
                <a:cubicBezTo>
                  <a:pt x="1013" y="565"/>
                  <a:pt x="1013" y="565"/>
                  <a:pt x="1013" y="565"/>
                </a:cubicBezTo>
                <a:cubicBezTo>
                  <a:pt x="1345" y="565"/>
                  <a:pt x="1345" y="565"/>
                  <a:pt x="1345" y="565"/>
                </a:cubicBezTo>
                <a:lnTo>
                  <a:pt x="1338" y="440"/>
                </a:lnTo>
                <a:close/>
                <a:moveTo>
                  <a:pt x="1349" y="649"/>
                </a:moveTo>
                <a:cubicBezTo>
                  <a:pt x="1027" y="649"/>
                  <a:pt x="1027" y="649"/>
                  <a:pt x="1027" y="649"/>
                </a:cubicBezTo>
                <a:cubicBezTo>
                  <a:pt x="1043" y="741"/>
                  <a:pt x="1043" y="741"/>
                  <a:pt x="1043" y="741"/>
                </a:cubicBezTo>
                <a:cubicBezTo>
                  <a:pt x="1354" y="741"/>
                  <a:pt x="1354" y="741"/>
                  <a:pt x="1354" y="741"/>
                </a:cubicBezTo>
                <a:lnTo>
                  <a:pt x="1349" y="649"/>
                </a:lnTo>
                <a:close/>
                <a:moveTo>
                  <a:pt x="1359" y="825"/>
                </a:moveTo>
                <a:cubicBezTo>
                  <a:pt x="1057" y="825"/>
                  <a:pt x="1057" y="825"/>
                  <a:pt x="1057" y="825"/>
                </a:cubicBezTo>
                <a:cubicBezTo>
                  <a:pt x="1072" y="917"/>
                  <a:pt x="1072" y="917"/>
                  <a:pt x="1072" y="917"/>
                </a:cubicBezTo>
                <a:cubicBezTo>
                  <a:pt x="1364" y="917"/>
                  <a:pt x="1364" y="917"/>
                  <a:pt x="1364" y="917"/>
                </a:cubicBezTo>
                <a:lnTo>
                  <a:pt x="1359" y="825"/>
                </a:lnTo>
                <a:close/>
                <a:moveTo>
                  <a:pt x="1369" y="1007"/>
                </a:moveTo>
                <a:cubicBezTo>
                  <a:pt x="1087" y="1007"/>
                  <a:pt x="1087" y="1007"/>
                  <a:pt x="1087" y="1007"/>
                </a:cubicBezTo>
                <a:cubicBezTo>
                  <a:pt x="1102" y="1094"/>
                  <a:pt x="1102" y="1094"/>
                  <a:pt x="1102" y="1094"/>
                </a:cubicBezTo>
                <a:cubicBezTo>
                  <a:pt x="1373" y="1094"/>
                  <a:pt x="1373" y="1094"/>
                  <a:pt x="1373" y="1094"/>
                </a:cubicBezTo>
                <a:lnTo>
                  <a:pt x="1369" y="1007"/>
                </a:lnTo>
                <a:close/>
                <a:moveTo>
                  <a:pt x="1378" y="1179"/>
                </a:moveTo>
                <a:cubicBezTo>
                  <a:pt x="1116" y="1179"/>
                  <a:pt x="1116" y="1179"/>
                  <a:pt x="1116" y="1179"/>
                </a:cubicBezTo>
                <a:cubicBezTo>
                  <a:pt x="1144" y="1347"/>
                  <a:pt x="1144" y="1347"/>
                  <a:pt x="1144" y="1347"/>
                </a:cubicBezTo>
                <a:cubicBezTo>
                  <a:pt x="1386" y="1341"/>
                  <a:pt x="1386" y="1341"/>
                  <a:pt x="1386" y="1341"/>
                </a:cubicBezTo>
                <a:lnTo>
                  <a:pt x="1378" y="1179"/>
                </a:lnTo>
                <a:close/>
                <a:moveTo>
                  <a:pt x="1785" y="456"/>
                </a:moveTo>
                <a:cubicBezTo>
                  <a:pt x="1426" y="443"/>
                  <a:pt x="1426" y="443"/>
                  <a:pt x="1426" y="443"/>
                </a:cubicBezTo>
                <a:cubicBezTo>
                  <a:pt x="1432" y="565"/>
                  <a:pt x="1432" y="565"/>
                  <a:pt x="1432" y="565"/>
                </a:cubicBezTo>
                <a:cubicBezTo>
                  <a:pt x="1790" y="565"/>
                  <a:pt x="1790" y="565"/>
                  <a:pt x="1790" y="565"/>
                </a:cubicBezTo>
                <a:lnTo>
                  <a:pt x="1785" y="456"/>
                </a:lnTo>
                <a:close/>
                <a:moveTo>
                  <a:pt x="1793" y="649"/>
                </a:moveTo>
                <a:cubicBezTo>
                  <a:pt x="1437" y="649"/>
                  <a:pt x="1437" y="649"/>
                  <a:pt x="1437" y="649"/>
                </a:cubicBezTo>
                <a:cubicBezTo>
                  <a:pt x="1441" y="741"/>
                  <a:pt x="1441" y="741"/>
                  <a:pt x="1441" y="741"/>
                </a:cubicBezTo>
                <a:cubicBezTo>
                  <a:pt x="1798" y="741"/>
                  <a:pt x="1798" y="741"/>
                  <a:pt x="1798" y="741"/>
                </a:cubicBezTo>
                <a:lnTo>
                  <a:pt x="1793" y="649"/>
                </a:lnTo>
                <a:close/>
                <a:moveTo>
                  <a:pt x="1801" y="825"/>
                </a:moveTo>
                <a:cubicBezTo>
                  <a:pt x="1446" y="825"/>
                  <a:pt x="1446" y="825"/>
                  <a:pt x="1446" y="825"/>
                </a:cubicBezTo>
                <a:cubicBezTo>
                  <a:pt x="1451" y="917"/>
                  <a:pt x="1451" y="917"/>
                  <a:pt x="1451" y="917"/>
                </a:cubicBezTo>
                <a:cubicBezTo>
                  <a:pt x="1805" y="917"/>
                  <a:pt x="1805" y="917"/>
                  <a:pt x="1805" y="917"/>
                </a:cubicBezTo>
                <a:lnTo>
                  <a:pt x="1801" y="825"/>
                </a:lnTo>
                <a:close/>
                <a:moveTo>
                  <a:pt x="1810" y="1007"/>
                </a:moveTo>
                <a:cubicBezTo>
                  <a:pt x="1455" y="1007"/>
                  <a:pt x="1455" y="1007"/>
                  <a:pt x="1455" y="1007"/>
                </a:cubicBezTo>
                <a:cubicBezTo>
                  <a:pt x="1460" y="1094"/>
                  <a:pt x="1460" y="1094"/>
                  <a:pt x="1460" y="1094"/>
                </a:cubicBezTo>
                <a:cubicBezTo>
                  <a:pt x="1814" y="1094"/>
                  <a:pt x="1814" y="1094"/>
                  <a:pt x="1814" y="1094"/>
                </a:cubicBezTo>
                <a:lnTo>
                  <a:pt x="1810" y="1007"/>
                </a:lnTo>
                <a:close/>
                <a:moveTo>
                  <a:pt x="1817" y="1179"/>
                </a:moveTo>
                <a:cubicBezTo>
                  <a:pt x="1465" y="1179"/>
                  <a:pt x="1465" y="1179"/>
                  <a:pt x="1465" y="1179"/>
                </a:cubicBezTo>
                <a:cubicBezTo>
                  <a:pt x="1473" y="1339"/>
                  <a:pt x="1473" y="1339"/>
                  <a:pt x="1473" y="1339"/>
                </a:cubicBezTo>
                <a:cubicBezTo>
                  <a:pt x="1824" y="1330"/>
                  <a:pt x="1824" y="1330"/>
                  <a:pt x="1824" y="1330"/>
                </a:cubicBezTo>
                <a:lnTo>
                  <a:pt x="1817" y="1179"/>
                </a:lnTo>
                <a:close/>
                <a:moveTo>
                  <a:pt x="2264" y="473"/>
                </a:moveTo>
                <a:cubicBezTo>
                  <a:pt x="1872" y="459"/>
                  <a:pt x="1872" y="459"/>
                  <a:pt x="1872" y="459"/>
                </a:cubicBezTo>
                <a:cubicBezTo>
                  <a:pt x="1877" y="565"/>
                  <a:pt x="1877" y="565"/>
                  <a:pt x="1877" y="565"/>
                </a:cubicBezTo>
                <a:cubicBezTo>
                  <a:pt x="2264" y="565"/>
                  <a:pt x="2264" y="565"/>
                  <a:pt x="2264" y="565"/>
                </a:cubicBezTo>
                <a:lnTo>
                  <a:pt x="2264" y="473"/>
                </a:lnTo>
                <a:close/>
                <a:moveTo>
                  <a:pt x="2264" y="649"/>
                </a:moveTo>
                <a:cubicBezTo>
                  <a:pt x="1880" y="649"/>
                  <a:pt x="1880" y="649"/>
                  <a:pt x="1880" y="649"/>
                </a:cubicBezTo>
                <a:cubicBezTo>
                  <a:pt x="1884" y="741"/>
                  <a:pt x="1884" y="741"/>
                  <a:pt x="1884" y="741"/>
                </a:cubicBezTo>
                <a:cubicBezTo>
                  <a:pt x="2264" y="741"/>
                  <a:pt x="2264" y="741"/>
                  <a:pt x="2264" y="741"/>
                </a:cubicBezTo>
                <a:lnTo>
                  <a:pt x="2264" y="649"/>
                </a:lnTo>
                <a:close/>
                <a:moveTo>
                  <a:pt x="2264" y="825"/>
                </a:moveTo>
                <a:cubicBezTo>
                  <a:pt x="1888" y="825"/>
                  <a:pt x="1888" y="825"/>
                  <a:pt x="1888" y="825"/>
                </a:cubicBezTo>
                <a:cubicBezTo>
                  <a:pt x="1893" y="917"/>
                  <a:pt x="1893" y="917"/>
                  <a:pt x="1893" y="917"/>
                </a:cubicBezTo>
                <a:cubicBezTo>
                  <a:pt x="2264" y="917"/>
                  <a:pt x="2264" y="917"/>
                  <a:pt x="2264" y="917"/>
                </a:cubicBezTo>
                <a:lnTo>
                  <a:pt x="2264" y="825"/>
                </a:lnTo>
                <a:close/>
                <a:moveTo>
                  <a:pt x="2264" y="1007"/>
                </a:moveTo>
                <a:cubicBezTo>
                  <a:pt x="1897" y="1007"/>
                  <a:pt x="1897" y="1007"/>
                  <a:pt x="1897" y="1007"/>
                </a:cubicBezTo>
                <a:cubicBezTo>
                  <a:pt x="1901" y="1094"/>
                  <a:pt x="1901" y="1094"/>
                  <a:pt x="1901" y="1094"/>
                </a:cubicBezTo>
                <a:cubicBezTo>
                  <a:pt x="2264" y="1094"/>
                  <a:pt x="2264" y="1094"/>
                  <a:pt x="2264" y="1094"/>
                </a:cubicBezTo>
                <a:lnTo>
                  <a:pt x="2264" y="1007"/>
                </a:lnTo>
                <a:close/>
                <a:moveTo>
                  <a:pt x="2264" y="1179"/>
                </a:moveTo>
                <a:cubicBezTo>
                  <a:pt x="1904" y="1179"/>
                  <a:pt x="1904" y="1179"/>
                  <a:pt x="1904" y="1179"/>
                </a:cubicBezTo>
                <a:cubicBezTo>
                  <a:pt x="1911" y="1328"/>
                  <a:pt x="1911" y="1328"/>
                  <a:pt x="1911" y="1328"/>
                </a:cubicBezTo>
                <a:cubicBezTo>
                  <a:pt x="2264" y="1319"/>
                  <a:pt x="2264" y="1319"/>
                  <a:pt x="2264" y="1319"/>
                </a:cubicBezTo>
                <a:lnTo>
                  <a:pt x="2264" y="1179"/>
                </a:lnTo>
                <a:close/>
                <a:moveTo>
                  <a:pt x="2662" y="649"/>
                </a:moveTo>
                <a:cubicBezTo>
                  <a:pt x="2351" y="649"/>
                  <a:pt x="2351" y="649"/>
                  <a:pt x="2351" y="649"/>
                </a:cubicBezTo>
                <a:cubicBezTo>
                  <a:pt x="2351" y="741"/>
                  <a:pt x="2351" y="741"/>
                  <a:pt x="2351" y="741"/>
                </a:cubicBezTo>
                <a:cubicBezTo>
                  <a:pt x="2662" y="741"/>
                  <a:pt x="2662" y="741"/>
                  <a:pt x="2662" y="741"/>
                </a:cubicBezTo>
                <a:lnTo>
                  <a:pt x="2662" y="649"/>
                </a:lnTo>
                <a:close/>
                <a:moveTo>
                  <a:pt x="2662" y="825"/>
                </a:moveTo>
                <a:cubicBezTo>
                  <a:pt x="2351" y="825"/>
                  <a:pt x="2351" y="825"/>
                  <a:pt x="2351" y="825"/>
                </a:cubicBezTo>
                <a:cubicBezTo>
                  <a:pt x="2351" y="917"/>
                  <a:pt x="2351" y="917"/>
                  <a:pt x="2351" y="917"/>
                </a:cubicBezTo>
                <a:cubicBezTo>
                  <a:pt x="2662" y="917"/>
                  <a:pt x="2662" y="917"/>
                  <a:pt x="2662" y="917"/>
                </a:cubicBezTo>
                <a:lnTo>
                  <a:pt x="2662" y="825"/>
                </a:lnTo>
                <a:close/>
                <a:moveTo>
                  <a:pt x="2662" y="1007"/>
                </a:moveTo>
                <a:cubicBezTo>
                  <a:pt x="2351" y="1007"/>
                  <a:pt x="2351" y="1007"/>
                  <a:pt x="2351" y="1007"/>
                </a:cubicBezTo>
                <a:cubicBezTo>
                  <a:pt x="2351" y="1094"/>
                  <a:pt x="2351" y="1094"/>
                  <a:pt x="2351" y="1094"/>
                </a:cubicBezTo>
                <a:cubicBezTo>
                  <a:pt x="2662" y="1094"/>
                  <a:pt x="2662" y="1094"/>
                  <a:pt x="2662" y="1094"/>
                </a:cubicBezTo>
                <a:lnTo>
                  <a:pt x="2662" y="1007"/>
                </a:lnTo>
                <a:close/>
                <a:moveTo>
                  <a:pt x="2662" y="1179"/>
                </a:moveTo>
                <a:cubicBezTo>
                  <a:pt x="2351" y="1179"/>
                  <a:pt x="2351" y="1179"/>
                  <a:pt x="2351" y="1179"/>
                </a:cubicBezTo>
                <a:cubicBezTo>
                  <a:pt x="2351" y="1317"/>
                  <a:pt x="2351" y="1317"/>
                  <a:pt x="2351" y="1317"/>
                </a:cubicBezTo>
                <a:cubicBezTo>
                  <a:pt x="2661" y="1309"/>
                  <a:pt x="2661" y="1309"/>
                  <a:pt x="2661" y="1309"/>
                </a:cubicBezTo>
                <a:cubicBezTo>
                  <a:pt x="2661" y="1305"/>
                  <a:pt x="2661" y="1305"/>
                  <a:pt x="2661" y="1305"/>
                </a:cubicBezTo>
                <a:cubicBezTo>
                  <a:pt x="2662" y="1259"/>
                  <a:pt x="2662" y="1259"/>
                  <a:pt x="2662" y="1259"/>
                </a:cubicBezTo>
                <a:lnTo>
                  <a:pt x="2662" y="1179"/>
                </a:lnTo>
                <a:close/>
                <a:moveTo>
                  <a:pt x="1189" y="1833"/>
                </a:moveTo>
                <a:cubicBezTo>
                  <a:pt x="1347" y="1833"/>
                  <a:pt x="1474" y="1960"/>
                  <a:pt x="1474" y="2118"/>
                </a:cubicBezTo>
                <a:cubicBezTo>
                  <a:pt x="1474" y="2275"/>
                  <a:pt x="1347" y="2403"/>
                  <a:pt x="1189" y="2403"/>
                </a:cubicBezTo>
                <a:cubicBezTo>
                  <a:pt x="1032" y="2403"/>
                  <a:pt x="904" y="2275"/>
                  <a:pt x="904" y="2118"/>
                </a:cubicBezTo>
                <a:cubicBezTo>
                  <a:pt x="904" y="1960"/>
                  <a:pt x="1032" y="1833"/>
                  <a:pt x="1189" y="1833"/>
                </a:cubicBezTo>
                <a:close/>
                <a:moveTo>
                  <a:pt x="1189" y="2248"/>
                </a:moveTo>
                <a:cubicBezTo>
                  <a:pt x="1261" y="2248"/>
                  <a:pt x="1320" y="2190"/>
                  <a:pt x="1320" y="2118"/>
                </a:cubicBezTo>
                <a:cubicBezTo>
                  <a:pt x="1320" y="2046"/>
                  <a:pt x="1261" y="1988"/>
                  <a:pt x="1189" y="1988"/>
                </a:cubicBezTo>
                <a:cubicBezTo>
                  <a:pt x="1117" y="1988"/>
                  <a:pt x="1059" y="2046"/>
                  <a:pt x="1059" y="2118"/>
                </a:cubicBezTo>
                <a:cubicBezTo>
                  <a:pt x="1059" y="2190"/>
                  <a:pt x="1117" y="2248"/>
                  <a:pt x="1189" y="2248"/>
                </a:cubicBezTo>
                <a:close/>
                <a:moveTo>
                  <a:pt x="2373" y="1833"/>
                </a:moveTo>
                <a:cubicBezTo>
                  <a:pt x="2531" y="1833"/>
                  <a:pt x="2658" y="1960"/>
                  <a:pt x="2658" y="2118"/>
                </a:cubicBezTo>
                <a:cubicBezTo>
                  <a:pt x="2658" y="2275"/>
                  <a:pt x="2531" y="2403"/>
                  <a:pt x="2373" y="2403"/>
                </a:cubicBezTo>
                <a:cubicBezTo>
                  <a:pt x="2216" y="2403"/>
                  <a:pt x="2088" y="2275"/>
                  <a:pt x="2088" y="2118"/>
                </a:cubicBezTo>
                <a:cubicBezTo>
                  <a:pt x="2088" y="1960"/>
                  <a:pt x="2216" y="1833"/>
                  <a:pt x="2373" y="1833"/>
                </a:cubicBezTo>
                <a:close/>
                <a:moveTo>
                  <a:pt x="2373" y="2248"/>
                </a:moveTo>
                <a:cubicBezTo>
                  <a:pt x="2445" y="2248"/>
                  <a:pt x="2504" y="2190"/>
                  <a:pt x="2504" y="2118"/>
                </a:cubicBezTo>
                <a:cubicBezTo>
                  <a:pt x="2504" y="2046"/>
                  <a:pt x="2445" y="1988"/>
                  <a:pt x="2373" y="1988"/>
                </a:cubicBezTo>
                <a:cubicBezTo>
                  <a:pt x="2301" y="1988"/>
                  <a:pt x="2243" y="2046"/>
                  <a:pt x="2243" y="2118"/>
                </a:cubicBezTo>
                <a:cubicBezTo>
                  <a:pt x="2243" y="2190"/>
                  <a:pt x="2301" y="2248"/>
                  <a:pt x="2373" y="2248"/>
                </a:cubicBezTo>
                <a:close/>
              </a:path>
            </a:pathLst>
          </a:custGeom>
          <a:noFill/>
          <a:ln>
            <a:solidFill>
              <a:schemeClr val="bg1"/>
            </a:solidFill>
          </a:ln>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solidFill>
            </a:endParaRPr>
          </a:p>
        </p:txBody>
      </p:sp>
      <p:grpSp>
        <p:nvGrpSpPr>
          <p:cNvPr id="61" name="组合 60"/>
          <p:cNvGrpSpPr/>
          <p:nvPr/>
        </p:nvGrpSpPr>
        <p:grpSpPr>
          <a:xfrm>
            <a:off x="8685631" y="4072211"/>
            <a:ext cx="511028" cy="511028"/>
            <a:chOff x="9357687" y="4177813"/>
            <a:chExt cx="511028" cy="511028"/>
          </a:xfrm>
          <a:noFill/>
        </p:grpSpPr>
        <p:sp>
          <p:nvSpPr>
            <p:cNvPr id="62" name="椭圆 61"/>
            <p:cNvSpPr/>
            <p:nvPr/>
          </p:nvSpPr>
          <p:spPr>
            <a:xfrm>
              <a:off x="9357687" y="4177813"/>
              <a:ext cx="511028" cy="511028"/>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3" name="KSO_Shape"/>
            <p:cNvSpPr>
              <a:spLocks/>
            </p:cNvSpPr>
            <p:nvPr/>
          </p:nvSpPr>
          <p:spPr bwMode="auto">
            <a:xfrm>
              <a:off x="9430614" y="4282779"/>
              <a:ext cx="365173" cy="300124"/>
            </a:xfrm>
            <a:custGeom>
              <a:avLst/>
              <a:gdLst>
                <a:gd name="T0" fmla="*/ 1703239 w 2724"/>
                <a:gd name="T1" fmla="*/ 849639 h 2235"/>
                <a:gd name="T2" fmla="*/ 1693325 w 2724"/>
                <a:gd name="T3" fmla="*/ 899929 h 2235"/>
                <a:gd name="T4" fmla="*/ 1583609 w 2724"/>
                <a:gd name="T5" fmla="*/ 1295633 h 2235"/>
                <a:gd name="T6" fmla="*/ 1316590 w 2724"/>
                <a:gd name="T7" fmla="*/ 1478927 h 2235"/>
                <a:gd name="T8" fmla="*/ 499670 w 2724"/>
                <a:gd name="T9" fmla="*/ 1478927 h 2235"/>
                <a:gd name="T10" fmla="*/ 234633 w 2724"/>
                <a:gd name="T11" fmla="*/ 1295633 h 2235"/>
                <a:gd name="T12" fmla="*/ 130205 w 2724"/>
                <a:gd name="T13" fmla="*/ 899929 h 2235"/>
                <a:gd name="T14" fmla="*/ 121613 w 2724"/>
                <a:gd name="T15" fmla="*/ 856917 h 2235"/>
                <a:gd name="T16" fmla="*/ 0 w 2724"/>
                <a:gd name="T17" fmla="*/ 702077 h 2235"/>
                <a:gd name="T18" fmla="*/ 146728 w 2724"/>
                <a:gd name="T19" fmla="*/ 561794 h 2235"/>
                <a:gd name="T20" fmla="*/ 345010 w 2724"/>
                <a:gd name="T21" fmla="*/ 561794 h 2235"/>
                <a:gd name="T22" fmla="*/ 347654 w 2724"/>
                <a:gd name="T23" fmla="*/ 557162 h 2235"/>
                <a:gd name="T24" fmla="*/ 621943 w 2724"/>
                <a:gd name="T25" fmla="*/ 63524 h 2235"/>
                <a:gd name="T26" fmla="*/ 756114 w 2724"/>
                <a:gd name="T27" fmla="*/ 27130 h 2235"/>
                <a:gd name="T28" fmla="*/ 792465 w 2724"/>
                <a:gd name="T29" fmla="*/ 161458 h 2235"/>
                <a:gd name="T30" fmla="*/ 571712 w 2724"/>
                <a:gd name="T31" fmla="*/ 561794 h 2235"/>
                <a:gd name="T32" fmla="*/ 1205552 w 2724"/>
                <a:gd name="T33" fmla="*/ 561794 h 2235"/>
                <a:gd name="T34" fmla="*/ 984799 w 2724"/>
                <a:gd name="T35" fmla="*/ 161458 h 2235"/>
                <a:gd name="T36" fmla="*/ 1020489 w 2724"/>
                <a:gd name="T37" fmla="*/ 27792 h 2235"/>
                <a:gd name="T38" fmla="*/ 1154660 w 2724"/>
                <a:gd name="T39" fmla="*/ 63524 h 2235"/>
                <a:gd name="T40" fmla="*/ 1429610 w 2724"/>
                <a:gd name="T41" fmla="*/ 557162 h 2235"/>
                <a:gd name="T42" fmla="*/ 1432254 w 2724"/>
                <a:gd name="T43" fmla="*/ 561794 h 2235"/>
                <a:gd name="T44" fmla="*/ 1653669 w 2724"/>
                <a:gd name="T45" fmla="*/ 561794 h 2235"/>
                <a:gd name="T46" fmla="*/ 1800397 w 2724"/>
                <a:gd name="T47" fmla="*/ 702077 h 2235"/>
                <a:gd name="T48" fmla="*/ 1703239 w 2724"/>
                <a:gd name="T49" fmla="*/ 849639 h 2235"/>
                <a:gd name="T50" fmla="*/ 633840 w 2724"/>
                <a:gd name="T51" fmla="*/ 1220859 h 2235"/>
                <a:gd name="T52" fmla="*/ 542631 w 2724"/>
                <a:gd name="T53" fmla="*/ 901252 h 2235"/>
                <a:gd name="T54" fmla="*/ 446134 w 2724"/>
                <a:gd name="T55" fmla="*/ 848977 h 2235"/>
                <a:gd name="T56" fmla="*/ 390615 w 2724"/>
                <a:gd name="T57" fmla="*/ 938970 h 2235"/>
                <a:gd name="T58" fmla="*/ 481824 w 2724"/>
                <a:gd name="T59" fmla="*/ 1258577 h 2235"/>
                <a:gd name="T60" fmla="*/ 578321 w 2724"/>
                <a:gd name="T61" fmla="*/ 1310852 h 2235"/>
                <a:gd name="T62" fmla="*/ 633840 w 2724"/>
                <a:gd name="T63" fmla="*/ 1220859 h 2235"/>
                <a:gd name="T64" fmla="*/ 978850 w 2724"/>
                <a:gd name="T65" fmla="*/ 914486 h 2235"/>
                <a:gd name="T66" fmla="*/ 900199 w 2724"/>
                <a:gd name="T67" fmla="*/ 841036 h 2235"/>
                <a:gd name="T68" fmla="*/ 821547 w 2724"/>
                <a:gd name="T69" fmla="*/ 914486 h 2235"/>
                <a:gd name="T70" fmla="*/ 821547 w 2724"/>
                <a:gd name="T71" fmla="*/ 1245343 h 2235"/>
                <a:gd name="T72" fmla="*/ 900199 w 2724"/>
                <a:gd name="T73" fmla="*/ 1318793 h 2235"/>
                <a:gd name="T74" fmla="*/ 978850 w 2724"/>
                <a:gd name="T75" fmla="*/ 1245343 h 2235"/>
                <a:gd name="T76" fmla="*/ 978850 w 2724"/>
                <a:gd name="T77" fmla="*/ 914486 h 2235"/>
                <a:gd name="T78" fmla="*/ 1230668 w 2724"/>
                <a:gd name="T79" fmla="*/ 1310852 h 2235"/>
                <a:gd name="T80" fmla="*/ 1326504 w 2724"/>
                <a:gd name="T81" fmla="*/ 1258577 h 2235"/>
                <a:gd name="T82" fmla="*/ 1418374 w 2724"/>
                <a:gd name="T83" fmla="*/ 938970 h 2235"/>
                <a:gd name="T84" fmla="*/ 1362856 w 2724"/>
                <a:gd name="T85" fmla="*/ 848977 h 2235"/>
                <a:gd name="T86" fmla="*/ 1266359 w 2724"/>
                <a:gd name="T87" fmla="*/ 901252 h 2235"/>
                <a:gd name="T88" fmla="*/ 1175149 w 2724"/>
                <a:gd name="T89" fmla="*/ 1220859 h 2235"/>
                <a:gd name="T90" fmla="*/ 1230668 w 2724"/>
                <a:gd name="T91" fmla="*/ 1310852 h 223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724" h="2235">
                  <a:moveTo>
                    <a:pt x="2577" y="1284"/>
                  </a:moveTo>
                  <a:cubicBezTo>
                    <a:pt x="2574" y="1309"/>
                    <a:pt x="2569" y="1334"/>
                    <a:pt x="2562" y="1360"/>
                  </a:cubicBezTo>
                  <a:cubicBezTo>
                    <a:pt x="2396" y="1958"/>
                    <a:pt x="2396" y="1958"/>
                    <a:pt x="2396" y="1958"/>
                  </a:cubicBezTo>
                  <a:cubicBezTo>
                    <a:pt x="2349" y="2130"/>
                    <a:pt x="2168" y="2235"/>
                    <a:pt x="1992" y="2235"/>
                  </a:cubicBezTo>
                  <a:cubicBezTo>
                    <a:pt x="756" y="2235"/>
                    <a:pt x="756" y="2235"/>
                    <a:pt x="756" y="2235"/>
                  </a:cubicBezTo>
                  <a:cubicBezTo>
                    <a:pt x="580" y="2235"/>
                    <a:pt x="401" y="2130"/>
                    <a:pt x="355" y="1958"/>
                  </a:cubicBezTo>
                  <a:cubicBezTo>
                    <a:pt x="197" y="1360"/>
                    <a:pt x="197" y="1360"/>
                    <a:pt x="197" y="1360"/>
                  </a:cubicBezTo>
                  <a:cubicBezTo>
                    <a:pt x="191" y="1338"/>
                    <a:pt x="187" y="1316"/>
                    <a:pt x="184" y="1295"/>
                  </a:cubicBezTo>
                  <a:cubicBezTo>
                    <a:pt x="80" y="1276"/>
                    <a:pt x="0" y="1178"/>
                    <a:pt x="0" y="1061"/>
                  </a:cubicBezTo>
                  <a:cubicBezTo>
                    <a:pt x="0" y="929"/>
                    <a:pt x="100" y="849"/>
                    <a:pt x="222" y="849"/>
                  </a:cubicBezTo>
                  <a:cubicBezTo>
                    <a:pt x="522" y="849"/>
                    <a:pt x="522" y="849"/>
                    <a:pt x="522" y="849"/>
                  </a:cubicBezTo>
                  <a:cubicBezTo>
                    <a:pt x="523" y="847"/>
                    <a:pt x="524" y="845"/>
                    <a:pt x="526" y="842"/>
                  </a:cubicBezTo>
                  <a:cubicBezTo>
                    <a:pt x="941" y="96"/>
                    <a:pt x="941" y="96"/>
                    <a:pt x="941" y="96"/>
                  </a:cubicBezTo>
                  <a:cubicBezTo>
                    <a:pt x="982" y="25"/>
                    <a:pt x="1073" y="0"/>
                    <a:pt x="1144" y="41"/>
                  </a:cubicBezTo>
                  <a:cubicBezTo>
                    <a:pt x="1215" y="82"/>
                    <a:pt x="1240" y="173"/>
                    <a:pt x="1199" y="244"/>
                  </a:cubicBezTo>
                  <a:cubicBezTo>
                    <a:pt x="865" y="849"/>
                    <a:pt x="865" y="849"/>
                    <a:pt x="865" y="849"/>
                  </a:cubicBezTo>
                  <a:cubicBezTo>
                    <a:pt x="1824" y="849"/>
                    <a:pt x="1824" y="849"/>
                    <a:pt x="1824" y="849"/>
                  </a:cubicBezTo>
                  <a:cubicBezTo>
                    <a:pt x="1490" y="244"/>
                    <a:pt x="1490" y="244"/>
                    <a:pt x="1490" y="244"/>
                  </a:cubicBezTo>
                  <a:cubicBezTo>
                    <a:pt x="1449" y="173"/>
                    <a:pt x="1473" y="83"/>
                    <a:pt x="1544" y="42"/>
                  </a:cubicBezTo>
                  <a:cubicBezTo>
                    <a:pt x="1615" y="1"/>
                    <a:pt x="1706" y="25"/>
                    <a:pt x="1747" y="96"/>
                  </a:cubicBezTo>
                  <a:cubicBezTo>
                    <a:pt x="2163" y="842"/>
                    <a:pt x="2163" y="842"/>
                    <a:pt x="2163" y="842"/>
                  </a:cubicBezTo>
                  <a:cubicBezTo>
                    <a:pt x="2164" y="845"/>
                    <a:pt x="2166" y="847"/>
                    <a:pt x="2167" y="849"/>
                  </a:cubicBezTo>
                  <a:cubicBezTo>
                    <a:pt x="2502" y="849"/>
                    <a:pt x="2502" y="849"/>
                    <a:pt x="2502" y="849"/>
                  </a:cubicBezTo>
                  <a:cubicBezTo>
                    <a:pt x="2625" y="849"/>
                    <a:pt x="2724" y="929"/>
                    <a:pt x="2724" y="1061"/>
                  </a:cubicBezTo>
                  <a:cubicBezTo>
                    <a:pt x="2724" y="1164"/>
                    <a:pt x="2663" y="1252"/>
                    <a:pt x="2577" y="1284"/>
                  </a:cubicBezTo>
                  <a:close/>
                  <a:moveTo>
                    <a:pt x="959" y="1845"/>
                  </a:moveTo>
                  <a:cubicBezTo>
                    <a:pt x="821" y="1362"/>
                    <a:pt x="821" y="1362"/>
                    <a:pt x="821" y="1362"/>
                  </a:cubicBezTo>
                  <a:cubicBezTo>
                    <a:pt x="804" y="1302"/>
                    <a:pt x="738" y="1267"/>
                    <a:pt x="675" y="1283"/>
                  </a:cubicBezTo>
                  <a:cubicBezTo>
                    <a:pt x="612" y="1299"/>
                    <a:pt x="574" y="1360"/>
                    <a:pt x="591" y="1419"/>
                  </a:cubicBezTo>
                  <a:cubicBezTo>
                    <a:pt x="729" y="1902"/>
                    <a:pt x="729" y="1902"/>
                    <a:pt x="729" y="1902"/>
                  </a:cubicBezTo>
                  <a:cubicBezTo>
                    <a:pt x="746" y="1961"/>
                    <a:pt x="811" y="1997"/>
                    <a:pt x="875" y="1981"/>
                  </a:cubicBezTo>
                  <a:cubicBezTo>
                    <a:pt x="938" y="1965"/>
                    <a:pt x="976" y="1904"/>
                    <a:pt x="959" y="1845"/>
                  </a:cubicBezTo>
                  <a:close/>
                  <a:moveTo>
                    <a:pt x="1481" y="1382"/>
                  </a:moveTo>
                  <a:cubicBezTo>
                    <a:pt x="1481" y="1320"/>
                    <a:pt x="1428" y="1271"/>
                    <a:pt x="1362" y="1271"/>
                  </a:cubicBezTo>
                  <a:cubicBezTo>
                    <a:pt x="1296" y="1271"/>
                    <a:pt x="1243" y="1320"/>
                    <a:pt x="1243" y="1382"/>
                  </a:cubicBezTo>
                  <a:cubicBezTo>
                    <a:pt x="1243" y="1882"/>
                    <a:pt x="1243" y="1882"/>
                    <a:pt x="1243" y="1882"/>
                  </a:cubicBezTo>
                  <a:cubicBezTo>
                    <a:pt x="1243" y="1943"/>
                    <a:pt x="1296" y="1993"/>
                    <a:pt x="1362" y="1993"/>
                  </a:cubicBezTo>
                  <a:cubicBezTo>
                    <a:pt x="1428" y="1993"/>
                    <a:pt x="1481" y="1943"/>
                    <a:pt x="1481" y="1882"/>
                  </a:cubicBezTo>
                  <a:lnTo>
                    <a:pt x="1481" y="1382"/>
                  </a:lnTo>
                  <a:close/>
                  <a:moveTo>
                    <a:pt x="1862" y="1981"/>
                  </a:moveTo>
                  <a:cubicBezTo>
                    <a:pt x="1925" y="1997"/>
                    <a:pt x="1990" y="1961"/>
                    <a:pt x="2007" y="1902"/>
                  </a:cubicBezTo>
                  <a:cubicBezTo>
                    <a:pt x="2146" y="1419"/>
                    <a:pt x="2146" y="1419"/>
                    <a:pt x="2146" y="1419"/>
                  </a:cubicBezTo>
                  <a:cubicBezTo>
                    <a:pt x="2163" y="1360"/>
                    <a:pt x="2125" y="1299"/>
                    <a:pt x="2062" y="1283"/>
                  </a:cubicBezTo>
                  <a:cubicBezTo>
                    <a:pt x="1998" y="1267"/>
                    <a:pt x="1933" y="1302"/>
                    <a:pt x="1916" y="1362"/>
                  </a:cubicBezTo>
                  <a:cubicBezTo>
                    <a:pt x="1778" y="1845"/>
                    <a:pt x="1778" y="1845"/>
                    <a:pt x="1778" y="1845"/>
                  </a:cubicBezTo>
                  <a:cubicBezTo>
                    <a:pt x="1761" y="1904"/>
                    <a:pt x="1798" y="1965"/>
                    <a:pt x="1862" y="1981"/>
                  </a:cubicBezTo>
                  <a:close/>
                </a:path>
              </a:pathLst>
            </a:custGeom>
            <a:grpFill/>
            <a:ln>
              <a:solidFill>
                <a:schemeClr val="bg1"/>
              </a:solidFill>
            </a:ln>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solidFill>
              </a:endParaRPr>
            </a:p>
          </p:txBody>
        </p:sp>
      </p:grpSp>
      <p:grpSp>
        <p:nvGrpSpPr>
          <p:cNvPr id="64" name="组合 63"/>
          <p:cNvGrpSpPr/>
          <p:nvPr/>
        </p:nvGrpSpPr>
        <p:grpSpPr>
          <a:xfrm>
            <a:off x="6246902" y="4967289"/>
            <a:ext cx="511028" cy="511028"/>
            <a:chOff x="6918958" y="5072891"/>
            <a:chExt cx="511028" cy="511028"/>
          </a:xfrm>
          <a:noFill/>
        </p:grpSpPr>
        <p:sp>
          <p:nvSpPr>
            <p:cNvPr id="65" name="椭圆 64"/>
            <p:cNvSpPr/>
            <p:nvPr/>
          </p:nvSpPr>
          <p:spPr>
            <a:xfrm>
              <a:off x="6918958" y="5072891"/>
              <a:ext cx="511028" cy="511028"/>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6" name="KSO_Shape"/>
            <p:cNvSpPr>
              <a:spLocks/>
            </p:cNvSpPr>
            <p:nvPr/>
          </p:nvSpPr>
          <p:spPr bwMode="auto">
            <a:xfrm>
              <a:off x="6970131" y="5246659"/>
              <a:ext cx="376827" cy="163491"/>
            </a:xfrm>
            <a:custGeom>
              <a:avLst/>
              <a:gdLst>
                <a:gd name="T0" fmla="*/ 163985 w 3667"/>
                <a:gd name="T1" fmla="*/ 0 h 1591"/>
                <a:gd name="T2" fmla="*/ 163985 w 3667"/>
                <a:gd name="T3" fmla="*/ 215180 h 1591"/>
                <a:gd name="T4" fmla="*/ 100649 w 3667"/>
                <a:gd name="T5" fmla="*/ 215180 h 1591"/>
                <a:gd name="T6" fmla="*/ 0 w 3667"/>
                <a:gd name="T7" fmla="*/ 315892 h 1591"/>
                <a:gd name="T8" fmla="*/ 0 w 3667"/>
                <a:gd name="T9" fmla="*/ 465241 h 1591"/>
                <a:gd name="T10" fmla="*/ 100649 w 3667"/>
                <a:gd name="T11" fmla="*/ 565953 h 1591"/>
                <a:gd name="T12" fmla="*/ 163985 w 3667"/>
                <a:gd name="T13" fmla="*/ 565953 h 1591"/>
                <a:gd name="T14" fmla="*/ 163985 w 3667"/>
                <a:gd name="T15" fmla="*/ 781625 h 1591"/>
                <a:gd name="T16" fmla="*/ 1800397 w 3667"/>
                <a:gd name="T17" fmla="*/ 781625 h 1591"/>
                <a:gd name="T18" fmla="*/ 1800397 w 3667"/>
                <a:gd name="T19" fmla="*/ 0 h 1591"/>
                <a:gd name="T20" fmla="*/ 163985 w 3667"/>
                <a:gd name="T21" fmla="*/ 0 h 1591"/>
                <a:gd name="T22" fmla="*/ 163985 w 3667"/>
                <a:gd name="T23" fmla="*/ 465241 h 1591"/>
                <a:gd name="T24" fmla="*/ 100649 w 3667"/>
                <a:gd name="T25" fmla="*/ 465241 h 1591"/>
                <a:gd name="T26" fmla="*/ 100649 w 3667"/>
                <a:gd name="T27" fmla="*/ 315892 h 1591"/>
                <a:gd name="T28" fmla="*/ 163985 w 3667"/>
                <a:gd name="T29" fmla="*/ 315892 h 1591"/>
                <a:gd name="T30" fmla="*/ 163985 w 3667"/>
                <a:gd name="T31" fmla="*/ 465241 h 1591"/>
                <a:gd name="T32" fmla="*/ 1696802 w 3667"/>
                <a:gd name="T33" fmla="*/ 364038 h 1591"/>
                <a:gd name="T34" fmla="*/ 1374233 w 3667"/>
                <a:gd name="T35" fmla="*/ 680913 h 1591"/>
                <a:gd name="T36" fmla="*/ 264143 w 3667"/>
                <a:gd name="T37" fmla="*/ 680422 h 1591"/>
                <a:gd name="T38" fmla="*/ 264634 w 3667"/>
                <a:gd name="T39" fmla="*/ 98256 h 1591"/>
                <a:gd name="T40" fmla="*/ 1696802 w 3667"/>
                <a:gd name="T41" fmla="*/ 98256 h 1591"/>
                <a:gd name="T42" fmla="*/ 1696802 w 3667"/>
                <a:gd name="T43" fmla="*/ 364038 h 159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667" h="1591">
                  <a:moveTo>
                    <a:pt x="334" y="0"/>
                  </a:moveTo>
                  <a:cubicBezTo>
                    <a:pt x="334" y="438"/>
                    <a:pt x="334" y="438"/>
                    <a:pt x="334" y="438"/>
                  </a:cubicBezTo>
                  <a:cubicBezTo>
                    <a:pt x="205" y="438"/>
                    <a:pt x="205" y="438"/>
                    <a:pt x="205" y="438"/>
                  </a:cubicBezTo>
                  <a:cubicBezTo>
                    <a:pt x="92" y="438"/>
                    <a:pt x="0" y="530"/>
                    <a:pt x="0" y="643"/>
                  </a:cubicBezTo>
                  <a:cubicBezTo>
                    <a:pt x="0" y="947"/>
                    <a:pt x="0" y="947"/>
                    <a:pt x="0" y="947"/>
                  </a:cubicBezTo>
                  <a:cubicBezTo>
                    <a:pt x="0" y="1060"/>
                    <a:pt x="92" y="1152"/>
                    <a:pt x="205" y="1152"/>
                  </a:cubicBezTo>
                  <a:cubicBezTo>
                    <a:pt x="334" y="1152"/>
                    <a:pt x="334" y="1152"/>
                    <a:pt x="334" y="1152"/>
                  </a:cubicBezTo>
                  <a:cubicBezTo>
                    <a:pt x="334" y="1591"/>
                    <a:pt x="334" y="1591"/>
                    <a:pt x="334" y="1591"/>
                  </a:cubicBezTo>
                  <a:cubicBezTo>
                    <a:pt x="3667" y="1591"/>
                    <a:pt x="3667" y="1591"/>
                    <a:pt x="3667" y="1591"/>
                  </a:cubicBezTo>
                  <a:cubicBezTo>
                    <a:pt x="3667" y="0"/>
                    <a:pt x="3667" y="0"/>
                    <a:pt x="3667" y="0"/>
                  </a:cubicBezTo>
                  <a:cubicBezTo>
                    <a:pt x="334" y="0"/>
                    <a:pt x="334" y="0"/>
                    <a:pt x="334" y="0"/>
                  </a:cubicBezTo>
                  <a:close/>
                  <a:moveTo>
                    <a:pt x="334" y="947"/>
                  </a:moveTo>
                  <a:cubicBezTo>
                    <a:pt x="205" y="947"/>
                    <a:pt x="205" y="947"/>
                    <a:pt x="205" y="947"/>
                  </a:cubicBezTo>
                  <a:cubicBezTo>
                    <a:pt x="205" y="643"/>
                    <a:pt x="205" y="643"/>
                    <a:pt x="205" y="643"/>
                  </a:cubicBezTo>
                  <a:cubicBezTo>
                    <a:pt x="334" y="643"/>
                    <a:pt x="334" y="643"/>
                    <a:pt x="334" y="643"/>
                  </a:cubicBezTo>
                  <a:cubicBezTo>
                    <a:pt x="334" y="947"/>
                    <a:pt x="334" y="947"/>
                    <a:pt x="334" y="947"/>
                  </a:cubicBezTo>
                  <a:close/>
                  <a:moveTo>
                    <a:pt x="3456" y="741"/>
                  </a:moveTo>
                  <a:cubicBezTo>
                    <a:pt x="2799" y="1386"/>
                    <a:pt x="2799" y="1386"/>
                    <a:pt x="2799" y="1386"/>
                  </a:cubicBezTo>
                  <a:cubicBezTo>
                    <a:pt x="538" y="1385"/>
                    <a:pt x="538" y="1385"/>
                    <a:pt x="538" y="1385"/>
                  </a:cubicBezTo>
                  <a:cubicBezTo>
                    <a:pt x="539" y="200"/>
                    <a:pt x="539" y="200"/>
                    <a:pt x="539" y="200"/>
                  </a:cubicBezTo>
                  <a:cubicBezTo>
                    <a:pt x="3456" y="200"/>
                    <a:pt x="3456" y="200"/>
                    <a:pt x="3456" y="200"/>
                  </a:cubicBezTo>
                  <a:cubicBezTo>
                    <a:pt x="3456" y="741"/>
                    <a:pt x="3456" y="741"/>
                    <a:pt x="3456" y="741"/>
                  </a:cubicBezTo>
                  <a:close/>
                </a:path>
              </a:pathLst>
            </a:custGeom>
            <a:grpFill/>
            <a:ln>
              <a:solidFill>
                <a:schemeClr val="bg1"/>
              </a:solidFill>
            </a:ln>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solidFill>
              </a:endParaRPr>
            </a:p>
          </p:txBody>
        </p:sp>
      </p:grpSp>
      <p:sp>
        <p:nvSpPr>
          <p:cNvPr id="67" name="文本框 66"/>
          <p:cNvSpPr txBox="1"/>
          <p:nvPr/>
        </p:nvSpPr>
        <p:spPr>
          <a:xfrm>
            <a:off x="1703771" y="2632565"/>
            <a:ext cx="2202630" cy="646331"/>
          </a:xfrm>
          <a:prstGeom prst="rect">
            <a:avLst/>
          </a:prstGeom>
          <a:noFill/>
          <a:ln>
            <a:solidFill>
              <a:schemeClr val="bg1"/>
            </a:solidFill>
          </a:ln>
        </p:spPr>
        <p:txBody>
          <a:bodyPr wrap="square" rtlCol="0">
            <a:spAutoFit/>
          </a:bodyPr>
          <a:lstStyle/>
          <a:p>
            <a:r>
              <a:rPr lang="zh-CN" altLang="en-US" b="1" spc="100" dirty="0" smtClean="0">
                <a:solidFill>
                  <a:schemeClr val="bg1"/>
                </a:solidFill>
                <a:latin typeface="幼圆" panose="02010509060101010101" pitchFamily="49" charset="-122"/>
                <a:ea typeface="幼圆" panose="02010509060101010101" pitchFamily="49" charset="-122"/>
              </a:rPr>
              <a:t>请替换您的文字，内容简洁明了即可</a:t>
            </a:r>
            <a:endParaRPr lang="zh-CN" altLang="en-US" b="1" spc="100" dirty="0">
              <a:solidFill>
                <a:schemeClr val="bg1"/>
              </a:solidFill>
              <a:latin typeface="幼圆" panose="02010509060101010101" pitchFamily="49" charset="-122"/>
              <a:ea typeface="幼圆" panose="02010509060101010101" pitchFamily="49" charset="-122"/>
            </a:endParaRPr>
          </a:p>
        </p:txBody>
      </p:sp>
      <p:sp>
        <p:nvSpPr>
          <p:cNvPr id="68" name="文本框 67"/>
          <p:cNvSpPr txBox="1"/>
          <p:nvPr/>
        </p:nvSpPr>
        <p:spPr>
          <a:xfrm>
            <a:off x="1698538" y="2225038"/>
            <a:ext cx="1580356" cy="400110"/>
          </a:xfrm>
          <a:prstGeom prst="rect">
            <a:avLst/>
          </a:prstGeom>
          <a:noFill/>
          <a:ln>
            <a:solidFill>
              <a:schemeClr val="bg1"/>
            </a:solidFill>
          </a:ln>
        </p:spPr>
        <p:txBody>
          <a:bodyPr wrap="square" rtlCol="0">
            <a:spAutoFit/>
          </a:bodyPr>
          <a:lstStyle/>
          <a:p>
            <a:r>
              <a:rPr lang="zh-CN" altLang="en-US" sz="2000" b="1" spc="100" dirty="0" smtClean="0">
                <a:solidFill>
                  <a:schemeClr val="bg1"/>
                </a:solidFill>
                <a:latin typeface="幼圆" panose="02010509060101010101" pitchFamily="49" charset="-122"/>
                <a:ea typeface="幼圆" panose="02010509060101010101" pitchFamily="49" charset="-122"/>
              </a:rPr>
              <a:t>请替换标题</a:t>
            </a:r>
            <a:endParaRPr lang="zh-CN" altLang="en-US" sz="2000" b="1" spc="100" dirty="0">
              <a:solidFill>
                <a:schemeClr val="bg1"/>
              </a:solidFill>
              <a:latin typeface="幼圆" panose="02010509060101010101" pitchFamily="49" charset="-122"/>
              <a:ea typeface="幼圆" panose="02010509060101010101" pitchFamily="49" charset="-122"/>
            </a:endParaRPr>
          </a:p>
        </p:txBody>
      </p:sp>
      <p:sp>
        <p:nvSpPr>
          <p:cNvPr id="69" name="文本框 68"/>
          <p:cNvSpPr txBox="1"/>
          <p:nvPr/>
        </p:nvSpPr>
        <p:spPr>
          <a:xfrm>
            <a:off x="1686886" y="5272643"/>
            <a:ext cx="2338010" cy="646331"/>
          </a:xfrm>
          <a:prstGeom prst="rect">
            <a:avLst/>
          </a:prstGeom>
          <a:noFill/>
          <a:ln>
            <a:solidFill>
              <a:schemeClr val="bg1"/>
            </a:solidFill>
          </a:ln>
        </p:spPr>
        <p:txBody>
          <a:bodyPr wrap="square" rtlCol="0">
            <a:spAutoFit/>
          </a:bodyPr>
          <a:lstStyle/>
          <a:p>
            <a:r>
              <a:rPr lang="zh-CN" altLang="en-US" b="1" spc="100" dirty="0" smtClean="0">
                <a:solidFill>
                  <a:schemeClr val="bg1"/>
                </a:solidFill>
                <a:latin typeface="幼圆" panose="02010509060101010101" pitchFamily="49" charset="-122"/>
                <a:ea typeface="幼圆" panose="02010509060101010101" pitchFamily="49" charset="-122"/>
              </a:rPr>
              <a:t>请替换您的文字，内容简洁明了即可</a:t>
            </a:r>
            <a:endParaRPr lang="zh-CN" altLang="en-US" b="1" spc="100" dirty="0">
              <a:solidFill>
                <a:schemeClr val="bg1"/>
              </a:solidFill>
              <a:latin typeface="幼圆" panose="02010509060101010101" pitchFamily="49" charset="-122"/>
              <a:ea typeface="幼圆" panose="02010509060101010101" pitchFamily="49" charset="-122"/>
            </a:endParaRPr>
          </a:p>
        </p:txBody>
      </p:sp>
      <p:sp>
        <p:nvSpPr>
          <p:cNvPr id="70" name="文本框 69"/>
          <p:cNvSpPr txBox="1"/>
          <p:nvPr/>
        </p:nvSpPr>
        <p:spPr>
          <a:xfrm>
            <a:off x="1681653" y="4861572"/>
            <a:ext cx="1872208" cy="400110"/>
          </a:xfrm>
          <a:prstGeom prst="rect">
            <a:avLst/>
          </a:prstGeom>
          <a:noFill/>
          <a:ln>
            <a:solidFill>
              <a:schemeClr val="bg1"/>
            </a:solidFill>
          </a:ln>
        </p:spPr>
        <p:txBody>
          <a:bodyPr wrap="square" rtlCol="0">
            <a:spAutoFit/>
          </a:bodyPr>
          <a:lstStyle/>
          <a:p>
            <a:r>
              <a:rPr lang="zh-CN" altLang="en-US" sz="2000" b="1" spc="100" dirty="0" smtClean="0">
                <a:solidFill>
                  <a:schemeClr val="bg1"/>
                </a:solidFill>
                <a:latin typeface="幼圆" panose="02010509060101010101" pitchFamily="49" charset="-122"/>
                <a:ea typeface="幼圆" panose="02010509060101010101" pitchFamily="49" charset="-122"/>
              </a:rPr>
              <a:t>请替换标题</a:t>
            </a:r>
            <a:endParaRPr lang="zh-CN" altLang="en-US" sz="2000" b="1" spc="100" dirty="0">
              <a:solidFill>
                <a:schemeClr val="bg1"/>
              </a:solidFill>
              <a:latin typeface="幼圆" panose="02010509060101010101" pitchFamily="49" charset="-122"/>
              <a:ea typeface="幼圆" panose="02010509060101010101" pitchFamily="49" charset="-122"/>
            </a:endParaRPr>
          </a:p>
        </p:txBody>
      </p:sp>
      <p:sp>
        <p:nvSpPr>
          <p:cNvPr id="71" name="文本框 70"/>
          <p:cNvSpPr txBox="1"/>
          <p:nvPr/>
        </p:nvSpPr>
        <p:spPr>
          <a:xfrm>
            <a:off x="6887821" y="2893931"/>
            <a:ext cx="2208708" cy="646331"/>
          </a:xfrm>
          <a:prstGeom prst="rect">
            <a:avLst/>
          </a:prstGeom>
          <a:noFill/>
          <a:ln>
            <a:solidFill>
              <a:schemeClr val="bg1"/>
            </a:solidFill>
          </a:ln>
        </p:spPr>
        <p:txBody>
          <a:bodyPr wrap="square" rtlCol="0">
            <a:spAutoFit/>
          </a:bodyPr>
          <a:lstStyle/>
          <a:p>
            <a:r>
              <a:rPr lang="zh-CN" altLang="en-US" b="1" spc="100" dirty="0" smtClean="0">
                <a:solidFill>
                  <a:schemeClr val="bg1"/>
                </a:solidFill>
                <a:latin typeface="幼圆" panose="02010509060101010101" pitchFamily="49" charset="-122"/>
                <a:ea typeface="幼圆" panose="02010509060101010101" pitchFamily="49" charset="-122"/>
              </a:rPr>
              <a:t>请替换您的文字，内容简洁明了即可</a:t>
            </a:r>
            <a:endParaRPr lang="zh-CN" altLang="en-US" b="1" spc="100" dirty="0">
              <a:solidFill>
                <a:schemeClr val="bg1"/>
              </a:solidFill>
              <a:latin typeface="幼圆" panose="02010509060101010101" pitchFamily="49" charset="-122"/>
              <a:ea typeface="幼圆" panose="02010509060101010101" pitchFamily="49" charset="-122"/>
            </a:endParaRPr>
          </a:p>
        </p:txBody>
      </p:sp>
      <p:sp>
        <p:nvSpPr>
          <p:cNvPr id="72" name="文本框 71"/>
          <p:cNvSpPr txBox="1"/>
          <p:nvPr/>
        </p:nvSpPr>
        <p:spPr>
          <a:xfrm>
            <a:off x="6882589" y="2439031"/>
            <a:ext cx="1872208" cy="400110"/>
          </a:xfrm>
          <a:prstGeom prst="rect">
            <a:avLst/>
          </a:prstGeom>
          <a:noFill/>
          <a:ln>
            <a:solidFill>
              <a:schemeClr val="bg1"/>
            </a:solidFill>
          </a:ln>
        </p:spPr>
        <p:txBody>
          <a:bodyPr wrap="square" rtlCol="0">
            <a:spAutoFit/>
          </a:bodyPr>
          <a:lstStyle/>
          <a:p>
            <a:r>
              <a:rPr lang="zh-CN" altLang="en-US" sz="2000" b="1" spc="100" dirty="0" smtClean="0">
                <a:solidFill>
                  <a:schemeClr val="bg1"/>
                </a:solidFill>
                <a:latin typeface="幼圆" panose="02010509060101010101" pitchFamily="49" charset="-122"/>
                <a:ea typeface="幼圆" panose="02010509060101010101" pitchFamily="49" charset="-122"/>
              </a:rPr>
              <a:t>请替换标题</a:t>
            </a:r>
            <a:endParaRPr lang="zh-CN" altLang="en-US" sz="2000" b="1" spc="100" dirty="0">
              <a:solidFill>
                <a:schemeClr val="bg1"/>
              </a:solidFill>
              <a:latin typeface="幼圆" panose="02010509060101010101" pitchFamily="49" charset="-122"/>
              <a:ea typeface="幼圆" panose="02010509060101010101" pitchFamily="49" charset="-122"/>
            </a:endParaRPr>
          </a:p>
        </p:txBody>
      </p:sp>
      <p:sp>
        <p:nvSpPr>
          <p:cNvPr id="73" name="文本框 72"/>
          <p:cNvSpPr txBox="1"/>
          <p:nvPr/>
        </p:nvSpPr>
        <p:spPr>
          <a:xfrm>
            <a:off x="6950318" y="5254017"/>
            <a:ext cx="2235666" cy="646331"/>
          </a:xfrm>
          <a:prstGeom prst="rect">
            <a:avLst/>
          </a:prstGeom>
          <a:noFill/>
          <a:ln>
            <a:solidFill>
              <a:schemeClr val="bg1"/>
            </a:solidFill>
          </a:ln>
        </p:spPr>
        <p:txBody>
          <a:bodyPr wrap="square" rtlCol="0">
            <a:spAutoFit/>
          </a:bodyPr>
          <a:lstStyle/>
          <a:p>
            <a:r>
              <a:rPr lang="zh-CN" altLang="en-US" b="1" spc="100" dirty="0" smtClean="0">
                <a:solidFill>
                  <a:schemeClr val="bg1"/>
                </a:solidFill>
                <a:latin typeface="幼圆" panose="02010509060101010101" pitchFamily="49" charset="-122"/>
                <a:ea typeface="幼圆" panose="02010509060101010101" pitchFamily="49" charset="-122"/>
              </a:rPr>
              <a:t>请替换您的文字，内容简洁明了即可</a:t>
            </a:r>
            <a:endParaRPr lang="zh-CN" altLang="en-US" b="1" spc="100" dirty="0">
              <a:solidFill>
                <a:schemeClr val="bg1"/>
              </a:solidFill>
              <a:latin typeface="幼圆" panose="02010509060101010101" pitchFamily="49" charset="-122"/>
              <a:ea typeface="幼圆" panose="02010509060101010101" pitchFamily="49" charset="-122"/>
            </a:endParaRPr>
          </a:p>
        </p:txBody>
      </p:sp>
      <p:sp>
        <p:nvSpPr>
          <p:cNvPr id="74" name="文本框 73"/>
          <p:cNvSpPr txBox="1"/>
          <p:nvPr/>
        </p:nvSpPr>
        <p:spPr>
          <a:xfrm>
            <a:off x="7021852" y="4838702"/>
            <a:ext cx="1872208" cy="400110"/>
          </a:xfrm>
          <a:prstGeom prst="rect">
            <a:avLst/>
          </a:prstGeom>
          <a:noFill/>
          <a:ln>
            <a:solidFill>
              <a:schemeClr val="bg1"/>
            </a:solidFill>
          </a:ln>
        </p:spPr>
        <p:txBody>
          <a:bodyPr wrap="square" rtlCol="0">
            <a:spAutoFit/>
          </a:bodyPr>
          <a:lstStyle/>
          <a:p>
            <a:r>
              <a:rPr lang="zh-CN" altLang="en-US" sz="2000" b="1" spc="100" dirty="0" smtClean="0">
                <a:solidFill>
                  <a:schemeClr val="bg1"/>
                </a:solidFill>
                <a:latin typeface="幼圆" panose="02010509060101010101" pitchFamily="49" charset="-122"/>
                <a:ea typeface="幼圆" panose="02010509060101010101" pitchFamily="49" charset="-122"/>
              </a:rPr>
              <a:t>请替换标题</a:t>
            </a:r>
            <a:endParaRPr lang="zh-CN" altLang="en-US" sz="2000" b="1" spc="100" dirty="0">
              <a:solidFill>
                <a:schemeClr val="bg1"/>
              </a:solidFill>
              <a:latin typeface="幼圆" panose="02010509060101010101" pitchFamily="49" charset="-122"/>
              <a:ea typeface="幼圆" panose="02010509060101010101" pitchFamily="49" charset="-122"/>
            </a:endParaRPr>
          </a:p>
        </p:txBody>
      </p:sp>
      <p:sp>
        <p:nvSpPr>
          <p:cNvPr id="75" name="矩形 74"/>
          <p:cNvSpPr/>
          <p:nvPr/>
        </p:nvSpPr>
        <p:spPr>
          <a:xfrm>
            <a:off x="1870619" y="185435"/>
            <a:ext cx="4339650" cy="646331"/>
          </a:xfrm>
          <a:prstGeom prst="rect">
            <a:avLst/>
          </a:prstGeom>
          <a:noFill/>
        </p:spPr>
        <p:txBody>
          <a:bodyPr wrap="none" lIns="91440" tIns="45720" rIns="91440" bIns="45720">
            <a:spAutoFit/>
          </a:bodyPr>
          <a:lstStyle/>
          <a:p>
            <a:pPr algn="ctr"/>
            <a:r>
              <a:rPr lang="zh-CN" altLang="en-US" sz="3600" b="0" cap="none" spc="0" dirty="0" smtClean="0">
                <a:ln w="0"/>
                <a:solidFill>
                  <a:schemeClr val="bg1"/>
                </a:solidFill>
                <a:effectLst>
                  <a:outerShdw blurRad="38100" dist="19050" dir="2700000" algn="tl" rotWithShape="0">
                    <a:schemeClr val="dk1">
                      <a:alpha val="40000"/>
                    </a:schemeClr>
                  </a:outerShdw>
                </a:effectLst>
                <a:latin typeface="方正舒体" panose="02010601030101010101" pitchFamily="2" charset="-122"/>
                <a:ea typeface="方正舒体" panose="02010601030101010101" pitchFamily="2" charset="-122"/>
              </a:rPr>
              <a:t>请输入替换你的标题</a:t>
            </a:r>
            <a:endParaRPr lang="zh-CN" altLang="en-US" sz="3600" b="0" cap="none" spc="0" dirty="0">
              <a:ln w="0"/>
              <a:solidFill>
                <a:schemeClr val="bg1"/>
              </a:solidFill>
              <a:effectLst>
                <a:outerShdw blurRad="38100" dist="19050" dir="2700000" algn="tl" rotWithShape="0">
                  <a:schemeClr val="dk1">
                    <a:alpha val="40000"/>
                  </a:schemeClr>
                </a:outerShdw>
              </a:effectLst>
              <a:latin typeface="方正舒体" panose="02010601030101010101" pitchFamily="2" charset="-122"/>
              <a:ea typeface="方正舒体" panose="02010601030101010101" pitchFamily="2" charset="-122"/>
            </a:endParaRPr>
          </a:p>
        </p:txBody>
      </p:sp>
    </p:spTree>
    <p:extLst>
      <p:ext uri="{BB962C8B-B14F-4D97-AF65-F5344CB8AC3E}">
        <p14:creationId xmlns:p14="http://schemas.microsoft.com/office/powerpoint/2010/main" val="3096877782"/>
      </p:ext>
    </p:extLst>
  </p:cSld>
  <p:clrMapOvr>
    <a:masterClrMapping/>
  </p:clrMapOvr>
  <mc:AlternateContent xmlns:mc="http://schemas.openxmlformats.org/markup-compatibility/2006" xmlns:p14="http://schemas.microsoft.com/office/powerpoint/2010/main">
    <mc:Choice Requires="p14">
      <p:transition spd="slow" p14:dur="1299">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fade">
                                      <p:cBhvr>
                                        <p:cTn id="7" dur="1000"/>
                                        <p:tgtEl>
                                          <p:spTgt spid="75"/>
                                        </p:tgtEl>
                                      </p:cBhvr>
                                    </p:animEffect>
                                    <p:anim calcmode="lin" valueType="num">
                                      <p:cBhvr>
                                        <p:cTn id="8" dur="1000" fill="hold"/>
                                        <p:tgtEl>
                                          <p:spTgt spid="75"/>
                                        </p:tgtEl>
                                        <p:attrNameLst>
                                          <p:attrName>ppt_x</p:attrName>
                                        </p:attrNameLst>
                                      </p:cBhvr>
                                      <p:tavLst>
                                        <p:tav tm="0">
                                          <p:val>
                                            <p:strVal val="#ppt_x"/>
                                          </p:val>
                                        </p:tav>
                                        <p:tav tm="100000">
                                          <p:val>
                                            <p:strVal val="#ppt_x"/>
                                          </p:val>
                                        </p:tav>
                                      </p:tavLst>
                                    </p:anim>
                                    <p:anim calcmode="lin" valueType="num">
                                      <p:cBhvr>
                                        <p:cTn id="9" dur="1000" fill="hold"/>
                                        <p:tgtEl>
                                          <p:spTgt spid="7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3" presetClass="entr" presetSubtype="16"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childTnLst>
                                </p:cTn>
                              </p:par>
                            </p:childTnLst>
                          </p:cTn>
                        </p:par>
                        <p:par>
                          <p:cTn id="15" fill="hold">
                            <p:stCondLst>
                              <p:cond delay="1500"/>
                            </p:stCondLst>
                            <p:childTnLst>
                              <p:par>
                                <p:cTn id="16" presetID="22" presetClass="entr" presetSubtype="2" fill="hold" nodeType="afterEffect">
                                  <p:stCondLst>
                                    <p:cond delay="0"/>
                                  </p:stCondLst>
                                  <p:childTnLst>
                                    <p:set>
                                      <p:cBhvr>
                                        <p:cTn id="17" dur="1" fill="hold">
                                          <p:stCondLst>
                                            <p:cond delay="0"/>
                                          </p:stCondLst>
                                        </p:cTn>
                                        <p:tgtEl>
                                          <p:spTgt spid="31"/>
                                        </p:tgtEl>
                                        <p:attrNameLst>
                                          <p:attrName>style.visibility</p:attrName>
                                        </p:attrNameLst>
                                      </p:cBhvr>
                                      <p:to>
                                        <p:strVal val="visible"/>
                                      </p:to>
                                    </p:set>
                                    <p:animEffect transition="in" filter="wipe(right)">
                                      <p:cBhvr>
                                        <p:cTn id="18" dur="500"/>
                                        <p:tgtEl>
                                          <p:spTgt spid="31"/>
                                        </p:tgtEl>
                                      </p:cBhvr>
                                    </p:animEffect>
                                  </p:childTnLst>
                                </p:cTn>
                              </p:par>
                            </p:childTnLst>
                          </p:cTn>
                        </p:par>
                        <p:par>
                          <p:cTn id="19" fill="hold">
                            <p:stCondLst>
                              <p:cond delay="2000"/>
                            </p:stCondLst>
                            <p:childTnLst>
                              <p:par>
                                <p:cTn id="20" presetID="14" presetClass="entr" presetSubtype="10" fill="hold" grpId="0" nodeType="after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randombar(horizontal)">
                                      <p:cBhvr>
                                        <p:cTn id="22" dur="500"/>
                                        <p:tgtEl>
                                          <p:spTgt spid="32"/>
                                        </p:tgtEl>
                                      </p:cBhvr>
                                    </p:animEffect>
                                  </p:childTnLst>
                                </p:cTn>
                              </p:par>
                            </p:childTnLst>
                          </p:cTn>
                        </p:par>
                        <p:par>
                          <p:cTn id="23" fill="hold">
                            <p:stCondLst>
                              <p:cond delay="2500"/>
                            </p:stCondLst>
                            <p:childTnLst>
                              <p:par>
                                <p:cTn id="24" presetID="9" presetClass="entr" presetSubtype="0" fill="hold" grpId="0" nodeType="afterEffect">
                                  <p:stCondLst>
                                    <p:cond delay="0"/>
                                  </p:stCondLst>
                                  <p:childTnLst>
                                    <p:set>
                                      <p:cBhvr>
                                        <p:cTn id="25" dur="1" fill="hold">
                                          <p:stCondLst>
                                            <p:cond delay="0"/>
                                          </p:stCondLst>
                                        </p:cTn>
                                        <p:tgtEl>
                                          <p:spTgt spid="45"/>
                                        </p:tgtEl>
                                        <p:attrNameLst>
                                          <p:attrName>style.visibility</p:attrName>
                                        </p:attrNameLst>
                                      </p:cBhvr>
                                      <p:to>
                                        <p:strVal val="visible"/>
                                      </p:to>
                                    </p:set>
                                    <p:animEffect transition="in" filter="dissolve">
                                      <p:cBhvr>
                                        <p:cTn id="26" dur="500"/>
                                        <p:tgtEl>
                                          <p:spTgt spid="45"/>
                                        </p:tgtEl>
                                      </p:cBhvr>
                                    </p:animEffect>
                                  </p:childTnLst>
                                </p:cTn>
                              </p:par>
                            </p:childTnLst>
                          </p:cTn>
                        </p:par>
                        <p:par>
                          <p:cTn id="27" fill="hold">
                            <p:stCondLst>
                              <p:cond delay="3000"/>
                            </p:stCondLst>
                            <p:childTnLst>
                              <p:par>
                                <p:cTn id="28" presetID="22" presetClass="entr" presetSubtype="2" fill="hold"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right)">
                                      <p:cBhvr>
                                        <p:cTn id="30" dur="500"/>
                                        <p:tgtEl>
                                          <p:spTgt spid="33"/>
                                        </p:tgtEl>
                                      </p:cBhvr>
                                    </p:animEffect>
                                  </p:childTnLst>
                                </p:cTn>
                              </p:par>
                            </p:childTnLst>
                          </p:cTn>
                        </p:par>
                        <p:par>
                          <p:cTn id="31" fill="hold">
                            <p:stCondLst>
                              <p:cond delay="3500"/>
                            </p:stCondLst>
                            <p:childTnLst>
                              <p:par>
                                <p:cTn id="32" presetID="2" presetClass="entr" presetSubtype="8" fill="hold" nodeType="afterEffect">
                                  <p:stCondLst>
                                    <p:cond delay="0"/>
                                  </p:stCondLst>
                                  <p:childTnLst>
                                    <p:set>
                                      <p:cBhvr>
                                        <p:cTn id="33" dur="1" fill="hold">
                                          <p:stCondLst>
                                            <p:cond delay="0"/>
                                          </p:stCondLst>
                                        </p:cTn>
                                        <p:tgtEl>
                                          <p:spTgt spid="46"/>
                                        </p:tgtEl>
                                        <p:attrNameLst>
                                          <p:attrName>style.visibility</p:attrName>
                                        </p:attrNameLst>
                                      </p:cBhvr>
                                      <p:to>
                                        <p:strVal val="visible"/>
                                      </p:to>
                                    </p:set>
                                    <p:anim calcmode="lin" valueType="num">
                                      <p:cBhvr additive="base">
                                        <p:cTn id="34" dur="500" fill="hold"/>
                                        <p:tgtEl>
                                          <p:spTgt spid="46"/>
                                        </p:tgtEl>
                                        <p:attrNameLst>
                                          <p:attrName>ppt_x</p:attrName>
                                        </p:attrNameLst>
                                      </p:cBhvr>
                                      <p:tavLst>
                                        <p:tav tm="0">
                                          <p:val>
                                            <p:strVal val="0-#ppt_w/2"/>
                                          </p:val>
                                        </p:tav>
                                        <p:tav tm="100000">
                                          <p:val>
                                            <p:strVal val="#ppt_x"/>
                                          </p:val>
                                        </p:tav>
                                      </p:tavLst>
                                    </p:anim>
                                    <p:anim calcmode="lin" valueType="num">
                                      <p:cBhvr additive="base">
                                        <p:cTn id="35" dur="500" fill="hold"/>
                                        <p:tgtEl>
                                          <p:spTgt spid="46"/>
                                        </p:tgtEl>
                                        <p:attrNameLst>
                                          <p:attrName>ppt_y</p:attrName>
                                        </p:attrNameLst>
                                      </p:cBhvr>
                                      <p:tavLst>
                                        <p:tav tm="0">
                                          <p:val>
                                            <p:strVal val="#ppt_y"/>
                                          </p:val>
                                        </p:tav>
                                        <p:tav tm="100000">
                                          <p:val>
                                            <p:strVal val="#ppt_y"/>
                                          </p:val>
                                        </p:tav>
                                      </p:tavLst>
                                    </p:anim>
                                  </p:childTnLst>
                                </p:cTn>
                              </p:par>
                            </p:childTnLst>
                          </p:cTn>
                        </p:par>
                        <p:par>
                          <p:cTn id="36" fill="hold">
                            <p:stCondLst>
                              <p:cond delay="4000"/>
                            </p:stCondLst>
                            <p:childTnLst>
                              <p:par>
                                <p:cTn id="37" presetID="47" presetClass="entr" presetSubtype="0" fill="hold" grpId="0" nodeType="afterEffect">
                                  <p:stCondLst>
                                    <p:cond delay="0"/>
                                  </p:stCondLst>
                                  <p:childTnLst>
                                    <p:set>
                                      <p:cBhvr>
                                        <p:cTn id="38" dur="1" fill="hold">
                                          <p:stCondLst>
                                            <p:cond delay="0"/>
                                          </p:stCondLst>
                                        </p:cTn>
                                        <p:tgtEl>
                                          <p:spTgt spid="68"/>
                                        </p:tgtEl>
                                        <p:attrNameLst>
                                          <p:attrName>style.visibility</p:attrName>
                                        </p:attrNameLst>
                                      </p:cBhvr>
                                      <p:to>
                                        <p:strVal val="visible"/>
                                      </p:to>
                                    </p:set>
                                    <p:animEffect transition="in" filter="fade">
                                      <p:cBhvr>
                                        <p:cTn id="39" dur="750"/>
                                        <p:tgtEl>
                                          <p:spTgt spid="68"/>
                                        </p:tgtEl>
                                      </p:cBhvr>
                                    </p:animEffect>
                                    <p:anim calcmode="lin" valueType="num">
                                      <p:cBhvr>
                                        <p:cTn id="40" dur="750" fill="hold"/>
                                        <p:tgtEl>
                                          <p:spTgt spid="68"/>
                                        </p:tgtEl>
                                        <p:attrNameLst>
                                          <p:attrName>ppt_x</p:attrName>
                                        </p:attrNameLst>
                                      </p:cBhvr>
                                      <p:tavLst>
                                        <p:tav tm="0">
                                          <p:val>
                                            <p:strVal val="#ppt_x"/>
                                          </p:val>
                                        </p:tav>
                                        <p:tav tm="100000">
                                          <p:val>
                                            <p:strVal val="#ppt_x"/>
                                          </p:val>
                                        </p:tav>
                                      </p:tavLst>
                                    </p:anim>
                                    <p:anim calcmode="lin" valueType="num">
                                      <p:cBhvr>
                                        <p:cTn id="41" dur="750" fill="hold"/>
                                        <p:tgtEl>
                                          <p:spTgt spid="68"/>
                                        </p:tgtEl>
                                        <p:attrNameLst>
                                          <p:attrName>ppt_y</p:attrName>
                                        </p:attrNameLst>
                                      </p:cBhvr>
                                      <p:tavLst>
                                        <p:tav tm="0">
                                          <p:val>
                                            <p:strVal val="#ppt_y-.1"/>
                                          </p:val>
                                        </p:tav>
                                        <p:tav tm="100000">
                                          <p:val>
                                            <p:strVal val="#ppt_y"/>
                                          </p:val>
                                        </p:tav>
                                      </p:tavLst>
                                    </p:anim>
                                  </p:childTnLst>
                                </p:cTn>
                              </p:par>
                            </p:childTnLst>
                          </p:cTn>
                        </p:par>
                        <p:par>
                          <p:cTn id="42" fill="hold">
                            <p:stCondLst>
                              <p:cond delay="4750"/>
                            </p:stCondLst>
                            <p:childTnLst>
                              <p:par>
                                <p:cTn id="43" presetID="42" presetClass="entr" presetSubtype="0" fill="hold" grpId="0" nodeType="afterEffect">
                                  <p:stCondLst>
                                    <p:cond delay="0"/>
                                  </p:stCondLst>
                                  <p:childTnLst>
                                    <p:set>
                                      <p:cBhvr>
                                        <p:cTn id="44" dur="1" fill="hold">
                                          <p:stCondLst>
                                            <p:cond delay="0"/>
                                          </p:stCondLst>
                                        </p:cTn>
                                        <p:tgtEl>
                                          <p:spTgt spid="67"/>
                                        </p:tgtEl>
                                        <p:attrNameLst>
                                          <p:attrName>style.visibility</p:attrName>
                                        </p:attrNameLst>
                                      </p:cBhvr>
                                      <p:to>
                                        <p:strVal val="visible"/>
                                      </p:to>
                                    </p:set>
                                    <p:animEffect transition="in" filter="fade">
                                      <p:cBhvr>
                                        <p:cTn id="45" dur="750"/>
                                        <p:tgtEl>
                                          <p:spTgt spid="67"/>
                                        </p:tgtEl>
                                      </p:cBhvr>
                                    </p:animEffect>
                                    <p:anim calcmode="lin" valueType="num">
                                      <p:cBhvr>
                                        <p:cTn id="46" dur="750" fill="hold"/>
                                        <p:tgtEl>
                                          <p:spTgt spid="67"/>
                                        </p:tgtEl>
                                        <p:attrNameLst>
                                          <p:attrName>ppt_x</p:attrName>
                                        </p:attrNameLst>
                                      </p:cBhvr>
                                      <p:tavLst>
                                        <p:tav tm="0">
                                          <p:val>
                                            <p:strVal val="#ppt_x"/>
                                          </p:val>
                                        </p:tav>
                                        <p:tav tm="100000">
                                          <p:val>
                                            <p:strVal val="#ppt_x"/>
                                          </p:val>
                                        </p:tav>
                                      </p:tavLst>
                                    </p:anim>
                                    <p:anim calcmode="lin" valueType="num">
                                      <p:cBhvr>
                                        <p:cTn id="47" dur="750" fill="hold"/>
                                        <p:tgtEl>
                                          <p:spTgt spid="67"/>
                                        </p:tgtEl>
                                        <p:attrNameLst>
                                          <p:attrName>ppt_y</p:attrName>
                                        </p:attrNameLst>
                                      </p:cBhvr>
                                      <p:tavLst>
                                        <p:tav tm="0">
                                          <p:val>
                                            <p:strVal val="#ppt_y+.1"/>
                                          </p:val>
                                        </p:tav>
                                        <p:tav tm="100000">
                                          <p:val>
                                            <p:strVal val="#ppt_y"/>
                                          </p:val>
                                        </p:tav>
                                      </p:tavLst>
                                    </p:anim>
                                  </p:childTnLst>
                                </p:cTn>
                              </p:par>
                            </p:childTnLst>
                          </p:cTn>
                        </p:par>
                        <p:par>
                          <p:cTn id="48" fill="hold">
                            <p:stCondLst>
                              <p:cond delay="5500"/>
                            </p:stCondLst>
                            <p:childTnLst>
                              <p:par>
                                <p:cTn id="49" presetID="22" presetClass="entr" presetSubtype="8" repeatDur="0" restart="never" fill="hold" nodeType="after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wipe(left)">
                                      <p:cBhvr>
                                        <p:cTn id="51" dur="500"/>
                                        <p:tgtEl>
                                          <p:spTgt spid="34"/>
                                        </p:tgtEl>
                                      </p:cBhvr>
                                    </p:animEffect>
                                  </p:childTnLst>
                                </p:cTn>
                              </p:par>
                            </p:childTnLst>
                          </p:cTn>
                        </p:par>
                        <p:par>
                          <p:cTn id="52" fill="hold">
                            <p:stCondLst>
                              <p:cond delay="6000"/>
                            </p:stCondLst>
                            <p:childTnLst>
                              <p:par>
                                <p:cTn id="53" presetID="14" presetClass="entr" presetSubtype="10" repeatDur="0" restart="never" fill="hold" grpId="0" nodeType="after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randombar(horizontal)">
                                      <p:cBhvr>
                                        <p:cTn id="55" dur="500"/>
                                        <p:tgtEl>
                                          <p:spTgt spid="35"/>
                                        </p:tgtEl>
                                      </p:cBhvr>
                                    </p:animEffect>
                                  </p:childTnLst>
                                </p:cTn>
                              </p:par>
                            </p:childTnLst>
                          </p:cTn>
                        </p:par>
                        <p:par>
                          <p:cTn id="56" fill="hold">
                            <p:stCondLst>
                              <p:cond delay="6500"/>
                            </p:stCondLst>
                            <p:childTnLst>
                              <p:par>
                                <p:cTn id="57" presetID="9" presetClass="entr" presetSubtype="0" repeatDur="0" restart="never" fill="hold" grpId="0" nodeType="afterEffect">
                                  <p:stCondLst>
                                    <p:cond delay="0"/>
                                  </p:stCondLst>
                                  <p:childTnLst>
                                    <p:set>
                                      <p:cBhvr additive="base" accumulate="none">
                                        <p:cTn id="58" dur="1" repeatDur="0" restart="never" fill="hold">
                                          <p:stCondLst>
                                            <p:cond delay="0"/>
                                          </p:stCondLst>
                                        </p:cTn>
                                        <p:tgtEl>
                                          <p:spTgt spid="49"/>
                                        </p:tgtEl>
                                        <p:attrNameLst>
                                          <p:attrName>style.visibility</p:attrName>
                                        </p:attrNameLst>
                                      </p:cBhvr>
                                      <p:to>
                                        <p:strVal val="visible"/>
                                      </p:to>
                                    </p:set>
                                    <p:animEffect transition="in" filter="dissolve">
                                      <p:cBhvr additive="base" accumulate="none">
                                        <p:cTn id="59" dur="500" repeatDur="0" restart="never" fill="hold">
                                          <p:stCondLst>
                                            <p:cond delay="0"/>
                                          </p:stCondLst>
                                        </p:cTn>
                                        <p:tgtEl>
                                          <p:spTgt spid="49"/>
                                        </p:tgtEl>
                                      </p:cBhvr>
                                    </p:animEffect>
                                  </p:childTnLst>
                                </p:cTn>
                              </p:par>
                            </p:childTnLst>
                          </p:cTn>
                        </p:par>
                        <p:par>
                          <p:cTn id="60" fill="hold">
                            <p:stCondLst>
                              <p:cond delay="7000"/>
                            </p:stCondLst>
                            <p:childTnLst>
                              <p:par>
                                <p:cTn id="61" presetID="22" presetClass="entr" presetSubtype="8" repeatDur="0" restart="never" fill="hold"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wipe(left)">
                                      <p:cBhvr>
                                        <p:cTn id="63" dur="500"/>
                                        <p:tgtEl>
                                          <p:spTgt spid="36"/>
                                        </p:tgtEl>
                                      </p:cBhvr>
                                    </p:animEffect>
                                  </p:childTnLst>
                                </p:cTn>
                              </p:par>
                            </p:childTnLst>
                          </p:cTn>
                        </p:par>
                        <p:par>
                          <p:cTn id="64" fill="hold">
                            <p:stCondLst>
                              <p:cond delay="7500"/>
                            </p:stCondLst>
                            <p:childTnLst>
                              <p:par>
                                <p:cTn id="65" presetID="2" presetClass="entr" presetSubtype="2" repeatDur="0" restart="never" fill="hold" nodeType="afterEffect">
                                  <p:stCondLst>
                                    <p:cond delay="0"/>
                                  </p:stCondLst>
                                  <p:childTnLst>
                                    <p:set>
                                      <p:cBhvr>
                                        <p:cTn id="66" dur="1" fill="hold">
                                          <p:stCondLst>
                                            <p:cond delay="0"/>
                                          </p:stCondLst>
                                        </p:cTn>
                                        <p:tgtEl>
                                          <p:spTgt spid="50"/>
                                        </p:tgtEl>
                                        <p:attrNameLst>
                                          <p:attrName>style.visibility</p:attrName>
                                        </p:attrNameLst>
                                      </p:cBhvr>
                                      <p:to>
                                        <p:strVal val="visible"/>
                                      </p:to>
                                    </p:set>
                                    <p:anim calcmode="lin" valueType="num">
                                      <p:cBhvr additive="base">
                                        <p:cTn id="67" dur="500" fill="hold"/>
                                        <p:tgtEl>
                                          <p:spTgt spid="50"/>
                                        </p:tgtEl>
                                        <p:attrNameLst>
                                          <p:attrName>ppt_x</p:attrName>
                                        </p:attrNameLst>
                                      </p:cBhvr>
                                      <p:tavLst>
                                        <p:tav tm="0">
                                          <p:val>
                                            <p:strVal val="1+#ppt_w/2"/>
                                          </p:val>
                                        </p:tav>
                                        <p:tav tm="100000">
                                          <p:val>
                                            <p:strVal val="#ppt_x"/>
                                          </p:val>
                                        </p:tav>
                                      </p:tavLst>
                                    </p:anim>
                                    <p:anim calcmode="lin" valueType="num">
                                      <p:cBhvr additive="base">
                                        <p:cTn id="68" dur="500" fill="hold"/>
                                        <p:tgtEl>
                                          <p:spTgt spid="50"/>
                                        </p:tgtEl>
                                        <p:attrNameLst>
                                          <p:attrName>ppt_y</p:attrName>
                                        </p:attrNameLst>
                                      </p:cBhvr>
                                      <p:tavLst>
                                        <p:tav tm="0">
                                          <p:val>
                                            <p:strVal val="#ppt_y"/>
                                          </p:val>
                                        </p:tav>
                                        <p:tav tm="100000">
                                          <p:val>
                                            <p:strVal val="#ppt_y"/>
                                          </p:val>
                                        </p:tav>
                                      </p:tavLst>
                                    </p:anim>
                                  </p:childTnLst>
                                </p:cTn>
                              </p:par>
                            </p:childTnLst>
                          </p:cTn>
                        </p:par>
                        <p:par>
                          <p:cTn id="69" fill="hold">
                            <p:stCondLst>
                              <p:cond delay="8000"/>
                            </p:stCondLst>
                            <p:childTnLst>
                              <p:par>
                                <p:cTn id="70" presetID="47" presetClass="entr" presetSubtype="0" repeatDur="0" restart="never" fill="hold" grpId="0" nodeType="afterEffect">
                                  <p:stCondLst>
                                    <p:cond delay="0"/>
                                  </p:stCondLst>
                                  <p:childTnLst>
                                    <p:set>
                                      <p:cBhvr additive="base" accumulate="none">
                                        <p:cTn id="71" dur="1" repeatDur="0" restart="never" fill="hold">
                                          <p:stCondLst>
                                            <p:cond delay="0"/>
                                          </p:stCondLst>
                                        </p:cTn>
                                        <p:tgtEl>
                                          <p:spTgt spid="72"/>
                                        </p:tgtEl>
                                        <p:attrNameLst>
                                          <p:attrName>style.visibility</p:attrName>
                                        </p:attrNameLst>
                                      </p:cBhvr>
                                      <p:to>
                                        <p:strVal val="visible"/>
                                      </p:to>
                                    </p:set>
                                    <p:animEffect transition="in" filter="fade">
                                      <p:cBhvr additive="base" accumulate="none">
                                        <p:cTn id="72" dur="750" repeatDur="0" restart="never" fill="hold">
                                          <p:stCondLst>
                                            <p:cond delay="0"/>
                                          </p:stCondLst>
                                        </p:cTn>
                                        <p:tgtEl>
                                          <p:spTgt spid="72"/>
                                        </p:tgtEl>
                                      </p:cBhvr>
                                    </p:animEffect>
                                    <p:anim from="0" to="0" calcmode="lin" valueType="num">
                                      <p:cBhvr additive="base" accumulate="none">
                                        <p:cTn id="73" dur="750" repeatDur="0" restart="never" fill="hold">
                                          <p:stCondLst>
                                            <p:cond delay="0"/>
                                          </p:stCondLst>
                                        </p:cTn>
                                        <p:tgtEl>
                                          <p:spTgt spid="72"/>
                                        </p:tgtEl>
                                        <p:attrNameLst>
                                          <p:attrName>ppt_x</p:attrName>
                                        </p:attrNameLst>
                                      </p:cBhvr>
                                      <p:tavLst>
                                        <p:tav tm="0">
                                          <p:val>
                                            <p:strVal val="#ppt_x"/>
                                          </p:val>
                                        </p:tav>
                                        <p:tav tm="100000">
                                          <p:val>
                                            <p:strVal val="#ppt_x"/>
                                          </p:val>
                                        </p:tav>
                                      </p:tavLst>
                                    </p:anim>
                                    <p:anim from="0" to="0" calcmode="lin" valueType="num">
                                      <p:cBhvr additive="base" accumulate="none">
                                        <p:cTn id="74" dur="750" repeatDur="0" restart="never" fill="hold">
                                          <p:stCondLst>
                                            <p:cond delay="0"/>
                                          </p:stCondLst>
                                        </p:cTn>
                                        <p:tgtEl>
                                          <p:spTgt spid="72"/>
                                        </p:tgtEl>
                                        <p:attrNameLst>
                                          <p:attrName>ppt_y</p:attrName>
                                        </p:attrNameLst>
                                      </p:cBhvr>
                                      <p:tavLst>
                                        <p:tav tm="0">
                                          <p:val>
                                            <p:strVal val="#ppt_y-.1"/>
                                          </p:val>
                                        </p:tav>
                                        <p:tav tm="100000">
                                          <p:val>
                                            <p:strVal val="#ppt_y"/>
                                          </p:val>
                                        </p:tav>
                                      </p:tavLst>
                                    </p:anim>
                                  </p:childTnLst>
                                </p:cTn>
                              </p:par>
                            </p:childTnLst>
                          </p:cTn>
                        </p:par>
                        <p:par>
                          <p:cTn id="75" fill="hold">
                            <p:stCondLst>
                              <p:cond delay="8750"/>
                            </p:stCondLst>
                            <p:childTnLst>
                              <p:par>
                                <p:cTn id="76" presetID="42" presetClass="entr" presetSubtype="0" repeatDur="0" restart="never" fill="hold" grpId="0" nodeType="afterEffect">
                                  <p:stCondLst>
                                    <p:cond delay="0"/>
                                  </p:stCondLst>
                                  <p:childTnLst>
                                    <p:set>
                                      <p:cBhvr additive="base" accumulate="none">
                                        <p:cTn id="77" dur="1" repeatDur="0" restart="never" fill="hold">
                                          <p:stCondLst>
                                            <p:cond delay="0"/>
                                          </p:stCondLst>
                                        </p:cTn>
                                        <p:tgtEl>
                                          <p:spTgt spid="71"/>
                                        </p:tgtEl>
                                        <p:attrNameLst>
                                          <p:attrName>style.visibility</p:attrName>
                                        </p:attrNameLst>
                                      </p:cBhvr>
                                      <p:to>
                                        <p:strVal val="visible"/>
                                      </p:to>
                                    </p:set>
                                    <p:animEffect transition="in" filter="fade">
                                      <p:cBhvr additive="base" accumulate="none">
                                        <p:cTn id="78" dur="750" repeatDur="0" restart="never" fill="hold">
                                          <p:stCondLst>
                                            <p:cond delay="0"/>
                                          </p:stCondLst>
                                        </p:cTn>
                                        <p:tgtEl>
                                          <p:spTgt spid="71"/>
                                        </p:tgtEl>
                                      </p:cBhvr>
                                    </p:animEffect>
                                    <p:anim from="0" to="0" calcmode="lin" valueType="num">
                                      <p:cBhvr additive="base" accumulate="none">
                                        <p:cTn id="79" dur="750" repeatDur="0" restart="never" fill="hold">
                                          <p:stCondLst>
                                            <p:cond delay="0"/>
                                          </p:stCondLst>
                                        </p:cTn>
                                        <p:tgtEl>
                                          <p:spTgt spid="71"/>
                                        </p:tgtEl>
                                        <p:attrNameLst>
                                          <p:attrName>ppt_x</p:attrName>
                                        </p:attrNameLst>
                                      </p:cBhvr>
                                      <p:tavLst>
                                        <p:tav tm="0">
                                          <p:val>
                                            <p:strVal val="#ppt_x"/>
                                          </p:val>
                                        </p:tav>
                                        <p:tav tm="100000">
                                          <p:val>
                                            <p:strVal val="#ppt_x"/>
                                          </p:val>
                                        </p:tav>
                                      </p:tavLst>
                                    </p:anim>
                                    <p:anim from="0" to="0" calcmode="lin" valueType="num">
                                      <p:cBhvr additive="base" accumulate="none">
                                        <p:cTn id="80" dur="750" repeatDur="0" restart="never" fill="hold">
                                          <p:stCondLst>
                                            <p:cond delay="0"/>
                                          </p:stCondLst>
                                        </p:cTn>
                                        <p:tgtEl>
                                          <p:spTgt spid="71"/>
                                        </p:tgtEl>
                                        <p:attrNameLst>
                                          <p:attrName>ppt_y</p:attrName>
                                        </p:attrNameLst>
                                      </p:cBhvr>
                                      <p:tavLst>
                                        <p:tav tm="0">
                                          <p:val>
                                            <p:strVal val="#ppt_y+.1"/>
                                          </p:val>
                                        </p:tav>
                                        <p:tav tm="100000">
                                          <p:val>
                                            <p:strVal val="#ppt_y"/>
                                          </p:val>
                                        </p:tav>
                                      </p:tavLst>
                                    </p:anim>
                                  </p:childTnLst>
                                </p:cTn>
                              </p:par>
                            </p:childTnLst>
                          </p:cTn>
                        </p:par>
                        <p:par>
                          <p:cTn id="81" fill="hold">
                            <p:stCondLst>
                              <p:cond delay="9500"/>
                            </p:stCondLst>
                            <p:childTnLst>
                              <p:par>
                                <p:cTn id="82" presetID="22" presetClass="entr" presetSubtype="2" repeatDur="0" restart="never" fill="hold" nodeType="afterEffect">
                                  <p:stCondLst>
                                    <p:cond delay="0"/>
                                  </p:stCondLst>
                                  <p:childTnLst>
                                    <p:set>
                                      <p:cBhvr>
                                        <p:cTn id="83" dur="1" fill="hold">
                                          <p:stCondLst>
                                            <p:cond delay="0"/>
                                          </p:stCondLst>
                                        </p:cTn>
                                        <p:tgtEl>
                                          <p:spTgt spid="37"/>
                                        </p:tgtEl>
                                        <p:attrNameLst>
                                          <p:attrName>style.visibility</p:attrName>
                                        </p:attrNameLst>
                                      </p:cBhvr>
                                      <p:to>
                                        <p:strVal val="visible"/>
                                      </p:to>
                                    </p:set>
                                    <p:animEffect transition="in" filter="wipe(right)">
                                      <p:cBhvr>
                                        <p:cTn id="84" dur="500"/>
                                        <p:tgtEl>
                                          <p:spTgt spid="37"/>
                                        </p:tgtEl>
                                      </p:cBhvr>
                                    </p:animEffect>
                                  </p:childTnLst>
                                </p:cTn>
                              </p:par>
                            </p:childTnLst>
                          </p:cTn>
                        </p:par>
                        <p:par>
                          <p:cTn id="85" fill="hold">
                            <p:stCondLst>
                              <p:cond delay="10000"/>
                            </p:stCondLst>
                            <p:childTnLst>
                              <p:par>
                                <p:cTn id="86" presetID="14" presetClass="entr" presetSubtype="10" repeatDur="0" restart="never" fill="hold" grpId="0" nodeType="afterEffect">
                                  <p:stCondLst>
                                    <p:cond delay="0"/>
                                  </p:stCondLst>
                                  <p:childTnLst>
                                    <p:set>
                                      <p:cBhvr>
                                        <p:cTn id="87" dur="1" fill="hold">
                                          <p:stCondLst>
                                            <p:cond delay="0"/>
                                          </p:stCondLst>
                                        </p:cTn>
                                        <p:tgtEl>
                                          <p:spTgt spid="38"/>
                                        </p:tgtEl>
                                        <p:attrNameLst>
                                          <p:attrName>style.visibility</p:attrName>
                                        </p:attrNameLst>
                                      </p:cBhvr>
                                      <p:to>
                                        <p:strVal val="visible"/>
                                      </p:to>
                                    </p:set>
                                    <p:animEffect transition="in" filter="randombar(horizontal)">
                                      <p:cBhvr>
                                        <p:cTn id="88" dur="500"/>
                                        <p:tgtEl>
                                          <p:spTgt spid="38"/>
                                        </p:tgtEl>
                                      </p:cBhvr>
                                    </p:animEffect>
                                  </p:childTnLst>
                                </p:cTn>
                              </p:par>
                            </p:childTnLst>
                          </p:cTn>
                        </p:par>
                        <p:par>
                          <p:cTn id="89" fill="hold">
                            <p:stCondLst>
                              <p:cond delay="10500"/>
                            </p:stCondLst>
                            <p:childTnLst>
                              <p:par>
                                <p:cTn id="90" presetID="9" presetClass="entr" presetSubtype="0" repeatDur="0" restart="never" fill="hold" grpId="0" nodeType="afterEffect">
                                  <p:stCondLst>
                                    <p:cond delay="0"/>
                                  </p:stCondLst>
                                  <p:childTnLst>
                                    <p:set>
                                      <p:cBhvr additive="base" accumulate="none">
                                        <p:cTn id="91" dur="1" repeatDur="0" restart="never" fill="hold">
                                          <p:stCondLst>
                                            <p:cond delay="0"/>
                                          </p:stCondLst>
                                        </p:cTn>
                                        <p:tgtEl>
                                          <p:spTgt spid="53"/>
                                        </p:tgtEl>
                                        <p:attrNameLst>
                                          <p:attrName>style.visibility</p:attrName>
                                        </p:attrNameLst>
                                      </p:cBhvr>
                                      <p:to>
                                        <p:strVal val="visible"/>
                                      </p:to>
                                    </p:set>
                                    <p:animEffect transition="in" filter="dissolve">
                                      <p:cBhvr additive="base" accumulate="none">
                                        <p:cTn id="92" dur="500" repeatDur="0" restart="never" fill="hold">
                                          <p:stCondLst>
                                            <p:cond delay="0"/>
                                          </p:stCondLst>
                                        </p:cTn>
                                        <p:tgtEl>
                                          <p:spTgt spid="53"/>
                                        </p:tgtEl>
                                      </p:cBhvr>
                                    </p:animEffect>
                                  </p:childTnLst>
                                </p:cTn>
                              </p:par>
                            </p:childTnLst>
                          </p:cTn>
                        </p:par>
                        <p:par>
                          <p:cTn id="93" fill="hold">
                            <p:stCondLst>
                              <p:cond delay="11000"/>
                            </p:stCondLst>
                            <p:childTnLst>
                              <p:par>
                                <p:cTn id="94" presetID="22" presetClass="entr" presetSubtype="2" repeatDur="0" restart="never" fill="hold" nodeType="afterEffect">
                                  <p:stCondLst>
                                    <p:cond delay="0"/>
                                  </p:stCondLst>
                                  <p:childTnLst>
                                    <p:set>
                                      <p:cBhvr>
                                        <p:cTn id="95" dur="1" fill="hold">
                                          <p:stCondLst>
                                            <p:cond delay="0"/>
                                          </p:stCondLst>
                                        </p:cTn>
                                        <p:tgtEl>
                                          <p:spTgt spid="39"/>
                                        </p:tgtEl>
                                        <p:attrNameLst>
                                          <p:attrName>style.visibility</p:attrName>
                                        </p:attrNameLst>
                                      </p:cBhvr>
                                      <p:to>
                                        <p:strVal val="visible"/>
                                      </p:to>
                                    </p:set>
                                    <p:animEffect transition="in" filter="wipe(right)">
                                      <p:cBhvr>
                                        <p:cTn id="96" dur="500"/>
                                        <p:tgtEl>
                                          <p:spTgt spid="39"/>
                                        </p:tgtEl>
                                      </p:cBhvr>
                                    </p:animEffect>
                                  </p:childTnLst>
                                </p:cTn>
                              </p:par>
                            </p:childTnLst>
                          </p:cTn>
                        </p:par>
                        <p:par>
                          <p:cTn id="97" fill="hold">
                            <p:stCondLst>
                              <p:cond delay="11500"/>
                            </p:stCondLst>
                            <p:childTnLst>
                              <p:par>
                                <p:cTn id="98" presetID="2" presetClass="entr" presetSubtype="8" repeatDur="0" restart="never" fill="hold" nodeType="afterEffect">
                                  <p:stCondLst>
                                    <p:cond delay="0"/>
                                  </p:stCondLst>
                                  <p:childTnLst>
                                    <p:set>
                                      <p:cBhvr>
                                        <p:cTn id="99" dur="1" fill="hold">
                                          <p:stCondLst>
                                            <p:cond delay="0"/>
                                          </p:stCondLst>
                                        </p:cTn>
                                        <p:tgtEl>
                                          <p:spTgt spid="54"/>
                                        </p:tgtEl>
                                        <p:attrNameLst>
                                          <p:attrName>style.visibility</p:attrName>
                                        </p:attrNameLst>
                                      </p:cBhvr>
                                      <p:to>
                                        <p:strVal val="visible"/>
                                      </p:to>
                                    </p:set>
                                    <p:anim calcmode="lin" valueType="num">
                                      <p:cBhvr additive="base">
                                        <p:cTn id="100" dur="500" fill="hold"/>
                                        <p:tgtEl>
                                          <p:spTgt spid="54"/>
                                        </p:tgtEl>
                                        <p:attrNameLst>
                                          <p:attrName>ppt_x</p:attrName>
                                        </p:attrNameLst>
                                      </p:cBhvr>
                                      <p:tavLst>
                                        <p:tav tm="0">
                                          <p:val>
                                            <p:strVal val="0-#ppt_w/2"/>
                                          </p:val>
                                        </p:tav>
                                        <p:tav tm="100000">
                                          <p:val>
                                            <p:strVal val="#ppt_x"/>
                                          </p:val>
                                        </p:tav>
                                      </p:tavLst>
                                    </p:anim>
                                    <p:anim calcmode="lin" valueType="num">
                                      <p:cBhvr additive="base">
                                        <p:cTn id="101" dur="500" fill="hold"/>
                                        <p:tgtEl>
                                          <p:spTgt spid="54"/>
                                        </p:tgtEl>
                                        <p:attrNameLst>
                                          <p:attrName>ppt_y</p:attrName>
                                        </p:attrNameLst>
                                      </p:cBhvr>
                                      <p:tavLst>
                                        <p:tav tm="0">
                                          <p:val>
                                            <p:strVal val="#ppt_y"/>
                                          </p:val>
                                        </p:tav>
                                        <p:tav tm="100000">
                                          <p:val>
                                            <p:strVal val="#ppt_y"/>
                                          </p:val>
                                        </p:tav>
                                      </p:tavLst>
                                    </p:anim>
                                  </p:childTnLst>
                                </p:cTn>
                              </p:par>
                            </p:childTnLst>
                          </p:cTn>
                        </p:par>
                        <p:par>
                          <p:cTn id="102" fill="hold">
                            <p:stCondLst>
                              <p:cond delay="12000"/>
                            </p:stCondLst>
                            <p:childTnLst>
                              <p:par>
                                <p:cTn id="103" presetID="22" presetClass="entr" presetSubtype="8" repeatDur="0" restart="never" fill="hold" nodeType="afterEffect">
                                  <p:stCondLst>
                                    <p:cond delay="0"/>
                                  </p:stCondLst>
                                  <p:childTnLst>
                                    <p:set>
                                      <p:cBhvr>
                                        <p:cTn id="104" dur="1" fill="hold">
                                          <p:stCondLst>
                                            <p:cond delay="0"/>
                                          </p:stCondLst>
                                        </p:cTn>
                                        <p:tgtEl>
                                          <p:spTgt spid="40"/>
                                        </p:tgtEl>
                                        <p:attrNameLst>
                                          <p:attrName>style.visibility</p:attrName>
                                        </p:attrNameLst>
                                      </p:cBhvr>
                                      <p:to>
                                        <p:strVal val="visible"/>
                                      </p:to>
                                    </p:set>
                                    <p:animEffect transition="in" filter="wipe(left)">
                                      <p:cBhvr>
                                        <p:cTn id="105" dur="500"/>
                                        <p:tgtEl>
                                          <p:spTgt spid="40"/>
                                        </p:tgtEl>
                                      </p:cBhvr>
                                    </p:animEffect>
                                  </p:childTnLst>
                                </p:cTn>
                              </p:par>
                            </p:childTnLst>
                          </p:cTn>
                        </p:par>
                        <p:par>
                          <p:cTn id="106" fill="hold">
                            <p:stCondLst>
                              <p:cond delay="12500"/>
                            </p:stCondLst>
                            <p:childTnLst>
                              <p:par>
                                <p:cTn id="107" presetID="2" presetClass="entr" presetSubtype="4" repeatDur="0" restart="never" fill="hold" nodeType="afterEffect">
                                  <p:stCondLst>
                                    <p:cond delay="0"/>
                                  </p:stCondLst>
                                  <p:childTnLst>
                                    <p:set>
                                      <p:cBhvr>
                                        <p:cTn id="108" dur="1" fill="hold">
                                          <p:stCondLst>
                                            <p:cond delay="0"/>
                                          </p:stCondLst>
                                        </p:cTn>
                                        <p:tgtEl>
                                          <p:spTgt spid="57"/>
                                        </p:tgtEl>
                                        <p:attrNameLst>
                                          <p:attrName>style.visibility</p:attrName>
                                        </p:attrNameLst>
                                      </p:cBhvr>
                                      <p:to>
                                        <p:strVal val="visible"/>
                                      </p:to>
                                    </p:set>
                                    <p:anim calcmode="lin" valueType="num">
                                      <p:cBhvr additive="base">
                                        <p:cTn id="109" dur="500" fill="hold"/>
                                        <p:tgtEl>
                                          <p:spTgt spid="57"/>
                                        </p:tgtEl>
                                        <p:attrNameLst>
                                          <p:attrName>ppt_x</p:attrName>
                                        </p:attrNameLst>
                                      </p:cBhvr>
                                      <p:tavLst>
                                        <p:tav tm="0">
                                          <p:val>
                                            <p:strVal val="#ppt_x"/>
                                          </p:val>
                                        </p:tav>
                                        <p:tav tm="100000">
                                          <p:val>
                                            <p:strVal val="#ppt_x"/>
                                          </p:val>
                                        </p:tav>
                                      </p:tavLst>
                                    </p:anim>
                                    <p:anim calcmode="lin" valueType="num">
                                      <p:cBhvr additive="base">
                                        <p:cTn id="110" dur="500" fill="hold"/>
                                        <p:tgtEl>
                                          <p:spTgt spid="57"/>
                                        </p:tgtEl>
                                        <p:attrNameLst>
                                          <p:attrName>ppt_y</p:attrName>
                                        </p:attrNameLst>
                                      </p:cBhvr>
                                      <p:tavLst>
                                        <p:tav tm="0">
                                          <p:val>
                                            <p:strVal val="1+#ppt_h/2"/>
                                          </p:val>
                                        </p:tav>
                                        <p:tav tm="100000">
                                          <p:val>
                                            <p:strVal val="#ppt_y"/>
                                          </p:val>
                                        </p:tav>
                                      </p:tavLst>
                                    </p:anim>
                                  </p:childTnLst>
                                </p:cTn>
                              </p:par>
                            </p:childTnLst>
                          </p:cTn>
                        </p:par>
                        <p:par>
                          <p:cTn id="111" fill="hold">
                            <p:stCondLst>
                              <p:cond delay="13000"/>
                            </p:stCondLst>
                            <p:childTnLst>
                              <p:par>
                                <p:cTn id="112" presetID="47" presetClass="entr" presetSubtype="0" repeatDur="0" restart="never" fill="hold" grpId="0" nodeType="afterEffect">
                                  <p:stCondLst>
                                    <p:cond delay="0"/>
                                  </p:stCondLst>
                                  <p:childTnLst>
                                    <p:set>
                                      <p:cBhvr additive="base" accumulate="none">
                                        <p:cTn id="113" dur="1" repeatDur="0" restart="never" fill="hold">
                                          <p:stCondLst>
                                            <p:cond delay="0"/>
                                          </p:stCondLst>
                                        </p:cTn>
                                        <p:tgtEl>
                                          <p:spTgt spid="70"/>
                                        </p:tgtEl>
                                        <p:attrNameLst>
                                          <p:attrName>style.visibility</p:attrName>
                                        </p:attrNameLst>
                                      </p:cBhvr>
                                      <p:to>
                                        <p:strVal val="visible"/>
                                      </p:to>
                                    </p:set>
                                    <p:animEffect transition="in" filter="fade">
                                      <p:cBhvr additive="base" accumulate="none">
                                        <p:cTn id="114" dur="750" repeatDur="0" restart="never" fill="hold">
                                          <p:stCondLst>
                                            <p:cond delay="0"/>
                                          </p:stCondLst>
                                        </p:cTn>
                                        <p:tgtEl>
                                          <p:spTgt spid="70"/>
                                        </p:tgtEl>
                                      </p:cBhvr>
                                    </p:animEffect>
                                    <p:anim from="0" to="0" calcmode="lin" valueType="num">
                                      <p:cBhvr additive="base" accumulate="none">
                                        <p:cTn id="115" dur="750" repeatDur="0" restart="never" fill="hold">
                                          <p:stCondLst>
                                            <p:cond delay="0"/>
                                          </p:stCondLst>
                                        </p:cTn>
                                        <p:tgtEl>
                                          <p:spTgt spid="70"/>
                                        </p:tgtEl>
                                        <p:attrNameLst>
                                          <p:attrName>ppt_x</p:attrName>
                                        </p:attrNameLst>
                                      </p:cBhvr>
                                      <p:tavLst>
                                        <p:tav tm="0">
                                          <p:val>
                                            <p:strVal val="#ppt_x"/>
                                          </p:val>
                                        </p:tav>
                                        <p:tav tm="100000">
                                          <p:val>
                                            <p:strVal val="#ppt_x"/>
                                          </p:val>
                                        </p:tav>
                                      </p:tavLst>
                                    </p:anim>
                                    <p:anim from="0" to="0" calcmode="lin" valueType="num">
                                      <p:cBhvr additive="base" accumulate="none">
                                        <p:cTn id="116" dur="750" repeatDur="0" restart="never" fill="hold">
                                          <p:stCondLst>
                                            <p:cond delay="0"/>
                                          </p:stCondLst>
                                        </p:cTn>
                                        <p:tgtEl>
                                          <p:spTgt spid="70"/>
                                        </p:tgtEl>
                                        <p:attrNameLst>
                                          <p:attrName>ppt_y</p:attrName>
                                        </p:attrNameLst>
                                      </p:cBhvr>
                                      <p:tavLst>
                                        <p:tav tm="0">
                                          <p:val>
                                            <p:strVal val="#ppt_y-.1"/>
                                          </p:val>
                                        </p:tav>
                                        <p:tav tm="100000">
                                          <p:val>
                                            <p:strVal val="#ppt_y"/>
                                          </p:val>
                                        </p:tav>
                                      </p:tavLst>
                                    </p:anim>
                                  </p:childTnLst>
                                </p:cTn>
                              </p:par>
                            </p:childTnLst>
                          </p:cTn>
                        </p:par>
                        <p:par>
                          <p:cTn id="117" fill="hold">
                            <p:stCondLst>
                              <p:cond delay="13750"/>
                            </p:stCondLst>
                            <p:childTnLst>
                              <p:par>
                                <p:cTn id="118" presetID="42" presetClass="entr" presetSubtype="0" repeatDur="0" restart="never" fill="hold" grpId="0" nodeType="afterEffect">
                                  <p:stCondLst>
                                    <p:cond delay="0"/>
                                  </p:stCondLst>
                                  <p:childTnLst>
                                    <p:set>
                                      <p:cBhvr additive="base" accumulate="none">
                                        <p:cTn id="119" dur="1" repeatDur="0" restart="never" fill="hold">
                                          <p:stCondLst>
                                            <p:cond delay="0"/>
                                          </p:stCondLst>
                                        </p:cTn>
                                        <p:tgtEl>
                                          <p:spTgt spid="69"/>
                                        </p:tgtEl>
                                        <p:attrNameLst>
                                          <p:attrName>style.visibility</p:attrName>
                                        </p:attrNameLst>
                                      </p:cBhvr>
                                      <p:to>
                                        <p:strVal val="visible"/>
                                      </p:to>
                                    </p:set>
                                    <p:animEffect transition="in" filter="fade">
                                      <p:cBhvr additive="base" accumulate="none">
                                        <p:cTn id="120" dur="750" repeatDur="0" restart="never" fill="hold">
                                          <p:stCondLst>
                                            <p:cond delay="0"/>
                                          </p:stCondLst>
                                        </p:cTn>
                                        <p:tgtEl>
                                          <p:spTgt spid="69"/>
                                        </p:tgtEl>
                                      </p:cBhvr>
                                    </p:animEffect>
                                    <p:anim from="0" to="0" calcmode="lin" valueType="num">
                                      <p:cBhvr additive="base" accumulate="none">
                                        <p:cTn id="121" dur="750" repeatDur="0" restart="never" fill="hold">
                                          <p:stCondLst>
                                            <p:cond delay="0"/>
                                          </p:stCondLst>
                                        </p:cTn>
                                        <p:tgtEl>
                                          <p:spTgt spid="69"/>
                                        </p:tgtEl>
                                        <p:attrNameLst>
                                          <p:attrName>ppt_x</p:attrName>
                                        </p:attrNameLst>
                                      </p:cBhvr>
                                      <p:tavLst>
                                        <p:tav tm="0">
                                          <p:val>
                                            <p:strVal val="#ppt_x"/>
                                          </p:val>
                                        </p:tav>
                                        <p:tav tm="100000">
                                          <p:val>
                                            <p:strVal val="#ppt_x"/>
                                          </p:val>
                                        </p:tav>
                                      </p:tavLst>
                                    </p:anim>
                                    <p:anim from="0" to="0" calcmode="lin" valueType="num">
                                      <p:cBhvr additive="base" accumulate="none">
                                        <p:cTn id="122" dur="750" repeatDur="0" restart="never" fill="hold">
                                          <p:stCondLst>
                                            <p:cond delay="0"/>
                                          </p:stCondLst>
                                        </p:cTn>
                                        <p:tgtEl>
                                          <p:spTgt spid="69"/>
                                        </p:tgtEl>
                                        <p:attrNameLst>
                                          <p:attrName>ppt_y</p:attrName>
                                        </p:attrNameLst>
                                      </p:cBhvr>
                                      <p:tavLst>
                                        <p:tav tm="0">
                                          <p:val>
                                            <p:strVal val="#ppt_y+.1"/>
                                          </p:val>
                                        </p:tav>
                                        <p:tav tm="100000">
                                          <p:val>
                                            <p:strVal val="#ppt_y"/>
                                          </p:val>
                                        </p:tav>
                                      </p:tavLst>
                                    </p:anim>
                                  </p:childTnLst>
                                </p:cTn>
                              </p:par>
                            </p:childTnLst>
                          </p:cTn>
                        </p:par>
                        <p:par>
                          <p:cTn id="123" fill="hold">
                            <p:stCondLst>
                              <p:cond delay="14500"/>
                            </p:stCondLst>
                            <p:childTnLst>
                              <p:par>
                                <p:cTn id="124" presetID="22" presetClass="entr" presetSubtype="8" repeatDur="0" restart="never" fill="hold" nodeType="afterEffect">
                                  <p:stCondLst>
                                    <p:cond delay="0"/>
                                  </p:stCondLst>
                                  <p:childTnLst>
                                    <p:set>
                                      <p:cBhvr>
                                        <p:cTn id="125" dur="1" fill="hold">
                                          <p:stCondLst>
                                            <p:cond delay="0"/>
                                          </p:stCondLst>
                                        </p:cTn>
                                        <p:tgtEl>
                                          <p:spTgt spid="41"/>
                                        </p:tgtEl>
                                        <p:attrNameLst>
                                          <p:attrName>style.visibility</p:attrName>
                                        </p:attrNameLst>
                                      </p:cBhvr>
                                      <p:to>
                                        <p:strVal val="visible"/>
                                      </p:to>
                                    </p:set>
                                    <p:animEffect transition="in" filter="wipe(left)">
                                      <p:cBhvr>
                                        <p:cTn id="126" dur="500"/>
                                        <p:tgtEl>
                                          <p:spTgt spid="41"/>
                                        </p:tgtEl>
                                      </p:cBhvr>
                                    </p:animEffect>
                                  </p:childTnLst>
                                </p:cTn>
                              </p:par>
                            </p:childTnLst>
                          </p:cTn>
                        </p:par>
                        <p:par>
                          <p:cTn id="127" fill="hold">
                            <p:stCondLst>
                              <p:cond delay="15000"/>
                            </p:stCondLst>
                            <p:childTnLst>
                              <p:par>
                                <p:cTn id="128" presetID="14" presetClass="entr" presetSubtype="10" repeatDur="0" restart="never" fill="hold" grpId="0" nodeType="afterEffect">
                                  <p:stCondLst>
                                    <p:cond delay="0"/>
                                  </p:stCondLst>
                                  <p:childTnLst>
                                    <p:set>
                                      <p:cBhvr>
                                        <p:cTn id="129" dur="1" fill="hold">
                                          <p:stCondLst>
                                            <p:cond delay="0"/>
                                          </p:stCondLst>
                                        </p:cTn>
                                        <p:tgtEl>
                                          <p:spTgt spid="42"/>
                                        </p:tgtEl>
                                        <p:attrNameLst>
                                          <p:attrName>style.visibility</p:attrName>
                                        </p:attrNameLst>
                                      </p:cBhvr>
                                      <p:to>
                                        <p:strVal val="visible"/>
                                      </p:to>
                                    </p:set>
                                    <p:animEffect transition="in" filter="randombar(horizontal)">
                                      <p:cBhvr>
                                        <p:cTn id="130" dur="500"/>
                                        <p:tgtEl>
                                          <p:spTgt spid="42"/>
                                        </p:tgtEl>
                                      </p:cBhvr>
                                    </p:animEffect>
                                  </p:childTnLst>
                                </p:cTn>
                              </p:par>
                            </p:childTnLst>
                          </p:cTn>
                        </p:par>
                        <p:par>
                          <p:cTn id="131" fill="hold">
                            <p:stCondLst>
                              <p:cond delay="15500"/>
                            </p:stCondLst>
                            <p:childTnLst>
                              <p:par>
                                <p:cTn id="132" presetID="9" presetClass="entr" presetSubtype="0" repeatDur="0" restart="never" fill="hold" grpId="0" nodeType="afterEffect">
                                  <p:stCondLst>
                                    <p:cond delay="0"/>
                                  </p:stCondLst>
                                  <p:childTnLst>
                                    <p:set>
                                      <p:cBhvr additive="base" accumulate="none">
                                        <p:cTn id="133" dur="1" repeatDur="0" restart="never" fill="hold">
                                          <p:stCondLst>
                                            <p:cond delay="0"/>
                                          </p:stCondLst>
                                        </p:cTn>
                                        <p:tgtEl>
                                          <p:spTgt spid="60"/>
                                        </p:tgtEl>
                                        <p:attrNameLst>
                                          <p:attrName>style.visibility</p:attrName>
                                        </p:attrNameLst>
                                      </p:cBhvr>
                                      <p:to>
                                        <p:strVal val="visible"/>
                                      </p:to>
                                    </p:set>
                                    <p:animEffect transition="in" filter="dissolve">
                                      <p:cBhvr additive="base" accumulate="none">
                                        <p:cTn id="134" dur="500" repeatDur="0" restart="never" fill="hold">
                                          <p:stCondLst>
                                            <p:cond delay="0"/>
                                          </p:stCondLst>
                                        </p:cTn>
                                        <p:tgtEl>
                                          <p:spTgt spid="60"/>
                                        </p:tgtEl>
                                      </p:cBhvr>
                                    </p:animEffect>
                                  </p:childTnLst>
                                </p:cTn>
                              </p:par>
                            </p:childTnLst>
                          </p:cTn>
                        </p:par>
                        <p:par>
                          <p:cTn id="135" fill="hold">
                            <p:stCondLst>
                              <p:cond delay="16000"/>
                            </p:stCondLst>
                            <p:childTnLst>
                              <p:par>
                                <p:cTn id="136" presetID="22" presetClass="entr" presetSubtype="8" repeatDur="0" restart="never" fill="hold" nodeType="afterEffect">
                                  <p:stCondLst>
                                    <p:cond delay="0"/>
                                  </p:stCondLst>
                                  <p:childTnLst>
                                    <p:set>
                                      <p:cBhvr>
                                        <p:cTn id="137" dur="1" fill="hold">
                                          <p:stCondLst>
                                            <p:cond delay="0"/>
                                          </p:stCondLst>
                                        </p:cTn>
                                        <p:tgtEl>
                                          <p:spTgt spid="43"/>
                                        </p:tgtEl>
                                        <p:attrNameLst>
                                          <p:attrName>style.visibility</p:attrName>
                                        </p:attrNameLst>
                                      </p:cBhvr>
                                      <p:to>
                                        <p:strVal val="visible"/>
                                      </p:to>
                                    </p:set>
                                    <p:animEffect transition="in" filter="wipe(left)">
                                      <p:cBhvr>
                                        <p:cTn id="138" dur="500"/>
                                        <p:tgtEl>
                                          <p:spTgt spid="43"/>
                                        </p:tgtEl>
                                      </p:cBhvr>
                                    </p:animEffect>
                                  </p:childTnLst>
                                </p:cTn>
                              </p:par>
                            </p:childTnLst>
                          </p:cTn>
                        </p:par>
                        <p:par>
                          <p:cTn id="139" fill="hold">
                            <p:stCondLst>
                              <p:cond delay="16500"/>
                            </p:stCondLst>
                            <p:childTnLst>
                              <p:par>
                                <p:cTn id="140" presetID="2" presetClass="entr" presetSubtype="2" repeatDur="0" restart="never" fill="hold" nodeType="afterEffect">
                                  <p:stCondLst>
                                    <p:cond delay="0"/>
                                  </p:stCondLst>
                                  <p:childTnLst>
                                    <p:set>
                                      <p:cBhvr>
                                        <p:cTn id="141" dur="1" fill="hold">
                                          <p:stCondLst>
                                            <p:cond delay="0"/>
                                          </p:stCondLst>
                                        </p:cTn>
                                        <p:tgtEl>
                                          <p:spTgt spid="61"/>
                                        </p:tgtEl>
                                        <p:attrNameLst>
                                          <p:attrName>style.visibility</p:attrName>
                                        </p:attrNameLst>
                                      </p:cBhvr>
                                      <p:to>
                                        <p:strVal val="visible"/>
                                      </p:to>
                                    </p:set>
                                    <p:anim calcmode="lin" valueType="num">
                                      <p:cBhvr additive="base">
                                        <p:cTn id="142" dur="500" fill="hold"/>
                                        <p:tgtEl>
                                          <p:spTgt spid="61"/>
                                        </p:tgtEl>
                                        <p:attrNameLst>
                                          <p:attrName>ppt_x</p:attrName>
                                        </p:attrNameLst>
                                      </p:cBhvr>
                                      <p:tavLst>
                                        <p:tav tm="0">
                                          <p:val>
                                            <p:strVal val="1+#ppt_w/2"/>
                                          </p:val>
                                        </p:tav>
                                        <p:tav tm="100000">
                                          <p:val>
                                            <p:strVal val="#ppt_x"/>
                                          </p:val>
                                        </p:tav>
                                      </p:tavLst>
                                    </p:anim>
                                    <p:anim calcmode="lin" valueType="num">
                                      <p:cBhvr additive="base">
                                        <p:cTn id="143" dur="500" fill="hold"/>
                                        <p:tgtEl>
                                          <p:spTgt spid="61"/>
                                        </p:tgtEl>
                                        <p:attrNameLst>
                                          <p:attrName>ppt_y</p:attrName>
                                        </p:attrNameLst>
                                      </p:cBhvr>
                                      <p:tavLst>
                                        <p:tav tm="0">
                                          <p:val>
                                            <p:strVal val="#ppt_y"/>
                                          </p:val>
                                        </p:tav>
                                        <p:tav tm="100000">
                                          <p:val>
                                            <p:strVal val="#ppt_y"/>
                                          </p:val>
                                        </p:tav>
                                      </p:tavLst>
                                    </p:anim>
                                  </p:childTnLst>
                                </p:cTn>
                              </p:par>
                            </p:childTnLst>
                          </p:cTn>
                        </p:par>
                        <p:par>
                          <p:cTn id="144" fill="hold">
                            <p:stCondLst>
                              <p:cond delay="17000"/>
                            </p:stCondLst>
                            <p:childTnLst>
                              <p:par>
                                <p:cTn id="145" presetID="22" presetClass="entr" presetSubtype="2" repeatDur="0" restart="never" fill="hold" nodeType="afterEffect">
                                  <p:stCondLst>
                                    <p:cond delay="0"/>
                                  </p:stCondLst>
                                  <p:childTnLst>
                                    <p:set>
                                      <p:cBhvr>
                                        <p:cTn id="146" dur="1" fill="hold">
                                          <p:stCondLst>
                                            <p:cond delay="0"/>
                                          </p:stCondLst>
                                        </p:cTn>
                                        <p:tgtEl>
                                          <p:spTgt spid="44"/>
                                        </p:tgtEl>
                                        <p:attrNameLst>
                                          <p:attrName>style.visibility</p:attrName>
                                        </p:attrNameLst>
                                      </p:cBhvr>
                                      <p:to>
                                        <p:strVal val="visible"/>
                                      </p:to>
                                    </p:set>
                                    <p:animEffect transition="in" filter="wipe(right)">
                                      <p:cBhvr>
                                        <p:cTn id="147" dur="500"/>
                                        <p:tgtEl>
                                          <p:spTgt spid="44"/>
                                        </p:tgtEl>
                                      </p:cBhvr>
                                    </p:animEffect>
                                  </p:childTnLst>
                                </p:cTn>
                              </p:par>
                            </p:childTnLst>
                          </p:cTn>
                        </p:par>
                        <p:par>
                          <p:cTn id="148" fill="hold">
                            <p:stCondLst>
                              <p:cond delay="17500"/>
                            </p:stCondLst>
                            <p:childTnLst>
                              <p:par>
                                <p:cTn id="149" presetID="2" presetClass="entr" presetSubtype="4" fill="hold" nodeType="afterEffect">
                                  <p:stCondLst>
                                    <p:cond delay="0"/>
                                  </p:stCondLst>
                                  <p:childTnLst>
                                    <p:set>
                                      <p:cBhvr>
                                        <p:cTn id="150" dur="1" fill="hold">
                                          <p:stCondLst>
                                            <p:cond delay="0"/>
                                          </p:stCondLst>
                                        </p:cTn>
                                        <p:tgtEl>
                                          <p:spTgt spid="64"/>
                                        </p:tgtEl>
                                        <p:attrNameLst>
                                          <p:attrName>style.visibility</p:attrName>
                                        </p:attrNameLst>
                                      </p:cBhvr>
                                      <p:to>
                                        <p:strVal val="visible"/>
                                      </p:to>
                                    </p:set>
                                    <p:anim calcmode="lin" valueType="num">
                                      <p:cBhvr additive="base">
                                        <p:cTn id="151" dur="500" fill="hold"/>
                                        <p:tgtEl>
                                          <p:spTgt spid="64"/>
                                        </p:tgtEl>
                                        <p:attrNameLst>
                                          <p:attrName>ppt_x</p:attrName>
                                        </p:attrNameLst>
                                      </p:cBhvr>
                                      <p:tavLst>
                                        <p:tav tm="0">
                                          <p:val>
                                            <p:strVal val="#ppt_x"/>
                                          </p:val>
                                        </p:tav>
                                        <p:tav tm="100000">
                                          <p:val>
                                            <p:strVal val="#ppt_x"/>
                                          </p:val>
                                        </p:tav>
                                      </p:tavLst>
                                    </p:anim>
                                    <p:anim calcmode="lin" valueType="num">
                                      <p:cBhvr additive="base">
                                        <p:cTn id="152" dur="500" fill="hold"/>
                                        <p:tgtEl>
                                          <p:spTgt spid="64"/>
                                        </p:tgtEl>
                                        <p:attrNameLst>
                                          <p:attrName>ppt_y</p:attrName>
                                        </p:attrNameLst>
                                      </p:cBhvr>
                                      <p:tavLst>
                                        <p:tav tm="0">
                                          <p:val>
                                            <p:strVal val="1+#ppt_h/2"/>
                                          </p:val>
                                        </p:tav>
                                        <p:tav tm="100000">
                                          <p:val>
                                            <p:strVal val="#ppt_y"/>
                                          </p:val>
                                        </p:tav>
                                      </p:tavLst>
                                    </p:anim>
                                  </p:childTnLst>
                                </p:cTn>
                              </p:par>
                            </p:childTnLst>
                          </p:cTn>
                        </p:par>
                        <p:par>
                          <p:cTn id="153" fill="hold">
                            <p:stCondLst>
                              <p:cond delay="18000"/>
                            </p:stCondLst>
                            <p:childTnLst>
                              <p:par>
                                <p:cTn id="154" presetID="47" presetClass="entr" presetSubtype="0" repeatDur="0" restart="never" fill="hold" grpId="0" nodeType="afterEffect">
                                  <p:stCondLst>
                                    <p:cond delay="0"/>
                                  </p:stCondLst>
                                  <p:childTnLst>
                                    <p:set>
                                      <p:cBhvr additive="base" accumulate="none">
                                        <p:cTn id="155" dur="1" repeatDur="0" restart="never" fill="hold">
                                          <p:stCondLst>
                                            <p:cond delay="0"/>
                                          </p:stCondLst>
                                        </p:cTn>
                                        <p:tgtEl>
                                          <p:spTgt spid="74"/>
                                        </p:tgtEl>
                                        <p:attrNameLst>
                                          <p:attrName>style.visibility</p:attrName>
                                        </p:attrNameLst>
                                      </p:cBhvr>
                                      <p:to>
                                        <p:strVal val="visible"/>
                                      </p:to>
                                    </p:set>
                                    <p:animEffect transition="in" filter="fade">
                                      <p:cBhvr additive="base" accumulate="none">
                                        <p:cTn id="156" dur="750" repeatDur="0" restart="never" fill="hold">
                                          <p:stCondLst>
                                            <p:cond delay="0"/>
                                          </p:stCondLst>
                                        </p:cTn>
                                        <p:tgtEl>
                                          <p:spTgt spid="74"/>
                                        </p:tgtEl>
                                      </p:cBhvr>
                                    </p:animEffect>
                                    <p:anim from="0" to="0" calcmode="lin" valueType="num">
                                      <p:cBhvr additive="base" accumulate="none">
                                        <p:cTn id="157" dur="750" repeatDur="0" restart="never" fill="hold">
                                          <p:stCondLst>
                                            <p:cond delay="0"/>
                                          </p:stCondLst>
                                        </p:cTn>
                                        <p:tgtEl>
                                          <p:spTgt spid="74"/>
                                        </p:tgtEl>
                                        <p:attrNameLst>
                                          <p:attrName>ppt_x</p:attrName>
                                        </p:attrNameLst>
                                      </p:cBhvr>
                                      <p:tavLst>
                                        <p:tav tm="0">
                                          <p:val>
                                            <p:strVal val="#ppt_x"/>
                                          </p:val>
                                        </p:tav>
                                        <p:tav tm="100000">
                                          <p:val>
                                            <p:strVal val="#ppt_x"/>
                                          </p:val>
                                        </p:tav>
                                      </p:tavLst>
                                    </p:anim>
                                    <p:anim from="0" to="0" calcmode="lin" valueType="num">
                                      <p:cBhvr additive="base" accumulate="none">
                                        <p:cTn id="158" dur="750" repeatDur="0" restart="never" fill="hold">
                                          <p:stCondLst>
                                            <p:cond delay="0"/>
                                          </p:stCondLst>
                                        </p:cTn>
                                        <p:tgtEl>
                                          <p:spTgt spid="74"/>
                                        </p:tgtEl>
                                        <p:attrNameLst>
                                          <p:attrName>ppt_y</p:attrName>
                                        </p:attrNameLst>
                                      </p:cBhvr>
                                      <p:tavLst>
                                        <p:tav tm="0">
                                          <p:val>
                                            <p:strVal val="#ppt_y-.1"/>
                                          </p:val>
                                        </p:tav>
                                        <p:tav tm="100000">
                                          <p:val>
                                            <p:strVal val="#ppt_y"/>
                                          </p:val>
                                        </p:tav>
                                      </p:tavLst>
                                    </p:anim>
                                  </p:childTnLst>
                                </p:cTn>
                              </p:par>
                            </p:childTnLst>
                          </p:cTn>
                        </p:par>
                        <p:par>
                          <p:cTn id="159" fill="hold">
                            <p:stCondLst>
                              <p:cond delay="18750"/>
                            </p:stCondLst>
                            <p:childTnLst>
                              <p:par>
                                <p:cTn id="160" presetID="42" presetClass="entr" presetSubtype="0" repeatDur="0" restart="never" fill="hold" grpId="0" nodeType="afterEffect">
                                  <p:stCondLst>
                                    <p:cond delay="0"/>
                                  </p:stCondLst>
                                  <p:childTnLst>
                                    <p:set>
                                      <p:cBhvr additive="base" accumulate="none">
                                        <p:cTn id="161" dur="1" repeatDur="0" restart="never" fill="hold">
                                          <p:stCondLst>
                                            <p:cond delay="0"/>
                                          </p:stCondLst>
                                        </p:cTn>
                                        <p:tgtEl>
                                          <p:spTgt spid="73"/>
                                        </p:tgtEl>
                                        <p:attrNameLst>
                                          <p:attrName>style.visibility</p:attrName>
                                        </p:attrNameLst>
                                      </p:cBhvr>
                                      <p:to>
                                        <p:strVal val="visible"/>
                                      </p:to>
                                    </p:set>
                                    <p:animEffect transition="in" filter="fade">
                                      <p:cBhvr additive="base" accumulate="none">
                                        <p:cTn id="162" dur="750" repeatDur="0" restart="never" fill="hold">
                                          <p:stCondLst>
                                            <p:cond delay="0"/>
                                          </p:stCondLst>
                                        </p:cTn>
                                        <p:tgtEl>
                                          <p:spTgt spid="73"/>
                                        </p:tgtEl>
                                      </p:cBhvr>
                                    </p:animEffect>
                                    <p:anim from="0" to="0" calcmode="lin" valueType="num">
                                      <p:cBhvr additive="base" accumulate="none">
                                        <p:cTn id="163" dur="750" repeatDur="0" restart="never" fill="hold">
                                          <p:stCondLst>
                                            <p:cond delay="0"/>
                                          </p:stCondLst>
                                        </p:cTn>
                                        <p:tgtEl>
                                          <p:spTgt spid="73"/>
                                        </p:tgtEl>
                                        <p:attrNameLst>
                                          <p:attrName>ppt_x</p:attrName>
                                        </p:attrNameLst>
                                      </p:cBhvr>
                                      <p:tavLst>
                                        <p:tav tm="0">
                                          <p:val>
                                            <p:strVal val="#ppt_x"/>
                                          </p:val>
                                        </p:tav>
                                        <p:tav tm="100000">
                                          <p:val>
                                            <p:strVal val="#ppt_x"/>
                                          </p:val>
                                        </p:tav>
                                      </p:tavLst>
                                    </p:anim>
                                    <p:anim from="0" to="0" calcmode="lin" valueType="num">
                                      <p:cBhvr additive="base" accumulate="none">
                                        <p:cTn id="164" dur="750" repeatDur="0" restart="never" fill="hold">
                                          <p:stCondLst>
                                            <p:cond delay="0"/>
                                          </p:stCondLst>
                                        </p:cTn>
                                        <p:tgtEl>
                                          <p:spTgt spid="7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5" grpId="0" animBg="1"/>
      <p:bldP spid="38" grpId="0" animBg="1"/>
      <p:bldP spid="42" grpId="0" animBg="1"/>
      <p:bldP spid="45" grpId="0" animBg="1"/>
      <p:bldP spid="49" grpId="0" animBg="1"/>
      <p:bldP spid="53" grpId="0" animBg="1"/>
      <p:bldP spid="60" grpId="0" animBg="1"/>
      <p:bldP spid="67" grpId="0" animBg="1"/>
      <p:bldP spid="68" grpId="0" animBg="1"/>
      <p:bldP spid="69" grpId="0" animBg="1"/>
      <p:bldP spid="70" grpId="0" animBg="1"/>
      <p:bldP spid="71" grpId="0" animBg="1"/>
      <p:bldP spid="72" grpId="0" animBg="1"/>
      <p:bldP spid="73" grpId="0" animBg="1"/>
      <p:bldP spid="74" grpId="0" animBg="1"/>
      <p:bldP spid="7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H_Picture_2"/>
          <p:cNvSpPr/>
          <p:nvPr>
            <p:custDataLst>
              <p:tags r:id="rId1"/>
            </p:custDataLst>
          </p:nvPr>
        </p:nvSpPr>
        <p:spPr>
          <a:xfrm>
            <a:off x="933450" y="2982914"/>
            <a:ext cx="3448050" cy="2162175"/>
          </a:xfrm>
          <a:prstGeom prst="roundRect">
            <a:avLst>
              <a:gd name="adj" fmla="val 12702"/>
            </a:avLst>
          </a:prstGeom>
          <a:blipFill dpi="0" rotWithShape="1">
            <a:blip r:embed="rId9"/>
            <a:srcRect/>
            <a:stretch>
              <a:fillRect/>
            </a:stretch>
          </a:blipFill>
          <a:ln w="3175">
            <a:solidFill>
              <a:schemeClr val="accent1">
                <a:lumMod val="20000"/>
                <a:lumOff val="80000"/>
              </a:schemeClr>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solidFill>
            </a:endParaRPr>
          </a:p>
        </p:txBody>
      </p:sp>
      <p:sp>
        <p:nvSpPr>
          <p:cNvPr id="6" name="MH_Other_1"/>
          <p:cNvSpPr/>
          <p:nvPr>
            <p:custDataLst>
              <p:tags r:id="rId2"/>
            </p:custDataLst>
          </p:nvPr>
        </p:nvSpPr>
        <p:spPr>
          <a:xfrm>
            <a:off x="776288" y="2854325"/>
            <a:ext cx="838200" cy="838200"/>
          </a:xfrm>
          <a:custGeom>
            <a:avLst/>
            <a:gdLst>
              <a:gd name="connsiteX0" fmla="*/ 360370 w 838200"/>
              <a:gd name="connsiteY0" fmla="*/ 0 h 838200"/>
              <a:gd name="connsiteX1" fmla="*/ 838200 w 838200"/>
              <a:gd name="connsiteY1" fmla="*/ 0 h 838200"/>
              <a:gd name="connsiteX2" fmla="*/ 838200 w 838200"/>
              <a:gd name="connsiteY2" fmla="*/ 76200 h 838200"/>
              <a:gd name="connsiteX3" fmla="*/ 398462 w 838200"/>
              <a:gd name="connsiteY3" fmla="*/ 76200 h 838200"/>
              <a:gd name="connsiteX4" fmla="*/ 85725 w 838200"/>
              <a:gd name="connsiteY4" fmla="*/ 388937 h 838200"/>
              <a:gd name="connsiteX5" fmla="*/ 85725 w 838200"/>
              <a:gd name="connsiteY5" fmla="*/ 838200 h 838200"/>
              <a:gd name="connsiteX6" fmla="*/ 0 w 838200"/>
              <a:gd name="connsiteY6" fmla="*/ 838200 h 838200"/>
              <a:gd name="connsiteX7" fmla="*/ 0 w 838200"/>
              <a:gd name="connsiteY7" fmla="*/ 360370 h 838200"/>
              <a:gd name="connsiteX8" fmla="*/ 360370 w 838200"/>
              <a:gd name="connsiteY8" fmla="*/ 0 h 83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38200" h="838200">
                <a:moveTo>
                  <a:pt x="360370" y="0"/>
                </a:moveTo>
                <a:lnTo>
                  <a:pt x="838200" y="0"/>
                </a:lnTo>
                <a:lnTo>
                  <a:pt x="838200" y="76200"/>
                </a:lnTo>
                <a:lnTo>
                  <a:pt x="398462" y="76200"/>
                </a:lnTo>
                <a:cubicBezTo>
                  <a:pt x="225742" y="76200"/>
                  <a:pt x="85725" y="216217"/>
                  <a:pt x="85725" y="388937"/>
                </a:cubicBezTo>
                <a:lnTo>
                  <a:pt x="85725" y="838200"/>
                </a:lnTo>
                <a:lnTo>
                  <a:pt x="0" y="838200"/>
                </a:lnTo>
                <a:lnTo>
                  <a:pt x="0" y="360370"/>
                </a:lnTo>
                <a:cubicBezTo>
                  <a:pt x="0" y="161343"/>
                  <a:pt x="161343" y="0"/>
                  <a:pt x="360370" y="0"/>
                </a:cubicBezTo>
                <a:close/>
              </a:path>
            </a:pathLst>
          </a:custGeom>
          <a:noFill/>
          <a:ln>
            <a:solidFill>
              <a:schemeClr val="accent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solidFill>
            </a:endParaRPr>
          </a:p>
        </p:txBody>
      </p:sp>
      <p:sp>
        <p:nvSpPr>
          <p:cNvPr id="8" name="MH_Picture_1"/>
          <p:cNvSpPr/>
          <p:nvPr>
            <p:custDataLst>
              <p:tags r:id="rId3"/>
            </p:custDataLst>
          </p:nvPr>
        </p:nvSpPr>
        <p:spPr>
          <a:xfrm>
            <a:off x="3825875" y="1446214"/>
            <a:ext cx="3448050" cy="2162175"/>
          </a:xfrm>
          <a:prstGeom prst="roundRect">
            <a:avLst>
              <a:gd name="adj" fmla="val 12702"/>
            </a:avLst>
          </a:prstGeom>
          <a:blipFill dpi="0" rotWithShape="1">
            <a:blip r:embed="rId10"/>
            <a:srcRect/>
            <a:stretch>
              <a:fillRect/>
            </a:stretch>
          </a:blipFill>
          <a:ln w="3175">
            <a:solidFill>
              <a:schemeClr val="accent1">
                <a:lumMod val="20000"/>
                <a:lumOff val="80000"/>
              </a:schemeClr>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solidFill>
            </a:endParaRPr>
          </a:p>
        </p:txBody>
      </p:sp>
      <p:sp>
        <p:nvSpPr>
          <p:cNvPr id="9" name="MH_Other_2"/>
          <p:cNvSpPr/>
          <p:nvPr>
            <p:custDataLst>
              <p:tags r:id="rId4"/>
            </p:custDataLst>
          </p:nvPr>
        </p:nvSpPr>
        <p:spPr>
          <a:xfrm>
            <a:off x="3659188" y="1308100"/>
            <a:ext cx="838200" cy="838200"/>
          </a:xfrm>
          <a:custGeom>
            <a:avLst/>
            <a:gdLst>
              <a:gd name="connsiteX0" fmla="*/ 360370 w 838200"/>
              <a:gd name="connsiteY0" fmla="*/ 0 h 838200"/>
              <a:gd name="connsiteX1" fmla="*/ 838200 w 838200"/>
              <a:gd name="connsiteY1" fmla="*/ 0 h 838200"/>
              <a:gd name="connsiteX2" fmla="*/ 838200 w 838200"/>
              <a:gd name="connsiteY2" fmla="*/ 76200 h 838200"/>
              <a:gd name="connsiteX3" fmla="*/ 398462 w 838200"/>
              <a:gd name="connsiteY3" fmla="*/ 76200 h 838200"/>
              <a:gd name="connsiteX4" fmla="*/ 85725 w 838200"/>
              <a:gd name="connsiteY4" fmla="*/ 388937 h 838200"/>
              <a:gd name="connsiteX5" fmla="*/ 85725 w 838200"/>
              <a:gd name="connsiteY5" fmla="*/ 838200 h 838200"/>
              <a:gd name="connsiteX6" fmla="*/ 0 w 838200"/>
              <a:gd name="connsiteY6" fmla="*/ 838200 h 838200"/>
              <a:gd name="connsiteX7" fmla="*/ 0 w 838200"/>
              <a:gd name="connsiteY7" fmla="*/ 360370 h 838200"/>
              <a:gd name="connsiteX8" fmla="*/ 360370 w 838200"/>
              <a:gd name="connsiteY8" fmla="*/ 0 h 83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38200" h="838200">
                <a:moveTo>
                  <a:pt x="360370" y="0"/>
                </a:moveTo>
                <a:lnTo>
                  <a:pt x="838200" y="0"/>
                </a:lnTo>
                <a:lnTo>
                  <a:pt x="838200" y="76200"/>
                </a:lnTo>
                <a:lnTo>
                  <a:pt x="398462" y="76200"/>
                </a:lnTo>
                <a:cubicBezTo>
                  <a:pt x="225742" y="76200"/>
                  <a:pt x="85725" y="216217"/>
                  <a:pt x="85725" y="388937"/>
                </a:cubicBezTo>
                <a:lnTo>
                  <a:pt x="85725" y="838200"/>
                </a:lnTo>
                <a:lnTo>
                  <a:pt x="0" y="838200"/>
                </a:lnTo>
                <a:lnTo>
                  <a:pt x="0" y="360370"/>
                </a:lnTo>
                <a:cubicBezTo>
                  <a:pt x="0" y="161343"/>
                  <a:pt x="161343" y="0"/>
                  <a:pt x="360370" y="0"/>
                </a:cubicBezTo>
                <a:close/>
              </a:path>
            </a:pathLst>
          </a:custGeom>
          <a:noFill/>
          <a:ln>
            <a:solidFill>
              <a:schemeClr val="accent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solidFill>
            </a:endParaRPr>
          </a:p>
        </p:txBody>
      </p:sp>
      <p:sp>
        <p:nvSpPr>
          <p:cNvPr id="10" name="MH_Other_3"/>
          <p:cNvSpPr/>
          <p:nvPr>
            <p:custDataLst>
              <p:tags r:id="rId5"/>
            </p:custDataLst>
          </p:nvPr>
        </p:nvSpPr>
        <p:spPr>
          <a:xfrm rot="10800000" flipH="1" flipV="1">
            <a:off x="1538288" y="2936876"/>
            <a:ext cx="5892800" cy="3127375"/>
          </a:xfrm>
          <a:custGeom>
            <a:avLst/>
            <a:gdLst>
              <a:gd name="connsiteX0" fmla="*/ 5807923 w 5893648"/>
              <a:gd name="connsiteY0" fmla="*/ 0 h 3126974"/>
              <a:gd name="connsiteX1" fmla="*/ 5893648 w 5893648"/>
              <a:gd name="connsiteY1" fmla="*/ 0 h 3126974"/>
              <a:gd name="connsiteX2" fmla="*/ 5893648 w 5893648"/>
              <a:gd name="connsiteY2" fmla="*/ 477830 h 3126974"/>
              <a:gd name="connsiteX3" fmla="*/ 5533278 w 5893648"/>
              <a:gd name="connsiteY3" fmla="*/ 838200 h 3126974"/>
              <a:gd name="connsiteX4" fmla="*/ 5176948 w 5893648"/>
              <a:gd name="connsiteY4" fmla="*/ 838200 h 3126974"/>
              <a:gd name="connsiteX5" fmla="*/ 5055448 w 5893648"/>
              <a:gd name="connsiteY5" fmla="*/ 838200 h 3126974"/>
              <a:gd name="connsiteX6" fmla="*/ 3740998 w 5893648"/>
              <a:gd name="connsiteY6" fmla="*/ 838200 h 3126974"/>
              <a:gd name="connsiteX7" fmla="*/ 3340948 w 5893648"/>
              <a:gd name="connsiteY7" fmla="*/ 838200 h 3126974"/>
              <a:gd name="connsiteX8" fmla="*/ 3301260 w 5893648"/>
              <a:gd name="connsiteY8" fmla="*/ 838200 h 3126974"/>
              <a:gd name="connsiteX9" fmla="*/ 2988523 w 5893648"/>
              <a:gd name="connsiteY9" fmla="*/ 1150937 h 3126974"/>
              <a:gd name="connsiteX10" fmla="*/ 2988523 w 5893648"/>
              <a:gd name="connsiteY10" fmla="*/ 1526774 h 3126974"/>
              <a:gd name="connsiteX11" fmla="*/ 2990850 w 5893648"/>
              <a:gd name="connsiteY11" fmla="*/ 1526774 h 3126974"/>
              <a:gd name="connsiteX12" fmla="*/ 2990850 w 5893648"/>
              <a:gd name="connsiteY12" fmla="*/ 2004604 h 3126974"/>
              <a:gd name="connsiteX13" fmla="*/ 2630480 w 5893648"/>
              <a:gd name="connsiteY13" fmla="*/ 2364974 h 3126974"/>
              <a:gd name="connsiteX14" fmla="*/ 2274150 w 5893648"/>
              <a:gd name="connsiteY14" fmla="*/ 2364974 h 3126974"/>
              <a:gd name="connsiteX15" fmla="*/ 2152650 w 5893648"/>
              <a:gd name="connsiteY15" fmla="*/ 2364974 h 3126974"/>
              <a:gd name="connsiteX16" fmla="*/ 838200 w 5893648"/>
              <a:gd name="connsiteY16" fmla="*/ 2364974 h 3126974"/>
              <a:gd name="connsiteX17" fmla="*/ 438150 w 5893648"/>
              <a:gd name="connsiteY17" fmla="*/ 2364974 h 3126974"/>
              <a:gd name="connsiteX18" fmla="*/ 398462 w 5893648"/>
              <a:gd name="connsiteY18" fmla="*/ 2364974 h 3126974"/>
              <a:gd name="connsiteX19" fmla="*/ 85725 w 5893648"/>
              <a:gd name="connsiteY19" fmla="*/ 2677711 h 3126974"/>
              <a:gd name="connsiteX20" fmla="*/ 85725 w 5893648"/>
              <a:gd name="connsiteY20" fmla="*/ 3126974 h 3126974"/>
              <a:gd name="connsiteX21" fmla="*/ 0 w 5893648"/>
              <a:gd name="connsiteY21" fmla="*/ 3126974 h 3126974"/>
              <a:gd name="connsiteX22" fmla="*/ 0 w 5893648"/>
              <a:gd name="connsiteY22" fmla="*/ 2649144 h 3126974"/>
              <a:gd name="connsiteX23" fmla="*/ 360370 w 5893648"/>
              <a:gd name="connsiteY23" fmla="*/ 2288774 h 3126974"/>
              <a:gd name="connsiteX24" fmla="*/ 438150 w 5893648"/>
              <a:gd name="connsiteY24" fmla="*/ 2288774 h 3126974"/>
              <a:gd name="connsiteX25" fmla="*/ 838200 w 5893648"/>
              <a:gd name="connsiteY25" fmla="*/ 2288774 h 3126974"/>
              <a:gd name="connsiteX26" fmla="*/ 2152650 w 5893648"/>
              <a:gd name="connsiteY26" fmla="*/ 2288774 h 3126974"/>
              <a:gd name="connsiteX27" fmla="*/ 2274150 w 5893648"/>
              <a:gd name="connsiteY27" fmla="*/ 2288774 h 3126974"/>
              <a:gd name="connsiteX28" fmla="*/ 2592388 w 5893648"/>
              <a:gd name="connsiteY28" fmla="*/ 2288774 h 3126974"/>
              <a:gd name="connsiteX29" fmla="*/ 2905125 w 5893648"/>
              <a:gd name="connsiteY29" fmla="*/ 1976037 h 3126974"/>
              <a:gd name="connsiteX30" fmla="*/ 2905125 w 5893648"/>
              <a:gd name="connsiteY30" fmla="*/ 1600200 h 3126974"/>
              <a:gd name="connsiteX31" fmla="*/ 2902798 w 5893648"/>
              <a:gd name="connsiteY31" fmla="*/ 1600200 h 3126974"/>
              <a:gd name="connsiteX32" fmla="*/ 2902798 w 5893648"/>
              <a:gd name="connsiteY32" fmla="*/ 1122370 h 3126974"/>
              <a:gd name="connsiteX33" fmla="*/ 3263168 w 5893648"/>
              <a:gd name="connsiteY33" fmla="*/ 762000 h 3126974"/>
              <a:gd name="connsiteX34" fmla="*/ 3340948 w 5893648"/>
              <a:gd name="connsiteY34" fmla="*/ 762000 h 3126974"/>
              <a:gd name="connsiteX35" fmla="*/ 3740998 w 5893648"/>
              <a:gd name="connsiteY35" fmla="*/ 762000 h 3126974"/>
              <a:gd name="connsiteX36" fmla="*/ 5055448 w 5893648"/>
              <a:gd name="connsiteY36" fmla="*/ 762000 h 3126974"/>
              <a:gd name="connsiteX37" fmla="*/ 5176948 w 5893648"/>
              <a:gd name="connsiteY37" fmla="*/ 762000 h 3126974"/>
              <a:gd name="connsiteX38" fmla="*/ 5495186 w 5893648"/>
              <a:gd name="connsiteY38" fmla="*/ 762000 h 3126974"/>
              <a:gd name="connsiteX39" fmla="*/ 5807923 w 5893648"/>
              <a:gd name="connsiteY39" fmla="*/ 449263 h 3126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893648" h="3126974">
                <a:moveTo>
                  <a:pt x="5807923" y="0"/>
                </a:moveTo>
                <a:lnTo>
                  <a:pt x="5893648" y="0"/>
                </a:lnTo>
                <a:lnTo>
                  <a:pt x="5893648" y="477830"/>
                </a:lnTo>
                <a:cubicBezTo>
                  <a:pt x="5893648" y="676857"/>
                  <a:pt x="5732305" y="838200"/>
                  <a:pt x="5533278" y="838200"/>
                </a:cubicBezTo>
                <a:lnTo>
                  <a:pt x="5176948" y="838200"/>
                </a:lnTo>
                <a:lnTo>
                  <a:pt x="5055448" y="838200"/>
                </a:lnTo>
                <a:lnTo>
                  <a:pt x="3740998" y="838200"/>
                </a:lnTo>
                <a:lnTo>
                  <a:pt x="3340948" y="838200"/>
                </a:lnTo>
                <a:lnTo>
                  <a:pt x="3301260" y="838200"/>
                </a:lnTo>
                <a:cubicBezTo>
                  <a:pt x="3128540" y="838200"/>
                  <a:pt x="2988523" y="978217"/>
                  <a:pt x="2988523" y="1150937"/>
                </a:cubicBezTo>
                <a:lnTo>
                  <a:pt x="2988523" y="1526774"/>
                </a:lnTo>
                <a:lnTo>
                  <a:pt x="2990850" y="1526774"/>
                </a:lnTo>
                <a:lnTo>
                  <a:pt x="2990850" y="2004604"/>
                </a:lnTo>
                <a:cubicBezTo>
                  <a:pt x="2990850" y="2203631"/>
                  <a:pt x="2829507" y="2364974"/>
                  <a:pt x="2630480" y="2364974"/>
                </a:cubicBezTo>
                <a:lnTo>
                  <a:pt x="2274150" y="2364974"/>
                </a:lnTo>
                <a:lnTo>
                  <a:pt x="2152650" y="2364974"/>
                </a:lnTo>
                <a:lnTo>
                  <a:pt x="838200" y="2364974"/>
                </a:lnTo>
                <a:lnTo>
                  <a:pt x="438150" y="2364974"/>
                </a:lnTo>
                <a:lnTo>
                  <a:pt x="398462" y="2364974"/>
                </a:lnTo>
                <a:cubicBezTo>
                  <a:pt x="225742" y="2364974"/>
                  <a:pt x="85725" y="2504991"/>
                  <a:pt x="85725" y="2677711"/>
                </a:cubicBezTo>
                <a:lnTo>
                  <a:pt x="85725" y="3126974"/>
                </a:lnTo>
                <a:lnTo>
                  <a:pt x="0" y="3126974"/>
                </a:lnTo>
                <a:lnTo>
                  <a:pt x="0" y="2649144"/>
                </a:lnTo>
                <a:cubicBezTo>
                  <a:pt x="0" y="2450117"/>
                  <a:pt x="161343" y="2288774"/>
                  <a:pt x="360370" y="2288774"/>
                </a:cubicBezTo>
                <a:lnTo>
                  <a:pt x="438150" y="2288774"/>
                </a:lnTo>
                <a:lnTo>
                  <a:pt x="838200" y="2288774"/>
                </a:lnTo>
                <a:lnTo>
                  <a:pt x="2152650" y="2288774"/>
                </a:lnTo>
                <a:lnTo>
                  <a:pt x="2274150" y="2288774"/>
                </a:lnTo>
                <a:lnTo>
                  <a:pt x="2592388" y="2288774"/>
                </a:lnTo>
                <a:cubicBezTo>
                  <a:pt x="2765108" y="2288774"/>
                  <a:pt x="2905125" y="2148757"/>
                  <a:pt x="2905125" y="1976037"/>
                </a:cubicBezTo>
                <a:lnTo>
                  <a:pt x="2905125" y="1600200"/>
                </a:lnTo>
                <a:lnTo>
                  <a:pt x="2902798" y="1600200"/>
                </a:lnTo>
                <a:lnTo>
                  <a:pt x="2902798" y="1122370"/>
                </a:lnTo>
                <a:cubicBezTo>
                  <a:pt x="2902798" y="923343"/>
                  <a:pt x="3064141" y="762000"/>
                  <a:pt x="3263168" y="762000"/>
                </a:cubicBezTo>
                <a:lnTo>
                  <a:pt x="3340948" y="762000"/>
                </a:lnTo>
                <a:lnTo>
                  <a:pt x="3740998" y="762000"/>
                </a:lnTo>
                <a:lnTo>
                  <a:pt x="5055448" y="762000"/>
                </a:lnTo>
                <a:lnTo>
                  <a:pt x="5176948" y="762000"/>
                </a:lnTo>
                <a:lnTo>
                  <a:pt x="5495186" y="762000"/>
                </a:lnTo>
                <a:cubicBezTo>
                  <a:pt x="5667906" y="762000"/>
                  <a:pt x="5807923" y="621983"/>
                  <a:pt x="5807923" y="449263"/>
                </a:cubicBezTo>
                <a:close/>
              </a:path>
            </a:pathLst>
          </a:custGeom>
          <a:noFill/>
          <a:ln>
            <a:solidFill>
              <a:schemeClr val="accent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solidFill>
            </a:endParaRPr>
          </a:p>
        </p:txBody>
      </p:sp>
      <p:sp>
        <p:nvSpPr>
          <p:cNvPr id="11" name="MH_Text_1"/>
          <p:cNvSpPr/>
          <p:nvPr>
            <p:custDataLst>
              <p:tags r:id="rId6"/>
            </p:custDataLst>
          </p:nvPr>
        </p:nvSpPr>
        <p:spPr>
          <a:xfrm>
            <a:off x="4689476" y="4017965"/>
            <a:ext cx="2552700" cy="76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lnSpcReduction="10000"/>
          </a:bodyPr>
          <a:lstStyle/>
          <a:p>
            <a:pPr algn="ctr">
              <a:lnSpc>
                <a:spcPct val="130000"/>
              </a:lnSpc>
              <a:defRPr/>
            </a:pPr>
            <a:r>
              <a:rPr lang="zh-CN" altLang="en-US" dirty="0" smtClean="0">
                <a:solidFill>
                  <a:schemeClr val="bg1"/>
                </a:solidFill>
              </a:rPr>
              <a:t>输入你的内容文本</a:t>
            </a:r>
            <a:endParaRPr lang="en-US" altLang="zh-CN" dirty="0" smtClean="0">
              <a:solidFill>
                <a:schemeClr val="bg1"/>
              </a:solidFill>
            </a:endParaRPr>
          </a:p>
          <a:p>
            <a:pPr algn="ctr">
              <a:lnSpc>
                <a:spcPct val="130000"/>
              </a:lnSpc>
              <a:defRPr/>
            </a:pPr>
            <a:r>
              <a:rPr lang="zh-CN" altLang="en-US" dirty="0">
                <a:solidFill>
                  <a:schemeClr val="bg1"/>
                </a:solidFill>
              </a:rPr>
              <a:t>输入你的内容文本</a:t>
            </a:r>
          </a:p>
          <a:p>
            <a:pPr algn="ctr">
              <a:lnSpc>
                <a:spcPct val="130000"/>
              </a:lnSpc>
              <a:defRPr/>
            </a:pPr>
            <a:endParaRPr lang="zh-CN" altLang="en-US" dirty="0">
              <a:solidFill>
                <a:schemeClr val="bg1"/>
              </a:solidFill>
            </a:endParaRPr>
          </a:p>
        </p:txBody>
      </p:sp>
      <p:sp>
        <p:nvSpPr>
          <p:cNvPr id="12" name="矩形 11"/>
          <p:cNvSpPr/>
          <p:nvPr/>
        </p:nvSpPr>
        <p:spPr>
          <a:xfrm>
            <a:off x="1078943" y="240426"/>
            <a:ext cx="4339650" cy="646331"/>
          </a:xfrm>
          <a:prstGeom prst="rect">
            <a:avLst/>
          </a:prstGeom>
          <a:noFill/>
        </p:spPr>
        <p:txBody>
          <a:bodyPr wrap="none" lIns="91440" tIns="45720" rIns="91440" bIns="45720">
            <a:spAutoFit/>
          </a:bodyPr>
          <a:lstStyle/>
          <a:p>
            <a:pPr algn="ctr"/>
            <a:r>
              <a:rPr lang="zh-CN" altLang="en-US" sz="3600" b="0" cap="none" spc="0" dirty="0" smtClean="0">
                <a:ln w="0"/>
                <a:solidFill>
                  <a:schemeClr val="bg1"/>
                </a:solidFill>
                <a:effectLst>
                  <a:outerShdw blurRad="38100" dist="19050" dir="2700000" algn="tl" rotWithShape="0">
                    <a:schemeClr val="dk1">
                      <a:alpha val="40000"/>
                    </a:schemeClr>
                  </a:outerShdw>
                </a:effectLst>
                <a:latin typeface="方正舒体" panose="02010601030101010101" pitchFamily="2" charset="-122"/>
                <a:ea typeface="方正舒体" panose="02010601030101010101" pitchFamily="2" charset="-122"/>
              </a:rPr>
              <a:t>请输入替换你的标题</a:t>
            </a:r>
            <a:endParaRPr lang="zh-CN" altLang="en-US" sz="3600" b="0" cap="none" spc="0" dirty="0">
              <a:ln w="0"/>
              <a:solidFill>
                <a:schemeClr val="bg1"/>
              </a:solidFill>
              <a:effectLst>
                <a:outerShdw blurRad="38100" dist="19050" dir="2700000" algn="tl" rotWithShape="0">
                  <a:schemeClr val="dk1">
                    <a:alpha val="40000"/>
                  </a:schemeClr>
                </a:outerShdw>
              </a:effectLst>
              <a:latin typeface="方正舒体" panose="02010601030101010101" pitchFamily="2" charset="-122"/>
              <a:ea typeface="方正舒体" panose="02010601030101010101" pitchFamily="2" charset="-122"/>
            </a:endParaRPr>
          </a:p>
        </p:txBody>
      </p:sp>
      <p:grpSp>
        <p:nvGrpSpPr>
          <p:cNvPr id="61" name="组合 60"/>
          <p:cNvGrpSpPr/>
          <p:nvPr/>
        </p:nvGrpSpPr>
        <p:grpSpPr>
          <a:xfrm>
            <a:off x="7650164" y="2643187"/>
            <a:ext cx="4419601" cy="3873501"/>
            <a:chOff x="7273925" y="2297113"/>
            <a:chExt cx="4419601" cy="3873501"/>
          </a:xfrm>
        </p:grpSpPr>
        <p:sp>
          <p:nvSpPr>
            <p:cNvPr id="34" name="任意多边形 33"/>
            <p:cNvSpPr/>
            <p:nvPr/>
          </p:nvSpPr>
          <p:spPr>
            <a:xfrm>
              <a:off x="7362825" y="4341813"/>
              <a:ext cx="1460501" cy="1397001"/>
            </a:xfrm>
            <a:custGeom>
              <a:avLst/>
              <a:gdLst/>
              <a:ahLst/>
              <a:cxnLst/>
              <a:rect l="0" t="0" r="0" b="0"/>
              <a:pathLst>
                <a:path w="1460501" h="1397001">
                  <a:moveTo>
                    <a:pt x="1460500" y="0"/>
                  </a:moveTo>
                  <a:lnTo>
                    <a:pt x="0" y="635000"/>
                  </a:lnTo>
                  <a:lnTo>
                    <a:pt x="0" y="635000"/>
                  </a:lnTo>
                  <a:lnTo>
                    <a:pt x="939800" y="13970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34"/>
            <p:cNvSpPr/>
            <p:nvPr/>
          </p:nvSpPr>
          <p:spPr>
            <a:xfrm>
              <a:off x="9801225" y="5675313"/>
              <a:ext cx="1054101" cy="355601"/>
            </a:xfrm>
            <a:custGeom>
              <a:avLst/>
              <a:gdLst/>
              <a:ahLst/>
              <a:cxnLst/>
              <a:rect l="0" t="0" r="0" b="0"/>
              <a:pathLst>
                <a:path w="1054101" h="355601">
                  <a:moveTo>
                    <a:pt x="698500" y="0"/>
                  </a:moveTo>
                  <a:lnTo>
                    <a:pt x="0" y="292100"/>
                  </a:lnTo>
                  <a:lnTo>
                    <a:pt x="0" y="292100"/>
                  </a:lnTo>
                  <a:lnTo>
                    <a:pt x="1054100" y="3556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10499725" y="4468813"/>
              <a:ext cx="1066801" cy="1562101"/>
            </a:xfrm>
            <a:custGeom>
              <a:avLst/>
              <a:gdLst/>
              <a:ahLst/>
              <a:cxnLst/>
              <a:rect l="0" t="0" r="0" b="0"/>
              <a:pathLst>
                <a:path w="1066801" h="1562101">
                  <a:moveTo>
                    <a:pt x="0" y="1206500"/>
                  </a:moveTo>
                  <a:lnTo>
                    <a:pt x="355600" y="1562100"/>
                  </a:lnTo>
                  <a:lnTo>
                    <a:pt x="355600" y="1562100"/>
                  </a:lnTo>
                  <a:lnTo>
                    <a:pt x="10668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a:off x="11007725" y="2944813"/>
              <a:ext cx="685801" cy="1524001"/>
            </a:xfrm>
            <a:custGeom>
              <a:avLst/>
              <a:gdLst/>
              <a:ahLst/>
              <a:cxnLst/>
              <a:rect l="0" t="0" r="0" b="0"/>
              <a:pathLst>
                <a:path w="685801" h="1524001">
                  <a:moveTo>
                    <a:pt x="0" y="0"/>
                  </a:moveTo>
                  <a:lnTo>
                    <a:pt x="558800" y="1524000"/>
                  </a:lnTo>
                  <a:lnTo>
                    <a:pt x="558800" y="1524000"/>
                  </a:lnTo>
                  <a:lnTo>
                    <a:pt x="685800" y="368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37"/>
            <p:cNvSpPr/>
            <p:nvPr/>
          </p:nvSpPr>
          <p:spPr>
            <a:xfrm>
              <a:off x="11007725" y="2652713"/>
              <a:ext cx="685801" cy="660401"/>
            </a:xfrm>
            <a:custGeom>
              <a:avLst/>
              <a:gdLst/>
              <a:ahLst/>
              <a:cxnLst/>
              <a:rect l="0" t="0" r="0" b="0"/>
              <a:pathLst>
                <a:path w="685801" h="660401">
                  <a:moveTo>
                    <a:pt x="0" y="292100"/>
                  </a:moveTo>
                  <a:lnTo>
                    <a:pt x="685800" y="660400"/>
                  </a:lnTo>
                  <a:lnTo>
                    <a:pt x="685800" y="660400"/>
                  </a:lnTo>
                  <a:lnTo>
                    <a:pt x="5461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a:off x="9763125" y="2297113"/>
              <a:ext cx="1244601" cy="1066801"/>
            </a:xfrm>
            <a:custGeom>
              <a:avLst/>
              <a:gdLst/>
              <a:ahLst/>
              <a:cxnLst/>
              <a:rect l="0" t="0" r="0" b="0"/>
              <a:pathLst>
                <a:path w="1244601" h="1066801">
                  <a:moveTo>
                    <a:pt x="0" y="1066800"/>
                  </a:moveTo>
                  <a:lnTo>
                    <a:pt x="1244600" y="647700"/>
                  </a:lnTo>
                  <a:lnTo>
                    <a:pt x="1244600" y="647700"/>
                  </a:lnTo>
                  <a:lnTo>
                    <a:pt x="3556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10118725" y="2297113"/>
              <a:ext cx="1435101" cy="647701"/>
            </a:xfrm>
            <a:custGeom>
              <a:avLst/>
              <a:gdLst/>
              <a:ahLst/>
              <a:cxnLst/>
              <a:rect l="0" t="0" r="0" b="0"/>
              <a:pathLst>
                <a:path w="1435101" h="647701">
                  <a:moveTo>
                    <a:pt x="889000" y="647700"/>
                  </a:moveTo>
                  <a:lnTo>
                    <a:pt x="1435100" y="355600"/>
                  </a:lnTo>
                  <a:lnTo>
                    <a:pt x="1435100" y="3556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40"/>
            <p:cNvSpPr/>
            <p:nvPr/>
          </p:nvSpPr>
          <p:spPr>
            <a:xfrm>
              <a:off x="8823325" y="3363913"/>
              <a:ext cx="939801" cy="977901"/>
            </a:xfrm>
            <a:custGeom>
              <a:avLst/>
              <a:gdLst/>
              <a:ahLst/>
              <a:cxnLst/>
              <a:rect l="0" t="0" r="0" b="0"/>
              <a:pathLst>
                <a:path w="939801" h="977901">
                  <a:moveTo>
                    <a:pt x="0" y="977900"/>
                  </a:moveTo>
                  <a:lnTo>
                    <a:pt x="939800" y="0"/>
                  </a:lnTo>
                  <a:lnTo>
                    <a:pt x="939800" y="0"/>
                  </a:lnTo>
                  <a:lnTo>
                    <a:pt x="88900" y="2159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任意多边形 41"/>
            <p:cNvSpPr/>
            <p:nvPr/>
          </p:nvSpPr>
          <p:spPr>
            <a:xfrm>
              <a:off x="7362825" y="3579813"/>
              <a:ext cx="1549401" cy="1397001"/>
            </a:xfrm>
            <a:custGeom>
              <a:avLst/>
              <a:gdLst/>
              <a:ahLst/>
              <a:cxnLst/>
              <a:rect l="0" t="0" r="0" b="0"/>
              <a:pathLst>
                <a:path w="1549401" h="1397001">
                  <a:moveTo>
                    <a:pt x="0" y="1397000"/>
                  </a:moveTo>
                  <a:lnTo>
                    <a:pt x="1460500" y="762000"/>
                  </a:lnTo>
                  <a:lnTo>
                    <a:pt x="1460500" y="762000"/>
                  </a:lnTo>
                  <a:lnTo>
                    <a:pt x="15494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任意多边形 42"/>
            <p:cNvSpPr/>
            <p:nvPr/>
          </p:nvSpPr>
          <p:spPr>
            <a:xfrm>
              <a:off x="8823325" y="3363913"/>
              <a:ext cx="1320801" cy="1282701"/>
            </a:xfrm>
            <a:custGeom>
              <a:avLst/>
              <a:gdLst/>
              <a:ahLst/>
              <a:cxnLst/>
              <a:rect l="0" t="0" r="0" b="0"/>
              <a:pathLst>
                <a:path w="1320801" h="1282701">
                  <a:moveTo>
                    <a:pt x="939800" y="0"/>
                  </a:moveTo>
                  <a:lnTo>
                    <a:pt x="0" y="977900"/>
                  </a:lnTo>
                  <a:lnTo>
                    <a:pt x="0" y="977900"/>
                  </a:lnTo>
                  <a:lnTo>
                    <a:pt x="1320800" y="1282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任意多边形 43"/>
            <p:cNvSpPr/>
            <p:nvPr/>
          </p:nvSpPr>
          <p:spPr>
            <a:xfrm>
              <a:off x="9763125" y="2944813"/>
              <a:ext cx="1244601" cy="1701801"/>
            </a:xfrm>
            <a:custGeom>
              <a:avLst/>
              <a:gdLst/>
              <a:ahLst/>
              <a:cxnLst/>
              <a:rect l="0" t="0" r="0" b="0"/>
              <a:pathLst>
                <a:path w="1244601" h="1701801">
                  <a:moveTo>
                    <a:pt x="1244600" y="0"/>
                  </a:moveTo>
                  <a:lnTo>
                    <a:pt x="0" y="419100"/>
                  </a:lnTo>
                  <a:lnTo>
                    <a:pt x="0" y="419100"/>
                  </a:lnTo>
                  <a:lnTo>
                    <a:pt x="381000" y="17018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44"/>
            <p:cNvSpPr/>
            <p:nvPr/>
          </p:nvSpPr>
          <p:spPr>
            <a:xfrm>
              <a:off x="10144125" y="2944813"/>
              <a:ext cx="1422401" cy="1701801"/>
            </a:xfrm>
            <a:custGeom>
              <a:avLst/>
              <a:gdLst/>
              <a:ahLst/>
              <a:cxnLst/>
              <a:rect l="0" t="0" r="0" b="0"/>
              <a:pathLst>
                <a:path w="1422401" h="1701801">
                  <a:moveTo>
                    <a:pt x="1422400" y="1524000"/>
                  </a:moveTo>
                  <a:lnTo>
                    <a:pt x="863600" y="0"/>
                  </a:lnTo>
                  <a:lnTo>
                    <a:pt x="863600" y="0"/>
                  </a:lnTo>
                  <a:lnTo>
                    <a:pt x="0" y="17018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任意多边形 45"/>
            <p:cNvSpPr/>
            <p:nvPr/>
          </p:nvSpPr>
          <p:spPr>
            <a:xfrm>
              <a:off x="9801225" y="5345113"/>
              <a:ext cx="698501" cy="622301"/>
            </a:xfrm>
            <a:custGeom>
              <a:avLst/>
              <a:gdLst/>
              <a:ahLst/>
              <a:cxnLst/>
              <a:rect l="0" t="0" r="0" b="0"/>
              <a:pathLst>
                <a:path w="698501" h="622301">
                  <a:moveTo>
                    <a:pt x="0" y="622300"/>
                  </a:moveTo>
                  <a:lnTo>
                    <a:pt x="698500" y="330200"/>
                  </a:lnTo>
                  <a:lnTo>
                    <a:pt x="698500" y="330200"/>
                  </a:lnTo>
                  <a:lnTo>
                    <a:pt x="3937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任意多边形 46"/>
            <p:cNvSpPr/>
            <p:nvPr/>
          </p:nvSpPr>
          <p:spPr>
            <a:xfrm>
              <a:off x="10194925" y="4468813"/>
              <a:ext cx="1371601" cy="1206501"/>
            </a:xfrm>
            <a:custGeom>
              <a:avLst/>
              <a:gdLst/>
              <a:ahLst/>
              <a:cxnLst/>
              <a:rect l="0" t="0" r="0" b="0"/>
              <a:pathLst>
                <a:path w="1371601" h="1206501">
                  <a:moveTo>
                    <a:pt x="304800" y="1206500"/>
                  </a:moveTo>
                  <a:lnTo>
                    <a:pt x="1371600" y="0"/>
                  </a:lnTo>
                  <a:lnTo>
                    <a:pt x="1371600" y="0"/>
                  </a:lnTo>
                  <a:lnTo>
                    <a:pt x="0" y="876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任意多边形 47"/>
            <p:cNvSpPr/>
            <p:nvPr/>
          </p:nvSpPr>
          <p:spPr>
            <a:xfrm>
              <a:off x="10144125" y="4468813"/>
              <a:ext cx="1422401" cy="876301"/>
            </a:xfrm>
            <a:custGeom>
              <a:avLst/>
              <a:gdLst/>
              <a:ahLst/>
              <a:cxnLst/>
              <a:rect l="0" t="0" r="0" b="0"/>
              <a:pathLst>
                <a:path w="1422401" h="876301">
                  <a:moveTo>
                    <a:pt x="1422400" y="0"/>
                  </a:moveTo>
                  <a:lnTo>
                    <a:pt x="0" y="177800"/>
                  </a:lnTo>
                  <a:lnTo>
                    <a:pt x="0" y="177800"/>
                  </a:lnTo>
                  <a:lnTo>
                    <a:pt x="50800" y="876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任意多边形 48"/>
            <p:cNvSpPr/>
            <p:nvPr/>
          </p:nvSpPr>
          <p:spPr>
            <a:xfrm>
              <a:off x="8302625" y="4341813"/>
              <a:ext cx="762001" cy="1397001"/>
            </a:xfrm>
            <a:custGeom>
              <a:avLst/>
              <a:gdLst/>
              <a:ahLst/>
              <a:cxnLst/>
              <a:rect l="0" t="0" r="0" b="0"/>
              <a:pathLst>
                <a:path w="762001" h="1397001">
                  <a:moveTo>
                    <a:pt x="520700" y="0"/>
                  </a:moveTo>
                  <a:lnTo>
                    <a:pt x="0" y="1397000"/>
                  </a:lnTo>
                  <a:lnTo>
                    <a:pt x="0" y="1397000"/>
                  </a:lnTo>
                  <a:lnTo>
                    <a:pt x="762000" y="1155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任意多边形 49"/>
            <p:cNvSpPr/>
            <p:nvPr/>
          </p:nvSpPr>
          <p:spPr>
            <a:xfrm>
              <a:off x="9064625" y="5345113"/>
              <a:ext cx="1130301" cy="622301"/>
            </a:xfrm>
            <a:custGeom>
              <a:avLst/>
              <a:gdLst/>
              <a:ahLst/>
              <a:cxnLst/>
              <a:rect l="0" t="0" r="0" b="0"/>
              <a:pathLst>
                <a:path w="1130301" h="622301">
                  <a:moveTo>
                    <a:pt x="736600" y="622300"/>
                  </a:moveTo>
                  <a:lnTo>
                    <a:pt x="1130300" y="0"/>
                  </a:lnTo>
                  <a:lnTo>
                    <a:pt x="1130300" y="0"/>
                  </a:lnTo>
                  <a:lnTo>
                    <a:pt x="0" y="1524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50"/>
            <p:cNvSpPr/>
            <p:nvPr/>
          </p:nvSpPr>
          <p:spPr>
            <a:xfrm>
              <a:off x="8823325" y="4341813"/>
              <a:ext cx="1320801" cy="1155701"/>
            </a:xfrm>
            <a:custGeom>
              <a:avLst/>
              <a:gdLst/>
              <a:ahLst/>
              <a:cxnLst/>
              <a:rect l="0" t="0" r="0" b="0"/>
              <a:pathLst>
                <a:path w="1320801" h="1155701">
                  <a:moveTo>
                    <a:pt x="1320800" y="304800"/>
                  </a:moveTo>
                  <a:lnTo>
                    <a:pt x="0" y="0"/>
                  </a:lnTo>
                  <a:lnTo>
                    <a:pt x="0" y="0"/>
                  </a:lnTo>
                  <a:lnTo>
                    <a:pt x="241300" y="1155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任意多边形 51"/>
            <p:cNvSpPr/>
            <p:nvPr/>
          </p:nvSpPr>
          <p:spPr>
            <a:xfrm>
              <a:off x="9064625" y="4646613"/>
              <a:ext cx="1130301" cy="850901"/>
            </a:xfrm>
            <a:custGeom>
              <a:avLst/>
              <a:gdLst/>
              <a:ahLst/>
              <a:cxnLst/>
              <a:rect l="0" t="0" r="0" b="0"/>
              <a:pathLst>
                <a:path w="1130301" h="850901">
                  <a:moveTo>
                    <a:pt x="1130300" y="698500"/>
                  </a:moveTo>
                  <a:lnTo>
                    <a:pt x="1079500" y="0"/>
                  </a:lnTo>
                  <a:lnTo>
                    <a:pt x="1079500" y="0"/>
                  </a:lnTo>
                  <a:lnTo>
                    <a:pt x="0" y="8509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任意多边形 52"/>
            <p:cNvSpPr/>
            <p:nvPr/>
          </p:nvSpPr>
          <p:spPr>
            <a:xfrm>
              <a:off x="8721725" y="5497513"/>
              <a:ext cx="1079501" cy="647701"/>
            </a:xfrm>
            <a:custGeom>
              <a:avLst/>
              <a:gdLst/>
              <a:ahLst/>
              <a:cxnLst/>
              <a:rect l="0" t="0" r="0" b="0"/>
              <a:pathLst>
                <a:path w="1079501" h="647701">
                  <a:moveTo>
                    <a:pt x="1079500" y="469900"/>
                  </a:moveTo>
                  <a:lnTo>
                    <a:pt x="342900" y="0"/>
                  </a:lnTo>
                  <a:lnTo>
                    <a:pt x="342900" y="0"/>
                  </a:lnTo>
                  <a:lnTo>
                    <a:pt x="0" y="647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任意多边形 53"/>
            <p:cNvSpPr/>
            <p:nvPr/>
          </p:nvSpPr>
          <p:spPr>
            <a:xfrm>
              <a:off x="8302625" y="5497513"/>
              <a:ext cx="762001" cy="647701"/>
            </a:xfrm>
            <a:custGeom>
              <a:avLst/>
              <a:gdLst/>
              <a:ahLst/>
              <a:cxnLst/>
              <a:rect l="0" t="0" r="0" b="0"/>
              <a:pathLst>
                <a:path w="762001" h="647701">
                  <a:moveTo>
                    <a:pt x="762000" y="0"/>
                  </a:moveTo>
                  <a:lnTo>
                    <a:pt x="0" y="241300"/>
                  </a:lnTo>
                  <a:lnTo>
                    <a:pt x="0" y="241300"/>
                  </a:lnTo>
                  <a:lnTo>
                    <a:pt x="419100" y="647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a:off x="7273925" y="4976813"/>
              <a:ext cx="1028701" cy="901701"/>
            </a:xfrm>
            <a:custGeom>
              <a:avLst/>
              <a:gdLst/>
              <a:ahLst/>
              <a:cxnLst/>
              <a:rect l="0" t="0" r="0" b="0"/>
              <a:pathLst>
                <a:path w="1028701" h="901701">
                  <a:moveTo>
                    <a:pt x="1028700" y="762000"/>
                  </a:moveTo>
                  <a:lnTo>
                    <a:pt x="88900" y="0"/>
                  </a:lnTo>
                  <a:lnTo>
                    <a:pt x="88900" y="0"/>
                  </a:lnTo>
                  <a:lnTo>
                    <a:pt x="0" y="901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a:off x="7286625" y="5738813"/>
              <a:ext cx="1435101" cy="431801"/>
            </a:xfrm>
            <a:custGeom>
              <a:avLst/>
              <a:gdLst/>
              <a:ahLst/>
              <a:cxnLst/>
              <a:rect l="0" t="0" r="0" b="0"/>
              <a:pathLst>
                <a:path w="1435101" h="431801">
                  <a:moveTo>
                    <a:pt x="1435100" y="406400"/>
                  </a:moveTo>
                  <a:lnTo>
                    <a:pt x="1016000" y="0"/>
                  </a:lnTo>
                  <a:lnTo>
                    <a:pt x="1016000" y="0"/>
                  </a:lnTo>
                  <a:lnTo>
                    <a:pt x="0" y="4318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a:off x="7273925" y="5738813"/>
              <a:ext cx="1028701" cy="431801"/>
            </a:xfrm>
            <a:custGeom>
              <a:avLst/>
              <a:gdLst/>
              <a:ahLst/>
              <a:cxnLst/>
              <a:rect l="0" t="0" r="0" b="0"/>
              <a:pathLst>
                <a:path w="1028701" h="431801">
                  <a:moveTo>
                    <a:pt x="1028700" y="0"/>
                  </a:moveTo>
                  <a:lnTo>
                    <a:pt x="0" y="139700"/>
                  </a:lnTo>
                  <a:lnTo>
                    <a:pt x="0" y="139700"/>
                  </a:lnTo>
                  <a:lnTo>
                    <a:pt x="12700" y="4318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a:off x="9051925" y="2297113"/>
              <a:ext cx="1066801" cy="1066801"/>
            </a:xfrm>
            <a:custGeom>
              <a:avLst/>
              <a:gdLst/>
              <a:ahLst/>
              <a:cxnLst/>
              <a:rect l="0" t="0" r="0" b="0"/>
              <a:pathLst>
                <a:path w="1066801" h="1066801">
                  <a:moveTo>
                    <a:pt x="711200" y="1066800"/>
                  </a:moveTo>
                  <a:lnTo>
                    <a:pt x="1066800" y="0"/>
                  </a:lnTo>
                  <a:lnTo>
                    <a:pt x="1066800" y="0"/>
                  </a:lnTo>
                  <a:lnTo>
                    <a:pt x="0" y="6096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a:off x="8912225" y="2906713"/>
              <a:ext cx="850901" cy="673101"/>
            </a:xfrm>
            <a:custGeom>
              <a:avLst/>
              <a:gdLst/>
              <a:ahLst/>
              <a:cxnLst/>
              <a:rect l="0" t="0" r="0" b="0"/>
              <a:pathLst>
                <a:path w="850901" h="673101">
                  <a:moveTo>
                    <a:pt x="0" y="673100"/>
                  </a:moveTo>
                  <a:lnTo>
                    <a:pt x="850900" y="457200"/>
                  </a:lnTo>
                  <a:lnTo>
                    <a:pt x="850900" y="457200"/>
                  </a:lnTo>
                  <a:lnTo>
                    <a:pt x="1397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2" name="组合 61"/>
          <p:cNvGrpSpPr/>
          <p:nvPr/>
        </p:nvGrpSpPr>
        <p:grpSpPr>
          <a:xfrm>
            <a:off x="217942" y="165943"/>
            <a:ext cx="756557" cy="720814"/>
            <a:chOff x="2654300" y="1041400"/>
            <a:chExt cx="1612901" cy="1536701"/>
          </a:xfrm>
        </p:grpSpPr>
        <p:sp>
          <p:nvSpPr>
            <p:cNvPr id="63" name="任意多边形 62"/>
            <p:cNvSpPr/>
            <p:nvPr/>
          </p:nvSpPr>
          <p:spPr>
            <a:xfrm>
              <a:off x="3251200" y="1511300"/>
              <a:ext cx="596901" cy="431801"/>
            </a:xfrm>
            <a:custGeom>
              <a:avLst/>
              <a:gdLst/>
              <a:ahLst/>
              <a:cxnLst/>
              <a:rect l="0" t="0" r="0" b="0"/>
              <a:pathLst>
                <a:path w="596901" h="431801">
                  <a:moveTo>
                    <a:pt x="25400" y="431800"/>
                  </a:moveTo>
                  <a:lnTo>
                    <a:pt x="596900" y="127000"/>
                  </a:lnTo>
                  <a:lnTo>
                    <a:pt x="596900" y="1270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a:off x="3835400" y="1638300"/>
              <a:ext cx="431801" cy="304801"/>
            </a:xfrm>
            <a:custGeom>
              <a:avLst/>
              <a:gdLst/>
              <a:ahLst/>
              <a:cxnLst/>
              <a:rect l="0" t="0" r="0" b="0"/>
              <a:pathLst>
                <a:path w="431801" h="304801">
                  <a:moveTo>
                    <a:pt x="431800" y="177800"/>
                  </a:moveTo>
                  <a:lnTo>
                    <a:pt x="12700" y="0"/>
                  </a:lnTo>
                  <a:lnTo>
                    <a:pt x="12700" y="0"/>
                  </a:lnTo>
                  <a:lnTo>
                    <a:pt x="0" y="3048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a:off x="3276600" y="1638300"/>
              <a:ext cx="571501" cy="304801"/>
            </a:xfrm>
            <a:custGeom>
              <a:avLst/>
              <a:gdLst/>
              <a:ahLst/>
              <a:cxnLst/>
              <a:rect l="0" t="0" r="0" b="0"/>
              <a:pathLst>
                <a:path w="571501" h="304801">
                  <a:moveTo>
                    <a:pt x="571500" y="0"/>
                  </a:moveTo>
                  <a:lnTo>
                    <a:pt x="0" y="304800"/>
                  </a:lnTo>
                  <a:lnTo>
                    <a:pt x="0" y="304800"/>
                  </a:lnTo>
                  <a:lnTo>
                    <a:pt x="558800" y="3048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a:off x="3606800" y="1816100"/>
              <a:ext cx="660401" cy="762001"/>
            </a:xfrm>
            <a:custGeom>
              <a:avLst/>
              <a:gdLst/>
              <a:ahLst/>
              <a:cxnLst/>
              <a:rect l="0" t="0" r="0" b="0"/>
              <a:pathLst>
                <a:path w="660401" h="762001">
                  <a:moveTo>
                    <a:pt x="0" y="762000"/>
                  </a:moveTo>
                  <a:lnTo>
                    <a:pt x="660400" y="0"/>
                  </a:lnTo>
                  <a:lnTo>
                    <a:pt x="660400" y="0"/>
                  </a:lnTo>
                  <a:lnTo>
                    <a:pt x="241300" y="368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a:off x="3835400" y="1816100"/>
              <a:ext cx="431801" cy="368301"/>
            </a:xfrm>
            <a:custGeom>
              <a:avLst/>
              <a:gdLst/>
              <a:ahLst/>
              <a:cxnLst/>
              <a:rect l="0" t="0" r="0" b="0"/>
              <a:pathLst>
                <a:path w="431801" h="368301">
                  <a:moveTo>
                    <a:pt x="431800" y="0"/>
                  </a:moveTo>
                  <a:lnTo>
                    <a:pt x="0" y="127000"/>
                  </a:lnTo>
                  <a:lnTo>
                    <a:pt x="0" y="127000"/>
                  </a:lnTo>
                  <a:lnTo>
                    <a:pt x="12700" y="368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a:off x="3276600" y="1943100"/>
              <a:ext cx="571501" cy="241301"/>
            </a:xfrm>
            <a:custGeom>
              <a:avLst/>
              <a:gdLst/>
              <a:ahLst/>
              <a:cxnLst/>
              <a:rect l="0" t="0" r="0" b="0"/>
              <a:pathLst>
                <a:path w="571501" h="241301">
                  <a:moveTo>
                    <a:pt x="558800" y="0"/>
                  </a:moveTo>
                  <a:lnTo>
                    <a:pt x="0" y="0"/>
                  </a:lnTo>
                  <a:lnTo>
                    <a:pt x="0" y="0"/>
                  </a:lnTo>
                  <a:lnTo>
                    <a:pt x="571500" y="241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a:off x="2654300" y="1854200"/>
              <a:ext cx="952501" cy="723901"/>
            </a:xfrm>
            <a:custGeom>
              <a:avLst/>
              <a:gdLst/>
              <a:ahLst/>
              <a:cxnLst/>
              <a:rect l="0" t="0" r="0" b="0"/>
              <a:pathLst>
                <a:path w="952501" h="723901">
                  <a:moveTo>
                    <a:pt x="0" y="0"/>
                  </a:moveTo>
                  <a:lnTo>
                    <a:pt x="952500" y="723900"/>
                  </a:lnTo>
                  <a:lnTo>
                    <a:pt x="952500" y="723900"/>
                  </a:lnTo>
                  <a:lnTo>
                    <a:pt x="609600" y="3429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a:off x="2654300" y="1854200"/>
              <a:ext cx="622301" cy="342901"/>
            </a:xfrm>
            <a:custGeom>
              <a:avLst/>
              <a:gdLst/>
              <a:ahLst/>
              <a:cxnLst/>
              <a:rect l="0" t="0" r="0" b="0"/>
              <a:pathLst>
                <a:path w="622301" h="342901">
                  <a:moveTo>
                    <a:pt x="622300" y="88900"/>
                  </a:moveTo>
                  <a:lnTo>
                    <a:pt x="0" y="0"/>
                  </a:lnTo>
                  <a:lnTo>
                    <a:pt x="0" y="0"/>
                  </a:lnTo>
                  <a:lnTo>
                    <a:pt x="609600" y="3429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任意多边形 70"/>
            <p:cNvSpPr/>
            <p:nvPr/>
          </p:nvSpPr>
          <p:spPr>
            <a:xfrm>
              <a:off x="3263900" y="2184400"/>
              <a:ext cx="584201" cy="393701"/>
            </a:xfrm>
            <a:custGeom>
              <a:avLst/>
              <a:gdLst/>
              <a:ahLst/>
              <a:cxnLst/>
              <a:rect l="0" t="0" r="0" b="0"/>
              <a:pathLst>
                <a:path w="584201" h="393701">
                  <a:moveTo>
                    <a:pt x="342900" y="393700"/>
                  </a:moveTo>
                  <a:lnTo>
                    <a:pt x="584200" y="0"/>
                  </a:lnTo>
                  <a:lnTo>
                    <a:pt x="584200" y="0"/>
                  </a:lnTo>
                  <a:lnTo>
                    <a:pt x="0" y="12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71"/>
            <p:cNvSpPr/>
            <p:nvPr/>
          </p:nvSpPr>
          <p:spPr>
            <a:xfrm>
              <a:off x="3263900" y="1943100"/>
              <a:ext cx="584201" cy="254001"/>
            </a:xfrm>
            <a:custGeom>
              <a:avLst/>
              <a:gdLst/>
              <a:ahLst/>
              <a:cxnLst/>
              <a:rect l="0" t="0" r="0" b="0"/>
              <a:pathLst>
                <a:path w="584201" h="254001">
                  <a:moveTo>
                    <a:pt x="584200" y="241300"/>
                  </a:moveTo>
                  <a:lnTo>
                    <a:pt x="12700" y="0"/>
                  </a:lnTo>
                  <a:lnTo>
                    <a:pt x="12700" y="0"/>
                  </a:lnTo>
                  <a:lnTo>
                    <a:pt x="0" y="2540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3848100" y="1485900"/>
              <a:ext cx="419101" cy="330201"/>
            </a:xfrm>
            <a:custGeom>
              <a:avLst/>
              <a:gdLst/>
              <a:ahLst/>
              <a:cxnLst/>
              <a:rect l="0" t="0" r="0" b="0"/>
              <a:pathLst>
                <a:path w="419101" h="330201">
                  <a:moveTo>
                    <a:pt x="0" y="152400"/>
                  </a:moveTo>
                  <a:lnTo>
                    <a:pt x="419100" y="330200"/>
                  </a:lnTo>
                  <a:lnTo>
                    <a:pt x="419100" y="330200"/>
                  </a:lnTo>
                  <a:lnTo>
                    <a:pt x="1016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3251200" y="1371600"/>
              <a:ext cx="596901" cy="266701"/>
            </a:xfrm>
            <a:custGeom>
              <a:avLst/>
              <a:gdLst/>
              <a:ahLst/>
              <a:cxnLst/>
              <a:rect l="0" t="0" r="0" b="0"/>
              <a:pathLst>
                <a:path w="596901" h="266701">
                  <a:moveTo>
                    <a:pt x="0" y="139700"/>
                  </a:moveTo>
                  <a:lnTo>
                    <a:pt x="596900" y="266700"/>
                  </a:lnTo>
                  <a:lnTo>
                    <a:pt x="596900" y="266700"/>
                  </a:lnTo>
                  <a:lnTo>
                    <a:pt x="2286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3479800" y="1371600"/>
              <a:ext cx="469901" cy="266701"/>
            </a:xfrm>
            <a:custGeom>
              <a:avLst/>
              <a:gdLst/>
              <a:ahLst/>
              <a:cxnLst/>
              <a:rect l="0" t="0" r="0" b="0"/>
              <a:pathLst>
                <a:path w="469901" h="266701">
                  <a:moveTo>
                    <a:pt x="368300" y="266700"/>
                  </a:moveTo>
                  <a:lnTo>
                    <a:pt x="469900" y="114300"/>
                  </a:lnTo>
                  <a:lnTo>
                    <a:pt x="469900" y="1143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3479800" y="1041400"/>
              <a:ext cx="469901" cy="444501"/>
            </a:xfrm>
            <a:custGeom>
              <a:avLst/>
              <a:gdLst/>
              <a:ahLst/>
              <a:cxnLst/>
              <a:rect l="0" t="0" r="0" b="0"/>
              <a:pathLst>
                <a:path w="469901" h="444501">
                  <a:moveTo>
                    <a:pt x="469900" y="444500"/>
                  </a:moveTo>
                  <a:lnTo>
                    <a:pt x="0" y="0"/>
                  </a:lnTo>
                  <a:lnTo>
                    <a:pt x="0" y="0"/>
                  </a:lnTo>
                  <a:lnTo>
                    <a:pt x="0" y="3302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任意多边形 76"/>
            <p:cNvSpPr/>
            <p:nvPr/>
          </p:nvSpPr>
          <p:spPr>
            <a:xfrm>
              <a:off x="2654300" y="1485900"/>
              <a:ext cx="622301" cy="457201"/>
            </a:xfrm>
            <a:custGeom>
              <a:avLst/>
              <a:gdLst/>
              <a:ahLst/>
              <a:cxnLst/>
              <a:rect l="0" t="0" r="0" b="0"/>
              <a:pathLst>
                <a:path w="622301" h="457201">
                  <a:moveTo>
                    <a:pt x="0" y="368300"/>
                  </a:moveTo>
                  <a:lnTo>
                    <a:pt x="622300" y="457200"/>
                  </a:lnTo>
                  <a:lnTo>
                    <a:pt x="622300" y="457200"/>
                  </a:lnTo>
                  <a:lnTo>
                    <a:pt x="4572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任意多边形 77"/>
            <p:cNvSpPr/>
            <p:nvPr/>
          </p:nvSpPr>
          <p:spPr>
            <a:xfrm>
              <a:off x="3111500" y="1485900"/>
              <a:ext cx="165101" cy="457201"/>
            </a:xfrm>
            <a:custGeom>
              <a:avLst/>
              <a:gdLst/>
              <a:ahLst/>
              <a:cxnLst/>
              <a:rect l="0" t="0" r="0" b="0"/>
              <a:pathLst>
                <a:path w="165101" h="457201">
                  <a:moveTo>
                    <a:pt x="165100" y="457200"/>
                  </a:moveTo>
                  <a:lnTo>
                    <a:pt x="139700" y="25400"/>
                  </a:lnTo>
                  <a:lnTo>
                    <a:pt x="139700" y="254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任意多边形 78"/>
            <p:cNvSpPr/>
            <p:nvPr/>
          </p:nvSpPr>
          <p:spPr>
            <a:xfrm>
              <a:off x="3111500" y="1371600"/>
              <a:ext cx="368301" cy="139701"/>
            </a:xfrm>
            <a:custGeom>
              <a:avLst/>
              <a:gdLst/>
              <a:ahLst/>
              <a:cxnLst/>
              <a:rect l="0" t="0" r="0" b="0"/>
              <a:pathLst>
                <a:path w="368301" h="139701">
                  <a:moveTo>
                    <a:pt x="139700" y="139700"/>
                  </a:moveTo>
                  <a:lnTo>
                    <a:pt x="368300" y="0"/>
                  </a:lnTo>
                  <a:lnTo>
                    <a:pt x="368300" y="0"/>
                  </a:lnTo>
                  <a:lnTo>
                    <a:pt x="0" y="114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任意多边形 79"/>
            <p:cNvSpPr/>
            <p:nvPr/>
          </p:nvSpPr>
          <p:spPr>
            <a:xfrm>
              <a:off x="3111500" y="1041400"/>
              <a:ext cx="368301" cy="444501"/>
            </a:xfrm>
            <a:custGeom>
              <a:avLst/>
              <a:gdLst/>
              <a:ahLst/>
              <a:cxnLst/>
              <a:rect l="0" t="0" r="0" b="0"/>
              <a:pathLst>
                <a:path w="368301" h="444501">
                  <a:moveTo>
                    <a:pt x="368300" y="330200"/>
                  </a:moveTo>
                  <a:lnTo>
                    <a:pt x="368300" y="0"/>
                  </a:lnTo>
                  <a:lnTo>
                    <a:pt x="368300" y="0"/>
                  </a:lnTo>
                  <a:lnTo>
                    <a:pt x="0" y="4445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任意多边形 80"/>
            <p:cNvSpPr/>
            <p:nvPr/>
          </p:nvSpPr>
          <p:spPr>
            <a:xfrm>
              <a:off x="3479800" y="1041400"/>
              <a:ext cx="609601" cy="444501"/>
            </a:xfrm>
            <a:custGeom>
              <a:avLst/>
              <a:gdLst/>
              <a:ahLst/>
              <a:cxnLst/>
              <a:rect l="0" t="0" r="0" b="0"/>
              <a:pathLst>
                <a:path w="609601" h="444501">
                  <a:moveTo>
                    <a:pt x="0" y="0"/>
                  </a:moveTo>
                  <a:lnTo>
                    <a:pt x="469900" y="444500"/>
                  </a:lnTo>
                  <a:lnTo>
                    <a:pt x="469900" y="444500"/>
                  </a:lnTo>
                  <a:lnTo>
                    <a:pt x="609600" y="4064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任意多边形 81"/>
            <p:cNvSpPr/>
            <p:nvPr/>
          </p:nvSpPr>
          <p:spPr>
            <a:xfrm>
              <a:off x="3949700" y="1447800"/>
              <a:ext cx="317501" cy="368301"/>
            </a:xfrm>
            <a:custGeom>
              <a:avLst/>
              <a:gdLst/>
              <a:ahLst/>
              <a:cxnLst/>
              <a:rect l="0" t="0" r="0" b="0"/>
              <a:pathLst>
                <a:path w="317501" h="368301">
                  <a:moveTo>
                    <a:pt x="0" y="38100"/>
                  </a:moveTo>
                  <a:lnTo>
                    <a:pt x="317500" y="368300"/>
                  </a:lnTo>
                  <a:lnTo>
                    <a:pt x="317500" y="368300"/>
                  </a:lnTo>
                  <a:lnTo>
                    <a:pt x="1397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3" name="MH_Text_1"/>
          <p:cNvSpPr/>
          <p:nvPr>
            <p:custDataLst>
              <p:tags r:id="rId7"/>
            </p:custDataLst>
          </p:nvPr>
        </p:nvSpPr>
        <p:spPr>
          <a:xfrm>
            <a:off x="1924052" y="5538787"/>
            <a:ext cx="2552700" cy="76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lnSpcReduction="10000"/>
          </a:bodyPr>
          <a:lstStyle/>
          <a:p>
            <a:pPr algn="ctr">
              <a:lnSpc>
                <a:spcPct val="130000"/>
              </a:lnSpc>
              <a:defRPr/>
            </a:pPr>
            <a:r>
              <a:rPr lang="zh-CN" altLang="en-US" dirty="0" smtClean="0">
                <a:solidFill>
                  <a:schemeClr val="bg1"/>
                </a:solidFill>
              </a:rPr>
              <a:t>输入你的内容文本</a:t>
            </a:r>
            <a:endParaRPr lang="en-US" altLang="zh-CN" dirty="0" smtClean="0">
              <a:solidFill>
                <a:schemeClr val="bg1"/>
              </a:solidFill>
            </a:endParaRPr>
          </a:p>
          <a:p>
            <a:pPr algn="ctr">
              <a:lnSpc>
                <a:spcPct val="130000"/>
              </a:lnSpc>
              <a:defRPr/>
            </a:pPr>
            <a:r>
              <a:rPr lang="zh-CN" altLang="en-US" dirty="0">
                <a:solidFill>
                  <a:schemeClr val="bg1"/>
                </a:solidFill>
              </a:rPr>
              <a:t>输入你的内容文本</a:t>
            </a:r>
          </a:p>
          <a:p>
            <a:pPr algn="ctr">
              <a:lnSpc>
                <a:spcPct val="130000"/>
              </a:lnSpc>
              <a:defRPr/>
            </a:pPr>
            <a:endParaRPr lang="zh-CN" altLang="en-US" dirty="0">
              <a:solidFill>
                <a:schemeClr val="bg1"/>
              </a:solidFill>
            </a:endParaRPr>
          </a:p>
        </p:txBody>
      </p:sp>
    </p:spTree>
    <p:extLst>
      <p:ext uri="{BB962C8B-B14F-4D97-AF65-F5344CB8AC3E}">
        <p14:creationId xmlns:p14="http://schemas.microsoft.com/office/powerpoint/2010/main" val="517612075"/>
      </p:ext>
    </p:extLst>
  </p:cSld>
  <p:clrMapOvr>
    <a:masterClrMapping/>
  </p:clrMapOvr>
  <mc:AlternateContent xmlns:mc="http://schemas.openxmlformats.org/markup-compatibility/2006" xmlns:p14="http://schemas.microsoft.com/office/powerpoint/2010/main">
    <mc:Choice Requires="p14">
      <p:transition spd="slow" p14:dur="1299">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p:cTn id="7" dur="500" fill="hold"/>
                                        <p:tgtEl>
                                          <p:spTgt spid="62"/>
                                        </p:tgtEl>
                                        <p:attrNameLst>
                                          <p:attrName>ppt_w</p:attrName>
                                        </p:attrNameLst>
                                      </p:cBhvr>
                                      <p:tavLst>
                                        <p:tav tm="0">
                                          <p:val>
                                            <p:fltVal val="0"/>
                                          </p:val>
                                        </p:tav>
                                        <p:tav tm="100000">
                                          <p:val>
                                            <p:strVal val="#ppt_w"/>
                                          </p:val>
                                        </p:tav>
                                      </p:tavLst>
                                    </p:anim>
                                    <p:anim calcmode="lin" valueType="num">
                                      <p:cBhvr>
                                        <p:cTn id="8" dur="500" fill="hold"/>
                                        <p:tgtEl>
                                          <p:spTgt spid="62"/>
                                        </p:tgtEl>
                                        <p:attrNameLst>
                                          <p:attrName>ppt_h</p:attrName>
                                        </p:attrNameLst>
                                      </p:cBhvr>
                                      <p:tavLst>
                                        <p:tav tm="0">
                                          <p:val>
                                            <p:fltVal val="0"/>
                                          </p:val>
                                        </p:tav>
                                        <p:tav tm="100000">
                                          <p:val>
                                            <p:strVal val="#ppt_h"/>
                                          </p:val>
                                        </p:tav>
                                      </p:tavLst>
                                    </p:anim>
                                    <p:animEffect transition="in" filter="fade">
                                      <p:cBhvr>
                                        <p:cTn id="9" dur="500"/>
                                        <p:tgtEl>
                                          <p:spTgt spid="62"/>
                                        </p:tgtEl>
                                      </p:cBhvr>
                                    </p:animEffect>
                                  </p:childTnLst>
                                </p:cTn>
                              </p:par>
                              <p:par>
                                <p:cTn id="10" presetID="39" presetClass="entr" presetSubtype="0" accel="100000" fill="hold" grpId="0" nodeType="withEffect">
                                  <p:stCondLst>
                                    <p:cond delay="40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ppt_h</p:attrName>
                                        </p:attrNameLst>
                                      </p:cBhvr>
                                      <p:tavLst>
                                        <p:tav tm="0">
                                          <p:val>
                                            <p:strVal val="#ppt_h/20"/>
                                          </p:val>
                                        </p:tav>
                                        <p:tav tm="50000">
                                          <p:val>
                                            <p:strVal val="#ppt_h/20"/>
                                          </p:val>
                                        </p:tav>
                                        <p:tav tm="100000">
                                          <p:val>
                                            <p:strVal val="#ppt_h"/>
                                          </p:val>
                                        </p:tav>
                                      </p:tavLst>
                                    </p:anim>
                                    <p:anim calcmode="lin" valueType="num">
                                      <p:cBhvr>
                                        <p:cTn id="13" dur="500" fill="hold"/>
                                        <p:tgtEl>
                                          <p:spTgt spid="12"/>
                                        </p:tgtEl>
                                        <p:attrNameLst>
                                          <p:attrName>ppt_w</p:attrName>
                                        </p:attrNameLst>
                                      </p:cBhvr>
                                      <p:tavLst>
                                        <p:tav tm="0">
                                          <p:val>
                                            <p:strVal val="#ppt_w+.3"/>
                                          </p:val>
                                        </p:tav>
                                        <p:tav tm="50000">
                                          <p:val>
                                            <p:strVal val="#ppt_w+.3"/>
                                          </p:val>
                                        </p:tav>
                                        <p:tav tm="100000">
                                          <p:val>
                                            <p:strVal val="#ppt_w"/>
                                          </p:val>
                                        </p:tav>
                                      </p:tavLst>
                                    </p:anim>
                                    <p:anim calcmode="lin" valueType="num">
                                      <p:cBhvr>
                                        <p:cTn id="14" dur="500" fill="hold"/>
                                        <p:tgtEl>
                                          <p:spTgt spid="12"/>
                                        </p:tgtEl>
                                        <p:attrNameLst>
                                          <p:attrName>ppt_x</p:attrName>
                                        </p:attrNameLst>
                                      </p:cBhvr>
                                      <p:tavLst>
                                        <p:tav tm="0">
                                          <p:val>
                                            <p:strVal val="#ppt_x-.3"/>
                                          </p:val>
                                        </p:tav>
                                        <p:tav tm="50000">
                                          <p:val>
                                            <p:strVal val="#ppt_x"/>
                                          </p:val>
                                        </p:tav>
                                        <p:tav tm="100000">
                                          <p:val>
                                            <p:strVal val="#ppt_x"/>
                                          </p:val>
                                        </p:tav>
                                      </p:tavLst>
                                    </p:anim>
                                    <p:anim calcmode="lin" valueType="num">
                                      <p:cBhvr>
                                        <p:cTn id="15" dur="500" fill="hold"/>
                                        <p:tgtEl>
                                          <p:spTgt spid="12"/>
                                        </p:tgtEl>
                                        <p:attrNameLst>
                                          <p:attrName>ppt_y</p:attrName>
                                        </p:attrNameLst>
                                      </p:cBhvr>
                                      <p:tavLst>
                                        <p:tav tm="0">
                                          <p:val>
                                            <p:strVal val="#ppt_y"/>
                                          </p:val>
                                        </p:tav>
                                        <p:tav tm="100000">
                                          <p:val>
                                            <p:strVal val="#ppt_y"/>
                                          </p:val>
                                        </p:tav>
                                      </p:tavLst>
                                    </p:anim>
                                  </p:childTnLst>
                                </p:cTn>
                              </p:par>
                              <p:par>
                                <p:cTn id="16" presetID="31" presetClass="entr" presetSubtype="0" fill="hold" nodeType="withEffect">
                                  <p:stCondLst>
                                    <p:cond delay="400"/>
                                  </p:stCondLst>
                                  <p:childTnLst>
                                    <p:set>
                                      <p:cBhvr>
                                        <p:cTn id="17" dur="1" fill="hold">
                                          <p:stCondLst>
                                            <p:cond delay="0"/>
                                          </p:stCondLst>
                                        </p:cTn>
                                        <p:tgtEl>
                                          <p:spTgt spid="61"/>
                                        </p:tgtEl>
                                        <p:attrNameLst>
                                          <p:attrName>style.visibility</p:attrName>
                                        </p:attrNameLst>
                                      </p:cBhvr>
                                      <p:to>
                                        <p:strVal val="visible"/>
                                      </p:to>
                                    </p:set>
                                    <p:anim calcmode="lin" valueType="num">
                                      <p:cBhvr>
                                        <p:cTn id="18" dur="1000" fill="hold"/>
                                        <p:tgtEl>
                                          <p:spTgt spid="61"/>
                                        </p:tgtEl>
                                        <p:attrNameLst>
                                          <p:attrName>ppt_w</p:attrName>
                                        </p:attrNameLst>
                                      </p:cBhvr>
                                      <p:tavLst>
                                        <p:tav tm="0">
                                          <p:val>
                                            <p:fltVal val="0"/>
                                          </p:val>
                                        </p:tav>
                                        <p:tav tm="100000">
                                          <p:val>
                                            <p:strVal val="#ppt_w"/>
                                          </p:val>
                                        </p:tav>
                                      </p:tavLst>
                                    </p:anim>
                                    <p:anim calcmode="lin" valueType="num">
                                      <p:cBhvr>
                                        <p:cTn id="19" dur="1000" fill="hold"/>
                                        <p:tgtEl>
                                          <p:spTgt spid="61"/>
                                        </p:tgtEl>
                                        <p:attrNameLst>
                                          <p:attrName>ppt_h</p:attrName>
                                        </p:attrNameLst>
                                      </p:cBhvr>
                                      <p:tavLst>
                                        <p:tav tm="0">
                                          <p:val>
                                            <p:fltVal val="0"/>
                                          </p:val>
                                        </p:tav>
                                        <p:tav tm="100000">
                                          <p:val>
                                            <p:strVal val="#ppt_h"/>
                                          </p:val>
                                        </p:tav>
                                      </p:tavLst>
                                    </p:anim>
                                    <p:anim calcmode="lin" valueType="num">
                                      <p:cBhvr>
                                        <p:cTn id="20" dur="1000" fill="hold"/>
                                        <p:tgtEl>
                                          <p:spTgt spid="61"/>
                                        </p:tgtEl>
                                        <p:attrNameLst>
                                          <p:attrName>style.rotation</p:attrName>
                                        </p:attrNameLst>
                                      </p:cBhvr>
                                      <p:tavLst>
                                        <p:tav tm="0">
                                          <p:val>
                                            <p:fltVal val="90"/>
                                          </p:val>
                                        </p:tav>
                                        <p:tav tm="100000">
                                          <p:val>
                                            <p:fltVal val="0"/>
                                          </p:val>
                                        </p:tav>
                                      </p:tavLst>
                                    </p:anim>
                                    <p:animEffect transition="in" filter="fade">
                                      <p:cBhvr>
                                        <p:cTn id="21" dur="1000"/>
                                        <p:tgtEl>
                                          <p:spTgt spid="61"/>
                                        </p:tgtEl>
                                      </p:cBhvr>
                                    </p:animEffect>
                                  </p:childTnLst>
                                </p:cTn>
                              </p:par>
                            </p:childTnLst>
                          </p:cTn>
                        </p:par>
                        <p:par>
                          <p:cTn id="22" fill="hold">
                            <p:stCondLst>
                              <p:cond delay="1400"/>
                            </p:stCondLst>
                            <p:childTnLst>
                              <p:par>
                                <p:cTn id="23" presetID="22" presetClass="entr" presetSubtype="4"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down)">
                                      <p:cBhvr>
                                        <p:cTn id="25" dur="500"/>
                                        <p:tgtEl>
                                          <p:spTgt spid="10"/>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down)">
                                      <p:cBhvr>
                                        <p:cTn id="28" dur="500"/>
                                        <p:tgtEl>
                                          <p:spTgt spid="6"/>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down)">
                                      <p:cBhvr>
                                        <p:cTn id="31" dur="500"/>
                                        <p:tgtEl>
                                          <p:spTgt spid="9"/>
                                        </p:tgtEl>
                                      </p:cBhvr>
                                    </p:animEffect>
                                  </p:childTnLst>
                                </p:cTn>
                              </p:par>
                            </p:childTnLst>
                          </p:cTn>
                        </p:par>
                        <p:par>
                          <p:cTn id="32" fill="hold">
                            <p:stCondLst>
                              <p:cond delay="1900"/>
                            </p:stCondLst>
                            <p:childTnLst>
                              <p:par>
                                <p:cTn id="33" presetID="53" presetClass="entr" presetSubtype="16"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p:cTn id="40" dur="500" fill="hold"/>
                                        <p:tgtEl>
                                          <p:spTgt spid="8"/>
                                        </p:tgtEl>
                                        <p:attrNameLst>
                                          <p:attrName>ppt_w</p:attrName>
                                        </p:attrNameLst>
                                      </p:cBhvr>
                                      <p:tavLst>
                                        <p:tav tm="0">
                                          <p:val>
                                            <p:fltVal val="0"/>
                                          </p:val>
                                        </p:tav>
                                        <p:tav tm="100000">
                                          <p:val>
                                            <p:strVal val="#ppt_w"/>
                                          </p:val>
                                        </p:tav>
                                      </p:tavLst>
                                    </p:anim>
                                    <p:anim calcmode="lin" valueType="num">
                                      <p:cBhvr>
                                        <p:cTn id="41" dur="500" fill="hold"/>
                                        <p:tgtEl>
                                          <p:spTgt spid="8"/>
                                        </p:tgtEl>
                                        <p:attrNameLst>
                                          <p:attrName>ppt_h</p:attrName>
                                        </p:attrNameLst>
                                      </p:cBhvr>
                                      <p:tavLst>
                                        <p:tav tm="0">
                                          <p:val>
                                            <p:fltVal val="0"/>
                                          </p:val>
                                        </p:tav>
                                        <p:tav tm="100000">
                                          <p:val>
                                            <p:strVal val="#ppt_h"/>
                                          </p:val>
                                        </p:tav>
                                      </p:tavLst>
                                    </p:anim>
                                    <p:animEffect transition="in" filter="fade">
                                      <p:cBhvr>
                                        <p:cTn id="42" dur="500"/>
                                        <p:tgtEl>
                                          <p:spTgt spid="8"/>
                                        </p:tgtEl>
                                      </p:cBhvr>
                                    </p:animEffect>
                                  </p:childTnLst>
                                </p:cTn>
                              </p:par>
                            </p:childTnLst>
                          </p:cTn>
                        </p:par>
                        <p:par>
                          <p:cTn id="43" fill="hold">
                            <p:stCondLst>
                              <p:cond delay="2400"/>
                            </p:stCondLst>
                            <p:childTnLst>
                              <p:par>
                                <p:cTn id="44" presetID="42" presetClass="entr" presetSubtype="0"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fade">
                                      <p:cBhvr>
                                        <p:cTn id="46" dur="1000"/>
                                        <p:tgtEl>
                                          <p:spTgt spid="11"/>
                                        </p:tgtEl>
                                      </p:cBhvr>
                                    </p:animEffect>
                                    <p:anim calcmode="lin" valueType="num">
                                      <p:cBhvr>
                                        <p:cTn id="47" dur="1000" fill="hold"/>
                                        <p:tgtEl>
                                          <p:spTgt spid="11"/>
                                        </p:tgtEl>
                                        <p:attrNameLst>
                                          <p:attrName>ppt_x</p:attrName>
                                        </p:attrNameLst>
                                      </p:cBhvr>
                                      <p:tavLst>
                                        <p:tav tm="0">
                                          <p:val>
                                            <p:strVal val="#ppt_x"/>
                                          </p:val>
                                        </p:tav>
                                        <p:tav tm="100000">
                                          <p:val>
                                            <p:strVal val="#ppt_x"/>
                                          </p:val>
                                        </p:tav>
                                      </p:tavLst>
                                    </p:anim>
                                    <p:anim calcmode="lin" valueType="num">
                                      <p:cBhvr>
                                        <p:cTn id="48" dur="1000" fill="hold"/>
                                        <p:tgtEl>
                                          <p:spTgt spid="11"/>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400"/>
                                  </p:stCondLst>
                                  <p:childTnLst>
                                    <p:set>
                                      <p:cBhvr>
                                        <p:cTn id="50" dur="1" fill="hold">
                                          <p:stCondLst>
                                            <p:cond delay="0"/>
                                          </p:stCondLst>
                                        </p:cTn>
                                        <p:tgtEl>
                                          <p:spTgt spid="83"/>
                                        </p:tgtEl>
                                        <p:attrNameLst>
                                          <p:attrName>style.visibility</p:attrName>
                                        </p:attrNameLst>
                                      </p:cBhvr>
                                      <p:to>
                                        <p:strVal val="visible"/>
                                      </p:to>
                                    </p:set>
                                    <p:animEffect transition="in" filter="fade">
                                      <p:cBhvr>
                                        <p:cTn id="51" dur="1000"/>
                                        <p:tgtEl>
                                          <p:spTgt spid="83"/>
                                        </p:tgtEl>
                                      </p:cBhvr>
                                    </p:animEffect>
                                    <p:anim calcmode="lin" valueType="num">
                                      <p:cBhvr>
                                        <p:cTn id="52" dur="1000" fill="hold"/>
                                        <p:tgtEl>
                                          <p:spTgt spid="83"/>
                                        </p:tgtEl>
                                        <p:attrNameLst>
                                          <p:attrName>ppt_x</p:attrName>
                                        </p:attrNameLst>
                                      </p:cBhvr>
                                      <p:tavLst>
                                        <p:tav tm="0">
                                          <p:val>
                                            <p:strVal val="#ppt_x"/>
                                          </p:val>
                                        </p:tav>
                                        <p:tav tm="100000">
                                          <p:val>
                                            <p:strVal val="#ppt_x"/>
                                          </p:val>
                                        </p:tav>
                                      </p:tavLst>
                                    </p:anim>
                                    <p:anim calcmode="lin" valueType="num">
                                      <p:cBhvr>
                                        <p:cTn id="53" dur="1000" fill="hold"/>
                                        <p:tgtEl>
                                          <p:spTgt spid="8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P spid="9" grpId="0" animBg="1"/>
      <p:bldP spid="10" grpId="0" animBg="1"/>
      <p:bldP spid="11" grpId="0"/>
      <p:bldP spid="12" grpId="0"/>
      <p:bldP spid="8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ardrop 54"/>
          <p:cNvSpPr/>
          <p:nvPr/>
        </p:nvSpPr>
        <p:spPr>
          <a:xfrm>
            <a:off x="5192486" y="1818409"/>
            <a:ext cx="1682032" cy="1682029"/>
          </a:xfrm>
          <a:custGeom>
            <a:avLst/>
            <a:gdLst>
              <a:gd name="connsiteX0" fmla="*/ 841015 w 1682032"/>
              <a:gd name="connsiteY0" fmla="*/ 1 h 1682029"/>
              <a:gd name="connsiteX1" fmla="*/ 1682032 w 1682032"/>
              <a:gd name="connsiteY1" fmla="*/ 841013 h 1682029"/>
              <a:gd name="connsiteX2" fmla="*/ 841017 w 1682032"/>
              <a:gd name="connsiteY2" fmla="*/ 1682028 h 1682029"/>
              <a:gd name="connsiteX3" fmla="*/ 0 w 1682032"/>
              <a:gd name="connsiteY3" fmla="*/ 1682029 h 1682029"/>
              <a:gd name="connsiteX4" fmla="*/ 0 w 1682032"/>
              <a:gd name="connsiteY4" fmla="*/ 841013 h 1682029"/>
              <a:gd name="connsiteX5" fmla="*/ 841015 w 1682032"/>
              <a:gd name="connsiteY5" fmla="*/ 1 h 1682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82032" h="1682029">
                <a:moveTo>
                  <a:pt x="841015" y="1"/>
                </a:moveTo>
                <a:cubicBezTo>
                  <a:pt x="1305496" y="0"/>
                  <a:pt x="1682031" y="376534"/>
                  <a:pt x="1682032" y="841013"/>
                </a:cubicBezTo>
                <a:cubicBezTo>
                  <a:pt x="1682030" y="1305492"/>
                  <a:pt x="1305495" y="1682029"/>
                  <a:pt x="841017" y="1682028"/>
                </a:cubicBezTo>
                <a:lnTo>
                  <a:pt x="0" y="1682029"/>
                </a:lnTo>
                <a:lnTo>
                  <a:pt x="0" y="841013"/>
                </a:lnTo>
                <a:cubicBezTo>
                  <a:pt x="2" y="376535"/>
                  <a:pt x="376535" y="0"/>
                  <a:pt x="841015" y="1"/>
                </a:cubicBezTo>
                <a:close/>
              </a:path>
            </a:pathLst>
          </a:custGeom>
          <a:no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5400" dirty="0" smtClean="0">
                <a:solidFill>
                  <a:schemeClr val="bg1"/>
                </a:solidFill>
              </a:rPr>
              <a:t>W</a:t>
            </a:r>
            <a:endParaRPr lang="zh-CN" altLang="en-US" sz="5400" dirty="0">
              <a:solidFill>
                <a:schemeClr val="bg1"/>
              </a:solidFill>
            </a:endParaRPr>
          </a:p>
        </p:txBody>
      </p:sp>
      <p:sp>
        <p:nvSpPr>
          <p:cNvPr id="3" name="Teardrop 55"/>
          <p:cNvSpPr/>
          <p:nvPr/>
        </p:nvSpPr>
        <p:spPr>
          <a:xfrm>
            <a:off x="3511283" y="1818404"/>
            <a:ext cx="1682029" cy="1682031"/>
          </a:xfrm>
          <a:custGeom>
            <a:avLst/>
            <a:gdLst>
              <a:gd name="connsiteX0" fmla="*/ 841014 w 1682029"/>
              <a:gd name="connsiteY0" fmla="*/ 1 h 1682031"/>
              <a:gd name="connsiteX1" fmla="*/ 1682028 w 1682029"/>
              <a:gd name="connsiteY1" fmla="*/ 841015 h 1682031"/>
              <a:gd name="connsiteX2" fmla="*/ 1682029 w 1682029"/>
              <a:gd name="connsiteY2" fmla="*/ 1682029 h 1682031"/>
              <a:gd name="connsiteX3" fmla="*/ 841013 w 1682029"/>
              <a:gd name="connsiteY3" fmla="*/ 1682031 h 1682031"/>
              <a:gd name="connsiteX4" fmla="*/ 1 w 1682029"/>
              <a:gd name="connsiteY4" fmla="*/ 841015 h 1682031"/>
              <a:gd name="connsiteX5" fmla="*/ 841014 w 1682029"/>
              <a:gd name="connsiteY5" fmla="*/ 1 h 1682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82029" h="1682031">
                <a:moveTo>
                  <a:pt x="841014" y="1"/>
                </a:moveTo>
                <a:cubicBezTo>
                  <a:pt x="1305494" y="0"/>
                  <a:pt x="1682029" y="376536"/>
                  <a:pt x="1682028" y="841015"/>
                </a:cubicBezTo>
                <a:lnTo>
                  <a:pt x="1682029" y="1682029"/>
                </a:lnTo>
                <a:lnTo>
                  <a:pt x="841013" y="1682031"/>
                </a:lnTo>
                <a:cubicBezTo>
                  <a:pt x="376534" y="1682029"/>
                  <a:pt x="-1" y="1305494"/>
                  <a:pt x="1" y="841015"/>
                </a:cubicBezTo>
                <a:cubicBezTo>
                  <a:pt x="-2" y="376535"/>
                  <a:pt x="376535" y="0"/>
                  <a:pt x="841014" y="1"/>
                </a:cubicBezTo>
                <a:close/>
              </a:path>
            </a:pathLst>
          </a:custGeom>
          <a:no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5400" dirty="0" smtClean="0">
                <a:solidFill>
                  <a:schemeClr val="bg1"/>
                </a:solidFill>
              </a:rPr>
              <a:t>S</a:t>
            </a:r>
            <a:endParaRPr lang="zh-CN" altLang="en-US" sz="5400" dirty="0">
              <a:solidFill>
                <a:schemeClr val="bg1"/>
              </a:solidFill>
            </a:endParaRPr>
          </a:p>
        </p:txBody>
      </p:sp>
      <p:sp>
        <p:nvSpPr>
          <p:cNvPr id="4" name="Teardrop 56"/>
          <p:cNvSpPr/>
          <p:nvPr/>
        </p:nvSpPr>
        <p:spPr>
          <a:xfrm>
            <a:off x="3511287" y="3500928"/>
            <a:ext cx="1682029" cy="1682031"/>
          </a:xfrm>
          <a:custGeom>
            <a:avLst/>
            <a:gdLst>
              <a:gd name="connsiteX0" fmla="*/ 1682029 w 1682029"/>
              <a:gd name="connsiteY0" fmla="*/ 1 h 1682031"/>
              <a:gd name="connsiteX1" fmla="*/ 1682029 w 1682029"/>
              <a:gd name="connsiteY1" fmla="*/ 841015 h 1682031"/>
              <a:gd name="connsiteX2" fmla="*/ 841015 w 1682029"/>
              <a:gd name="connsiteY2" fmla="*/ 1682031 h 1682031"/>
              <a:gd name="connsiteX3" fmla="*/ 1 w 1682029"/>
              <a:gd name="connsiteY3" fmla="*/ 841016 h 1682031"/>
              <a:gd name="connsiteX4" fmla="*/ 841013 w 1682029"/>
              <a:gd name="connsiteY4" fmla="*/ 1 h 1682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2029" h="1682031">
                <a:moveTo>
                  <a:pt x="1682029" y="1"/>
                </a:moveTo>
                <a:lnTo>
                  <a:pt x="1682029" y="841015"/>
                </a:lnTo>
                <a:cubicBezTo>
                  <a:pt x="1682029" y="1305496"/>
                  <a:pt x="1305493" y="1682031"/>
                  <a:pt x="841015" y="1682031"/>
                </a:cubicBezTo>
                <a:cubicBezTo>
                  <a:pt x="376533" y="1682032"/>
                  <a:pt x="0" y="1305497"/>
                  <a:pt x="1" y="841016"/>
                </a:cubicBezTo>
                <a:cubicBezTo>
                  <a:pt x="0" y="376535"/>
                  <a:pt x="376533" y="0"/>
                  <a:pt x="841013" y="1"/>
                </a:cubicBezTo>
                <a:close/>
              </a:path>
            </a:pathLst>
          </a:custGeom>
          <a:no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5400" dirty="0" smtClean="0">
                <a:solidFill>
                  <a:schemeClr val="bg1"/>
                </a:solidFill>
              </a:rPr>
              <a:t>T</a:t>
            </a:r>
            <a:endParaRPr lang="zh-CN" altLang="en-US" sz="5400" dirty="0">
              <a:solidFill>
                <a:schemeClr val="bg1"/>
              </a:solidFill>
            </a:endParaRPr>
          </a:p>
        </p:txBody>
      </p:sp>
      <p:sp>
        <p:nvSpPr>
          <p:cNvPr id="5" name="Teardrop 57"/>
          <p:cNvSpPr/>
          <p:nvPr/>
        </p:nvSpPr>
        <p:spPr>
          <a:xfrm>
            <a:off x="5192481" y="3500931"/>
            <a:ext cx="1682031" cy="1682031"/>
          </a:xfrm>
          <a:custGeom>
            <a:avLst/>
            <a:gdLst>
              <a:gd name="connsiteX0" fmla="*/ 0 w 1682031"/>
              <a:gd name="connsiteY0" fmla="*/ 0 h 1682031"/>
              <a:gd name="connsiteX1" fmla="*/ 841017 w 1682031"/>
              <a:gd name="connsiteY1" fmla="*/ 0 h 1682031"/>
              <a:gd name="connsiteX2" fmla="*/ 1682031 w 1682031"/>
              <a:gd name="connsiteY2" fmla="*/ 841018 h 1682031"/>
              <a:gd name="connsiteX3" fmla="*/ 841016 w 1682031"/>
              <a:gd name="connsiteY3" fmla="*/ 1682031 h 1682031"/>
              <a:gd name="connsiteX4" fmla="*/ 2 w 1682031"/>
              <a:gd name="connsiteY4" fmla="*/ 841015 h 1682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2031" h="1682031">
                <a:moveTo>
                  <a:pt x="0" y="0"/>
                </a:moveTo>
                <a:lnTo>
                  <a:pt x="841017" y="0"/>
                </a:lnTo>
                <a:cubicBezTo>
                  <a:pt x="1305498" y="2"/>
                  <a:pt x="1682033" y="376537"/>
                  <a:pt x="1682031" y="841018"/>
                </a:cubicBezTo>
                <a:cubicBezTo>
                  <a:pt x="1682033" y="1305499"/>
                  <a:pt x="1305498" y="1682034"/>
                  <a:pt x="841016" y="1682031"/>
                </a:cubicBezTo>
                <a:cubicBezTo>
                  <a:pt x="376536" y="1682033"/>
                  <a:pt x="3" y="1305495"/>
                  <a:pt x="2" y="841015"/>
                </a:cubicBezTo>
                <a:close/>
              </a:path>
            </a:pathLst>
          </a:custGeom>
          <a:no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5400" dirty="0" smtClean="0">
                <a:solidFill>
                  <a:schemeClr val="bg1"/>
                </a:solidFill>
              </a:rPr>
              <a:t>O</a:t>
            </a:r>
            <a:endParaRPr lang="zh-CN" altLang="en-US" sz="5400" dirty="0">
              <a:solidFill>
                <a:schemeClr val="bg1"/>
              </a:solidFill>
            </a:endParaRPr>
          </a:p>
        </p:txBody>
      </p:sp>
      <p:sp>
        <p:nvSpPr>
          <p:cNvPr id="6" name="椭圆 5"/>
          <p:cNvSpPr/>
          <p:nvPr/>
        </p:nvSpPr>
        <p:spPr>
          <a:xfrm>
            <a:off x="520849" y="1937936"/>
            <a:ext cx="141402" cy="141402"/>
          </a:xfrm>
          <a:prstGeom prst="ellipse">
            <a:avLst/>
          </a:prstGeom>
          <a:no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 name="文本框 6"/>
          <p:cNvSpPr txBox="1"/>
          <p:nvPr/>
        </p:nvSpPr>
        <p:spPr>
          <a:xfrm>
            <a:off x="662251" y="2209046"/>
            <a:ext cx="2619095" cy="923330"/>
          </a:xfrm>
          <a:prstGeom prst="rect">
            <a:avLst/>
          </a:prstGeom>
          <a:noFill/>
        </p:spPr>
        <p:txBody>
          <a:bodyPr wrap="square" rtlCol="0">
            <a:spAutoFit/>
          </a:bodyPr>
          <a:lstStyle/>
          <a:p>
            <a:r>
              <a:rPr lang="zh-CN" altLang="en-US" b="1" dirty="0" smtClean="0">
                <a:solidFill>
                  <a:schemeClr val="bg1"/>
                </a:solidFill>
              </a:rPr>
              <a:t>请点击替换您的文字，内容简洁，意思明了即可。</a:t>
            </a:r>
            <a:endParaRPr lang="zh-CN" altLang="en-US" b="1" dirty="0">
              <a:solidFill>
                <a:schemeClr val="bg1"/>
              </a:solidFill>
            </a:endParaRPr>
          </a:p>
        </p:txBody>
      </p:sp>
      <p:sp>
        <p:nvSpPr>
          <p:cNvPr id="8" name="文本框 7"/>
          <p:cNvSpPr txBox="1"/>
          <p:nvPr/>
        </p:nvSpPr>
        <p:spPr>
          <a:xfrm>
            <a:off x="675499" y="1817911"/>
            <a:ext cx="1741202" cy="307777"/>
          </a:xfrm>
          <a:prstGeom prst="rect">
            <a:avLst/>
          </a:prstGeom>
          <a:noFill/>
        </p:spPr>
        <p:txBody>
          <a:bodyPr wrap="square" tIns="0" bIns="0" rtlCol="0">
            <a:spAutoFit/>
          </a:bodyPr>
          <a:lstStyle/>
          <a:p>
            <a:r>
              <a:rPr lang="zh-CN" altLang="en-US" sz="2000" b="1" dirty="0" smtClean="0">
                <a:solidFill>
                  <a:schemeClr val="bg1"/>
                </a:solidFill>
              </a:rPr>
              <a:t>请添加标题</a:t>
            </a:r>
            <a:endParaRPr lang="zh-CN" altLang="en-US" sz="2000" b="1" dirty="0">
              <a:solidFill>
                <a:schemeClr val="bg1"/>
              </a:solidFill>
            </a:endParaRPr>
          </a:p>
        </p:txBody>
      </p:sp>
      <p:sp>
        <p:nvSpPr>
          <p:cNvPr id="9" name="椭圆 8"/>
          <p:cNvSpPr/>
          <p:nvPr/>
        </p:nvSpPr>
        <p:spPr>
          <a:xfrm>
            <a:off x="520849" y="4141412"/>
            <a:ext cx="141402" cy="141402"/>
          </a:xfrm>
          <a:prstGeom prst="ellipse">
            <a:avLst/>
          </a:prstGeom>
          <a:no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 name="文本框 9"/>
          <p:cNvSpPr txBox="1"/>
          <p:nvPr/>
        </p:nvSpPr>
        <p:spPr>
          <a:xfrm>
            <a:off x="662251" y="4412522"/>
            <a:ext cx="2619095" cy="923330"/>
          </a:xfrm>
          <a:prstGeom prst="rect">
            <a:avLst/>
          </a:prstGeom>
          <a:noFill/>
        </p:spPr>
        <p:txBody>
          <a:bodyPr wrap="square" rtlCol="0">
            <a:spAutoFit/>
          </a:bodyPr>
          <a:lstStyle/>
          <a:p>
            <a:r>
              <a:rPr lang="zh-CN" altLang="en-US" b="1" dirty="0" smtClean="0">
                <a:solidFill>
                  <a:schemeClr val="bg1"/>
                </a:solidFill>
              </a:rPr>
              <a:t>请点击替换您的文字，内容简洁，意思明了即可。</a:t>
            </a:r>
            <a:endParaRPr lang="zh-CN" altLang="en-US" b="1" dirty="0">
              <a:solidFill>
                <a:schemeClr val="bg1"/>
              </a:solidFill>
            </a:endParaRPr>
          </a:p>
        </p:txBody>
      </p:sp>
      <p:sp>
        <p:nvSpPr>
          <p:cNvPr id="11" name="文本框 10"/>
          <p:cNvSpPr txBox="1"/>
          <p:nvPr/>
        </p:nvSpPr>
        <p:spPr>
          <a:xfrm>
            <a:off x="675499" y="4021387"/>
            <a:ext cx="1741202" cy="307777"/>
          </a:xfrm>
          <a:prstGeom prst="rect">
            <a:avLst/>
          </a:prstGeom>
          <a:noFill/>
        </p:spPr>
        <p:txBody>
          <a:bodyPr wrap="square" tIns="0" bIns="0" rtlCol="0">
            <a:spAutoFit/>
          </a:bodyPr>
          <a:lstStyle/>
          <a:p>
            <a:r>
              <a:rPr lang="zh-CN" altLang="en-US" sz="2000" b="1" dirty="0" smtClean="0">
                <a:solidFill>
                  <a:schemeClr val="bg1"/>
                </a:solidFill>
              </a:rPr>
              <a:t>请添加标题</a:t>
            </a:r>
            <a:endParaRPr lang="zh-CN" altLang="en-US" sz="2000" b="1" dirty="0">
              <a:solidFill>
                <a:schemeClr val="bg1"/>
              </a:solidFill>
            </a:endParaRPr>
          </a:p>
        </p:txBody>
      </p:sp>
      <p:sp>
        <p:nvSpPr>
          <p:cNvPr id="12" name="椭圆 11"/>
          <p:cNvSpPr/>
          <p:nvPr/>
        </p:nvSpPr>
        <p:spPr>
          <a:xfrm>
            <a:off x="7104455" y="1937936"/>
            <a:ext cx="141402" cy="141402"/>
          </a:xfrm>
          <a:prstGeom prst="ellipse">
            <a:avLst/>
          </a:prstGeom>
          <a:no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3" name="文本框 12"/>
          <p:cNvSpPr txBox="1"/>
          <p:nvPr/>
        </p:nvSpPr>
        <p:spPr>
          <a:xfrm>
            <a:off x="7245857" y="2209046"/>
            <a:ext cx="2215299" cy="923330"/>
          </a:xfrm>
          <a:prstGeom prst="rect">
            <a:avLst/>
          </a:prstGeom>
          <a:noFill/>
        </p:spPr>
        <p:txBody>
          <a:bodyPr wrap="square" rtlCol="0">
            <a:spAutoFit/>
          </a:bodyPr>
          <a:lstStyle/>
          <a:p>
            <a:r>
              <a:rPr lang="zh-CN" altLang="en-US" b="1" dirty="0" smtClean="0">
                <a:solidFill>
                  <a:schemeClr val="bg1"/>
                </a:solidFill>
              </a:rPr>
              <a:t>请点击替换您的文字，内容简洁，意思明了即可。</a:t>
            </a:r>
            <a:endParaRPr lang="zh-CN" altLang="en-US" b="1" dirty="0">
              <a:solidFill>
                <a:schemeClr val="bg1"/>
              </a:solidFill>
            </a:endParaRPr>
          </a:p>
        </p:txBody>
      </p:sp>
      <p:sp>
        <p:nvSpPr>
          <p:cNvPr id="14" name="文本框 13"/>
          <p:cNvSpPr txBox="1"/>
          <p:nvPr/>
        </p:nvSpPr>
        <p:spPr>
          <a:xfrm>
            <a:off x="7259105" y="1817911"/>
            <a:ext cx="1741202" cy="307777"/>
          </a:xfrm>
          <a:prstGeom prst="rect">
            <a:avLst/>
          </a:prstGeom>
          <a:noFill/>
        </p:spPr>
        <p:txBody>
          <a:bodyPr wrap="square" tIns="0" bIns="0" rtlCol="0">
            <a:spAutoFit/>
          </a:bodyPr>
          <a:lstStyle/>
          <a:p>
            <a:r>
              <a:rPr lang="zh-CN" altLang="en-US" sz="2000" b="1" dirty="0" smtClean="0">
                <a:solidFill>
                  <a:schemeClr val="bg1"/>
                </a:solidFill>
              </a:rPr>
              <a:t>请添加标题</a:t>
            </a:r>
            <a:endParaRPr lang="zh-CN" altLang="en-US" sz="2000" b="1" dirty="0">
              <a:solidFill>
                <a:schemeClr val="bg1"/>
              </a:solidFill>
            </a:endParaRPr>
          </a:p>
        </p:txBody>
      </p:sp>
      <p:sp>
        <p:nvSpPr>
          <p:cNvPr id="15" name="椭圆 14"/>
          <p:cNvSpPr/>
          <p:nvPr/>
        </p:nvSpPr>
        <p:spPr>
          <a:xfrm>
            <a:off x="7104455" y="4141412"/>
            <a:ext cx="141402" cy="141402"/>
          </a:xfrm>
          <a:prstGeom prst="ellipse">
            <a:avLst/>
          </a:prstGeom>
          <a:no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6" name="文本框 15"/>
          <p:cNvSpPr txBox="1"/>
          <p:nvPr/>
        </p:nvSpPr>
        <p:spPr>
          <a:xfrm>
            <a:off x="7245857" y="4412522"/>
            <a:ext cx="2215299" cy="923330"/>
          </a:xfrm>
          <a:prstGeom prst="rect">
            <a:avLst/>
          </a:prstGeom>
          <a:noFill/>
        </p:spPr>
        <p:txBody>
          <a:bodyPr wrap="square" rtlCol="0">
            <a:spAutoFit/>
          </a:bodyPr>
          <a:lstStyle/>
          <a:p>
            <a:r>
              <a:rPr lang="zh-CN" altLang="en-US" b="1" dirty="0" smtClean="0">
                <a:solidFill>
                  <a:schemeClr val="bg1"/>
                </a:solidFill>
              </a:rPr>
              <a:t>请点击替换您的文字，内容简洁，意思明了即可。</a:t>
            </a:r>
            <a:endParaRPr lang="zh-CN" altLang="en-US" b="1" dirty="0">
              <a:solidFill>
                <a:schemeClr val="bg1"/>
              </a:solidFill>
            </a:endParaRPr>
          </a:p>
        </p:txBody>
      </p:sp>
      <p:sp>
        <p:nvSpPr>
          <p:cNvPr id="17" name="文本框 16"/>
          <p:cNvSpPr txBox="1"/>
          <p:nvPr/>
        </p:nvSpPr>
        <p:spPr>
          <a:xfrm>
            <a:off x="7259105" y="4021387"/>
            <a:ext cx="1741202" cy="307777"/>
          </a:xfrm>
          <a:prstGeom prst="rect">
            <a:avLst/>
          </a:prstGeom>
          <a:noFill/>
        </p:spPr>
        <p:txBody>
          <a:bodyPr wrap="square" tIns="0" bIns="0" rtlCol="0">
            <a:spAutoFit/>
          </a:bodyPr>
          <a:lstStyle/>
          <a:p>
            <a:r>
              <a:rPr lang="zh-CN" altLang="en-US" sz="2000" b="1" dirty="0" smtClean="0">
                <a:solidFill>
                  <a:schemeClr val="bg1"/>
                </a:solidFill>
              </a:rPr>
              <a:t>请添加标题</a:t>
            </a:r>
            <a:endParaRPr lang="zh-CN" altLang="en-US" sz="2000" b="1" dirty="0">
              <a:solidFill>
                <a:schemeClr val="bg1"/>
              </a:solidFill>
            </a:endParaRPr>
          </a:p>
        </p:txBody>
      </p:sp>
      <p:sp>
        <p:nvSpPr>
          <p:cNvPr id="18" name="矩形 17"/>
          <p:cNvSpPr/>
          <p:nvPr/>
        </p:nvSpPr>
        <p:spPr>
          <a:xfrm>
            <a:off x="1971798" y="214599"/>
            <a:ext cx="4339650" cy="646331"/>
          </a:xfrm>
          <a:prstGeom prst="rect">
            <a:avLst/>
          </a:prstGeom>
          <a:noFill/>
        </p:spPr>
        <p:txBody>
          <a:bodyPr wrap="none" lIns="91440" tIns="45720" rIns="91440" bIns="45720">
            <a:spAutoFit/>
          </a:bodyPr>
          <a:lstStyle/>
          <a:p>
            <a:pPr algn="ctr"/>
            <a:r>
              <a:rPr lang="zh-CN" altLang="en-US" sz="3600" b="0" cap="none" spc="0" dirty="0" smtClean="0">
                <a:ln w="0"/>
                <a:solidFill>
                  <a:schemeClr val="bg1"/>
                </a:solidFill>
                <a:effectLst>
                  <a:outerShdw blurRad="38100" dist="19050" dir="2700000" algn="tl" rotWithShape="0">
                    <a:schemeClr val="dk1">
                      <a:alpha val="40000"/>
                    </a:schemeClr>
                  </a:outerShdw>
                </a:effectLst>
                <a:latin typeface="方正舒体" panose="02010601030101010101" pitchFamily="2" charset="-122"/>
                <a:ea typeface="方正舒体" panose="02010601030101010101" pitchFamily="2" charset="-122"/>
              </a:rPr>
              <a:t>请输入替换你的标题</a:t>
            </a:r>
            <a:endParaRPr lang="zh-CN" altLang="en-US" sz="3600" b="0" cap="none" spc="0" dirty="0">
              <a:ln w="0"/>
              <a:solidFill>
                <a:schemeClr val="bg1"/>
              </a:solidFill>
              <a:effectLst>
                <a:outerShdw blurRad="38100" dist="19050" dir="2700000" algn="tl" rotWithShape="0">
                  <a:schemeClr val="dk1">
                    <a:alpha val="40000"/>
                  </a:schemeClr>
                </a:outerShdw>
              </a:effectLst>
              <a:latin typeface="方正舒体" panose="02010601030101010101" pitchFamily="2" charset="-122"/>
              <a:ea typeface="方正舒体" panose="02010601030101010101" pitchFamily="2" charset="-122"/>
            </a:endParaRPr>
          </a:p>
        </p:txBody>
      </p:sp>
    </p:spTree>
    <p:extLst>
      <p:ext uri="{BB962C8B-B14F-4D97-AF65-F5344CB8AC3E}">
        <p14:creationId xmlns:p14="http://schemas.microsoft.com/office/powerpoint/2010/main" val="2365149545"/>
      </p:ext>
    </p:extLst>
  </p:cSld>
  <p:clrMapOvr>
    <a:masterClrMapping/>
  </p:clrMapOvr>
  <mc:AlternateContent xmlns:mc="http://schemas.openxmlformats.org/markup-compatibility/2006" xmlns:p14="http://schemas.microsoft.com/office/powerpoint/2010/main">
    <mc:Choice Requires="p14">
      <p:transition spd="slow" p14:dur="1299">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1000"/>
                                        <p:tgtEl>
                                          <p:spTgt spid="3"/>
                                        </p:tgtEl>
                                      </p:cBhvr>
                                    </p:animEffect>
                                  </p:childTnLst>
                                </p:cTn>
                              </p:par>
                            </p:childTnLst>
                          </p:cTn>
                        </p:par>
                        <p:par>
                          <p:cTn id="14" fill="hold">
                            <p:stCondLst>
                              <p:cond delay="2000"/>
                            </p:stCondLst>
                            <p:childTnLst>
                              <p:par>
                                <p:cTn id="15" presetID="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0-#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2500"/>
                            </p:stCondLst>
                            <p:childTnLst>
                              <p:par>
                                <p:cTn id="20" presetID="23" presetClass="entr" presetSubtype="16"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childTnLst>
                                </p:cTn>
                              </p:par>
                            </p:childTnLst>
                          </p:cTn>
                        </p:par>
                        <p:par>
                          <p:cTn id="24" fill="hold">
                            <p:stCondLst>
                              <p:cond delay="3000"/>
                            </p:stCondLst>
                            <p:childTnLst>
                              <p:par>
                                <p:cTn id="25" presetID="52" presetClass="entr" presetSubtype="0"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Scale>
                                      <p:cBhvr>
                                        <p:cTn id="27"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7"/>
                                        </p:tgtEl>
                                        <p:attrNameLst>
                                          <p:attrName>ppt_x</p:attrName>
                                          <p:attrName>ppt_y</p:attrName>
                                        </p:attrNameLst>
                                      </p:cBhvr>
                                    </p:animMotion>
                                    <p:animEffect transition="in" filter="fade">
                                      <p:cBhvr>
                                        <p:cTn id="29" dur="1000"/>
                                        <p:tgtEl>
                                          <p:spTgt spid="7"/>
                                        </p:tgtEl>
                                      </p:cBhvr>
                                    </p:animEffect>
                                  </p:childTnLst>
                                </p:cTn>
                              </p:par>
                            </p:childTnLst>
                          </p:cTn>
                        </p:par>
                        <p:par>
                          <p:cTn id="30" fill="hold">
                            <p:stCondLst>
                              <p:cond delay="4000"/>
                            </p:stCondLst>
                            <p:childTnLst>
                              <p:par>
                                <p:cTn id="31" presetID="22" presetClass="entr" presetSubtype="1" fill="hold" grpId="0" nodeType="after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wipe(up)">
                                      <p:cBhvr>
                                        <p:cTn id="33" dur="1000"/>
                                        <p:tgtEl>
                                          <p:spTgt spid="4"/>
                                        </p:tgtEl>
                                      </p:cBhvr>
                                    </p:animEffect>
                                  </p:childTnLst>
                                </p:cTn>
                              </p:par>
                            </p:childTnLst>
                          </p:cTn>
                        </p:par>
                        <p:par>
                          <p:cTn id="34" fill="hold">
                            <p:stCondLst>
                              <p:cond delay="5000"/>
                            </p:stCondLst>
                            <p:childTnLst>
                              <p:par>
                                <p:cTn id="35" presetID="2" presetClass="entr" presetSubtype="8"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0-#ppt_w/2"/>
                                          </p:val>
                                        </p:tav>
                                        <p:tav tm="100000">
                                          <p:val>
                                            <p:strVal val="#ppt_x"/>
                                          </p:val>
                                        </p:tav>
                                      </p:tavLst>
                                    </p:anim>
                                    <p:anim calcmode="lin" valueType="num">
                                      <p:cBhvr additive="base">
                                        <p:cTn id="38" dur="500" fill="hold"/>
                                        <p:tgtEl>
                                          <p:spTgt spid="9"/>
                                        </p:tgtEl>
                                        <p:attrNameLst>
                                          <p:attrName>ppt_y</p:attrName>
                                        </p:attrNameLst>
                                      </p:cBhvr>
                                      <p:tavLst>
                                        <p:tav tm="0">
                                          <p:val>
                                            <p:strVal val="#ppt_y"/>
                                          </p:val>
                                        </p:tav>
                                        <p:tav tm="100000">
                                          <p:val>
                                            <p:strVal val="#ppt_y"/>
                                          </p:val>
                                        </p:tav>
                                      </p:tavLst>
                                    </p:anim>
                                  </p:childTnLst>
                                </p:cTn>
                              </p:par>
                            </p:childTnLst>
                          </p:cTn>
                        </p:par>
                        <p:par>
                          <p:cTn id="39" fill="hold">
                            <p:stCondLst>
                              <p:cond delay="5500"/>
                            </p:stCondLst>
                            <p:childTnLst>
                              <p:par>
                                <p:cTn id="40" presetID="23" presetClass="entr" presetSubtype="16"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childTnLst>
                                </p:cTn>
                              </p:par>
                            </p:childTnLst>
                          </p:cTn>
                        </p:par>
                        <p:par>
                          <p:cTn id="44" fill="hold">
                            <p:stCondLst>
                              <p:cond delay="6000"/>
                            </p:stCondLst>
                            <p:childTnLst>
                              <p:par>
                                <p:cTn id="45" presetID="52" presetClass="entr" presetSubtype="0"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Scale>
                                      <p:cBhvr>
                                        <p:cTn id="47"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10"/>
                                        </p:tgtEl>
                                        <p:attrNameLst>
                                          <p:attrName>ppt_x</p:attrName>
                                          <p:attrName>ppt_y</p:attrName>
                                        </p:attrNameLst>
                                      </p:cBhvr>
                                    </p:animMotion>
                                    <p:animEffect transition="in" filter="fade">
                                      <p:cBhvr>
                                        <p:cTn id="49" dur="1000"/>
                                        <p:tgtEl>
                                          <p:spTgt spid="10"/>
                                        </p:tgtEl>
                                      </p:cBhvr>
                                    </p:animEffect>
                                  </p:childTnLst>
                                </p:cTn>
                              </p:par>
                            </p:childTnLst>
                          </p:cTn>
                        </p:par>
                        <p:par>
                          <p:cTn id="50" fill="hold">
                            <p:stCondLst>
                              <p:cond delay="7000"/>
                            </p:stCondLst>
                            <p:childTnLst>
                              <p:par>
                                <p:cTn id="51" presetID="22" presetClass="entr" presetSubtype="1" fill="hold" grpId="0" nodeType="afterEffect">
                                  <p:stCondLst>
                                    <p:cond delay="0"/>
                                  </p:stCondLst>
                                  <p:childTnLst>
                                    <p:set>
                                      <p:cBhvr>
                                        <p:cTn id="52" dur="1" fill="hold">
                                          <p:stCondLst>
                                            <p:cond delay="0"/>
                                          </p:stCondLst>
                                        </p:cTn>
                                        <p:tgtEl>
                                          <p:spTgt spid="5"/>
                                        </p:tgtEl>
                                        <p:attrNameLst>
                                          <p:attrName>style.visibility</p:attrName>
                                        </p:attrNameLst>
                                      </p:cBhvr>
                                      <p:to>
                                        <p:strVal val="visible"/>
                                      </p:to>
                                    </p:set>
                                    <p:animEffect transition="in" filter="wipe(up)">
                                      <p:cBhvr>
                                        <p:cTn id="53" dur="1000"/>
                                        <p:tgtEl>
                                          <p:spTgt spid="5"/>
                                        </p:tgtEl>
                                      </p:cBhvr>
                                    </p:animEffect>
                                  </p:childTnLst>
                                </p:cTn>
                              </p:par>
                            </p:childTnLst>
                          </p:cTn>
                        </p:par>
                        <p:par>
                          <p:cTn id="54" fill="hold">
                            <p:stCondLst>
                              <p:cond delay="8000"/>
                            </p:stCondLst>
                            <p:childTnLst>
                              <p:par>
                                <p:cTn id="55" presetID="2" presetClass="entr" presetSubtype="2"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 calcmode="lin" valueType="num">
                                      <p:cBhvr additive="base">
                                        <p:cTn id="57" dur="500" fill="hold"/>
                                        <p:tgtEl>
                                          <p:spTgt spid="15"/>
                                        </p:tgtEl>
                                        <p:attrNameLst>
                                          <p:attrName>ppt_x</p:attrName>
                                        </p:attrNameLst>
                                      </p:cBhvr>
                                      <p:tavLst>
                                        <p:tav tm="0">
                                          <p:val>
                                            <p:strVal val="1+#ppt_w/2"/>
                                          </p:val>
                                        </p:tav>
                                        <p:tav tm="100000">
                                          <p:val>
                                            <p:strVal val="#ppt_x"/>
                                          </p:val>
                                        </p:tav>
                                      </p:tavLst>
                                    </p:anim>
                                    <p:anim calcmode="lin" valueType="num">
                                      <p:cBhvr additive="base">
                                        <p:cTn id="58" dur="500" fill="hold"/>
                                        <p:tgtEl>
                                          <p:spTgt spid="15"/>
                                        </p:tgtEl>
                                        <p:attrNameLst>
                                          <p:attrName>ppt_y</p:attrName>
                                        </p:attrNameLst>
                                      </p:cBhvr>
                                      <p:tavLst>
                                        <p:tav tm="0">
                                          <p:val>
                                            <p:strVal val="#ppt_y"/>
                                          </p:val>
                                        </p:tav>
                                        <p:tav tm="100000">
                                          <p:val>
                                            <p:strVal val="#ppt_y"/>
                                          </p:val>
                                        </p:tav>
                                      </p:tavLst>
                                    </p:anim>
                                  </p:childTnLst>
                                </p:cTn>
                              </p:par>
                            </p:childTnLst>
                          </p:cTn>
                        </p:par>
                        <p:par>
                          <p:cTn id="59" fill="hold">
                            <p:stCondLst>
                              <p:cond delay="8500"/>
                            </p:stCondLst>
                            <p:childTnLst>
                              <p:par>
                                <p:cTn id="60" presetID="23" presetClass="entr" presetSubtype="16" fill="hold" grpId="0" nodeType="afterEffect">
                                  <p:stCondLst>
                                    <p:cond delay="0"/>
                                  </p:stCondLst>
                                  <p:childTnLst>
                                    <p:set>
                                      <p:cBhvr>
                                        <p:cTn id="61" dur="1" fill="hold">
                                          <p:stCondLst>
                                            <p:cond delay="0"/>
                                          </p:stCondLst>
                                        </p:cTn>
                                        <p:tgtEl>
                                          <p:spTgt spid="17"/>
                                        </p:tgtEl>
                                        <p:attrNameLst>
                                          <p:attrName>style.visibility</p:attrName>
                                        </p:attrNameLst>
                                      </p:cBhvr>
                                      <p:to>
                                        <p:strVal val="visible"/>
                                      </p:to>
                                    </p:set>
                                    <p:anim calcmode="lin" valueType="num">
                                      <p:cBhvr>
                                        <p:cTn id="62" dur="500" fill="hold"/>
                                        <p:tgtEl>
                                          <p:spTgt spid="17"/>
                                        </p:tgtEl>
                                        <p:attrNameLst>
                                          <p:attrName>ppt_w</p:attrName>
                                        </p:attrNameLst>
                                      </p:cBhvr>
                                      <p:tavLst>
                                        <p:tav tm="0">
                                          <p:val>
                                            <p:fltVal val="0"/>
                                          </p:val>
                                        </p:tav>
                                        <p:tav tm="100000">
                                          <p:val>
                                            <p:strVal val="#ppt_w"/>
                                          </p:val>
                                        </p:tav>
                                      </p:tavLst>
                                    </p:anim>
                                    <p:anim calcmode="lin" valueType="num">
                                      <p:cBhvr>
                                        <p:cTn id="63" dur="500" fill="hold"/>
                                        <p:tgtEl>
                                          <p:spTgt spid="17"/>
                                        </p:tgtEl>
                                        <p:attrNameLst>
                                          <p:attrName>ppt_h</p:attrName>
                                        </p:attrNameLst>
                                      </p:cBhvr>
                                      <p:tavLst>
                                        <p:tav tm="0">
                                          <p:val>
                                            <p:fltVal val="0"/>
                                          </p:val>
                                        </p:tav>
                                        <p:tav tm="100000">
                                          <p:val>
                                            <p:strVal val="#ppt_h"/>
                                          </p:val>
                                        </p:tav>
                                      </p:tavLst>
                                    </p:anim>
                                  </p:childTnLst>
                                </p:cTn>
                              </p:par>
                            </p:childTnLst>
                          </p:cTn>
                        </p:par>
                        <p:par>
                          <p:cTn id="64" fill="hold">
                            <p:stCondLst>
                              <p:cond delay="9000"/>
                            </p:stCondLst>
                            <p:childTnLst>
                              <p:par>
                                <p:cTn id="65" presetID="52"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Scale>
                                      <p:cBhvr>
                                        <p:cTn id="67"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8" dur="1000" decel="50000" fill="hold">
                                          <p:stCondLst>
                                            <p:cond delay="0"/>
                                          </p:stCondLst>
                                        </p:cTn>
                                        <p:tgtEl>
                                          <p:spTgt spid="16"/>
                                        </p:tgtEl>
                                        <p:attrNameLst>
                                          <p:attrName>ppt_x</p:attrName>
                                          <p:attrName>ppt_y</p:attrName>
                                        </p:attrNameLst>
                                      </p:cBhvr>
                                    </p:animMotion>
                                    <p:animEffect transition="in" filter="fade">
                                      <p:cBhvr>
                                        <p:cTn id="69" dur="1000"/>
                                        <p:tgtEl>
                                          <p:spTgt spid="16"/>
                                        </p:tgtEl>
                                      </p:cBhvr>
                                    </p:animEffect>
                                  </p:childTnLst>
                                </p:cTn>
                              </p:par>
                            </p:childTnLst>
                          </p:cTn>
                        </p:par>
                        <p:par>
                          <p:cTn id="70" fill="hold">
                            <p:stCondLst>
                              <p:cond delay="10000"/>
                            </p:stCondLst>
                            <p:childTnLst>
                              <p:par>
                                <p:cTn id="71" presetID="22" presetClass="entr" presetSubtype="4" fill="hold" grpId="0" nodeType="afterEffect">
                                  <p:stCondLst>
                                    <p:cond delay="0"/>
                                  </p:stCondLst>
                                  <p:childTnLst>
                                    <p:set>
                                      <p:cBhvr>
                                        <p:cTn id="72" dur="1" fill="hold">
                                          <p:stCondLst>
                                            <p:cond delay="0"/>
                                          </p:stCondLst>
                                        </p:cTn>
                                        <p:tgtEl>
                                          <p:spTgt spid="2"/>
                                        </p:tgtEl>
                                        <p:attrNameLst>
                                          <p:attrName>style.visibility</p:attrName>
                                        </p:attrNameLst>
                                      </p:cBhvr>
                                      <p:to>
                                        <p:strVal val="visible"/>
                                      </p:to>
                                    </p:set>
                                    <p:animEffect transition="in" filter="wipe(down)">
                                      <p:cBhvr>
                                        <p:cTn id="73" dur="1000"/>
                                        <p:tgtEl>
                                          <p:spTgt spid="2"/>
                                        </p:tgtEl>
                                      </p:cBhvr>
                                    </p:animEffect>
                                  </p:childTnLst>
                                </p:cTn>
                              </p:par>
                            </p:childTnLst>
                          </p:cTn>
                        </p:par>
                        <p:par>
                          <p:cTn id="74" fill="hold">
                            <p:stCondLst>
                              <p:cond delay="11000"/>
                            </p:stCondLst>
                            <p:childTnLst>
                              <p:par>
                                <p:cTn id="75" presetID="2" presetClass="entr" presetSubtype="2" fill="hold" grpId="0" nodeType="afterEffect">
                                  <p:stCondLst>
                                    <p:cond delay="0"/>
                                  </p:stCondLst>
                                  <p:childTnLst>
                                    <p:set>
                                      <p:cBhvr>
                                        <p:cTn id="76" dur="1" fill="hold">
                                          <p:stCondLst>
                                            <p:cond delay="0"/>
                                          </p:stCondLst>
                                        </p:cTn>
                                        <p:tgtEl>
                                          <p:spTgt spid="12"/>
                                        </p:tgtEl>
                                        <p:attrNameLst>
                                          <p:attrName>style.visibility</p:attrName>
                                        </p:attrNameLst>
                                      </p:cBhvr>
                                      <p:to>
                                        <p:strVal val="visible"/>
                                      </p:to>
                                    </p:set>
                                    <p:anim calcmode="lin" valueType="num">
                                      <p:cBhvr additive="base">
                                        <p:cTn id="77" dur="500" fill="hold"/>
                                        <p:tgtEl>
                                          <p:spTgt spid="12"/>
                                        </p:tgtEl>
                                        <p:attrNameLst>
                                          <p:attrName>ppt_x</p:attrName>
                                        </p:attrNameLst>
                                      </p:cBhvr>
                                      <p:tavLst>
                                        <p:tav tm="0">
                                          <p:val>
                                            <p:strVal val="1+#ppt_w/2"/>
                                          </p:val>
                                        </p:tav>
                                        <p:tav tm="100000">
                                          <p:val>
                                            <p:strVal val="#ppt_x"/>
                                          </p:val>
                                        </p:tav>
                                      </p:tavLst>
                                    </p:anim>
                                    <p:anim calcmode="lin" valueType="num">
                                      <p:cBhvr additive="base">
                                        <p:cTn id="78" dur="500" fill="hold"/>
                                        <p:tgtEl>
                                          <p:spTgt spid="12"/>
                                        </p:tgtEl>
                                        <p:attrNameLst>
                                          <p:attrName>ppt_y</p:attrName>
                                        </p:attrNameLst>
                                      </p:cBhvr>
                                      <p:tavLst>
                                        <p:tav tm="0">
                                          <p:val>
                                            <p:strVal val="#ppt_y"/>
                                          </p:val>
                                        </p:tav>
                                        <p:tav tm="100000">
                                          <p:val>
                                            <p:strVal val="#ppt_y"/>
                                          </p:val>
                                        </p:tav>
                                      </p:tavLst>
                                    </p:anim>
                                  </p:childTnLst>
                                </p:cTn>
                              </p:par>
                            </p:childTnLst>
                          </p:cTn>
                        </p:par>
                        <p:par>
                          <p:cTn id="79" fill="hold">
                            <p:stCondLst>
                              <p:cond delay="11500"/>
                            </p:stCondLst>
                            <p:childTnLst>
                              <p:par>
                                <p:cTn id="80" presetID="23" presetClass="entr" presetSubtype="16" fill="hold" grpId="0" nodeType="afterEffect">
                                  <p:stCondLst>
                                    <p:cond delay="0"/>
                                  </p:stCondLst>
                                  <p:childTnLst>
                                    <p:set>
                                      <p:cBhvr>
                                        <p:cTn id="81" dur="1" fill="hold">
                                          <p:stCondLst>
                                            <p:cond delay="0"/>
                                          </p:stCondLst>
                                        </p:cTn>
                                        <p:tgtEl>
                                          <p:spTgt spid="14"/>
                                        </p:tgtEl>
                                        <p:attrNameLst>
                                          <p:attrName>style.visibility</p:attrName>
                                        </p:attrNameLst>
                                      </p:cBhvr>
                                      <p:to>
                                        <p:strVal val="visible"/>
                                      </p:to>
                                    </p:set>
                                    <p:anim calcmode="lin" valueType="num">
                                      <p:cBhvr>
                                        <p:cTn id="82" dur="500" fill="hold"/>
                                        <p:tgtEl>
                                          <p:spTgt spid="14"/>
                                        </p:tgtEl>
                                        <p:attrNameLst>
                                          <p:attrName>ppt_w</p:attrName>
                                        </p:attrNameLst>
                                      </p:cBhvr>
                                      <p:tavLst>
                                        <p:tav tm="0">
                                          <p:val>
                                            <p:fltVal val="0"/>
                                          </p:val>
                                        </p:tav>
                                        <p:tav tm="100000">
                                          <p:val>
                                            <p:strVal val="#ppt_w"/>
                                          </p:val>
                                        </p:tav>
                                      </p:tavLst>
                                    </p:anim>
                                    <p:anim calcmode="lin" valueType="num">
                                      <p:cBhvr>
                                        <p:cTn id="83" dur="500" fill="hold"/>
                                        <p:tgtEl>
                                          <p:spTgt spid="14"/>
                                        </p:tgtEl>
                                        <p:attrNameLst>
                                          <p:attrName>ppt_h</p:attrName>
                                        </p:attrNameLst>
                                      </p:cBhvr>
                                      <p:tavLst>
                                        <p:tav tm="0">
                                          <p:val>
                                            <p:fltVal val="0"/>
                                          </p:val>
                                        </p:tav>
                                        <p:tav tm="100000">
                                          <p:val>
                                            <p:strVal val="#ppt_h"/>
                                          </p:val>
                                        </p:tav>
                                      </p:tavLst>
                                    </p:anim>
                                  </p:childTnLst>
                                </p:cTn>
                              </p:par>
                            </p:childTnLst>
                          </p:cTn>
                        </p:par>
                        <p:par>
                          <p:cTn id="84" fill="hold">
                            <p:stCondLst>
                              <p:cond delay="12000"/>
                            </p:stCondLst>
                            <p:childTnLst>
                              <p:par>
                                <p:cTn id="85" presetID="52" presetClass="entr" presetSubtype="0" fill="hold" grpId="0" nodeType="afterEffect">
                                  <p:stCondLst>
                                    <p:cond delay="0"/>
                                  </p:stCondLst>
                                  <p:childTnLst>
                                    <p:set>
                                      <p:cBhvr>
                                        <p:cTn id="86" dur="1" fill="hold">
                                          <p:stCondLst>
                                            <p:cond delay="0"/>
                                          </p:stCondLst>
                                        </p:cTn>
                                        <p:tgtEl>
                                          <p:spTgt spid="13"/>
                                        </p:tgtEl>
                                        <p:attrNameLst>
                                          <p:attrName>style.visibility</p:attrName>
                                        </p:attrNameLst>
                                      </p:cBhvr>
                                      <p:to>
                                        <p:strVal val="visible"/>
                                      </p:to>
                                    </p:set>
                                    <p:animScale>
                                      <p:cBhvr>
                                        <p:cTn id="87"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8" dur="1000" decel="50000" fill="hold">
                                          <p:stCondLst>
                                            <p:cond delay="0"/>
                                          </p:stCondLst>
                                        </p:cTn>
                                        <p:tgtEl>
                                          <p:spTgt spid="13"/>
                                        </p:tgtEl>
                                        <p:attrNameLst>
                                          <p:attrName>ppt_x</p:attrName>
                                          <p:attrName>ppt_y</p:attrName>
                                        </p:attrNameLst>
                                      </p:cBhvr>
                                    </p:animMotion>
                                    <p:animEffect transition="in" filter="fade">
                                      <p:cBhvr>
                                        <p:cTn id="89"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p:bldP spid="8" grpId="0"/>
      <p:bldP spid="9" grpId="0" animBg="1"/>
      <p:bldP spid="10" grpId="0"/>
      <p:bldP spid="11" grpId="0"/>
      <p:bldP spid="12" grpId="0" animBg="1"/>
      <p:bldP spid="13" grpId="0"/>
      <p:bldP spid="14" grpId="0"/>
      <p:bldP spid="15" grpId="0" animBg="1"/>
      <p:bldP spid="16" grpId="0"/>
      <p:bldP spid="17" grpId="0"/>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图表 8"/>
          <p:cNvGraphicFramePr/>
          <p:nvPr>
            <p:extLst>
              <p:ext uri="{D42A27DB-BD31-4B8C-83A1-F6EECF244321}">
                <p14:modId xmlns:p14="http://schemas.microsoft.com/office/powerpoint/2010/main" val="1156437496"/>
              </p:ext>
            </p:extLst>
          </p:nvPr>
        </p:nvGraphicFramePr>
        <p:xfrm>
          <a:off x="174171" y="827616"/>
          <a:ext cx="8128000" cy="5418667"/>
        </p:xfrm>
        <a:graphic>
          <a:graphicData uri="http://schemas.openxmlformats.org/drawingml/2006/chart">
            <c:chart xmlns:c="http://schemas.openxmlformats.org/drawingml/2006/chart" xmlns:r="http://schemas.openxmlformats.org/officeDocument/2006/relationships" r:id="rId2"/>
          </a:graphicData>
        </a:graphic>
      </p:graphicFrame>
      <p:sp>
        <p:nvSpPr>
          <p:cNvPr id="10" name="矩形 9"/>
          <p:cNvSpPr/>
          <p:nvPr/>
        </p:nvSpPr>
        <p:spPr>
          <a:xfrm>
            <a:off x="6502842" y="203717"/>
            <a:ext cx="4339650" cy="646331"/>
          </a:xfrm>
          <a:prstGeom prst="rect">
            <a:avLst/>
          </a:prstGeom>
          <a:noFill/>
        </p:spPr>
        <p:txBody>
          <a:bodyPr wrap="none" lIns="91440" tIns="45720" rIns="91440" bIns="45720">
            <a:spAutoFit/>
          </a:bodyPr>
          <a:lstStyle/>
          <a:p>
            <a:pPr algn="ctr"/>
            <a:r>
              <a:rPr lang="zh-CN" altLang="en-US" sz="3600" b="0" cap="none" spc="0" dirty="0" smtClean="0">
                <a:ln w="0"/>
                <a:solidFill>
                  <a:schemeClr val="bg1"/>
                </a:solidFill>
                <a:effectLst>
                  <a:outerShdw blurRad="38100" dist="19050" dir="2700000" algn="tl" rotWithShape="0">
                    <a:schemeClr val="dk1">
                      <a:alpha val="40000"/>
                    </a:schemeClr>
                  </a:outerShdw>
                </a:effectLst>
                <a:latin typeface="方正舒体" panose="02010601030101010101" pitchFamily="2" charset="-122"/>
                <a:ea typeface="方正舒体" panose="02010601030101010101" pitchFamily="2" charset="-122"/>
              </a:rPr>
              <a:t>请输入替换你的标题</a:t>
            </a:r>
            <a:endParaRPr lang="zh-CN" altLang="en-US" sz="3600" b="0" cap="none" spc="0" dirty="0">
              <a:ln w="0"/>
              <a:solidFill>
                <a:schemeClr val="bg1"/>
              </a:solidFill>
              <a:effectLst>
                <a:outerShdw blurRad="38100" dist="19050" dir="2700000" algn="tl" rotWithShape="0">
                  <a:schemeClr val="dk1">
                    <a:alpha val="40000"/>
                  </a:schemeClr>
                </a:outerShdw>
              </a:effectLst>
              <a:latin typeface="方正舒体" panose="02010601030101010101" pitchFamily="2" charset="-122"/>
              <a:ea typeface="方正舒体" panose="02010601030101010101" pitchFamily="2" charset="-122"/>
            </a:endParaRPr>
          </a:p>
        </p:txBody>
      </p:sp>
      <p:sp>
        <p:nvSpPr>
          <p:cNvPr id="5" name="文本框 4"/>
          <p:cNvSpPr txBox="1"/>
          <p:nvPr/>
        </p:nvSpPr>
        <p:spPr>
          <a:xfrm>
            <a:off x="8534781" y="2120247"/>
            <a:ext cx="3315790" cy="646331"/>
          </a:xfrm>
          <a:prstGeom prst="rect">
            <a:avLst/>
          </a:prstGeom>
          <a:noFill/>
        </p:spPr>
        <p:txBody>
          <a:bodyPr wrap="square" rtlCol="0">
            <a:spAutoFit/>
          </a:bodyPr>
          <a:lstStyle/>
          <a:p>
            <a:r>
              <a:rPr lang="zh-CN" altLang="en-US" dirty="0" smtClean="0">
                <a:solidFill>
                  <a:schemeClr val="bg1"/>
                </a:solidFill>
              </a:rPr>
              <a:t>请点击替换您的文字，内容简洁，意思明了即可。</a:t>
            </a:r>
            <a:endParaRPr lang="zh-CN" altLang="en-US" dirty="0">
              <a:solidFill>
                <a:schemeClr val="bg1"/>
              </a:solidFill>
            </a:endParaRPr>
          </a:p>
        </p:txBody>
      </p:sp>
      <p:sp>
        <p:nvSpPr>
          <p:cNvPr id="6" name="文本框 5"/>
          <p:cNvSpPr txBox="1"/>
          <p:nvPr/>
        </p:nvSpPr>
        <p:spPr>
          <a:xfrm>
            <a:off x="8534781" y="3213783"/>
            <a:ext cx="3315790" cy="646331"/>
          </a:xfrm>
          <a:prstGeom prst="rect">
            <a:avLst/>
          </a:prstGeom>
          <a:noFill/>
        </p:spPr>
        <p:txBody>
          <a:bodyPr wrap="square" rtlCol="0">
            <a:spAutoFit/>
          </a:bodyPr>
          <a:lstStyle/>
          <a:p>
            <a:r>
              <a:rPr lang="zh-CN" altLang="en-US" dirty="0" smtClean="0">
                <a:solidFill>
                  <a:schemeClr val="bg1"/>
                </a:solidFill>
              </a:rPr>
              <a:t>请点击替换您的文字，内容简洁，意思明了即可。</a:t>
            </a:r>
            <a:endParaRPr lang="zh-CN" altLang="en-US" dirty="0">
              <a:solidFill>
                <a:schemeClr val="bg1"/>
              </a:solidFill>
            </a:endParaRPr>
          </a:p>
        </p:txBody>
      </p:sp>
      <p:sp>
        <p:nvSpPr>
          <p:cNvPr id="7" name="文本框 6"/>
          <p:cNvSpPr txBox="1"/>
          <p:nvPr/>
        </p:nvSpPr>
        <p:spPr>
          <a:xfrm>
            <a:off x="8534781" y="4307319"/>
            <a:ext cx="3315790" cy="646331"/>
          </a:xfrm>
          <a:prstGeom prst="rect">
            <a:avLst/>
          </a:prstGeom>
          <a:noFill/>
        </p:spPr>
        <p:txBody>
          <a:bodyPr wrap="square" rtlCol="0">
            <a:spAutoFit/>
          </a:bodyPr>
          <a:lstStyle/>
          <a:p>
            <a:r>
              <a:rPr lang="zh-CN" altLang="en-US" dirty="0" smtClean="0">
                <a:solidFill>
                  <a:schemeClr val="bg1"/>
                </a:solidFill>
              </a:rPr>
              <a:t>请点击替换您的文字，内容简洁，意思明了即可。</a:t>
            </a:r>
            <a:endParaRPr lang="zh-CN" altLang="en-US" dirty="0">
              <a:solidFill>
                <a:schemeClr val="bg1"/>
              </a:solidFill>
            </a:endParaRPr>
          </a:p>
        </p:txBody>
      </p:sp>
      <p:grpSp>
        <p:nvGrpSpPr>
          <p:cNvPr id="8" name="组合 7"/>
          <p:cNvGrpSpPr/>
          <p:nvPr/>
        </p:nvGrpSpPr>
        <p:grpSpPr>
          <a:xfrm>
            <a:off x="10928691" y="137490"/>
            <a:ext cx="921880" cy="863600"/>
            <a:chOff x="2349500" y="762000"/>
            <a:chExt cx="2209801" cy="2070101"/>
          </a:xfrm>
        </p:grpSpPr>
        <p:sp>
          <p:nvSpPr>
            <p:cNvPr id="11" name="任意多边形 10"/>
            <p:cNvSpPr/>
            <p:nvPr/>
          </p:nvSpPr>
          <p:spPr>
            <a:xfrm>
              <a:off x="2565400" y="762000"/>
              <a:ext cx="1993901" cy="317501"/>
            </a:xfrm>
            <a:custGeom>
              <a:avLst/>
              <a:gdLst/>
              <a:ahLst/>
              <a:cxnLst/>
              <a:rect l="0" t="0" r="0" b="0"/>
              <a:pathLst>
                <a:path w="1993901" h="317501">
                  <a:moveTo>
                    <a:pt x="800100" y="317500"/>
                  </a:moveTo>
                  <a:lnTo>
                    <a:pt x="1993900" y="304800"/>
                  </a:lnTo>
                  <a:lnTo>
                    <a:pt x="1993900" y="3048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a:off x="2349500" y="762000"/>
              <a:ext cx="1016001" cy="1155701"/>
            </a:xfrm>
            <a:custGeom>
              <a:avLst/>
              <a:gdLst/>
              <a:ahLst/>
              <a:cxnLst/>
              <a:rect l="0" t="0" r="0" b="0"/>
              <a:pathLst>
                <a:path w="1016001" h="1155701">
                  <a:moveTo>
                    <a:pt x="0" y="1155700"/>
                  </a:moveTo>
                  <a:lnTo>
                    <a:pt x="1016000" y="317500"/>
                  </a:lnTo>
                  <a:lnTo>
                    <a:pt x="1016000" y="317500"/>
                  </a:lnTo>
                  <a:lnTo>
                    <a:pt x="2159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3365500" y="1066800"/>
              <a:ext cx="1193801" cy="698501"/>
            </a:xfrm>
            <a:custGeom>
              <a:avLst/>
              <a:gdLst/>
              <a:ahLst/>
              <a:cxnLst/>
              <a:rect l="0" t="0" r="0" b="0"/>
              <a:pathLst>
                <a:path w="1193801" h="698501">
                  <a:moveTo>
                    <a:pt x="1193800" y="0"/>
                  </a:moveTo>
                  <a:lnTo>
                    <a:pt x="0" y="12700"/>
                  </a:lnTo>
                  <a:lnTo>
                    <a:pt x="0" y="12700"/>
                  </a:lnTo>
                  <a:lnTo>
                    <a:pt x="508000" y="6985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a:off x="3873500" y="1066800"/>
              <a:ext cx="685801" cy="876301"/>
            </a:xfrm>
            <a:custGeom>
              <a:avLst/>
              <a:gdLst/>
              <a:ahLst/>
              <a:cxnLst/>
              <a:rect l="0" t="0" r="0" b="0"/>
              <a:pathLst>
                <a:path w="685801" h="876301">
                  <a:moveTo>
                    <a:pt x="609600" y="876300"/>
                  </a:moveTo>
                  <a:lnTo>
                    <a:pt x="685800" y="0"/>
                  </a:lnTo>
                  <a:lnTo>
                    <a:pt x="685800" y="0"/>
                  </a:lnTo>
                  <a:lnTo>
                    <a:pt x="0" y="6985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a:off x="3873500" y="1765300"/>
              <a:ext cx="609601" cy="838201"/>
            </a:xfrm>
            <a:custGeom>
              <a:avLst/>
              <a:gdLst/>
              <a:ahLst/>
              <a:cxnLst/>
              <a:rect l="0" t="0" r="0" b="0"/>
              <a:pathLst>
                <a:path w="609601" h="838201">
                  <a:moveTo>
                    <a:pt x="482600" y="838200"/>
                  </a:moveTo>
                  <a:lnTo>
                    <a:pt x="609600" y="177800"/>
                  </a:lnTo>
                  <a:lnTo>
                    <a:pt x="609600" y="1778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2870200" y="1765300"/>
              <a:ext cx="1485901" cy="1066801"/>
            </a:xfrm>
            <a:custGeom>
              <a:avLst/>
              <a:gdLst/>
              <a:ahLst/>
              <a:cxnLst/>
              <a:rect l="0" t="0" r="0" b="0"/>
              <a:pathLst>
                <a:path w="1485901" h="1066801">
                  <a:moveTo>
                    <a:pt x="0" y="1066800"/>
                  </a:moveTo>
                  <a:lnTo>
                    <a:pt x="1485900" y="838200"/>
                  </a:lnTo>
                  <a:lnTo>
                    <a:pt x="1485900" y="838200"/>
                  </a:lnTo>
                  <a:lnTo>
                    <a:pt x="10033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a:off x="2349500" y="1079500"/>
              <a:ext cx="1524001" cy="838201"/>
            </a:xfrm>
            <a:custGeom>
              <a:avLst/>
              <a:gdLst/>
              <a:ahLst/>
              <a:cxnLst/>
              <a:rect l="0" t="0" r="0" b="0"/>
              <a:pathLst>
                <a:path w="1524001" h="838201">
                  <a:moveTo>
                    <a:pt x="1016000" y="0"/>
                  </a:moveTo>
                  <a:lnTo>
                    <a:pt x="0" y="838200"/>
                  </a:lnTo>
                  <a:lnTo>
                    <a:pt x="0" y="838200"/>
                  </a:lnTo>
                  <a:lnTo>
                    <a:pt x="1524000" y="6858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a:off x="2349500" y="1765300"/>
              <a:ext cx="1524001" cy="1066801"/>
            </a:xfrm>
            <a:custGeom>
              <a:avLst/>
              <a:gdLst/>
              <a:ahLst/>
              <a:cxnLst/>
              <a:rect l="0" t="0" r="0" b="0"/>
              <a:pathLst>
                <a:path w="1524001" h="1066801">
                  <a:moveTo>
                    <a:pt x="0" y="152400"/>
                  </a:moveTo>
                  <a:lnTo>
                    <a:pt x="520700" y="1066800"/>
                  </a:lnTo>
                  <a:lnTo>
                    <a:pt x="520700" y="1066800"/>
                  </a:lnTo>
                  <a:lnTo>
                    <a:pt x="15240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977845832"/>
      </p:ext>
    </p:extLst>
  </p:cSld>
  <p:clrMapOvr>
    <a:masterClrMapping/>
  </p:clrMapOvr>
  <mc:AlternateContent xmlns:mc="http://schemas.openxmlformats.org/markup-compatibility/2006" xmlns:p14="http://schemas.microsoft.com/office/powerpoint/2010/main">
    <mc:Choice Requires="p14">
      <p:transition spd="slow" p14:dur="1299">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39" presetClass="entr" presetSubtype="0" accel="100000" fill="hold" grpId="0" nodeType="withEffect">
                                  <p:stCondLst>
                                    <p:cond delay="40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ppt_h</p:attrName>
                                        </p:attrNameLst>
                                      </p:cBhvr>
                                      <p:tavLst>
                                        <p:tav tm="0">
                                          <p:val>
                                            <p:strVal val="#ppt_h/20"/>
                                          </p:val>
                                        </p:tav>
                                        <p:tav tm="50000">
                                          <p:val>
                                            <p:strVal val="#ppt_h/20"/>
                                          </p:val>
                                        </p:tav>
                                        <p:tav tm="100000">
                                          <p:val>
                                            <p:strVal val="#ppt_h"/>
                                          </p:val>
                                        </p:tav>
                                      </p:tavLst>
                                    </p:anim>
                                    <p:anim calcmode="lin" valueType="num">
                                      <p:cBhvr>
                                        <p:cTn id="13" dur="500" fill="hold"/>
                                        <p:tgtEl>
                                          <p:spTgt spid="10"/>
                                        </p:tgtEl>
                                        <p:attrNameLst>
                                          <p:attrName>ppt_w</p:attrName>
                                        </p:attrNameLst>
                                      </p:cBhvr>
                                      <p:tavLst>
                                        <p:tav tm="0">
                                          <p:val>
                                            <p:strVal val="#ppt_w+.3"/>
                                          </p:val>
                                        </p:tav>
                                        <p:tav tm="50000">
                                          <p:val>
                                            <p:strVal val="#ppt_w+.3"/>
                                          </p:val>
                                        </p:tav>
                                        <p:tav tm="100000">
                                          <p:val>
                                            <p:strVal val="#ppt_w"/>
                                          </p:val>
                                        </p:tav>
                                      </p:tavLst>
                                    </p:anim>
                                    <p:anim calcmode="lin" valueType="num">
                                      <p:cBhvr>
                                        <p:cTn id="14" dur="500" fill="hold"/>
                                        <p:tgtEl>
                                          <p:spTgt spid="10"/>
                                        </p:tgtEl>
                                        <p:attrNameLst>
                                          <p:attrName>ppt_x</p:attrName>
                                        </p:attrNameLst>
                                      </p:cBhvr>
                                      <p:tavLst>
                                        <p:tav tm="0">
                                          <p:val>
                                            <p:strVal val="#ppt_x-.3"/>
                                          </p:val>
                                        </p:tav>
                                        <p:tav tm="50000">
                                          <p:val>
                                            <p:strVal val="#ppt_x"/>
                                          </p:val>
                                        </p:tav>
                                        <p:tav tm="100000">
                                          <p:val>
                                            <p:strVal val="#ppt_x"/>
                                          </p:val>
                                        </p:tav>
                                      </p:tavLst>
                                    </p:anim>
                                    <p:anim calcmode="lin" valueType="num">
                                      <p:cBhvr>
                                        <p:cTn id="15" dur="500" fill="hold"/>
                                        <p:tgtEl>
                                          <p:spTgt spid="10"/>
                                        </p:tgtEl>
                                        <p:attrNameLst>
                                          <p:attrName>ppt_y</p:attrName>
                                        </p:attrNameLst>
                                      </p:cBhvr>
                                      <p:tavLst>
                                        <p:tav tm="0">
                                          <p:val>
                                            <p:strVal val="#ppt_y"/>
                                          </p:val>
                                        </p:tav>
                                        <p:tav tm="100000">
                                          <p:val>
                                            <p:strVal val="#ppt_y"/>
                                          </p:val>
                                        </p:tav>
                                      </p:tavLst>
                                    </p:anim>
                                  </p:childTnLst>
                                </p:cTn>
                              </p:par>
                            </p:childTnLst>
                          </p:cTn>
                        </p:par>
                        <p:par>
                          <p:cTn id="16" fill="hold">
                            <p:stCondLst>
                              <p:cond delay="900"/>
                            </p:stCondLst>
                            <p:childTnLst>
                              <p:par>
                                <p:cTn id="17" presetID="22" presetClass="entr" presetSubtype="4"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childTnLst>
                          </p:cTn>
                        </p:par>
                        <p:par>
                          <p:cTn id="20" fill="hold">
                            <p:stCondLst>
                              <p:cond delay="1400"/>
                            </p:stCondLst>
                            <p:childTnLst>
                              <p:par>
                                <p:cTn id="21" presetID="2" presetClass="entr" presetSubtype="2" repeatDur="0" restart="never"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1+#ppt_w/2"/>
                                          </p:val>
                                        </p:tav>
                                        <p:tav tm="100000">
                                          <p:val>
                                            <p:strVal val="#ppt_x"/>
                                          </p:val>
                                        </p:tav>
                                      </p:tavLst>
                                    </p:anim>
                                    <p:anim calcmode="lin" valueType="num">
                                      <p:cBhvr additive="base">
                                        <p:cTn id="24" dur="500" fill="hold"/>
                                        <p:tgtEl>
                                          <p:spTgt spid="5"/>
                                        </p:tgtEl>
                                        <p:attrNameLst>
                                          <p:attrName>ppt_y</p:attrName>
                                        </p:attrNameLst>
                                      </p:cBhvr>
                                      <p:tavLst>
                                        <p:tav tm="0">
                                          <p:val>
                                            <p:strVal val="#ppt_y"/>
                                          </p:val>
                                        </p:tav>
                                        <p:tav tm="100000">
                                          <p:val>
                                            <p:strVal val="#ppt_y"/>
                                          </p:val>
                                        </p:tav>
                                      </p:tavLst>
                                    </p:anim>
                                  </p:childTnLst>
                                </p:cTn>
                              </p:par>
                            </p:childTnLst>
                          </p:cTn>
                        </p:par>
                        <p:par>
                          <p:cTn id="25" fill="hold">
                            <p:stCondLst>
                              <p:cond delay="1900"/>
                            </p:stCondLst>
                            <p:childTnLst>
                              <p:par>
                                <p:cTn id="26" presetID="2" presetClass="entr" presetSubtype="2" repeatDur="0" restart="never"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fill="hold"/>
                                        <p:tgtEl>
                                          <p:spTgt spid="6"/>
                                        </p:tgtEl>
                                        <p:attrNameLst>
                                          <p:attrName>ppt_x</p:attrName>
                                        </p:attrNameLst>
                                      </p:cBhvr>
                                      <p:tavLst>
                                        <p:tav tm="0">
                                          <p:val>
                                            <p:strVal val="1+#ppt_w/2"/>
                                          </p:val>
                                        </p:tav>
                                        <p:tav tm="100000">
                                          <p:val>
                                            <p:strVal val="#ppt_x"/>
                                          </p:val>
                                        </p:tav>
                                      </p:tavLst>
                                    </p:anim>
                                    <p:anim calcmode="lin" valueType="num">
                                      <p:cBhvr additive="base">
                                        <p:cTn id="29" dur="500" fill="hold"/>
                                        <p:tgtEl>
                                          <p:spTgt spid="6"/>
                                        </p:tgtEl>
                                        <p:attrNameLst>
                                          <p:attrName>ppt_y</p:attrName>
                                        </p:attrNameLst>
                                      </p:cBhvr>
                                      <p:tavLst>
                                        <p:tav tm="0">
                                          <p:val>
                                            <p:strVal val="#ppt_y"/>
                                          </p:val>
                                        </p:tav>
                                        <p:tav tm="100000">
                                          <p:val>
                                            <p:strVal val="#ppt_y"/>
                                          </p:val>
                                        </p:tav>
                                      </p:tavLst>
                                    </p:anim>
                                  </p:childTnLst>
                                </p:cTn>
                              </p:par>
                            </p:childTnLst>
                          </p:cTn>
                        </p:par>
                        <p:par>
                          <p:cTn id="30" fill="hold">
                            <p:stCondLst>
                              <p:cond delay="2400"/>
                            </p:stCondLst>
                            <p:childTnLst>
                              <p:par>
                                <p:cTn id="31" presetID="2" presetClass="entr" presetSubtype="2" repeatDur="0" restart="never"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1+#ppt_w/2"/>
                                          </p:val>
                                        </p:tav>
                                        <p:tav tm="100000">
                                          <p:val>
                                            <p:strVal val="#ppt_x"/>
                                          </p:val>
                                        </p:tav>
                                      </p:tavLst>
                                    </p:anim>
                                    <p:anim calcmode="lin" valueType="num">
                                      <p:cBhvr additive="base">
                                        <p:cTn id="34"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P spid="10" grpId="0"/>
      <p:bldP spid="5" grpId="0"/>
      <p:bldP spid="6"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任意多边形 5"/>
          <p:cNvSpPr>
            <a:spLocks/>
          </p:cNvSpPr>
          <p:nvPr>
            <p:custDataLst>
              <p:tags r:id="rId1"/>
            </p:custDataLst>
          </p:nvPr>
        </p:nvSpPr>
        <p:spPr bwMode="auto">
          <a:xfrm>
            <a:off x="9310689" y="-568327"/>
            <a:ext cx="3078162" cy="3554412"/>
          </a:xfrm>
          <a:custGeom>
            <a:avLst/>
            <a:gdLst>
              <a:gd name="connsiteX0" fmla="*/ 428228 w 1131888"/>
              <a:gd name="connsiteY0" fmla="*/ 1258888 h 1282701"/>
              <a:gd name="connsiteX1" fmla="*/ 428228 w 1131888"/>
              <a:gd name="connsiteY1" fmla="*/ 1282701 h 1282701"/>
              <a:gd name="connsiteX2" fmla="*/ 428228 w 1131888"/>
              <a:gd name="connsiteY2" fmla="*/ 1258888 h 1282701"/>
              <a:gd name="connsiteX3" fmla="*/ 46038 w 1131888"/>
              <a:gd name="connsiteY3" fmla="*/ 1222375 h 1282701"/>
              <a:gd name="connsiteX4" fmla="*/ 3836 w 1131888"/>
              <a:gd name="connsiteY4" fmla="*/ 1274763 h 1282701"/>
              <a:gd name="connsiteX5" fmla="*/ 0 w 1131888"/>
              <a:gd name="connsiteY5" fmla="*/ 1274763 h 1282701"/>
              <a:gd name="connsiteX6" fmla="*/ 0 w 1131888"/>
              <a:gd name="connsiteY6" fmla="*/ 1271021 h 1282701"/>
              <a:gd name="connsiteX7" fmla="*/ 46038 w 1131888"/>
              <a:gd name="connsiteY7" fmla="*/ 1222375 h 1282701"/>
              <a:gd name="connsiteX8" fmla="*/ 811337 w 1131888"/>
              <a:gd name="connsiteY8" fmla="*/ 1149747 h 1282701"/>
              <a:gd name="connsiteX9" fmla="*/ 819150 w 1131888"/>
              <a:gd name="connsiteY9" fmla="*/ 1150257 h 1282701"/>
              <a:gd name="connsiteX10" fmla="*/ 811337 w 1131888"/>
              <a:gd name="connsiteY10" fmla="*/ 1149747 h 1282701"/>
              <a:gd name="connsiteX11" fmla="*/ 374967 w 1131888"/>
              <a:gd name="connsiteY11" fmla="*/ 1130300 h 1282701"/>
              <a:gd name="connsiteX12" fmla="*/ 378777 w 1131888"/>
              <a:gd name="connsiteY12" fmla="*/ 1130300 h 1282701"/>
              <a:gd name="connsiteX13" fmla="*/ 378777 w 1131888"/>
              <a:gd name="connsiteY13" fmla="*/ 1134080 h 1282701"/>
              <a:gd name="connsiteX14" fmla="*/ 348297 w 1131888"/>
              <a:gd name="connsiteY14" fmla="*/ 1205895 h 1282701"/>
              <a:gd name="connsiteX15" fmla="*/ 344487 w 1131888"/>
              <a:gd name="connsiteY15" fmla="*/ 1205895 h 1282701"/>
              <a:gd name="connsiteX16" fmla="*/ 374967 w 1131888"/>
              <a:gd name="connsiteY16" fmla="*/ 1130300 h 1282701"/>
              <a:gd name="connsiteX17" fmla="*/ 129117 w 1131888"/>
              <a:gd name="connsiteY17" fmla="*/ 1108075 h 1282701"/>
              <a:gd name="connsiteX18" fmla="*/ 114300 w 1131888"/>
              <a:gd name="connsiteY18" fmla="*/ 1135063 h 1282701"/>
              <a:gd name="connsiteX19" fmla="*/ 129117 w 1131888"/>
              <a:gd name="connsiteY19" fmla="*/ 1108075 h 1282701"/>
              <a:gd name="connsiteX20" fmla="*/ 1033462 w 1131888"/>
              <a:gd name="connsiteY20" fmla="*/ 1093788 h 1282701"/>
              <a:gd name="connsiteX21" fmla="*/ 1049337 w 1131888"/>
              <a:gd name="connsiteY21" fmla="*/ 1116013 h 1282701"/>
              <a:gd name="connsiteX22" fmla="*/ 1033462 w 1131888"/>
              <a:gd name="connsiteY22" fmla="*/ 1093788 h 1282701"/>
              <a:gd name="connsiteX23" fmla="*/ 833437 w 1131888"/>
              <a:gd name="connsiteY23" fmla="*/ 1074738 h 1282701"/>
              <a:gd name="connsiteX24" fmla="*/ 837247 w 1131888"/>
              <a:gd name="connsiteY24" fmla="*/ 1074738 h 1282701"/>
              <a:gd name="connsiteX25" fmla="*/ 852487 w 1131888"/>
              <a:gd name="connsiteY25" fmla="*/ 1123384 h 1282701"/>
              <a:gd name="connsiteX26" fmla="*/ 848677 w 1131888"/>
              <a:gd name="connsiteY26" fmla="*/ 1123384 h 1282701"/>
              <a:gd name="connsiteX27" fmla="*/ 833437 w 1131888"/>
              <a:gd name="connsiteY27" fmla="*/ 1074738 h 1282701"/>
              <a:gd name="connsiteX28" fmla="*/ 401955 w 1131888"/>
              <a:gd name="connsiteY28" fmla="*/ 1069975 h 1282701"/>
              <a:gd name="connsiteX29" fmla="*/ 394335 w 1131888"/>
              <a:gd name="connsiteY29" fmla="*/ 1100138 h 1282701"/>
              <a:gd name="connsiteX30" fmla="*/ 401955 w 1131888"/>
              <a:gd name="connsiteY30" fmla="*/ 1069975 h 1282701"/>
              <a:gd name="connsiteX31" fmla="*/ 636984 w 1131888"/>
              <a:gd name="connsiteY31" fmla="*/ 1058863 h 1282701"/>
              <a:gd name="connsiteX32" fmla="*/ 640556 w 1131888"/>
              <a:gd name="connsiteY32" fmla="*/ 1062655 h 1282701"/>
              <a:gd name="connsiteX33" fmla="*/ 647700 w 1131888"/>
              <a:gd name="connsiteY33" fmla="*/ 1259859 h 1282701"/>
              <a:gd name="connsiteX34" fmla="*/ 644128 w 1131888"/>
              <a:gd name="connsiteY34" fmla="*/ 1263651 h 1282701"/>
              <a:gd name="connsiteX35" fmla="*/ 640556 w 1131888"/>
              <a:gd name="connsiteY35" fmla="*/ 1259859 h 1282701"/>
              <a:gd name="connsiteX36" fmla="*/ 633412 w 1131888"/>
              <a:gd name="connsiteY36" fmla="*/ 1062655 h 1282701"/>
              <a:gd name="connsiteX37" fmla="*/ 636984 w 1131888"/>
              <a:gd name="connsiteY37" fmla="*/ 1058863 h 1282701"/>
              <a:gd name="connsiteX38" fmla="*/ 140653 w 1131888"/>
              <a:gd name="connsiteY38" fmla="*/ 1058863 h 1282701"/>
              <a:gd name="connsiteX39" fmla="*/ 137160 w 1131888"/>
              <a:gd name="connsiteY39" fmla="*/ 1069976 h 1282701"/>
              <a:gd name="connsiteX40" fmla="*/ 140653 w 1131888"/>
              <a:gd name="connsiteY40" fmla="*/ 1058863 h 1282701"/>
              <a:gd name="connsiteX41" fmla="*/ 852487 w 1131888"/>
              <a:gd name="connsiteY41" fmla="*/ 1054781 h 1282701"/>
              <a:gd name="connsiteX42" fmla="*/ 868362 w 1131888"/>
              <a:gd name="connsiteY42" fmla="*/ 1074058 h 1282701"/>
              <a:gd name="connsiteX43" fmla="*/ 852487 w 1131888"/>
              <a:gd name="connsiteY43" fmla="*/ 1054781 h 1282701"/>
              <a:gd name="connsiteX44" fmla="*/ 625475 w 1131888"/>
              <a:gd name="connsiteY44" fmla="*/ 1025525 h 1282701"/>
              <a:gd name="connsiteX45" fmla="*/ 628650 w 1131888"/>
              <a:gd name="connsiteY45" fmla="*/ 1044575 h 1282701"/>
              <a:gd name="connsiteX46" fmla="*/ 625475 w 1131888"/>
              <a:gd name="connsiteY46" fmla="*/ 1025525 h 1282701"/>
              <a:gd name="connsiteX47" fmla="*/ 1064260 w 1131888"/>
              <a:gd name="connsiteY47" fmla="*/ 1018117 h 1282701"/>
              <a:gd name="connsiteX48" fmla="*/ 1073309 w 1131888"/>
              <a:gd name="connsiteY48" fmla="*/ 1018117 h 1282701"/>
              <a:gd name="connsiteX49" fmla="*/ 1079500 w 1131888"/>
              <a:gd name="connsiteY49" fmla="*/ 1018117 h 1282701"/>
              <a:gd name="connsiteX50" fmla="*/ 1071880 w 1131888"/>
              <a:gd name="connsiteY50" fmla="*/ 1036638 h 1282701"/>
              <a:gd name="connsiteX51" fmla="*/ 1064260 w 1131888"/>
              <a:gd name="connsiteY51" fmla="*/ 1018117 h 1282701"/>
              <a:gd name="connsiteX52" fmla="*/ 1022350 w 1131888"/>
              <a:gd name="connsiteY52" fmla="*/ 1014413 h 1282701"/>
              <a:gd name="connsiteX53" fmla="*/ 1030008 w 1131888"/>
              <a:gd name="connsiteY53" fmla="*/ 1014413 h 1282701"/>
              <a:gd name="connsiteX54" fmla="*/ 1087438 w 1131888"/>
              <a:gd name="connsiteY54" fmla="*/ 1081565 h 1282701"/>
              <a:gd name="connsiteX55" fmla="*/ 1087438 w 1131888"/>
              <a:gd name="connsiteY55" fmla="*/ 1085295 h 1282701"/>
              <a:gd name="connsiteX56" fmla="*/ 1079781 w 1131888"/>
              <a:gd name="connsiteY56" fmla="*/ 1085295 h 1282701"/>
              <a:gd name="connsiteX57" fmla="*/ 1022350 w 1131888"/>
              <a:gd name="connsiteY57" fmla="*/ 1021874 h 1282701"/>
              <a:gd name="connsiteX58" fmla="*/ 1022350 w 1131888"/>
              <a:gd name="connsiteY58" fmla="*/ 1014413 h 1282701"/>
              <a:gd name="connsiteX59" fmla="*/ 885825 w 1131888"/>
              <a:gd name="connsiteY59" fmla="*/ 998992 h 1282701"/>
              <a:gd name="connsiteX60" fmla="*/ 904875 w 1131888"/>
              <a:gd name="connsiteY60" fmla="*/ 1017135 h 1282701"/>
              <a:gd name="connsiteX61" fmla="*/ 885825 w 1131888"/>
              <a:gd name="connsiteY61" fmla="*/ 998992 h 1282701"/>
              <a:gd name="connsiteX62" fmla="*/ 647700 w 1131888"/>
              <a:gd name="connsiteY62" fmla="*/ 990600 h 1282701"/>
              <a:gd name="connsiteX63" fmla="*/ 651669 w 1131888"/>
              <a:gd name="connsiteY63" fmla="*/ 990600 h 1282701"/>
              <a:gd name="connsiteX64" fmla="*/ 651669 w 1131888"/>
              <a:gd name="connsiteY64" fmla="*/ 994370 h 1282701"/>
              <a:gd name="connsiteX65" fmla="*/ 655638 w 1131888"/>
              <a:gd name="connsiteY65" fmla="*/ 1047155 h 1282701"/>
              <a:gd name="connsiteX66" fmla="*/ 651669 w 1131888"/>
              <a:gd name="connsiteY66" fmla="*/ 1050925 h 1282701"/>
              <a:gd name="connsiteX67" fmla="*/ 651669 w 1131888"/>
              <a:gd name="connsiteY67" fmla="*/ 1047155 h 1282701"/>
              <a:gd name="connsiteX68" fmla="*/ 647700 w 1131888"/>
              <a:gd name="connsiteY68" fmla="*/ 994370 h 1282701"/>
              <a:gd name="connsiteX69" fmla="*/ 647700 w 1131888"/>
              <a:gd name="connsiteY69" fmla="*/ 990600 h 1282701"/>
              <a:gd name="connsiteX70" fmla="*/ 247054 w 1131888"/>
              <a:gd name="connsiteY70" fmla="*/ 990600 h 1282701"/>
              <a:gd name="connsiteX71" fmla="*/ 250825 w 1131888"/>
              <a:gd name="connsiteY71" fmla="*/ 990600 h 1282701"/>
              <a:gd name="connsiteX72" fmla="*/ 194270 w 1131888"/>
              <a:gd name="connsiteY72" fmla="*/ 1050925 h 1282701"/>
              <a:gd name="connsiteX73" fmla="*/ 190500 w 1131888"/>
              <a:gd name="connsiteY73" fmla="*/ 1050925 h 1282701"/>
              <a:gd name="connsiteX74" fmla="*/ 247054 w 1131888"/>
              <a:gd name="connsiteY74" fmla="*/ 990600 h 1282701"/>
              <a:gd name="connsiteX75" fmla="*/ 675580 w 1131888"/>
              <a:gd name="connsiteY75" fmla="*/ 988678 h 1282701"/>
              <a:gd name="connsiteX76" fmla="*/ 674687 w 1131888"/>
              <a:gd name="connsiteY76" fmla="*/ 990799 h 1282701"/>
              <a:gd name="connsiteX77" fmla="*/ 675580 w 1131888"/>
              <a:gd name="connsiteY77" fmla="*/ 988678 h 1282701"/>
              <a:gd name="connsiteX78" fmla="*/ 780073 w 1131888"/>
              <a:gd name="connsiteY78" fmla="*/ 976313 h 1282701"/>
              <a:gd name="connsiteX79" fmla="*/ 783858 w 1131888"/>
              <a:gd name="connsiteY79" fmla="*/ 976313 h 1282701"/>
              <a:gd name="connsiteX80" fmla="*/ 821715 w 1131888"/>
              <a:gd name="connsiteY80" fmla="*/ 1077346 h 1282701"/>
              <a:gd name="connsiteX81" fmla="*/ 817929 w 1131888"/>
              <a:gd name="connsiteY81" fmla="*/ 1077346 h 1282701"/>
              <a:gd name="connsiteX82" fmla="*/ 780073 w 1131888"/>
              <a:gd name="connsiteY82" fmla="*/ 980055 h 1282701"/>
              <a:gd name="connsiteX83" fmla="*/ 780073 w 1131888"/>
              <a:gd name="connsiteY83" fmla="*/ 976313 h 1282701"/>
              <a:gd name="connsiteX84" fmla="*/ 277812 w 1131888"/>
              <a:gd name="connsiteY84" fmla="*/ 976313 h 1282701"/>
              <a:gd name="connsiteX85" fmla="*/ 277812 w 1131888"/>
              <a:gd name="connsiteY85" fmla="*/ 980017 h 1282701"/>
              <a:gd name="connsiteX86" fmla="*/ 258762 w 1131888"/>
              <a:gd name="connsiteY86" fmla="*/ 998538 h 1282701"/>
              <a:gd name="connsiteX87" fmla="*/ 258762 w 1131888"/>
              <a:gd name="connsiteY87" fmla="*/ 994834 h 1282701"/>
              <a:gd name="connsiteX88" fmla="*/ 277812 w 1131888"/>
              <a:gd name="connsiteY88" fmla="*/ 976313 h 1282701"/>
              <a:gd name="connsiteX89" fmla="*/ 519642 w 1131888"/>
              <a:gd name="connsiteY89" fmla="*/ 957263 h 1282701"/>
              <a:gd name="connsiteX90" fmla="*/ 523875 w 1131888"/>
              <a:gd name="connsiteY90" fmla="*/ 960967 h 1282701"/>
              <a:gd name="connsiteX91" fmla="*/ 515409 w 1131888"/>
              <a:gd name="connsiteY91" fmla="*/ 986897 h 1282701"/>
              <a:gd name="connsiteX92" fmla="*/ 511175 w 1131888"/>
              <a:gd name="connsiteY92" fmla="*/ 990601 h 1282701"/>
              <a:gd name="connsiteX93" fmla="*/ 511175 w 1131888"/>
              <a:gd name="connsiteY93" fmla="*/ 986897 h 1282701"/>
              <a:gd name="connsiteX94" fmla="*/ 519642 w 1131888"/>
              <a:gd name="connsiteY94" fmla="*/ 960967 h 1282701"/>
              <a:gd name="connsiteX95" fmla="*/ 519642 w 1131888"/>
              <a:gd name="connsiteY95" fmla="*/ 957263 h 1282701"/>
              <a:gd name="connsiteX96" fmla="*/ 958850 w 1131888"/>
              <a:gd name="connsiteY96" fmla="*/ 952500 h 1282701"/>
              <a:gd name="connsiteX97" fmla="*/ 981075 w 1131888"/>
              <a:gd name="connsiteY97" fmla="*/ 978893 h 1282701"/>
              <a:gd name="connsiteX98" fmla="*/ 981075 w 1131888"/>
              <a:gd name="connsiteY98" fmla="*/ 982663 h 1282701"/>
              <a:gd name="connsiteX99" fmla="*/ 958850 w 1131888"/>
              <a:gd name="connsiteY99" fmla="*/ 956271 h 1282701"/>
              <a:gd name="connsiteX100" fmla="*/ 455612 w 1131888"/>
              <a:gd name="connsiteY100" fmla="*/ 952500 h 1282701"/>
              <a:gd name="connsiteX101" fmla="*/ 455612 w 1131888"/>
              <a:gd name="connsiteY101" fmla="*/ 956293 h 1282701"/>
              <a:gd name="connsiteX102" fmla="*/ 424568 w 1131888"/>
              <a:gd name="connsiteY102" fmla="*/ 1020763 h 1282701"/>
              <a:gd name="connsiteX103" fmla="*/ 420687 w 1131888"/>
              <a:gd name="connsiteY103" fmla="*/ 1020763 h 1282701"/>
              <a:gd name="connsiteX104" fmla="*/ 455612 w 1131888"/>
              <a:gd name="connsiteY104" fmla="*/ 952500 h 1282701"/>
              <a:gd name="connsiteX105" fmla="*/ 1030865 w 1131888"/>
              <a:gd name="connsiteY105" fmla="*/ 949325 h 1282701"/>
              <a:gd name="connsiteX106" fmla="*/ 1034617 w 1131888"/>
              <a:gd name="connsiteY106" fmla="*/ 949325 h 1282701"/>
              <a:gd name="connsiteX107" fmla="*/ 1068387 w 1131888"/>
              <a:gd name="connsiteY107" fmla="*/ 983615 h 1282701"/>
              <a:gd name="connsiteX108" fmla="*/ 1068387 w 1131888"/>
              <a:gd name="connsiteY108" fmla="*/ 987425 h 1282701"/>
              <a:gd name="connsiteX109" fmla="*/ 1064635 w 1131888"/>
              <a:gd name="connsiteY109" fmla="*/ 987425 h 1282701"/>
              <a:gd name="connsiteX110" fmla="*/ 1030865 w 1131888"/>
              <a:gd name="connsiteY110" fmla="*/ 953135 h 1282701"/>
              <a:gd name="connsiteX111" fmla="*/ 1030865 w 1131888"/>
              <a:gd name="connsiteY111" fmla="*/ 949325 h 1282701"/>
              <a:gd name="connsiteX112" fmla="*/ 927735 w 1131888"/>
              <a:gd name="connsiteY112" fmla="*/ 946150 h 1282701"/>
              <a:gd name="connsiteX113" fmla="*/ 931545 w 1131888"/>
              <a:gd name="connsiteY113" fmla="*/ 949936 h 1282701"/>
              <a:gd name="connsiteX114" fmla="*/ 962025 w 1131888"/>
              <a:gd name="connsiteY114" fmla="*/ 987792 h 1282701"/>
              <a:gd name="connsiteX115" fmla="*/ 962025 w 1131888"/>
              <a:gd name="connsiteY115" fmla="*/ 995363 h 1282701"/>
              <a:gd name="connsiteX116" fmla="*/ 954405 w 1131888"/>
              <a:gd name="connsiteY116" fmla="*/ 991578 h 1282701"/>
              <a:gd name="connsiteX117" fmla="*/ 923925 w 1131888"/>
              <a:gd name="connsiteY117" fmla="*/ 949936 h 1282701"/>
              <a:gd name="connsiteX118" fmla="*/ 927735 w 1131888"/>
              <a:gd name="connsiteY118" fmla="*/ 946150 h 1282701"/>
              <a:gd name="connsiteX119" fmla="*/ 852488 w 1131888"/>
              <a:gd name="connsiteY119" fmla="*/ 942069 h 1282701"/>
              <a:gd name="connsiteX120" fmla="*/ 864394 w 1131888"/>
              <a:gd name="connsiteY120" fmla="*/ 961346 h 1282701"/>
              <a:gd name="connsiteX121" fmla="*/ 852488 w 1131888"/>
              <a:gd name="connsiteY121" fmla="*/ 942069 h 1282701"/>
              <a:gd name="connsiteX122" fmla="*/ 795337 w 1131888"/>
              <a:gd name="connsiteY122" fmla="*/ 941388 h 1282701"/>
              <a:gd name="connsiteX123" fmla="*/ 810577 w 1131888"/>
              <a:gd name="connsiteY123" fmla="*/ 968376 h 1282701"/>
              <a:gd name="connsiteX124" fmla="*/ 795337 w 1131888"/>
              <a:gd name="connsiteY124" fmla="*/ 941388 h 1282701"/>
              <a:gd name="connsiteX125" fmla="*/ 594784 w 1131888"/>
              <a:gd name="connsiteY125" fmla="*/ 941388 h 1282701"/>
              <a:gd name="connsiteX126" fmla="*/ 598488 w 1131888"/>
              <a:gd name="connsiteY126" fmla="*/ 945225 h 1282701"/>
              <a:gd name="connsiteX127" fmla="*/ 591080 w 1131888"/>
              <a:gd name="connsiteY127" fmla="*/ 987426 h 1282701"/>
              <a:gd name="connsiteX128" fmla="*/ 587375 w 1131888"/>
              <a:gd name="connsiteY128" fmla="*/ 987426 h 1282701"/>
              <a:gd name="connsiteX129" fmla="*/ 594784 w 1131888"/>
              <a:gd name="connsiteY129" fmla="*/ 945225 h 1282701"/>
              <a:gd name="connsiteX130" fmla="*/ 594784 w 1131888"/>
              <a:gd name="connsiteY130" fmla="*/ 941388 h 1282701"/>
              <a:gd name="connsiteX131" fmla="*/ 474133 w 1131888"/>
              <a:gd name="connsiteY131" fmla="*/ 930275 h 1282701"/>
              <a:gd name="connsiteX132" fmla="*/ 477837 w 1131888"/>
              <a:gd name="connsiteY132" fmla="*/ 930275 h 1282701"/>
              <a:gd name="connsiteX133" fmla="*/ 459316 w 1131888"/>
              <a:gd name="connsiteY133" fmla="*/ 971550 h 1282701"/>
              <a:gd name="connsiteX134" fmla="*/ 455612 w 1131888"/>
              <a:gd name="connsiteY134" fmla="*/ 967798 h 1282701"/>
              <a:gd name="connsiteX135" fmla="*/ 474133 w 1131888"/>
              <a:gd name="connsiteY135" fmla="*/ 930275 h 1282701"/>
              <a:gd name="connsiteX136" fmla="*/ 754697 w 1131888"/>
              <a:gd name="connsiteY136" fmla="*/ 927100 h 1282701"/>
              <a:gd name="connsiteX137" fmla="*/ 769937 w 1131888"/>
              <a:gd name="connsiteY137" fmla="*/ 967846 h 1282701"/>
              <a:gd name="connsiteX138" fmla="*/ 766127 w 1131888"/>
              <a:gd name="connsiteY138" fmla="*/ 971550 h 1282701"/>
              <a:gd name="connsiteX139" fmla="*/ 750887 w 1131888"/>
              <a:gd name="connsiteY139" fmla="*/ 930804 h 1282701"/>
              <a:gd name="connsiteX140" fmla="*/ 254938 w 1131888"/>
              <a:gd name="connsiteY140" fmla="*/ 927100 h 1282701"/>
              <a:gd name="connsiteX141" fmla="*/ 254938 w 1131888"/>
              <a:gd name="connsiteY141" fmla="*/ 934660 h 1282701"/>
              <a:gd name="connsiteX142" fmla="*/ 182274 w 1131888"/>
              <a:gd name="connsiteY142" fmla="*/ 1006475 h 1282701"/>
              <a:gd name="connsiteX143" fmla="*/ 180789 w 1131888"/>
              <a:gd name="connsiteY143" fmla="*/ 1006475 h 1282701"/>
              <a:gd name="connsiteX144" fmla="*/ 178468 w 1131888"/>
              <a:gd name="connsiteY144" fmla="*/ 1007514 h 1282701"/>
              <a:gd name="connsiteX145" fmla="*/ 164340 w 1131888"/>
              <a:gd name="connsiteY145" fmla="*/ 1027528 h 1282701"/>
              <a:gd name="connsiteX146" fmla="*/ 140361 w 1131888"/>
              <a:gd name="connsiteY146" fmla="*/ 1044576 h 1282701"/>
              <a:gd name="connsiteX147" fmla="*/ 136525 w 1131888"/>
              <a:gd name="connsiteY147" fmla="*/ 1044576 h 1282701"/>
              <a:gd name="connsiteX148" fmla="*/ 140361 w 1131888"/>
              <a:gd name="connsiteY148" fmla="*/ 1040679 h 1282701"/>
              <a:gd name="connsiteX149" fmla="*/ 162421 w 1131888"/>
              <a:gd name="connsiteY149" fmla="*/ 1024119 h 1282701"/>
              <a:gd name="connsiteX150" fmla="*/ 172592 w 1131888"/>
              <a:gd name="connsiteY150" fmla="*/ 1010143 h 1282701"/>
              <a:gd name="connsiteX151" fmla="*/ 167040 w 1131888"/>
              <a:gd name="connsiteY151" fmla="*/ 1012627 h 1282701"/>
              <a:gd name="connsiteX152" fmla="*/ 151517 w 1131888"/>
              <a:gd name="connsiteY152" fmla="*/ 1025526 h 1282701"/>
              <a:gd name="connsiteX153" fmla="*/ 147637 w 1131888"/>
              <a:gd name="connsiteY153" fmla="*/ 1025526 h 1282701"/>
              <a:gd name="connsiteX154" fmla="*/ 147637 w 1131888"/>
              <a:gd name="connsiteY154" fmla="*/ 1021557 h 1282701"/>
              <a:gd name="connsiteX155" fmla="*/ 178681 w 1131888"/>
              <a:gd name="connsiteY155" fmla="*/ 1001713 h 1282701"/>
              <a:gd name="connsiteX156" fmla="*/ 178726 w 1131888"/>
              <a:gd name="connsiteY156" fmla="*/ 1001713 h 1282701"/>
              <a:gd name="connsiteX157" fmla="*/ 179443 w 1131888"/>
              <a:gd name="connsiteY157" fmla="*/ 1001713 h 1282701"/>
              <a:gd name="connsiteX158" fmla="*/ 251114 w 1131888"/>
              <a:gd name="connsiteY158" fmla="*/ 930880 h 1282701"/>
              <a:gd name="connsiteX159" fmla="*/ 254938 w 1131888"/>
              <a:gd name="connsiteY159" fmla="*/ 927100 h 1282701"/>
              <a:gd name="connsiteX160" fmla="*/ 975085 w 1131888"/>
              <a:gd name="connsiteY160" fmla="*/ 910365 h 1282701"/>
              <a:gd name="connsiteX161" fmla="*/ 977034 w 1131888"/>
              <a:gd name="connsiteY161" fmla="*/ 911754 h 1282701"/>
              <a:gd name="connsiteX162" fmla="*/ 1016000 w 1131888"/>
              <a:gd name="connsiteY162" fmla="*/ 948796 h 1282701"/>
              <a:gd name="connsiteX163" fmla="*/ 1016000 w 1131888"/>
              <a:gd name="connsiteY163" fmla="*/ 952500 h 1282701"/>
              <a:gd name="connsiteX164" fmla="*/ 1012104 w 1131888"/>
              <a:gd name="connsiteY164" fmla="*/ 952500 h 1282701"/>
              <a:gd name="connsiteX165" fmla="*/ 973137 w 1131888"/>
              <a:gd name="connsiteY165" fmla="*/ 915458 h 1282701"/>
              <a:gd name="connsiteX166" fmla="*/ 973137 w 1131888"/>
              <a:gd name="connsiteY166" fmla="*/ 911754 h 1282701"/>
              <a:gd name="connsiteX167" fmla="*/ 975085 w 1131888"/>
              <a:gd name="connsiteY167" fmla="*/ 910365 h 1282701"/>
              <a:gd name="connsiteX168" fmla="*/ 964382 w 1131888"/>
              <a:gd name="connsiteY168" fmla="*/ 895608 h 1282701"/>
              <a:gd name="connsiteX169" fmla="*/ 965994 w 1131888"/>
              <a:gd name="connsiteY169" fmla="*/ 896144 h 1282701"/>
              <a:gd name="connsiteX170" fmla="*/ 969963 w 1131888"/>
              <a:gd name="connsiteY170" fmla="*/ 900430 h 1282701"/>
              <a:gd name="connsiteX171" fmla="*/ 962025 w 1131888"/>
              <a:gd name="connsiteY171" fmla="*/ 900430 h 1282701"/>
              <a:gd name="connsiteX172" fmla="*/ 964382 w 1131888"/>
              <a:gd name="connsiteY172" fmla="*/ 895608 h 1282701"/>
              <a:gd name="connsiteX173" fmla="*/ 556684 w 1131888"/>
              <a:gd name="connsiteY173" fmla="*/ 889000 h 1282701"/>
              <a:gd name="connsiteX174" fmla="*/ 549275 w 1131888"/>
              <a:gd name="connsiteY174" fmla="*/ 922338 h 1282701"/>
              <a:gd name="connsiteX175" fmla="*/ 556684 w 1131888"/>
              <a:gd name="connsiteY175" fmla="*/ 889000 h 1282701"/>
              <a:gd name="connsiteX176" fmla="*/ 387350 w 1131888"/>
              <a:gd name="connsiteY176" fmla="*/ 877888 h 1282701"/>
              <a:gd name="connsiteX177" fmla="*/ 360362 w 1131888"/>
              <a:gd name="connsiteY177" fmla="*/ 908051 h 1282701"/>
              <a:gd name="connsiteX178" fmla="*/ 387350 w 1131888"/>
              <a:gd name="connsiteY178" fmla="*/ 877888 h 1282701"/>
              <a:gd name="connsiteX179" fmla="*/ 155257 w 1131888"/>
              <a:gd name="connsiteY179" fmla="*/ 877888 h 1282701"/>
              <a:gd name="connsiteX180" fmla="*/ 155257 w 1131888"/>
              <a:gd name="connsiteY180" fmla="*/ 908051 h 1282701"/>
              <a:gd name="connsiteX181" fmla="*/ 155257 w 1131888"/>
              <a:gd name="connsiteY181" fmla="*/ 877888 h 1282701"/>
              <a:gd name="connsiteX182" fmla="*/ 258127 w 1131888"/>
              <a:gd name="connsiteY182" fmla="*/ 866246 h 1282701"/>
              <a:gd name="connsiteX183" fmla="*/ 261937 w 1131888"/>
              <a:gd name="connsiteY183" fmla="*/ 866246 h 1282701"/>
              <a:gd name="connsiteX184" fmla="*/ 261937 w 1131888"/>
              <a:gd name="connsiteY184" fmla="*/ 869951 h 1282701"/>
              <a:gd name="connsiteX185" fmla="*/ 216217 w 1131888"/>
              <a:gd name="connsiteY185" fmla="*/ 903288 h 1282701"/>
              <a:gd name="connsiteX186" fmla="*/ 212407 w 1131888"/>
              <a:gd name="connsiteY186" fmla="*/ 903288 h 1282701"/>
              <a:gd name="connsiteX187" fmla="*/ 212407 w 1131888"/>
              <a:gd name="connsiteY187" fmla="*/ 899584 h 1282701"/>
              <a:gd name="connsiteX188" fmla="*/ 216217 w 1131888"/>
              <a:gd name="connsiteY188" fmla="*/ 899584 h 1282701"/>
              <a:gd name="connsiteX189" fmla="*/ 215991 w 1131888"/>
              <a:gd name="connsiteY189" fmla="*/ 897648 h 1282701"/>
              <a:gd name="connsiteX190" fmla="*/ 238124 w 1131888"/>
              <a:gd name="connsiteY190" fmla="*/ 885693 h 1282701"/>
              <a:gd name="connsiteX191" fmla="*/ 258127 w 1131888"/>
              <a:gd name="connsiteY191" fmla="*/ 866246 h 1282701"/>
              <a:gd name="connsiteX192" fmla="*/ 208597 w 1131888"/>
              <a:gd name="connsiteY192" fmla="*/ 858838 h 1282701"/>
              <a:gd name="connsiteX193" fmla="*/ 213836 w 1131888"/>
              <a:gd name="connsiteY193" fmla="*/ 879211 h 1282701"/>
              <a:gd name="connsiteX194" fmla="*/ 215991 w 1131888"/>
              <a:gd name="connsiteY194" fmla="*/ 897648 h 1282701"/>
              <a:gd name="connsiteX195" fmla="*/ 212407 w 1131888"/>
              <a:gd name="connsiteY195" fmla="*/ 899584 h 1282701"/>
              <a:gd name="connsiteX196" fmla="*/ 204787 w 1131888"/>
              <a:gd name="connsiteY196" fmla="*/ 862542 h 1282701"/>
              <a:gd name="connsiteX197" fmla="*/ 1007110 w 1131888"/>
              <a:gd name="connsiteY197" fmla="*/ 842963 h 1282701"/>
              <a:gd name="connsiteX198" fmla="*/ 1060450 w 1131888"/>
              <a:gd name="connsiteY198" fmla="*/ 880486 h 1282701"/>
              <a:gd name="connsiteX199" fmla="*/ 1060450 w 1131888"/>
              <a:gd name="connsiteY199" fmla="*/ 884238 h 1282701"/>
              <a:gd name="connsiteX200" fmla="*/ 1007110 w 1131888"/>
              <a:gd name="connsiteY200" fmla="*/ 846715 h 1282701"/>
              <a:gd name="connsiteX201" fmla="*/ 1007110 w 1131888"/>
              <a:gd name="connsiteY201" fmla="*/ 842963 h 1282701"/>
              <a:gd name="connsiteX202" fmla="*/ 1117600 w 1131888"/>
              <a:gd name="connsiteY202" fmla="*/ 840106 h 1282701"/>
              <a:gd name="connsiteX203" fmla="*/ 1131888 w 1131888"/>
              <a:gd name="connsiteY203" fmla="*/ 847091 h 1282701"/>
              <a:gd name="connsiteX204" fmla="*/ 1117600 w 1131888"/>
              <a:gd name="connsiteY204" fmla="*/ 840106 h 1282701"/>
              <a:gd name="connsiteX205" fmla="*/ 353219 w 1131888"/>
              <a:gd name="connsiteY205" fmla="*/ 839788 h 1282701"/>
              <a:gd name="connsiteX206" fmla="*/ 357188 w 1131888"/>
              <a:gd name="connsiteY206" fmla="*/ 839788 h 1282701"/>
              <a:gd name="connsiteX207" fmla="*/ 353219 w 1131888"/>
              <a:gd name="connsiteY207" fmla="*/ 847726 h 1282701"/>
              <a:gd name="connsiteX208" fmla="*/ 349250 w 1131888"/>
              <a:gd name="connsiteY208" fmla="*/ 847726 h 1282701"/>
              <a:gd name="connsiteX209" fmla="*/ 353219 w 1131888"/>
              <a:gd name="connsiteY209" fmla="*/ 839788 h 1282701"/>
              <a:gd name="connsiteX210" fmla="*/ 1108968 w 1131888"/>
              <a:gd name="connsiteY210" fmla="*/ 834331 h 1282701"/>
              <a:gd name="connsiteX211" fmla="*/ 1114425 w 1131888"/>
              <a:gd name="connsiteY211" fmla="*/ 835819 h 1282701"/>
              <a:gd name="connsiteX212" fmla="*/ 1106487 w 1131888"/>
              <a:gd name="connsiteY212" fmla="*/ 835819 h 1282701"/>
              <a:gd name="connsiteX213" fmla="*/ 1108968 w 1131888"/>
              <a:gd name="connsiteY213" fmla="*/ 834331 h 1282701"/>
              <a:gd name="connsiteX214" fmla="*/ 1016000 w 1131888"/>
              <a:gd name="connsiteY214" fmla="*/ 820738 h 1282701"/>
              <a:gd name="connsiteX215" fmla="*/ 1056746 w 1131888"/>
              <a:gd name="connsiteY215" fmla="*/ 847726 h 1282701"/>
              <a:gd name="connsiteX216" fmla="*/ 1016000 w 1131888"/>
              <a:gd name="connsiteY216" fmla="*/ 820738 h 1282701"/>
              <a:gd name="connsiteX217" fmla="*/ 943610 w 1131888"/>
              <a:gd name="connsiteY217" fmla="*/ 820738 h 1282701"/>
              <a:gd name="connsiteX218" fmla="*/ 947420 w 1131888"/>
              <a:gd name="connsiteY218" fmla="*/ 820738 h 1282701"/>
              <a:gd name="connsiteX219" fmla="*/ 1012190 w 1131888"/>
              <a:gd name="connsiteY219" fmla="*/ 876768 h 1282701"/>
              <a:gd name="connsiteX220" fmla="*/ 1012190 w 1131888"/>
              <a:gd name="connsiteY220" fmla="*/ 880503 h 1282701"/>
              <a:gd name="connsiteX221" fmla="*/ 1008380 w 1131888"/>
              <a:gd name="connsiteY221" fmla="*/ 880503 h 1282701"/>
              <a:gd name="connsiteX222" fmla="*/ 943610 w 1131888"/>
              <a:gd name="connsiteY222" fmla="*/ 824473 h 1282701"/>
              <a:gd name="connsiteX223" fmla="*/ 943610 w 1131888"/>
              <a:gd name="connsiteY223" fmla="*/ 820738 h 1282701"/>
              <a:gd name="connsiteX224" fmla="*/ 431172 w 1131888"/>
              <a:gd name="connsiteY224" fmla="*/ 817441 h 1282701"/>
              <a:gd name="connsiteX225" fmla="*/ 428451 w 1131888"/>
              <a:gd name="connsiteY225" fmla="*/ 821211 h 1282701"/>
              <a:gd name="connsiteX226" fmla="*/ 432219 w 1131888"/>
              <a:gd name="connsiteY226" fmla="*/ 817441 h 1282701"/>
              <a:gd name="connsiteX227" fmla="*/ 890587 w 1131888"/>
              <a:gd name="connsiteY227" fmla="*/ 812800 h 1282701"/>
              <a:gd name="connsiteX228" fmla="*/ 904875 w 1131888"/>
              <a:gd name="connsiteY228" fmla="*/ 828675 h 1282701"/>
              <a:gd name="connsiteX229" fmla="*/ 890587 w 1131888"/>
              <a:gd name="connsiteY229" fmla="*/ 812800 h 1282701"/>
              <a:gd name="connsiteX230" fmla="*/ 882650 w 1131888"/>
              <a:gd name="connsiteY230" fmla="*/ 801688 h 1282701"/>
              <a:gd name="connsiteX231" fmla="*/ 882650 w 1131888"/>
              <a:gd name="connsiteY231" fmla="*/ 801688 h 1282701"/>
              <a:gd name="connsiteX232" fmla="*/ 291107 w 1131888"/>
              <a:gd name="connsiteY232" fmla="*/ 783705 h 1282701"/>
              <a:gd name="connsiteX233" fmla="*/ 304006 w 1131888"/>
              <a:gd name="connsiteY233" fmla="*/ 787004 h 1282701"/>
              <a:gd name="connsiteX234" fmla="*/ 300037 w 1131888"/>
              <a:gd name="connsiteY234" fmla="*/ 805856 h 1282701"/>
              <a:gd name="connsiteX235" fmla="*/ 284162 w 1131888"/>
              <a:gd name="connsiteY235" fmla="*/ 794545 h 1282701"/>
              <a:gd name="connsiteX236" fmla="*/ 291107 w 1131888"/>
              <a:gd name="connsiteY236" fmla="*/ 783705 h 1282701"/>
              <a:gd name="connsiteX237" fmla="*/ 954722 w 1131888"/>
              <a:gd name="connsiteY237" fmla="*/ 774700 h 1282701"/>
              <a:gd name="connsiteX238" fmla="*/ 966152 w 1131888"/>
              <a:gd name="connsiteY238" fmla="*/ 778669 h 1282701"/>
              <a:gd name="connsiteX239" fmla="*/ 969962 w 1131888"/>
              <a:gd name="connsiteY239" fmla="*/ 786606 h 1282701"/>
              <a:gd name="connsiteX240" fmla="*/ 954722 w 1131888"/>
              <a:gd name="connsiteY240" fmla="*/ 774700 h 1282701"/>
              <a:gd name="connsiteX241" fmla="*/ 363538 w 1131888"/>
              <a:gd name="connsiteY241" fmla="*/ 774700 h 1282701"/>
              <a:gd name="connsiteX242" fmla="*/ 363538 w 1131888"/>
              <a:gd name="connsiteY242" fmla="*/ 774700 h 1282701"/>
              <a:gd name="connsiteX243" fmla="*/ 376953 w 1131888"/>
              <a:gd name="connsiteY243" fmla="*/ 766336 h 1282701"/>
              <a:gd name="connsiteX244" fmla="*/ 371684 w 1131888"/>
              <a:gd name="connsiteY244" fmla="*/ 772014 h 1282701"/>
              <a:gd name="connsiteX245" fmla="*/ 371212 w 1131888"/>
              <a:gd name="connsiteY245" fmla="*/ 771068 h 1282701"/>
              <a:gd name="connsiteX246" fmla="*/ 378142 w 1131888"/>
              <a:gd name="connsiteY246" fmla="*/ 765357 h 1282701"/>
              <a:gd name="connsiteX247" fmla="*/ 376953 w 1131888"/>
              <a:gd name="connsiteY247" fmla="*/ 766336 h 1282701"/>
              <a:gd name="connsiteX248" fmla="*/ 377832 w 1131888"/>
              <a:gd name="connsiteY248" fmla="*/ 765389 h 1282701"/>
              <a:gd name="connsiteX249" fmla="*/ 973137 w 1131888"/>
              <a:gd name="connsiteY249" fmla="*/ 738188 h 1282701"/>
              <a:gd name="connsiteX250" fmla="*/ 1000125 w 1131888"/>
              <a:gd name="connsiteY250" fmla="*/ 749301 h 1282701"/>
              <a:gd name="connsiteX251" fmla="*/ 973137 w 1131888"/>
              <a:gd name="connsiteY251" fmla="*/ 738188 h 1282701"/>
              <a:gd name="connsiteX252" fmla="*/ 118427 w 1131888"/>
              <a:gd name="connsiteY252" fmla="*/ 673100 h 1282701"/>
              <a:gd name="connsiteX253" fmla="*/ 122237 w 1131888"/>
              <a:gd name="connsiteY253" fmla="*/ 673100 h 1282701"/>
              <a:gd name="connsiteX254" fmla="*/ 118427 w 1131888"/>
              <a:gd name="connsiteY254" fmla="*/ 676804 h 1282701"/>
              <a:gd name="connsiteX255" fmla="*/ 84137 w 1131888"/>
              <a:gd name="connsiteY255" fmla="*/ 684213 h 1282701"/>
              <a:gd name="connsiteX256" fmla="*/ 84137 w 1131888"/>
              <a:gd name="connsiteY256" fmla="*/ 680509 h 1282701"/>
              <a:gd name="connsiteX257" fmla="*/ 118427 w 1131888"/>
              <a:gd name="connsiteY257" fmla="*/ 673100 h 1282701"/>
              <a:gd name="connsiteX258" fmla="*/ 250825 w 1131888"/>
              <a:gd name="connsiteY258" fmla="*/ 654579 h 1282701"/>
              <a:gd name="connsiteX259" fmla="*/ 234950 w 1131888"/>
              <a:gd name="connsiteY259" fmla="*/ 658284 h 1282701"/>
              <a:gd name="connsiteX260" fmla="*/ 250825 w 1131888"/>
              <a:gd name="connsiteY260" fmla="*/ 654579 h 1282701"/>
              <a:gd name="connsiteX261" fmla="*/ 275379 w 1131888"/>
              <a:gd name="connsiteY261" fmla="*/ 649010 h 1282701"/>
              <a:gd name="connsiteX262" fmla="*/ 288925 w 1131888"/>
              <a:gd name="connsiteY262" fmla="*/ 650558 h 1282701"/>
              <a:gd name="connsiteX263" fmla="*/ 273782 w 1131888"/>
              <a:gd name="connsiteY263" fmla="*/ 654368 h 1282701"/>
              <a:gd name="connsiteX264" fmla="*/ 275379 w 1131888"/>
              <a:gd name="connsiteY264" fmla="*/ 649010 h 1282701"/>
              <a:gd name="connsiteX265" fmla="*/ 976237 w 1131888"/>
              <a:gd name="connsiteY265" fmla="*/ 615768 h 1282701"/>
              <a:gd name="connsiteX266" fmla="*/ 988920 w 1131888"/>
              <a:gd name="connsiteY266" fmla="*/ 616347 h 1282701"/>
              <a:gd name="connsiteX267" fmla="*/ 1008063 w 1131888"/>
              <a:gd name="connsiteY267" fmla="*/ 619919 h 1282701"/>
              <a:gd name="connsiteX268" fmla="*/ 976237 w 1131888"/>
              <a:gd name="connsiteY268" fmla="*/ 615768 h 1282701"/>
              <a:gd name="connsiteX269" fmla="*/ 1030684 w 1131888"/>
              <a:gd name="connsiteY269" fmla="*/ 590550 h 1282701"/>
              <a:gd name="connsiteX270" fmla="*/ 1041400 w 1131888"/>
              <a:gd name="connsiteY270" fmla="*/ 593725 h 1282701"/>
              <a:gd name="connsiteX271" fmla="*/ 1030684 w 1131888"/>
              <a:gd name="connsiteY271" fmla="*/ 590550 h 1282701"/>
              <a:gd name="connsiteX272" fmla="*/ 295275 w 1131888"/>
              <a:gd name="connsiteY272" fmla="*/ 575204 h 1282701"/>
              <a:gd name="connsiteX273" fmla="*/ 311150 w 1131888"/>
              <a:gd name="connsiteY273" fmla="*/ 575204 h 1282701"/>
              <a:gd name="connsiteX274" fmla="*/ 295275 w 1131888"/>
              <a:gd name="connsiteY274" fmla="*/ 575204 h 1282701"/>
              <a:gd name="connsiteX275" fmla="*/ 1076325 w 1131888"/>
              <a:gd name="connsiteY275" fmla="*/ 566738 h 1282701"/>
              <a:gd name="connsiteX276" fmla="*/ 1079500 w 1131888"/>
              <a:gd name="connsiteY276" fmla="*/ 566738 h 1282701"/>
              <a:gd name="connsiteX277" fmla="*/ 1079500 w 1131888"/>
              <a:gd name="connsiteY277" fmla="*/ 574676 h 1282701"/>
              <a:gd name="connsiteX278" fmla="*/ 1076325 w 1131888"/>
              <a:gd name="connsiteY278" fmla="*/ 574676 h 1282701"/>
              <a:gd name="connsiteX279" fmla="*/ 1076325 w 1131888"/>
              <a:gd name="connsiteY279" fmla="*/ 566738 h 1282701"/>
              <a:gd name="connsiteX280" fmla="*/ 997131 w 1131888"/>
              <a:gd name="connsiteY280" fmla="*/ 554038 h 1282701"/>
              <a:gd name="connsiteX281" fmla="*/ 1019175 w 1131888"/>
              <a:gd name="connsiteY281" fmla="*/ 558800 h 1282701"/>
              <a:gd name="connsiteX282" fmla="*/ 977900 w 1131888"/>
              <a:gd name="connsiteY282" fmla="*/ 558800 h 1282701"/>
              <a:gd name="connsiteX283" fmla="*/ 997131 w 1131888"/>
              <a:gd name="connsiteY283" fmla="*/ 554038 h 1282701"/>
              <a:gd name="connsiteX284" fmla="*/ 1061085 w 1131888"/>
              <a:gd name="connsiteY284" fmla="*/ 552450 h 1282701"/>
              <a:gd name="connsiteX285" fmla="*/ 1080135 w 1131888"/>
              <a:gd name="connsiteY285" fmla="*/ 552450 h 1282701"/>
              <a:gd name="connsiteX286" fmla="*/ 1091565 w 1131888"/>
              <a:gd name="connsiteY286" fmla="*/ 552450 h 1282701"/>
              <a:gd name="connsiteX287" fmla="*/ 1095375 w 1131888"/>
              <a:gd name="connsiteY287" fmla="*/ 555625 h 1282701"/>
              <a:gd name="connsiteX288" fmla="*/ 1091565 w 1131888"/>
              <a:gd name="connsiteY288" fmla="*/ 558800 h 1282701"/>
              <a:gd name="connsiteX289" fmla="*/ 1080135 w 1131888"/>
              <a:gd name="connsiteY289" fmla="*/ 558800 h 1282701"/>
              <a:gd name="connsiteX290" fmla="*/ 1061085 w 1131888"/>
              <a:gd name="connsiteY290" fmla="*/ 558800 h 1282701"/>
              <a:gd name="connsiteX291" fmla="*/ 1057275 w 1131888"/>
              <a:gd name="connsiteY291" fmla="*/ 555625 h 1282701"/>
              <a:gd name="connsiteX292" fmla="*/ 1061085 w 1131888"/>
              <a:gd name="connsiteY292" fmla="*/ 552450 h 1282701"/>
              <a:gd name="connsiteX293" fmla="*/ 246063 w 1131888"/>
              <a:gd name="connsiteY293" fmla="*/ 552450 h 1282701"/>
              <a:gd name="connsiteX294" fmla="*/ 235347 w 1131888"/>
              <a:gd name="connsiteY294" fmla="*/ 558800 h 1282701"/>
              <a:gd name="connsiteX295" fmla="*/ 246063 w 1131888"/>
              <a:gd name="connsiteY295" fmla="*/ 552450 h 1282701"/>
              <a:gd name="connsiteX296" fmla="*/ 985185 w 1131888"/>
              <a:gd name="connsiteY296" fmla="*/ 543024 h 1282701"/>
              <a:gd name="connsiteX297" fmla="*/ 1000125 w 1131888"/>
              <a:gd name="connsiteY297" fmla="*/ 548481 h 1282701"/>
              <a:gd name="connsiteX298" fmla="*/ 973137 w 1131888"/>
              <a:gd name="connsiteY298" fmla="*/ 552450 h 1282701"/>
              <a:gd name="connsiteX299" fmla="*/ 985185 w 1131888"/>
              <a:gd name="connsiteY299" fmla="*/ 543024 h 1282701"/>
              <a:gd name="connsiteX300" fmla="*/ 1057275 w 1131888"/>
              <a:gd name="connsiteY300" fmla="*/ 537104 h 1282701"/>
              <a:gd name="connsiteX301" fmla="*/ 1030287 w 1131888"/>
              <a:gd name="connsiteY301" fmla="*/ 540809 h 1282701"/>
              <a:gd name="connsiteX302" fmla="*/ 1057275 w 1131888"/>
              <a:gd name="connsiteY302" fmla="*/ 537104 h 1282701"/>
              <a:gd name="connsiteX303" fmla="*/ 321526 w 1131888"/>
              <a:gd name="connsiteY303" fmla="*/ 536333 h 1282701"/>
              <a:gd name="connsiteX304" fmla="*/ 322500 w 1131888"/>
              <a:gd name="connsiteY304" fmla="*/ 537308 h 1282701"/>
              <a:gd name="connsiteX305" fmla="*/ 322500 w 1131888"/>
              <a:gd name="connsiteY305" fmla="*/ 536473 h 1282701"/>
              <a:gd name="connsiteX306" fmla="*/ 977900 w 1131888"/>
              <a:gd name="connsiteY306" fmla="*/ 525463 h 1282701"/>
              <a:gd name="connsiteX307" fmla="*/ 942975 w 1131888"/>
              <a:gd name="connsiteY307" fmla="*/ 533401 h 1282701"/>
              <a:gd name="connsiteX308" fmla="*/ 977900 w 1131888"/>
              <a:gd name="connsiteY308" fmla="*/ 525463 h 1282701"/>
              <a:gd name="connsiteX309" fmla="*/ 1109663 w 1131888"/>
              <a:gd name="connsiteY309" fmla="*/ 492125 h 1282701"/>
              <a:gd name="connsiteX310" fmla="*/ 1109663 w 1131888"/>
              <a:gd name="connsiteY310" fmla="*/ 495697 h 1282701"/>
              <a:gd name="connsiteX311" fmla="*/ 1026146 w 1131888"/>
              <a:gd name="connsiteY311" fmla="*/ 506413 h 1282701"/>
              <a:gd name="connsiteX312" fmla="*/ 1022350 w 1131888"/>
              <a:gd name="connsiteY312" fmla="*/ 502841 h 1282701"/>
              <a:gd name="connsiteX313" fmla="*/ 1026146 w 1131888"/>
              <a:gd name="connsiteY313" fmla="*/ 499269 h 1282701"/>
              <a:gd name="connsiteX314" fmla="*/ 1109663 w 1131888"/>
              <a:gd name="connsiteY314" fmla="*/ 492125 h 1282701"/>
              <a:gd name="connsiteX315" fmla="*/ 311785 w 1131888"/>
              <a:gd name="connsiteY315" fmla="*/ 465138 h 1282701"/>
              <a:gd name="connsiteX316" fmla="*/ 319405 w 1131888"/>
              <a:gd name="connsiteY316" fmla="*/ 484188 h 1282701"/>
              <a:gd name="connsiteX317" fmla="*/ 311785 w 1131888"/>
              <a:gd name="connsiteY317" fmla="*/ 465138 h 1282701"/>
              <a:gd name="connsiteX318" fmla="*/ 1128127 w 1131888"/>
              <a:gd name="connsiteY318" fmla="*/ 454025 h 1282701"/>
              <a:gd name="connsiteX319" fmla="*/ 1131888 w 1131888"/>
              <a:gd name="connsiteY319" fmla="*/ 454025 h 1282701"/>
              <a:gd name="connsiteX320" fmla="*/ 1128127 w 1131888"/>
              <a:gd name="connsiteY320" fmla="*/ 461509 h 1282701"/>
              <a:gd name="connsiteX321" fmla="*/ 962612 w 1131888"/>
              <a:gd name="connsiteY321" fmla="*/ 506413 h 1282701"/>
              <a:gd name="connsiteX322" fmla="*/ 958850 w 1131888"/>
              <a:gd name="connsiteY322" fmla="*/ 502671 h 1282701"/>
              <a:gd name="connsiteX323" fmla="*/ 962612 w 1131888"/>
              <a:gd name="connsiteY323" fmla="*/ 498929 h 1282701"/>
              <a:gd name="connsiteX324" fmla="*/ 1128127 w 1131888"/>
              <a:gd name="connsiteY324" fmla="*/ 454025 h 1282701"/>
              <a:gd name="connsiteX325" fmla="*/ 1041893 w 1131888"/>
              <a:gd name="connsiteY325" fmla="*/ 369082 h 1282701"/>
              <a:gd name="connsiteX326" fmla="*/ 1042367 w 1131888"/>
              <a:gd name="connsiteY326" fmla="*/ 370503 h 1282701"/>
              <a:gd name="connsiteX327" fmla="*/ 1046163 w 1131888"/>
              <a:gd name="connsiteY327" fmla="*/ 374292 h 1282701"/>
              <a:gd name="connsiteX328" fmla="*/ 966443 w 1131888"/>
              <a:gd name="connsiteY328" fmla="*/ 484188 h 1282701"/>
              <a:gd name="connsiteX329" fmla="*/ 962646 w 1131888"/>
              <a:gd name="connsiteY329" fmla="*/ 484188 h 1282701"/>
              <a:gd name="connsiteX330" fmla="*/ 962646 w 1131888"/>
              <a:gd name="connsiteY330" fmla="*/ 480399 h 1282701"/>
              <a:gd name="connsiteX331" fmla="*/ 1038571 w 1131888"/>
              <a:gd name="connsiteY331" fmla="*/ 370503 h 1282701"/>
              <a:gd name="connsiteX332" fmla="*/ 1041893 w 1131888"/>
              <a:gd name="connsiteY332" fmla="*/ 369082 h 1282701"/>
              <a:gd name="connsiteX333" fmla="*/ 106986 w 1131888"/>
              <a:gd name="connsiteY333" fmla="*/ 358775 h 1282701"/>
              <a:gd name="connsiteX334" fmla="*/ 205751 w 1131888"/>
              <a:gd name="connsiteY334" fmla="*/ 400977 h 1282701"/>
              <a:gd name="connsiteX335" fmla="*/ 209550 w 1131888"/>
              <a:gd name="connsiteY335" fmla="*/ 404813 h 1282701"/>
              <a:gd name="connsiteX336" fmla="*/ 205751 w 1131888"/>
              <a:gd name="connsiteY336" fmla="*/ 404813 h 1282701"/>
              <a:gd name="connsiteX337" fmla="*/ 106986 w 1131888"/>
              <a:gd name="connsiteY337" fmla="*/ 366448 h 1282701"/>
              <a:gd name="connsiteX338" fmla="*/ 103187 w 1131888"/>
              <a:gd name="connsiteY338" fmla="*/ 362612 h 1282701"/>
              <a:gd name="connsiteX339" fmla="*/ 106986 w 1131888"/>
              <a:gd name="connsiteY339" fmla="*/ 358775 h 1282701"/>
              <a:gd name="connsiteX340" fmla="*/ 327025 w 1131888"/>
              <a:gd name="connsiteY340" fmla="*/ 339725 h 1282701"/>
              <a:gd name="connsiteX341" fmla="*/ 344488 w 1131888"/>
              <a:gd name="connsiteY341" fmla="*/ 355600 h 1282701"/>
              <a:gd name="connsiteX342" fmla="*/ 327025 w 1131888"/>
              <a:gd name="connsiteY342" fmla="*/ 339725 h 1282701"/>
              <a:gd name="connsiteX343" fmla="*/ 46037 w 1131888"/>
              <a:gd name="connsiteY343" fmla="*/ 339725 h 1282701"/>
              <a:gd name="connsiteX344" fmla="*/ 53710 w 1131888"/>
              <a:gd name="connsiteY344" fmla="*/ 339725 h 1282701"/>
              <a:gd name="connsiteX345" fmla="*/ 57546 w 1131888"/>
              <a:gd name="connsiteY345" fmla="*/ 339725 h 1282701"/>
              <a:gd name="connsiteX346" fmla="*/ 65219 w 1131888"/>
              <a:gd name="connsiteY346" fmla="*/ 339725 h 1282701"/>
              <a:gd name="connsiteX347" fmla="*/ 69056 w 1131888"/>
              <a:gd name="connsiteY347" fmla="*/ 339725 h 1282701"/>
              <a:gd name="connsiteX348" fmla="*/ 72892 w 1131888"/>
              <a:gd name="connsiteY348" fmla="*/ 343581 h 1282701"/>
              <a:gd name="connsiteX349" fmla="*/ 76729 w 1131888"/>
              <a:gd name="connsiteY349" fmla="*/ 351291 h 1282701"/>
              <a:gd name="connsiteX350" fmla="*/ 92075 w 1131888"/>
              <a:gd name="connsiteY350" fmla="*/ 359002 h 1282701"/>
              <a:gd name="connsiteX351" fmla="*/ 92075 w 1131888"/>
              <a:gd name="connsiteY351" fmla="*/ 366713 h 1282701"/>
              <a:gd name="connsiteX352" fmla="*/ 88238 w 1131888"/>
              <a:gd name="connsiteY352" fmla="*/ 366713 h 1282701"/>
              <a:gd name="connsiteX353" fmla="*/ 72892 w 1131888"/>
              <a:gd name="connsiteY353" fmla="*/ 359002 h 1282701"/>
              <a:gd name="connsiteX354" fmla="*/ 64522 w 1131888"/>
              <a:gd name="connsiteY354" fmla="*/ 347786 h 1282701"/>
              <a:gd name="connsiteX355" fmla="*/ 65219 w 1131888"/>
              <a:gd name="connsiteY355" fmla="*/ 347436 h 1282701"/>
              <a:gd name="connsiteX356" fmla="*/ 65219 w 1131888"/>
              <a:gd name="connsiteY356" fmla="*/ 343581 h 1282701"/>
              <a:gd name="connsiteX357" fmla="*/ 61383 w 1131888"/>
              <a:gd name="connsiteY357" fmla="*/ 343581 h 1282701"/>
              <a:gd name="connsiteX358" fmla="*/ 64522 w 1131888"/>
              <a:gd name="connsiteY358" fmla="*/ 347786 h 1282701"/>
              <a:gd name="connsiteX359" fmla="*/ 57546 w 1131888"/>
              <a:gd name="connsiteY359" fmla="*/ 351291 h 1282701"/>
              <a:gd name="connsiteX360" fmla="*/ 46037 w 1131888"/>
              <a:gd name="connsiteY360" fmla="*/ 347436 h 1282701"/>
              <a:gd name="connsiteX361" fmla="*/ 46037 w 1131888"/>
              <a:gd name="connsiteY361" fmla="*/ 339725 h 1282701"/>
              <a:gd name="connsiteX362" fmla="*/ 387350 w 1131888"/>
              <a:gd name="connsiteY362" fmla="*/ 317500 h 1282701"/>
              <a:gd name="connsiteX363" fmla="*/ 391121 w 1131888"/>
              <a:gd name="connsiteY363" fmla="*/ 317500 h 1282701"/>
              <a:gd name="connsiteX364" fmla="*/ 417513 w 1131888"/>
              <a:gd name="connsiteY364" fmla="*/ 347663 h 1282701"/>
              <a:gd name="connsiteX365" fmla="*/ 413743 w 1131888"/>
              <a:gd name="connsiteY365" fmla="*/ 347663 h 1282701"/>
              <a:gd name="connsiteX366" fmla="*/ 387350 w 1131888"/>
              <a:gd name="connsiteY366" fmla="*/ 321271 h 1282701"/>
              <a:gd name="connsiteX367" fmla="*/ 387350 w 1131888"/>
              <a:gd name="connsiteY367" fmla="*/ 317500 h 1282701"/>
              <a:gd name="connsiteX368" fmla="*/ 924877 w 1131888"/>
              <a:gd name="connsiteY368" fmla="*/ 287338 h 1282701"/>
              <a:gd name="connsiteX369" fmla="*/ 928687 w 1131888"/>
              <a:gd name="connsiteY369" fmla="*/ 287338 h 1282701"/>
              <a:gd name="connsiteX370" fmla="*/ 928687 w 1131888"/>
              <a:gd name="connsiteY370" fmla="*/ 291042 h 1282701"/>
              <a:gd name="connsiteX371" fmla="*/ 894397 w 1131888"/>
              <a:gd name="connsiteY371" fmla="*/ 320676 h 1282701"/>
              <a:gd name="connsiteX372" fmla="*/ 890587 w 1131888"/>
              <a:gd name="connsiteY372" fmla="*/ 320676 h 1282701"/>
              <a:gd name="connsiteX373" fmla="*/ 890587 w 1131888"/>
              <a:gd name="connsiteY373" fmla="*/ 316972 h 1282701"/>
              <a:gd name="connsiteX374" fmla="*/ 924877 w 1131888"/>
              <a:gd name="connsiteY374" fmla="*/ 287338 h 1282701"/>
              <a:gd name="connsiteX375" fmla="*/ 390525 w 1131888"/>
              <a:gd name="connsiteY375" fmla="*/ 271992 h 1282701"/>
              <a:gd name="connsiteX376" fmla="*/ 412750 w 1131888"/>
              <a:gd name="connsiteY376" fmla="*/ 301626 h 1282701"/>
              <a:gd name="connsiteX377" fmla="*/ 390525 w 1131888"/>
              <a:gd name="connsiteY377" fmla="*/ 271992 h 1282701"/>
              <a:gd name="connsiteX378" fmla="*/ 311149 w 1131888"/>
              <a:gd name="connsiteY378" fmla="*/ 260350 h 1282701"/>
              <a:gd name="connsiteX379" fmla="*/ 327025 w 1131888"/>
              <a:gd name="connsiteY379" fmla="*/ 279400 h 1282701"/>
              <a:gd name="connsiteX380" fmla="*/ 311149 w 1131888"/>
              <a:gd name="connsiteY380" fmla="*/ 260350 h 1282701"/>
              <a:gd name="connsiteX381" fmla="*/ 731044 w 1131888"/>
              <a:gd name="connsiteY381" fmla="*/ 226021 h 1282701"/>
              <a:gd name="connsiteX382" fmla="*/ 727472 w 1131888"/>
              <a:gd name="connsiteY382" fmla="*/ 241102 h 1282701"/>
              <a:gd name="connsiteX383" fmla="*/ 727472 w 1131888"/>
              <a:gd name="connsiteY383" fmla="*/ 244872 h 1282701"/>
              <a:gd name="connsiteX384" fmla="*/ 728673 w 1131888"/>
              <a:gd name="connsiteY384" fmla="*/ 244872 h 1282701"/>
              <a:gd name="connsiteX385" fmla="*/ 734484 w 1131888"/>
              <a:gd name="connsiteY385" fmla="*/ 230642 h 1282701"/>
              <a:gd name="connsiteX386" fmla="*/ 734484 w 1131888"/>
              <a:gd name="connsiteY386" fmla="*/ 229791 h 1282701"/>
              <a:gd name="connsiteX387" fmla="*/ 731044 w 1131888"/>
              <a:gd name="connsiteY387" fmla="*/ 229791 h 1282701"/>
              <a:gd name="connsiteX388" fmla="*/ 731044 w 1131888"/>
              <a:gd name="connsiteY388" fmla="*/ 226021 h 1282701"/>
              <a:gd name="connsiteX389" fmla="*/ 508635 w 1131888"/>
              <a:gd name="connsiteY389" fmla="*/ 223441 h 1282701"/>
              <a:gd name="connsiteX390" fmla="*/ 516255 w 1131888"/>
              <a:gd name="connsiteY390" fmla="*/ 242293 h 1282701"/>
              <a:gd name="connsiteX391" fmla="*/ 508635 w 1131888"/>
              <a:gd name="connsiteY391" fmla="*/ 223441 h 1282701"/>
              <a:gd name="connsiteX392" fmla="*/ 276860 w 1131888"/>
              <a:gd name="connsiteY392" fmla="*/ 219075 h 1282701"/>
              <a:gd name="connsiteX393" fmla="*/ 280670 w 1131888"/>
              <a:gd name="connsiteY393" fmla="*/ 219075 h 1282701"/>
              <a:gd name="connsiteX394" fmla="*/ 303530 w 1131888"/>
              <a:gd name="connsiteY394" fmla="*/ 238258 h 1282701"/>
              <a:gd name="connsiteX395" fmla="*/ 326390 w 1131888"/>
              <a:gd name="connsiteY395" fmla="*/ 257440 h 1282701"/>
              <a:gd name="connsiteX396" fmla="*/ 326390 w 1131888"/>
              <a:gd name="connsiteY396" fmla="*/ 261277 h 1282701"/>
              <a:gd name="connsiteX397" fmla="*/ 322580 w 1131888"/>
              <a:gd name="connsiteY397" fmla="*/ 261277 h 1282701"/>
              <a:gd name="connsiteX398" fmla="*/ 299720 w 1131888"/>
              <a:gd name="connsiteY398" fmla="*/ 242094 h 1282701"/>
              <a:gd name="connsiteX399" fmla="*/ 276860 w 1131888"/>
              <a:gd name="connsiteY399" fmla="*/ 222912 h 1282701"/>
              <a:gd name="connsiteX400" fmla="*/ 276860 w 1131888"/>
              <a:gd name="connsiteY400" fmla="*/ 219075 h 1282701"/>
              <a:gd name="connsiteX401" fmla="*/ 693102 w 1131888"/>
              <a:gd name="connsiteY401" fmla="*/ 203200 h 1282701"/>
              <a:gd name="connsiteX402" fmla="*/ 696912 w 1131888"/>
              <a:gd name="connsiteY402" fmla="*/ 210873 h 1282701"/>
              <a:gd name="connsiteX403" fmla="*/ 685482 w 1131888"/>
              <a:gd name="connsiteY403" fmla="*/ 245402 h 1282701"/>
              <a:gd name="connsiteX404" fmla="*/ 681672 w 1131888"/>
              <a:gd name="connsiteY404" fmla="*/ 249238 h 1282701"/>
              <a:gd name="connsiteX405" fmla="*/ 677862 w 1131888"/>
              <a:gd name="connsiteY405" fmla="*/ 245402 h 1282701"/>
              <a:gd name="connsiteX406" fmla="*/ 689292 w 1131888"/>
              <a:gd name="connsiteY406" fmla="*/ 207037 h 1282701"/>
              <a:gd name="connsiteX407" fmla="*/ 693102 w 1131888"/>
              <a:gd name="connsiteY407" fmla="*/ 203200 h 1282701"/>
              <a:gd name="connsiteX408" fmla="*/ 193675 w 1131888"/>
              <a:gd name="connsiteY408" fmla="*/ 192088 h 1282701"/>
              <a:gd name="connsiteX409" fmla="*/ 197427 w 1131888"/>
              <a:gd name="connsiteY409" fmla="*/ 192088 h 1282701"/>
              <a:gd name="connsiteX410" fmla="*/ 234950 w 1131888"/>
              <a:gd name="connsiteY410" fmla="*/ 223133 h 1282701"/>
              <a:gd name="connsiteX411" fmla="*/ 234950 w 1131888"/>
              <a:gd name="connsiteY411" fmla="*/ 227013 h 1282701"/>
              <a:gd name="connsiteX412" fmla="*/ 193675 w 1131888"/>
              <a:gd name="connsiteY412" fmla="*/ 192088 h 1282701"/>
              <a:gd name="connsiteX413" fmla="*/ 508943 w 1131888"/>
              <a:gd name="connsiteY413" fmla="*/ 190649 h 1282701"/>
              <a:gd name="connsiteX414" fmla="*/ 511175 w 1131888"/>
              <a:gd name="connsiteY414" fmla="*/ 200025 h 1282701"/>
              <a:gd name="connsiteX415" fmla="*/ 508943 w 1131888"/>
              <a:gd name="connsiteY415" fmla="*/ 190649 h 1282701"/>
              <a:gd name="connsiteX416" fmla="*/ 401637 w 1131888"/>
              <a:gd name="connsiteY416" fmla="*/ 185738 h 1282701"/>
              <a:gd name="connsiteX417" fmla="*/ 420687 w 1131888"/>
              <a:gd name="connsiteY417" fmla="*/ 211138 h 1282701"/>
              <a:gd name="connsiteX418" fmla="*/ 401637 w 1131888"/>
              <a:gd name="connsiteY418" fmla="*/ 185738 h 1282701"/>
              <a:gd name="connsiteX419" fmla="*/ 753533 w 1131888"/>
              <a:gd name="connsiteY419" fmla="*/ 177800 h 1282701"/>
              <a:gd name="connsiteX420" fmla="*/ 757237 w 1131888"/>
              <a:gd name="connsiteY420" fmla="*/ 181542 h 1282701"/>
              <a:gd name="connsiteX421" fmla="*/ 738716 w 1131888"/>
              <a:gd name="connsiteY421" fmla="*/ 230188 h 1282701"/>
              <a:gd name="connsiteX422" fmla="*/ 737725 w 1131888"/>
              <a:gd name="connsiteY422" fmla="*/ 230188 h 1282701"/>
              <a:gd name="connsiteX423" fmla="*/ 738188 w 1131888"/>
              <a:gd name="connsiteY423" fmla="*/ 230642 h 1282701"/>
              <a:gd name="connsiteX424" fmla="*/ 734531 w 1131888"/>
              <a:gd name="connsiteY424" fmla="*/ 248553 h 1282701"/>
              <a:gd name="connsiteX425" fmla="*/ 734616 w 1131888"/>
              <a:gd name="connsiteY425" fmla="*/ 248643 h 1282701"/>
              <a:gd name="connsiteX426" fmla="*/ 734484 w 1131888"/>
              <a:gd name="connsiteY426" fmla="*/ 248782 h 1282701"/>
              <a:gd name="connsiteX427" fmla="*/ 734484 w 1131888"/>
              <a:gd name="connsiteY427" fmla="*/ 248785 h 1282701"/>
              <a:gd name="connsiteX428" fmla="*/ 734454 w 1131888"/>
              <a:gd name="connsiteY428" fmla="*/ 248813 h 1282701"/>
              <a:gd name="connsiteX429" fmla="*/ 734257 w 1131888"/>
              <a:gd name="connsiteY429" fmla="*/ 249021 h 1282701"/>
              <a:gd name="connsiteX430" fmla="*/ 735013 w 1131888"/>
              <a:gd name="connsiteY430" fmla="*/ 249815 h 1282701"/>
              <a:gd name="connsiteX431" fmla="*/ 724297 w 1131888"/>
              <a:gd name="connsiteY431" fmla="*/ 283586 h 1282701"/>
              <a:gd name="connsiteX432" fmla="*/ 724213 w 1131888"/>
              <a:gd name="connsiteY432" fmla="*/ 283674 h 1282701"/>
              <a:gd name="connsiteX433" fmla="*/ 727322 w 1131888"/>
              <a:gd name="connsiteY433" fmla="*/ 283674 h 1282701"/>
              <a:gd name="connsiteX434" fmla="*/ 734889 w 1131888"/>
              <a:gd name="connsiteY434" fmla="*/ 298817 h 1282701"/>
              <a:gd name="connsiteX435" fmla="*/ 852174 w 1131888"/>
              <a:gd name="connsiteY435" fmla="*/ 374528 h 1282701"/>
              <a:gd name="connsiteX436" fmla="*/ 852487 w 1131888"/>
              <a:gd name="connsiteY436" fmla="*/ 374528 h 1282701"/>
              <a:gd name="connsiteX437" fmla="*/ 852487 w 1131888"/>
              <a:gd name="connsiteY437" fmla="*/ 374197 h 1282701"/>
              <a:gd name="connsiteX438" fmla="*/ 863917 w 1131888"/>
              <a:gd name="connsiteY438" fmla="*/ 366486 h 1282701"/>
              <a:gd name="connsiteX439" fmla="*/ 882967 w 1131888"/>
              <a:gd name="connsiteY439" fmla="*/ 358776 h 1282701"/>
              <a:gd name="connsiteX440" fmla="*/ 886777 w 1131888"/>
              <a:gd name="connsiteY440" fmla="*/ 358776 h 1282701"/>
              <a:gd name="connsiteX441" fmla="*/ 886777 w 1131888"/>
              <a:gd name="connsiteY441" fmla="*/ 362631 h 1282701"/>
              <a:gd name="connsiteX442" fmla="*/ 890587 w 1131888"/>
              <a:gd name="connsiteY442" fmla="*/ 358776 h 1282701"/>
              <a:gd name="connsiteX443" fmla="*/ 886777 w 1131888"/>
              <a:gd name="connsiteY443" fmla="*/ 358776 h 1282701"/>
              <a:gd name="connsiteX444" fmla="*/ 902017 w 1131888"/>
              <a:gd name="connsiteY444" fmla="*/ 331788 h 1282701"/>
              <a:gd name="connsiteX445" fmla="*/ 909637 w 1131888"/>
              <a:gd name="connsiteY445" fmla="*/ 335643 h 1282701"/>
              <a:gd name="connsiteX446" fmla="*/ 905827 w 1131888"/>
              <a:gd name="connsiteY446" fmla="*/ 339499 h 1282701"/>
              <a:gd name="connsiteX447" fmla="*/ 894397 w 1131888"/>
              <a:gd name="connsiteY447" fmla="*/ 358776 h 1282701"/>
              <a:gd name="connsiteX448" fmla="*/ 894397 w 1131888"/>
              <a:gd name="connsiteY448" fmla="*/ 362631 h 1282701"/>
              <a:gd name="connsiteX449" fmla="*/ 890587 w 1131888"/>
              <a:gd name="connsiteY449" fmla="*/ 366486 h 1282701"/>
              <a:gd name="connsiteX450" fmla="*/ 886777 w 1131888"/>
              <a:gd name="connsiteY450" fmla="*/ 366486 h 1282701"/>
              <a:gd name="connsiteX451" fmla="*/ 882967 w 1131888"/>
              <a:gd name="connsiteY451" fmla="*/ 366486 h 1282701"/>
              <a:gd name="connsiteX452" fmla="*/ 871537 w 1131888"/>
              <a:gd name="connsiteY452" fmla="*/ 370342 h 1282701"/>
              <a:gd name="connsiteX453" fmla="*/ 861111 w 1131888"/>
              <a:gd name="connsiteY453" fmla="*/ 380892 h 1282701"/>
              <a:gd name="connsiteX454" fmla="*/ 863524 w 1131888"/>
              <a:gd name="connsiteY454" fmla="*/ 382099 h 1282701"/>
              <a:gd name="connsiteX455" fmla="*/ 863524 w 1131888"/>
              <a:gd name="connsiteY455" fmla="*/ 385885 h 1282701"/>
              <a:gd name="connsiteX456" fmla="*/ 871091 w 1131888"/>
              <a:gd name="connsiteY456" fmla="*/ 382099 h 1282701"/>
              <a:gd name="connsiteX457" fmla="*/ 875820 w 1131888"/>
              <a:gd name="connsiteY457" fmla="*/ 391090 h 1282701"/>
              <a:gd name="connsiteX458" fmla="*/ 885846 w 1131888"/>
              <a:gd name="connsiteY458" fmla="*/ 397018 h 1282701"/>
              <a:gd name="connsiteX459" fmla="*/ 909358 w 1131888"/>
              <a:gd name="connsiteY459" fmla="*/ 381795 h 1282701"/>
              <a:gd name="connsiteX460" fmla="*/ 931769 w 1131888"/>
              <a:gd name="connsiteY460" fmla="*/ 362447 h 1282701"/>
              <a:gd name="connsiteX461" fmla="*/ 931769 w 1131888"/>
              <a:gd name="connsiteY461" fmla="*/ 366316 h 1282701"/>
              <a:gd name="connsiteX462" fmla="*/ 935505 w 1131888"/>
              <a:gd name="connsiteY462" fmla="*/ 366316 h 1282701"/>
              <a:gd name="connsiteX463" fmla="*/ 931769 w 1131888"/>
              <a:gd name="connsiteY463" fmla="*/ 362447 h 1282701"/>
              <a:gd name="connsiteX464" fmla="*/ 929744 w 1131888"/>
              <a:gd name="connsiteY464" fmla="*/ 360349 h 1282701"/>
              <a:gd name="connsiteX465" fmla="*/ 920397 w 1131888"/>
              <a:gd name="connsiteY465" fmla="*/ 364173 h 1282701"/>
              <a:gd name="connsiteX466" fmla="*/ 908756 w 1131888"/>
              <a:gd name="connsiteY466" fmla="*/ 374650 h 1282701"/>
              <a:gd name="connsiteX467" fmla="*/ 904875 w 1131888"/>
              <a:gd name="connsiteY467" fmla="*/ 374650 h 1282701"/>
              <a:gd name="connsiteX468" fmla="*/ 904875 w 1131888"/>
              <a:gd name="connsiteY468" fmla="*/ 370840 h 1282701"/>
              <a:gd name="connsiteX469" fmla="*/ 917002 w 1131888"/>
              <a:gd name="connsiteY469" fmla="*/ 360363 h 1282701"/>
              <a:gd name="connsiteX470" fmla="*/ 930410 w 1131888"/>
              <a:gd name="connsiteY470" fmla="*/ 356116 h 1282701"/>
              <a:gd name="connsiteX471" fmla="*/ 935505 w 1131888"/>
              <a:gd name="connsiteY471" fmla="*/ 350838 h 1282701"/>
              <a:gd name="connsiteX472" fmla="*/ 935939 w 1131888"/>
              <a:gd name="connsiteY472" fmla="*/ 351288 h 1282701"/>
              <a:gd name="connsiteX473" fmla="*/ 946871 w 1131888"/>
              <a:gd name="connsiteY473" fmla="*/ 339726 h 1282701"/>
              <a:gd name="connsiteX474" fmla="*/ 965633 w 1131888"/>
              <a:gd name="connsiteY474" fmla="*/ 331788 h 1282701"/>
              <a:gd name="connsiteX475" fmla="*/ 969385 w 1131888"/>
              <a:gd name="connsiteY475" fmla="*/ 335757 h 1282701"/>
              <a:gd name="connsiteX476" fmla="*/ 969385 w 1131888"/>
              <a:gd name="connsiteY476" fmla="*/ 343694 h 1282701"/>
              <a:gd name="connsiteX477" fmla="*/ 950624 w 1131888"/>
              <a:gd name="connsiteY477" fmla="*/ 351632 h 1282701"/>
              <a:gd name="connsiteX478" fmla="*/ 943119 w 1131888"/>
              <a:gd name="connsiteY478" fmla="*/ 359569 h 1282701"/>
              <a:gd name="connsiteX479" fmla="*/ 942975 w 1131888"/>
              <a:gd name="connsiteY479" fmla="*/ 359646 h 1282701"/>
              <a:gd name="connsiteX480" fmla="*/ 942975 w 1131888"/>
              <a:gd name="connsiteY480" fmla="*/ 362447 h 1282701"/>
              <a:gd name="connsiteX481" fmla="*/ 942975 w 1131888"/>
              <a:gd name="connsiteY481" fmla="*/ 366316 h 1282701"/>
              <a:gd name="connsiteX482" fmla="*/ 942975 w 1131888"/>
              <a:gd name="connsiteY482" fmla="*/ 370186 h 1282701"/>
              <a:gd name="connsiteX483" fmla="*/ 913093 w 1131888"/>
              <a:gd name="connsiteY483" fmla="*/ 393403 h 1282701"/>
              <a:gd name="connsiteX484" fmla="*/ 891249 w 1131888"/>
              <a:gd name="connsiteY484" fmla="*/ 412261 h 1282701"/>
              <a:gd name="connsiteX485" fmla="*/ 899466 w 1131888"/>
              <a:gd name="connsiteY485" fmla="*/ 436517 h 1282701"/>
              <a:gd name="connsiteX486" fmla="*/ 908925 w 1131888"/>
              <a:gd name="connsiteY486" fmla="*/ 461596 h 1282701"/>
              <a:gd name="connsiteX487" fmla="*/ 916492 w 1131888"/>
              <a:gd name="connsiteY487" fmla="*/ 465382 h 1282701"/>
              <a:gd name="connsiteX488" fmla="*/ 927842 w 1131888"/>
              <a:gd name="connsiteY488" fmla="*/ 491881 h 1282701"/>
              <a:gd name="connsiteX489" fmla="*/ 942975 w 1131888"/>
              <a:gd name="connsiteY489" fmla="*/ 571378 h 1282701"/>
              <a:gd name="connsiteX490" fmla="*/ 912708 w 1131888"/>
              <a:gd name="connsiteY490" fmla="*/ 711445 h 1282701"/>
              <a:gd name="connsiteX491" fmla="*/ 871091 w 1131888"/>
              <a:gd name="connsiteY491" fmla="*/ 772014 h 1282701"/>
              <a:gd name="connsiteX492" fmla="*/ 886224 w 1131888"/>
              <a:gd name="connsiteY492" fmla="*/ 798513 h 1282701"/>
              <a:gd name="connsiteX493" fmla="*/ 863524 w 1131888"/>
              <a:gd name="connsiteY493" fmla="*/ 779585 h 1282701"/>
              <a:gd name="connsiteX494" fmla="*/ 761373 w 1131888"/>
              <a:gd name="connsiteY494" fmla="*/ 866654 h 1282701"/>
              <a:gd name="connsiteX495" fmla="*/ 640305 w 1131888"/>
              <a:gd name="connsiteY495" fmla="*/ 893153 h 1282701"/>
              <a:gd name="connsiteX496" fmla="*/ 639762 w 1131888"/>
              <a:gd name="connsiteY496" fmla="*/ 893153 h 1282701"/>
              <a:gd name="connsiteX497" fmla="*/ 639762 w 1131888"/>
              <a:gd name="connsiteY497" fmla="*/ 903941 h 1282701"/>
              <a:gd name="connsiteX498" fmla="*/ 639762 w 1131888"/>
              <a:gd name="connsiteY498" fmla="*/ 941294 h 1282701"/>
              <a:gd name="connsiteX499" fmla="*/ 639762 w 1131888"/>
              <a:gd name="connsiteY499" fmla="*/ 952500 h 1282701"/>
              <a:gd name="connsiteX500" fmla="*/ 636587 w 1131888"/>
              <a:gd name="connsiteY500" fmla="*/ 952500 h 1282701"/>
              <a:gd name="connsiteX501" fmla="*/ 636587 w 1131888"/>
              <a:gd name="connsiteY501" fmla="*/ 941294 h 1282701"/>
              <a:gd name="connsiteX502" fmla="*/ 636587 w 1131888"/>
              <a:gd name="connsiteY502" fmla="*/ 903941 h 1282701"/>
              <a:gd name="connsiteX503" fmla="*/ 636587 w 1131888"/>
              <a:gd name="connsiteY503" fmla="*/ 893153 h 1282701"/>
              <a:gd name="connsiteX504" fmla="*/ 636521 w 1131888"/>
              <a:gd name="connsiteY504" fmla="*/ 893153 h 1282701"/>
              <a:gd name="connsiteX505" fmla="*/ 636521 w 1131888"/>
              <a:gd name="connsiteY505" fmla="*/ 896938 h 1282701"/>
              <a:gd name="connsiteX506" fmla="*/ 632738 w 1131888"/>
              <a:gd name="connsiteY506" fmla="*/ 889367 h 1282701"/>
              <a:gd name="connsiteX507" fmla="*/ 610038 w 1131888"/>
              <a:gd name="connsiteY507" fmla="*/ 893153 h 1282701"/>
              <a:gd name="connsiteX508" fmla="*/ 609600 w 1131888"/>
              <a:gd name="connsiteY508" fmla="*/ 892715 h 1282701"/>
              <a:gd name="connsiteX509" fmla="*/ 609600 w 1131888"/>
              <a:gd name="connsiteY509" fmla="*/ 899760 h 1282701"/>
              <a:gd name="connsiteX510" fmla="*/ 609600 w 1131888"/>
              <a:gd name="connsiteY510" fmla="*/ 919163 h 1282701"/>
              <a:gd name="connsiteX511" fmla="*/ 606425 w 1131888"/>
              <a:gd name="connsiteY511" fmla="*/ 919163 h 1282701"/>
              <a:gd name="connsiteX512" fmla="*/ 603250 w 1131888"/>
              <a:gd name="connsiteY512" fmla="*/ 919163 h 1282701"/>
              <a:gd name="connsiteX513" fmla="*/ 606425 w 1131888"/>
              <a:gd name="connsiteY513" fmla="*/ 899760 h 1282701"/>
              <a:gd name="connsiteX514" fmla="*/ 606425 w 1131888"/>
              <a:gd name="connsiteY514" fmla="*/ 889538 h 1282701"/>
              <a:gd name="connsiteX515" fmla="*/ 606254 w 1131888"/>
              <a:gd name="connsiteY515" fmla="*/ 889367 h 1282701"/>
              <a:gd name="connsiteX516" fmla="*/ 606254 w 1131888"/>
              <a:gd name="connsiteY516" fmla="*/ 893153 h 1282701"/>
              <a:gd name="connsiteX517" fmla="*/ 541937 w 1131888"/>
              <a:gd name="connsiteY517" fmla="*/ 881796 h 1282701"/>
              <a:gd name="connsiteX518" fmla="*/ 540792 w 1131888"/>
              <a:gd name="connsiteY518" fmla="*/ 880651 h 1282701"/>
              <a:gd name="connsiteX519" fmla="*/ 535663 w 1131888"/>
              <a:gd name="connsiteY519" fmla="*/ 906596 h 1282701"/>
              <a:gd name="connsiteX520" fmla="*/ 527368 w 1131888"/>
              <a:gd name="connsiteY520" fmla="*/ 929747 h 1282701"/>
              <a:gd name="connsiteX521" fmla="*/ 527368 w 1131888"/>
              <a:gd name="connsiteY521" fmla="*/ 933451 h 1282701"/>
              <a:gd name="connsiteX522" fmla="*/ 523875 w 1131888"/>
              <a:gd name="connsiteY522" fmla="*/ 929747 h 1282701"/>
              <a:gd name="connsiteX523" fmla="*/ 532170 w 1131888"/>
              <a:gd name="connsiteY523" fmla="*/ 903817 h 1282701"/>
              <a:gd name="connsiteX524" fmla="*/ 537141 w 1131888"/>
              <a:gd name="connsiteY524" fmla="*/ 881107 h 1282701"/>
              <a:gd name="connsiteX525" fmla="*/ 514507 w 1131888"/>
              <a:gd name="connsiteY525" fmla="*/ 865707 h 1282701"/>
              <a:gd name="connsiteX526" fmla="*/ 485186 w 1131888"/>
              <a:gd name="connsiteY526" fmla="*/ 855297 h 1282701"/>
              <a:gd name="connsiteX527" fmla="*/ 473836 w 1131888"/>
              <a:gd name="connsiteY527" fmla="*/ 843940 h 1282701"/>
              <a:gd name="connsiteX528" fmla="*/ 452554 w 1131888"/>
              <a:gd name="connsiteY528" fmla="*/ 831164 h 1282701"/>
              <a:gd name="connsiteX529" fmla="*/ 428439 w 1131888"/>
              <a:gd name="connsiteY529" fmla="*/ 821228 h 1282701"/>
              <a:gd name="connsiteX530" fmla="*/ 412750 w 1131888"/>
              <a:gd name="connsiteY530" fmla="*/ 842963 h 1282701"/>
              <a:gd name="connsiteX531" fmla="*/ 412750 w 1131888"/>
              <a:gd name="connsiteY531" fmla="*/ 839193 h 1282701"/>
              <a:gd name="connsiteX532" fmla="*/ 414694 w 1131888"/>
              <a:gd name="connsiteY532" fmla="*/ 836307 h 1282701"/>
              <a:gd name="connsiteX533" fmla="*/ 410964 w 1131888"/>
              <a:gd name="connsiteY533" fmla="*/ 841058 h 1282701"/>
              <a:gd name="connsiteX534" fmla="*/ 398462 w 1131888"/>
              <a:gd name="connsiteY534" fmla="*/ 847725 h 1282701"/>
              <a:gd name="connsiteX535" fmla="*/ 418672 w 1131888"/>
              <a:gd name="connsiteY535" fmla="*/ 830403 h 1282701"/>
              <a:gd name="connsiteX536" fmla="*/ 427404 w 1131888"/>
              <a:gd name="connsiteY536" fmla="*/ 817441 h 1282701"/>
              <a:gd name="connsiteX537" fmla="*/ 425598 w 1131888"/>
              <a:gd name="connsiteY537" fmla="*/ 817441 h 1282701"/>
              <a:gd name="connsiteX538" fmla="*/ 424652 w 1131888"/>
              <a:gd name="connsiteY538" fmla="*/ 817441 h 1282701"/>
              <a:gd name="connsiteX539" fmla="*/ 424652 w 1131888"/>
              <a:gd name="connsiteY539" fmla="*/ 809870 h 1282701"/>
              <a:gd name="connsiteX540" fmla="*/ 405735 w 1131888"/>
              <a:gd name="connsiteY540" fmla="*/ 798513 h 1282701"/>
              <a:gd name="connsiteX541" fmla="*/ 386818 w 1131888"/>
              <a:gd name="connsiteY541" fmla="*/ 764443 h 1282701"/>
              <a:gd name="connsiteX542" fmla="*/ 378142 w 1131888"/>
              <a:gd name="connsiteY542" fmla="*/ 765357 h 1282701"/>
              <a:gd name="connsiteX543" fmla="*/ 379251 w 1131888"/>
              <a:gd name="connsiteY543" fmla="*/ 764443 h 1282701"/>
              <a:gd name="connsiteX544" fmla="*/ 360334 w 1131888"/>
              <a:gd name="connsiteY544" fmla="*/ 734158 h 1282701"/>
              <a:gd name="connsiteX545" fmla="*/ 337634 w 1131888"/>
              <a:gd name="connsiteY545" fmla="*/ 745515 h 1282701"/>
              <a:gd name="connsiteX546" fmla="*/ 345201 w 1131888"/>
              <a:gd name="connsiteY546" fmla="*/ 715230 h 1282701"/>
              <a:gd name="connsiteX547" fmla="*/ 337634 w 1131888"/>
              <a:gd name="connsiteY547" fmla="*/ 692517 h 1282701"/>
              <a:gd name="connsiteX548" fmla="*/ 330767 w 1131888"/>
              <a:gd name="connsiteY548" fmla="*/ 692517 h 1282701"/>
              <a:gd name="connsiteX549" fmla="*/ 299536 w 1131888"/>
              <a:gd name="connsiteY549" fmla="*/ 701651 h 1282701"/>
              <a:gd name="connsiteX550" fmla="*/ 265697 w 1131888"/>
              <a:gd name="connsiteY550" fmla="*/ 714376 h 1282701"/>
              <a:gd name="connsiteX551" fmla="*/ 261937 w 1131888"/>
              <a:gd name="connsiteY551" fmla="*/ 710606 h 1282701"/>
              <a:gd name="connsiteX552" fmla="*/ 261937 w 1131888"/>
              <a:gd name="connsiteY552" fmla="*/ 706835 h 1282701"/>
              <a:gd name="connsiteX553" fmla="*/ 329615 w 1131888"/>
              <a:gd name="connsiteY553" fmla="*/ 684213 h 1282701"/>
              <a:gd name="connsiteX554" fmla="*/ 330057 w 1131888"/>
              <a:gd name="connsiteY554" fmla="*/ 684656 h 1282701"/>
              <a:gd name="connsiteX555" fmla="*/ 328825 w 1131888"/>
              <a:gd name="connsiteY555" fmla="*/ 649042 h 1282701"/>
              <a:gd name="connsiteX556" fmla="*/ 319980 w 1131888"/>
              <a:gd name="connsiteY556" fmla="*/ 591083 h 1282701"/>
              <a:gd name="connsiteX557" fmla="*/ 318770 w 1131888"/>
              <a:gd name="connsiteY557" fmla="*/ 535937 h 1282701"/>
              <a:gd name="connsiteX558" fmla="*/ 309404 w 1131888"/>
              <a:gd name="connsiteY558" fmla="*/ 534592 h 1282701"/>
              <a:gd name="connsiteX559" fmla="*/ 292735 w 1131888"/>
              <a:gd name="connsiteY559" fmla="*/ 532607 h 1282701"/>
              <a:gd name="connsiteX560" fmla="*/ 292735 w 1131888"/>
              <a:gd name="connsiteY560" fmla="*/ 528638 h 1282701"/>
              <a:gd name="connsiteX561" fmla="*/ 309880 w 1131888"/>
              <a:gd name="connsiteY561" fmla="*/ 530623 h 1282701"/>
              <a:gd name="connsiteX562" fmla="*/ 322993 w 1131888"/>
              <a:gd name="connsiteY562" fmla="*/ 532140 h 1282701"/>
              <a:gd name="connsiteX563" fmla="*/ 327229 w 1131888"/>
              <a:gd name="connsiteY563" fmla="*/ 520273 h 1282701"/>
              <a:gd name="connsiteX564" fmla="*/ 326283 w 1131888"/>
              <a:gd name="connsiteY564" fmla="*/ 507023 h 1282701"/>
              <a:gd name="connsiteX565" fmla="*/ 371684 w 1131888"/>
              <a:gd name="connsiteY565" fmla="*/ 408598 h 1282701"/>
              <a:gd name="connsiteX566" fmla="*/ 428435 w 1131888"/>
              <a:gd name="connsiteY566" fmla="*/ 344243 h 1282701"/>
              <a:gd name="connsiteX567" fmla="*/ 507886 w 1131888"/>
              <a:gd name="connsiteY567" fmla="*/ 306388 h 1282701"/>
              <a:gd name="connsiteX568" fmla="*/ 511670 w 1131888"/>
              <a:gd name="connsiteY568" fmla="*/ 306388 h 1282701"/>
              <a:gd name="connsiteX569" fmla="*/ 512198 w 1131888"/>
              <a:gd name="connsiteY569" fmla="*/ 305859 h 1282701"/>
              <a:gd name="connsiteX570" fmla="*/ 511969 w 1131888"/>
              <a:gd name="connsiteY570" fmla="*/ 305859 h 1282701"/>
              <a:gd name="connsiteX571" fmla="*/ 492125 w 1131888"/>
              <a:gd name="connsiteY571" fmla="*/ 272521 h 1282701"/>
              <a:gd name="connsiteX572" fmla="*/ 492125 w 1131888"/>
              <a:gd name="connsiteY572" fmla="*/ 268817 h 1282701"/>
              <a:gd name="connsiteX573" fmla="*/ 496094 w 1131888"/>
              <a:gd name="connsiteY573" fmla="*/ 268817 h 1282701"/>
              <a:gd name="connsiteX574" fmla="*/ 515938 w 1131888"/>
              <a:gd name="connsiteY574" fmla="*/ 302155 h 1282701"/>
              <a:gd name="connsiteX575" fmla="*/ 515938 w 1131888"/>
              <a:gd name="connsiteY575" fmla="*/ 302440 h 1282701"/>
              <a:gd name="connsiteX576" fmla="*/ 526803 w 1131888"/>
              <a:gd name="connsiteY576" fmla="*/ 298817 h 1282701"/>
              <a:gd name="connsiteX577" fmla="*/ 538153 w 1131888"/>
              <a:gd name="connsiteY577" fmla="*/ 295031 h 1282701"/>
              <a:gd name="connsiteX578" fmla="*/ 530586 w 1131888"/>
              <a:gd name="connsiteY578" fmla="*/ 272317 h 1282701"/>
              <a:gd name="connsiteX579" fmla="*/ 538153 w 1131888"/>
              <a:gd name="connsiteY579" fmla="*/ 287460 h 1282701"/>
              <a:gd name="connsiteX580" fmla="*/ 632738 w 1131888"/>
              <a:gd name="connsiteY580" fmla="*/ 279889 h 1282701"/>
              <a:gd name="connsiteX581" fmla="*/ 636587 w 1131888"/>
              <a:gd name="connsiteY581" fmla="*/ 283740 h 1282701"/>
              <a:gd name="connsiteX582" fmla="*/ 636587 w 1131888"/>
              <a:gd name="connsiteY582" fmla="*/ 275696 h 1282701"/>
              <a:gd name="connsiteX583" fmla="*/ 636587 w 1131888"/>
              <a:gd name="connsiteY583" fmla="*/ 260879 h 1282701"/>
              <a:gd name="connsiteX584" fmla="*/ 636587 w 1131888"/>
              <a:gd name="connsiteY584" fmla="*/ 257175 h 1282701"/>
              <a:gd name="connsiteX585" fmla="*/ 640556 w 1131888"/>
              <a:gd name="connsiteY585" fmla="*/ 257175 h 1282701"/>
              <a:gd name="connsiteX586" fmla="*/ 644525 w 1131888"/>
              <a:gd name="connsiteY586" fmla="*/ 257175 h 1282701"/>
              <a:gd name="connsiteX587" fmla="*/ 644525 w 1131888"/>
              <a:gd name="connsiteY587" fmla="*/ 260879 h 1282701"/>
              <a:gd name="connsiteX588" fmla="*/ 640556 w 1131888"/>
              <a:gd name="connsiteY588" fmla="*/ 275696 h 1282701"/>
              <a:gd name="connsiteX589" fmla="*/ 641214 w 1131888"/>
              <a:gd name="connsiteY589" fmla="*/ 276924 h 1282701"/>
              <a:gd name="connsiteX590" fmla="*/ 643996 w 1131888"/>
              <a:gd name="connsiteY590" fmla="*/ 264319 h 1282701"/>
              <a:gd name="connsiteX591" fmla="*/ 648229 w 1131888"/>
              <a:gd name="connsiteY591" fmla="*/ 245137 h 1282701"/>
              <a:gd name="connsiteX592" fmla="*/ 648229 w 1131888"/>
              <a:gd name="connsiteY592" fmla="*/ 241300 h 1282701"/>
              <a:gd name="connsiteX593" fmla="*/ 652462 w 1131888"/>
              <a:gd name="connsiteY593" fmla="*/ 245137 h 1282701"/>
              <a:gd name="connsiteX594" fmla="*/ 652462 w 1131888"/>
              <a:gd name="connsiteY594" fmla="*/ 268156 h 1282701"/>
              <a:gd name="connsiteX595" fmla="*/ 645460 w 1131888"/>
              <a:gd name="connsiteY595" fmla="*/ 284021 h 1282701"/>
              <a:gd name="connsiteX596" fmla="*/ 650236 w 1131888"/>
              <a:gd name="connsiteY596" fmla="*/ 280835 h 1282701"/>
              <a:gd name="connsiteX597" fmla="*/ 651655 w 1131888"/>
              <a:gd name="connsiteY597" fmla="*/ 279889 h 1282701"/>
              <a:gd name="connsiteX598" fmla="*/ 700839 w 1131888"/>
              <a:gd name="connsiteY598" fmla="*/ 287460 h 1282701"/>
              <a:gd name="connsiteX599" fmla="*/ 715972 w 1131888"/>
              <a:gd name="connsiteY599" fmla="*/ 257175 h 1282701"/>
              <a:gd name="connsiteX600" fmla="*/ 712189 w 1131888"/>
              <a:gd name="connsiteY600" fmla="*/ 283674 h 1282701"/>
              <a:gd name="connsiteX601" fmla="*/ 719756 w 1131888"/>
              <a:gd name="connsiteY601" fmla="*/ 279889 h 1282701"/>
              <a:gd name="connsiteX602" fmla="*/ 721201 w 1131888"/>
              <a:gd name="connsiteY602" fmla="*/ 281335 h 1282701"/>
              <a:gd name="connsiteX603" fmla="*/ 727694 w 1131888"/>
              <a:gd name="connsiteY603" fmla="*/ 250645 h 1282701"/>
              <a:gd name="connsiteX604" fmla="*/ 723900 w 1131888"/>
              <a:gd name="connsiteY604" fmla="*/ 248643 h 1282701"/>
              <a:gd name="connsiteX605" fmla="*/ 723900 w 1131888"/>
              <a:gd name="connsiteY605" fmla="*/ 244872 h 1282701"/>
              <a:gd name="connsiteX606" fmla="*/ 723900 w 1131888"/>
              <a:gd name="connsiteY606" fmla="*/ 241102 h 1282701"/>
              <a:gd name="connsiteX607" fmla="*/ 727472 w 1131888"/>
              <a:gd name="connsiteY607" fmla="*/ 226021 h 1282701"/>
              <a:gd name="connsiteX608" fmla="*/ 731044 w 1131888"/>
              <a:gd name="connsiteY608" fmla="*/ 222250 h 1282701"/>
              <a:gd name="connsiteX609" fmla="*/ 735679 w 1131888"/>
              <a:gd name="connsiteY609" fmla="*/ 224696 h 1282701"/>
              <a:gd name="connsiteX610" fmla="*/ 502022 w 1131888"/>
              <a:gd name="connsiteY610" fmla="*/ 171541 h 1282701"/>
              <a:gd name="connsiteX611" fmla="*/ 504031 w 1131888"/>
              <a:gd name="connsiteY611" fmla="*/ 177271 h 1282701"/>
              <a:gd name="connsiteX612" fmla="*/ 502022 w 1131888"/>
              <a:gd name="connsiteY612" fmla="*/ 171541 h 1282701"/>
              <a:gd name="connsiteX613" fmla="*/ 174624 w 1131888"/>
              <a:gd name="connsiteY613" fmla="*/ 109538 h 1282701"/>
              <a:gd name="connsiteX614" fmla="*/ 182562 w 1131888"/>
              <a:gd name="connsiteY614" fmla="*/ 128059 h 1282701"/>
              <a:gd name="connsiteX615" fmla="*/ 174624 w 1131888"/>
              <a:gd name="connsiteY615" fmla="*/ 109538 h 1282701"/>
              <a:gd name="connsiteX616" fmla="*/ 174625 w 1131888"/>
              <a:gd name="connsiteY616" fmla="*/ 97440 h 1282701"/>
              <a:gd name="connsiteX617" fmla="*/ 178424 w 1131888"/>
              <a:gd name="connsiteY617" fmla="*/ 97440 h 1282701"/>
              <a:gd name="connsiteX618" fmla="*/ 277189 w 1131888"/>
              <a:gd name="connsiteY618" fmla="*/ 199424 h 1282701"/>
              <a:gd name="connsiteX619" fmla="*/ 277189 w 1131888"/>
              <a:gd name="connsiteY619" fmla="*/ 203201 h 1282701"/>
              <a:gd name="connsiteX620" fmla="*/ 273390 w 1131888"/>
              <a:gd name="connsiteY620" fmla="*/ 203201 h 1282701"/>
              <a:gd name="connsiteX621" fmla="*/ 174625 w 1131888"/>
              <a:gd name="connsiteY621" fmla="*/ 101217 h 1282701"/>
              <a:gd name="connsiteX622" fmla="*/ 174625 w 1131888"/>
              <a:gd name="connsiteY622" fmla="*/ 97440 h 1282701"/>
              <a:gd name="connsiteX623" fmla="*/ 432435 w 1131888"/>
              <a:gd name="connsiteY623" fmla="*/ 71438 h 1282701"/>
              <a:gd name="connsiteX624" fmla="*/ 447675 w 1131888"/>
              <a:gd name="connsiteY624" fmla="*/ 112713 h 1282701"/>
              <a:gd name="connsiteX625" fmla="*/ 443865 w 1131888"/>
              <a:gd name="connsiteY625" fmla="*/ 112713 h 1282701"/>
              <a:gd name="connsiteX626" fmla="*/ 428625 w 1131888"/>
              <a:gd name="connsiteY626" fmla="*/ 75190 h 1282701"/>
              <a:gd name="connsiteX627" fmla="*/ 432435 w 1131888"/>
              <a:gd name="connsiteY627" fmla="*/ 71438 h 1282701"/>
              <a:gd name="connsiteX628" fmla="*/ 166687 w 1131888"/>
              <a:gd name="connsiteY628" fmla="*/ 63500 h 1282701"/>
              <a:gd name="connsiteX629" fmla="*/ 170472 w 1131888"/>
              <a:gd name="connsiteY629" fmla="*/ 63500 h 1282701"/>
              <a:gd name="connsiteX630" fmla="*/ 215900 w 1131888"/>
              <a:gd name="connsiteY630" fmla="*/ 109538 h 1282701"/>
              <a:gd name="connsiteX631" fmla="*/ 212114 w 1131888"/>
              <a:gd name="connsiteY631" fmla="*/ 109538 h 1282701"/>
              <a:gd name="connsiteX632" fmla="*/ 166687 w 1131888"/>
              <a:gd name="connsiteY632" fmla="*/ 67337 h 1282701"/>
              <a:gd name="connsiteX633" fmla="*/ 155801 w 1131888"/>
              <a:gd name="connsiteY633" fmla="*/ 19050 h 1282701"/>
              <a:gd name="connsiteX634" fmla="*/ 155801 w 1131888"/>
              <a:gd name="connsiteY634" fmla="*/ 48684 h 1282701"/>
              <a:gd name="connsiteX635" fmla="*/ 141287 w 1131888"/>
              <a:gd name="connsiteY635" fmla="*/ 44980 h 1282701"/>
              <a:gd name="connsiteX636" fmla="*/ 367336 w 1131888"/>
              <a:gd name="connsiteY636" fmla="*/ 0 h 1282701"/>
              <a:gd name="connsiteX637" fmla="*/ 371135 w 1131888"/>
              <a:gd name="connsiteY637" fmla="*/ 3786 h 1282701"/>
              <a:gd name="connsiteX638" fmla="*/ 386329 w 1131888"/>
              <a:gd name="connsiteY638" fmla="*/ 34070 h 1282701"/>
              <a:gd name="connsiteX639" fmla="*/ 390128 w 1131888"/>
              <a:gd name="connsiteY639" fmla="*/ 49213 h 1282701"/>
              <a:gd name="connsiteX640" fmla="*/ 397725 w 1131888"/>
              <a:gd name="connsiteY640" fmla="*/ 71926 h 1282701"/>
              <a:gd name="connsiteX641" fmla="*/ 424316 w 1131888"/>
              <a:gd name="connsiteY641" fmla="*/ 109782 h 1282701"/>
              <a:gd name="connsiteX642" fmla="*/ 450907 w 1131888"/>
              <a:gd name="connsiteY642" fmla="*/ 143852 h 1282701"/>
              <a:gd name="connsiteX643" fmla="*/ 462303 w 1131888"/>
              <a:gd name="connsiteY643" fmla="*/ 177922 h 1282701"/>
              <a:gd name="connsiteX644" fmla="*/ 469900 w 1131888"/>
              <a:gd name="connsiteY644" fmla="*/ 185493 h 1282701"/>
              <a:gd name="connsiteX645" fmla="*/ 469900 w 1131888"/>
              <a:gd name="connsiteY645" fmla="*/ 193065 h 1282701"/>
              <a:gd name="connsiteX646" fmla="*/ 469900 w 1131888"/>
              <a:gd name="connsiteY646" fmla="*/ 196850 h 1282701"/>
              <a:gd name="connsiteX647" fmla="*/ 466102 w 1131888"/>
              <a:gd name="connsiteY647" fmla="*/ 193065 h 1282701"/>
              <a:gd name="connsiteX648" fmla="*/ 462303 w 1131888"/>
              <a:gd name="connsiteY648" fmla="*/ 185493 h 1282701"/>
              <a:gd name="connsiteX649" fmla="*/ 458504 w 1131888"/>
              <a:gd name="connsiteY649" fmla="*/ 181708 h 1282701"/>
              <a:gd name="connsiteX650" fmla="*/ 443309 w 1131888"/>
              <a:gd name="connsiteY650" fmla="*/ 143852 h 1282701"/>
              <a:gd name="connsiteX651" fmla="*/ 420517 w 1131888"/>
              <a:gd name="connsiteY651" fmla="*/ 113567 h 1282701"/>
              <a:gd name="connsiteX652" fmla="*/ 397725 w 1131888"/>
              <a:gd name="connsiteY652" fmla="*/ 83283 h 1282701"/>
              <a:gd name="connsiteX653" fmla="*/ 382531 w 1131888"/>
              <a:gd name="connsiteY653" fmla="*/ 49213 h 1282701"/>
              <a:gd name="connsiteX654" fmla="*/ 378732 w 1131888"/>
              <a:gd name="connsiteY654" fmla="*/ 34070 h 1282701"/>
              <a:gd name="connsiteX655" fmla="*/ 367336 w 1131888"/>
              <a:gd name="connsiteY655" fmla="*/ 3786 h 1282701"/>
              <a:gd name="connsiteX656" fmla="*/ 367336 w 1131888"/>
              <a:gd name="connsiteY656" fmla="*/ 0 h 1282701"/>
              <a:gd name="connsiteX657" fmla="*/ 334010 w 1131888"/>
              <a:gd name="connsiteY657" fmla="*/ 0 h 1282701"/>
              <a:gd name="connsiteX658" fmla="*/ 368300 w 1131888"/>
              <a:gd name="connsiteY658" fmla="*/ 60325 h 1282701"/>
              <a:gd name="connsiteX659" fmla="*/ 334010 w 1131888"/>
              <a:gd name="connsiteY659" fmla="*/ 0 h 1282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Lst>
            <a:rect l="l" t="t" r="r" b="b"/>
            <a:pathLst>
              <a:path w="1131888" h="1282701">
                <a:moveTo>
                  <a:pt x="428228" y="1258888"/>
                </a:moveTo>
                <a:cubicBezTo>
                  <a:pt x="431800" y="1258888"/>
                  <a:pt x="428228" y="1274763"/>
                  <a:pt x="428228" y="1282701"/>
                </a:cubicBezTo>
                <a:cubicBezTo>
                  <a:pt x="417512" y="1278732"/>
                  <a:pt x="428228" y="1266826"/>
                  <a:pt x="428228" y="1258888"/>
                </a:cubicBezTo>
                <a:close/>
                <a:moveTo>
                  <a:pt x="46038" y="1222375"/>
                </a:moveTo>
                <a:cubicBezTo>
                  <a:pt x="34528" y="1241085"/>
                  <a:pt x="15346" y="1256053"/>
                  <a:pt x="3836" y="1274763"/>
                </a:cubicBezTo>
                <a:lnTo>
                  <a:pt x="0" y="1274763"/>
                </a:lnTo>
                <a:cubicBezTo>
                  <a:pt x="0" y="1274763"/>
                  <a:pt x="0" y="1274763"/>
                  <a:pt x="0" y="1271021"/>
                </a:cubicBezTo>
                <a:cubicBezTo>
                  <a:pt x="15346" y="1252311"/>
                  <a:pt x="30692" y="1237343"/>
                  <a:pt x="46038" y="1222375"/>
                </a:cubicBezTo>
                <a:close/>
                <a:moveTo>
                  <a:pt x="811337" y="1149747"/>
                </a:moveTo>
                <a:cubicBezTo>
                  <a:pt x="812701" y="1148670"/>
                  <a:pt x="815182" y="1148443"/>
                  <a:pt x="819150" y="1150257"/>
                </a:cubicBezTo>
                <a:cubicBezTo>
                  <a:pt x="813197" y="1163864"/>
                  <a:pt x="807244" y="1152979"/>
                  <a:pt x="811337" y="1149747"/>
                </a:cubicBezTo>
                <a:close/>
                <a:moveTo>
                  <a:pt x="374967" y="1130300"/>
                </a:moveTo>
                <a:cubicBezTo>
                  <a:pt x="374967" y="1130300"/>
                  <a:pt x="378777" y="1130300"/>
                  <a:pt x="378777" y="1130300"/>
                </a:cubicBezTo>
                <a:cubicBezTo>
                  <a:pt x="378777" y="1130300"/>
                  <a:pt x="382587" y="1130300"/>
                  <a:pt x="378777" y="1134080"/>
                </a:cubicBezTo>
                <a:cubicBezTo>
                  <a:pt x="371157" y="1156758"/>
                  <a:pt x="355917" y="1183217"/>
                  <a:pt x="348297" y="1205895"/>
                </a:cubicBezTo>
                <a:cubicBezTo>
                  <a:pt x="348297" y="1205895"/>
                  <a:pt x="344487" y="1209675"/>
                  <a:pt x="344487" y="1205895"/>
                </a:cubicBezTo>
                <a:cubicBezTo>
                  <a:pt x="352107" y="1179437"/>
                  <a:pt x="367347" y="1156758"/>
                  <a:pt x="374967" y="1130300"/>
                </a:cubicBezTo>
                <a:close/>
                <a:moveTo>
                  <a:pt x="129117" y="1108075"/>
                </a:moveTo>
                <a:cubicBezTo>
                  <a:pt x="136525" y="1119641"/>
                  <a:pt x="121708" y="1131208"/>
                  <a:pt x="114300" y="1135063"/>
                </a:cubicBezTo>
                <a:cubicBezTo>
                  <a:pt x="118004" y="1123497"/>
                  <a:pt x="129117" y="1119641"/>
                  <a:pt x="129117" y="1108075"/>
                </a:cubicBezTo>
                <a:close/>
                <a:moveTo>
                  <a:pt x="1033462" y="1093788"/>
                </a:moveTo>
                <a:cubicBezTo>
                  <a:pt x="1045368" y="1097492"/>
                  <a:pt x="1049337" y="1104901"/>
                  <a:pt x="1049337" y="1116013"/>
                </a:cubicBezTo>
                <a:cubicBezTo>
                  <a:pt x="1033462" y="1116013"/>
                  <a:pt x="1037431" y="1104901"/>
                  <a:pt x="1033462" y="1093788"/>
                </a:cubicBezTo>
                <a:close/>
                <a:moveTo>
                  <a:pt x="833437" y="1074738"/>
                </a:moveTo>
                <a:cubicBezTo>
                  <a:pt x="837247" y="1074738"/>
                  <a:pt x="837247" y="1074738"/>
                  <a:pt x="837247" y="1074738"/>
                </a:cubicBezTo>
                <a:cubicBezTo>
                  <a:pt x="841057" y="1089706"/>
                  <a:pt x="852487" y="1104674"/>
                  <a:pt x="852487" y="1123384"/>
                </a:cubicBezTo>
                <a:cubicBezTo>
                  <a:pt x="852487" y="1127126"/>
                  <a:pt x="848677" y="1123384"/>
                  <a:pt x="848677" y="1123384"/>
                </a:cubicBezTo>
                <a:cubicBezTo>
                  <a:pt x="848677" y="1108416"/>
                  <a:pt x="833437" y="1093448"/>
                  <a:pt x="833437" y="1074738"/>
                </a:cubicBezTo>
                <a:close/>
                <a:moveTo>
                  <a:pt x="401955" y="1069975"/>
                </a:moveTo>
                <a:cubicBezTo>
                  <a:pt x="409575" y="1077516"/>
                  <a:pt x="398145" y="1088827"/>
                  <a:pt x="394335" y="1100138"/>
                </a:cubicBezTo>
                <a:cubicBezTo>
                  <a:pt x="390525" y="1092597"/>
                  <a:pt x="401955" y="1081286"/>
                  <a:pt x="401955" y="1069975"/>
                </a:cubicBezTo>
                <a:close/>
                <a:moveTo>
                  <a:pt x="636984" y="1058863"/>
                </a:moveTo>
                <a:cubicBezTo>
                  <a:pt x="640556" y="1058863"/>
                  <a:pt x="640556" y="1062655"/>
                  <a:pt x="640556" y="1062655"/>
                </a:cubicBezTo>
                <a:cubicBezTo>
                  <a:pt x="640556" y="1127126"/>
                  <a:pt x="640556" y="1195388"/>
                  <a:pt x="647700" y="1259859"/>
                </a:cubicBezTo>
                <a:cubicBezTo>
                  <a:pt x="647700" y="1259859"/>
                  <a:pt x="647700" y="1263651"/>
                  <a:pt x="644128" y="1263651"/>
                </a:cubicBezTo>
                <a:cubicBezTo>
                  <a:pt x="644128" y="1263651"/>
                  <a:pt x="640556" y="1259859"/>
                  <a:pt x="640556" y="1259859"/>
                </a:cubicBezTo>
                <a:cubicBezTo>
                  <a:pt x="633412" y="1195388"/>
                  <a:pt x="633412" y="1130918"/>
                  <a:pt x="633412" y="1062655"/>
                </a:cubicBezTo>
                <a:cubicBezTo>
                  <a:pt x="633412" y="1062655"/>
                  <a:pt x="636984" y="1058863"/>
                  <a:pt x="636984" y="1058863"/>
                </a:cubicBezTo>
                <a:close/>
                <a:moveTo>
                  <a:pt x="140653" y="1058863"/>
                </a:moveTo>
                <a:cubicBezTo>
                  <a:pt x="147638" y="1058863"/>
                  <a:pt x="137160" y="1066272"/>
                  <a:pt x="137160" y="1069976"/>
                </a:cubicBezTo>
                <a:cubicBezTo>
                  <a:pt x="130175" y="1066272"/>
                  <a:pt x="137160" y="1058863"/>
                  <a:pt x="140653" y="1058863"/>
                </a:cubicBezTo>
                <a:close/>
                <a:moveTo>
                  <a:pt x="852487" y="1054781"/>
                </a:moveTo>
                <a:cubicBezTo>
                  <a:pt x="860425" y="1050925"/>
                  <a:pt x="860425" y="1070202"/>
                  <a:pt x="868362" y="1074058"/>
                </a:cubicBezTo>
                <a:cubicBezTo>
                  <a:pt x="860425" y="1077913"/>
                  <a:pt x="856456" y="1058636"/>
                  <a:pt x="852487" y="1054781"/>
                </a:cubicBezTo>
                <a:close/>
                <a:moveTo>
                  <a:pt x="625475" y="1025525"/>
                </a:moveTo>
                <a:cubicBezTo>
                  <a:pt x="628650" y="1029335"/>
                  <a:pt x="628650" y="1036955"/>
                  <a:pt x="628650" y="1044575"/>
                </a:cubicBezTo>
                <a:cubicBezTo>
                  <a:pt x="622300" y="1044575"/>
                  <a:pt x="625475" y="1033145"/>
                  <a:pt x="625475" y="1025525"/>
                </a:cubicBezTo>
                <a:close/>
                <a:moveTo>
                  <a:pt x="1064260" y="1018117"/>
                </a:moveTo>
                <a:cubicBezTo>
                  <a:pt x="1068070" y="1019969"/>
                  <a:pt x="1070928" y="1019043"/>
                  <a:pt x="1073309" y="1018117"/>
                </a:cubicBezTo>
                <a:cubicBezTo>
                  <a:pt x="1075690" y="1017191"/>
                  <a:pt x="1077595" y="1016265"/>
                  <a:pt x="1079500" y="1018117"/>
                </a:cubicBezTo>
                <a:cubicBezTo>
                  <a:pt x="1075690" y="1025526"/>
                  <a:pt x="1079500" y="1032934"/>
                  <a:pt x="1071880" y="1036638"/>
                </a:cubicBezTo>
                <a:cubicBezTo>
                  <a:pt x="1060450" y="1036638"/>
                  <a:pt x="1064260" y="1025526"/>
                  <a:pt x="1064260" y="1018117"/>
                </a:cubicBezTo>
                <a:close/>
                <a:moveTo>
                  <a:pt x="1022350" y="1014413"/>
                </a:moveTo>
                <a:cubicBezTo>
                  <a:pt x="1022350" y="1014413"/>
                  <a:pt x="1026179" y="1014413"/>
                  <a:pt x="1030008" y="1014413"/>
                </a:cubicBezTo>
                <a:cubicBezTo>
                  <a:pt x="1052980" y="1033066"/>
                  <a:pt x="1072123" y="1055450"/>
                  <a:pt x="1087438" y="1081565"/>
                </a:cubicBezTo>
                <a:cubicBezTo>
                  <a:pt x="1087438" y="1081565"/>
                  <a:pt x="1087438" y="1085295"/>
                  <a:pt x="1087438" y="1085295"/>
                </a:cubicBezTo>
                <a:cubicBezTo>
                  <a:pt x="1083610" y="1089026"/>
                  <a:pt x="1079781" y="1085295"/>
                  <a:pt x="1079781" y="1085295"/>
                </a:cubicBezTo>
                <a:cubicBezTo>
                  <a:pt x="1064466" y="1059181"/>
                  <a:pt x="1045322" y="1040528"/>
                  <a:pt x="1022350" y="1021874"/>
                </a:cubicBezTo>
                <a:cubicBezTo>
                  <a:pt x="1022350" y="1021874"/>
                  <a:pt x="1022350" y="1018144"/>
                  <a:pt x="1022350" y="1014413"/>
                </a:cubicBezTo>
                <a:close/>
                <a:moveTo>
                  <a:pt x="885825" y="998992"/>
                </a:moveTo>
                <a:cubicBezTo>
                  <a:pt x="893445" y="995363"/>
                  <a:pt x="901065" y="1013506"/>
                  <a:pt x="904875" y="1017135"/>
                </a:cubicBezTo>
                <a:cubicBezTo>
                  <a:pt x="897255" y="1020763"/>
                  <a:pt x="893445" y="1002620"/>
                  <a:pt x="885825" y="998992"/>
                </a:cubicBezTo>
                <a:close/>
                <a:moveTo>
                  <a:pt x="647700" y="990600"/>
                </a:moveTo>
                <a:cubicBezTo>
                  <a:pt x="647700" y="990600"/>
                  <a:pt x="647700" y="990600"/>
                  <a:pt x="651669" y="990600"/>
                </a:cubicBezTo>
                <a:cubicBezTo>
                  <a:pt x="651669" y="990600"/>
                  <a:pt x="651669" y="990600"/>
                  <a:pt x="651669" y="994370"/>
                </a:cubicBezTo>
                <a:cubicBezTo>
                  <a:pt x="651669" y="1013222"/>
                  <a:pt x="655638" y="1032074"/>
                  <a:pt x="655638" y="1047155"/>
                </a:cubicBezTo>
                <a:cubicBezTo>
                  <a:pt x="655638" y="1050925"/>
                  <a:pt x="655638" y="1050925"/>
                  <a:pt x="651669" y="1050925"/>
                </a:cubicBezTo>
                <a:cubicBezTo>
                  <a:pt x="651669" y="1050925"/>
                  <a:pt x="651669" y="1050925"/>
                  <a:pt x="651669" y="1047155"/>
                </a:cubicBezTo>
                <a:cubicBezTo>
                  <a:pt x="651669" y="1032074"/>
                  <a:pt x="647700" y="1013222"/>
                  <a:pt x="647700" y="994370"/>
                </a:cubicBezTo>
                <a:cubicBezTo>
                  <a:pt x="647700" y="994370"/>
                  <a:pt x="647700" y="994370"/>
                  <a:pt x="647700" y="990600"/>
                </a:cubicBezTo>
                <a:close/>
                <a:moveTo>
                  <a:pt x="247054" y="990600"/>
                </a:moveTo>
                <a:cubicBezTo>
                  <a:pt x="247054" y="990600"/>
                  <a:pt x="247054" y="990600"/>
                  <a:pt x="250825" y="990600"/>
                </a:cubicBezTo>
                <a:cubicBezTo>
                  <a:pt x="231973" y="1013222"/>
                  <a:pt x="213122" y="1032074"/>
                  <a:pt x="194270" y="1050925"/>
                </a:cubicBezTo>
                <a:lnTo>
                  <a:pt x="190500" y="1050925"/>
                </a:lnTo>
                <a:cubicBezTo>
                  <a:pt x="209351" y="1032074"/>
                  <a:pt x="228203" y="1009452"/>
                  <a:pt x="247054" y="990600"/>
                </a:cubicBezTo>
                <a:close/>
                <a:moveTo>
                  <a:pt x="675580" y="988678"/>
                </a:moveTo>
                <a:cubicBezTo>
                  <a:pt x="675283" y="991506"/>
                  <a:pt x="672306" y="1004938"/>
                  <a:pt x="674687" y="990799"/>
                </a:cubicBezTo>
                <a:cubicBezTo>
                  <a:pt x="675481" y="987971"/>
                  <a:pt x="675679" y="987736"/>
                  <a:pt x="675580" y="988678"/>
                </a:cubicBezTo>
                <a:close/>
                <a:moveTo>
                  <a:pt x="780073" y="976313"/>
                </a:moveTo>
                <a:cubicBezTo>
                  <a:pt x="780073" y="976313"/>
                  <a:pt x="783858" y="976313"/>
                  <a:pt x="783858" y="976313"/>
                </a:cubicBezTo>
                <a:cubicBezTo>
                  <a:pt x="795215" y="1009991"/>
                  <a:pt x="810358" y="1043668"/>
                  <a:pt x="821715" y="1077346"/>
                </a:cubicBezTo>
                <a:cubicBezTo>
                  <a:pt x="821715" y="1081088"/>
                  <a:pt x="817929" y="1077346"/>
                  <a:pt x="817929" y="1077346"/>
                </a:cubicBezTo>
                <a:cubicBezTo>
                  <a:pt x="802787" y="1043668"/>
                  <a:pt x="791430" y="1009991"/>
                  <a:pt x="780073" y="980055"/>
                </a:cubicBezTo>
                <a:cubicBezTo>
                  <a:pt x="776287" y="976313"/>
                  <a:pt x="780073" y="976313"/>
                  <a:pt x="780073" y="976313"/>
                </a:cubicBezTo>
                <a:close/>
                <a:moveTo>
                  <a:pt x="277812" y="976313"/>
                </a:moveTo>
                <a:cubicBezTo>
                  <a:pt x="277812" y="976313"/>
                  <a:pt x="277812" y="976313"/>
                  <a:pt x="277812" y="980017"/>
                </a:cubicBezTo>
                <a:cubicBezTo>
                  <a:pt x="274002" y="987426"/>
                  <a:pt x="266382" y="991130"/>
                  <a:pt x="258762" y="998538"/>
                </a:cubicBezTo>
                <a:cubicBezTo>
                  <a:pt x="258762" y="998538"/>
                  <a:pt x="258762" y="998538"/>
                  <a:pt x="258762" y="994834"/>
                </a:cubicBezTo>
                <a:cubicBezTo>
                  <a:pt x="266382" y="991130"/>
                  <a:pt x="270192" y="983721"/>
                  <a:pt x="277812" y="976313"/>
                </a:cubicBezTo>
                <a:close/>
                <a:moveTo>
                  <a:pt x="519642" y="957263"/>
                </a:moveTo>
                <a:cubicBezTo>
                  <a:pt x="523875" y="957263"/>
                  <a:pt x="523875" y="960967"/>
                  <a:pt x="523875" y="960967"/>
                </a:cubicBezTo>
                <a:cubicBezTo>
                  <a:pt x="519642" y="968376"/>
                  <a:pt x="515409" y="979488"/>
                  <a:pt x="515409" y="986897"/>
                </a:cubicBezTo>
                <a:cubicBezTo>
                  <a:pt x="515409" y="986897"/>
                  <a:pt x="515409" y="990601"/>
                  <a:pt x="511175" y="990601"/>
                </a:cubicBezTo>
                <a:cubicBezTo>
                  <a:pt x="511175" y="990601"/>
                  <a:pt x="511175" y="986897"/>
                  <a:pt x="511175" y="986897"/>
                </a:cubicBezTo>
                <a:cubicBezTo>
                  <a:pt x="511175" y="975784"/>
                  <a:pt x="515409" y="968376"/>
                  <a:pt x="519642" y="960967"/>
                </a:cubicBezTo>
                <a:cubicBezTo>
                  <a:pt x="519642" y="957263"/>
                  <a:pt x="519642" y="957263"/>
                  <a:pt x="519642" y="957263"/>
                </a:cubicBezTo>
                <a:close/>
                <a:moveTo>
                  <a:pt x="958850" y="952500"/>
                </a:moveTo>
                <a:cubicBezTo>
                  <a:pt x="966259" y="960041"/>
                  <a:pt x="973667" y="971352"/>
                  <a:pt x="981075" y="978893"/>
                </a:cubicBezTo>
                <a:cubicBezTo>
                  <a:pt x="981075" y="978893"/>
                  <a:pt x="981075" y="978893"/>
                  <a:pt x="981075" y="982663"/>
                </a:cubicBezTo>
                <a:cubicBezTo>
                  <a:pt x="973667" y="975122"/>
                  <a:pt x="966259" y="963811"/>
                  <a:pt x="958850" y="956271"/>
                </a:cubicBezTo>
                <a:close/>
                <a:moveTo>
                  <a:pt x="455612" y="952500"/>
                </a:moveTo>
                <a:cubicBezTo>
                  <a:pt x="455612" y="952500"/>
                  <a:pt x="455612" y="952500"/>
                  <a:pt x="455612" y="956293"/>
                </a:cubicBezTo>
                <a:cubicBezTo>
                  <a:pt x="443971" y="975254"/>
                  <a:pt x="436209" y="998009"/>
                  <a:pt x="424568" y="1020763"/>
                </a:cubicBezTo>
                <a:lnTo>
                  <a:pt x="420687" y="1020763"/>
                </a:lnTo>
                <a:cubicBezTo>
                  <a:pt x="432329" y="998009"/>
                  <a:pt x="440090" y="971462"/>
                  <a:pt x="455612" y="952500"/>
                </a:cubicBezTo>
                <a:close/>
                <a:moveTo>
                  <a:pt x="1030865" y="949325"/>
                </a:moveTo>
                <a:cubicBezTo>
                  <a:pt x="1030865" y="949325"/>
                  <a:pt x="1030865" y="949325"/>
                  <a:pt x="1034617" y="949325"/>
                </a:cubicBezTo>
                <a:cubicBezTo>
                  <a:pt x="1045874" y="960755"/>
                  <a:pt x="1057130" y="972185"/>
                  <a:pt x="1068387" y="983615"/>
                </a:cubicBezTo>
                <a:cubicBezTo>
                  <a:pt x="1068387" y="983615"/>
                  <a:pt x="1068387" y="983615"/>
                  <a:pt x="1068387" y="987425"/>
                </a:cubicBezTo>
                <a:cubicBezTo>
                  <a:pt x="1068387" y="987425"/>
                  <a:pt x="1064635" y="987425"/>
                  <a:pt x="1064635" y="987425"/>
                </a:cubicBezTo>
                <a:cubicBezTo>
                  <a:pt x="1053378" y="975995"/>
                  <a:pt x="1042121" y="964565"/>
                  <a:pt x="1030865" y="953135"/>
                </a:cubicBezTo>
                <a:cubicBezTo>
                  <a:pt x="1027112" y="953135"/>
                  <a:pt x="1027112" y="953135"/>
                  <a:pt x="1030865" y="949325"/>
                </a:cubicBezTo>
                <a:close/>
                <a:moveTo>
                  <a:pt x="927735" y="946150"/>
                </a:moveTo>
                <a:cubicBezTo>
                  <a:pt x="927735" y="946150"/>
                  <a:pt x="931545" y="946150"/>
                  <a:pt x="931545" y="949936"/>
                </a:cubicBezTo>
                <a:cubicBezTo>
                  <a:pt x="939165" y="961293"/>
                  <a:pt x="950595" y="972649"/>
                  <a:pt x="962025" y="987792"/>
                </a:cubicBezTo>
                <a:cubicBezTo>
                  <a:pt x="962025" y="991578"/>
                  <a:pt x="962025" y="991578"/>
                  <a:pt x="962025" y="995363"/>
                </a:cubicBezTo>
                <a:cubicBezTo>
                  <a:pt x="958215" y="995363"/>
                  <a:pt x="958215" y="995363"/>
                  <a:pt x="954405" y="991578"/>
                </a:cubicBezTo>
                <a:cubicBezTo>
                  <a:pt x="946785" y="980221"/>
                  <a:pt x="931545" y="968864"/>
                  <a:pt x="923925" y="949936"/>
                </a:cubicBezTo>
                <a:cubicBezTo>
                  <a:pt x="923925" y="949936"/>
                  <a:pt x="923925" y="946150"/>
                  <a:pt x="927735" y="946150"/>
                </a:cubicBezTo>
                <a:close/>
                <a:moveTo>
                  <a:pt x="852488" y="942069"/>
                </a:moveTo>
                <a:cubicBezTo>
                  <a:pt x="864394" y="938213"/>
                  <a:pt x="868363" y="953635"/>
                  <a:pt x="864394" y="961346"/>
                </a:cubicBezTo>
                <a:cubicBezTo>
                  <a:pt x="844550" y="965201"/>
                  <a:pt x="844550" y="949779"/>
                  <a:pt x="852488" y="942069"/>
                </a:cubicBezTo>
                <a:close/>
                <a:moveTo>
                  <a:pt x="795337" y="941388"/>
                </a:moveTo>
                <a:cubicBezTo>
                  <a:pt x="802957" y="949099"/>
                  <a:pt x="814387" y="960665"/>
                  <a:pt x="810577" y="968376"/>
                </a:cubicBezTo>
                <a:cubicBezTo>
                  <a:pt x="799147" y="964521"/>
                  <a:pt x="799147" y="949099"/>
                  <a:pt x="795337" y="941388"/>
                </a:cubicBezTo>
                <a:close/>
                <a:moveTo>
                  <a:pt x="594784" y="941388"/>
                </a:moveTo>
                <a:cubicBezTo>
                  <a:pt x="598488" y="941388"/>
                  <a:pt x="598488" y="941388"/>
                  <a:pt x="598488" y="945225"/>
                </a:cubicBezTo>
                <a:cubicBezTo>
                  <a:pt x="594784" y="956734"/>
                  <a:pt x="594784" y="972080"/>
                  <a:pt x="591080" y="987426"/>
                </a:cubicBezTo>
                <a:cubicBezTo>
                  <a:pt x="591080" y="987426"/>
                  <a:pt x="587375" y="987426"/>
                  <a:pt x="587375" y="987426"/>
                </a:cubicBezTo>
                <a:cubicBezTo>
                  <a:pt x="591080" y="972080"/>
                  <a:pt x="591080" y="956734"/>
                  <a:pt x="594784" y="945225"/>
                </a:cubicBezTo>
                <a:cubicBezTo>
                  <a:pt x="594784" y="941388"/>
                  <a:pt x="594784" y="941388"/>
                  <a:pt x="594784" y="941388"/>
                </a:cubicBezTo>
                <a:close/>
                <a:moveTo>
                  <a:pt x="474133" y="930275"/>
                </a:moveTo>
                <a:cubicBezTo>
                  <a:pt x="474133" y="930275"/>
                  <a:pt x="474133" y="930275"/>
                  <a:pt x="477837" y="930275"/>
                </a:cubicBezTo>
                <a:cubicBezTo>
                  <a:pt x="474133" y="945284"/>
                  <a:pt x="466725" y="956541"/>
                  <a:pt x="459316" y="971550"/>
                </a:cubicBezTo>
                <a:cubicBezTo>
                  <a:pt x="455612" y="971550"/>
                  <a:pt x="455612" y="971550"/>
                  <a:pt x="455612" y="967798"/>
                </a:cubicBezTo>
                <a:cubicBezTo>
                  <a:pt x="463021" y="956541"/>
                  <a:pt x="470429" y="941532"/>
                  <a:pt x="474133" y="930275"/>
                </a:cubicBezTo>
                <a:close/>
                <a:moveTo>
                  <a:pt x="754697" y="927100"/>
                </a:moveTo>
                <a:cubicBezTo>
                  <a:pt x="758507" y="941917"/>
                  <a:pt x="766127" y="956733"/>
                  <a:pt x="769937" y="967846"/>
                </a:cubicBezTo>
                <a:cubicBezTo>
                  <a:pt x="769937" y="967846"/>
                  <a:pt x="769937" y="967846"/>
                  <a:pt x="766127" y="971550"/>
                </a:cubicBezTo>
                <a:cubicBezTo>
                  <a:pt x="762317" y="956733"/>
                  <a:pt x="754697" y="941917"/>
                  <a:pt x="750887" y="930804"/>
                </a:cubicBezTo>
                <a:close/>
                <a:moveTo>
                  <a:pt x="254938" y="927100"/>
                </a:moveTo>
                <a:cubicBezTo>
                  <a:pt x="258763" y="930880"/>
                  <a:pt x="258763" y="930880"/>
                  <a:pt x="254938" y="934660"/>
                </a:cubicBezTo>
                <a:cubicBezTo>
                  <a:pt x="231992" y="957338"/>
                  <a:pt x="209045" y="983797"/>
                  <a:pt x="182274" y="1006475"/>
                </a:cubicBezTo>
                <a:lnTo>
                  <a:pt x="180789" y="1006475"/>
                </a:lnTo>
                <a:lnTo>
                  <a:pt x="178468" y="1007514"/>
                </a:lnTo>
                <a:lnTo>
                  <a:pt x="164340" y="1027528"/>
                </a:lnTo>
                <a:cubicBezTo>
                  <a:pt x="156667" y="1034835"/>
                  <a:pt x="148034" y="1040680"/>
                  <a:pt x="140361" y="1044576"/>
                </a:cubicBezTo>
                <a:lnTo>
                  <a:pt x="136525" y="1044576"/>
                </a:lnTo>
                <a:cubicBezTo>
                  <a:pt x="136525" y="1044576"/>
                  <a:pt x="136525" y="1044576"/>
                  <a:pt x="140361" y="1040679"/>
                </a:cubicBezTo>
                <a:cubicBezTo>
                  <a:pt x="148034" y="1036783"/>
                  <a:pt x="155707" y="1030938"/>
                  <a:pt x="162421" y="1024119"/>
                </a:cubicBezTo>
                <a:lnTo>
                  <a:pt x="172592" y="1010143"/>
                </a:lnTo>
                <a:lnTo>
                  <a:pt x="167040" y="1012627"/>
                </a:lnTo>
                <a:cubicBezTo>
                  <a:pt x="162189" y="1016596"/>
                  <a:pt x="157338" y="1021557"/>
                  <a:pt x="151517" y="1025526"/>
                </a:cubicBezTo>
                <a:cubicBezTo>
                  <a:pt x="151517" y="1025526"/>
                  <a:pt x="151517" y="1025526"/>
                  <a:pt x="147637" y="1025526"/>
                </a:cubicBezTo>
                <a:cubicBezTo>
                  <a:pt x="147637" y="1025526"/>
                  <a:pt x="147637" y="1025526"/>
                  <a:pt x="147637" y="1021557"/>
                </a:cubicBezTo>
                <a:cubicBezTo>
                  <a:pt x="159279" y="1013620"/>
                  <a:pt x="167040" y="1001713"/>
                  <a:pt x="178681" y="1001713"/>
                </a:cubicBezTo>
                <a:lnTo>
                  <a:pt x="178726" y="1001713"/>
                </a:lnTo>
                <a:lnTo>
                  <a:pt x="179443" y="1001713"/>
                </a:lnTo>
                <a:lnTo>
                  <a:pt x="251114" y="930880"/>
                </a:lnTo>
                <a:cubicBezTo>
                  <a:pt x="251114" y="927100"/>
                  <a:pt x="254938" y="927100"/>
                  <a:pt x="254938" y="927100"/>
                </a:cubicBezTo>
                <a:close/>
                <a:moveTo>
                  <a:pt x="975085" y="910365"/>
                </a:moveTo>
                <a:cubicBezTo>
                  <a:pt x="976060" y="909902"/>
                  <a:pt x="977034" y="909902"/>
                  <a:pt x="977034" y="911754"/>
                </a:cubicBezTo>
                <a:cubicBezTo>
                  <a:pt x="992620" y="919163"/>
                  <a:pt x="1004310" y="933979"/>
                  <a:pt x="1016000" y="948796"/>
                </a:cubicBezTo>
                <a:cubicBezTo>
                  <a:pt x="1016000" y="948796"/>
                  <a:pt x="1016000" y="948796"/>
                  <a:pt x="1016000" y="952500"/>
                </a:cubicBezTo>
                <a:cubicBezTo>
                  <a:pt x="1016000" y="952500"/>
                  <a:pt x="1012104" y="952500"/>
                  <a:pt x="1012104" y="952500"/>
                </a:cubicBezTo>
                <a:cubicBezTo>
                  <a:pt x="1000414" y="937683"/>
                  <a:pt x="988724" y="926571"/>
                  <a:pt x="973137" y="915458"/>
                </a:cubicBezTo>
                <a:cubicBezTo>
                  <a:pt x="973137" y="915458"/>
                  <a:pt x="973137" y="911754"/>
                  <a:pt x="973137" y="911754"/>
                </a:cubicBezTo>
                <a:cubicBezTo>
                  <a:pt x="973137" y="911754"/>
                  <a:pt x="974111" y="910828"/>
                  <a:pt x="975085" y="910365"/>
                </a:cubicBezTo>
                <a:close/>
                <a:moveTo>
                  <a:pt x="964382" y="895608"/>
                </a:moveTo>
                <a:cubicBezTo>
                  <a:pt x="965002" y="895072"/>
                  <a:pt x="965498" y="895429"/>
                  <a:pt x="965994" y="896144"/>
                </a:cubicBezTo>
                <a:cubicBezTo>
                  <a:pt x="966986" y="897573"/>
                  <a:pt x="967979" y="900430"/>
                  <a:pt x="969963" y="900430"/>
                </a:cubicBezTo>
                <a:cubicBezTo>
                  <a:pt x="969963" y="908050"/>
                  <a:pt x="965994" y="896620"/>
                  <a:pt x="962025" y="900430"/>
                </a:cubicBezTo>
                <a:cubicBezTo>
                  <a:pt x="963017" y="897573"/>
                  <a:pt x="963762" y="896144"/>
                  <a:pt x="964382" y="895608"/>
                </a:cubicBezTo>
                <a:close/>
                <a:moveTo>
                  <a:pt x="556684" y="889000"/>
                </a:moveTo>
                <a:cubicBezTo>
                  <a:pt x="560388" y="896409"/>
                  <a:pt x="556684" y="922338"/>
                  <a:pt x="549275" y="922338"/>
                </a:cubicBezTo>
                <a:cubicBezTo>
                  <a:pt x="549275" y="911225"/>
                  <a:pt x="552980" y="903817"/>
                  <a:pt x="556684" y="889000"/>
                </a:cubicBezTo>
                <a:close/>
                <a:moveTo>
                  <a:pt x="387350" y="877888"/>
                </a:moveTo>
                <a:cubicBezTo>
                  <a:pt x="387350" y="885429"/>
                  <a:pt x="371929" y="900510"/>
                  <a:pt x="360362" y="908051"/>
                </a:cubicBezTo>
                <a:cubicBezTo>
                  <a:pt x="368073" y="896740"/>
                  <a:pt x="379639" y="889199"/>
                  <a:pt x="387350" y="877888"/>
                </a:cubicBezTo>
                <a:close/>
                <a:moveTo>
                  <a:pt x="155257" y="877888"/>
                </a:moveTo>
                <a:cubicBezTo>
                  <a:pt x="155257" y="885429"/>
                  <a:pt x="166687" y="904281"/>
                  <a:pt x="155257" y="908051"/>
                </a:cubicBezTo>
                <a:cubicBezTo>
                  <a:pt x="147637" y="904281"/>
                  <a:pt x="155257" y="885429"/>
                  <a:pt x="155257" y="877888"/>
                </a:cubicBezTo>
                <a:close/>
                <a:moveTo>
                  <a:pt x="258127" y="866246"/>
                </a:moveTo>
                <a:cubicBezTo>
                  <a:pt x="258127" y="866246"/>
                  <a:pt x="258127" y="866246"/>
                  <a:pt x="261937" y="866246"/>
                </a:cubicBezTo>
                <a:cubicBezTo>
                  <a:pt x="261937" y="866246"/>
                  <a:pt x="261937" y="866246"/>
                  <a:pt x="261937" y="869951"/>
                </a:cubicBezTo>
                <a:cubicBezTo>
                  <a:pt x="250507" y="881063"/>
                  <a:pt x="231457" y="899584"/>
                  <a:pt x="216217" y="903288"/>
                </a:cubicBezTo>
                <a:cubicBezTo>
                  <a:pt x="216217" y="903288"/>
                  <a:pt x="216217" y="903288"/>
                  <a:pt x="212407" y="903288"/>
                </a:cubicBezTo>
                <a:cubicBezTo>
                  <a:pt x="212407" y="903288"/>
                  <a:pt x="212407" y="903288"/>
                  <a:pt x="212407" y="899584"/>
                </a:cubicBezTo>
                <a:cubicBezTo>
                  <a:pt x="216217" y="899584"/>
                  <a:pt x="216217" y="899584"/>
                  <a:pt x="216217" y="899584"/>
                </a:cubicBezTo>
                <a:lnTo>
                  <a:pt x="215991" y="897648"/>
                </a:lnTo>
                <a:lnTo>
                  <a:pt x="238124" y="885693"/>
                </a:lnTo>
                <a:cubicBezTo>
                  <a:pt x="245744" y="879211"/>
                  <a:pt x="252412" y="871803"/>
                  <a:pt x="258127" y="866246"/>
                </a:cubicBezTo>
                <a:close/>
                <a:moveTo>
                  <a:pt x="208597" y="858838"/>
                </a:moveTo>
                <a:cubicBezTo>
                  <a:pt x="212407" y="864394"/>
                  <a:pt x="213359" y="871803"/>
                  <a:pt x="213836" y="879211"/>
                </a:cubicBezTo>
                <a:lnTo>
                  <a:pt x="215991" y="897648"/>
                </a:lnTo>
                <a:lnTo>
                  <a:pt x="212407" y="899584"/>
                </a:lnTo>
                <a:cubicBezTo>
                  <a:pt x="208597" y="888471"/>
                  <a:pt x="212407" y="869951"/>
                  <a:pt x="204787" y="862542"/>
                </a:cubicBezTo>
                <a:close/>
                <a:moveTo>
                  <a:pt x="1007110" y="842963"/>
                </a:moveTo>
                <a:cubicBezTo>
                  <a:pt x="1026160" y="854220"/>
                  <a:pt x="1041400" y="869229"/>
                  <a:pt x="1060450" y="880486"/>
                </a:cubicBezTo>
                <a:cubicBezTo>
                  <a:pt x="1060450" y="884238"/>
                  <a:pt x="1060450" y="884238"/>
                  <a:pt x="1060450" y="884238"/>
                </a:cubicBezTo>
                <a:cubicBezTo>
                  <a:pt x="1041400" y="872981"/>
                  <a:pt x="1022350" y="857972"/>
                  <a:pt x="1007110" y="846715"/>
                </a:cubicBezTo>
                <a:cubicBezTo>
                  <a:pt x="1003300" y="846715"/>
                  <a:pt x="1003300" y="842963"/>
                  <a:pt x="1007110" y="842963"/>
                </a:cubicBezTo>
                <a:close/>
                <a:moveTo>
                  <a:pt x="1117600" y="840106"/>
                </a:moveTo>
                <a:cubicBezTo>
                  <a:pt x="1117600" y="836613"/>
                  <a:pt x="1124744" y="847091"/>
                  <a:pt x="1131888" y="847091"/>
                </a:cubicBezTo>
                <a:cubicBezTo>
                  <a:pt x="1128316" y="854076"/>
                  <a:pt x="1121172" y="843598"/>
                  <a:pt x="1117600" y="840106"/>
                </a:cubicBezTo>
                <a:close/>
                <a:moveTo>
                  <a:pt x="353219" y="839788"/>
                </a:moveTo>
                <a:cubicBezTo>
                  <a:pt x="353219" y="839788"/>
                  <a:pt x="357188" y="839788"/>
                  <a:pt x="357188" y="839788"/>
                </a:cubicBezTo>
                <a:cubicBezTo>
                  <a:pt x="357188" y="843757"/>
                  <a:pt x="353219" y="843757"/>
                  <a:pt x="353219" y="847726"/>
                </a:cubicBezTo>
                <a:cubicBezTo>
                  <a:pt x="353219" y="847726"/>
                  <a:pt x="349250" y="847726"/>
                  <a:pt x="349250" y="847726"/>
                </a:cubicBezTo>
                <a:cubicBezTo>
                  <a:pt x="349250" y="843757"/>
                  <a:pt x="353219" y="843757"/>
                  <a:pt x="353219" y="839788"/>
                </a:cubicBezTo>
                <a:close/>
                <a:moveTo>
                  <a:pt x="1108968" y="834331"/>
                </a:moveTo>
                <a:cubicBezTo>
                  <a:pt x="1110456" y="834827"/>
                  <a:pt x="1112441" y="835819"/>
                  <a:pt x="1114425" y="835819"/>
                </a:cubicBezTo>
                <a:cubicBezTo>
                  <a:pt x="1110456" y="839788"/>
                  <a:pt x="1110456" y="835819"/>
                  <a:pt x="1106487" y="835819"/>
                </a:cubicBezTo>
                <a:cubicBezTo>
                  <a:pt x="1106487" y="833835"/>
                  <a:pt x="1107479" y="833835"/>
                  <a:pt x="1108968" y="834331"/>
                </a:cubicBezTo>
                <a:close/>
                <a:moveTo>
                  <a:pt x="1016000" y="820738"/>
                </a:moveTo>
                <a:cubicBezTo>
                  <a:pt x="1027113" y="828449"/>
                  <a:pt x="1045634" y="840015"/>
                  <a:pt x="1056746" y="847726"/>
                </a:cubicBezTo>
                <a:cubicBezTo>
                  <a:pt x="1041929" y="843871"/>
                  <a:pt x="1027113" y="832304"/>
                  <a:pt x="1016000" y="820738"/>
                </a:cubicBezTo>
                <a:close/>
                <a:moveTo>
                  <a:pt x="943610" y="820738"/>
                </a:moveTo>
                <a:cubicBezTo>
                  <a:pt x="943610" y="820738"/>
                  <a:pt x="943610" y="820738"/>
                  <a:pt x="947420" y="820738"/>
                </a:cubicBezTo>
                <a:cubicBezTo>
                  <a:pt x="974090" y="835679"/>
                  <a:pt x="989330" y="861826"/>
                  <a:pt x="1012190" y="876768"/>
                </a:cubicBezTo>
                <a:cubicBezTo>
                  <a:pt x="1012190" y="876768"/>
                  <a:pt x="1016000" y="880503"/>
                  <a:pt x="1012190" y="880503"/>
                </a:cubicBezTo>
                <a:cubicBezTo>
                  <a:pt x="1012190" y="884238"/>
                  <a:pt x="1012190" y="884238"/>
                  <a:pt x="1008380" y="880503"/>
                </a:cubicBezTo>
                <a:cubicBezTo>
                  <a:pt x="981710" y="865562"/>
                  <a:pt x="970280" y="839415"/>
                  <a:pt x="943610" y="824473"/>
                </a:cubicBezTo>
                <a:cubicBezTo>
                  <a:pt x="943610" y="824473"/>
                  <a:pt x="939800" y="820738"/>
                  <a:pt x="943610" y="820738"/>
                </a:cubicBezTo>
                <a:close/>
                <a:moveTo>
                  <a:pt x="431172" y="817441"/>
                </a:moveTo>
                <a:lnTo>
                  <a:pt x="428451" y="821211"/>
                </a:lnTo>
                <a:lnTo>
                  <a:pt x="432219" y="817441"/>
                </a:lnTo>
                <a:close/>
                <a:moveTo>
                  <a:pt x="890587" y="812800"/>
                </a:moveTo>
                <a:cubicBezTo>
                  <a:pt x="897731" y="816769"/>
                  <a:pt x="904875" y="816769"/>
                  <a:pt x="904875" y="828675"/>
                </a:cubicBezTo>
                <a:cubicBezTo>
                  <a:pt x="894159" y="828675"/>
                  <a:pt x="890587" y="824706"/>
                  <a:pt x="890587" y="812800"/>
                </a:cubicBezTo>
                <a:close/>
                <a:moveTo>
                  <a:pt x="882650" y="801688"/>
                </a:moveTo>
                <a:cubicBezTo>
                  <a:pt x="893763" y="801688"/>
                  <a:pt x="882650" y="817563"/>
                  <a:pt x="882650" y="801688"/>
                </a:cubicBezTo>
                <a:close/>
                <a:moveTo>
                  <a:pt x="291107" y="783705"/>
                </a:moveTo>
                <a:cubicBezTo>
                  <a:pt x="295076" y="782291"/>
                  <a:pt x="300037" y="783234"/>
                  <a:pt x="304006" y="787004"/>
                </a:cubicBezTo>
                <a:cubicBezTo>
                  <a:pt x="304006" y="794545"/>
                  <a:pt x="307975" y="802085"/>
                  <a:pt x="300037" y="805856"/>
                </a:cubicBezTo>
                <a:cubicBezTo>
                  <a:pt x="288131" y="809626"/>
                  <a:pt x="288131" y="802085"/>
                  <a:pt x="284162" y="794545"/>
                </a:cubicBezTo>
                <a:cubicBezTo>
                  <a:pt x="284162" y="788889"/>
                  <a:pt x="287138" y="785119"/>
                  <a:pt x="291107" y="783705"/>
                </a:cubicBezTo>
                <a:close/>
                <a:moveTo>
                  <a:pt x="954722" y="774700"/>
                </a:moveTo>
                <a:cubicBezTo>
                  <a:pt x="954722" y="778669"/>
                  <a:pt x="958532" y="778669"/>
                  <a:pt x="966152" y="778669"/>
                </a:cubicBezTo>
                <a:cubicBezTo>
                  <a:pt x="962342" y="782638"/>
                  <a:pt x="966152" y="786606"/>
                  <a:pt x="969962" y="786606"/>
                </a:cubicBezTo>
                <a:cubicBezTo>
                  <a:pt x="966152" y="790575"/>
                  <a:pt x="950912" y="786606"/>
                  <a:pt x="954722" y="774700"/>
                </a:cubicBezTo>
                <a:close/>
                <a:moveTo>
                  <a:pt x="363538" y="774700"/>
                </a:moveTo>
                <a:cubicBezTo>
                  <a:pt x="363538" y="778510"/>
                  <a:pt x="333375" y="793750"/>
                  <a:pt x="363538" y="774700"/>
                </a:cubicBezTo>
                <a:close/>
                <a:moveTo>
                  <a:pt x="376953" y="766336"/>
                </a:moveTo>
                <a:lnTo>
                  <a:pt x="371684" y="772014"/>
                </a:lnTo>
                <a:cubicBezTo>
                  <a:pt x="369793" y="775800"/>
                  <a:pt x="369793" y="773907"/>
                  <a:pt x="371212" y="771068"/>
                </a:cubicBezTo>
                <a:close/>
                <a:moveTo>
                  <a:pt x="378142" y="765357"/>
                </a:moveTo>
                <a:lnTo>
                  <a:pt x="376953" y="766336"/>
                </a:lnTo>
                <a:lnTo>
                  <a:pt x="377832" y="765389"/>
                </a:lnTo>
                <a:close/>
                <a:moveTo>
                  <a:pt x="973137" y="738188"/>
                </a:moveTo>
                <a:cubicBezTo>
                  <a:pt x="976993" y="738188"/>
                  <a:pt x="1000125" y="741892"/>
                  <a:pt x="1000125" y="749301"/>
                </a:cubicBezTo>
                <a:cubicBezTo>
                  <a:pt x="992414" y="745597"/>
                  <a:pt x="980848" y="741892"/>
                  <a:pt x="973137" y="738188"/>
                </a:cubicBezTo>
                <a:close/>
                <a:moveTo>
                  <a:pt x="118427" y="673100"/>
                </a:moveTo>
                <a:cubicBezTo>
                  <a:pt x="118427" y="673100"/>
                  <a:pt x="118427" y="673100"/>
                  <a:pt x="122237" y="673100"/>
                </a:cubicBezTo>
                <a:cubicBezTo>
                  <a:pt x="122237" y="673100"/>
                  <a:pt x="122237" y="673100"/>
                  <a:pt x="118427" y="676804"/>
                </a:cubicBezTo>
                <a:cubicBezTo>
                  <a:pt x="106997" y="680509"/>
                  <a:pt x="95567" y="680509"/>
                  <a:pt x="84137" y="684213"/>
                </a:cubicBezTo>
                <a:lnTo>
                  <a:pt x="84137" y="680509"/>
                </a:lnTo>
                <a:cubicBezTo>
                  <a:pt x="95567" y="676804"/>
                  <a:pt x="106997" y="676804"/>
                  <a:pt x="118427" y="673100"/>
                </a:cubicBezTo>
                <a:close/>
                <a:moveTo>
                  <a:pt x="250825" y="654579"/>
                </a:moveTo>
                <a:cubicBezTo>
                  <a:pt x="250825" y="661988"/>
                  <a:pt x="238919" y="658284"/>
                  <a:pt x="234950" y="658284"/>
                </a:cubicBezTo>
                <a:cubicBezTo>
                  <a:pt x="234950" y="650875"/>
                  <a:pt x="246856" y="658284"/>
                  <a:pt x="250825" y="654579"/>
                </a:cubicBezTo>
                <a:close/>
                <a:moveTo>
                  <a:pt x="275379" y="649010"/>
                </a:moveTo>
                <a:cubicBezTo>
                  <a:pt x="280171" y="648415"/>
                  <a:pt x="285139" y="648653"/>
                  <a:pt x="288925" y="650558"/>
                </a:cubicBezTo>
                <a:cubicBezTo>
                  <a:pt x="281354" y="654368"/>
                  <a:pt x="277568" y="654368"/>
                  <a:pt x="273782" y="654368"/>
                </a:cubicBezTo>
                <a:cubicBezTo>
                  <a:pt x="248229" y="660083"/>
                  <a:pt x="261006" y="650796"/>
                  <a:pt x="275379" y="649010"/>
                </a:cubicBezTo>
                <a:close/>
                <a:moveTo>
                  <a:pt x="976237" y="615768"/>
                </a:moveTo>
                <a:cubicBezTo>
                  <a:pt x="979049" y="615733"/>
                  <a:pt x="983177" y="615901"/>
                  <a:pt x="988920" y="616347"/>
                </a:cubicBezTo>
                <a:cubicBezTo>
                  <a:pt x="996577" y="616347"/>
                  <a:pt x="1000406" y="619919"/>
                  <a:pt x="1008063" y="619919"/>
                </a:cubicBezTo>
                <a:cubicBezTo>
                  <a:pt x="1001363" y="626170"/>
                  <a:pt x="956555" y="616012"/>
                  <a:pt x="976237" y="615768"/>
                </a:cubicBezTo>
                <a:close/>
                <a:moveTo>
                  <a:pt x="1030684" y="590550"/>
                </a:moveTo>
                <a:cubicBezTo>
                  <a:pt x="1034256" y="590550"/>
                  <a:pt x="1037828" y="590550"/>
                  <a:pt x="1041400" y="593725"/>
                </a:cubicBezTo>
                <a:cubicBezTo>
                  <a:pt x="1041400" y="596900"/>
                  <a:pt x="1027112" y="596900"/>
                  <a:pt x="1030684" y="590550"/>
                </a:cubicBezTo>
                <a:close/>
                <a:moveTo>
                  <a:pt x="295275" y="575204"/>
                </a:moveTo>
                <a:cubicBezTo>
                  <a:pt x="299244" y="571500"/>
                  <a:pt x="303212" y="571500"/>
                  <a:pt x="311150" y="575204"/>
                </a:cubicBezTo>
                <a:cubicBezTo>
                  <a:pt x="307181" y="578909"/>
                  <a:pt x="299244" y="582613"/>
                  <a:pt x="295275" y="575204"/>
                </a:cubicBezTo>
                <a:close/>
                <a:moveTo>
                  <a:pt x="1076325" y="566738"/>
                </a:moveTo>
                <a:cubicBezTo>
                  <a:pt x="1076325" y="566738"/>
                  <a:pt x="1079500" y="566738"/>
                  <a:pt x="1079500" y="566738"/>
                </a:cubicBezTo>
                <a:cubicBezTo>
                  <a:pt x="1079500" y="570707"/>
                  <a:pt x="1079500" y="570707"/>
                  <a:pt x="1079500" y="574676"/>
                </a:cubicBezTo>
                <a:cubicBezTo>
                  <a:pt x="1079500" y="574676"/>
                  <a:pt x="1076325" y="574676"/>
                  <a:pt x="1076325" y="574676"/>
                </a:cubicBezTo>
                <a:cubicBezTo>
                  <a:pt x="1076325" y="570707"/>
                  <a:pt x="1076325" y="570707"/>
                  <a:pt x="1076325" y="566738"/>
                </a:cubicBezTo>
                <a:close/>
                <a:moveTo>
                  <a:pt x="997131" y="554038"/>
                </a:moveTo>
                <a:cubicBezTo>
                  <a:pt x="1006042" y="554038"/>
                  <a:pt x="1015423" y="555625"/>
                  <a:pt x="1019175" y="558800"/>
                </a:cubicBezTo>
                <a:cubicBezTo>
                  <a:pt x="1004166" y="558800"/>
                  <a:pt x="992909" y="558800"/>
                  <a:pt x="977900" y="558800"/>
                </a:cubicBezTo>
                <a:cubicBezTo>
                  <a:pt x="979776" y="555625"/>
                  <a:pt x="988219" y="554038"/>
                  <a:pt x="997131" y="554038"/>
                </a:cubicBezTo>
                <a:close/>
                <a:moveTo>
                  <a:pt x="1061085" y="552450"/>
                </a:moveTo>
                <a:cubicBezTo>
                  <a:pt x="1064895" y="552450"/>
                  <a:pt x="1072515" y="552450"/>
                  <a:pt x="1080135" y="552450"/>
                </a:cubicBezTo>
                <a:cubicBezTo>
                  <a:pt x="1083945" y="552450"/>
                  <a:pt x="1087755" y="552450"/>
                  <a:pt x="1091565" y="552450"/>
                </a:cubicBezTo>
                <a:cubicBezTo>
                  <a:pt x="1095375" y="552450"/>
                  <a:pt x="1095375" y="555625"/>
                  <a:pt x="1095375" y="555625"/>
                </a:cubicBezTo>
                <a:cubicBezTo>
                  <a:pt x="1095375" y="558800"/>
                  <a:pt x="1091565" y="558800"/>
                  <a:pt x="1091565" y="558800"/>
                </a:cubicBezTo>
                <a:cubicBezTo>
                  <a:pt x="1087755" y="558800"/>
                  <a:pt x="1083945" y="558800"/>
                  <a:pt x="1080135" y="558800"/>
                </a:cubicBezTo>
                <a:cubicBezTo>
                  <a:pt x="1076325" y="558800"/>
                  <a:pt x="1068705" y="558800"/>
                  <a:pt x="1061085" y="558800"/>
                </a:cubicBezTo>
                <a:cubicBezTo>
                  <a:pt x="1057275" y="558800"/>
                  <a:pt x="1057275" y="558800"/>
                  <a:pt x="1057275" y="555625"/>
                </a:cubicBezTo>
                <a:cubicBezTo>
                  <a:pt x="1057275" y="555625"/>
                  <a:pt x="1057275" y="552450"/>
                  <a:pt x="1061085" y="552450"/>
                </a:cubicBezTo>
                <a:close/>
                <a:moveTo>
                  <a:pt x="246063" y="552450"/>
                </a:moveTo>
                <a:cubicBezTo>
                  <a:pt x="246063" y="555625"/>
                  <a:pt x="242491" y="558800"/>
                  <a:pt x="235347" y="558800"/>
                </a:cubicBezTo>
                <a:cubicBezTo>
                  <a:pt x="231775" y="552450"/>
                  <a:pt x="242491" y="552450"/>
                  <a:pt x="246063" y="552450"/>
                </a:cubicBezTo>
                <a:close/>
                <a:moveTo>
                  <a:pt x="985185" y="543024"/>
                </a:moveTo>
                <a:cubicBezTo>
                  <a:pt x="991451" y="541536"/>
                  <a:pt x="998198" y="542528"/>
                  <a:pt x="1000125" y="548481"/>
                </a:cubicBezTo>
                <a:cubicBezTo>
                  <a:pt x="992414" y="548481"/>
                  <a:pt x="984704" y="552450"/>
                  <a:pt x="973137" y="552450"/>
                </a:cubicBezTo>
                <a:cubicBezTo>
                  <a:pt x="973137" y="548481"/>
                  <a:pt x="978920" y="544513"/>
                  <a:pt x="985185" y="543024"/>
                </a:cubicBezTo>
                <a:close/>
                <a:moveTo>
                  <a:pt x="1057275" y="537104"/>
                </a:moveTo>
                <a:cubicBezTo>
                  <a:pt x="1053420" y="540809"/>
                  <a:pt x="1041854" y="544513"/>
                  <a:pt x="1030287" y="540809"/>
                </a:cubicBezTo>
                <a:cubicBezTo>
                  <a:pt x="1037998" y="533400"/>
                  <a:pt x="1045709" y="540809"/>
                  <a:pt x="1057275" y="537104"/>
                </a:cubicBezTo>
                <a:close/>
                <a:moveTo>
                  <a:pt x="321526" y="536333"/>
                </a:moveTo>
                <a:lnTo>
                  <a:pt x="322500" y="537308"/>
                </a:lnTo>
                <a:lnTo>
                  <a:pt x="322500" y="536473"/>
                </a:lnTo>
                <a:close/>
                <a:moveTo>
                  <a:pt x="977900" y="525463"/>
                </a:moveTo>
                <a:cubicBezTo>
                  <a:pt x="970139" y="533401"/>
                  <a:pt x="958497" y="533401"/>
                  <a:pt x="942975" y="533401"/>
                </a:cubicBezTo>
                <a:cubicBezTo>
                  <a:pt x="950736" y="529432"/>
                  <a:pt x="966259" y="529432"/>
                  <a:pt x="977900" y="525463"/>
                </a:cubicBezTo>
                <a:close/>
                <a:moveTo>
                  <a:pt x="1109663" y="492125"/>
                </a:moveTo>
                <a:cubicBezTo>
                  <a:pt x="1109663" y="495697"/>
                  <a:pt x="1109663" y="495697"/>
                  <a:pt x="1109663" y="495697"/>
                </a:cubicBezTo>
                <a:cubicBezTo>
                  <a:pt x="1083090" y="499269"/>
                  <a:pt x="1056516" y="502841"/>
                  <a:pt x="1026146" y="506413"/>
                </a:cubicBezTo>
                <a:cubicBezTo>
                  <a:pt x="1026146" y="506413"/>
                  <a:pt x="1022350" y="506413"/>
                  <a:pt x="1022350" y="502841"/>
                </a:cubicBezTo>
                <a:cubicBezTo>
                  <a:pt x="1022350" y="502841"/>
                  <a:pt x="1026146" y="499269"/>
                  <a:pt x="1026146" y="499269"/>
                </a:cubicBezTo>
                <a:cubicBezTo>
                  <a:pt x="1052720" y="499269"/>
                  <a:pt x="1079294" y="492125"/>
                  <a:pt x="1109663" y="492125"/>
                </a:cubicBezTo>
                <a:close/>
                <a:moveTo>
                  <a:pt x="311785" y="465138"/>
                </a:moveTo>
                <a:cubicBezTo>
                  <a:pt x="323215" y="465138"/>
                  <a:pt x="327025" y="484188"/>
                  <a:pt x="319405" y="484188"/>
                </a:cubicBezTo>
                <a:cubicBezTo>
                  <a:pt x="307975" y="484188"/>
                  <a:pt x="311785" y="472758"/>
                  <a:pt x="311785" y="465138"/>
                </a:cubicBezTo>
                <a:close/>
                <a:moveTo>
                  <a:pt x="1128127" y="454025"/>
                </a:moveTo>
                <a:cubicBezTo>
                  <a:pt x="1128127" y="454025"/>
                  <a:pt x="1131888" y="454025"/>
                  <a:pt x="1131888" y="454025"/>
                </a:cubicBezTo>
                <a:cubicBezTo>
                  <a:pt x="1131888" y="457767"/>
                  <a:pt x="1128127" y="457767"/>
                  <a:pt x="1128127" y="461509"/>
                </a:cubicBezTo>
                <a:cubicBezTo>
                  <a:pt x="1071701" y="468993"/>
                  <a:pt x="1019037" y="498929"/>
                  <a:pt x="962612" y="506413"/>
                </a:cubicBezTo>
                <a:cubicBezTo>
                  <a:pt x="962612" y="506413"/>
                  <a:pt x="958850" y="506413"/>
                  <a:pt x="958850" y="502671"/>
                </a:cubicBezTo>
                <a:cubicBezTo>
                  <a:pt x="958850" y="502671"/>
                  <a:pt x="958850" y="498929"/>
                  <a:pt x="962612" y="498929"/>
                </a:cubicBezTo>
                <a:cubicBezTo>
                  <a:pt x="1019037" y="495187"/>
                  <a:pt x="1071701" y="465251"/>
                  <a:pt x="1128127" y="454025"/>
                </a:cubicBezTo>
                <a:close/>
                <a:moveTo>
                  <a:pt x="1041893" y="369082"/>
                </a:moveTo>
                <a:cubicBezTo>
                  <a:pt x="1042367" y="368608"/>
                  <a:pt x="1042367" y="368608"/>
                  <a:pt x="1042367" y="370503"/>
                </a:cubicBezTo>
                <a:cubicBezTo>
                  <a:pt x="1046163" y="370503"/>
                  <a:pt x="1046163" y="370503"/>
                  <a:pt x="1046163" y="374292"/>
                </a:cubicBezTo>
                <a:cubicBezTo>
                  <a:pt x="1019590" y="412187"/>
                  <a:pt x="993016" y="446293"/>
                  <a:pt x="966443" y="484188"/>
                </a:cubicBezTo>
                <a:cubicBezTo>
                  <a:pt x="966443" y="484188"/>
                  <a:pt x="962646" y="484188"/>
                  <a:pt x="962646" y="484188"/>
                </a:cubicBezTo>
                <a:cubicBezTo>
                  <a:pt x="962646" y="480399"/>
                  <a:pt x="958850" y="480399"/>
                  <a:pt x="962646" y="480399"/>
                </a:cubicBezTo>
                <a:cubicBezTo>
                  <a:pt x="989220" y="442503"/>
                  <a:pt x="1015794" y="408398"/>
                  <a:pt x="1038571" y="370503"/>
                </a:cubicBezTo>
                <a:cubicBezTo>
                  <a:pt x="1040469" y="370503"/>
                  <a:pt x="1041418" y="369555"/>
                  <a:pt x="1041893" y="369082"/>
                </a:cubicBezTo>
                <a:close/>
                <a:moveTo>
                  <a:pt x="106986" y="358775"/>
                </a:moveTo>
                <a:cubicBezTo>
                  <a:pt x="141174" y="374121"/>
                  <a:pt x="175362" y="389467"/>
                  <a:pt x="205751" y="400977"/>
                </a:cubicBezTo>
                <a:cubicBezTo>
                  <a:pt x="209550" y="400977"/>
                  <a:pt x="209550" y="400977"/>
                  <a:pt x="209550" y="404813"/>
                </a:cubicBezTo>
                <a:cubicBezTo>
                  <a:pt x="209550" y="404813"/>
                  <a:pt x="205751" y="404813"/>
                  <a:pt x="205751" y="404813"/>
                </a:cubicBezTo>
                <a:cubicBezTo>
                  <a:pt x="175362" y="393304"/>
                  <a:pt x="137375" y="377958"/>
                  <a:pt x="106986" y="366448"/>
                </a:cubicBezTo>
                <a:cubicBezTo>
                  <a:pt x="103187" y="366448"/>
                  <a:pt x="103187" y="362612"/>
                  <a:pt x="103187" y="362612"/>
                </a:cubicBezTo>
                <a:cubicBezTo>
                  <a:pt x="103187" y="358775"/>
                  <a:pt x="106986" y="358775"/>
                  <a:pt x="106986" y="358775"/>
                </a:cubicBezTo>
                <a:close/>
                <a:moveTo>
                  <a:pt x="327025" y="339725"/>
                </a:moveTo>
                <a:cubicBezTo>
                  <a:pt x="334010" y="339725"/>
                  <a:pt x="340996" y="347663"/>
                  <a:pt x="344488" y="355600"/>
                </a:cubicBezTo>
                <a:cubicBezTo>
                  <a:pt x="337503" y="351631"/>
                  <a:pt x="334010" y="343694"/>
                  <a:pt x="327025" y="339725"/>
                </a:cubicBezTo>
                <a:close/>
                <a:moveTo>
                  <a:pt x="46037" y="339725"/>
                </a:moveTo>
                <a:cubicBezTo>
                  <a:pt x="49873" y="339725"/>
                  <a:pt x="49873" y="339725"/>
                  <a:pt x="53710" y="339725"/>
                </a:cubicBezTo>
                <a:cubicBezTo>
                  <a:pt x="53710" y="339725"/>
                  <a:pt x="53710" y="339725"/>
                  <a:pt x="57546" y="339725"/>
                </a:cubicBezTo>
                <a:cubicBezTo>
                  <a:pt x="57546" y="339725"/>
                  <a:pt x="61383" y="339725"/>
                  <a:pt x="65219" y="339725"/>
                </a:cubicBezTo>
                <a:cubicBezTo>
                  <a:pt x="65219" y="339725"/>
                  <a:pt x="65219" y="339725"/>
                  <a:pt x="69056" y="339725"/>
                </a:cubicBezTo>
                <a:cubicBezTo>
                  <a:pt x="69056" y="339725"/>
                  <a:pt x="69056" y="339725"/>
                  <a:pt x="72892" y="343581"/>
                </a:cubicBezTo>
                <a:cubicBezTo>
                  <a:pt x="72892" y="347436"/>
                  <a:pt x="72892" y="351291"/>
                  <a:pt x="76729" y="351291"/>
                </a:cubicBezTo>
                <a:cubicBezTo>
                  <a:pt x="80565" y="355147"/>
                  <a:pt x="84402" y="355147"/>
                  <a:pt x="92075" y="359002"/>
                </a:cubicBezTo>
                <a:cubicBezTo>
                  <a:pt x="92075" y="359002"/>
                  <a:pt x="92075" y="362858"/>
                  <a:pt x="92075" y="366713"/>
                </a:cubicBezTo>
                <a:cubicBezTo>
                  <a:pt x="92075" y="366713"/>
                  <a:pt x="88238" y="366713"/>
                  <a:pt x="88238" y="366713"/>
                </a:cubicBezTo>
                <a:cubicBezTo>
                  <a:pt x="80565" y="366713"/>
                  <a:pt x="76729" y="362858"/>
                  <a:pt x="72892" y="359002"/>
                </a:cubicBezTo>
                <a:lnTo>
                  <a:pt x="64522" y="347786"/>
                </a:lnTo>
                <a:lnTo>
                  <a:pt x="65219" y="347436"/>
                </a:lnTo>
                <a:cubicBezTo>
                  <a:pt x="65219" y="343581"/>
                  <a:pt x="65219" y="343581"/>
                  <a:pt x="65219" y="343581"/>
                </a:cubicBezTo>
                <a:cubicBezTo>
                  <a:pt x="61383" y="343581"/>
                  <a:pt x="61383" y="343581"/>
                  <a:pt x="61383" y="343581"/>
                </a:cubicBezTo>
                <a:lnTo>
                  <a:pt x="64522" y="347786"/>
                </a:lnTo>
                <a:lnTo>
                  <a:pt x="57546" y="351291"/>
                </a:lnTo>
                <a:cubicBezTo>
                  <a:pt x="53710" y="351291"/>
                  <a:pt x="49873" y="347436"/>
                  <a:pt x="46037" y="347436"/>
                </a:cubicBezTo>
                <a:cubicBezTo>
                  <a:pt x="46037" y="343581"/>
                  <a:pt x="46037" y="343581"/>
                  <a:pt x="46037" y="339725"/>
                </a:cubicBezTo>
                <a:close/>
                <a:moveTo>
                  <a:pt x="387350" y="317500"/>
                </a:moveTo>
                <a:cubicBezTo>
                  <a:pt x="387350" y="317500"/>
                  <a:pt x="387350" y="317500"/>
                  <a:pt x="391121" y="317500"/>
                </a:cubicBezTo>
                <a:cubicBezTo>
                  <a:pt x="398661" y="325041"/>
                  <a:pt x="409972" y="336352"/>
                  <a:pt x="417513" y="347663"/>
                </a:cubicBezTo>
                <a:cubicBezTo>
                  <a:pt x="417513" y="347663"/>
                  <a:pt x="417513" y="347663"/>
                  <a:pt x="413743" y="347663"/>
                </a:cubicBezTo>
                <a:cubicBezTo>
                  <a:pt x="406202" y="336352"/>
                  <a:pt x="398661" y="328811"/>
                  <a:pt x="387350" y="321271"/>
                </a:cubicBezTo>
                <a:cubicBezTo>
                  <a:pt x="387350" y="321271"/>
                  <a:pt x="387350" y="321271"/>
                  <a:pt x="387350" y="317500"/>
                </a:cubicBezTo>
                <a:close/>
                <a:moveTo>
                  <a:pt x="924877" y="287338"/>
                </a:moveTo>
                <a:cubicBezTo>
                  <a:pt x="924877" y="287338"/>
                  <a:pt x="924877" y="287338"/>
                  <a:pt x="928687" y="287338"/>
                </a:cubicBezTo>
                <a:cubicBezTo>
                  <a:pt x="928687" y="287338"/>
                  <a:pt x="928687" y="287338"/>
                  <a:pt x="928687" y="291042"/>
                </a:cubicBezTo>
                <a:cubicBezTo>
                  <a:pt x="917257" y="302155"/>
                  <a:pt x="902017" y="309563"/>
                  <a:pt x="894397" y="320676"/>
                </a:cubicBezTo>
                <a:lnTo>
                  <a:pt x="890587" y="320676"/>
                </a:lnTo>
                <a:cubicBezTo>
                  <a:pt x="890587" y="320676"/>
                  <a:pt x="890587" y="320676"/>
                  <a:pt x="890587" y="316972"/>
                </a:cubicBezTo>
                <a:cubicBezTo>
                  <a:pt x="902017" y="305859"/>
                  <a:pt x="917257" y="298451"/>
                  <a:pt x="924877" y="287338"/>
                </a:cubicBezTo>
                <a:close/>
                <a:moveTo>
                  <a:pt x="390525" y="271992"/>
                </a:moveTo>
                <a:cubicBezTo>
                  <a:pt x="390525" y="268288"/>
                  <a:pt x="405342" y="294218"/>
                  <a:pt x="412750" y="301626"/>
                </a:cubicBezTo>
                <a:cubicBezTo>
                  <a:pt x="409046" y="301626"/>
                  <a:pt x="394229" y="283105"/>
                  <a:pt x="390525" y="271992"/>
                </a:cubicBezTo>
                <a:close/>
                <a:moveTo>
                  <a:pt x="311149" y="260350"/>
                </a:moveTo>
                <a:cubicBezTo>
                  <a:pt x="315118" y="264160"/>
                  <a:pt x="323056" y="271780"/>
                  <a:pt x="327025" y="279400"/>
                </a:cubicBezTo>
                <a:cubicBezTo>
                  <a:pt x="319087" y="271780"/>
                  <a:pt x="303212" y="267970"/>
                  <a:pt x="311149" y="260350"/>
                </a:cubicBezTo>
                <a:close/>
                <a:moveTo>
                  <a:pt x="731044" y="226021"/>
                </a:moveTo>
                <a:cubicBezTo>
                  <a:pt x="731044" y="229791"/>
                  <a:pt x="727472" y="237332"/>
                  <a:pt x="727472" y="241102"/>
                </a:cubicBezTo>
                <a:cubicBezTo>
                  <a:pt x="727472" y="244872"/>
                  <a:pt x="727472" y="244872"/>
                  <a:pt x="727472" y="244872"/>
                </a:cubicBezTo>
                <a:lnTo>
                  <a:pt x="728673" y="244872"/>
                </a:lnTo>
                <a:lnTo>
                  <a:pt x="734484" y="230642"/>
                </a:lnTo>
                <a:lnTo>
                  <a:pt x="734484" y="229791"/>
                </a:lnTo>
                <a:lnTo>
                  <a:pt x="731044" y="229791"/>
                </a:lnTo>
                <a:cubicBezTo>
                  <a:pt x="731044" y="229791"/>
                  <a:pt x="731044" y="229791"/>
                  <a:pt x="731044" y="226021"/>
                </a:cubicBezTo>
                <a:close/>
                <a:moveTo>
                  <a:pt x="508635" y="223441"/>
                </a:moveTo>
                <a:cubicBezTo>
                  <a:pt x="504825" y="215900"/>
                  <a:pt x="523875" y="246063"/>
                  <a:pt x="516255" y="242293"/>
                </a:cubicBezTo>
                <a:cubicBezTo>
                  <a:pt x="516255" y="234752"/>
                  <a:pt x="508635" y="234752"/>
                  <a:pt x="508635" y="223441"/>
                </a:cubicBezTo>
                <a:close/>
                <a:moveTo>
                  <a:pt x="276860" y="219075"/>
                </a:moveTo>
                <a:cubicBezTo>
                  <a:pt x="276860" y="219075"/>
                  <a:pt x="280670" y="219075"/>
                  <a:pt x="280670" y="219075"/>
                </a:cubicBezTo>
                <a:cubicBezTo>
                  <a:pt x="284480" y="226748"/>
                  <a:pt x="295910" y="230585"/>
                  <a:pt x="303530" y="238258"/>
                </a:cubicBezTo>
                <a:cubicBezTo>
                  <a:pt x="311150" y="242094"/>
                  <a:pt x="322580" y="249767"/>
                  <a:pt x="326390" y="257440"/>
                </a:cubicBezTo>
                <a:cubicBezTo>
                  <a:pt x="330200" y="261277"/>
                  <a:pt x="326390" y="261277"/>
                  <a:pt x="326390" y="261277"/>
                </a:cubicBezTo>
                <a:cubicBezTo>
                  <a:pt x="326390" y="265113"/>
                  <a:pt x="322580" y="265113"/>
                  <a:pt x="322580" y="261277"/>
                </a:cubicBezTo>
                <a:cubicBezTo>
                  <a:pt x="318770" y="253604"/>
                  <a:pt x="307340" y="245931"/>
                  <a:pt x="299720" y="242094"/>
                </a:cubicBezTo>
                <a:cubicBezTo>
                  <a:pt x="292100" y="238258"/>
                  <a:pt x="280670" y="230585"/>
                  <a:pt x="276860" y="222912"/>
                </a:cubicBezTo>
                <a:cubicBezTo>
                  <a:pt x="273050" y="222912"/>
                  <a:pt x="273050" y="219075"/>
                  <a:pt x="276860" y="219075"/>
                </a:cubicBezTo>
                <a:close/>
                <a:moveTo>
                  <a:pt x="693102" y="203200"/>
                </a:moveTo>
                <a:cubicBezTo>
                  <a:pt x="693102" y="207037"/>
                  <a:pt x="696912" y="207037"/>
                  <a:pt x="696912" y="210873"/>
                </a:cubicBezTo>
                <a:cubicBezTo>
                  <a:pt x="693102" y="222383"/>
                  <a:pt x="689292" y="233892"/>
                  <a:pt x="685482" y="245402"/>
                </a:cubicBezTo>
                <a:cubicBezTo>
                  <a:pt x="685482" y="249238"/>
                  <a:pt x="681672" y="249238"/>
                  <a:pt x="681672" y="249238"/>
                </a:cubicBezTo>
                <a:cubicBezTo>
                  <a:pt x="677862" y="249238"/>
                  <a:pt x="677862" y="245402"/>
                  <a:pt x="677862" y="245402"/>
                </a:cubicBezTo>
                <a:cubicBezTo>
                  <a:pt x="681672" y="233892"/>
                  <a:pt x="685482" y="218546"/>
                  <a:pt x="689292" y="207037"/>
                </a:cubicBezTo>
                <a:cubicBezTo>
                  <a:pt x="689292" y="207037"/>
                  <a:pt x="689292" y="203200"/>
                  <a:pt x="693102" y="203200"/>
                </a:cubicBezTo>
                <a:close/>
                <a:moveTo>
                  <a:pt x="193675" y="192088"/>
                </a:moveTo>
                <a:cubicBezTo>
                  <a:pt x="193675" y="192088"/>
                  <a:pt x="193675" y="192088"/>
                  <a:pt x="197427" y="192088"/>
                </a:cubicBezTo>
                <a:cubicBezTo>
                  <a:pt x="212436" y="199849"/>
                  <a:pt x="219941" y="215371"/>
                  <a:pt x="234950" y="223133"/>
                </a:cubicBezTo>
                <a:cubicBezTo>
                  <a:pt x="234950" y="223133"/>
                  <a:pt x="234950" y="223133"/>
                  <a:pt x="234950" y="227013"/>
                </a:cubicBezTo>
                <a:cubicBezTo>
                  <a:pt x="219941" y="219252"/>
                  <a:pt x="208684" y="203730"/>
                  <a:pt x="193675" y="192088"/>
                </a:cubicBezTo>
                <a:close/>
                <a:moveTo>
                  <a:pt x="508943" y="190649"/>
                </a:moveTo>
                <a:cubicBezTo>
                  <a:pt x="509588" y="191691"/>
                  <a:pt x="510382" y="194469"/>
                  <a:pt x="511175" y="200025"/>
                </a:cubicBezTo>
                <a:cubicBezTo>
                  <a:pt x="506413" y="200025"/>
                  <a:pt x="507008" y="187524"/>
                  <a:pt x="508943" y="190649"/>
                </a:cubicBezTo>
                <a:close/>
                <a:moveTo>
                  <a:pt x="401637" y="185738"/>
                </a:moveTo>
                <a:cubicBezTo>
                  <a:pt x="413067" y="189367"/>
                  <a:pt x="416877" y="200252"/>
                  <a:pt x="420687" y="211138"/>
                </a:cubicBezTo>
                <a:cubicBezTo>
                  <a:pt x="413067" y="203881"/>
                  <a:pt x="405447" y="192995"/>
                  <a:pt x="401637" y="185738"/>
                </a:cubicBezTo>
                <a:close/>
                <a:moveTo>
                  <a:pt x="753533" y="177800"/>
                </a:moveTo>
                <a:cubicBezTo>
                  <a:pt x="757237" y="177800"/>
                  <a:pt x="757237" y="177800"/>
                  <a:pt x="757237" y="181542"/>
                </a:cubicBezTo>
                <a:cubicBezTo>
                  <a:pt x="749829" y="196510"/>
                  <a:pt x="746125" y="215220"/>
                  <a:pt x="738716" y="230188"/>
                </a:cubicBezTo>
                <a:lnTo>
                  <a:pt x="737725" y="230188"/>
                </a:lnTo>
                <a:lnTo>
                  <a:pt x="738188" y="230642"/>
                </a:lnTo>
                <a:lnTo>
                  <a:pt x="734531" y="248553"/>
                </a:lnTo>
                <a:lnTo>
                  <a:pt x="734616" y="248643"/>
                </a:lnTo>
                <a:lnTo>
                  <a:pt x="734484" y="248782"/>
                </a:lnTo>
                <a:lnTo>
                  <a:pt x="734484" y="248785"/>
                </a:lnTo>
                <a:lnTo>
                  <a:pt x="734454" y="248813"/>
                </a:lnTo>
                <a:lnTo>
                  <a:pt x="734257" y="249021"/>
                </a:lnTo>
                <a:lnTo>
                  <a:pt x="735013" y="249815"/>
                </a:lnTo>
                <a:cubicBezTo>
                  <a:pt x="731441" y="261072"/>
                  <a:pt x="727869" y="272329"/>
                  <a:pt x="724297" y="283586"/>
                </a:cubicBezTo>
                <a:lnTo>
                  <a:pt x="724213" y="283674"/>
                </a:lnTo>
                <a:lnTo>
                  <a:pt x="727322" y="283674"/>
                </a:lnTo>
                <a:cubicBezTo>
                  <a:pt x="723539" y="291245"/>
                  <a:pt x="734889" y="291245"/>
                  <a:pt x="734889" y="298817"/>
                </a:cubicBezTo>
                <a:cubicBezTo>
                  <a:pt x="784073" y="310173"/>
                  <a:pt x="821907" y="336672"/>
                  <a:pt x="852174" y="374528"/>
                </a:cubicBezTo>
                <a:lnTo>
                  <a:pt x="852487" y="374528"/>
                </a:lnTo>
                <a:lnTo>
                  <a:pt x="852487" y="374197"/>
                </a:lnTo>
                <a:cubicBezTo>
                  <a:pt x="856297" y="374197"/>
                  <a:pt x="860107" y="366486"/>
                  <a:pt x="863917" y="366486"/>
                </a:cubicBezTo>
                <a:cubicBezTo>
                  <a:pt x="871537" y="362631"/>
                  <a:pt x="875347" y="358776"/>
                  <a:pt x="882967" y="358776"/>
                </a:cubicBezTo>
                <a:lnTo>
                  <a:pt x="886777" y="358776"/>
                </a:lnTo>
                <a:cubicBezTo>
                  <a:pt x="886777" y="362631"/>
                  <a:pt x="886777" y="362631"/>
                  <a:pt x="886777" y="362631"/>
                </a:cubicBezTo>
                <a:cubicBezTo>
                  <a:pt x="890587" y="358776"/>
                  <a:pt x="890587" y="358776"/>
                  <a:pt x="890587" y="358776"/>
                </a:cubicBezTo>
                <a:cubicBezTo>
                  <a:pt x="890587" y="358776"/>
                  <a:pt x="890587" y="358776"/>
                  <a:pt x="886777" y="358776"/>
                </a:cubicBezTo>
                <a:cubicBezTo>
                  <a:pt x="886777" y="347210"/>
                  <a:pt x="894397" y="339499"/>
                  <a:pt x="902017" y="331788"/>
                </a:cubicBezTo>
                <a:cubicBezTo>
                  <a:pt x="905827" y="331788"/>
                  <a:pt x="909637" y="331788"/>
                  <a:pt x="909637" y="335643"/>
                </a:cubicBezTo>
                <a:cubicBezTo>
                  <a:pt x="909637" y="335643"/>
                  <a:pt x="909637" y="339499"/>
                  <a:pt x="905827" y="339499"/>
                </a:cubicBezTo>
                <a:cubicBezTo>
                  <a:pt x="902017" y="343354"/>
                  <a:pt x="894397" y="351065"/>
                  <a:pt x="894397" y="358776"/>
                </a:cubicBezTo>
                <a:cubicBezTo>
                  <a:pt x="894397" y="358776"/>
                  <a:pt x="894397" y="358776"/>
                  <a:pt x="894397" y="362631"/>
                </a:cubicBezTo>
                <a:cubicBezTo>
                  <a:pt x="894397" y="362631"/>
                  <a:pt x="890587" y="366486"/>
                  <a:pt x="890587" y="366486"/>
                </a:cubicBezTo>
                <a:cubicBezTo>
                  <a:pt x="890587" y="366486"/>
                  <a:pt x="890587" y="366486"/>
                  <a:pt x="886777" y="366486"/>
                </a:cubicBezTo>
                <a:cubicBezTo>
                  <a:pt x="886777" y="366486"/>
                  <a:pt x="882967" y="366486"/>
                  <a:pt x="882967" y="366486"/>
                </a:cubicBezTo>
                <a:cubicBezTo>
                  <a:pt x="879157" y="366486"/>
                  <a:pt x="875347" y="366486"/>
                  <a:pt x="871537" y="370342"/>
                </a:cubicBezTo>
                <a:lnTo>
                  <a:pt x="861111" y="380892"/>
                </a:lnTo>
                <a:lnTo>
                  <a:pt x="863524" y="382099"/>
                </a:lnTo>
                <a:cubicBezTo>
                  <a:pt x="863524" y="382099"/>
                  <a:pt x="863524" y="385885"/>
                  <a:pt x="863524" y="385885"/>
                </a:cubicBezTo>
                <a:cubicBezTo>
                  <a:pt x="863524" y="393456"/>
                  <a:pt x="874874" y="385885"/>
                  <a:pt x="871091" y="382099"/>
                </a:cubicBezTo>
                <a:cubicBezTo>
                  <a:pt x="872982" y="383992"/>
                  <a:pt x="873928" y="387778"/>
                  <a:pt x="875820" y="391090"/>
                </a:cubicBezTo>
                <a:lnTo>
                  <a:pt x="885846" y="397018"/>
                </a:lnTo>
                <a:lnTo>
                  <a:pt x="909358" y="381795"/>
                </a:lnTo>
                <a:cubicBezTo>
                  <a:pt x="916828" y="377925"/>
                  <a:pt x="924299" y="370186"/>
                  <a:pt x="931769" y="362447"/>
                </a:cubicBezTo>
                <a:cubicBezTo>
                  <a:pt x="931769" y="366316"/>
                  <a:pt x="931769" y="366316"/>
                  <a:pt x="931769" y="366316"/>
                </a:cubicBezTo>
                <a:cubicBezTo>
                  <a:pt x="935505" y="366316"/>
                  <a:pt x="935505" y="366316"/>
                  <a:pt x="935505" y="366316"/>
                </a:cubicBezTo>
                <a:cubicBezTo>
                  <a:pt x="931769" y="362447"/>
                  <a:pt x="931769" y="362447"/>
                  <a:pt x="931769" y="362447"/>
                </a:cubicBezTo>
                <a:lnTo>
                  <a:pt x="929744" y="360349"/>
                </a:lnTo>
                <a:lnTo>
                  <a:pt x="920397" y="364173"/>
                </a:lnTo>
                <a:cubicBezTo>
                  <a:pt x="916517" y="367030"/>
                  <a:pt x="912636" y="370840"/>
                  <a:pt x="908756" y="374650"/>
                </a:cubicBezTo>
                <a:cubicBezTo>
                  <a:pt x="908756" y="374650"/>
                  <a:pt x="904875" y="374650"/>
                  <a:pt x="904875" y="374650"/>
                </a:cubicBezTo>
                <a:cubicBezTo>
                  <a:pt x="904875" y="370840"/>
                  <a:pt x="904875" y="370840"/>
                  <a:pt x="904875" y="370840"/>
                </a:cubicBezTo>
                <a:cubicBezTo>
                  <a:pt x="908756" y="367030"/>
                  <a:pt x="912636" y="363220"/>
                  <a:pt x="917002" y="360363"/>
                </a:cubicBezTo>
                <a:lnTo>
                  <a:pt x="930410" y="356116"/>
                </a:lnTo>
                <a:lnTo>
                  <a:pt x="935505" y="350838"/>
                </a:lnTo>
                <a:lnTo>
                  <a:pt x="935939" y="351288"/>
                </a:lnTo>
                <a:lnTo>
                  <a:pt x="946871" y="339726"/>
                </a:lnTo>
                <a:cubicBezTo>
                  <a:pt x="954376" y="339726"/>
                  <a:pt x="958128" y="335757"/>
                  <a:pt x="965633" y="331788"/>
                </a:cubicBezTo>
                <a:cubicBezTo>
                  <a:pt x="965633" y="331788"/>
                  <a:pt x="969385" y="331788"/>
                  <a:pt x="969385" y="335757"/>
                </a:cubicBezTo>
                <a:cubicBezTo>
                  <a:pt x="973137" y="335757"/>
                  <a:pt x="973137" y="339726"/>
                  <a:pt x="969385" y="343694"/>
                </a:cubicBezTo>
                <a:cubicBezTo>
                  <a:pt x="961880" y="347663"/>
                  <a:pt x="958128" y="347663"/>
                  <a:pt x="950624" y="351632"/>
                </a:cubicBezTo>
                <a:cubicBezTo>
                  <a:pt x="946871" y="355601"/>
                  <a:pt x="943119" y="355601"/>
                  <a:pt x="943119" y="359569"/>
                </a:cubicBezTo>
                <a:lnTo>
                  <a:pt x="942975" y="359646"/>
                </a:lnTo>
                <a:lnTo>
                  <a:pt x="942975" y="362447"/>
                </a:lnTo>
                <a:cubicBezTo>
                  <a:pt x="942975" y="366316"/>
                  <a:pt x="942975" y="366316"/>
                  <a:pt x="942975" y="366316"/>
                </a:cubicBezTo>
                <a:cubicBezTo>
                  <a:pt x="942975" y="366316"/>
                  <a:pt x="942975" y="366316"/>
                  <a:pt x="942975" y="370186"/>
                </a:cubicBezTo>
                <a:cubicBezTo>
                  <a:pt x="931769" y="381795"/>
                  <a:pt x="924299" y="389534"/>
                  <a:pt x="913093" y="393403"/>
                </a:cubicBezTo>
                <a:lnTo>
                  <a:pt x="891249" y="412261"/>
                </a:lnTo>
                <a:lnTo>
                  <a:pt x="899466" y="436517"/>
                </a:lnTo>
                <a:cubicBezTo>
                  <a:pt x="903250" y="444561"/>
                  <a:pt x="907033" y="452133"/>
                  <a:pt x="908925" y="461596"/>
                </a:cubicBezTo>
                <a:cubicBezTo>
                  <a:pt x="908925" y="465382"/>
                  <a:pt x="912708" y="465382"/>
                  <a:pt x="916492" y="465382"/>
                </a:cubicBezTo>
                <a:cubicBezTo>
                  <a:pt x="920275" y="476739"/>
                  <a:pt x="920275" y="488096"/>
                  <a:pt x="927842" y="491881"/>
                </a:cubicBezTo>
                <a:cubicBezTo>
                  <a:pt x="916492" y="522166"/>
                  <a:pt x="942975" y="541094"/>
                  <a:pt x="942975" y="571378"/>
                </a:cubicBezTo>
                <a:cubicBezTo>
                  <a:pt x="942975" y="616805"/>
                  <a:pt x="916492" y="662232"/>
                  <a:pt x="912708" y="711445"/>
                </a:cubicBezTo>
                <a:cubicBezTo>
                  <a:pt x="893791" y="726587"/>
                  <a:pt x="882441" y="749301"/>
                  <a:pt x="871091" y="772014"/>
                </a:cubicBezTo>
                <a:cubicBezTo>
                  <a:pt x="874874" y="783371"/>
                  <a:pt x="890008" y="783371"/>
                  <a:pt x="886224" y="798513"/>
                </a:cubicBezTo>
                <a:cubicBezTo>
                  <a:pt x="871091" y="798513"/>
                  <a:pt x="874874" y="783371"/>
                  <a:pt x="863524" y="779585"/>
                </a:cubicBezTo>
                <a:cubicBezTo>
                  <a:pt x="833257" y="809870"/>
                  <a:pt x="795423" y="836369"/>
                  <a:pt x="761373" y="866654"/>
                </a:cubicBezTo>
                <a:cubicBezTo>
                  <a:pt x="715972" y="881796"/>
                  <a:pt x="681922" y="881796"/>
                  <a:pt x="640305" y="893153"/>
                </a:cubicBezTo>
                <a:lnTo>
                  <a:pt x="639762" y="893153"/>
                </a:lnTo>
                <a:lnTo>
                  <a:pt x="639762" y="903941"/>
                </a:lnTo>
                <a:cubicBezTo>
                  <a:pt x="639762" y="918882"/>
                  <a:pt x="639762" y="930088"/>
                  <a:pt x="639762" y="941294"/>
                </a:cubicBezTo>
                <a:cubicBezTo>
                  <a:pt x="639762" y="945030"/>
                  <a:pt x="639762" y="948765"/>
                  <a:pt x="639762" y="952500"/>
                </a:cubicBezTo>
                <a:cubicBezTo>
                  <a:pt x="639762" y="952500"/>
                  <a:pt x="639762" y="952500"/>
                  <a:pt x="636587" y="952500"/>
                </a:cubicBezTo>
                <a:cubicBezTo>
                  <a:pt x="636587" y="948765"/>
                  <a:pt x="636587" y="945030"/>
                  <a:pt x="636587" y="941294"/>
                </a:cubicBezTo>
                <a:cubicBezTo>
                  <a:pt x="636587" y="926353"/>
                  <a:pt x="636587" y="915147"/>
                  <a:pt x="636587" y="903941"/>
                </a:cubicBezTo>
                <a:lnTo>
                  <a:pt x="636587" y="893153"/>
                </a:lnTo>
                <a:lnTo>
                  <a:pt x="636521" y="893153"/>
                </a:lnTo>
                <a:cubicBezTo>
                  <a:pt x="636521" y="896938"/>
                  <a:pt x="636521" y="896938"/>
                  <a:pt x="636521" y="896938"/>
                </a:cubicBezTo>
                <a:cubicBezTo>
                  <a:pt x="632738" y="896938"/>
                  <a:pt x="636521" y="893153"/>
                  <a:pt x="632738" y="889367"/>
                </a:cubicBezTo>
                <a:cubicBezTo>
                  <a:pt x="628954" y="885581"/>
                  <a:pt x="621388" y="893153"/>
                  <a:pt x="610038" y="893153"/>
                </a:cubicBezTo>
                <a:lnTo>
                  <a:pt x="609600" y="892715"/>
                </a:lnTo>
                <a:lnTo>
                  <a:pt x="609600" y="899760"/>
                </a:lnTo>
                <a:cubicBezTo>
                  <a:pt x="609600" y="903641"/>
                  <a:pt x="609600" y="911402"/>
                  <a:pt x="609600" y="919163"/>
                </a:cubicBezTo>
                <a:cubicBezTo>
                  <a:pt x="609600" y="919163"/>
                  <a:pt x="606425" y="919163"/>
                  <a:pt x="606425" y="919163"/>
                </a:cubicBezTo>
                <a:cubicBezTo>
                  <a:pt x="606425" y="919163"/>
                  <a:pt x="603250" y="919163"/>
                  <a:pt x="603250" y="919163"/>
                </a:cubicBezTo>
                <a:cubicBezTo>
                  <a:pt x="606425" y="911402"/>
                  <a:pt x="606425" y="903641"/>
                  <a:pt x="606425" y="899760"/>
                </a:cubicBezTo>
                <a:lnTo>
                  <a:pt x="606425" y="889538"/>
                </a:lnTo>
                <a:lnTo>
                  <a:pt x="606254" y="889367"/>
                </a:lnTo>
                <a:cubicBezTo>
                  <a:pt x="606254" y="893153"/>
                  <a:pt x="606254" y="893153"/>
                  <a:pt x="606254" y="893153"/>
                </a:cubicBezTo>
                <a:cubicBezTo>
                  <a:pt x="587337" y="885581"/>
                  <a:pt x="564637" y="874225"/>
                  <a:pt x="541937" y="881796"/>
                </a:cubicBezTo>
                <a:lnTo>
                  <a:pt x="540792" y="880651"/>
                </a:lnTo>
                <a:lnTo>
                  <a:pt x="535663" y="906596"/>
                </a:lnTo>
                <a:cubicBezTo>
                  <a:pt x="532607" y="914930"/>
                  <a:pt x="529114" y="922338"/>
                  <a:pt x="527368" y="929747"/>
                </a:cubicBezTo>
                <a:cubicBezTo>
                  <a:pt x="527368" y="933451"/>
                  <a:pt x="527368" y="933451"/>
                  <a:pt x="527368" y="933451"/>
                </a:cubicBezTo>
                <a:cubicBezTo>
                  <a:pt x="523875" y="933451"/>
                  <a:pt x="523875" y="929747"/>
                  <a:pt x="523875" y="929747"/>
                </a:cubicBezTo>
                <a:cubicBezTo>
                  <a:pt x="525622" y="920486"/>
                  <a:pt x="529114" y="912152"/>
                  <a:pt x="532170" y="903817"/>
                </a:cubicBezTo>
                <a:lnTo>
                  <a:pt x="537141" y="881107"/>
                </a:lnTo>
                <a:lnTo>
                  <a:pt x="514507" y="865707"/>
                </a:lnTo>
                <a:cubicBezTo>
                  <a:pt x="505049" y="862868"/>
                  <a:pt x="494644" y="860975"/>
                  <a:pt x="485186" y="855297"/>
                </a:cubicBezTo>
                <a:cubicBezTo>
                  <a:pt x="481402" y="855297"/>
                  <a:pt x="477619" y="843940"/>
                  <a:pt x="473836" y="843940"/>
                </a:cubicBezTo>
                <a:cubicBezTo>
                  <a:pt x="464377" y="840154"/>
                  <a:pt x="458702" y="835423"/>
                  <a:pt x="452554" y="831164"/>
                </a:cubicBezTo>
                <a:lnTo>
                  <a:pt x="428439" y="821228"/>
                </a:lnTo>
                <a:lnTo>
                  <a:pt x="412750" y="842963"/>
                </a:lnTo>
                <a:cubicBezTo>
                  <a:pt x="412750" y="842963"/>
                  <a:pt x="412750" y="842963"/>
                  <a:pt x="412750" y="839193"/>
                </a:cubicBezTo>
                <a:lnTo>
                  <a:pt x="414694" y="836307"/>
                </a:lnTo>
                <a:lnTo>
                  <a:pt x="410964" y="841058"/>
                </a:lnTo>
                <a:cubicBezTo>
                  <a:pt x="407723" y="844868"/>
                  <a:pt x="404019" y="847725"/>
                  <a:pt x="398462" y="847725"/>
                </a:cubicBezTo>
                <a:lnTo>
                  <a:pt x="418672" y="830403"/>
                </a:lnTo>
                <a:lnTo>
                  <a:pt x="427404" y="817441"/>
                </a:lnTo>
                <a:lnTo>
                  <a:pt x="425598" y="817441"/>
                </a:lnTo>
                <a:cubicBezTo>
                  <a:pt x="424652" y="817441"/>
                  <a:pt x="424652" y="817441"/>
                  <a:pt x="424652" y="817441"/>
                </a:cubicBezTo>
                <a:cubicBezTo>
                  <a:pt x="424652" y="813655"/>
                  <a:pt x="424652" y="813655"/>
                  <a:pt x="424652" y="809870"/>
                </a:cubicBezTo>
                <a:cubicBezTo>
                  <a:pt x="417085" y="806084"/>
                  <a:pt x="417085" y="794727"/>
                  <a:pt x="405735" y="798513"/>
                </a:cubicBezTo>
                <a:cubicBezTo>
                  <a:pt x="401951" y="783371"/>
                  <a:pt x="390601" y="779585"/>
                  <a:pt x="386818" y="764443"/>
                </a:cubicBezTo>
                <a:lnTo>
                  <a:pt x="378142" y="765357"/>
                </a:lnTo>
                <a:lnTo>
                  <a:pt x="379251" y="764443"/>
                </a:lnTo>
                <a:cubicBezTo>
                  <a:pt x="375468" y="753086"/>
                  <a:pt x="367901" y="745515"/>
                  <a:pt x="360334" y="734158"/>
                </a:cubicBezTo>
                <a:cubicBezTo>
                  <a:pt x="352767" y="737944"/>
                  <a:pt x="352767" y="749301"/>
                  <a:pt x="337634" y="745515"/>
                </a:cubicBezTo>
                <a:cubicBezTo>
                  <a:pt x="330067" y="737944"/>
                  <a:pt x="333851" y="719016"/>
                  <a:pt x="345201" y="715230"/>
                </a:cubicBezTo>
                <a:cubicBezTo>
                  <a:pt x="341417" y="707659"/>
                  <a:pt x="341417" y="700088"/>
                  <a:pt x="337634" y="692517"/>
                </a:cubicBezTo>
                <a:lnTo>
                  <a:pt x="330767" y="692517"/>
                </a:lnTo>
                <a:lnTo>
                  <a:pt x="299536" y="701651"/>
                </a:lnTo>
                <a:cubicBezTo>
                  <a:pt x="288256" y="705893"/>
                  <a:pt x="276977" y="710606"/>
                  <a:pt x="265697" y="714376"/>
                </a:cubicBezTo>
                <a:cubicBezTo>
                  <a:pt x="261937" y="714376"/>
                  <a:pt x="261937" y="714376"/>
                  <a:pt x="261937" y="710606"/>
                </a:cubicBezTo>
                <a:cubicBezTo>
                  <a:pt x="261937" y="710606"/>
                  <a:pt x="261937" y="710606"/>
                  <a:pt x="261937" y="706835"/>
                </a:cubicBezTo>
                <a:cubicBezTo>
                  <a:pt x="284496" y="699295"/>
                  <a:pt x="307055" y="691754"/>
                  <a:pt x="329615" y="684213"/>
                </a:cubicBezTo>
                <a:lnTo>
                  <a:pt x="330057" y="684656"/>
                </a:lnTo>
                <a:lnTo>
                  <a:pt x="328825" y="649042"/>
                </a:lnTo>
                <a:cubicBezTo>
                  <a:pt x="326609" y="630321"/>
                  <a:pt x="322663" y="610669"/>
                  <a:pt x="319980" y="591083"/>
                </a:cubicBezTo>
                <a:lnTo>
                  <a:pt x="318770" y="535937"/>
                </a:lnTo>
                <a:lnTo>
                  <a:pt x="309404" y="534592"/>
                </a:lnTo>
                <a:cubicBezTo>
                  <a:pt x="304165" y="534592"/>
                  <a:pt x="298450" y="534592"/>
                  <a:pt x="292735" y="532607"/>
                </a:cubicBezTo>
                <a:cubicBezTo>
                  <a:pt x="292735" y="532607"/>
                  <a:pt x="288925" y="528638"/>
                  <a:pt x="292735" y="528638"/>
                </a:cubicBezTo>
                <a:cubicBezTo>
                  <a:pt x="298450" y="530623"/>
                  <a:pt x="304165" y="530623"/>
                  <a:pt x="309880" y="530623"/>
                </a:cubicBezTo>
                <a:lnTo>
                  <a:pt x="322993" y="532140"/>
                </a:lnTo>
                <a:lnTo>
                  <a:pt x="327229" y="520273"/>
                </a:lnTo>
                <a:cubicBezTo>
                  <a:pt x="328175" y="514595"/>
                  <a:pt x="328175" y="508916"/>
                  <a:pt x="326283" y="507023"/>
                </a:cubicBezTo>
                <a:cubicBezTo>
                  <a:pt x="341417" y="472953"/>
                  <a:pt x="356551" y="442669"/>
                  <a:pt x="371684" y="408598"/>
                </a:cubicBezTo>
                <a:cubicBezTo>
                  <a:pt x="394385" y="393456"/>
                  <a:pt x="413302" y="370743"/>
                  <a:pt x="428435" y="344243"/>
                </a:cubicBezTo>
                <a:cubicBezTo>
                  <a:pt x="458702" y="340458"/>
                  <a:pt x="485186" y="325316"/>
                  <a:pt x="507886" y="306388"/>
                </a:cubicBezTo>
                <a:cubicBezTo>
                  <a:pt x="511670" y="306388"/>
                  <a:pt x="511670" y="306388"/>
                  <a:pt x="511670" y="306388"/>
                </a:cubicBezTo>
                <a:lnTo>
                  <a:pt x="512198" y="305859"/>
                </a:lnTo>
                <a:lnTo>
                  <a:pt x="511969" y="305859"/>
                </a:lnTo>
                <a:cubicBezTo>
                  <a:pt x="500063" y="294746"/>
                  <a:pt x="500063" y="283634"/>
                  <a:pt x="492125" y="272521"/>
                </a:cubicBezTo>
                <a:cubicBezTo>
                  <a:pt x="492125" y="268817"/>
                  <a:pt x="492125" y="268817"/>
                  <a:pt x="492125" y="268817"/>
                </a:cubicBezTo>
                <a:cubicBezTo>
                  <a:pt x="496094" y="265113"/>
                  <a:pt x="496094" y="268817"/>
                  <a:pt x="496094" y="268817"/>
                </a:cubicBezTo>
                <a:cubicBezTo>
                  <a:pt x="504032" y="279930"/>
                  <a:pt x="508001" y="294746"/>
                  <a:pt x="515938" y="302155"/>
                </a:cubicBezTo>
                <a:lnTo>
                  <a:pt x="515938" y="302440"/>
                </a:lnTo>
                <a:lnTo>
                  <a:pt x="526803" y="298817"/>
                </a:lnTo>
                <a:cubicBezTo>
                  <a:pt x="530586" y="296924"/>
                  <a:pt x="534370" y="295031"/>
                  <a:pt x="538153" y="295031"/>
                </a:cubicBezTo>
                <a:cubicBezTo>
                  <a:pt x="534370" y="287460"/>
                  <a:pt x="534370" y="279889"/>
                  <a:pt x="530586" y="272317"/>
                </a:cubicBezTo>
                <a:cubicBezTo>
                  <a:pt x="538153" y="276103"/>
                  <a:pt x="534370" y="283674"/>
                  <a:pt x="538153" y="287460"/>
                </a:cubicBezTo>
                <a:cubicBezTo>
                  <a:pt x="575987" y="287460"/>
                  <a:pt x="606254" y="287460"/>
                  <a:pt x="632738" y="279889"/>
                </a:cubicBezTo>
                <a:lnTo>
                  <a:pt x="636587" y="283740"/>
                </a:lnTo>
                <a:lnTo>
                  <a:pt x="636587" y="275696"/>
                </a:lnTo>
                <a:cubicBezTo>
                  <a:pt x="636587" y="268288"/>
                  <a:pt x="636587" y="264584"/>
                  <a:pt x="636587" y="260879"/>
                </a:cubicBezTo>
                <a:cubicBezTo>
                  <a:pt x="636587" y="260879"/>
                  <a:pt x="636587" y="260879"/>
                  <a:pt x="636587" y="257175"/>
                </a:cubicBezTo>
                <a:cubicBezTo>
                  <a:pt x="636587" y="257175"/>
                  <a:pt x="636587" y="257175"/>
                  <a:pt x="640556" y="257175"/>
                </a:cubicBezTo>
                <a:cubicBezTo>
                  <a:pt x="640556" y="257175"/>
                  <a:pt x="644525" y="257175"/>
                  <a:pt x="644525" y="257175"/>
                </a:cubicBezTo>
                <a:cubicBezTo>
                  <a:pt x="644525" y="257175"/>
                  <a:pt x="644525" y="257175"/>
                  <a:pt x="644525" y="260879"/>
                </a:cubicBezTo>
                <a:cubicBezTo>
                  <a:pt x="644525" y="264584"/>
                  <a:pt x="640556" y="271992"/>
                  <a:pt x="640556" y="275696"/>
                </a:cubicBezTo>
                <a:lnTo>
                  <a:pt x="641214" y="276924"/>
                </a:lnTo>
                <a:lnTo>
                  <a:pt x="643996" y="264319"/>
                </a:lnTo>
                <a:cubicBezTo>
                  <a:pt x="648229" y="260483"/>
                  <a:pt x="643996" y="252810"/>
                  <a:pt x="648229" y="245137"/>
                </a:cubicBezTo>
                <a:cubicBezTo>
                  <a:pt x="648229" y="245137"/>
                  <a:pt x="648229" y="241300"/>
                  <a:pt x="648229" y="241300"/>
                </a:cubicBezTo>
                <a:cubicBezTo>
                  <a:pt x="652462" y="241300"/>
                  <a:pt x="652462" y="245137"/>
                  <a:pt x="652462" y="245137"/>
                </a:cubicBezTo>
                <a:cubicBezTo>
                  <a:pt x="652462" y="252810"/>
                  <a:pt x="652462" y="260483"/>
                  <a:pt x="652462" y="268156"/>
                </a:cubicBezTo>
                <a:lnTo>
                  <a:pt x="645460" y="284021"/>
                </a:lnTo>
                <a:lnTo>
                  <a:pt x="650236" y="280835"/>
                </a:lnTo>
                <a:cubicBezTo>
                  <a:pt x="651655" y="279889"/>
                  <a:pt x="651655" y="279889"/>
                  <a:pt x="651655" y="279889"/>
                </a:cubicBezTo>
                <a:cubicBezTo>
                  <a:pt x="670572" y="283674"/>
                  <a:pt x="681922" y="279889"/>
                  <a:pt x="700839" y="287460"/>
                </a:cubicBezTo>
                <a:cubicBezTo>
                  <a:pt x="712189" y="279889"/>
                  <a:pt x="712189" y="268532"/>
                  <a:pt x="715972" y="257175"/>
                </a:cubicBezTo>
                <a:cubicBezTo>
                  <a:pt x="723539" y="264746"/>
                  <a:pt x="712189" y="272317"/>
                  <a:pt x="712189" y="283674"/>
                </a:cubicBezTo>
                <a:cubicBezTo>
                  <a:pt x="715972" y="283674"/>
                  <a:pt x="715972" y="279889"/>
                  <a:pt x="719756" y="279889"/>
                </a:cubicBezTo>
                <a:lnTo>
                  <a:pt x="721201" y="281335"/>
                </a:lnTo>
                <a:lnTo>
                  <a:pt x="727694" y="250645"/>
                </a:lnTo>
                <a:lnTo>
                  <a:pt x="723900" y="248643"/>
                </a:lnTo>
                <a:cubicBezTo>
                  <a:pt x="723900" y="248643"/>
                  <a:pt x="723900" y="248643"/>
                  <a:pt x="723900" y="244872"/>
                </a:cubicBezTo>
                <a:cubicBezTo>
                  <a:pt x="723900" y="244872"/>
                  <a:pt x="723900" y="244872"/>
                  <a:pt x="723900" y="241102"/>
                </a:cubicBezTo>
                <a:cubicBezTo>
                  <a:pt x="723900" y="237332"/>
                  <a:pt x="727472" y="229791"/>
                  <a:pt x="727472" y="226021"/>
                </a:cubicBezTo>
                <a:cubicBezTo>
                  <a:pt x="727472" y="226021"/>
                  <a:pt x="727472" y="226021"/>
                  <a:pt x="731044" y="222250"/>
                </a:cubicBezTo>
                <a:lnTo>
                  <a:pt x="735679" y="224696"/>
                </a:lnTo>
                <a:close/>
                <a:moveTo>
                  <a:pt x="502022" y="171541"/>
                </a:moveTo>
                <a:cubicBezTo>
                  <a:pt x="502692" y="172409"/>
                  <a:pt x="509389" y="188384"/>
                  <a:pt x="504031" y="177271"/>
                </a:cubicBezTo>
                <a:cubicBezTo>
                  <a:pt x="502245" y="172641"/>
                  <a:pt x="501799" y="171252"/>
                  <a:pt x="502022" y="171541"/>
                </a:cubicBezTo>
                <a:close/>
                <a:moveTo>
                  <a:pt x="174624" y="109538"/>
                </a:moveTo>
                <a:cubicBezTo>
                  <a:pt x="182562" y="109538"/>
                  <a:pt x="178593" y="120651"/>
                  <a:pt x="182562" y="128059"/>
                </a:cubicBezTo>
                <a:cubicBezTo>
                  <a:pt x="166687" y="131763"/>
                  <a:pt x="166687" y="116946"/>
                  <a:pt x="174624" y="109538"/>
                </a:cubicBezTo>
                <a:close/>
                <a:moveTo>
                  <a:pt x="174625" y="97440"/>
                </a:moveTo>
                <a:cubicBezTo>
                  <a:pt x="178424" y="93663"/>
                  <a:pt x="178424" y="93663"/>
                  <a:pt x="178424" y="97440"/>
                </a:cubicBezTo>
                <a:cubicBezTo>
                  <a:pt x="205014" y="135212"/>
                  <a:pt x="250598" y="161652"/>
                  <a:pt x="277189" y="199424"/>
                </a:cubicBezTo>
                <a:cubicBezTo>
                  <a:pt x="280988" y="199424"/>
                  <a:pt x="280988" y="203201"/>
                  <a:pt x="277189" y="203201"/>
                </a:cubicBezTo>
                <a:cubicBezTo>
                  <a:pt x="277189" y="203201"/>
                  <a:pt x="277189" y="203201"/>
                  <a:pt x="273390" y="203201"/>
                </a:cubicBezTo>
                <a:cubicBezTo>
                  <a:pt x="246800" y="165429"/>
                  <a:pt x="201216" y="138989"/>
                  <a:pt x="174625" y="101217"/>
                </a:cubicBezTo>
                <a:cubicBezTo>
                  <a:pt x="174625" y="97440"/>
                  <a:pt x="174625" y="97440"/>
                  <a:pt x="174625" y="97440"/>
                </a:cubicBezTo>
                <a:close/>
                <a:moveTo>
                  <a:pt x="432435" y="71438"/>
                </a:moveTo>
                <a:cubicBezTo>
                  <a:pt x="440055" y="82695"/>
                  <a:pt x="443865" y="97704"/>
                  <a:pt x="447675" y="112713"/>
                </a:cubicBezTo>
                <a:cubicBezTo>
                  <a:pt x="447675" y="112713"/>
                  <a:pt x="447675" y="112713"/>
                  <a:pt x="443865" y="112713"/>
                </a:cubicBezTo>
                <a:cubicBezTo>
                  <a:pt x="440055" y="97704"/>
                  <a:pt x="436245" y="86447"/>
                  <a:pt x="428625" y="75190"/>
                </a:cubicBezTo>
                <a:cubicBezTo>
                  <a:pt x="428625" y="71438"/>
                  <a:pt x="428625" y="71438"/>
                  <a:pt x="432435" y="71438"/>
                </a:cubicBezTo>
                <a:close/>
                <a:moveTo>
                  <a:pt x="166687" y="63500"/>
                </a:moveTo>
                <a:cubicBezTo>
                  <a:pt x="166687" y="63500"/>
                  <a:pt x="166687" y="63500"/>
                  <a:pt x="170472" y="63500"/>
                </a:cubicBezTo>
                <a:cubicBezTo>
                  <a:pt x="185615" y="75010"/>
                  <a:pt x="200757" y="94192"/>
                  <a:pt x="215900" y="109538"/>
                </a:cubicBezTo>
                <a:cubicBezTo>
                  <a:pt x="215900" y="109538"/>
                  <a:pt x="215900" y="109538"/>
                  <a:pt x="212114" y="109538"/>
                </a:cubicBezTo>
                <a:cubicBezTo>
                  <a:pt x="196972" y="98029"/>
                  <a:pt x="185615" y="78846"/>
                  <a:pt x="166687" y="67337"/>
                </a:cubicBezTo>
                <a:close/>
                <a:moveTo>
                  <a:pt x="155801" y="19050"/>
                </a:moveTo>
                <a:cubicBezTo>
                  <a:pt x="166687" y="26459"/>
                  <a:pt x="163058" y="44980"/>
                  <a:pt x="155801" y="48684"/>
                </a:cubicBezTo>
                <a:cubicBezTo>
                  <a:pt x="148544" y="52388"/>
                  <a:pt x="148544" y="44980"/>
                  <a:pt x="141287" y="44980"/>
                </a:cubicBezTo>
                <a:close/>
                <a:moveTo>
                  <a:pt x="367336" y="0"/>
                </a:moveTo>
                <a:cubicBezTo>
                  <a:pt x="371135" y="0"/>
                  <a:pt x="371135" y="0"/>
                  <a:pt x="371135" y="3786"/>
                </a:cubicBezTo>
                <a:cubicBezTo>
                  <a:pt x="374933" y="11357"/>
                  <a:pt x="378732" y="22714"/>
                  <a:pt x="386329" y="34070"/>
                </a:cubicBezTo>
                <a:cubicBezTo>
                  <a:pt x="386329" y="37856"/>
                  <a:pt x="390128" y="41641"/>
                  <a:pt x="390128" y="49213"/>
                </a:cubicBezTo>
                <a:cubicBezTo>
                  <a:pt x="393927" y="52998"/>
                  <a:pt x="393927" y="64355"/>
                  <a:pt x="397725" y="71926"/>
                </a:cubicBezTo>
                <a:cubicBezTo>
                  <a:pt x="405323" y="87068"/>
                  <a:pt x="412920" y="102211"/>
                  <a:pt x="424316" y="109782"/>
                </a:cubicBezTo>
                <a:cubicBezTo>
                  <a:pt x="435712" y="117353"/>
                  <a:pt x="443309" y="128710"/>
                  <a:pt x="450907" y="143852"/>
                </a:cubicBezTo>
                <a:cubicBezTo>
                  <a:pt x="454706" y="155209"/>
                  <a:pt x="458504" y="166566"/>
                  <a:pt x="462303" y="177922"/>
                </a:cubicBezTo>
                <a:cubicBezTo>
                  <a:pt x="466102" y="177922"/>
                  <a:pt x="466102" y="181708"/>
                  <a:pt x="469900" y="185493"/>
                </a:cubicBezTo>
                <a:cubicBezTo>
                  <a:pt x="469900" y="189279"/>
                  <a:pt x="469900" y="189279"/>
                  <a:pt x="469900" y="193065"/>
                </a:cubicBezTo>
                <a:cubicBezTo>
                  <a:pt x="469900" y="193065"/>
                  <a:pt x="469900" y="196850"/>
                  <a:pt x="469900" y="196850"/>
                </a:cubicBezTo>
                <a:cubicBezTo>
                  <a:pt x="466102" y="196850"/>
                  <a:pt x="466102" y="196850"/>
                  <a:pt x="466102" y="193065"/>
                </a:cubicBezTo>
                <a:cubicBezTo>
                  <a:pt x="462303" y="193065"/>
                  <a:pt x="462303" y="189279"/>
                  <a:pt x="462303" y="185493"/>
                </a:cubicBezTo>
                <a:cubicBezTo>
                  <a:pt x="462303" y="185493"/>
                  <a:pt x="458504" y="185493"/>
                  <a:pt x="458504" y="181708"/>
                </a:cubicBezTo>
                <a:cubicBezTo>
                  <a:pt x="450907" y="170351"/>
                  <a:pt x="447108" y="155209"/>
                  <a:pt x="443309" y="143852"/>
                </a:cubicBezTo>
                <a:cubicBezTo>
                  <a:pt x="439511" y="132495"/>
                  <a:pt x="431913" y="121139"/>
                  <a:pt x="420517" y="113567"/>
                </a:cubicBezTo>
                <a:cubicBezTo>
                  <a:pt x="409121" y="105996"/>
                  <a:pt x="405323" y="98425"/>
                  <a:pt x="397725" y="83283"/>
                </a:cubicBezTo>
                <a:cubicBezTo>
                  <a:pt x="390128" y="71926"/>
                  <a:pt x="386329" y="60569"/>
                  <a:pt x="382531" y="49213"/>
                </a:cubicBezTo>
                <a:cubicBezTo>
                  <a:pt x="382531" y="45427"/>
                  <a:pt x="378732" y="37856"/>
                  <a:pt x="378732" y="34070"/>
                </a:cubicBezTo>
                <a:cubicBezTo>
                  <a:pt x="374933" y="26499"/>
                  <a:pt x="371135" y="15142"/>
                  <a:pt x="367336" y="3786"/>
                </a:cubicBezTo>
                <a:cubicBezTo>
                  <a:pt x="363537" y="3786"/>
                  <a:pt x="367336" y="0"/>
                  <a:pt x="367336" y="0"/>
                </a:cubicBezTo>
                <a:close/>
                <a:moveTo>
                  <a:pt x="334010" y="0"/>
                </a:moveTo>
                <a:cubicBezTo>
                  <a:pt x="360680" y="7541"/>
                  <a:pt x="364490" y="33933"/>
                  <a:pt x="368300" y="60325"/>
                </a:cubicBezTo>
                <a:cubicBezTo>
                  <a:pt x="334010" y="90488"/>
                  <a:pt x="330200" y="30163"/>
                  <a:pt x="334010" y="0"/>
                </a:cubicBezTo>
                <a:close/>
              </a:path>
            </a:pathLst>
          </a:custGeom>
          <a:noFill/>
          <a:ln>
            <a:solidFill>
              <a:schemeClr val="bg1"/>
            </a:solidFill>
          </a:ln>
        </p:spPr>
        <p:txBody>
          <a:bodyPr lIns="288000" tIns="0" rIns="0" bIns="216000" anchor="ctr">
            <a:normAutofit/>
          </a:bodyPr>
          <a:lstStyle/>
          <a:p>
            <a:pPr algn="ctr">
              <a:defRPr/>
            </a:pPr>
            <a:r>
              <a:rPr lang="zh-CN" altLang="en-US" sz="6000" dirty="0">
                <a:solidFill>
                  <a:srgbClr val="FFFFFF"/>
                </a:solidFill>
                <a:latin typeface="华文彩云" panose="02010800040101010101" pitchFamily="2" charset="-122"/>
                <a:ea typeface="华文彩云" panose="02010800040101010101" pitchFamily="2" charset="-122"/>
              </a:rPr>
              <a:t>目录</a:t>
            </a:r>
            <a:endParaRPr lang="en-US" altLang="zh-CN" sz="6000" dirty="0">
              <a:solidFill>
                <a:srgbClr val="FFFFFF"/>
              </a:solidFill>
              <a:latin typeface="华文彩云" panose="02010800040101010101" pitchFamily="2" charset="-122"/>
              <a:ea typeface="华文彩云" panose="02010800040101010101" pitchFamily="2" charset="-122"/>
            </a:endParaRPr>
          </a:p>
        </p:txBody>
      </p:sp>
      <p:sp>
        <p:nvSpPr>
          <p:cNvPr id="8" name="矩形 6"/>
          <p:cNvSpPr>
            <a:spLocks noChangeArrowheads="1"/>
          </p:cNvSpPr>
          <p:nvPr>
            <p:custDataLst>
              <p:tags r:id="rId2"/>
            </p:custDataLst>
          </p:nvPr>
        </p:nvSpPr>
        <p:spPr bwMode="auto">
          <a:xfrm>
            <a:off x="5331619" y="1831970"/>
            <a:ext cx="397668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10000"/>
              </a:lnSpc>
            </a:pPr>
            <a:r>
              <a:rPr lang="zh-CN" altLang="en-US" sz="2800" dirty="0" smtClean="0">
                <a:solidFill>
                  <a:schemeClr val="bg1"/>
                </a:solidFill>
                <a:latin typeface="方正兰亭超细黑简体" panose="02000000000000000000" pitchFamily="2" charset="-122"/>
                <a:ea typeface="方正兰亭超细黑简体" panose="02000000000000000000" pitchFamily="2" charset="-122"/>
              </a:rPr>
              <a:t>章节</a:t>
            </a:r>
            <a:r>
              <a:rPr lang="en-US" altLang="zh-CN" sz="2800" dirty="0" smtClean="0">
                <a:solidFill>
                  <a:schemeClr val="bg1"/>
                </a:solidFill>
                <a:latin typeface="方正兰亭超细黑简体" panose="02000000000000000000" pitchFamily="2" charset="-122"/>
                <a:ea typeface="方正兰亭超细黑简体" panose="02000000000000000000" pitchFamily="2" charset="-122"/>
              </a:rPr>
              <a:t>1    </a:t>
            </a:r>
            <a:r>
              <a:rPr lang="zh-CN" altLang="en-US" sz="2800" dirty="0" smtClean="0">
                <a:solidFill>
                  <a:schemeClr val="bg1"/>
                </a:solidFill>
                <a:latin typeface="方正兰亭超细黑简体" panose="02000000000000000000" pitchFamily="2" charset="-122"/>
                <a:ea typeface="方正兰亭超细黑简体" panose="02000000000000000000" pitchFamily="2" charset="-122"/>
              </a:rPr>
              <a:t>绪论</a:t>
            </a:r>
            <a:endParaRPr lang="en-US" altLang="zh-CN" sz="2800" dirty="0">
              <a:solidFill>
                <a:schemeClr val="bg1"/>
              </a:solidFill>
              <a:latin typeface="方正兰亭超细黑简体" panose="02000000000000000000" pitchFamily="2" charset="-122"/>
              <a:ea typeface="方正兰亭超细黑简体" panose="02000000000000000000" pitchFamily="2" charset="-122"/>
            </a:endParaRPr>
          </a:p>
        </p:txBody>
      </p:sp>
      <p:sp>
        <p:nvSpPr>
          <p:cNvPr id="15" name="矩形 6"/>
          <p:cNvSpPr>
            <a:spLocks noChangeArrowheads="1"/>
          </p:cNvSpPr>
          <p:nvPr>
            <p:custDataLst>
              <p:tags r:id="rId3"/>
            </p:custDataLst>
          </p:nvPr>
        </p:nvSpPr>
        <p:spPr bwMode="auto">
          <a:xfrm>
            <a:off x="5315744" y="2757483"/>
            <a:ext cx="397668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nSpc>
                <a:spcPct val="110000"/>
              </a:lnSpc>
            </a:pPr>
            <a:r>
              <a:rPr lang="zh-CN" altLang="en-US" sz="2800" dirty="0">
                <a:solidFill>
                  <a:schemeClr val="bg1"/>
                </a:solidFill>
                <a:latin typeface="方正兰亭超细黑简体" panose="02000000000000000000" pitchFamily="2" charset="-122"/>
                <a:ea typeface="方正兰亭超细黑简体" panose="02000000000000000000" pitchFamily="2" charset="-122"/>
              </a:rPr>
              <a:t>章节</a:t>
            </a:r>
            <a:r>
              <a:rPr lang="en-US" altLang="zh-CN" sz="2800" dirty="0">
                <a:solidFill>
                  <a:schemeClr val="bg1"/>
                </a:solidFill>
                <a:latin typeface="方正兰亭超细黑简体" panose="02000000000000000000" pitchFamily="2" charset="-122"/>
                <a:ea typeface="方正兰亭超细黑简体" panose="02000000000000000000" pitchFamily="2" charset="-122"/>
              </a:rPr>
              <a:t>2    </a:t>
            </a:r>
            <a:r>
              <a:rPr lang="zh-CN" altLang="en-US" sz="2800" dirty="0">
                <a:solidFill>
                  <a:schemeClr val="bg1"/>
                </a:solidFill>
                <a:latin typeface="方正兰亭超细黑简体" panose="02000000000000000000" pitchFamily="2" charset="-122"/>
                <a:ea typeface="方正兰亭超细黑简体" panose="02000000000000000000" pitchFamily="2" charset="-122"/>
              </a:rPr>
              <a:t>理论综述</a:t>
            </a:r>
            <a:r>
              <a:rPr lang="en-US" altLang="zh-CN" sz="2800" dirty="0">
                <a:solidFill>
                  <a:schemeClr val="bg1"/>
                </a:solidFill>
                <a:latin typeface="方正兰亭超细黑简体" panose="02000000000000000000" pitchFamily="2" charset="-122"/>
                <a:ea typeface="方正兰亭超细黑简体" panose="02000000000000000000" pitchFamily="2" charset="-122"/>
              </a:rPr>
              <a:t>    </a:t>
            </a:r>
          </a:p>
        </p:txBody>
      </p:sp>
      <p:sp>
        <p:nvSpPr>
          <p:cNvPr id="19" name="矩形 6"/>
          <p:cNvSpPr>
            <a:spLocks noChangeArrowheads="1"/>
          </p:cNvSpPr>
          <p:nvPr>
            <p:custDataLst>
              <p:tags r:id="rId4"/>
            </p:custDataLst>
          </p:nvPr>
        </p:nvSpPr>
        <p:spPr bwMode="auto">
          <a:xfrm>
            <a:off x="5315744" y="3640185"/>
            <a:ext cx="5534026"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nSpc>
                <a:spcPct val="110000"/>
              </a:lnSpc>
            </a:pPr>
            <a:r>
              <a:rPr lang="zh-CN" altLang="en-US" sz="2800" dirty="0">
                <a:solidFill>
                  <a:schemeClr val="bg1"/>
                </a:solidFill>
                <a:latin typeface="方正兰亭超细黑简体" panose="02000000000000000000" pitchFamily="2" charset="-122"/>
                <a:ea typeface="方正兰亭超细黑简体" panose="02000000000000000000" pitchFamily="2" charset="-122"/>
              </a:rPr>
              <a:t>章节</a:t>
            </a:r>
            <a:r>
              <a:rPr lang="en-US" altLang="zh-CN" sz="2800" dirty="0">
                <a:solidFill>
                  <a:schemeClr val="bg1"/>
                </a:solidFill>
                <a:latin typeface="方正兰亭超细黑简体" panose="02000000000000000000" pitchFamily="2" charset="-122"/>
                <a:ea typeface="方正兰亭超细黑简体" panose="02000000000000000000" pitchFamily="2" charset="-122"/>
              </a:rPr>
              <a:t>3    </a:t>
            </a:r>
            <a:r>
              <a:rPr lang="zh-CN" altLang="en-US" sz="2800" dirty="0">
                <a:solidFill>
                  <a:schemeClr val="bg1"/>
                </a:solidFill>
                <a:latin typeface="方正兰亭超细黑简体" panose="02000000000000000000" pitchFamily="2" charset="-122"/>
                <a:ea typeface="方正兰亭超细黑简体" panose="02000000000000000000" pitchFamily="2" charset="-122"/>
              </a:rPr>
              <a:t>发展现状与问题分析</a:t>
            </a:r>
            <a:endParaRPr lang="en-US" altLang="zh-CN" sz="2800" dirty="0">
              <a:solidFill>
                <a:schemeClr val="bg1"/>
              </a:solidFill>
              <a:latin typeface="方正兰亭超细黑简体" panose="02000000000000000000" pitchFamily="2" charset="-122"/>
              <a:ea typeface="方正兰亭超细黑简体" panose="02000000000000000000" pitchFamily="2" charset="-122"/>
            </a:endParaRPr>
          </a:p>
        </p:txBody>
      </p:sp>
      <p:sp>
        <p:nvSpPr>
          <p:cNvPr id="20" name="矩形 6"/>
          <p:cNvSpPr>
            <a:spLocks noChangeArrowheads="1"/>
          </p:cNvSpPr>
          <p:nvPr>
            <p:custDataLst>
              <p:tags r:id="rId5"/>
            </p:custDataLst>
          </p:nvPr>
        </p:nvSpPr>
        <p:spPr bwMode="auto">
          <a:xfrm>
            <a:off x="5315744" y="4478359"/>
            <a:ext cx="488315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nSpc>
                <a:spcPct val="110000"/>
              </a:lnSpc>
            </a:pPr>
            <a:r>
              <a:rPr lang="zh-CN" altLang="en-US" sz="2800" dirty="0">
                <a:solidFill>
                  <a:schemeClr val="bg1"/>
                </a:solidFill>
                <a:latin typeface="方正兰亭超细黑简体" panose="02000000000000000000" pitchFamily="2" charset="-122"/>
                <a:ea typeface="方正兰亭超细黑简体" panose="02000000000000000000" pitchFamily="2" charset="-122"/>
              </a:rPr>
              <a:t>章节</a:t>
            </a:r>
            <a:r>
              <a:rPr lang="en-US" altLang="zh-CN" sz="2800" dirty="0">
                <a:solidFill>
                  <a:schemeClr val="bg1"/>
                </a:solidFill>
                <a:latin typeface="方正兰亭超细黑简体" panose="02000000000000000000" pitchFamily="2" charset="-122"/>
                <a:ea typeface="方正兰亭超细黑简体" panose="02000000000000000000" pitchFamily="2" charset="-122"/>
              </a:rPr>
              <a:t>4    </a:t>
            </a:r>
            <a:r>
              <a:rPr lang="zh-CN" altLang="en-US" sz="2800" dirty="0">
                <a:solidFill>
                  <a:schemeClr val="bg1"/>
                </a:solidFill>
                <a:latin typeface="方正兰亭超细黑简体" panose="02000000000000000000" pitchFamily="2" charset="-122"/>
                <a:ea typeface="方正兰亭超细黑简体" panose="02000000000000000000" pitchFamily="2" charset="-122"/>
              </a:rPr>
              <a:t>改进对策以及建议</a:t>
            </a:r>
            <a:endParaRPr lang="en-US" altLang="zh-CN" sz="2800" dirty="0">
              <a:solidFill>
                <a:schemeClr val="bg1"/>
              </a:solidFill>
              <a:latin typeface="方正兰亭超细黑简体" panose="02000000000000000000" pitchFamily="2" charset="-122"/>
              <a:ea typeface="方正兰亭超细黑简体" panose="02000000000000000000" pitchFamily="2" charset="-122"/>
            </a:endParaRPr>
          </a:p>
        </p:txBody>
      </p:sp>
      <p:sp>
        <p:nvSpPr>
          <p:cNvPr id="21" name="矩形 6"/>
          <p:cNvSpPr>
            <a:spLocks noChangeArrowheads="1"/>
          </p:cNvSpPr>
          <p:nvPr>
            <p:custDataLst>
              <p:tags r:id="rId6"/>
            </p:custDataLst>
          </p:nvPr>
        </p:nvSpPr>
        <p:spPr bwMode="auto">
          <a:xfrm>
            <a:off x="5331615" y="5380111"/>
            <a:ext cx="397668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nSpc>
                <a:spcPct val="110000"/>
              </a:lnSpc>
            </a:pPr>
            <a:r>
              <a:rPr lang="zh-CN" altLang="en-US" sz="2800" dirty="0">
                <a:solidFill>
                  <a:schemeClr val="bg1"/>
                </a:solidFill>
                <a:latin typeface="方正兰亭超细黑简体" panose="02000000000000000000" pitchFamily="2" charset="-122"/>
                <a:ea typeface="方正兰亭超细黑简体" panose="02000000000000000000" pitchFamily="2" charset="-122"/>
              </a:rPr>
              <a:t>章节</a:t>
            </a:r>
            <a:r>
              <a:rPr lang="en-US" altLang="zh-CN" sz="2800" dirty="0">
                <a:solidFill>
                  <a:schemeClr val="bg1"/>
                </a:solidFill>
                <a:latin typeface="方正兰亭超细黑简体" panose="02000000000000000000" pitchFamily="2" charset="-122"/>
                <a:ea typeface="方正兰亭超细黑简体" panose="02000000000000000000" pitchFamily="2" charset="-122"/>
              </a:rPr>
              <a:t>5    </a:t>
            </a:r>
            <a:r>
              <a:rPr lang="zh-CN" altLang="en-US" sz="2800" dirty="0">
                <a:solidFill>
                  <a:schemeClr val="bg1"/>
                </a:solidFill>
                <a:latin typeface="方正兰亭超细黑简体" panose="02000000000000000000" pitchFamily="2" charset="-122"/>
                <a:ea typeface="方正兰亭超细黑简体" panose="02000000000000000000" pitchFamily="2" charset="-122"/>
              </a:rPr>
              <a:t>结论</a:t>
            </a:r>
            <a:endParaRPr lang="en-US" altLang="zh-CN" sz="2800" dirty="0">
              <a:solidFill>
                <a:schemeClr val="bg1"/>
              </a:solidFill>
              <a:latin typeface="方正兰亭超细黑简体" panose="02000000000000000000" pitchFamily="2" charset="-122"/>
              <a:ea typeface="方正兰亭超细黑简体" panose="02000000000000000000" pitchFamily="2" charset="-122"/>
            </a:endParaRPr>
          </a:p>
        </p:txBody>
      </p:sp>
      <p:grpSp>
        <p:nvGrpSpPr>
          <p:cNvPr id="159" name="组合 158"/>
          <p:cNvGrpSpPr/>
          <p:nvPr/>
        </p:nvGrpSpPr>
        <p:grpSpPr>
          <a:xfrm>
            <a:off x="533400" y="1525585"/>
            <a:ext cx="3162301" cy="3759201"/>
            <a:chOff x="533400" y="1525585"/>
            <a:chExt cx="3162301" cy="3759201"/>
          </a:xfrm>
        </p:grpSpPr>
        <p:sp>
          <p:nvSpPr>
            <p:cNvPr id="89" name="任意多边形 88"/>
            <p:cNvSpPr/>
            <p:nvPr/>
          </p:nvSpPr>
          <p:spPr>
            <a:xfrm>
              <a:off x="3060700" y="1881185"/>
              <a:ext cx="520701" cy="927101"/>
            </a:xfrm>
            <a:custGeom>
              <a:avLst/>
              <a:gdLst/>
              <a:ahLst/>
              <a:cxnLst/>
              <a:rect l="0" t="0" r="0" b="0"/>
              <a:pathLst>
                <a:path w="520701" h="927101">
                  <a:moveTo>
                    <a:pt x="520700" y="647700"/>
                  </a:moveTo>
                  <a:lnTo>
                    <a:pt x="0" y="0"/>
                  </a:lnTo>
                  <a:lnTo>
                    <a:pt x="0" y="0"/>
                  </a:lnTo>
                  <a:lnTo>
                    <a:pt x="266700" y="9271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任意多边形 89"/>
            <p:cNvSpPr/>
            <p:nvPr/>
          </p:nvSpPr>
          <p:spPr>
            <a:xfrm>
              <a:off x="2438400" y="1779585"/>
              <a:ext cx="622301" cy="1130301"/>
            </a:xfrm>
            <a:custGeom>
              <a:avLst/>
              <a:gdLst/>
              <a:ahLst/>
              <a:cxnLst/>
              <a:rect l="0" t="0" r="0" b="0"/>
              <a:pathLst>
                <a:path w="622301" h="1130301">
                  <a:moveTo>
                    <a:pt x="622300" y="101600"/>
                  </a:moveTo>
                  <a:lnTo>
                    <a:pt x="0" y="0"/>
                  </a:lnTo>
                  <a:lnTo>
                    <a:pt x="0" y="0"/>
                  </a:lnTo>
                  <a:lnTo>
                    <a:pt x="444500" y="1130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任意多边形 90"/>
            <p:cNvSpPr/>
            <p:nvPr/>
          </p:nvSpPr>
          <p:spPr>
            <a:xfrm>
              <a:off x="2882900" y="1881185"/>
              <a:ext cx="444501" cy="1028701"/>
            </a:xfrm>
            <a:custGeom>
              <a:avLst/>
              <a:gdLst/>
              <a:ahLst/>
              <a:cxnLst/>
              <a:rect l="0" t="0" r="0" b="0"/>
              <a:pathLst>
                <a:path w="444501" h="1028701">
                  <a:moveTo>
                    <a:pt x="444500" y="927100"/>
                  </a:moveTo>
                  <a:lnTo>
                    <a:pt x="177800" y="0"/>
                  </a:lnTo>
                  <a:lnTo>
                    <a:pt x="177800" y="0"/>
                  </a:lnTo>
                  <a:lnTo>
                    <a:pt x="0" y="1028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任意多边形 91"/>
            <p:cNvSpPr/>
            <p:nvPr/>
          </p:nvSpPr>
          <p:spPr>
            <a:xfrm>
              <a:off x="2882900" y="2808285"/>
              <a:ext cx="444501" cy="533401"/>
            </a:xfrm>
            <a:custGeom>
              <a:avLst/>
              <a:gdLst/>
              <a:ahLst/>
              <a:cxnLst/>
              <a:rect l="0" t="0" r="0" b="0"/>
              <a:pathLst>
                <a:path w="444501" h="533401">
                  <a:moveTo>
                    <a:pt x="444500" y="0"/>
                  </a:moveTo>
                  <a:lnTo>
                    <a:pt x="0" y="101600"/>
                  </a:lnTo>
                  <a:lnTo>
                    <a:pt x="0" y="101600"/>
                  </a:lnTo>
                  <a:lnTo>
                    <a:pt x="393700" y="5334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任意多边形 92"/>
            <p:cNvSpPr/>
            <p:nvPr/>
          </p:nvSpPr>
          <p:spPr>
            <a:xfrm>
              <a:off x="2870200" y="2909885"/>
              <a:ext cx="406401" cy="546101"/>
            </a:xfrm>
            <a:custGeom>
              <a:avLst/>
              <a:gdLst/>
              <a:ahLst/>
              <a:cxnLst/>
              <a:rect l="0" t="0" r="0" b="0"/>
              <a:pathLst>
                <a:path w="406401" h="546101">
                  <a:moveTo>
                    <a:pt x="12700" y="0"/>
                  </a:moveTo>
                  <a:lnTo>
                    <a:pt x="0" y="546100"/>
                  </a:lnTo>
                  <a:lnTo>
                    <a:pt x="0" y="546100"/>
                  </a:lnTo>
                  <a:lnTo>
                    <a:pt x="406400" y="4318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3276600" y="2808285"/>
              <a:ext cx="139701" cy="635001"/>
            </a:xfrm>
            <a:custGeom>
              <a:avLst/>
              <a:gdLst/>
              <a:ahLst/>
              <a:cxnLst/>
              <a:rect l="0" t="0" r="0" b="0"/>
              <a:pathLst>
                <a:path w="139701" h="635001">
                  <a:moveTo>
                    <a:pt x="50800" y="0"/>
                  </a:moveTo>
                  <a:lnTo>
                    <a:pt x="0" y="533400"/>
                  </a:lnTo>
                  <a:lnTo>
                    <a:pt x="0" y="533400"/>
                  </a:lnTo>
                  <a:lnTo>
                    <a:pt x="139700" y="6350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任意多边形 95"/>
            <p:cNvSpPr/>
            <p:nvPr/>
          </p:nvSpPr>
          <p:spPr>
            <a:xfrm>
              <a:off x="3327400" y="2808285"/>
              <a:ext cx="304801" cy="723901"/>
            </a:xfrm>
            <a:custGeom>
              <a:avLst/>
              <a:gdLst/>
              <a:ahLst/>
              <a:cxnLst/>
              <a:rect l="0" t="0" r="0" b="0"/>
              <a:pathLst>
                <a:path w="304801" h="723901">
                  <a:moveTo>
                    <a:pt x="0" y="0"/>
                  </a:moveTo>
                  <a:lnTo>
                    <a:pt x="88900" y="635000"/>
                  </a:lnTo>
                  <a:lnTo>
                    <a:pt x="88900" y="635000"/>
                  </a:lnTo>
                  <a:lnTo>
                    <a:pt x="304800" y="7239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任意多边形 98"/>
            <p:cNvSpPr/>
            <p:nvPr/>
          </p:nvSpPr>
          <p:spPr>
            <a:xfrm>
              <a:off x="3492500" y="4573585"/>
              <a:ext cx="177801" cy="279401"/>
            </a:xfrm>
            <a:custGeom>
              <a:avLst/>
              <a:gdLst/>
              <a:ahLst/>
              <a:cxnLst/>
              <a:rect l="0" t="0" r="0" b="0"/>
              <a:pathLst>
                <a:path w="177801" h="279401">
                  <a:moveTo>
                    <a:pt x="88900" y="0"/>
                  </a:moveTo>
                  <a:lnTo>
                    <a:pt x="0" y="0"/>
                  </a:lnTo>
                  <a:lnTo>
                    <a:pt x="0" y="0"/>
                  </a:lnTo>
                  <a:lnTo>
                    <a:pt x="177800" y="2794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任意多边形 100"/>
            <p:cNvSpPr/>
            <p:nvPr/>
          </p:nvSpPr>
          <p:spPr>
            <a:xfrm>
              <a:off x="2362200" y="5005385"/>
              <a:ext cx="304801" cy="127001"/>
            </a:xfrm>
            <a:custGeom>
              <a:avLst/>
              <a:gdLst/>
              <a:ahLst/>
              <a:cxnLst/>
              <a:rect l="0" t="0" r="0" b="0"/>
              <a:pathLst>
                <a:path w="304801" h="127001">
                  <a:moveTo>
                    <a:pt x="304800" y="88900"/>
                  </a:moveTo>
                  <a:lnTo>
                    <a:pt x="127000" y="0"/>
                  </a:lnTo>
                  <a:lnTo>
                    <a:pt x="127000" y="0"/>
                  </a:lnTo>
                  <a:lnTo>
                    <a:pt x="0" y="1270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任意多边形 101"/>
            <p:cNvSpPr/>
            <p:nvPr/>
          </p:nvSpPr>
          <p:spPr>
            <a:xfrm>
              <a:off x="1993900" y="5094285"/>
              <a:ext cx="1219201" cy="190501"/>
            </a:xfrm>
            <a:custGeom>
              <a:avLst/>
              <a:gdLst/>
              <a:ahLst/>
              <a:cxnLst/>
              <a:rect l="0" t="0" r="0" b="0"/>
              <a:pathLst>
                <a:path w="1219201" h="190501">
                  <a:moveTo>
                    <a:pt x="1219200" y="76200"/>
                  </a:moveTo>
                  <a:lnTo>
                    <a:pt x="673100" y="0"/>
                  </a:lnTo>
                  <a:lnTo>
                    <a:pt x="673100" y="0"/>
                  </a:lnTo>
                  <a:lnTo>
                    <a:pt x="0" y="1905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任意多边形 102"/>
            <p:cNvSpPr/>
            <p:nvPr/>
          </p:nvSpPr>
          <p:spPr>
            <a:xfrm>
              <a:off x="1993900" y="5094285"/>
              <a:ext cx="673101" cy="190501"/>
            </a:xfrm>
            <a:custGeom>
              <a:avLst/>
              <a:gdLst/>
              <a:ahLst/>
              <a:cxnLst/>
              <a:rect l="0" t="0" r="0" b="0"/>
              <a:pathLst>
                <a:path w="673101" h="190501">
                  <a:moveTo>
                    <a:pt x="673100" y="0"/>
                  </a:moveTo>
                  <a:lnTo>
                    <a:pt x="368300" y="38100"/>
                  </a:lnTo>
                  <a:lnTo>
                    <a:pt x="368300" y="38100"/>
                  </a:lnTo>
                  <a:lnTo>
                    <a:pt x="0" y="1905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任意多边形 103"/>
            <p:cNvSpPr/>
            <p:nvPr/>
          </p:nvSpPr>
          <p:spPr>
            <a:xfrm>
              <a:off x="1778000" y="5094285"/>
              <a:ext cx="584201" cy="190501"/>
            </a:xfrm>
            <a:custGeom>
              <a:avLst/>
              <a:gdLst/>
              <a:ahLst/>
              <a:cxnLst/>
              <a:rect l="0" t="0" r="0" b="0"/>
              <a:pathLst>
                <a:path w="584201" h="190501">
                  <a:moveTo>
                    <a:pt x="215900" y="190500"/>
                  </a:moveTo>
                  <a:lnTo>
                    <a:pt x="584200" y="38100"/>
                  </a:lnTo>
                  <a:lnTo>
                    <a:pt x="584200" y="381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任意多边形 104"/>
            <p:cNvSpPr/>
            <p:nvPr/>
          </p:nvSpPr>
          <p:spPr>
            <a:xfrm>
              <a:off x="1689100" y="4916485"/>
              <a:ext cx="673101" cy="215901"/>
            </a:xfrm>
            <a:custGeom>
              <a:avLst/>
              <a:gdLst/>
              <a:ahLst/>
              <a:cxnLst/>
              <a:rect l="0" t="0" r="0" b="0"/>
              <a:pathLst>
                <a:path w="673101" h="215901">
                  <a:moveTo>
                    <a:pt x="88900" y="177800"/>
                  </a:moveTo>
                  <a:lnTo>
                    <a:pt x="673100" y="215900"/>
                  </a:lnTo>
                  <a:lnTo>
                    <a:pt x="673100" y="2159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任意多边形 105"/>
            <p:cNvSpPr/>
            <p:nvPr/>
          </p:nvSpPr>
          <p:spPr>
            <a:xfrm>
              <a:off x="1714500" y="4573585"/>
              <a:ext cx="774701" cy="558801"/>
            </a:xfrm>
            <a:custGeom>
              <a:avLst/>
              <a:gdLst/>
              <a:ahLst/>
              <a:cxnLst/>
              <a:rect l="0" t="0" r="0" b="0"/>
              <a:pathLst>
                <a:path w="774701" h="558801">
                  <a:moveTo>
                    <a:pt x="647700" y="558800"/>
                  </a:moveTo>
                  <a:lnTo>
                    <a:pt x="774700" y="431800"/>
                  </a:lnTo>
                  <a:lnTo>
                    <a:pt x="774700" y="4318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任意多边形 106"/>
            <p:cNvSpPr/>
            <p:nvPr/>
          </p:nvSpPr>
          <p:spPr>
            <a:xfrm>
              <a:off x="1689100" y="4573585"/>
              <a:ext cx="673101" cy="558801"/>
            </a:xfrm>
            <a:custGeom>
              <a:avLst/>
              <a:gdLst/>
              <a:ahLst/>
              <a:cxnLst/>
              <a:rect l="0" t="0" r="0" b="0"/>
              <a:pathLst>
                <a:path w="673101" h="558801">
                  <a:moveTo>
                    <a:pt x="0" y="342900"/>
                  </a:moveTo>
                  <a:lnTo>
                    <a:pt x="673100" y="558800"/>
                  </a:lnTo>
                  <a:lnTo>
                    <a:pt x="673100" y="558800"/>
                  </a:lnTo>
                  <a:lnTo>
                    <a:pt x="254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任意多边形 107"/>
            <p:cNvSpPr/>
            <p:nvPr/>
          </p:nvSpPr>
          <p:spPr>
            <a:xfrm>
              <a:off x="1270000" y="4586285"/>
              <a:ext cx="508001" cy="508001"/>
            </a:xfrm>
            <a:custGeom>
              <a:avLst/>
              <a:gdLst/>
              <a:ahLst/>
              <a:cxnLst/>
              <a:rect l="0" t="0" r="0" b="0"/>
              <a:pathLst>
                <a:path w="508001" h="508001">
                  <a:moveTo>
                    <a:pt x="508000" y="508000"/>
                  </a:moveTo>
                  <a:lnTo>
                    <a:pt x="419100" y="330200"/>
                  </a:lnTo>
                  <a:lnTo>
                    <a:pt x="419100" y="3302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任意多边形 108"/>
            <p:cNvSpPr/>
            <p:nvPr/>
          </p:nvSpPr>
          <p:spPr>
            <a:xfrm>
              <a:off x="1270000" y="4573585"/>
              <a:ext cx="444501" cy="342901"/>
            </a:xfrm>
            <a:custGeom>
              <a:avLst/>
              <a:gdLst/>
              <a:ahLst/>
              <a:cxnLst/>
              <a:rect l="0" t="0" r="0" b="0"/>
              <a:pathLst>
                <a:path w="444501" h="342901">
                  <a:moveTo>
                    <a:pt x="419100" y="342900"/>
                  </a:moveTo>
                  <a:lnTo>
                    <a:pt x="444500" y="0"/>
                  </a:lnTo>
                  <a:lnTo>
                    <a:pt x="444500" y="0"/>
                  </a:lnTo>
                  <a:lnTo>
                    <a:pt x="0" y="12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任意多边形 110"/>
            <p:cNvSpPr/>
            <p:nvPr/>
          </p:nvSpPr>
          <p:spPr>
            <a:xfrm>
              <a:off x="711200" y="4014785"/>
              <a:ext cx="1003301" cy="571501"/>
            </a:xfrm>
            <a:custGeom>
              <a:avLst/>
              <a:gdLst/>
              <a:ahLst/>
              <a:cxnLst/>
              <a:rect l="0" t="0" r="0" b="0"/>
              <a:pathLst>
                <a:path w="1003301" h="571501">
                  <a:moveTo>
                    <a:pt x="558800" y="571500"/>
                  </a:moveTo>
                  <a:lnTo>
                    <a:pt x="1003300" y="558800"/>
                  </a:lnTo>
                  <a:lnTo>
                    <a:pt x="1003300" y="5588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任意多边形 111"/>
            <p:cNvSpPr/>
            <p:nvPr/>
          </p:nvSpPr>
          <p:spPr>
            <a:xfrm>
              <a:off x="711200" y="4014785"/>
              <a:ext cx="558801" cy="571501"/>
            </a:xfrm>
            <a:custGeom>
              <a:avLst/>
              <a:gdLst/>
              <a:ahLst/>
              <a:cxnLst/>
              <a:rect l="0" t="0" r="0" b="0"/>
              <a:pathLst>
                <a:path w="558801" h="571501">
                  <a:moveTo>
                    <a:pt x="165100" y="457200"/>
                  </a:moveTo>
                  <a:lnTo>
                    <a:pt x="558800" y="571500"/>
                  </a:lnTo>
                  <a:lnTo>
                    <a:pt x="558800" y="5715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任意多边形 112"/>
            <p:cNvSpPr/>
            <p:nvPr/>
          </p:nvSpPr>
          <p:spPr>
            <a:xfrm>
              <a:off x="533400" y="3100385"/>
              <a:ext cx="76201" cy="457201"/>
            </a:xfrm>
            <a:custGeom>
              <a:avLst/>
              <a:gdLst/>
              <a:ahLst/>
              <a:cxnLst/>
              <a:rect l="0" t="0" r="0" b="0"/>
              <a:pathLst>
                <a:path w="76201" h="457201">
                  <a:moveTo>
                    <a:pt x="0" y="127000"/>
                  </a:moveTo>
                  <a:lnTo>
                    <a:pt x="12700" y="457200"/>
                  </a:lnTo>
                  <a:lnTo>
                    <a:pt x="12700" y="457200"/>
                  </a:lnTo>
                  <a:lnTo>
                    <a:pt x="762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任意多边形 113"/>
            <p:cNvSpPr/>
            <p:nvPr/>
          </p:nvSpPr>
          <p:spPr>
            <a:xfrm>
              <a:off x="546100" y="2922585"/>
              <a:ext cx="203201" cy="1092201"/>
            </a:xfrm>
            <a:custGeom>
              <a:avLst/>
              <a:gdLst/>
              <a:ahLst/>
              <a:cxnLst/>
              <a:rect l="0" t="0" r="0" b="0"/>
              <a:pathLst>
                <a:path w="203201" h="1092201">
                  <a:moveTo>
                    <a:pt x="0" y="635000"/>
                  </a:moveTo>
                  <a:lnTo>
                    <a:pt x="165100" y="1092200"/>
                  </a:lnTo>
                  <a:lnTo>
                    <a:pt x="165100" y="1092200"/>
                  </a:lnTo>
                  <a:lnTo>
                    <a:pt x="2032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任意多边形 114"/>
            <p:cNvSpPr/>
            <p:nvPr/>
          </p:nvSpPr>
          <p:spPr>
            <a:xfrm>
              <a:off x="546100" y="2922585"/>
              <a:ext cx="203201" cy="635001"/>
            </a:xfrm>
            <a:custGeom>
              <a:avLst/>
              <a:gdLst/>
              <a:ahLst/>
              <a:cxnLst/>
              <a:rect l="0" t="0" r="0" b="0"/>
              <a:pathLst>
                <a:path w="203201" h="635001">
                  <a:moveTo>
                    <a:pt x="63500" y="177800"/>
                  </a:moveTo>
                  <a:lnTo>
                    <a:pt x="0" y="635000"/>
                  </a:lnTo>
                  <a:lnTo>
                    <a:pt x="0" y="635000"/>
                  </a:lnTo>
                  <a:lnTo>
                    <a:pt x="2032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任意多边形 115"/>
            <p:cNvSpPr/>
            <p:nvPr/>
          </p:nvSpPr>
          <p:spPr>
            <a:xfrm>
              <a:off x="2019300" y="1525585"/>
              <a:ext cx="1041401" cy="355601"/>
            </a:xfrm>
            <a:custGeom>
              <a:avLst/>
              <a:gdLst/>
              <a:ahLst/>
              <a:cxnLst/>
              <a:rect l="0" t="0" r="0" b="0"/>
              <a:pathLst>
                <a:path w="1041401" h="355601">
                  <a:moveTo>
                    <a:pt x="419100" y="254000"/>
                  </a:moveTo>
                  <a:lnTo>
                    <a:pt x="1041400" y="355600"/>
                  </a:lnTo>
                  <a:lnTo>
                    <a:pt x="1041400" y="3556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任意多边形 117"/>
            <p:cNvSpPr/>
            <p:nvPr/>
          </p:nvSpPr>
          <p:spPr>
            <a:xfrm>
              <a:off x="711200" y="2363785"/>
              <a:ext cx="342901" cy="558801"/>
            </a:xfrm>
            <a:custGeom>
              <a:avLst/>
              <a:gdLst/>
              <a:ahLst/>
              <a:cxnLst/>
              <a:rect l="0" t="0" r="0" b="0"/>
              <a:pathLst>
                <a:path w="342901" h="558801">
                  <a:moveTo>
                    <a:pt x="38100" y="558800"/>
                  </a:moveTo>
                  <a:lnTo>
                    <a:pt x="342900" y="177800"/>
                  </a:lnTo>
                  <a:lnTo>
                    <a:pt x="342900" y="1778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任意多边形 118"/>
            <p:cNvSpPr/>
            <p:nvPr/>
          </p:nvSpPr>
          <p:spPr>
            <a:xfrm>
              <a:off x="711200" y="1944685"/>
              <a:ext cx="342901" cy="596901"/>
            </a:xfrm>
            <a:custGeom>
              <a:avLst/>
              <a:gdLst/>
              <a:ahLst/>
              <a:cxnLst/>
              <a:rect l="0" t="0" r="0" b="0"/>
              <a:pathLst>
                <a:path w="342901" h="596901">
                  <a:moveTo>
                    <a:pt x="342900" y="596900"/>
                  </a:moveTo>
                  <a:lnTo>
                    <a:pt x="342900" y="0"/>
                  </a:lnTo>
                  <a:lnTo>
                    <a:pt x="342900" y="0"/>
                  </a:lnTo>
                  <a:lnTo>
                    <a:pt x="0" y="4191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任意多边形 120"/>
            <p:cNvSpPr/>
            <p:nvPr/>
          </p:nvSpPr>
          <p:spPr>
            <a:xfrm>
              <a:off x="533400" y="2986085"/>
              <a:ext cx="76201" cy="241301"/>
            </a:xfrm>
            <a:custGeom>
              <a:avLst/>
              <a:gdLst/>
              <a:ahLst/>
              <a:cxnLst/>
              <a:rect l="0" t="0" r="0" b="0"/>
              <a:pathLst>
                <a:path w="76201" h="241301">
                  <a:moveTo>
                    <a:pt x="0" y="241300"/>
                  </a:moveTo>
                  <a:lnTo>
                    <a:pt x="76200" y="114300"/>
                  </a:lnTo>
                  <a:lnTo>
                    <a:pt x="76200" y="114300"/>
                  </a:lnTo>
                  <a:lnTo>
                    <a:pt x="635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任意多边形 121"/>
            <p:cNvSpPr/>
            <p:nvPr/>
          </p:nvSpPr>
          <p:spPr>
            <a:xfrm>
              <a:off x="596900" y="2922585"/>
              <a:ext cx="152401" cy="177801"/>
            </a:xfrm>
            <a:custGeom>
              <a:avLst/>
              <a:gdLst/>
              <a:ahLst/>
              <a:cxnLst/>
              <a:rect l="0" t="0" r="0" b="0"/>
              <a:pathLst>
                <a:path w="152401" h="177801">
                  <a:moveTo>
                    <a:pt x="12700" y="177800"/>
                  </a:moveTo>
                  <a:lnTo>
                    <a:pt x="152400" y="0"/>
                  </a:lnTo>
                  <a:lnTo>
                    <a:pt x="152400" y="0"/>
                  </a:lnTo>
                  <a:lnTo>
                    <a:pt x="0" y="635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任意多边形 122"/>
            <p:cNvSpPr/>
            <p:nvPr/>
          </p:nvSpPr>
          <p:spPr>
            <a:xfrm>
              <a:off x="596900" y="2363785"/>
              <a:ext cx="152401" cy="622301"/>
            </a:xfrm>
            <a:custGeom>
              <a:avLst/>
              <a:gdLst/>
              <a:ahLst/>
              <a:cxnLst/>
              <a:rect l="0" t="0" r="0" b="0"/>
              <a:pathLst>
                <a:path w="152401" h="622301">
                  <a:moveTo>
                    <a:pt x="152400" y="558800"/>
                  </a:moveTo>
                  <a:lnTo>
                    <a:pt x="114300" y="0"/>
                  </a:lnTo>
                  <a:lnTo>
                    <a:pt x="114300" y="0"/>
                  </a:lnTo>
                  <a:lnTo>
                    <a:pt x="0" y="622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任意多边形 123"/>
            <p:cNvSpPr/>
            <p:nvPr/>
          </p:nvSpPr>
          <p:spPr>
            <a:xfrm>
              <a:off x="2489200" y="4408485"/>
              <a:ext cx="495301" cy="685801"/>
            </a:xfrm>
            <a:custGeom>
              <a:avLst/>
              <a:gdLst/>
              <a:ahLst/>
              <a:cxnLst/>
              <a:rect l="0" t="0" r="0" b="0"/>
              <a:pathLst>
                <a:path w="495301" h="685801">
                  <a:moveTo>
                    <a:pt x="0" y="596900"/>
                  </a:moveTo>
                  <a:lnTo>
                    <a:pt x="177800" y="685800"/>
                  </a:lnTo>
                  <a:lnTo>
                    <a:pt x="177800" y="685800"/>
                  </a:lnTo>
                  <a:lnTo>
                    <a:pt x="4953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任意多边形 124"/>
            <p:cNvSpPr/>
            <p:nvPr/>
          </p:nvSpPr>
          <p:spPr>
            <a:xfrm>
              <a:off x="3238500" y="4560885"/>
              <a:ext cx="431801" cy="292101"/>
            </a:xfrm>
            <a:custGeom>
              <a:avLst/>
              <a:gdLst/>
              <a:ahLst/>
              <a:cxnLst/>
              <a:rect l="0" t="0" r="0" b="0"/>
              <a:pathLst>
                <a:path w="431801" h="292101">
                  <a:moveTo>
                    <a:pt x="431800" y="292100"/>
                  </a:moveTo>
                  <a:lnTo>
                    <a:pt x="254000" y="12700"/>
                  </a:lnTo>
                  <a:lnTo>
                    <a:pt x="254000" y="127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任意多边形 125"/>
            <p:cNvSpPr/>
            <p:nvPr/>
          </p:nvSpPr>
          <p:spPr>
            <a:xfrm>
              <a:off x="3213100" y="4560885"/>
              <a:ext cx="457201" cy="609601"/>
            </a:xfrm>
            <a:custGeom>
              <a:avLst/>
              <a:gdLst/>
              <a:ahLst/>
              <a:cxnLst/>
              <a:rect l="0" t="0" r="0" b="0"/>
              <a:pathLst>
                <a:path w="457201" h="609601">
                  <a:moveTo>
                    <a:pt x="0" y="609600"/>
                  </a:moveTo>
                  <a:lnTo>
                    <a:pt x="457200" y="292100"/>
                  </a:lnTo>
                  <a:lnTo>
                    <a:pt x="457200" y="292100"/>
                  </a:lnTo>
                  <a:lnTo>
                    <a:pt x="254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任意多边形 126"/>
            <p:cNvSpPr/>
            <p:nvPr/>
          </p:nvSpPr>
          <p:spPr>
            <a:xfrm>
              <a:off x="2667000" y="4560885"/>
              <a:ext cx="571501" cy="609601"/>
            </a:xfrm>
            <a:custGeom>
              <a:avLst/>
              <a:gdLst/>
              <a:ahLst/>
              <a:cxnLst/>
              <a:rect l="0" t="0" r="0" b="0"/>
              <a:pathLst>
                <a:path w="571501" h="609601">
                  <a:moveTo>
                    <a:pt x="0" y="533400"/>
                  </a:moveTo>
                  <a:lnTo>
                    <a:pt x="546100" y="609600"/>
                  </a:lnTo>
                  <a:lnTo>
                    <a:pt x="546100" y="609600"/>
                  </a:lnTo>
                  <a:lnTo>
                    <a:pt x="5715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8" name="任意多边形 127"/>
            <p:cNvSpPr/>
            <p:nvPr/>
          </p:nvSpPr>
          <p:spPr>
            <a:xfrm>
              <a:off x="2667000" y="4408485"/>
              <a:ext cx="571501" cy="685801"/>
            </a:xfrm>
            <a:custGeom>
              <a:avLst/>
              <a:gdLst/>
              <a:ahLst/>
              <a:cxnLst/>
              <a:rect l="0" t="0" r="0" b="0"/>
              <a:pathLst>
                <a:path w="571501" h="685801">
                  <a:moveTo>
                    <a:pt x="317500" y="0"/>
                  </a:moveTo>
                  <a:lnTo>
                    <a:pt x="0" y="685800"/>
                  </a:lnTo>
                  <a:lnTo>
                    <a:pt x="0" y="685800"/>
                  </a:lnTo>
                  <a:lnTo>
                    <a:pt x="571500" y="1524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任意多边形 128"/>
            <p:cNvSpPr/>
            <p:nvPr/>
          </p:nvSpPr>
          <p:spPr>
            <a:xfrm>
              <a:off x="2984500" y="4408485"/>
              <a:ext cx="292101" cy="152401"/>
            </a:xfrm>
            <a:custGeom>
              <a:avLst/>
              <a:gdLst/>
              <a:ahLst/>
              <a:cxnLst/>
              <a:rect l="0" t="0" r="0" b="0"/>
              <a:pathLst>
                <a:path w="292101" h="152401">
                  <a:moveTo>
                    <a:pt x="292100" y="0"/>
                  </a:moveTo>
                  <a:lnTo>
                    <a:pt x="0" y="0"/>
                  </a:lnTo>
                  <a:lnTo>
                    <a:pt x="0" y="0"/>
                  </a:lnTo>
                  <a:lnTo>
                    <a:pt x="254000" y="1524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0" name="任意多边形 129"/>
            <p:cNvSpPr/>
            <p:nvPr/>
          </p:nvSpPr>
          <p:spPr>
            <a:xfrm>
              <a:off x="3238500" y="4408485"/>
              <a:ext cx="152401" cy="152401"/>
            </a:xfrm>
            <a:custGeom>
              <a:avLst/>
              <a:gdLst/>
              <a:ahLst/>
              <a:cxnLst/>
              <a:rect l="0" t="0" r="0" b="0"/>
              <a:pathLst>
                <a:path w="152401" h="152401">
                  <a:moveTo>
                    <a:pt x="38100" y="0"/>
                  </a:moveTo>
                  <a:lnTo>
                    <a:pt x="0" y="152400"/>
                  </a:lnTo>
                  <a:lnTo>
                    <a:pt x="0" y="152400"/>
                  </a:lnTo>
                  <a:lnTo>
                    <a:pt x="152400" y="1270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1" name="任意多边形 130"/>
            <p:cNvSpPr/>
            <p:nvPr/>
          </p:nvSpPr>
          <p:spPr>
            <a:xfrm>
              <a:off x="3238500" y="4535485"/>
              <a:ext cx="254001" cy="38101"/>
            </a:xfrm>
            <a:custGeom>
              <a:avLst/>
              <a:gdLst/>
              <a:ahLst/>
              <a:cxnLst/>
              <a:rect l="0" t="0" r="0" b="0"/>
              <a:pathLst>
                <a:path w="254001" h="38101">
                  <a:moveTo>
                    <a:pt x="0" y="25400"/>
                  </a:moveTo>
                  <a:lnTo>
                    <a:pt x="254000" y="38100"/>
                  </a:lnTo>
                  <a:lnTo>
                    <a:pt x="254000" y="38100"/>
                  </a:lnTo>
                  <a:lnTo>
                    <a:pt x="1524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任意多边形 133"/>
            <p:cNvSpPr/>
            <p:nvPr/>
          </p:nvSpPr>
          <p:spPr>
            <a:xfrm>
              <a:off x="3390900" y="4383085"/>
              <a:ext cx="101601" cy="190501"/>
            </a:xfrm>
            <a:custGeom>
              <a:avLst/>
              <a:gdLst/>
              <a:ahLst/>
              <a:cxnLst/>
              <a:rect l="0" t="0" r="0" b="0"/>
              <a:pathLst>
                <a:path w="101601" h="190501">
                  <a:moveTo>
                    <a:pt x="0" y="152400"/>
                  </a:moveTo>
                  <a:lnTo>
                    <a:pt x="101600" y="190500"/>
                  </a:lnTo>
                  <a:lnTo>
                    <a:pt x="101600" y="190500"/>
                  </a:lnTo>
                  <a:lnTo>
                    <a:pt x="508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任意多边形 134"/>
            <p:cNvSpPr/>
            <p:nvPr/>
          </p:nvSpPr>
          <p:spPr>
            <a:xfrm>
              <a:off x="3276600" y="4205285"/>
              <a:ext cx="304801" cy="203201"/>
            </a:xfrm>
            <a:custGeom>
              <a:avLst/>
              <a:gdLst/>
              <a:ahLst/>
              <a:cxnLst/>
              <a:rect l="0" t="0" r="0" b="0"/>
              <a:pathLst>
                <a:path w="304801" h="203201">
                  <a:moveTo>
                    <a:pt x="304800" y="0"/>
                  </a:moveTo>
                  <a:lnTo>
                    <a:pt x="0" y="203200"/>
                  </a:lnTo>
                  <a:lnTo>
                    <a:pt x="0" y="203200"/>
                  </a:lnTo>
                  <a:lnTo>
                    <a:pt x="165100" y="1778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6" name="任意多边形 135"/>
            <p:cNvSpPr/>
            <p:nvPr/>
          </p:nvSpPr>
          <p:spPr>
            <a:xfrm>
              <a:off x="3276600" y="4383085"/>
              <a:ext cx="165101" cy="152401"/>
            </a:xfrm>
            <a:custGeom>
              <a:avLst/>
              <a:gdLst/>
              <a:ahLst/>
              <a:cxnLst/>
              <a:rect l="0" t="0" r="0" b="0"/>
              <a:pathLst>
                <a:path w="165101" h="152401">
                  <a:moveTo>
                    <a:pt x="0" y="25400"/>
                  </a:moveTo>
                  <a:lnTo>
                    <a:pt x="114300" y="152400"/>
                  </a:lnTo>
                  <a:lnTo>
                    <a:pt x="114300" y="152400"/>
                  </a:lnTo>
                  <a:lnTo>
                    <a:pt x="1651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7" name="任意多边形 136"/>
            <p:cNvSpPr/>
            <p:nvPr/>
          </p:nvSpPr>
          <p:spPr>
            <a:xfrm>
              <a:off x="2870200" y="3341685"/>
              <a:ext cx="406401" cy="406401"/>
            </a:xfrm>
            <a:custGeom>
              <a:avLst/>
              <a:gdLst/>
              <a:ahLst/>
              <a:cxnLst/>
              <a:rect l="0" t="0" r="0" b="0"/>
              <a:pathLst>
                <a:path w="406401" h="406401">
                  <a:moveTo>
                    <a:pt x="406400" y="0"/>
                  </a:moveTo>
                  <a:lnTo>
                    <a:pt x="0" y="114300"/>
                  </a:lnTo>
                  <a:lnTo>
                    <a:pt x="0" y="114300"/>
                  </a:lnTo>
                  <a:lnTo>
                    <a:pt x="368300" y="4064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8" name="任意多边形 137"/>
            <p:cNvSpPr/>
            <p:nvPr/>
          </p:nvSpPr>
          <p:spPr>
            <a:xfrm>
              <a:off x="3238500" y="3341685"/>
              <a:ext cx="177801" cy="406401"/>
            </a:xfrm>
            <a:custGeom>
              <a:avLst/>
              <a:gdLst/>
              <a:ahLst/>
              <a:cxnLst/>
              <a:rect l="0" t="0" r="0" b="0"/>
              <a:pathLst>
                <a:path w="177801" h="406401">
                  <a:moveTo>
                    <a:pt x="177800" y="101600"/>
                  </a:moveTo>
                  <a:lnTo>
                    <a:pt x="38100" y="0"/>
                  </a:lnTo>
                  <a:lnTo>
                    <a:pt x="38100" y="0"/>
                  </a:lnTo>
                  <a:lnTo>
                    <a:pt x="0" y="4064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9" name="任意多边形 138"/>
            <p:cNvSpPr/>
            <p:nvPr/>
          </p:nvSpPr>
          <p:spPr>
            <a:xfrm>
              <a:off x="3238500" y="3443285"/>
              <a:ext cx="393701" cy="304801"/>
            </a:xfrm>
            <a:custGeom>
              <a:avLst/>
              <a:gdLst/>
              <a:ahLst/>
              <a:cxnLst/>
              <a:rect l="0" t="0" r="0" b="0"/>
              <a:pathLst>
                <a:path w="393701" h="304801">
                  <a:moveTo>
                    <a:pt x="393700" y="88900"/>
                  </a:moveTo>
                  <a:lnTo>
                    <a:pt x="177800" y="0"/>
                  </a:lnTo>
                  <a:lnTo>
                    <a:pt x="177800" y="0"/>
                  </a:lnTo>
                  <a:lnTo>
                    <a:pt x="0" y="3048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0" name="任意多边形 139"/>
            <p:cNvSpPr/>
            <p:nvPr/>
          </p:nvSpPr>
          <p:spPr>
            <a:xfrm>
              <a:off x="3238500" y="3532185"/>
              <a:ext cx="444501" cy="215901"/>
            </a:xfrm>
            <a:custGeom>
              <a:avLst/>
              <a:gdLst/>
              <a:ahLst/>
              <a:cxnLst/>
              <a:rect l="0" t="0" r="0" b="0"/>
              <a:pathLst>
                <a:path w="444501" h="215901">
                  <a:moveTo>
                    <a:pt x="444500" y="114300"/>
                  </a:moveTo>
                  <a:lnTo>
                    <a:pt x="393700" y="0"/>
                  </a:lnTo>
                  <a:lnTo>
                    <a:pt x="393700" y="0"/>
                  </a:lnTo>
                  <a:lnTo>
                    <a:pt x="0" y="2159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1" name="任意多边形 140"/>
            <p:cNvSpPr/>
            <p:nvPr/>
          </p:nvSpPr>
          <p:spPr>
            <a:xfrm>
              <a:off x="3238500" y="3646485"/>
              <a:ext cx="457201" cy="368301"/>
            </a:xfrm>
            <a:custGeom>
              <a:avLst/>
              <a:gdLst/>
              <a:ahLst/>
              <a:cxnLst/>
              <a:rect l="0" t="0" r="0" b="0"/>
              <a:pathLst>
                <a:path w="457201" h="368301">
                  <a:moveTo>
                    <a:pt x="457200" y="368300"/>
                  </a:moveTo>
                  <a:lnTo>
                    <a:pt x="444500" y="0"/>
                  </a:lnTo>
                  <a:lnTo>
                    <a:pt x="444500" y="0"/>
                  </a:lnTo>
                  <a:lnTo>
                    <a:pt x="0" y="1016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2" name="任意多边形 141"/>
            <p:cNvSpPr/>
            <p:nvPr/>
          </p:nvSpPr>
          <p:spPr>
            <a:xfrm>
              <a:off x="3238500" y="3748085"/>
              <a:ext cx="457201" cy="457201"/>
            </a:xfrm>
            <a:custGeom>
              <a:avLst/>
              <a:gdLst/>
              <a:ahLst/>
              <a:cxnLst/>
              <a:rect l="0" t="0" r="0" b="0"/>
              <a:pathLst>
                <a:path w="457201" h="457201">
                  <a:moveTo>
                    <a:pt x="342900" y="457200"/>
                  </a:moveTo>
                  <a:lnTo>
                    <a:pt x="457200" y="266700"/>
                  </a:lnTo>
                  <a:lnTo>
                    <a:pt x="457200" y="2667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任意多边形 142"/>
            <p:cNvSpPr/>
            <p:nvPr/>
          </p:nvSpPr>
          <p:spPr>
            <a:xfrm>
              <a:off x="3238500" y="3748085"/>
              <a:ext cx="342901" cy="660401"/>
            </a:xfrm>
            <a:custGeom>
              <a:avLst/>
              <a:gdLst/>
              <a:ahLst/>
              <a:cxnLst/>
              <a:rect l="0" t="0" r="0" b="0"/>
              <a:pathLst>
                <a:path w="342901" h="660401">
                  <a:moveTo>
                    <a:pt x="38100" y="660400"/>
                  </a:moveTo>
                  <a:lnTo>
                    <a:pt x="342900" y="457200"/>
                  </a:lnTo>
                  <a:lnTo>
                    <a:pt x="342900" y="4572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任意多边形 143"/>
            <p:cNvSpPr/>
            <p:nvPr/>
          </p:nvSpPr>
          <p:spPr>
            <a:xfrm>
              <a:off x="2984500" y="3748085"/>
              <a:ext cx="292101" cy="660401"/>
            </a:xfrm>
            <a:custGeom>
              <a:avLst/>
              <a:gdLst/>
              <a:ahLst/>
              <a:cxnLst/>
              <a:rect l="0" t="0" r="0" b="0"/>
              <a:pathLst>
                <a:path w="292101" h="660401">
                  <a:moveTo>
                    <a:pt x="0" y="660400"/>
                  </a:moveTo>
                  <a:lnTo>
                    <a:pt x="292100" y="660400"/>
                  </a:lnTo>
                  <a:lnTo>
                    <a:pt x="292100" y="660400"/>
                  </a:lnTo>
                  <a:lnTo>
                    <a:pt x="2540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5" name="任意多边形 144"/>
            <p:cNvSpPr/>
            <p:nvPr/>
          </p:nvSpPr>
          <p:spPr>
            <a:xfrm>
              <a:off x="2159000" y="2693985"/>
              <a:ext cx="723901" cy="762001"/>
            </a:xfrm>
            <a:custGeom>
              <a:avLst/>
              <a:gdLst/>
              <a:ahLst/>
              <a:cxnLst/>
              <a:rect l="0" t="0" r="0" b="0"/>
              <a:pathLst>
                <a:path w="723901" h="762001">
                  <a:moveTo>
                    <a:pt x="711200" y="762000"/>
                  </a:moveTo>
                  <a:lnTo>
                    <a:pt x="723900" y="215900"/>
                  </a:lnTo>
                  <a:lnTo>
                    <a:pt x="723900" y="2159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任意多边形 145"/>
            <p:cNvSpPr/>
            <p:nvPr/>
          </p:nvSpPr>
          <p:spPr>
            <a:xfrm>
              <a:off x="749300" y="2541585"/>
              <a:ext cx="1409701" cy="381001"/>
            </a:xfrm>
            <a:custGeom>
              <a:avLst/>
              <a:gdLst/>
              <a:ahLst/>
              <a:cxnLst/>
              <a:rect l="0" t="0" r="0" b="0"/>
              <a:pathLst>
                <a:path w="1409701" h="381001">
                  <a:moveTo>
                    <a:pt x="304800" y="0"/>
                  </a:moveTo>
                  <a:lnTo>
                    <a:pt x="0" y="381000"/>
                  </a:lnTo>
                  <a:lnTo>
                    <a:pt x="0" y="381000"/>
                  </a:lnTo>
                  <a:lnTo>
                    <a:pt x="1409700" y="1524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7" name="任意多边形 146"/>
            <p:cNvSpPr/>
            <p:nvPr/>
          </p:nvSpPr>
          <p:spPr>
            <a:xfrm>
              <a:off x="2159000" y="1779585"/>
              <a:ext cx="723901" cy="1130301"/>
            </a:xfrm>
            <a:custGeom>
              <a:avLst/>
              <a:gdLst/>
              <a:ahLst/>
              <a:cxnLst/>
              <a:rect l="0" t="0" r="0" b="0"/>
              <a:pathLst>
                <a:path w="723901" h="1130301">
                  <a:moveTo>
                    <a:pt x="723900" y="1130300"/>
                  </a:moveTo>
                  <a:lnTo>
                    <a:pt x="279400" y="0"/>
                  </a:lnTo>
                  <a:lnTo>
                    <a:pt x="279400" y="0"/>
                  </a:lnTo>
                  <a:lnTo>
                    <a:pt x="0" y="9144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8" name="任意多边形 147"/>
            <p:cNvSpPr/>
            <p:nvPr/>
          </p:nvSpPr>
          <p:spPr>
            <a:xfrm>
              <a:off x="2019300" y="1525585"/>
              <a:ext cx="419101" cy="1168401"/>
            </a:xfrm>
            <a:custGeom>
              <a:avLst/>
              <a:gdLst/>
              <a:ahLst/>
              <a:cxnLst/>
              <a:rect l="0" t="0" r="0" b="0"/>
              <a:pathLst>
                <a:path w="419101" h="1168401">
                  <a:moveTo>
                    <a:pt x="419100" y="254000"/>
                  </a:moveTo>
                  <a:lnTo>
                    <a:pt x="0" y="0"/>
                  </a:lnTo>
                  <a:lnTo>
                    <a:pt x="0" y="0"/>
                  </a:lnTo>
                  <a:lnTo>
                    <a:pt x="139700" y="11684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9" name="任意多边形 148"/>
            <p:cNvSpPr/>
            <p:nvPr/>
          </p:nvSpPr>
          <p:spPr>
            <a:xfrm>
              <a:off x="1054100" y="1944685"/>
              <a:ext cx="1104901" cy="749301"/>
            </a:xfrm>
            <a:custGeom>
              <a:avLst/>
              <a:gdLst/>
              <a:ahLst/>
              <a:cxnLst/>
              <a:rect l="0" t="0" r="0" b="0"/>
              <a:pathLst>
                <a:path w="1104901" h="749301">
                  <a:moveTo>
                    <a:pt x="0" y="0"/>
                  </a:moveTo>
                  <a:lnTo>
                    <a:pt x="0" y="596900"/>
                  </a:lnTo>
                  <a:lnTo>
                    <a:pt x="0" y="596900"/>
                  </a:lnTo>
                  <a:lnTo>
                    <a:pt x="1104900" y="749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0" name="任意多边形 149"/>
            <p:cNvSpPr/>
            <p:nvPr/>
          </p:nvSpPr>
          <p:spPr>
            <a:xfrm>
              <a:off x="1054100" y="1525585"/>
              <a:ext cx="1104901" cy="1168401"/>
            </a:xfrm>
            <a:custGeom>
              <a:avLst/>
              <a:gdLst/>
              <a:ahLst/>
              <a:cxnLst/>
              <a:rect l="0" t="0" r="0" b="0"/>
              <a:pathLst>
                <a:path w="1104901" h="1168401">
                  <a:moveTo>
                    <a:pt x="965200" y="0"/>
                  </a:moveTo>
                  <a:lnTo>
                    <a:pt x="0" y="419100"/>
                  </a:lnTo>
                  <a:lnTo>
                    <a:pt x="0" y="419100"/>
                  </a:lnTo>
                  <a:lnTo>
                    <a:pt x="1104900" y="11684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1" name="任意多边形 150"/>
            <p:cNvSpPr/>
            <p:nvPr/>
          </p:nvSpPr>
          <p:spPr>
            <a:xfrm>
              <a:off x="1714500" y="3811585"/>
              <a:ext cx="774701" cy="1193801"/>
            </a:xfrm>
            <a:custGeom>
              <a:avLst/>
              <a:gdLst/>
              <a:ahLst/>
              <a:cxnLst/>
              <a:rect l="0" t="0" r="0" b="0"/>
              <a:pathLst>
                <a:path w="774701" h="1193801">
                  <a:moveTo>
                    <a:pt x="0" y="762000"/>
                  </a:moveTo>
                  <a:lnTo>
                    <a:pt x="774700" y="1193800"/>
                  </a:lnTo>
                  <a:lnTo>
                    <a:pt x="774700" y="1193800"/>
                  </a:lnTo>
                  <a:lnTo>
                    <a:pt x="6477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任意多边形 151"/>
            <p:cNvSpPr/>
            <p:nvPr/>
          </p:nvSpPr>
          <p:spPr>
            <a:xfrm>
              <a:off x="2362200" y="3811585"/>
              <a:ext cx="622301" cy="1193801"/>
            </a:xfrm>
            <a:custGeom>
              <a:avLst/>
              <a:gdLst/>
              <a:ahLst/>
              <a:cxnLst/>
              <a:rect l="0" t="0" r="0" b="0"/>
              <a:pathLst>
                <a:path w="622301" h="1193801">
                  <a:moveTo>
                    <a:pt x="127000" y="1193800"/>
                  </a:moveTo>
                  <a:lnTo>
                    <a:pt x="622300" y="596900"/>
                  </a:lnTo>
                  <a:lnTo>
                    <a:pt x="622300" y="5969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3" name="任意多边形 152"/>
            <p:cNvSpPr/>
            <p:nvPr/>
          </p:nvSpPr>
          <p:spPr>
            <a:xfrm>
              <a:off x="2362200" y="3748085"/>
              <a:ext cx="876301" cy="660401"/>
            </a:xfrm>
            <a:custGeom>
              <a:avLst/>
              <a:gdLst/>
              <a:ahLst/>
              <a:cxnLst/>
              <a:rect l="0" t="0" r="0" b="0"/>
              <a:pathLst>
                <a:path w="876301" h="660401">
                  <a:moveTo>
                    <a:pt x="622300" y="660400"/>
                  </a:moveTo>
                  <a:lnTo>
                    <a:pt x="876300" y="0"/>
                  </a:lnTo>
                  <a:lnTo>
                    <a:pt x="876300" y="0"/>
                  </a:lnTo>
                  <a:lnTo>
                    <a:pt x="0" y="635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任意多边形 153"/>
            <p:cNvSpPr/>
            <p:nvPr/>
          </p:nvSpPr>
          <p:spPr>
            <a:xfrm>
              <a:off x="2362200" y="3455985"/>
              <a:ext cx="876301" cy="355601"/>
            </a:xfrm>
            <a:custGeom>
              <a:avLst/>
              <a:gdLst/>
              <a:ahLst/>
              <a:cxnLst/>
              <a:rect l="0" t="0" r="0" b="0"/>
              <a:pathLst>
                <a:path w="876301" h="355601">
                  <a:moveTo>
                    <a:pt x="876300" y="292100"/>
                  </a:moveTo>
                  <a:lnTo>
                    <a:pt x="508000" y="0"/>
                  </a:lnTo>
                  <a:lnTo>
                    <a:pt x="508000" y="0"/>
                  </a:lnTo>
                  <a:lnTo>
                    <a:pt x="0" y="3556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5" name="任意多边形 154"/>
            <p:cNvSpPr/>
            <p:nvPr/>
          </p:nvSpPr>
          <p:spPr>
            <a:xfrm>
              <a:off x="2159000" y="2693985"/>
              <a:ext cx="711201" cy="1117601"/>
            </a:xfrm>
            <a:custGeom>
              <a:avLst/>
              <a:gdLst/>
              <a:ahLst/>
              <a:cxnLst/>
              <a:rect l="0" t="0" r="0" b="0"/>
              <a:pathLst>
                <a:path w="711201" h="1117601">
                  <a:moveTo>
                    <a:pt x="711200" y="762000"/>
                  </a:moveTo>
                  <a:lnTo>
                    <a:pt x="0" y="0"/>
                  </a:lnTo>
                  <a:lnTo>
                    <a:pt x="0" y="0"/>
                  </a:lnTo>
                  <a:lnTo>
                    <a:pt x="203200" y="11176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6" name="任意多边形 155"/>
            <p:cNvSpPr/>
            <p:nvPr/>
          </p:nvSpPr>
          <p:spPr>
            <a:xfrm>
              <a:off x="711200" y="3811585"/>
              <a:ext cx="1651001" cy="762001"/>
            </a:xfrm>
            <a:custGeom>
              <a:avLst/>
              <a:gdLst/>
              <a:ahLst/>
              <a:cxnLst/>
              <a:rect l="0" t="0" r="0" b="0"/>
              <a:pathLst>
                <a:path w="1651001" h="762001">
                  <a:moveTo>
                    <a:pt x="0" y="203200"/>
                  </a:moveTo>
                  <a:lnTo>
                    <a:pt x="1003300" y="762000"/>
                  </a:lnTo>
                  <a:lnTo>
                    <a:pt x="1003300" y="762000"/>
                  </a:lnTo>
                  <a:lnTo>
                    <a:pt x="16510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7" name="任意多边形 156"/>
            <p:cNvSpPr/>
            <p:nvPr/>
          </p:nvSpPr>
          <p:spPr>
            <a:xfrm>
              <a:off x="711200" y="2922585"/>
              <a:ext cx="1651001" cy="1092201"/>
            </a:xfrm>
            <a:custGeom>
              <a:avLst/>
              <a:gdLst/>
              <a:ahLst/>
              <a:cxnLst/>
              <a:rect l="0" t="0" r="0" b="0"/>
              <a:pathLst>
                <a:path w="1651001" h="1092201">
                  <a:moveTo>
                    <a:pt x="38100" y="0"/>
                  </a:moveTo>
                  <a:lnTo>
                    <a:pt x="0" y="1092200"/>
                  </a:lnTo>
                  <a:lnTo>
                    <a:pt x="0" y="1092200"/>
                  </a:lnTo>
                  <a:lnTo>
                    <a:pt x="1651000" y="8890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8" name="任意多边形 157"/>
            <p:cNvSpPr/>
            <p:nvPr/>
          </p:nvSpPr>
          <p:spPr>
            <a:xfrm>
              <a:off x="749300" y="2693985"/>
              <a:ext cx="1612901" cy="1117601"/>
            </a:xfrm>
            <a:custGeom>
              <a:avLst/>
              <a:gdLst/>
              <a:ahLst/>
              <a:cxnLst/>
              <a:rect l="0" t="0" r="0" b="0"/>
              <a:pathLst>
                <a:path w="1612901" h="1117601">
                  <a:moveTo>
                    <a:pt x="1409700" y="0"/>
                  </a:moveTo>
                  <a:lnTo>
                    <a:pt x="0" y="228600"/>
                  </a:lnTo>
                  <a:lnTo>
                    <a:pt x="0" y="228600"/>
                  </a:lnTo>
                  <a:lnTo>
                    <a:pt x="1612900" y="11176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0" name="KSO_Shape"/>
          <p:cNvSpPr/>
          <p:nvPr/>
        </p:nvSpPr>
        <p:spPr>
          <a:xfrm>
            <a:off x="4633119" y="1944685"/>
            <a:ext cx="569915" cy="569915"/>
          </a:xfrm>
          <a:custGeom>
            <a:avLst/>
            <a:gdLst>
              <a:gd name="connsiteX0" fmla="*/ 171957 w 576064"/>
              <a:gd name="connsiteY0" fmla="*/ 96048 h 576064"/>
              <a:gd name="connsiteX1" fmla="*/ 171957 w 576064"/>
              <a:gd name="connsiteY1" fmla="*/ 480016 h 576064"/>
              <a:gd name="connsiteX2" fmla="*/ 502964 w 576064"/>
              <a:gd name="connsiteY2" fmla="*/ 288032 h 576064"/>
              <a:gd name="connsiteX3" fmla="*/ 288032 w 576064"/>
              <a:gd name="connsiteY3" fmla="*/ 0 h 576064"/>
              <a:gd name="connsiteX4" fmla="*/ 576064 w 576064"/>
              <a:gd name="connsiteY4" fmla="*/ 288032 h 576064"/>
              <a:gd name="connsiteX5" fmla="*/ 288032 w 576064"/>
              <a:gd name="connsiteY5" fmla="*/ 576064 h 576064"/>
              <a:gd name="connsiteX6" fmla="*/ 0 w 576064"/>
              <a:gd name="connsiteY6" fmla="*/ 288032 h 576064"/>
              <a:gd name="connsiteX7" fmla="*/ 288032 w 576064"/>
              <a:gd name="connsiteY7" fmla="*/ 0 h 576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6064" h="576064">
                <a:moveTo>
                  <a:pt x="171957" y="96048"/>
                </a:moveTo>
                <a:lnTo>
                  <a:pt x="171957" y="480016"/>
                </a:lnTo>
                <a:lnTo>
                  <a:pt x="502964" y="288032"/>
                </a:lnTo>
                <a:close/>
                <a:moveTo>
                  <a:pt x="288032" y="0"/>
                </a:moveTo>
                <a:cubicBezTo>
                  <a:pt x="447108" y="0"/>
                  <a:pt x="576064" y="128956"/>
                  <a:pt x="576064" y="288032"/>
                </a:cubicBezTo>
                <a:cubicBezTo>
                  <a:pt x="576064" y="447108"/>
                  <a:pt x="447108" y="576064"/>
                  <a:pt x="288032" y="576064"/>
                </a:cubicBezTo>
                <a:cubicBezTo>
                  <a:pt x="128956" y="576064"/>
                  <a:pt x="0" y="447108"/>
                  <a:pt x="0" y="288032"/>
                </a:cubicBezTo>
                <a:cubicBezTo>
                  <a:pt x="0" y="128956"/>
                  <a:pt x="128956" y="0"/>
                  <a:pt x="288032"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61" name="KSO_Shape"/>
          <p:cNvSpPr/>
          <p:nvPr/>
        </p:nvSpPr>
        <p:spPr>
          <a:xfrm>
            <a:off x="4593431" y="2881305"/>
            <a:ext cx="569915" cy="569915"/>
          </a:xfrm>
          <a:custGeom>
            <a:avLst/>
            <a:gdLst>
              <a:gd name="connsiteX0" fmla="*/ 171957 w 576064"/>
              <a:gd name="connsiteY0" fmla="*/ 96048 h 576064"/>
              <a:gd name="connsiteX1" fmla="*/ 171957 w 576064"/>
              <a:gd name="connsiteY1" fmla="*/ 480016 h 576064"/>
              <a:gd name="connsiteX2" fmla="*/ 502964 w 576064"/>
              <a:gd name="connsiteY2" fmla="*/ 288032 h 576064"/>
              <a:gd name="connsiteX3" fmla="*/ 288032 w 576064"/>
              <a:gd name="connsiteY3" fmla="*/ 0 h 576064"/>
              <a:gd name="connsiteX4" fmla="*/ 576064 w 576064"/>
              <a:gd name="connsiteY4" fmla="*/ 288032 h 576064"/>
              <a:gd name="connsiteX5" fmla="*/ 288032 w 576064"/>
              <a:gd name="connsiteY5" fmla="*/ 576064 h 576064"/>
              <a:gd name="connsiteX6" fmla="*/ 0 w 576064"/>
              <a:gd name="connsiteY6" fmla="*/ 288032 h 576064"/>
              <a:gd name="connsiteX7" fmla="*/ 288032 w 576064"/>
              <a:gd name="connsiteY7" fmla="*/ 0 h 576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6064" h="576064">
                <a:moveTo>
                  <a:pt x="171957" y="96048"/>
                </a:moveTo>
                <a:lnTo>
                  <a:pt x="171957" y="480016"/>
                </a:lnTo>
                <a:lnTo>
                  <a:pt x="502964" y="288032"/>
                </a:lnTo>
                <a:close/>
                <a:moveTo>
                  <a:pt x="288032" y="0"/>
                </a:moveTo>
                <a:cubicBezTo>
                  <a:pt x="447108" y="0"/>
                  <a:pt x="576064" y="128956"/>
                  <a:pt x="576064" y="288032"/>
                </a:cubicBezTo>
                <a:cubicBezTo>
                  <a:pt x="576064" y="447108"/>
                  <a:pt x="447108" y="576064"/>
                  <a:pt x="288032" y="576064"/>
                </a:cubicBezTo>
                <a:cubicBezTo>
                  <a:pt x="128956" y="576064"/>
                  <a:pt x="0" y="447108"/>
                  <a:pt x="0" y="288032"/>
                </a:cubicBezTo>
                <a:cubicBezTo>
                  <a:pt x="0" y="128956"/>
                  <a:pt x="128956" y="0"/>
                  <a:pt x="288032"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62" name="KSO_Shape"/>
          <p:cNvSpPr/>
          <p:nvPr/>
        </p:nvSpPr>
        <p:spPr>
          <a:xfrm>
            <a:off x="4631529" y="3762370"/>
            <a:ext cx="569915" cy="569915"/>
          </a:xfrm>
          <a:custGeom>
            <a:avLst/>
            <a:gdLst>
              <a:gd name="connsiteX0" fmla="*/ 171957 w 576064"/>
              <a:gd name="connsiteY0" fmla="*/ 96048 h 576064"/>
              <a:gd name="connsiteX1" fmla="*/ 171957 w 576064"/>
              <a:gd name="connsiteY1" fmla="*/ 480016 h 576064"/>
              <a:gd name="connsiteX2" fmla="*/ 502964 w 576064"/>
              <a:gd name="connsiteY2" fmla="*/ 288032 h 576064"/>
              <a:gd name="connsiteX3" fmla="*/ 288032 w 576064"/>
              <a:gd name="connsiteY3" fmla="*/ 0 h 576064"/>
              <a:gd name="connsiteX4" fmla="*/ 576064 w 576064"/>
              <a:gd name="connsiteY4" fmla="*/ 288032 h 576064"/>
              <a:gd name="connsiteX5" fmla="*/ 288032 w 576064"/>
              <a:gd name="connsiteY5" fmla="*/ 576064 h 576064"/>
              <a:gd name="connsiteX6" fmla="*/ 0 w 576064"/>
              <a:gd name="connsiteY6" fmla="*/ 288032 h 576064"/>
              <a:gd name="connsiteX7" fmla="*/ 288032 w 576064"/>
              <a:gd name="connsiteY7" fmla="*/ 0 h 576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6064" h="576064">
                <a:moveTo>
                  <a:pt x="171957" y="96048"/>
                </a:moveTo>
                <a:lnTo>
                  <a:pt x="171957" y="480016"/>
                </a:lnTo>
                <a:lnTo>
                  <a:pt x="502964" y="288032"/>
                </a:lnTo>
                <a:close/>
                <a:moveTo>
                  <a:pt x="288032" y="0"/>
                </a:moveTo>
                <a:cubicBezTo>
                  <a:pt x="447108" y="0"/>
                  <a:pt x="576064" y="128956"/>
                  <a:pt x="576064" y="288032"/>
                </a:cubicBezTo>
                <a:cubicBezTo>
                  <a:pt x="576064" y="447108"/>
                  <a:pt x="447108" y="576064"/>
                  <a:pt x="288032" y="576064"/>
                </a:cubicBezTo>
                <a:cubicBezTo>
                  <a:pt x="128956" y="576064"/>
                  <a:pt x="0" y="447108"/>
                  <a:pt x="0" y="288032"/>
                </a:cubicBezTo>
                <a:cubicBezTo>
                  <a:pt x="0" y="128956"/>
                  <a:pt x="128956" y="0"/>
                  <a:pt x="288032"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63" name="KSO_Shape"/>
          <p:cNvSpPr/>
          <p:nvPr/>
        </p:nvSpPr>
        <p:spPr>
          <a:xfrm>
            <a:off x="4645025" y="4562471"/>
            <a:ext cx="569915" cy="569915"/>
          </a:xfrm>
          <a:custGeom>
            <a:avLst/>
            <a:gdLst>
              <a:gd name="connsiteX0" fmla="*/ 171957 w 576064"/>
              <a:gd name="connsiteY0" fmla="*/ 96048 h 576064"/>
              <a:gd name="connsiteX1" fmla="*/ 171957 w 576064"/>
              <a:gd name="connsiteY1" fmla="*/ 480016 h 576064"/>
              <a:gd name="connsiteX2" fmla="*/ 502964 w 576064"/>
              <a:gd name="connsiteY2" fmla="*/ 288032 h 576064"/>
              <a:gd name="connsiteX3" fmla="*/ 288032 w 576064"/>
              <a:gd name="connsiteY3" fmla="*/ 0 h 576064"/>
              <a:gd name="connsiteX4" fmla="*/ 576064 w 576064"/>
              <a:gd name="connsiteY4" fmla="*/ 288032 h 576064"/>
              <a:gd name="connsiteX5" fmla="*/ 288032 w 576064"/>
              <a:gd name="connsiteY5" fmla="*/ 576064 h 576064"/>
              <a:gd name="connsiteX6" fmla="*/ 0 w 576064"/>
              <a:gd name="connsiteY6" fmla="*/ 288032 h 576064"/>
              <a:gd name="connsiteX7" fmla="*/ 288032 w 576064"/>
              <a:gd name="connsiteY7" fmla="*/ 0 h 576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6064" h="576064">
                <a:moveTo>
                  <a:pt x="171957" y="96048"/>
                </a:moveTo>
                <a:lnTo>
                  <a:pt x="171957" y="480016"/>
                </a:lnTo>
                <a:lnTo>
                  <a:pt x="502964" y="288032"/>
                </a:lnTo>
                <a:close/>
                <a:moveTo>
                  <a:pt x="288032" y="0"/>
                </a:moveTo>
                <a:cubicBezTo>
                  <a:pt x="447108" y="0"/>
                  <a:pt x="576064" y="128956"/>
                  <a:pt x="576064" y="288032"/>
                </a:cubicBezTo>
                <a:cubicBezTo>
                  <a:pt x="576064" y="447108"/>
                  <a:pt x="447108" y="576064"/>
                  <a:pt x="288032" y="576064"/>
                </a:cubicBezTo>
                <a:cubicBezTo>
                  <a:pt x="128956" y="576064"/>
                  <a:pt x="0" y="447108"/>
                  <a:pt x="0" y="288032"/>
                </a:cubicBezTo>
                <a:cubicBezTo>
                  <a:pt x="0" y="128956"/>
                  <a:pt x="128956" y="0"/>
                  <a:pt x="288032"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64" name="KSO_Shape"/>
          <p:cNvSpPr/>
          <p:nvPr/>
        </p:nvSpPr>
        <p:spPr>
          <a:xfrm>
            <a:off x="4587875" y="5500676"/>
            <a:ext cx="569915" cy="569915"/>
          </a:xfrm>
          <a:custGeom>
            <a:avLst/>
            <a:gdLst>
              <a:gd name="connsiteX0" fmla="*/ 171957 w 576064"/>
              <a:gd name="connsiteY0" fmla="*/ 96048 h 576064"/>
              <a:gd name="connsiteX1" fmla="*/ 171957 w 576064"/>
              <a:gd name="connsiteY1" fmla="*/ 480016 h 576064"/>
              <a:gd name="connsiteX2" fmla="*/ 502964 w 576064"/>
              <a:gd name="connsiteY2" fmla="*/ 288032 h 576064"/>
              <a:gd name="connsiteX3" fmla="*/ 288032 w 576064"/>
              <a:gd name="connsiteY3" fmla="*/ 0 h 576064"/>
              <a:gd name="connsiteX4" fmla="*/ 576064 w 576064"/>
              <a:gd name="connsiteY4" fmla="*/ 288032 h 576064"/>
              <a:gd name="connsiteX5" fmla="*/ 288032 w 576064"/>
              <a:gd name="connsiteY5" fmla="*/ 576064 h 576064"/>
              <a:gd name="connsiteX6" fmla="*/ 0 w 576064"/>
              <a:gd name="connsiteY6" fmla="*/ 288032 h 576064"/>
              <a:gd name="connsiteX7" fmla="*/ 288032 w 576064"/>
              <a:gd name="connsiteY7" fmla="*/ 0 h 576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6064" h="576064">
                <a:moveTo>
                  <a:pt x="171957" y="96048"/>
                </a:moveTo>
                <a:lnTo>
                  <a:pt x="171957" y="480016"/>
                </a:lnTo>
                <a:lnTo>
                  <a:pt x="502964" y="288032"/>
                </a:lnTo>
                <a:close/>
                <a:moveTo>
                  <a:pt x="288032" y="0"/>
                </a:moveTo>
                <a:cubicBezTo>
                  <a:pt x="447108" y="0"/>
                  <a:pt x="576064" y="128956"/>
                  <a:pt x="576064" y="288032"/>
                </a:cubicBezTo>
                <a:cubicBezTo>
                  <a:pt x="576064" y="447108"/>
                  <a:pt x="447108" y="576064"/>
                  <a:pt x="288032" y="576064"/>
                </a:cubicBezTo>
                <a:cubicBezTo>
                  <a:pt x="128956" y="576064"/>
                  <a:pt x="0" y="447108"/>
                  <a:pt x="0" y="288032"/>
                </a:cubicBezTo>
                <a:cubicBezTo>
                  <a:pt x="0" y="128956"/>
                  <a:pt x="128956" y="0"/>
                  <a:pt x="288032"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Tree>
    <p:extLst>
      <p:ext uri="{BB962C8B-B14F-4D97-AF65-F5344CB8AC3E}">
        <p14:creationId xmlns:p14="http://schemas.microsoft.com/office/powerpoint/2010/main" val="325877009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59"/>
                                        </p:tgtEl>
                                        <p:attrNameLst>
                                          <p:attrName>style.visibility</p:attrName>
                                        </p:attrNameLst>
                                      </p:cBhvr>
                                      <p:to>
                                        <p:strVal val="visible"/>
                                      </p:to>
                                    </p:set>
                                    <p:anim calcmode="lin" valueType="num">
                                      <p:cBhvr>
                                        <p:cTn id="7" dur="500" fill="hold"/>
                                        <p:tgtEl>
                                          <p:spTgt spid="159"/>
                                        </p:tgtEl>
                                        <p:attrNameLst>
                                          <p:attrName>ppt_w</p:attrName>
                                        </p:attrNameLst>
                                      </p:cBhvr>
                                      <p:tavLst>
                                        <p:tav tm="0">
                                          <p:val>
                                            <p:fltVal val="0"/>
                                          </p:val>
                                        </p:tav>
                                        <p:tav tm="100000">
                                          <p:val>
                                            <p:strVal val="#ppt_w"/>
                                          </p:val>
                                        </p:tav>
                                      </p:tavLst>
                                    </p:anim>
                                    <p:anim calcmode="lin" valueType="num">
                                      <p:cBhvr>
                                        <p:cTn id="8" dur="500" fill="hold"/>
                                        <p:tgtEl>
                                          <p:spTgt spid="159"/>
                                        </p:tgtEl>
                                        <p:attrNameLst>
                                          <p:attrName>ppt_h</p:attrName>
                                        </p:attrNameLst>
                                      </p:cBhvr>
                                      <p:tavLst>
                                        <p:tav tm="0">
                                          <p:val>
                                            <p:fltVal val="0"/>
                                          </p:val>
                                        </p:tav>
                                        <p:tav tm="100000">
                                          <p:val>
                                            <p:strVal val="#ppt_h"/>
                                          </p:val>
                                        </p:tav>
                                      </p:tavLst>
                                    </p:anim>
                                    <p:animEffect transition="in" filter="fade">
                                      <p:cBhvr>
                                        <p:cTn id="9" dur="500"/>
                                        <p:tgtEl>
                                          <p:spTgt spid="159"/>
                                        </p:tgtEl>
                                      </p:cBhvr>
                                    </p:animEffect>
                                  </p:childTnLst>
                                </p:cTn>
                              </p:par>
                            </p:childTnLst>
                          </p:cTn>
                        </p:par>
                        <p:par>
                          <p:cTn id="10" fill="hold">
                            <p:stCondLst>
                              <p:cond delay="500"/>
                            </p:stCondLst>
                            <p:childTnLst>
                              <p:par>
                                <p:cTn id="11" presetID="31"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fltVal val="0"/>
                                          </p:val>
                                        </p:tav>
                                        <p:tav tm="100000">
                                          <p:val>
                                            <p:strVal val="#ppt_w"/>
                                          </p:val>
                                        </p:tav>
                                      </p:tavLst>
                                    </p:anim>
                                    <p:anim calcmode="lin" valueType="num">
                                      <p:cBhvr>
                                        <p:cTn id="14" dur="1000" fill="hold"/>
                                        <p:tgtEl>
                                          <p:spTgt spid="6"/>
                                        </p:tgtEl>
                                        <p:attrNameLst>
                                          <p:attrName>ppt_h</p:attrName>
                                        </p:attrNameLst>
                                      </p:cBhvr>
                                      <p:tavLst>
                                        <p:tav tm="0">
                                          <p:val>
                                            <p:fltVal val="0"/>
                                          </p:val>
                                        </p:tav>
                                        <p:tav tm="100000">
                                          <p:val>
                                            <p:strVal val="#ppt_h"/>
                                          </p:val>
                                        </p:tav>
                                      </p:tavLst>
                                    </p:anim>
                                    <p:anim calcmode="lin" valueType="num">
                                      <p:cBhvr>
                                        <p:cTn id="15" dur="1000" fill="hold"/>
                                        <p:tgtEl>
                                          <p:spTgt spid="6"/>
                                        </p:tgtEl>
                                        <p:attrNameLst>
                                          <p:attrName>style.rotation</p:attrName>
                                        </p:attrNameLst>
                                      </p:cBhvr>
                                      <p:tavLst>
                                        <p:tav tm="0">
                                          <p:val>
                                            <p:fltVal val="90"/>
                                          </p:val>
                                        </p:tav>
                                        <p:tav tm="100000">
                                          <p:val>
                                            <p:fltVal val="0"/>
                                          </p:val>
                                        </p:tav>
                                      </p:tavLst>
                                    </p:anim>
                                    <p:animEffect transition="in" filter="fade">
                                      <p:cBhvr>
                                        <p:cTn id="16" dur="1000"/>
                                        <p:tgtEl>
                                          <p:spTgt spid="6"/>
                                        </p:tgtEl>
                                      </p:cBhvr>
                                    </p:animEffect>
                                  </p:childTnLst>
                                </p:cTn>
                              </p:par>
                            </p:childTnLst>
                          </p:cTn>
                        </p:par>
                        <p:par>
                          <p:cTn id="17" fill="hold">
                            <p:stCondLst>
                              <p:cond delay="15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160"/>
                                        </p:tgtEl>
                                        <p:attrNameLst>
                                          <p:attrName>style.visibility</p:attrName>
                                        </p:attrNameLst>
                                      </p:cBhvr>
                                      <p:to>
                                        <p:strVal val="visible"/>
                                      </p:to>
                                    </p:set>
                                    <p:anim by="(-#ppt_w*2)" calcmode="lin" valueType="num">
                                      <p:cBhvr rctx="PPT">
                                        <p:cTn id="20" dur="500" autoRev="1" fill="hold">
                                          <p:stCondLst>
                                            <p:cond delay="0"/>
                                          </p:stCondLst>
                                        </p:cTn>
                                        <p:tgtEl>
                                          <p:spTgt spid="160"/>
                                        </p:tgtEl>
                                        <p:attrNameLst>
                                          <p:attrName>ppt_w</p:attrName>
                                        </p:attrNameLst>
                                      </p:cBhvr>
                                    </p:anim>
                                    <p:anim by="(#ppt_w*0.50)" calcmode="lin" valueType="num">
                                      <p:cBhvr>
                                        <p:cTn id="21" dur="500" decel="50000" autoRev="1" fill="hold">
                                          <p:stCondLst>
                                            <p:cond delay="0"/>
                                          </p:stCondLst>
                                        </p:cTn>
                                        <p:tgtEl>
                                          <p:spTgt spid="160"/>
                                        </p:tgtEl>
                                        <p:attrNameLst>
                                          <p:attrName>ppt_x</p:attrName>
                                        </p:attrNameLst>
                                      </p:cBhvr>
                                    </p:anim>
                                    <p:anim from="(-#ppt_h/2)" to="(#ppt_y)" calcmode="lin" valueType="num">
                                      <p:cBhvr>
                                        <p:cTn id="22" dur="1000" fill="hold">
                                          <p:stCondLst>
                                            <p:cond delay="0"/>
                                          </p:stCondLst>
                                        </p:cTn>
                                        <p:tgtEl>
                                          <p:spTgt spid="160"/>
                                        </p:tgtEl>
                                        <p:attrNameLst>
                                          <p:attrName>ppt_y</p:attrName>
                                        </p:attrNameLst>
                                      </p:cBhvr>
                                    </p:anim>
                                    <p:animRot by="21600000">
                                      <p:cBhvr>
                                        <p:cTn id="23" dur="1000" fill="hold">
                                          <p:stCondLst>
                                            <p:cond delay="0"/>
                                          </p:stCondLst>
                                        </p:cTn>
                                        <p:tgtEl>
                                          <p:spTgt spid="160"/>
                                        </p:tgtEl>
                                        <p:attrNameLst>
                                          <p:attrName>r</p:attrName>
                                        </p:attrNameLst>
                                      </p:cBhvr>
                                    </p:animRot>
                                  </p:childTnLst>
                                </p:cTn>
                              </p:par>
                            </p:childTnLst>
                          </p:cTn>
                        </p:par>
                        <p:par>
                          <p:cTn id="24" fill="hold">
                            <p:stCondLst>
                              <p:cond delay="2500"/>
                            </p:stCondLst>
                            <p:childTnLst>
                              <p:par>
                                <p:cTn id="25" presetID="42" presetClass="entr" presetSubtype="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childTnLst>
                          </p:cTn>
                        </p:par>
                        <p:par>
                          <p:cTn id="30" fill="hold">
                            <p:stCondLst>
                              <p:cond delay="3500"/>
                            </p:stCondLst>
                            <p:childTnLst>
                              <p:par>
                                <p:cTn id="31" presetID="56" presetClass="entr" presetSubtype="0" fill="hold" grpId="0" nodeType="afterEffect">
                                  <p:stCondLst>
                                    <p:cond delay="0"/>
                                  </p:stCondLst>
                                  <p:iterate type="lt">
                                    <p:tmPct val="10000"/>
                                  </p:iterate>
                                  <p:childTnLst>
                                    <p:set>
                                      <p:cBhvr>
                                        <p:cTn id="32" dur="1" fill="hold">
                                          <p:stCondLst>
                                            <p:cond delay="0"/>
                                          </p:stCondLst>
                                        </p:cTn>
                                        <p:tgtEl>
                                          <p:spTgt spid="161"/>
                                        </p:tgtEl>
                                        <p:attrNameLst>
                                          <p:attrName>style.visibility</p:attrName>
                                        </p:attrNameLst>
                                      </p:cBhvr>
                                      <p:to>
                                        <p:strVal val="visible"/>
                                      </p:to>
                                    </p:set>
                                    <p:anim by="(-#ppt_w*2)" calcmode="lin" valueType="num">
                                      <p:cBhvr rctx="PPT">
                                        <p:cTn id="33" dur="500" autoRev="1" fill="hold">
                                          <p:stCondLst>
                                            <p:cond delay="0"/>
                                          </p:stCondLst>
                                        </p:cTn>
                                        <p:tgtEl>
                                          <p:spTgt spid="161"/>
                                        </p:tgtEl>
                                        <p:attrNameLst>
                                          <p:attrName>ppt_w</p:attrName>
                                        </p:attrNameLst>
                                      </p:cBhvr>
                                    </p:anim>
                                    <p:anim by="(#ppt_w*0.50)" calcmode="lin" valueType="num">
                                      <p:cBhvr>
                                        <p:cTn id="34" dur="500" decel="50000" autoRev="1" fill="hold">
                                          <p:stCondLst>
                                            <p:cond delay="0"/>
                                          </p:stCondLst>
                                        </p:cTn>
                                        <p:tgtEl>
                                          <p:spTgt spid="161"/>
                                        </p:tgtEl>
                                        <p:attrNameLst>
                                          <p:attrName>ppt_x</p:attrName>
                                        </p:attrNameLst>
                                      </p:cBhvr>
                                    </p:anim>
                                    <p:anim from="(-#ppt_h/2)" to="(#ppt_y)" calcmode="lin" valueType="num">
                                      <p:cBhvr>
                                        <p:cTn id="35" dur="1000" fill="hold">
                                          <p:stCondLst>
                                            <p:cond delay="0"/>
                                          </p:stCondLst>
                                        </p:cTn>
                                        <p:tgtEl>
                                          <p:spTgt spid="161"/>
                                        </p:tgtEl>
                                        <p:attrNameLst>
                                          <p:attrName>ppt_y</p:attrName>
                                        </p:attrNameLst>
                                      </p:cBhvr>
                                    </p:anim>
                                    <p:animRot by="21600000">
                                      <p:cBhvr>
                                        <p:cTn id="36" dur="1000" fill="hold">
                                          <p:stCondLst>
                                            <p:cond delay="0"/>
                                          </p:stCondLst>
                                        </p:cTn>
                                        <p:tgtEl>
                                          <p:spTgt spid="161"/>
                                        </p:tgtEl>
                                        <p:attrNameLst>
                                          <p:attrName>r</p:attrName>
                                        </p:attrNameLst>
                                      </p:cBhvr>
                                    </p:animRot>
                                  </p:childTnLst>
                                </p:cTn>
                              </p:par>
                            </p:childTnLst>
                          </p:cTn>
                        </p:par>
                        <p:par>
                          <p:cTn id="37" fill="hold">
                            <p:stCondLst>
                              <p:cond delay="4500"/>
                            </p:stCondLst>
                            <p:childTnLst>
                              <p:par>
                                <p:cTn id="38" presetID="42" presetClass="entr" presetSubtype="0" fill="hold" grpId="0"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1000"/>
                                        <p:tgtEl>
                                          <p:spTgt spid="15"/>
                                        </p:tgtEl>
                                      </p:cBhvr>
                                    </p:animEffect>
                                    <p:anim calcmode="lin" valueType="num">
                                      <p:cBhvr>
                                        <p:cTn id="41" dur="1000" fill="hold"/>
                                        <p:tgtEl>
                                          <p:spTgt spid="15"/>
                                        </p:tgtEl>
                                        <p:attrNameLst>
                                          <p:attrName>ppt_x</p:attrName>
                                        </p:attrNameLst>
                                      </p:cBhvr>
                                      <p:tavLst>
                                        <p:tav tm="0">
                                          <p:val>
                                            <p:strVal val="#ppt_x"/>
                                          </p:val>
                                        </p:tav>
                                        <p:tav tm="100000">
                                          <p:val>
                                            <p:strVal val="#ppt_x"/>
                                          </p:val>
                                        </p:tav>
                                      </p:tavLst>
                                    </p:anim>
                                    <p:anim calcmode="lin" valueType="num">
                                      <p:cBhvr>
                                        <p:cTn id="42" dur="1000" fill="hold"/>
                                        <p:tgtEl>
                                          <p:spTgt spid="15"/>
                                        </p:tgtEl>
                                        <p:attrNameLst>
                                          <p:attrName>ppt_y</p:attrName>
                                        </p:attrNameLst>
                                      </p:cBhvr>
                                      <p:tavLst>
                                        <p:tav tm="0">
                                          <p:val>
                                            <p:strVal val="#ppt_y+.1"/>
                                          </p:val>
                                        </p:tav>
                                        <p:tav tm="100000">
                                          <p:val>
                                            <p:strVal val="#ppt_y"/>
                                          </p:val>
                                        </p:tav>
                                      </p:tavLst>
                                    </p:anim>
                                  </p:childTnLst>
                                </p:cTn>
                              </p:par>
                            </p:childTnLst>
                          </p:cTn>
                        </p:par>
                        <p:par>
                          <p:cTn id="43" fill="hold">
                            <p:stCondLst>
                              <p:cond delay="5500"/>
                            </p:stCondLst>
                            <p:childTnLst>
                              <p:par>
                                <p:cTn id="44" presetID="56" presetClass="entr" presetSubtype="0" fill="hold" grpId="0" nodeType="afterEffect">
                                  <p:stCondLst>
                                    <p:cond delay="0"/>
                                  </p:stCondLst>
                                  <p:iterate type="lt">
                                    <p:tmPct val="10000"/>
                                  </p:iterate>
                                  <p:childTnLst>
                                    <p:set>
                                      <p:cBhvr>
                                        <p:cTn id="45" dur="1" fill="hold">
                                          <p:stCondLst>
                                            <p:cond delay="0"/>
                                          </p:stCondLst>
                                        </p:cTn>
                                        <p:tgtEl>
                                          <p:spTgt spid="162"/>
                                        </p:tgtEl>
                                        <p:attrNameLst>
                                          <p:attrName>style.visibility</p:attrName>
                                        </p:attrNameLst>
                                      </p:cBhvr>
                                      <p:to>
                                        <p:strVal val="visible"/>
                                      </p:to>
                                    </p:set>
                                    <p:anim by="(-#ppt_w*2)" calcmode="lin" valueType="num">
                                      <p:cBhvr rctx="PPT">
                                        <p:cTn id="46" dur="500" autoRev="1" fill="hold">
                                          <p:stCondLst>
                                            <p:cond delay="0"/>
                                          </p:stCondLst>
                                        </p:cTn>
                                        <p:tgtEl>
                                          <p:spTgt spid="162"/>
                                        </p:tgtEl>
                                        <p:attrNameLst>
                                          <p:attrName>ppt_w</p:attrName>
                                        </p:attrNameLst>
                                      </p:cBhvr>
                                    </p:anim>
                                    <p:anim by="(#ppt_w*0.50)" calcmode="lin" valueType="num">
                                      <p:cBhvr>
                                        <p:cTn id="47" dur="500" decel="50000" autoRev="1" fill="hold">
                                          <p:stCondLst>
                                            <p:cond delay="0"/>
                                          </p:stCondLst>
                                        </p:cTn>
                                        <p:tgtEl>
                                          <p:spTgt spid="162"/>
                                        </p:tgtEl>
                                        <p:attrNameLst>
                                          <p:attrName>ppt_x</p:attrName>
                                        </p:attrNameLst>
                                      </p:cBhvr>
                                    </p:anim>
                                    <p:anim from="(-#ppt_h/2)" to="(#ppt_y)" calcmode="lin" valueType="num">
                                      <p:cBhvr>
                                        <p:cTn id="48" dur="1000" fill="hold">
                                          <p:stCondLst>
                                            <p:cond delay="0"/>
                                          </p:stCondLst>
                                        </p:cTn>
                                        <p:tgtEl>
                                          <p:spTgt spid="162"/>
                                        </p:tgtEl>
                                        <p:attrNameLst>
                                          <p:attrName>ppt_y</p:attrName>
                                        </p:attrNameLst>
                                      </p:cBhvr>
                                    </p:anim>
                                    <p:animRot by="21600000">
                                      <p:cBhvr>
                                        <p:cTn id="49" dur="1000" fill="hold">
                                          <p:stCondLst>
                                            <p:cond delay="0"/>
                                          </p:stCondLst>
                                        </p:cTn>
                                        <p:tgtEl>
                                          <p:spTgt spid="162"/>
                                        </p:tgtEl>
                                        <p:attrNameLst>
                                          <p:attrName>r</p:attrName>
                                        </p:attrNameLst>
                                      </p:cBhvr>
                                    </p:animRot>
                                  </p:childTnLst>
                                </p:cTn>
                              </p:par>
                            </p:childTnLst>
                          </p:cTn>
                        </p:par>
                        <p:par>
                          <p:cTn id="50" fill="hold">
                            <p:stCondLst>
                              <p:cond delay="6500"/>
                            </p:stCondLst>
                            <p:childTnLst>
                              <p:par>
                                <p:cTn id="51" presetID="42" presetClass="entr" presetSubtype="0"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1000"/>
                                        <p:tgtEl>
                                          <p:spTgt spid="19"/>
                                        </p:tgtEl>
                                      </p:cBhvr>
                                    </p:animEffect>
                                    <p:anim calcmode="lin" valueType="num">
                                      <p:cBhvr>
                                        <p:cTn id="54" dur="1000" fill="hold"/>
                                        <p:tgtEl>
                                          <p:spTgt spid="19"/>
                                        </p:tgtEl>
                                        <p:attrNameLst>
                                          <p:attrName>ppt_x</p:attrName>
                                        </p:attrNameLst>
                                      </p:cBhvr>
                                      <p:tavLst>
                                        <p:tav tm="0">
                                          <p:val>
                                            <p:strVal val="#ppt_x"/>
                                          </p:val>
                                        </p:tav>
                                        <p:tav tm="100000">
                                          <p:val>
                                            <p:strVal val="#ppt_x"/>
                                          </p:val>
                                        </p:tav>
                                      </p:tavLst>
                                    </p:anim>
                                    <p:anim calcmode="lin" valueType="num">
                                      <p:cBhvr>
                                        <p:cTn id="55" dur="1000" fill="hold"/>
                                        <p:tgtEl>
                                          <p:spTgt spid="19"/>
                                        </p:tgtEl>
                                        <p:attrNameLst>
                                          <p:attrName>ppt_y</p:attrName>
                                        </p:attrNameLst>
                                      </p:cBhvr>
                                      <p:tavLst>
                                        <p:tav tm="0">
                                          <p:val>
                                            <p:strVal val="#ppt_y+.1"/>
                                          </p:val>
                                        </p:tav>
                                        <p:tav tm="100000">
                                          <p:val>
                                            <p:strVal val="#ppt_y"/>
                                          </p:val>
                                        </p:tav>
                                      </p:tavLst>
                                    </p:anim>
                                  </p:childTnLst>
                                </p:cTn>
                              </p:par>
                            </p:childTnLst>
                          </p:cTn>
                        </p:par>
                        <p:par>
                          <p:cTn id="56" fill="hold">
                            <p:stCondLst>
                              <p:cond delay="7500"/>
                            </p:stCondLst>
                            <p:childTnLst>
                              <p:par>
                                <p:cTn id="57" presetID="56" presetClass="entr" presetSubtype="0" fill="hold" grpId="0" nodeType="afterEffect">
                                  <p:stCondLst>
                                    <p:cond delay="0"/>
                                  </p:stCondLst>
                                  <p:iterate type="lt">
                                    <p:tmPct val="10000"/>
                                  </p:iterate>
                                  <p:childTnLst>
                                    <p:set>
                                      <p:cBhvr>
                                        <p:cTn id="58" dur="1" fill="hold">
                                          <p:stCondLst>
                                            <p:cond delay="0"/>
                                          </p:stCondLst>
                                        </p:cTn>
                                        <p:tgtEl>
                                          <p:spTgt spid="163"/>
                                        </p:tgtEl>
                                        <p:attrNameLst>
                                          <p:attrName>style.visibility</p:attrName>
                                        </p:attrNameLst>
                                      </p:cBhvr>
                                      <p:to>
                                        <p:strVal val="visible"/>
                                      </p:to>
                                    </p:set>
                                    <p:anim by="(-#ppt_w*2)" calcmode="lin" valueType="num">
                                      <p:cBhvr rctx="PPT">
                                        <p:cTn id="59" dur="500" autoRev="1" fill="hold">
                                          <p:stCondLst>
                                            <p:cond delay="0"/>
                                          </p:stCondLst>
                                        </p:cTn>
                                        <p:tgtEl>
                                          <p:spTgt spid="163"/>
                                        </p:tgtEl>
                                        <p:attrNameLst>
                                          <p:attrName>ppt_w</p:attrName>
                                        </p:attrNameLst>
                                      </p:cBhvr>
                                    </p:anim>
                                    <p:anim by="(#ppt_w*0.50)" calcmode="lin" valueType="num">
                                      <p:cBhvr>
                                        <p:cTn id="60" dur="500" decel="50000" autoRev="1" fill="hold">
                                          <p:stCondLst>
                                            <p:cond delay="0"/>
                                          </p:stCondLst>
                                        </p:cTn>
                                        <p:tgtEl>
                                          <p:spTgt spid="163"/>
                                        </p:tgtEl>
                                        <p:attrNameLst>
                                          <p:attrName>ppt_x</p:attrName>
                                        </p:attrNameLst>
                                      </p:cBhvr>
                                    </p:anim>
                                    <p:anim from="(-#ppt_h/2)" to="(#ppt_y)" calcmode="lin" valueType="num">
                                      <p:cBhvr>
                                        <p:cTn id="61" dur="1000" fill="hold">
                                          <p:stCondLst>
                                            <p:cond delay="0"/>
                                          </p:stCondLst>
                                        </p:cTn>
                                        <p:tgtEl>
                                          <p:spTgt spid="163"/>
                                        </p:tgtEl>
                                        <p:attrNameLst>
                                          <p:attrName>ppt_y</p:attrName>
                                        </p:attrNameLst>
                                      </p:cBhvr>
                                    </p:anim>
                                    <p:animRot by="21600000">
                                      <p:cBhvr>
                                        <p:cTn id="62" dur="1000" fill="hold">
                                          <p:stCondLst>
                                            <p:cond delay="0"/>
                                          </p:stCondLst>
                                        </p:cTn>
                                        <p:tgtEl>
                                          <p:spTgt spid="163"/>
                                        </p:tgtEl>
                                        <p:attrNameLst>
                                          <p:attrName>r</p:attrName>
                                        </p:attrNameLst>
                                      </p:cBhvr>
                                    </p:animRot>
                                  </p:childTnLst>
                                </p:cTn>
                              </p:par>
                            </p:childTnLst>
                          </p:cTn>
                        </p:par>
                        <p:par>
                          <p:cTn id="63" fill="hold">
                            <p:stCondLst>
                              <p:cond delay="8500"/>
                            </p:stCondLst>
                            <p:childTnLst>
                              <p:par>
                                <p:cTn id="64" presetID="42" presetClass="entr" presetSubtype="0" fill="hold" grpId="0" nodeType="afterEffect">
                                  <p:stCondLst>
                                    <p:cond delay="0"/>
                                  </p:stCondLst>
                                  <p:childTnLst>
                                    <p:set>
                                      <p:cBhvr>
                                        <p:cTn id="65" dur="1" fill="hold">
                                          <p:stCondLst>
                                            <p:cond delay="0"/>
                                          </p:stCondLst>
                                        </p:cTn>
                                        <p:tgtEl>
                                          <p:spTgt spid="20"/>
                                        </p:tgtEl>
                                        <p:attrNameLst>
                                          <p:attrName>style.visibility</p:attrName>
                                        </p:attrNameLst>
                                      </p:cBhvr>
                                      <p:to>
                                        <p:strVal val="visible"/>
                                      </p:to>
                                    </p:set>
                                    <p:animEffect transition="in" filter="fade">
                                      <p:cBhvr>
                                        <p:cTn id="66" dur="1000"/>
                                        <p:tgtEl>
                                          <p:spTgt spid="20"/>
                                        </p:tgtEl>
                                      </p:cBhvr>
                                    </p:animEffect>
                                    <p:anim calcmode="lin" valueType="num">
                                      <p:cBhvr>
                                        <p:cTn id="67" dur="1000" fill="hold"/>
                                        <p:tgtEl>
                                          <p:spTgt spid="20"/>
                                        </p:tgtEl>
                                        <p:attrNameLst>
                                          <p:attrName>ppt_x</p:attrName>
                                        </p:attrNameLst>
                                      </p:cBhvr>
                                      <p:tavLst>
                                        <p:tav tm="0">
                                          <p:val>
                                            <p:strVal val="#ppt_x"/>
                                          </p:val>
                                        </p:tav>
                                        <p:tav tm="100000">
                                          <p:val>
                                            <p:strVal val="#ppt_x"/>
                                          </p:val>
                                        </p:tav>
                                      </p:tavLst>
                                    </p:anim>
                                    <p:anim calcmode="lin" valueType="num">
                                      <p:cBhvr>
                                        <p:cTn id="68" dur="1000" fill="hold"/>
                                        <p:tgtEl>
                                          <p:spTgt spid="20"/>
                                        </p:tgtEl>
                                        <p:attrNameLst>
                                          <p:attrName>ppt_y</p:attrName>
                                        </p:attrNameLst>
                                      </p:cBhvr>
                                      <p:tavLst>
                                        <p:tav tm="0">
                                          <p:val>
                                            <p:strVal val="#ppt_y+.1"/>
                                          </p:val>
                                        </p:tav>
                                        <p:tav tm="100000">
                                          <p:val>
                                            <p:strVal val="#ppt_y"/>
                                          </p:val>
                                        </p:tav>
                                      </p:tavLst>
                                    </p:anim>
                                  </p:childTnLst>
                                </p:cTn>
                              </p:par>
                            </p:childTnLst>
                          </p:cTn>
                        </p:par>
                        <p:par>
                          <p:cTn id="69" fill="hold">
                            <p:stCondLst>
                              <p:cond delay="9500"/>
                            </p:stCondLst>
                            <p:childTnLst>
                              <p:par>
                                <p:cTn id="70" presetID="56" presetClass="entr" presetSubtype="0" fill="hold" grpId="0" nodeType="afterEffect">
                                  <p:stCondLst>
                                    <p:cond delay="0"/>
                                  </p:stCondLst>
                                  <p:iterate type="lt">
                                    <p:tmPct val="10000"/>
                                  </p:iterate>
                                  <p:childTnLst>
                                    <p:set>
                                      <p:cBhvr>
                                        <p:cTn id="71" dur="1" fill="hold">
                                          <p:stCondLst>
                                            <p:cond delay="0"/>
                                          </p:stCondLst>
                                        </p:cTn>
                                        <p:tgtEl>
                                          <p:spTgt spid="164"/>
                                        </p:tgtEl>
                                        <p:attrNameLst>
                                          <p:attrName>style.visibility</p:attrName>
                                        </p:attrNameLst>
                                      </p:cBhvr>
                                      <p:to>
                                        <p:strVal val="visible"/>
                                      </p:to>
                                    </p:set>
                                    <p:anim by="(-#ppt_w*2)" calcmode="lin" valueType="num">
                                      <p:cBhvr rctx="PPT">
                                        <p:cTn id="72" dur="500" autoRev="1" fill="hold">
                                          <p:stCondLst>
                                            <p:cond delay="0"/>
                                          </p:stCondLst>
                                        </p:cTn>
                                        <p:tgtEl>
                                          <p:spTgt spid="164"/>
                                        </p:tgtEl>
                                        <p:attrNameLst>
                                          <p:attrName>ppt_w</p:attrName>
                                        </p:attrNameLst>
                                      </p:cBhvr>
                                    </p:anim>
                                    <p:anim by="(#ppt_w*0.50)" calcmode="lin" valueType="num">
                                      <p:cBhvr>
                                        <p:cTn id="73" dur="500" decel="50000" autoRev="1" fill="hold">
                                          <p:stCondLst>
                                            <p:cond delay="0"/>
                                          </p:stCondLst>
                                        </p:cTn>
                                        <p:tgtEl>
                                          <p:spTgt spid="164"/>
                                        </p:tgtEl>
                                        <p:attrNameLst>
                                          <p:attrName>ppt_x</p:attrName>
                                        </p:attrNameLst>
                                      </p:cBhvr>
                                    </p:anim>
                                    <p:anim from="(-#ppt_h/2)" to="(#ppt_y)" calcmode="lin" valueType="num">
                                      <p:cBhvr>
                                        <p:cTn id="74" dur="1000" fill="hold">
                                          <p:stCondLst>
                                            <p:cond delay="0"/>
                                          </p:stCondLst>
                                        </p:cTn>
                                        <p:tgtEl>
                                          <p:spTgt spid="164"/>
                                        </p:tgtEl>
                                        <p:attrNameLst>
                                          <p:attrName>ppt_y</p:attrName>
                                        </p:attrNameLst>
                                      </p:cBhvr>
                                    </p:anim>
                                    <p:animRot by="21600000">
                                      <p:cBhvr>
                                        <p:cTn id="75" dur="1000" fill="hold">
                                          <p:stCondLst>
                                            <p:cond delay="0"/>
                                          </p:stCondLst>
                                        </p:cTn>
                                        <p:tgtEl>
                                          <p:spTgt spid="164"/>
                                        </p:tgtEl>
                                        <p:attrNameLst>
                                          <p:attrName>r</p:attrName>
                                        </p:attrNameLst>
                                      </p:cBhvr>
                                    </p:animRot>
                                  </p:childTnLst>
                                </p:cTn>
                              </p:par>
                            </p:childTnLst>
                          </p:cTn>
                        </p:par>
                        <p:par>
                          <p:cTn id="76" fill="hold">
                            <p:stCondLst>
                              <p:cond delay="10500"/>
                            </p:stCondLst>
                            <p:childTnLst>
                              <p:par>
                                <p:cTn id="77" presetID="42" presetClass="entr" presetSubtype="0" fill="hold" grpId="0" nodeType="after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fade">
                                      <p:cBhvr>
                                        <p:cTn id="79" dur="1000"/>
                                        <p:tgtEl>
                                          <p:spTgt spid="21"/>
                                        </p:tgtEl>
                                      </p:cBhvr>
                                    </p:animEffect>
                                    <p:anim calcmode="lin" valueType="num">
                                      <p:cBhvr>
                                        <p:cTn id="80" dur="1000" fill="hold"/>
                                        <p:tgtEl>
                                          <p:spTgt spid="21"/>
                                        </p:tgtEl>
                                        <p:attrNameLst>
                                          <p:attrName>ppt_x</p:attrName>
                                        </p:attrNameLst>
                                      </p:cBhvr>
                                      <p:tavLst>
                                        <p:tav tm="0">
                                          <p:val>
                                            <p:strVal val="#ppt_x"/>
                                          </p:val>
                                        </p:tav>
                                        <p:tav tm="100000">
                                          <p:val>
                                            <p:strVal val="#ppt_x"/>
                                          </p:val>
                                        </p:tav>
                                      </p:tavLst>
                                    </p:anim>
                                    <p:anim calcmode="lin" valueType="num">
                                      <p:cBhvr>
                                        <p:cTn id="81"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15" grpId="0"/>
      <p:bldP spid="19" grpId="0"/>
      <p:bldP spid="20" grpId="0"/>
      <p:bldP spid="21" grpId="0"/>
      <p:bldP spid="160" grpId="0" animBg="1"/>
      <p:bldP spid="161" grpId="0" animBg="1"/>
      <p:bldP spid="162" grpId="0" animBg="1"/>
      <p:bldP spid="163" grpId="0" animBg="1"/>
      <p:bldP spid="16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Other_1"/>
          <p:cNvSpPr/>
          <p:nvPr/>
        </p:nvSpPr>
        <p:spPr>
          <a:xfrm rot="21600000">
            <a:off x="5164047" y="2013138"/>
            <a:ext cx="925532" cy="925532"/>
          </a:xfrm>
          <a:custGeom>
            <a:avLst/>
            <a:gdLst>
              <a:gd name="connsiteX0" fmla="*/ 465960 w 925532"/>
              <a:gd name="connsiteY0" fmla="*/ 182093 h 925532"/>
              <a:gd name="connsiteX1" fmla="*/ 830144 w 925532"/>
              <a:gd name="connsiteY1" fmla="*/ 182133 h 925532"/>
              <a:gd name="connsiteX2" fmla="*/ 875777 w 925532"/>
              <a:gd name="connsiteY2" fmla="*/ 253776 h 925532"/>
              <a:gd name="connsiteX3" fmla="*/ 869008 w 925532"/>
              <a:gd name="connsiteY3" fmla="*/ 684569 h 925532"/>
              <a:gd name="connsiteX4" fmla="*/ 839619 w 925532"/>
              <a:gd name="connsiteY4" fmla="*/ 727326 h 925532"/>
              <a:gd name="connsiteX5" fmla="*/ 465897 w 925532"/>
              <a:gd name="connsiteY5" fmla="*/ 727284 h 925532"/>
              <a:gd name="connsiteX6" fmla="*/ 273152 w 925532"/>
              <a:gd name="connsiteY6" fmla="*/ 647422 h 925532"/>
              <a:gd name="connsiteX7" fmla="*/ 193333 w 925532"/>
              <a:gd name="connsiteY7" fmla="*/ 454656 h 925532"/>
              <a:gd name="connsiteX8" fmla="*/ 465960 w 925532"/>
              <a:gd name="connsiteY8" fmla="*/ 182093 h 925532"/>
              <a:gd name="connsiteX9" fmla="*/ 424515 w 925532"/>
              <a:gd name="connsiteY9" fmla="*/ 1594 h 925532"/>
              <a:gd name="connsiteX10" fmla="*/ 761817 w 925532"/>
              <a:gd name="connsiteY10" fmla="*/ 109621 h 925532"/>
              <a:gd name="connsiteX11" fmla="*/ 813561 w 925532"/>
              <a:gd name="connsiteY11" fmla="*/ 163229 h 925532"/>
              <a:gd name="connsiteX12" fmla="*/ 461530 w 925532"/>
              <a:gd name="connsiteY12" fmla="*/ 163189 h 925532"/>
              <a:gd name="connsiteX13" fmla="*/ 170000 w 925532"/>
              <a:gd name="connsiteY13" fmla="*/ 454653 h 925532"/>
              <a:gd name="connsiteX14" fmla="*/ 169998 w 925532"/>
              <a:gd name="connsiteY14" fmla="*/ 454653 h 925532"/>
              <a:gd name="connsiteX15" fmla="*/ 461463 w 925532"/>
              <a:gd name="connsiteY15" fmla="*/ 746184 h 925532"/>
              <a:gd name="connsiteX16" fmla="*/ 826629 w 925532"/>
              <a:gd name="connsiteY16" fmla="*/ 746226 h 925532"/>
              <a:gd name="connsiteX17" fmla="*/ 815913 w 925532"/>
              <a:gd name="connsiteY17" fmla="*/ 761817 h 925532"/>
              <a:gd name="connsiteX18" fmla="*/ 163717 w 925532"/>
              <a:gd name="connsiteY18" fmla="*/ 815913 h 925532"/>
              <a:gd name="connsiteX19" fmla="*/ 109620 w 925532"/>
              <a:gd name="connsiteY19" fmla="*/ 163717 h 925532"/>
              <a:gd name="connsiteX20" fmla="*/ 424515 w 925532"/>
              <a:gd name="connsiteY20" fmla="*/ 1594 h 925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25532" h="925532">
                <a:moveTo>
                  <a:pt x="465960" y="182093"/>
                </a:moveTo>
                <a:lnTo>
                  <a:pt x="830144" y="182133"/>
                </a:lnTo>
                <a:lnTo>
                  <a:pt x="875777" y="253776"/>
                </a:lnTo>
                <a:cubicBezTo>
                  <a:pt x="943569" y="387894"/>
                  <a:pt x="942824" y="549707"/>
                  <a:pt x="869008" y="684569"/>
                </a:cubicBezTo>
                <a:lnTo>
                  <a:pt x="839619" y="727326"/>
                </a:lnTo>
                <a:lnTo>
                  <a:pt x="465897" y="727284"/>
                </a:lnTo>
                <a:cubicBezTo>
                  <a:pt x="390622" y="727276"/>
                  <a:pt x="322477" y="696757"/>
                  <a:pt x="273152" y="647422"/>
                </a:cubicBezTo>
                <a:cubicBezTo>
                  <a:pt x="223827" y="598085"/>
                  <a:pt x="193324" y="529933"/>
                  <a:pt x="193333" y="454656"/>
                </a:cubicBezTo>
                <a:cubicBezTo>
                  <a:pt x="193349" y="304105"/>
                  <a:pt x="315409" y="182074"/>
                  <a:pt x="465960" y="182093"/>
                </a:cubicBezTo>
                <a:close/>
                <a:moveTo>
                  <a:pt x="424515" y="1594"/>
                </a:moveTo>
                <a:cubicBezTo>
                  <a:pt x="542539" y="-8195"/>
                  <a:pt x="664298" y="27040"/>
                  <a:pt x="761817" y="109621"/>
                </a:cubicBezTo>
                <a:lnTo>
                  <a:pt x="813561" y="163229"/>
                </a:lnTo>
                <a:lnTo>
                  <a:pt x="461530" y="163189"/>
                </a:lnTo>
                <a:cubicBezTo>
                  <a:pt x="300541" y="163170"/>
                  <a:pt x="170017" y="293663"/>
                  <a:pt x="170000" y="454653"/>
                </a:cubicBezTo>
                <a:lnTo>
                  <a:pt x="169998" y="454653"/>
                </a:lnTo>
                <a:cubicBezTo>
                  <a:pt x="169980" y="615642"/>
                  <a:pt x="300473" y="746166"/>
                  <a:pt x="461463" y="746184"/>
                </a:cubicBezTo>
                <a:lnTo>
                  <a:pt x="826629" y="746226"/>
                </a:lnTo>
                <a:lnTo>
                  <a:pt x="815913" y="761817"/>
                </a:lnTo>
                <a:cubicBezTo>
                  <a:pt x="650752" y="956855"/>
                  <a:pt x="358754" y="981074"/>
                  <a:pt x="163717" y="815913"/>
                </a:cubicBezTo>
                <a:cubicBezTo>
                  <a:pt x="-31321" y="650751"/>
                  <a:pt x="-55542" y="358754"/>
                  <a:pt x="109620" y="163717"/>
                </a:cubicBezTo>
                <a:cubicBezTo>
                  <a:pt x="192199" y="66197"/>
                  <a:pt x="306491" y="11383"/>
                  <a:pt x="424515" y="1594"/>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r>
              <a:rPr lang="en-US" altLang="zh-CN" sz="3200" smtClean="0">
                <a:solidFill>
                  <a:schemeClr val="bg1"/>
                </a:solidFill>
                <a:ea typeface="Adobe Gothic Std B" panose="020B0800000000000000" pitchFamily="34" charset="-128"/>
              </a:rPr>
              <a:t>A</a:t>
            </a:r>
            <a:endParaRPr lang="zh-CN" altLang="en-US" sz="3200">
              <a:solidFill>
                <a:schemeClr val="bg1"/>
              </a:solidFill>
              <a:ea typeface="Adobe Gothic Std B" panose="020B0800000000000000" pitchFamily="34" charset="-128"/>
            </a:endParaRPr>
          </a:p>
        </p:txBody>
      </p:sp>
      <p:sp>
        <p:nvSpPr>
          <p:cNvPr id="3" name="MH_SubTitle_1"/>
          <p:cNvSpPr/>
          <p:nvPr/>
        </p:nvSpPr>
        <p:spPr>
          <a:xfrm rot="21600000">
            <a:off x="5977734" y="1418311"/>
            <a:ext cx="1985123" cy="781519"/>
          </a:xfrm>
          <a:custGeom>
            <a:avLst/>
            <a:gdLst>
              <a:gd name="connsiteX0" fmla="*/ 1595507 w 1985123"/>
              <a:gd name="connsiteY0" fmla="*/ 2 h 781519"/>
              <a:gd name="connsiteX1" fmla="*/ 1977044 w 1985123"/>
              <a:gd name="connsiteY1" fmla="*/ 309683 h 781519"/>
              <a:gd name="connsiteX2" fmla="*/ 1985123 w 1985123"/>
              <a:gd name="connsiteY2" fmla="*/ 388052 h 781519"/>
              <a:gd name="connsiteX3" fmla="*/ 1977407 w 1985123"/>
              <a:gd name="connsiteY3" fmla="*/ 466453 h 781519"/>
              <a:gd name="connsiteX4" fmla="*/ 1597281 w 1985123"/>
              <a:gd name="connsiteY4" fmla="*/ 777875 h 781519"/>
              <a:gd name="connsiteX5" fmla="*/ 1475 w 1985123"/>
              <a:gd name="connsiteY5" fmla="*/ 781519 h 781519"/>
              <a:gd name="connsiteX6" fmla="*/ 0 w 1985123"/>
              <a:gd name="connsiteY6" fmla="*/ 756307 h 781519"/>
              <a:gd name="connsiteX7" fmla="*/ 1591310 w 1985123"/>
              <a:gd name="connsiteY7" fmla="*/ 752673 h 781519"/>
              <a:gd name="connsiteX8" fmla="*/ 1954009 w 1985123"/>
              <a:gd name="connsiteY8" fmla="*/ 388121 h 781519"/>
              <a:gd name="connsiteX9" fmla="*/ 1589653 w 1985123"/>
              <a:gd name="connsiteY9" fmla="*/ 25233 h 781519"/>
              <a:gd name="connsiteX10" fmla="*/ 436077 w 1985123"/>
              <a:gd name="connsiteY10" fmla="*/ 27871 h 781519"/>
              <a:gd name="connsiteX11" fmla="*/ 419937 w 1985123"/>
              <a:gd name="connsiteY11" fmla="*/ 2688 h 781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85123" h="781519">
                <a:moveTo>
                  <a:pt x="1595507" y="2"/>
                </a:moveTo>
                <a:cubicBezTo>
                  <a:pt x="1783358" y="-425"/>
                  <a:pt x="1940394" y="132536"/>
                  <a:pt x="1977044" y="309683"/>
                </a:cubicBezTo>
                <a:lnTo>
                  <a:pt x="1985123" y="388052"/>
                </a:lnTo>
                <a:lnTo>
                  <a:pt x="1977407" y="466453"/>
                </a:lnTo>
                <a:cubicBezTo>
                  <a:pt x="1941567" y="643770"/>
                  <a:pt x="1785137" y="777446"/>
                  <a:pt x="1597281" y="777875"/>
                </a:cubicBezTo>
                <a:lnTo>
                  <a:pt x="1475" y="781519"/>
                </a:lnTo>
                <a:lnTo>
                  <a:pt x="0" y="756307"/>
                </a:lnTo>
                <a:lnTo>
                  <a:pt x="1591310" y="752673"/>
                </a:lnTo>
                <a:cubicBezTo>
                  <a:pt x="1792084" y="752214"/>
                  <a:pt x="1954466" y="588998"/>
                  <a:pt x="1954009" y="388121"/>
                </a:cubicBezTo>
                <a:cubicBezTo>
                  <a:pt x="1953549" y="187245"/>
                  <a:pt x="1790419" y="24779"/>
                  <a:pt x="1589653" y="25233"/>
                </a:cubicBezTo>
                <a:lnTo>
                  <a:pt x="436077" y="27871"/>
                </a:lnTo>
                <a:lnTo>
                  <a:pt x="419937" y="268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r>
              <a:rPr lang="zh-CN" altLang="en-US" sz="2000" b="1" dirty="0">
                <a:solidFill>
                  <a:schemeClr val="bg1"/>
                </a:solidFill>
              </a:rPr>
              <a:t>请添加标题</a:t>
            </a:r>
          </a:p>
        </p:txBody>
      </p:sp>
      <p:sp>
        <p:nvSpPr>
          <p:cNvPr id="4" name="MH_Other_2"/>
          <p:cNvSpPr/>
          <p:nvPr/>
        </p:nvSpPr>
        <p:spPr>
          <a:xfrm rot="21600000">
            <a:off x="4513131" y="3005519"/>
            <a:ext cx="939490" cy="939212"/>
          </a:xfrm>
          <a:custGeom>
            <a:avLst/>
            <a:gdLst>
              <a:gd name="connsiteX0" fmla="*/ 465381 w 939490"/>
              <a:gd name="connsiteY0" fmla="*/ 184805 h 939212"/>
              <a:gd name="connsiteX1" fmla="*/ 743208 w 939490"/>
              <a:gd name="connsiteY1" fmla="*/ 459787 h 939212"/>
              <a:gd name="connsiteX2" fmla="*/ 662956 w 939490"/>
              <a:gd name="connsiteY2" fmla="*/ 655865 h 939212"/>
              <a:gd name="connsiteX3" fmla="*/ 467626 w 939490"/>
              <a:gd name="connsiteY3" fmla="*/ 738049 h 939212"/>
              <a:gd name="connsiteX4" fmla="*/ 88269 w 939490"/>
              <a:gd name="connsiteY4" fmla="*/ 740294 h 939212"/>
              <a:gd name="connsiteX5" fmla="*/ 58269 w 939490"/>
              <a:gd name="connsiteY5" fmla="*/ 697082 h 939212"/>
              <a:gd name="connsiteX6" fmla="*/ 49670 w 939490"/>
              <a:gd name="connsiteY6" fmla="*/ 259967 h 939212"/>
              <a:gd name="connsiteX7" fmla="*/ 95706 w 939490"/>
              <a:gd name="connsiteY7" fmla="*/ 186994 h 939212"/>
              <a:gd name="connsiteX8" fmla="*/ 506729 w 939490"/>
              <a:gd name="connsiteY8" fmla="*/ 1398 h 939212"/>
              <a:gd name="connsiteX9" fmla="*/ 827022 w 939490"/>
              <a:gd name="connsiteY9" fmla="*/ 164053 h 939212"/>
              <a:gd name="connsiteX10" fmla="*/ 774717 w 939490"/>
              <a:gd name="connsiteY10" fmla="*/ 826202 h 939212"/>
              <a:gd name="connsiteX11" fmla="*/ 112472 w 939490"/>
              <a:gd name="connsiteY11" fmla="*/ 775154 h 939212"/>
              <a:gd name="connsiteX12" fmla="*/ 101532 w 939490"/>
              <a:gd name="connsiteY12" fmla="*/ 759396 h 939212"/>
              <a:gd name="connsiteX13" fmla="*/ 472204 w 939490"/>
              <a:gd name="connsiteY13" fmla="*/ 757201 h 939212"/>
              <a:gd name="connsiteX14" fmla="*/ 766895 w 939490"/>
              <a:gd name="connsiteY14" fmla="*/ 459645 h 939212"/>
              <a:gd name="connsiteX15" fmla="*/ 766890 w 939490"/>
              <a:gd name="connsiteY15" fmla="*/ 459645 h 939212"/>
              <a:gd name="connsiteX16" fmla="*/ 469801 w 939490"/>
              <a:gd name="connsiteY16" fmla="*/ 165595 h 939212"/>
              <a:gd name="connsiteX17" fmla="*/ 112464 w 939490"/>
              <a:gd name="connsiteY17" fmla="*/ 167716 h 939212"/>
              <a:gd name="connsiteX18" fmla="*/ 164777 w 939490"/>
              <a:gd name="connsiteY18" fmla="*/ 113007 h 939212"/>
              <a:gd name="connsiteX19" fmla="*/ 506729 w 939490"/>
              <a:gd name="connsiteY19" fmla="*/ 1398 h 939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39490" h="939212">
                <a:moveTo>
                  <a:pt x="465381" y="184805"/>
                </a:moveTo>
                <a:cubicBezTo>
                  <a:pt x="618201" y="183897"/>
                  <a:pt x="742589" y="307012"/>
                  <a:pt x="743208" y="459787"/>
                </a:cubicBezTo>
                <a:cubicBezTo>
                  <a:pt x="743517" y="536173"/>
                  <a:pt x="712828" y="605512"/>
                  <a:pt x="662956" y="655865"/>
                </a:cubicBezTo>
                <a:cubicBezTo>
                  <a:pt x="613089" y="706219"/>
                  <a:pt x="544034" y="737596"/>
                  <a:pt x="467626" y="738049"/>
                </a:cubicBezTo>
                <a:lnTo>
                  <a:pt x="88269" y="740294"/>
                </a:lnTo>
                <a:lnTo>
                  <a:pt x="58269" y="697082"/>
                </a:lnTo>
                <a:cubicBezTo>
                  <a:pt x="-17200" y="560663"/>
                  <a:pt x="-18605" y="396466"/>
                  <a:pt x="49670" y="259967"/>
                </a:cubicBezTo>
                <a:lnTo>
                  <a:pt x="95706" y="186994"/>
                </a:lnTo>
                <a:close/>
                <a:moveTo>
                  <a:pt x="506729" y="1398"/>
                </a:moveTo>
                <a:cubicBezTo>
                  <a:pt x="626572" y="10630"/>
                  <a:pt x="742804" y="65583"/>
                  <a:pt x="827022" y="164053"/>
                </a:cubicBezTo>
                <a:cubicBezTo>
                  <a:pt x="995450" y="360996"/>
                  <a:pt x="972033" y="657448"/>
                  <a:pt x="774717" y="826202"/>
                </a:cubicBezTo>
                <a:cubicBezTo>
                  <a:pt x="577401" y="994954"/>
                  <a:pt x="280902" y="972100"/>
                  <a:pt x="112472" y="775154"/>
                </a:cubicBezTo>
                <a:lnTo>
                  <a:pt x="101532" y="759396"/>
                </a:lnTo>
                <a:lnTo>
                  <a:pt x="472204" y="757201"/>
                </a:lnTo>
                <a:cubicBezTo>
                  <a:pt x="635618" y="756233"/>
                  <a:pt x="767559" y="623010"/>
                  <a:pt x="766895" y="459645"/>
                </a:cubicBezTo>
                <a:lnTo>
                  <a:pt x="766890" y="459645"/>
                </a:lnTo>
                <a:cubicBezTo>
                  <a:pt x="766232" y="296278"/>
                  <a:pt x="633221" y="164629"/>
                  <a:pt x="469801" y="165595"/>
                </a:cubicBezTo>
                <a:lnTo>
                  <a:pt x="112464" y="167716"/>
                </a:lnTo>
                <a:lnTo>
                  <a:pt x="164777" y="113007"/>
                </a:lnTo>
                <a:cubicBezTo>
                  <a:pt x="263432" y="28632"/>
                  <a:pt x="386884" y="-7840"/>
                  <a:pt x="506729" y="1398"/>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r>
              <a:rPr lang="en-US" altLang="zh-CN" sz="3200" dirty="0" smtClean="0">
                <a:solidFill>
                  <a:schemeClr val="bg1"/>
                </a:solidFill>
                <a:ea typeface="Adobe Gothic Std B" panose="020B0800000000000000" pitchFamily="34" charset="-128"/>
              </a:rPr>
              <a:t>B</a:t>
            </a:r>
            <a:endParaRPr lang="zh-CN" altLang="en-US" sz="3200" dirty="0">
              <a:solidFill>
                <a:schemeClr val="bg1"/>
              </a:solidFill>
              <a:ea typeface="Adobe Gothic Std B" panose="020B0800000000000000" pitchFamily="34" charset="-128"/>
            </a:endParaRPr>
          </a:p>
        </p:txBody>
      </p:sp>
      <p:sp>
        <p:nvSpPr>
          <p:cNvPr id="5" name="MH_SubTitle_2"/>
          <p:cNvSpPr/>
          <p:nvPr/>
        </p:nvSpPr>
        <p:spPr>
          <a:xfrm rot="21600000">
            <a:off x="2608137" y="2410052"/>
            <a:ext cx="2018486" cy="791835"/>
          </a:xfrm>
          <a:custGeom>
            <a:avLst/>
            <a:gdLst>
              <a:gd name="connsiteX0" fmla="*/ 1588141 w 2018486"/>
              <a:gd name="connsiteY0" fmla="*/ 0 h 791835"/>
              <a:gd name="connsiteX1" fmla="*/ 1571877 w 2018486"/>
              <a:gd name="connsiteY1" fmla="*/ 25609 h 791835"/>
              <a:gd name="connsiteX2" fmla="*/ 399963 w 2018486"/>
              <a:gd name="connsiteY2" fmla="*/ 28650 h 791835"/>
              <a:gd name="connsiteX3" fmla="*/ 31615 w 2018486"/>
              <a:gd name="connsiteY3" fmla="*/ 398407 h 791835"/>
              <a:gd name="connsiteX4" fmla="*/ 401876 w 2018486"/>
              <a:gd name="connsiteY4" fmla="*/ 766249 h 791835"/>
              <a:gd name="connsiteX5" fmla="*/ 2018486 w 2018486"/>
              <a:gd name="connsiteY5" fmla="*/ 762051 h 791835"/>
              <a:gd name="connsiteX6" fmla="*/ 2017111 w 2018486"/>
              <a:gd name="connsiteY6" fmla="*/ 787629 h 791835"/>
              <a:gd name="connsiteX7" fmla="*/ 395935 w 2018486"/>
              <a:gd name="connsiteY7" fmla="*/ 791834 h 791835"/>
              <a:gd name="connsiteX8" fmla="*/ 2 w 2018486"/>
              <a:gd name="connsiteY8" fmla="*/ 398485 h 791835"/>
              <a:gd name="connsiteX9" fmla="*/ 393892 w 2018486"/>
              <a:gd name="connsiteY9" fmla="*/ 3093 h 791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18486" h="791835">
                <a:moveTo>
                  <a:pt x="1588141" y="0"/>
                </a:moveTo>
                <a:lnTo>
                  <a:pt x="1571877" y="25609"/>
                </a:lnTo>
                <a:lnTo>
                  <a:pt x="399963" y="28650"/>
                </a:lnTo>
                <a:cubicBezTo>
                  <a:pt x="196003" y="29178"/>
                  <a:pt x="31089" y="194721"/>
                  <a:pt x="31615" y="398407"/>
                </a:cubicBezTo>
                <a:cubicBezTo>
                  <a:pt x="32144" y="602086"/>
                  <a:pt x="197915" y="766778"/>
                  <a:pt x="401876" y="766249"/>
                </a:cubicBezTo>
                <a:lnTo>
                  <a:pt x="2018486" y="762051"/>
                </a:lnTo>
                <a:lnTo>
                  <a:pt x="2017111" y="787629"/>
                </a:lnTo>
                <a:lnTo>
                  <a:pt x="395935" y="791834"/>
                </a:lnTo>
                <a:cubicBezTo>
                  <a:pt x="177835" y="792399"/>
                  <a:pt x="566" y="616292"/>
                  <a:pt x="2" y="398485"/>
                </a:cubicBezTo>
                <a:cubicBezTo>
                  <a:pt x="-563" y="180681"/>
                  <a:pt x="175787" y="3659"/>
                  <a:pt x="393892" y="3093"/>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r>
              <a:rPr lang="zh-CN" altLang="en-US" sz="2000" b="1">
                <a:solidFill>
                  <a:schemeClr val="bg1"/>
                </a:solidFill>
              </a:rPr>
              <a:t>请添加标题</a:t>
            </a:r>
            <a:endParaRPr lang="zh-CN" altLang="en-US" sz="2000" b="1" dirty="0">
              <a:solidFill>
                <a:schemeClr val="bg1"/>
              </a:solidFill>
            </a:endParaRPr>
          </a:p>
        </p:txBody>
      </p:sp>
      <p:sp>
        <p:nvSpPr>
          <p:cNvPr id="6" name="MH_Other_1"/>
          <p:cNvSpPr/>
          <p:nvPr/>
        </p:nvSpPr>
        <p:spPr>
          <a:xfrm rot="21600000">
            <a:off x="5164055" y="4022911"/>
            <a:ext cx="925531" cy="925534"/>
          </a:xfrm>
          <a:custGeom>
            <a:avLst/>
            <a:gdLst>
              <a:gd name="connsiteX0" fmla="*/ 465963 w 925531"/>
              <a:gd name="connsiteY0" fmla="*/ 182094 h 925534"/>
              <a:gd name="connsiteX1" fmla="*/ 830139 w 925531"/>
              <a:gd name="connsiteY1" fmla="*/ 182133 h 925534"/>
              <a:gd name="connsiteX2" fmla="*/ 875778 w 925531"/>
              <a:gd name="connsiteY2" fmla="*/ 253776 h 925534"/>
              <a:gd name="connsiteX3" fmla="*/ 869005 w 925531"/>
              <a:gd name="connsiteY3" fmla="*/ 684570 h 925534"/>
              <a:gd name="connsiteX4" fmla="*/ 839616 w 925531"/>
              <a:gd name="connsiteY4" fmla="*/ 727327 h 925534"/>
              <a:gd name="connsiteX5" fmla="*/ 465895 w 925531"/>
              <a:gd name="connsiteY5" fmla="*/ 727286 h 925534"/>
              <a:gd name="connsiteX6" fmla="*/ 273154 w 925531"/>
              <a:gd name="connsiteY6" fmla="*/ 647424 h 925534"/>
              <a:gd name="connsiteX7" fmla="*/ 193337 w 925531"/>
              <a:gd name="connsiteY7" fmla="*/ 454658 h 925534"/>
              <a:gd name="connsiteX8" fmla="*/ 465963 w 925531"/>
              <a:gd name="connsiteY8" fmla="*/ 182094 h 925534"/>
              <a:gd name="connsiteX9" fmla="*/ 424518 w 925531"/>
              <a:gd name="connsiteY9" fmla="*/ 1594 h 925534"/>
              <a:gd name="connsiteX10" fmla="*/ 761817 w 925531"/>
              <a:gd name="connsiteY10" fmla="*/ 109623 h 925534"/>
              <a:gd name="connsiteX11" fmla="*/ 813559 w 925531"/>
              <a:gd name="connsiteY11" fmla="*/ 163236 h 925534"/>
              <a:gd name="connsiteX12" fmla="*/ 461529 w 925531"/>
              <a:gd name="connsiteY12" fmla="*/ 163190 h 925534"/>
              <a:gd name="connsiteX13" fmla="*/ 175930 w 925531"/>
              <a:gd name="connsiteY13" fmla="*/ 395908 h 925534"/>
              <a:gd name="connsiteX14" fmla="*/ 169999 w 925531"/>
              <a:gd name="connsiteY14" fmla="*/ 454657 h 925534"/>
              <a:gd name="connsiteX15" fmla="*/ 175915 w 925531"/>
              <a:gd name="connsiteY15" fmla="*/ 513405 h 925534"/>
              <a:gd name="connsiteX16" fmla="*/ 461462 w 925531"/>
              <a:gd name="connsiteY16" fmla="*/ 746186 h 925534"/>
              <a:gd name="connsiteX17" fmla="*/ 826631 w 925531"/>
              <a:gd name="connsiteY17" fmla="*/ 746228 h 925534"/>
              <a:gd name="connsiteX18" fmla="*/ 815914 w 925531"/>
              <a:gd name="connsiteY18" fmla="*/ 761820 h 925534"/>
              <a:gd name="connsiteX19" fmla="*/ 163716 w 925531"/>
              <a:gd name="connsiteY19" fmla="*/ 815914 h 925534"/>
              <a:gd name="connsiteX20" fmla="*/ 109622 w 925531"/>
              <a:gd name="connsiteY20" fmla="*/ 163718 h 925534"/>
              <a:gd name="connsiteX21" fmla="*/ 424518 w 925531"/>
              <a:gd name="connsiteY21" fmla="*/ 1594 h 925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925531" h="925534">
                <a:moveTo>
                  <a:pt x="465963" y="182094"/>
                </a:moveTo>
                <a:lnTo>
                  <a:pt x="830139" y="182133"/>
                </a:lnTo>
                <a:lnTo>
                  <a:pt x="875778" y="253776"/>
                </a:lnTo>
                <a:cubicBezTo>
                  <a:pt x="943567" y="387894"/>
                  <a:pt x="942824" y="549710"/>
                  <a:pt x="869005" y="684570"/>
                </a:cubicBezTo>
                <a:lnTo>
                  <a:pt x="839616" y="727327"/>
                </a:lnTo>
                <a:lnTo>
                  <a:pt x="465895" y="727286"/>
                </a:lnTo>
                <a:cubicBezTo>
                  <a:pt x="390625" y="727274"/>
                  <a:pt x="322477" y="696761"/>
                  <a:pt x="273154" y="647424"/>
                </a:cubicBezTo>
                <a:cubicBezTo>
                  <a:pt x="223826" y="598089"/>
                  <a:pt x="193330" y="529935"/>
                  <a:pt x="193337" y="454658"/>
                </a:cubicBezTo>
                <a:cubicBezTo>
                  <a:pt x="193351" y="304107"/>
                  <a:pt x="315408" y="182074"/>
                  <a:pt x="465963" y="182094"/>
                </a:cubicBezTo>
                <a:close/>
                <a:moveTo>
                  <a:pt x="424518" y="1594"/>
                </a:moveTo>
                <a:cubicBezTo>
                  <a:pt x="542537" y="-8195"/>
                  <a:pt x="664302" y="27044"/>
                  <a:pt x="761817" y="109623"/>
                </a:cubicBezTo>
                <a:lnTo>
                  <a:pt x="813559" y="163236"/>
                </a:lnTo>
                <a:lnTo>
                  <a:pt x="461529" y="163190"/>
                </a:lnTo>
                <a:cubicBezTo>
                  <a:pt x="320663" y="163174"/>
                  <a:pt x="203120" y="263079"/>
                  <a:pt x="175930" y="395908"/>
                </a:cubicBezTo>
                <a:lnTo>
                  <a:pt x="169999" y="454657"/>
                </a:lnTo>
                <a:lnTo>
                  <a:pt x="175915" y="513405"/>
                </a:lnTo>
                <a:cubicBezTo>
                  <a:pt x="203079" y="646238"/>
                  <a:pt x="320594" y="746169"/>
                  <a:pt x="461462" y="746186"/>
                </a:cubicBezTo>
                <a:lnTo>
                  <a:pt x="826631" y="746228"/>
                </a:lnTo>
                <a:lnTo>
                  <a:pt x="815914" y="761820"/>
                </a:lnTo>
                <a:cubicBezTo>
                  <a:pt x="650754" y="956858"/>
                  <a:pt x="358752" y="981075"/>
                  <a:pt x="163716" y="815914"/>
                </a:cubicBezTo>
                <a:cubicBezTo>
                  <a:pt x="-31321" y="650753"/>
                  <a:pt x="-55541" y="358757"/>
                  <a:pt x="109622" y="163718"/>
                </a:cubicBezTo>
                <a:cubicBezTo>
                  <a:pt x="192200" y="66201"/>
                  <a:pt x="306492" y="11384"/>
                  <a:pt x="424518" y="1594"/>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r>
              <a:rPr lang="en-US" altLang="zh-CN" sz="3200" dirty="0" smtClean="0">
                <a:solidFill>
                  <a:schemeClr val="bg1"/>
                </a:solidFill>
                <a:ea typeface="Adobe Gothic Std B" panose="020B0800000000000000" pitchFamily="34" charset="-128"/>
              </a:rPr>
              <a:t>C</a:t>
            </a:r>
            <a:endParaRPr lang="zh-CN" altLang="en-US" sz="3200" dirty="0">
              <a:solidFill>
                <a:schemeClr val="bg1"/>
              </a:solidFill>
              <a:ea typeface="Adobe Gothic Std B" panose="020B0800000000000000" pitchFamily="34" charset="-128"/>
            </a:endParaRPr>
          </a:p>
        </p:txBody>
      </p:sp>
      <p:sp>
        <p:nvSpPr>
          <p:cNvPr id="7" name="MH_SubTitle_1"/>
          <p:cNvSpPr/>
          <p:nvPr/>
        </p:nvSpPr>
        <p:spPr>
          <a:xfrm rot="21600000">
            <a:off x="5977739" y="3428093"/>
            <a:ext cx="1985123" cy="781524"/>
          </a:xfrm>
          <a:custGeom>
            <a:avLst/>
            <a:gdLst>
              <a:gd name="connsiteX0" fmla="*/ 1595504 w 1985123"/>
              <a:gd name="connsiteY0" fmla="*/ 2 h 781524"/>
              <a:gd name="connsiteX1" fmla="*/ 1977046 w 1985123"/>
              <a:gd name="connsiteY1" fmla="*/ 309685 h 781524"/>
              <a:gd name="connsiteX2" fmla="*/ 1985123 w 1985123"/>
              <a:gd name="connsiteY2" fmla="*/ 388052 h 781524"/>
              <a:gd name="connsiteX3" fmla="*/ 1977406 w 1985123"/>
              <a:gd name="connsiteY3" fmla="*/ 466450 h 781524"/>
              <a:gd name="connsiteX4" fmla="*/ 1597279 w 1985123"/>
              <a:gd name="connsiteY4" fmla="*/ 777880 h 781524"/>
              <a:gd name="connsiteX5" fmla="*/ 1472 w 1985123"/>
              <a:gd name="connsiteY5" fmla="*/ 781524 h 781524"/>
              <a:gd name="connsiteX6" fmla="*/ 0 w 1985123"/>
              <a:gd name="connsiteY6" fmla="*/ 756303 h 781524"/>
              <a:gd name="connsiteX7" fmla="*/ 1591309 w 1985123"/>
              <a:gd name="connsiteY7" fmla="*/ 752675 h 781524"/>
              <a:gd name="connsiteX8" fmla="*/ 1954004 w 1985123"/>
              <a:gd name="connsiteY8" fmla="*/ 388124 h 781524"/>
              <a:gd name="connsiteX9" fmla="*/ 1589647 w 1985123"/>
              <a:gd name="connsiteY9" fmla="*/ 25236 h 781524"/>
              <a:gd name="connsiteX10" fmla="*/ 436072 w 1985123"/>
              <a:gd name="connsiteY10" fmla="*/ 27875 h 781524"/>
              <a:gd name="connsiteX11" fmla="*/ 419935 w 1985123"/>
              <a:gd name="connsiteY11" fmla="*/ 2689 h 781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85123" h="781524">
                <a:moveTo>
                  <a:pt x="1595504" y="2"/>
                </a:moveTo>
                <a:cubicBezTo>
                  <a:pt x="1783354" y="-425"/>
                  <a:pt x="1940392" y="132538"/>
                  <a:pt x="1977046" y="309685"/>
                </a:cubicBezTo>
                <a:lnTo>
                  <a:pt x="1985123" y="388052"/>
                </a:lnTo>
                <a:lnTo>
                  <a:pt x="1977406" y="466450"/>
                </a:lnTo>
                <a:cubicBezTo>
                  <a:pt x="1941563" y="643769"/>
                  <a:pt x="1785133" y="777446"/>
                  <a:pt x="1597279" y="777880"/>
                </a:cubicBezTo>
                <a:lnTo>
                  <a:pt x="1472" y="781524"/>
                </a:lnTo>
                <a:lnTo>
                  <a:pt x="0" y="756303"/>
                </a:lnTo>
                <a:lnTo>
                  <a:pt x="1591309" y="752675"/>
                </a:lnTo>
                <a:cubicBezTo>
                  <a:pt x="1792080" y="752212"/>
                  <a:pt x="1954467" y="589003"/>
                  <a:pt x="1954004" y="388124"/>
                </a:cubicBezTo>
                <a:cubicBezTo>
                  <a:pt x="1953543" y="187250"/>
                  <a:pt x="1790421" y="24778"/>
                  <a:pt x="1589647" y="25236"/>
                </a:cubicBezTo>
                <a:lnTo>
                  <a:pt x="436072" y="27875"/>
                </a:lnTo>
                <a:lnTo>
                  <a:pt x="419935" y="268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r>
              <a:rPr lang="zh-CN" altLang="en-US" sz="2000" b="1">
                <a:solidFill>
                  <a:schemeClr val="bg1"/>
                </a:solidFill>
              </a:rPr>
              <a:t>请添加标题</a:t>
            </a:r>
            <a:endParaRPr lang="zh-CN" altLang="en-US" sz="2000" b="1" dirty="0">
              <a:solidFill>
                <a:schemeClr val="bg1"/>
              </a:solidFill>
            </a:endParaRPr>
          </a:p>
        </p:txBody>
      </p:sp>
      <p:sp>
        <p:nvSpPr>
          <p:cNvPr id="8" name="MH_Other_2"/>
          <p:cNvSpPr/>
          <p:nvPr/>
        </p:nvSpPr>
        <p:spPr>
          <a:xfrm rot="21600000">
            <a:off x="4513129" y="5015291"/>
            <a:ext cx="939496" cy="939215"/>
          </a:xfrm>
          <a:custGeom>
            <a:avLst/>
            <a:gdLst>
              <a:gd name="connsiteX0" fmla="*/ 465386 w 939496"/>
              <a:gd name="connsiteY0" fmla="*/ 184807 h 939215"/>
              <a:gd name="connsiteX1" fmla="*/ 743210 w 939496"/>
              <a:gd name="connsiteY1" fmla="*/ 459788 h 939215"/>
              <a:gd name="connsiteX2" fmla="*/ 662960 w 939496"/>
              <a:gd name="connsiteY2" fmla="*/ 655870 h 939215"/>
              <a:gd name="connsiteX3" fmla="*/ 467630 w 939496"/>
              <a:gd name="connsiteY3" fmla="*/ 738051 h 939215"/>
              <a:gd name="connsiteX4" fmla="*/ 88271 w 939496"/>
              <a:gd name="connsiteY4" fmla="*/ 740296 h 939215"/>
              <a:gd name="connsiteX5" fmla="*/ 58270 w 939496"/>
              <a:gd name="connsiteY5" fmla="*/ 697083 h 939215"/>
              <a:gd name="connsiteX6" fmla="*/ 49675 w 939496"/>
              <a:gd name="connsiteY6" fmla="*/ 259967 h 939215"/>
              <a:gd name="connsiteX7" fmla="*/ 95713 w 939496"/>
              <a:gd name="connsiteY7" fmla="*/ 186998 h 939215"/>
              <a:gd name="connsiteX8" fmla="*/ 506736 w 939496"/>
              <a:gd name="connsiteY8" fmla="*/ 1398 h 939215"/>
              <a:gd name="connsiteX9" fmla="*/ 827024 w 939496"/>
              <a:gd name="connsiteY9" fmla="*/ 164059 h 939215"/>
              <a:gd name="connsiteX10" fmla="*/ 774722 w 939496"/>
              <a:gd name="connsiteY10" fmla="*/ 826205 h 939215"/>
              <a:gd name="connsiteX11" fmla="*/ 112475 w 939496"/>
              <a:gd name="connsiteY11" fmla="*/ 775156 h 939215"/>
              <a:gd name="connsiteX12" fmla="*/ 101534 w 939496"/>
              <a:gd name="connsiteY12" fmla="*/ 759400 h 939215"/>
              <a:gd name="connsiteX13" fmla="*/ 472208 w 939496"/>
              <a:gd name="connsiteY13" fmla="*/ 757206 h 939215"/>
              <a:gd name="connsiteX14" fmla="*/ 766903 w 939496"/>
              <a:gd name="connsiteY14" fmla="*/ 459644 h 939215"/>
              <a:gd name="connsiteX15" fmla="*/ 766898 w 939496"/>
              <a:gd name="connsiteY15" fmla="*/ 459643 h 939215"/>
              <a:gd name="connsiteX16" fmla="*/ 469810 w 939496"/>
              <a:gd name="connsiteY16" fmla="*/ 165598 h 939215"/>
              <a:gd name="connsiteX17" fmla="*/ 112471 w 939496"/>
              <a:gd name="connsiteY17" fmla="*/ 167717 h 939215"/>
              <a:gd name="connsiteX18" fmla="*/ 164780 w 939496"/>
              <a:gd name="connsiteY18" fmla="*/ 113010 h 939215"/>
              <a:gd name="connsiteX19" fmla="*/ 506736 w 939496"/>
              <a:gd name="connsiteY19" fmla="*/ 1398 h 939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39496" h="939215">
                <a:moveTo>
                  <a:pt x="465386" y="184807"/>
                </a:moveTo>
                <a:cubicBezTo>
                  <a:pt x="618208" y="183901"/>
                  <a:pt x="742595" y="307012"/>
                  <a:pt x="743210" y="459788"/>
                </a:cubicBezTo>
                <a:cubicBezTo>
                  <a:pt x="743522" y="536171"/>
                  <a:pt x="712832" y="605514"/>
                  <a:pt x="662960" y="655870"/>
                </a:cubicBezTo>
                <a:cubicBezTo>
                  <a:pt x="613088" y="706223"/>
                  <a:pt x="544042" y="737600"/>
                  <a:pt x="467630" y="738051"/>
                </a:cubicBezTo>
                <a:lnTo>
                  <a:pt x="88271" y="740296"/>
                </a:lnTo>
                <a:lnTo>
                  <a:pt x="58270" y="697083"/>
                </a:lnTo>
                <a:cubicBezTo>
                  <a:pt x="-17201" y="560661"/>
                  <a:pt x="-18605" y="396466"/>
                  <a:pt x="49675" y="259967"/>
                </a:cubicBezTo>
                <a:lnTo>
                  <a:pt x="95713" y="186998"/>
                </a:lnTo>
                <a:close/>
                <a:moveTo>
                  <a:pt x="506736" y="1398"/>
                </a:moveTo>
                <a:cubicBezTo>
                  <a:pt x="626576" y="10637"/>
                  <a:pt x="742808" y="65584"/>
                  <a:pt x="827024" y="164059"/>
                </a:cubicBezTo>
                <a:cubicBezTo>
                  <a:pt x="995457" y="361002"/>
                  <a:pt x="972038" y="657454"/>
                  <a:pt x="774722" y="826205"/>
                </a:cubicBezTo>
                <a:cubicBezTo>
                  <a:pt x="577405" y="994959"/>
                  <a:pt x="280906" y="972100"/>
                  <a:pt x="112475" y="775156"/>
                </a:cubicBezTo>
                <a:lnTo>
                  <a:pt x="101534" y="759400"/>
                </a:lnTo>
                <a:lnTo>
                  <a:pt x="472208" y="757206"/>
                </a:lnTo>
                <a:cubicBezTo>
                  <a:pt x="635622" y="756234"/>
                  <a:pt x="767563" y="623012"/>
                  <a:pt x="766903" y="459644"/>
                </a:cubicBezTo>
                <a:lnTo>
                  <a:pt x="766898" y="459643"/>
                </a:lnTo>
                <a:cubicBezTo>
                  <a:pt x="766232" y="296277"/>
                  <a:pt x="633225" y="164629"/>
                  <a:pt x="469810" y="165598"/>
                </a:cubicBezTo>
                <a:lnTo>
                  <a:pt x="112471" y="167717"/>
                </a:lnTo>
                <a:lnTo>
                  <a:pt x="164780" y="113010"/>
                </a:lnTo>
                <a:cubicBezTo>
                  <a:pt x="263436" y="28636"/>
                  <a:pt x="386888" y="-7838"/>
                  <a:pt x="506736" y="1398"/>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r>
              <a:rPr lang="en-US" altLang="zh-CN" sz="3200" dirty="0">
                <a:solidFill>
                  <a:schemeClr val="bg1"/>
                </a:solidFill>
                <a:ea typeface="Adobe Gothic Std B" panose="020B0800000000000000" pitchFamily="34" charset="-128"/>
              </a:rPr>
              <a:t>D</a:t>
            </a:r>
            <a:endParaRPr lang="zh-CN" altLang="en-US" sz="3200" dirty="0">
              <a:solidFill>
                <a:schemeClr val="bg1"/>
              </a:solidFill>
              <a:ea typeface="Adobe Gothic Std B" panose="020B0800000000000000" pitchFamily="34" charset="-128"/>
            </a:endParaRPr>
          </a:p>
        </p:txBody>
      </p:sp>
      <p:sp>
        <p:nvSpPr>
          <p:cNvPr id="9" name="MH_SubTitle_2"/>
          <p:cNvSpPr/>
          <p:nvPr/>
        </p:nvSpPr>
        <p:spPr>
          <a:xfrm rot="21600000">
            <a:off x="2608141" y="4419821"/>
            <a:ext cx="2018482" cy="791843"/>
          </a:xfrm>
          <a:custGeom>
            <a:avLst/>
            <a:gdLst>
              <a:gd name="connsiteX0" fmla="*/ 1588140 w 2018482"/>
              <a:gd name="connsiteY0" fmla="*/ 0 h 791843"/>
              <a:gd name="connsiteX1" fmla="*/ 1571873 w 2018482"/>
              <a:gd name="connsiteY1" fmla="*/ 25617 h 791843"/>
              <a:gd name="connsiteX2" fmla="*/ 399959 w 2018482"/>
              <a:gd name="connsiteY2" fmla="*/ 28657 h 791843"/>
              <a:gd name="connsiteX3" fmla="*/ 31611 w 2018482"/>
              <a:gd name="connsiteY3" fmla="*/ 398411 h 791843"/>
              <a:gd name="connsiteX4" fmla="*/ 401875 w 2018482"/>
              <a:gd name="connsiteY4" fmla="*/ 766253 h 791843"/>
              <a:gd name="connsiteX5" fmla="*/ 2018482 w 2018482"/>
              <a:gd name="connsiteY5" fmla="*/ 762062 h 791843"/>
              <a:gd name="connsiteX6" fmla="*/ 2017109 w 2018482"/>
              <a:gd name="connsiteY6" fmla="*/ 787637 h 791843"/>
              <a:gd name="connsiteX7" fmla="*/ 395937 w 2018482"/>
              <a:gd name="connsiteY7" fmla="*/ 791842 h 791843"/>
              <a:gd name="connsiteX8" fmla="*/ 2 w 2018482"/>
              <a:gd name="connsiteY8" fmla="*/ 398492 h 791843"/>
              <a:gd name="connsiteX9" fmla="*/ 393889 w 2018482"/>
              <a:gd name="connsiteY9" fmla="*/ 3100 h 791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18482" h="791843">
                <a:moveTo>
                  <a:pt x="1588140" y="0"/>
                </a:moveTo>
                <a:lnTo>
                  <a:pt x="1571873" y="25617"/>
                </a:lnTo>
                <a:lnTo>
                  <a:pt x="399959" y="28657"/>
                </a:lnTo>
                <a:cubicBezTo>
                  <a:pt x="196003" y="29186"/>
                  <a:pt x="31083" y="194729"/>
                  <a:pt x="31611" y="398411"/>
                </a:cubicBezTo>
                <a:cubicBezTo>
                  <a:pt x="32139" y="602091"/>
                  <a:pt x="197916" y="766783"/>
                  <a:pt x="401875" y="766253"/>
                </a:cubicBezTo>
                <a:lnTo>
                  <a:pt x="2018482" y="762062"/>
                </a:lnTo>
                <a:lnTo>
                  <a:pt x="2017109" y="787637"/>
                </a:lnTo>
                <a:lnTo>
                  <a:pt x="395937" y="791842"/>
                </a:lnTo>
                <a:cubicBezTo>
                  <a:pt x="177827" y="792404"/>
                  <a:pt x="563" y="616299"/>
                  <a:pt x="2" y="398492"/>
                </a:cubicBezTo>
                <a:cubicBezTo>
                  <a:pt x="-562" y="180691"/>
                  <a:pt x="175784" y="3666"/>
                  <a:pt x="393889" y="310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r>
              <a:rPr lang="zh-CN" altLang="en-US" sz="2000" b="1">
                <a:solidFill>
                  <a:schemeClr val="bg1"/>
                </a:solidFill>
              </a:rPr>
              <a:t>请添加标题</a:t>
            </a:r>
            <a:endParaRPr lang="zh-CN" altLang="en-US" sz="2000" b="1" dirty="0">
              <a:solidFill>
                <a:schemeClr val="bg1"/>
              </a:solidFill>
            </a:endParaRPr>
          </a:p>
        </p:txBody>
      </p:sp>
      <p:sp>
        <p:nvSpPr>
          <p:cNvPr id="10" name="文本框 9"/>
          <p:cNvSpPr txBox="1"/>
          <p:nvPr/>
        </p:nvSpPr>
        <p:spPr>
          <a:xfrm>
            <a:off x="6488267" y="2266517"/>
            <a:ext cx="3315790" cy="646331"/>
          </a:xfrm>
          <a:prstGeom prst="rect">
            <a:avLst/>
          </a:prstGeom>
          <a:noFill/>
        </p:spPr>
        <p:txBody>
          <a:bodyPr wrap="square" rtlCol="0">
            <a:spAutoFit/>
          </a:bodyPr>
          <a:lstStyle/>
          <a:p>
            <a:r>
              <a:rPr lang="zh-CN" altLang="en-US" b="1" dirty="0" smtClean="0">
                <a:solidFill>
                  <a:schemeClr val="bg1"/>
                </a:solidFill>
              </a:rPr>
              <a:t>请点击替换您的文字，内容简洁，意思明了即可。</a:t>
            </a:r>
            <a:endParaRPr lang="zh-CN" altLang="en-US" b="1" dirty="0">
              <a:solidFill>
                <a:schemeClr val="bg1"/>
              </a:solidFill>
            </a:endParaRPr>
          </a:p>
        </p:txBody>
      </p:sp>
      <p:sp>
        <p:nvSpPr>
          <p:cNvPr id="11" name="文本框 10"/>
          <p:cNvSpPr txBox="1"/>
          <p:nvPr/>
        </p:nvSpPr>
        <p:spPr>
          <a:xfrm>
            <a:off x="6488267" y="4268361"/>
            <a:ext cx="3315790" cy="646331"/>
          </a:xfrm>
          <a:prstGeom prst="rect">
            <a:avLst/>
          </a:prstGeom>
          <a:noFill/>
        </p:spPr>
        <p:txBody>
          <a:bodyPr wrap="square" rtlCol="0">
            <a:spAutoFit/>
          </a:bodyPr>
          <a:lstStyle/>
          <a:p>
            <a:r>
              <a:rPr lang="zh-CN" altLang="en-US" b="1" dirty="0" smtClean="0">
                <a:solidFill>
                  <a:schemeClr val="bg1"/>
                </a:solidFill>
              </a:rPr>
              <a:t>请点击替换您的文字，内容简洁，意思明了即可。</a:t>
            </a:r>
            <a:endParaRPr lang="zh-CN" altLang="en-US" b="1" dirty="0">
              <a:solidFill>
                <a:schemeClr val="bg1"/>
              </a:solidFill>
            </a:endParaRPr>
          </a:p>
        </p:txBody>
      </p:sp>
      <p:sp>
        <p:nvSpPr>
          <p:cNvPr id="12" name="文本框 11"/>
          <p:cNvSpPr txBox="1"/>
          <p:nvPr/>
        </p:nvSpPr>
        <p:spPr>
          <a:xfrm>
            <a:off x="993589" y="3298400"/>
            <a:ext cx="3315790" cy="646331"/>
          </a:xfrm>
          <a:prstGeom prst="rect">
            <a:avLst/>
          </a:prstGeom>
          <a:noFill/>
        </p:spPr>
        <p:txBody>
          <a:bodyPr wrap="square" rtlCol="0">
            <a:spAutoFit/>
          </a:bodyPr>
          <a:lstStyle/>
          <a:p>
            <a:r>
              <a:rPr lang="zh-CN" altLang="en-US" b="1" dirty="0" smtClean="0">
                <a:solidFill>
                  <a:schemeClr val="bg1"/>
                </a:solidFill>
              </a:rPr>
              <a:t>请点击替换您的文字，内容简洁，意思明了即可。</a:t>
            </a:r>
            <a:endParaRPr lang="zh-CN" altLang="en-US" b="1" dirty="0">
              <a:solidFill>
                <a:schemeClr val="bg1"/>
              </a:solidFill>
            </a:endParaRPr>
          </a:p>
        </p:txBody>
      </p:sp>
      <p:sp>
        <p:nvSpPr>
          <p:cNvPr id="13" name="文本框 12"/>
          <p:cNvSpPr txBox="1"/>
          <p:nvPr/>
        </p:nvSpPr>
        <p:spPr>
          <a:xfrm>
            <a:off x="993589" y="5300244"/>
            <a:ext cx="3315790" cy="646331"/>
          </a:xfrm>
          <a:prstGeom prst="rect">
            <a:avLst/>
          </a:prstGeom>
          <a:noFill/>
        </p:spPr>
        <p:txBody>
          <a:bodyPr wrap="square" rtlCol="0">
            <a:spAutoFit/>
          </a:bodyPr>
          <a:lstStyle/>
          <a:p>
            <a:r>
              <a:rPr lang="zh-CN" altLang="en-US" b="1" dirty="0" smtClean="0">
                <a:solidFill>
                  <a:schemeClr val="bg1"/>
                </a:solidFill>
              </a:rPr>
              <a:t>请点击替换您的文字，内容简洁，意思明了即可。</a:t>
            </a:r>
            <a:endParaRPr lang="zh-CN" altLang="en-US" b="1" dirty="0">
              <a:solidFill>
                <a:schemeClr val="bg1"/>
              </a:solidFill>
            </a:endParaRPr>
          </a:p>
        </p:txBody>
      </p:sp>
      <p:sp>
        <p:nvSpPr>
          <p:cNvPr id="15" name="矩形 14"/>
          <p:cNvSpPr/>
          <p:nvPr/>
        </p:nvSpPr>
        <p:spPr>
          <a:xfrm>
            <a:off x="1983847" y="307236"/>
            <a:ext cx="4339650" cy="646331"/>
          </a:xfrm>
          <a:prstGeom prst="rect">
            <a:avLst/>
          </a:prstGeom>
          <a:noFill/>
        </p:spPr>
        <p:txBody>
          <a:bodyPr wrap="none" lIns="91440" tIns="45720" rIns="91440" bIns="45720">
            <a:spAutoFit/>
          </a:bodyPr>
          <a:lstStyle/>
          <a:p>
            <a:pPr algn="ctr"/>
            <a:r>
              <a:rPr lang="zh-CN" altLang="en-US" sz="3600" b="0" cap="none" spc="0" dirty="0" smtClean="0">
                <a:ln w="0"/>
                <a:solidFill>
                  <a:schemeClr val="bg1"/>
                </a:solidFill>
                <a:effectLst>
                  <a:outerShdw blurRad="38100" dist="19050" dir="2700000" algn="tl" rotWithShape="0">
                    <a:schemeClr val="dk1">
                      <a:alpha val="40000"/>
                    </a:schemeClr>
                  </a:outerShdw>
                </a:effectLst>
                <a:latin typeface="方正舒体" panose="02010601030101010101" pitchFamily="2" charset="-122"/>
                <a:ea typeface="方正舒体" panose="02010601030101010101" pitchFamily="2" charset="-122"/>
              </a:rPr>
              <a:t>请输入替换你的标题</a:t>
            </a:r>
            <a:endParaRPr lang="zh-CN" altLang="en-US" sz="3600" b="0" cap="none" spc="0" dirty="0">
              <a:ln w="0"/>
              <a:solidFill>
                <a:schemeClr val="bg1"/>
              </a:solidFill>
              <a:effectLst>
                <a:outerShdw blurRad="38100" dist="19050" dir="2700000" algn="tl" rotWithShape="0">
                  <a:schemeClr val="dk1">
                    <a:alpha val="40000"/>
                  </a:schemeClr>
                </a:outerShdw>
              </a:effectLst>
              <a:latin typeface="方正舒体" panose="02010601030101010101" pitchFamily="2" charset="-122"/>
              <a:ea typeface="方正舒体" panose="02010601030101010101" pitchFamily="2" charset="-122"/>
            </a:endParaRPr>
          </a:p>
        </p:txBody>
      </p:sp>
    </p:spTree>
    <p:extLst>
      <p:ext uri="{BB962C8B-B14F-4D97-AF65-F5344CB8AC3E}">
        <p14:creationId xmlns:p14="http://schemas.microsoft.com/office/powerpoint/2010/main" val="1220800181"/>
      </p:ext>
    </p:extLst>
  </p:cSld>
  <p:clrMapOvr>
    <a:masterClrMapping/>
  </p:clrMapOvr>
  <mc:AlternateContent xmlns:mc="http://schemas.openxmlformats.org/markup-compatibility/2006" xmlns:p14="http://schemas.microsoft.com/office/powerpoint/2010/main">
    <mc:Choice Requires="p14">
      <p:transition spd="slow" p14:dur="1299">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randombar(horizontal)">
                                      <p:cBhvr>
                                        <p:cTn id="13" dur="750"/>
                                        <p:tgtEl>
                                          <p:spTgt spid="2"/>
                                        </p:tgtEl>
                                      </p:cBhvr>
                                    </p:animEffect>
                                  </p:childTnLst>
                                </p:cTn>
                              </p:par>
                            </p:childTnLst>
                          </p:cTn>
                        </p:par>
                        <p:par>
                          <p:cTn id="14" fill="hold">
                            <p:stCondLst>
                              <p:cond delay="1750"/>
                            </p:stCondLst>
                            <p:childTnLst>
                              <p:par>
                                <p:cTn id="15" presetID="22" presetClass="entr" presetSubtype="8"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750"/>
                                        <p:tgtEl>
                                          <p:spTgt spid="3"/>
                                        </p:tgtEl>
                                      </p:cBhvr>
                                    </p:animEffect>
                                  </p:childTnLst>
                                </p:cTn>
                              </p:par>
                            </p:childTnLst>
                          </p:cTn>
                        </p:par>
                        <p:par>
                          <p:cTn id="18" fill="hold">
                            <p:stCondLst>
                              <p:cond delay="2500"/>
                            </p:stCondLst>
                            <p:childTnLst>
                              <p:par>
                                <p:cTn id="19" presetID="2" presetClass="entr" presetSubtype="2" repeatDur="0" restart="never"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1+#ppt_w/2"/>
                                          </p:val>
                                        </p:tav>
                                        <p:tav tm="100000">
                                          <p:val>
                                            <p:strVal val="#ppt_x"/>
                                          </p:val>
                                        </p:tav>
                                      </p:tavLst>
                                    </p:anim>
                                    <p:anim calcmode="lin" valueType="num">
                                      <p:cBhvr additive="base">
                                        <p:cTn id="22" dur="500" fill="hold"/>
                                        <p:tgtEl>
                                          <p:spTgt spid="10"/>
                                        </p:tgtEl>
                                        <p:attrNameLst>
                                          <p:attrName>ppt_y</p:attrName>
                                        </p:attrNameLst>
                                      </p:cBhvr>
                                      <p:tavLst>
                                        <p:tav tm="0">
                                          <p:val>
                                            <p:strVal val="#ppt_y"/>
                                          </p:val>
                                        </p:tav>
                                        <p:tav tm="100000">
                                          <p:val>
                                            <p:strVal val="#ppt_y"/>
                                          </p:val>
                                        </p:tav>
                                      </p:tavLst>
                                    </p:anim>
                                  </p:childTnLst>
                                </p:cTn>
                              </p:par>
                            </p:childTnLst>
                          </p:cTn>
                        </p:par>
                        <p:par>
                          <p:cTn id="23" fill="hold">
                            <p:stCondLst>
                              <p:cond delay="3000"/>
                            </p:stCondLst>
                            <p:childTnLst>
                              <p:par>
                                <p:cTn id="24" presetID="14" presetClass="entr" presetSubtype="10" repeatDur="0" restart="never"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randombar(horizontal)">
                                      <p:cBhvr>
                                        <p:cTn id="26" dur="750"/>
                                        <p:tgtEl>
                                          <p:spTgt spid="4"/>
                                        </p:tgtEl>
                                      </p:cBhvr>
                                    </p:animEffect>
                                  </p:childTnLst>
                                </p:cTn>
                              </p:par>
                            </p:childTnLst>
                          </p:cTn>
                        </p:par>
                        <p:par>
                          <p:cTn id="27" fill="hold">
                            <p:stCondLst>
                              <p:cond delay="3750"/>
                            </p:stCondLst>
                            <p:childTnLst>
                              <p:par>
                                <p:cTn id="28" presetID="22" presetClass="entr" presetSubtype="2" repeatDur="0" restart="never"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wipe(right)">
                                      <p:cBhvr>
                                        <p:cTn id="30" dur="750"/>
                                        <p:tgtEl>
                                          <p:spTgt spid="5"/>
                                        </p:tgtEl>
                                      </p:cBhvr>
                                    </p:animEffect>
                                  </p:childTnLst>
                                </p:cTn>
                              </p:par>
                            </p:childTnLst>
                          </p:cTn>
                        </p:par>
                        <p:par>
                          <p:cTn id="31" fill="hold">
                            <p:stCondLst>
                              <p:cond delay="4500"/>
                            </p:stCondLst>
                            <p:childTnLst>
                              <p:par>
                                <p:cTn id="32" presetID="2" presetClass="entr" presetSubtype="8" repeatDur="0" restart="never"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500" fill="hold"/>
                                        <p:tgtEl>
                                          <p:spTgt spid="12"/>
                                        </p:tgtEl>
                                        <p:attrNameLst>
                                          <p:attrName>ppt_x</p:attrName>
                                        </p:attrNameLst>
                                      </p:cBhvr>
                                      <p:tavLst>
                                        <p:tav tm="0">
                                          <p:val>
                                            <p:strVal val="0-#ppt_w/2"/>
                                          </p:val>
                                        </p:tav>
                                        <p:tav tm="100000">
                                          <p:val>
                                            <p:strVal val="#ppt_x"/>
                                          </p:val>
                                        </p:tav>
                                      </p:tavLst>
                                    </p:anim>
                                    <p:anim calcmode="lin" valueType="num">
                                      <p:cBhvr additive="base">
                                        <p:cTn id="35" dur="500" fill="hold"/>
                                        <p:tgtEl>
                                          <p:spTgt spid="12"/>
                                        </p:tgtEl>
                                        <p:attrNameLst>
                                          <p:attrName>ppt_y</p:attrName>
                                        </p:attrNameLst>
                                      </p:cBhvr>
                                      <p:tavLst>
                                        <p:tav tm="0">
                                          <p:val>
                                            <p:strVal val="#ppt_y"/>
                                          </p:val>
                                        </p:tav>
                                        <p:tav tm="100000">
                                          <p:val>
                                            <p:strVal val="#ppt_y"/>
                                          </p:val>
                                        </p:tav>
                                      </p:tavLst>
                                    </p:anim>
                                  </p:childTnLst>
                                </p:cTn>
                              </p:par>
                            </p:childTnLst>
                          </p:cTn>
                        </p:par>
                        <p:par>
                          <p:cTn id="36" fill="hold">
                            <p:stCondLst>
                              <p:cond delay="5000"/>
                            </p:stCondLst>
                            <p:childTnLst>
                              <p:par>
                                <p:cTn id="37" presetID="14" presetClass="entr" presetSubtype="10" repeatDur="0" restart="never"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randombar(horizontal)">
                                      <p:cBhvr>
                                        <p:cTn id="39" dur="750"/>
                                        <p:tgtEl>
                                          <p:spTgt spid="6"/>
                                        </p:tgtEl>
                                      </p:cBhvr>
                                    </p:animEffect>
                                  </p:childTnLst>
                                </p:cTn>
                              </p:par>
                            </p:childTnLst>
                          </p:cTn>
                        </p:par>
                        <p:par>
                          <p:cTn id="40" fill="hold">
                            <p:stCondLst>
                              <p:cond delay="5750"/>
                            </p:stCondLst>
                            <p:childTnLst>
                              <p:par>
                                <p:cTn id="41" presetID="22" presetClass="entr" presetSubtype="8" repeatDur="0" restart="never"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left)">
                                      <p:cBhvr>
                                        <p:cTn id="43" dur="750"/>
                                        <p:tgtEl>
                                          <p:spTgt spid="7"/>
                                        </p:tgtEl>
                                      </p:cBhvr>
                                    </p:animEffect>
                                  </p:childTnLst>
                                </p:cTn>
                              </p:par>
                            </p:childTnLst>
                          </p:cTn>
                        </p:par>
                        <p:par>
                          <p:cTn id="44" fill="hold">
                            <p:stCondLst>
                              <p:cond delay="6500"/>
                            </p:stCondLst>
                            <p:childTnLst>
                              <p:par>
                                <p:cTn id="45" presetID="2" presetClass="entr" presetSubtype="2" repeatDur="0" restart="never"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500" fill="hold"/>
                                        <p:tgtEl>
                                          <p:spTgt spid="11"/>
                                        </p:tgtEl>
                                        <p:attrNameLst>
                                          <p:attrName>ppt_x</p:attrName>
                                        </p:attrNameLst>
                                      </p:cBhvr>
                                      <p:tavLst>
                                        <p:tav tm="0">
                                          <p:val>
                                            <p:strVal val="1+#ppt_w/2"/>
                                          </p:val>
                                        </p:tav>
                                        <p:tav tm="100000">
                                          <p:val>
                                            <p:strVal val="#ppt_x"/>
                                          </p:val>
                                        </p:tav>
                                      </p:tavLst>
                                    </p:anim>
                                    <p:anim calcmode="lin" valueType="num">
                                      <p:cBhvr additive="base">
                                        <p:cTn id="48" dur="500" fill="hold"/>
                                        <p:tgtEl>
                                          <p:spTgt spid="11"/>
                                        </p:tgtEl>
                                        <p:attrNameLst>
                                          <p:attrName>ppt_y</p:attrName>
                                        </p:attrNameLst>
                                      </p:cBhvr>
                                      <p:tavLst>
                                        <p:tav tm="0">
                                          <p:val>
                                            <p:strVal val="#ppt_y"/>
                                          </p:val>
                                        </p:tav>
                                        <p:tav tm="100000">
                                          <p:val>
                                            <p:strVal val="#ppt_y"/>
                                          </p:val>
                                        </p:tav>
                                      </p:tavLst>
                                    </p:anim>
                                  </p:childTnLst>
                                </p:cTn>
                              </p:par>
                            </p:childTnLst>
                          </p:cTn>
                        </p:par>
                        <p:par>
                          <p:cTn id="49" fill="hold">
                            <p:stCondLst>
                              <p:cond delay="7000"/>
                            </p:stCondLst>
                            <p:childTnLst>
                              <p:par>
                                <p:cTn id="50" presetID="14" presetClass="entr" presetSubtype="10" repeatDur="0" restart="never"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randombar(horizontal)">
                                      <p:cBhvr>
                                        <p:cTn id="52" dur="750"/>
                                        <p:tgtEl>
                                          <p:spTgt spid="8"/>
                                        </p:tgtEl>
                                      </p:cBhvr>
                                    </p:animEffect>
                                  </p:childTnLst>
                                </p:cTn>
                              </p:par>
                            </p:childTnLst>
                          </p:cTn>
                        </p:par>
                        <p:par>
                          <p:cTn id="53" fill="hold">
                            <p:stCondLst>
                              <p:cond delay="7750"/>
                            </p:stCondLst>
                            <p:childTnLst>
                              <p:par>
                                <p:cTn id="54" presetID="22" presetClass="entr" presetSubtype="2" repeatDur="0" restart="never" fill="hold" grpId="0" nodeType="after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wipe(right)">
                                      <p:cBhvr>
                                        <p:cTn id="56" dur="750"/>
                                        <p:tgtEl>
                                          <p:spTgt spid="9"/>
                                        </p:tgtEl>
                                      </p:cBhvr>
                                    </p:animEffect>
                                  </p:childTnLst>
                                </p:cTn>
                              </p:par>
                            </p:childTnLst>
                          </p:cTn>
                        </p:par>
                        <p:par>
                          <p:cTn id="57" fill="hold">
                            <p:stCondLst>
                              <p:cond delay="8500"/>
                            </p:stCondLst>
                            <p:childTnLst>
                              <p:par>
                                <p:cTn id="58" presetID="2" presetClass="entr" presetSubtype="8" repeatDur="0" restart="never" fill="hold" grpId="0" nodeType="afterEffect">
                                  <p:stCondLst>
                                    <p:cond delay="0"/>
                                  </p:stCondLst>
                                  <p:childTnLst>
                                    <p:set>
                                      <p:cBhvr>
                                        <p:cTn id="59" dur="1" fill="hold">
                                          <p:stCondLst>
                                            <p:cond delay="0"/>
                                          </p:stCondLst>
                                        </p:cTn>
                                        <p:tgtEl>
                                          <p:spTgt spid="13"/>
                                        </p:tgtEl>
                                        <p:attrNameLst>
                                          <p:attrName>style.visibility</p:attrName>
                                        </p:attrNameLst>
                                      </p:cBhvr>
                                      <p:to>
                                        <p:strVal val="visible"/>
                                      </p:to>
                                    </p:set>
                                    <p:anim calcmode="lin" valueType="num">
                                      <p:cBhvr additive="base">
                                        <p:cTn id="60" dur="500" fill="hold"/>
                                        <p:tgtEl>
                                          <p:spTgt spid="13"/>
                                        </p:tgtEl>
                                        <p:attrNameLst>
                                          <p:attrName>ppt_x</p:attrName>
                                        </p:attrNameLst>
                                      </p:cBhvr>
                                      <p:tavLst>
                                        <p:tav tm="0">
                                          <p:val>
                                            <p:strVal val="0-#ppt_w/2"/>
                                          </p:val>
                                        </p:tav>
                                        <p:tav tm="100000">
                                          <p:val>
                                            <p:strVal val="#ppt_x"/>
                                          </p:val>
                                        </p:tav>
                                      </p:tavLst>
                                    </p:anim>
                                    <p:anim calcmode="lin" valueType="num">
                                      <p:cBhvr additive="base">
                                        <p:cTn id="61"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p:bldP spid="11" grpId="0"/>
      <p:bldP spid="12" grpId="0"/>
      <p:bldP spid="13" grpId="0"/>
      <p:bldP spid="1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33" name="组合 2732"/>
          <p:cNvGrpSpPr/>
          <p:nvPr/>
        </p:nvGrpSpPr>
        <p:grpSpPr>
          <a:xfrm>
            <a:off x="2302533" y="1781875"/>
            <a:ext cx="2062645" cy="2062645"/>
            <a:chOff x="2823128" y="1959857"/>
            <a:chExt cx="2062645" cy="2062645"/>
          </a:xfrm>
        </p:grpSpPr>
        <p:sp>
          <p:nvSpPr>
            <p:cNvPr id="2399" name="任意多边形 2398"/>
            <p:cNvSpPr/>
            <p:nvPr/>
          </p:nvSpPr>
          <p:spPr>
            <a:xfrm>
              <a:off x="3350509" y="3702451"/>
              <a:ext cx="106319" cy="320051"/>
            </a:xfrm>
            <a:custGeom>
              <a:avLst/>
              <a:gdLst/>
              <a:ahLst/>
              <a:cxnLst/>
              <a:rect l="0" t="0" r="0" b="0"/>
              <a:pathLst>
                <a:path w="106319" h="320051">
                  <a:moveTo>
                    <a:pt x="84442" y="320050"/>
                  </a:moveTo>
                  <a:lnTo>
                    <a:pt x="106318" y="0"/>
                  </a:lnTo>
                  <a:lnTo>
                    <a:pt x="106318"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0" name="任意多边形 2399"/>
            <p:cNvSpPr/>
            <p:nvPr/>
          </p:nvSpPr>
          <p:spPr>
            <a:xfrm>
              <a:off x="3328633" y="3702451"/>
              <a:ext cx="106319" cy="320051"/>
            </a:xfrm>
            <a:custGeom>
              <a:avLst/>
              <a:gdLst/>
              <a:ahLst/>
              <a:cxnLst/>
              <a:rect l="0" t="0" r="0" b="0"/>
              <a:pathLst>
                <a:path w="106319" h="320051">
                  <a:moveTo>
                    <a:pt x="106318" y="320050"/>
                  </a:moveTo>
                  <a:lnTo>
                    <a:pt x="21876" y="0"/>
                  </a:lnTo>
                  <a:lnTo>
                    <a:pt x="21876" y="0"/>
                  </a:lnTo>
                  <a:lnTo>
                    <a:pt x="0" y="32005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1" name="任意多边形 2400"/>
            <p:cNvSpPr/>
            <p:nvPr/>
          </p:nvSpPr>
          <p:spPr>
            <a:xfrm>
              <a:off x="3766373" y="2902327"/>
              <a:ext cx="64098" cy="160026"/>
            </a:xfrm>
            <a:custGeom>
              <a:avLst/>
              <a:gdLst/>
              <a:ahLst/>
              <a:cxnLst/>
              <a:rect l="0" t="0" r="0" b="0"/>
              <a:pathLst>
                <a:path w="64098" h="160026">
                  <a:moveTo>
                    <a:pt x="53159" y="160025"/>
                  </a:moveTo>
                  <a:lnTo>
                    <a:pt x="64097" y="0"/>
                  </a:lnTo>
                  <a:lnTo>
                    <a:pt x="64097" y="0"/>
                  </a:lnTo>
                  <a:lnTo>
                    <a:pt x="0"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2" name="任意多边形 2401"/>
            <p:cNvSpPr/>
            <p:nvPr/>
          </p:nvSpPr>
          <p:spPr>
            <a:xfrm>
              <a:off x="3819532" y="2742302"/>
              <a:ext cx="128195" cy="160026"/>
            </a:xfrm>
            <a:custGeom>
              <a:avLst/>
              <a:gdLst/>
              <a:ahLst/>
              <a:cxnLst/>
              <a:rect l="0" t="0" r="0" b="0"/>
              <a:pathLst>
                <a:path w="128195" h="160026">
                  <a:moveTo>
                    <a:pt x="128194" y="0"/>
                  </a:moveTo>
                  <a:lnTo>
                    <a:pt x="0" y="0"/>
                  </a:lnTo>
                  <a:lnTo>
                    <a:pt x="0" y="0"/>
                  </a:lnTo>
                  <a:lnTo>
                    <a:pt x="64097"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3" name="任意多边形 2402"/>
            <p:cNvSpPr/>
            <p:nvPr/>
          </p:nvSpPr>
          <p:spPr>
            <a:xfrm>
              <a:off x="3819532" y="2742302"/>
              <a:ext cx="64098" cy="160026"/>
            </a:xfrm>
            <a:custGeom>
              <a:avLst/>
              <a:gdLst/>
              <a:ahLst/>
              <a:cxnLst/>
              <a:rect l="0" t="0" r="0" b="0"/>
              <a:pathLst>
                <a:path w="64098" h="160026">
                  <a:moveTo>
                    <a:pt x="0" y="0"/>
                  </a:moveTo>
                  <a:lnTo>
                    <a:pt x="10938" y="160025"/>
                  </a:lnTo>
                  <a:lnTo>
                    <a:pt x="10938" y="160025"/>
                  </a:lnTo>
                  <a:lnTo>
                    <a:pt x="64097"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4" name="任意多边形 2403"/>
            <p:cNvSpPr/>
            <p:nvPr/>
          </p:nvSpPr>
          <p:spPr>
            <a:xfrm>
              <a:off x="3819532" y="2902327"/>
              <a:ext cx="64098" cy="160026"/>
            </a:xfrm>
            <a:custGeom>
              <a:avLst/>
              <a:gdLst/>
              <a:ahLst/>
              <a:cxnLst/>
              <a:rect l="0" t="0" r="0" b="0"/>
              <a:pathLst>
                <a:path w="64098" h="160026">
                  <a:moveTo>
                    <a:pt x="10938" y="0"/>
                  </a:moveTo>
                  <a:lnTo>
                    <a:pt x="0" y="160025"/>
                  </a:lnTo>
                  <a:lnTo>
                    <a:pt x="0" y="160025"/>
                  </a:lnTo>
                  <a:lnTo>
                    <a:pt x="6409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5" name="任意多边形 2404"/>
            <p:cNvSpPr/>
            <p:nvPr/>
          </p:nvSpPr>
          <p:spPr>
            <a:xfrm>
              <a:off x="3563145" y="3222377"/>
              <a:ext cx="32814" cy="160025"/>
            </a:xfrm>
            <a:custGeom>
              <a:avLst/>
              <a:gdLst/>
              <a:ahLst/>
              <a:cxnLst/>
              <a:rect l="0" t="0" r="0" b="0"/>
              <a:pathLst>
                <a:path w="32814" h="160025">
                  <a:moveTo>
                    <a:pt x="0" y="160024"/>
                  </a:moveTo>
                  <a:lnTo>
                    <a:pt x="21875" y="160024"/>
                  </a:lnTo>
                  <a:lnTo>
                    <a:pt x="21875" y="160024"/>
                  </a:lnTo>
                  <a:lnTo>
                    <a:pt x="3281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6" name="任意多边形 2405"/>
            <p:cNvSpPr/>
            <p:nvPr/>
          </p:nvSpPr>
          <p:spPr>
            <a:xfrm>
              <a:off x="3649117" y="3062352"/>
              <a:ext cx="170416" cy="320050"/>
            </a:xfrm>
            <a:custGeom>
              <a:avLst/>
              <a:gdLst/>
              <a:ahLst/>
              <a:cxnLst/>
              <a:rect l="0" t="0" r="0" b="0"/>
              <a:pathLst>
                <a:path w="170416" h="320050">
                  <a:moveTo>
                    <a:pt x="42221" y="320049"/>
                  </a:moveTo>
                  <a:lnTo>
                    <a:pt x="170415" y="0"/>
                  </a:lnTo>
                  <a:lnTo>
                    <a:pt x="170415" y="0"/>
                  </a:lnTo>
                  <a:lnTo>
                    <a:pt x="0"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7" name="任意多边形 2406"/>
            <p:cNvSpPr/>
            <p:nvPr/>
          </p:nvSpPr>
          <p:spPr>
            <a:xfrm>
              <a:off x="3649117" y="3062352"/>
              <a:ext cx="170416" cy="160026"/>
            </a:xfrm>
            <a:custGeom>
              <a:avLst/>
              <a:gdLst/>
              <a:ahLst/>
              <a:cxnLst/>
              <a:rect l="0" t="0" r="0" b="0"/>
              <a:pathLst>
                <a:path w="170416" h="160026">
                  <a:moveTo>
                    <a:pt x="170415" y="0"/>
                  </a:moveTo>
                  <a:lnTo>
                    <a:pt x="117256" y="0"/>
                  </a:lnTo>
                  <a:lnTo>
                    <a:pt x="117256" y="0"/>
                  </a:lnTo>
                  <a:lnTo>
                    <a:pt x="0"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8" name="任意多边形 2407"/>
            <p:cNvSpPr/>
            <p:nvPr/>
          </p:nvSpPr>
          <p:spPr>
            <a:xfrm>
              <a:off x="3649117" y="3062352"/>
              <a:ext cx="64098" cy="160026"/>
            </a:xfrm>
            <a:custGeom>
              <a:avLst/>
              <a:gdLst/>
              <a:ahLst/>
              <a:cxnLst/>
              <a:rect l="0" t="0" r="0" b="0"/>
              <a:pathLst>
                <a:path w="64098" h="160026">
                  <a:moveTo>
                    <a:pt x="64097" y="0"/>
                  </a:moveTo>
                  <a:lnTo>
                    <a:pt x="42221" y="0"/>
                  </a:lnTo>
                  <a:lnTo>
                    <a:pt x="42221" y="0"/>
                  </a:lnTo>
                  <a:lnTo>
                    <a:pt x="0"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9" name="任意多边形 2408"/>
            <p:cNvSpPr/>
            <p:nvPr/>
          </p:nvSpPr>
          <p:spPr>
            <a:xfrm>
              <a:off x="3563145" y="3062352"/>
              <a:ext cx="128194" cy="160026"/>
            </a:xfrm>
            <a:custGeom>
              <a:avLst/>
              <a:gdLst/>
              <a:ahLst/>
              <a:cxnLst/>
              <a:rect l="0" t="0" r="0" b="0"/>
              <a:pathLst>
                <a:path w="128194" h="160026">
                  <a:moveTo>
                    <a:pt x="128193" y="0"/>
                  </a:moveTo>
                  <a:lnTo>
                    <a:pt x="0" y="0"/>
                  </a:lnTo>
                  <a:lnTo>
                    <a:pt x="0" y="0"/>
                  </a:lnTo>
                  <a:lnTo>
                    <a:pt x="85972"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0" name="任意多边形 2409"/>
            <p:cNvSpPr/>
            <p:nvPr/>
          </p:nvSpPr>
          <p:spPr>
            <a:xfrm>
              <a:off x="3563145" y="3062352"/>
              <a:ext cx="85973" cy="160026"/>
            </a:xfrm>
            <a:custGeom>
              <a:avLst/>
              <a:gdLst/>
              <a:ahLst/>
              <a:cxnLst/>
              <a:rect l="0" t="0" r="0" b="0"/>
              <a:pathLst>
                <a:path w="85973" h="160026">
                  <a:moveTo>
                    <a:pt x="0" y="0"/>
                  </a:moveTo>
                  <a:lnTo>
                    <a:pt x="32813" y="160025"/>
                  </a:lnTo>
                  <a:lnTo>
                    <a:pt x="32813" y="160025"/>
                  </a:lnTo>
                  <a:lnTo>
                    <a:pt x="85972"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1" name="任意多边形 2410"/>
            <p:cNvSpPr/>
            <p:nvPr/>
          </p:nvSpPr>
          <p:spPr>
            <a:xfrm>
              <a:off x="3585020" y="3222377"/>
              <a:ext cx="106319" cy="160025"/>
            </a:xfrm>
            <a:custGeom>
              <a:avLst/>
              <a:gdLst/>
              <a:ahLst/>
              <a:cxnLst/>
              <a:rect l="0" t="0" r="0" b="0"/>
              <a:pathLst>
                <a:path w="106319" h="160025">
                  <a:moveTo>
                    <a:pt x="0" y="160024"/>
                  </a:moveTo>
                  <a:lnTo>
                    <a:pt x="106318" y="160024"/>
                  </a:lnTo>
                  <a:lnTo>
                    <a:pt x="106318" y="160024"/>
                  </a:lnTo>
                  <a:lnTo>
                    <a:pt x="6409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2" name="任意多边形 2411"/>
            <p:cNvSpPr/>
            <p:nvPr/>
          </p:nvSpPr>
          <p:spPr>
            <a:xfrm>
              <a:off x="3585020" y="3222377"/>
              <a:ext cx="64098" cy="160025"/>
            </a:xfrm>
            <a:custGeom>
              <a:avLst/>
              <a:gdLst/>
              <a:ahLst/>
              <a:cxnLst/>
              <a:rect l="0" t="0" r="0" b="0"/>
              <a:pathLst>
                <a:path w="64098" h="160025">
                  <a:moveTo>
                    <a:pt x="10938" y="0"/>
                  </a:moveTo>
                  <a:lnTo>
                    <a:pt x="0" y="160024"/>
                  </a:lnTo>
                  <a:lnTo>
                    <a:pt x="0" y="160024"/>
                  </a:lnTo>
                  <a:lnTo>
                    <a:pt x="6409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3" name="任意多边形 2412"/>
            <p:cNvSpPr/>
            <p:nvPr/>
          </p:nvSpPr>
          <p:spPr>
            <a:xfrm>
              <a:off x="3649117" y="3062352"/>
              <a:ext cx="117257" cy="160026"/>
            </a:xfrm>
            <a:custGeom>
              <a:avLst/>
              <a:gdLst/>
              <a:ahLst/>
              <a:cxnLst/>
              <a:rect l="0" t="0" r="0" b="0"/>
              <a:pathLst>
                <a:path w="117257" h="160026">
                  <a:moveTo>
                    <a:pt x="117256" y="0"/>
                  </a:moveTo>
                  <a:lnTo>
                    <a:pt x="64097" y="0"/>
                  </a:lnTo>
                  <a:lnTo>
                    <a:pt x="64097" y="0"/>
                  </a:lnTo>
                  <a:lnTo>
                    <a:pt x="0"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4" name="任意多边形 2413"/>
            <p:cNvSpPr/>
            <p:nvPr/>
          </p:nvSpPr>
          <p:spPr>
            <a:xfrm>
              <a:off x="3531861" y="3222377"/>
              <a:ext cx="64098" cy="160025"/>
            </a:xfrm>
            <a:custGeom>
              <a:avLst/>
              <a:gdLst/>
              <a:ahLst/>
              <a:cxnLst/>
              <a:rect l="0" t="0" r="0" b="0"/>
              <a:pathLst>
                <a:path w="64098" h="160025">
                  <a:moveTo>
                    <a:pt x="31284" y="160024"/>
                  </a:moveTo>
                  <a:lnTo>
                    <a:pt x="64097" y="0"/>
                  </a:lnTo>
                  <a:lnTo>
                    <a:pt x="64097" y="0"/>
                  </a:lnTo>
                  <a:lnTo>
                    <a:pt x="0" y="16002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6" name="任意多边形 2415"/>
            <p:cNvSpPr/>
            <p:nvPr/>
          </p:nvSpPr>
          <p:spPr>
            <a:xfrm>
              <a:off x="3434951" y="3702451"/>
              <a:ext cx="128195" cy="320051"/>
            </a:xfrm>
            <a:custGeom>
              <a:avLst/>
              <a:gdLst/>
              <a:ahLst/>
              <a:cxnLst/>
              <a:rect l="0" t="0" r="0" b="0"/>
              <a:pathLst>
                <a:path w="128195" h="320051">
                  <a:moveTo>
                    <a:pt x="21876" y="0"/>
                  </a:moveTo>
                  <a:lnTo>
                    <a:pt x="0" y="320050"/>
                  </a:lnTo>
                  <a:lnTo>
                    <a:pt x="0" y="320050"/>
                  </a:lnTo>
                  <a:lnTo>
                    <a:pt x="12819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7" name="任意多边形 2416"/>
            <p:cNvSpPr/>
            <p:nvPr/>
          </p:nvSpPr>
          <p:spPr>
            <a:xfrm>
              <a:off x="3563145" y="3382401"/>
              <a:ext cx="21876" cy="320051"/>
            </a:xfrm>
            <a:custGeom>
              <a:avLst/>
              <a:gdLst/>
              <a:ahLst/>
              <a:cxnLst/>
              <a:rect l="0" t="0" r="0" b="0"/>
              <a:pathLst>
                <a:path w="21876" h="320051">
                  <a:moveTo>
                    <a:pt x="21875" y="0"/>
                  </a:moveTo>
                  <a:lnTo>
                    <a:pt x="0" y="0"/>
                  </a:lnTo>
                  <a:lnTo>
                    <a:pt x="0" y="0"/>
                  </a:lnTo>
                  <a:lnTo>
                    <a:pt x="0" y="32005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8" name="任意多边形 2417"/>
            <p:cNvSpPr/>
            <p:nvPr/>
          </p:nvSpPr>
          <p:spPr>
            <a:xfrm>
              <a:off x="3563145" y="3382401"/>
              <a:ext cx="128194" cy="320051"/>
            </a:xfrm>
            <a:custGeom>
              <a:avLst/>
              <a:gdLst/>
              <a:ahLst/>
              <a:cxnLst/>
              <a:rect l="0" t="0" r="0" b="0"/>
              <a:pathLst>
                <a:path w="128194" h="320051">
                  <a:moveTo>
                    <a:pt x="128193" y="0"/>
                  </a:moveTo>
                  <a:lnTo>
                    <a:pt x="21875" y="0"/>
                  </a:lnTo>
                  <a:lnTo>
                    <a:pt x="21875" y="0"/>
                  </a:lnTo>
                  <a:lnTo>
                    <a:pt x="0" y="32005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9" name="任意多边形 2418"/>
            <p:cNvSpPr/>
            <p:nvPr/>
          </p:nvSpPr>
          <p:spPr>
            <a:xfrm>
              <a:off x="3531861" y="3382401"/>
              <a:ext cx="31285" cy="320051"/>
            </a:xfrm>
            <a:custGeom>
              <a:avLst/>
              <a:gdLst/>
              <a:ahLst/>
              <a:cxnLst/>
              <a:rect l="0" t="0" r="0" b="0"/>
              <a:pathLst>
                <a:path w="31285" h="320051">
                  <a:moveTo>
                    <a:pt x="31284" y="0"/>
                  </a:moveTo>
                  <a:lnTo>
                    <a:pt x="0" y="0"/>
                  </a:lnTo>
                  <a:lnTo>
                    <a:pt x="0" y="0"/>
                  </a:lnTo>
                  <a:lnTo>
                    <a:pt x="31284" y="32005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1" name="任意多边形 2420"/>
            <p:cNvSpPr/>
            <p:nvPr/>
          </p:nvSpPr>
          <p:spPr>
            <a:xfrm>
              <a:off x="3244191" y="3702451"/>
              <a:ext cx="106319" cy="320051"/>
            </a:xfrm>
            <a:custGeom>
              <a:avLst/>
              <a:gdLst/>
              <a:ahLst/>
              <a:cxnLst/>
              <a:rect l="0" t="0" r="0" b="0"/>
              <a:pathLst>
                <a:path w="106319" h="320051">
                  <a:moveTo>
                    <a:pt x="84442" y="320050"/>
                  </a:moveTo>
                  <a:lnTo>
                    <a:pt x="106318" y="0"/>
                  </a:lnTo>
                  <a:lnTo>
                    <a:pt x="106318"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4" name="任意多边形 2423"/>
            <p:cNvSpPr/>
            <p:nvPr/>
          </p:nvSpPr>
          <p:spPr>
            <a:xfrm>
              <a:off x="3062838" y="3596133"/>
              <a:ext cx="117257" cy="213185"/>
            </a:xfrm>
            <a:custGeom>
              <a:avLst/>
              <a:gdLst/>
              <a:ahLst/>
              <a:cxnLst/>
              <a:rect l="0" t="0" r="0" b="0"/>
              <a:pathLst>
                <a:path w="117257" h="213185">
                  <a:moveTo>
                    <a:pt x="53159" y="0"/>
                  </a:moveTo>
                  <a:lnTo>
                    <a:pt x="0" y="213184"/>
                  </a:lnTo>
                  <a:lnTo>
                    <a:pt x="0" y="213184"/>
                  </a:lnTo>
                  <a:lnTo>
                    <a:pt x="117256"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5" name="任意多边形 2424"/>
            <p:cNvSpPr/>
            <p:nvPr/>
          </p:nvSpPr>
          <p:spPr>
            <a:xfrm>
              <a:off x="3062838" y="3649292"/>
              <a:ext cx="181354" cy="160026"/>
            </a:xfrm>
            <a:custGeom>
              <a:avLst/>
              <a:gdLst/>
              <a:ahLst/>
              <a:cxnLst/>
              <a:rect l="0" t="0" r="0" b="0"/>
              <a:pathLst>
                <a:path w="181354" h="160026">
                  <a:moveTo>
                    <a:pt x="0" y="160025"/>
                  </a:moveTo>
                  <a:lnTo>
                    <a:pt x="181353" y="53159"/>
                  </a:lnTo>
                  <a:lnTo>
                    <a:pt x="181353" y="53159"/>
                  </a:lnTo>
                  <a:lnTo>
                    <a:pt x="11725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6" name="任意多边形 2425"/>
            <p:cNvSpPr/>
            <p:nvPr/>
          </p:nvSpPr>
          <p:spPr>
            <a:xfrm>
              <a:off x="3126935" y="3862476"/>
              <a:ext cx="201699" cy="160026"/>
            </a:xfrm>
            <a:custGeom>
              <a:avLst/>
              <a:gdLst/>
              <a:ahLst/>
              <a:cxnLst/>
              <a:rect l="0" t="0" r="0" b="0"/>
              <a:pathLst>
                <a:path w="201699" h="160026">
                  <a:moveTo>
                    <a:pt x="95380" y="160025"/>
                  </a:moveTo>
                  <a:lnTo>
                    <a:pt x="201698" y="160025"/>
                  </a:lnTo>
                  <a:lnTo>
                    <a:pt x="201698" y="160025"/>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7" name="任意多边形 2426"/>
            <p:cNvSpPr/>
            <p:nvPr/>
          </p:nvSpPr>
          <p:spPr>
            <a:xfrm>
              <a:off x="3126935" y="3702451"/>
              <a:ext cx="201699" cy="320051"/>
            </a:xfrm>
            <a:custGeom>
              <a:avLst/>
              <a:gdLst/>
              <a:ahLst/>
              <a:cxnLst/>
              <a:rect l="0" t="0" r="0" b="0"/>
              <a:pathLst>
                <a:path w="201699" h="320051">
                  <a:moveTo>
                    <a:pt x="201698" y="320050"/>
                  </a:moveTo>
                  <a:lnTo>
                    <a:pt x="117256" y="0"/>
                  </a:lnTo>
                  <a:lnTo>
                    <a:pt x="117256" y="0"/>
                  </a:lnTo>
                  <a:lnTo>
                    <a:pt x="0"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8" name="任意多边形 2427"/>
            <p:cNvSpPr/>
            <p:nvPr/>
          </p:nvSpPr>
          <p:spPr>
            <a:xfrm>
              <a:off x="3009679" y="3862476"/>
              <a:ext cx="212637" cy="160026"/>
            </a:xfrm>
            <a:custGeom>
              <a:avLst/>
              <a:gdLst/>
              <a:ahLst/>
              <a:cxnLst/>
              <a:rect l="0" t="0" r="0" b="0"/>
              <a:pathLst>
                <a:path w="212637" h="160026">
                  <a:moveTo>
                    <a:pt x="0" y="160025"/>
                  </a:moveTo>
                  <a:lnTo>
                    <a:pt x="212636" y="160025"/>
                  </a:lnTo>
                  <a:lnTo>
                    <a:pt x="212636" y="160025"/>
                  </a:lnTo>
                  <a:lnTo>
                    <a:pt x="11725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9" name="任意多边形 2428"/>
            <p:cNvSpPr/>
            <p:nvPr/>
          </p:nvSpPr>
          <p:spPr>
            <a:xfrm>
              <a:off x="3009679" y="3809317"/>
              <a:ext cx="117257" cy="213185"/>
            </a:xfrm>
            <a:custGeom>
              <a:avLst/>
              <a:gdLst/>
              <a:ahLst/>
              <a:cxnLst/>
              <a:rect l="0" t="0" r="0" b="0"/>
              <a:pathLst>
                <a:path w="117257" h="213185">
                  <a:moveTo>
                    <a:pt x="53159" y="0"/>
                  </a:moveTo>
                  <a:lnTo>
                    <a:pt x="0" y="213184"/>
                  </a:lnTo>
                  <a:lnTo>
                    <a:pt x="0" y="213184"/>
                  </a:lnTo>
                  <a:lnTo>
                    <a:pt x="117256"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0" name="任意多边形 2429"/>
            <p:cNvSpPr/>
            <p:nvPr/>
          </p:nvSpPr>
          <p:spPr>
            <a:xfrm>
              <a:off x="3062838" y="3702451"/>
              <a:ext cx="181354" cy="160026"/>
            </a:xfrm>
            <a:custGeom>
              <a:avLst/>
              <a:gdLst/>
              <a:ahLst/>
              <a:cxnLst/>
              <a:rect l="0" t="0" r="0" b="0"/>
              <a:pathLst>
                <a:path w="181354" h="160026">
                  <a:moveTo>
                    <a:pt x="181353" y="0"/>
                  </a:moveTo>
                  <a:lnTo>
                    <a:pt x="0" y="106866"/>
                  </a:lnTo>
                  <a:lnTo>
                    <a:pt x="0" y="106866"/>
                  </a:lnTo>
                  <a:lnTo>
                    <a:pt x="64097"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3" name="任意多边形 2432"/>
            <p:cNvSpPr/>
            <p:nvPr/>
          </p:nvSpPr>
          <p:spPr>
            <a:xfrm>
              <a:off x="3169156" y="3276083"/>
              <a:ext cx="181354" cy="160026"/>
            </a:xfrm>
            <a:custGeom>
              <a:avLst/>
              <a:gdLst/>
              <a:ahLst/>
              <a:cxnLst/>
              <a:rect l="0" t="0" r="0" b="0"/>
              <a:pathLst>
                <a:path w="181354" h="160026">
                  <a:moveTo>
                    <a:pt x="181353" y="0"/>
                  </a:moveTo>
                  <a:lnTo>
                    <a:pt x="0" y="106866"/>
                  </a:lnTo>
                  <a:lnTo>
                    <a:pt x="0" y="106866"/>
                  </a:lnTo>
                  <a:lnTo>
                    <a:pt x="64097"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4" name="任意多边形 2433"/>
            <p:cNvSpPr/>
            <p:nvPr/>
          </p:nvSpPr>
          <p:spPr>
            <a:xfrm>
              <a:off x="3115997" y="3382949"/>
              <a:ext cx="117257" cy="213185"/>
            </a:xfrm>
            <a:custGeom>
              <a:avLst/>
              <a:gdLst/>
              <a:ahLst/>
              <a:cxnLst/>
              <a:rect l="0" t="0" r="0" b="0"/>
              <a:pathLst>
                <a:path w="117257" h="213185">
                  <a:moveTo>
                    <a:pt x="53159" y="0"/>
                  </a:moveTo>
                  <a:lnTo>
                    <a:pt x="0" y="213184"/>
                  </a:lnTo>
                  <a:lnTo>
                    <a:pt x="0" y="213184"/>
                  </a:lnTo>
                  <a:lnTo>
                    <a:pt x="117256"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5" name="任意多边形 2434"/>
            <p:cNvSpPr/>
            <p:nvPr/>
          </p:nvSpPr>
          <p:spPr>
            <a:xfrm>
              <a:off x="3169156" y="3169765"/>
              <a:ext cx="117257" cy="213185"/>
            </a:xfrm>
            <a:custGeom>
              <a:avLst/>
              <a:gdLst/>
              <a:ahLst/>
              <a:cxnLst/>
              <a:rect l="0" t="0" r="0" b="0"/>
              <a:pathLst>
                <a:path w="117257" h="213185">
                  <a:moveTo>
                    <a:pt x="53159" y="0"/>
                  </a:moveTo>
                  <a:lnTo>
                    <a:pt x="0" y="213184"/>
                  </a:lnTo>
                  <a:lnTo>
                    <a:pt x="0" y="213184"/>
                  </a:lnTo>
                  <a:lnTo>
                    <a:pt x="117256"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6" name="任意多边形 2435"/>
            <p:cNvSpPr/>
            <p:nvPr/>
          </p:nvSpPr>
          <p:spPr>
            <a:xfrm>
              <a:off x="3169156" y="3222924"/>
              <a:ext cx="181354" cy="160026"/>
            </a:xfrm>
            <a:custGeom>
              <a:avLst/>
              <a:gdLst/>
              <a:ahLst/>
              <a:cxnLst/>
              <a:rect l="0" t="0" r="0" b="0"/>
              <a:pathLst>
                <a:path w="181354" h="160026">
                  <a:moveTo>
                    <a:pt x="0" y="160025"/>
                  </a:moveTo>
                  <a:lnTo>
                    <a:pt x="181353" y="53159"/>
                  </a:lnTo>
                  <a:lnTo>
                    <a:pt x="181353" y="53159"/>
                  </a:lnTo>
                  <a:lnTo>
                    <a:pt x="11725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7" name="任意多边形 2436"/>
            <p:cNvSpPr/>
            <p:nvPr/>
          </p:nvSpPr>
          <p:spPr>
            <a:xfrm>
              <a:off x="3414606" y="3329243"/>
              <a:ext cx="117256" cy="53159"/>
            </a:xfrm>
            <a:custGeom>
              <a:avLst/>
              <a:gdLst/>
              <a:ahLst/>
              <a:cxnLst/>
              <a:rect l="0" t="0" r="0" b="0"/>
              <a:pathLst>
                <a:path w="117256" h="53159">
                  <a:moveTo>
                    <a:pt x="64096" y="53158"/>
                  </a:moveTo>
                  <a:lnTo>
                    <a:pt x="117255" y="53158"/>
                  </a:lnTo>
                  <a:lnTo>
                    <a:pt x="117255" y="53158"/>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8" name="任意多边形 2437"/>
            <p:cNvSpPr/>
            <p:nvPr/>
          </p:nvSpPr>
          <p:spPr>
            <a:xfrm>
              <a:off x="3414606" y="3222377"/>
              <a:ext cx="181353" cy="160025"/>
            </a:xfrm>
            <a:custGeom>
              <a:avLst/>
              <a:gdLst/>
              <a:ahLst/>
              <a:cxnLst/>
              <a:rect l="0" t="0" r="0" b="0"/>
              <a:pathLst>
                <a:path w="181353" h="160025">
                  <a:moveTo>
                    <a:pt x="117255" y="160024"/>
                  </a:moveTo>
                  <a:lnTo>
                    <a:pt x="181352" y="0"/>
                  </a:lnTo>
                  <a:lnTo>
                    <a:pt x="181352" y="0"/>
                  </a:lnTo>
                  <a:lnTo>
                    <a:pt x="0" y="10686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9" name="任意多边形 2438"/>
            <p:cNvSpPr/>
            <p:nvPr/>
          </p:nvSpPr>
          <p:spPr>
            <a:xfrm>
              <a:off x="3414606" y="3329243"/>
              <a:ext cx="64097" cy="53159"/>
            </a:xfrm>
            <a:custGeom>
              <a:avLst/>
              <a:gdLst/>
              <a:ahLst/>
              <a:cxnLst/>
              <a:rect l="0" t="0" r="0" b="0"/>
              <a:pathLst>
                <a:path w="64097" h="53159">
                  <a:moveTo>
                    <a:pt x="20345" y="53158"/>
                  </a:moveTo>
                  <a:lnTo>
                    <a:pt x="64096" y="53158"/>
                  </a:lnTo>
                  <a:lnTo>
                    <a:pt x="64096" y="53158"/>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0" name="任意多边形 2439"/>
            <p:cNvSpPr/>
            <p:nvPr/>
          </p:nvSpPr>
          <p:spPr>
            <a:xfrm>
              <a:off x="3233253" y="3276083"/>
              <a:ext cx="181354" cy="160026"/>
            </a:xfrm>
            <a:custGeom>
              <a:avLst/>
              <a:gdLst/>
              <a:ahLst/>
              <a:cxnLst/>
              <a:rect l="0" t="0" r="0" b="0"/>
              <a:pathLst>
                <a:path w="181354" h="160026">
                  <a:moveTo>
                    <a:pt x="117256" y="0"/>
                  </a:moveTo>
                  <a:lnTo>
                    <a:pt x="0" y="160025"/>
                  </a:lnTo>
                  <a:lnTo>
                    <a:pt x="0" y="160025"/>
                  </a:lnTo>
                  <a:lnTo>
                    <a:pt x="181353" y="5316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1" name="任意多边形 2440"/>
            <p:cNvSpPr/>
            <p:nvPr/>
          </p:nvSpPr>
          <p:spPr>
            <a:xfrm>
              <a:off x="3115997" y="3489267"/>
              <a:ext cx="181354" cy="160026"/>
            </a:xfrm>
            <a:custGeom>
              <a:avLst/>
              <a:gdLst/>
              <a:ahLst/>
              <a:cxnLst/>
              <a:rect l="0" t="0" r="0" b="0"/>
              <a:pathLst>
                <a:path w="181354" h="160026">
                  <a:moveTo>
                    <a:pt x="0" y="106866"/>
                  </a:moveTo>
                  <a:lnTo>
                    <a:pt x="64097" y="160025"/>
                  </a:lnTo>
                  <a:lnTo>
                    <a:pt x="64097" y="160025"/>
                  </a:lnTo>
                  <a:lnTo>
                    <a:pt x="18135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2" name="任意多边形 2441"/>
            <p:cNvSpPr/>
            <p:nvPr/>
          </p:nvSpPr>
          <p:spPr>
            <a:xfrm>
              <a:off x="3115997" y="3436108"/>
              <a:ext cx="181354" cy="160026"/>
            </a:xfrm>
            <a:custGeom>
              <a:avLst/>
              <a:gdLst/>
              <a:ahLst/>
              <a:cxnLst/>
              <a:rect l="0" t="0" r="0" b="0"/>
              <a:pathLst>
                <a:path w="181354" h="160026">
                  <a:moveTo>
                    <a:pt x="117256" y="0"/>
                  </a:moveTo>
                  <a:lnTo>
                    <a:pt x="0" y="160025"/>
                  </a:lnTo>
                  <a:lnTo>
                    <a:pt x="0" y="160025"/>
                  </a:lnTo>
                  <a:lnTo>
                    <a:pt x="181353"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3" name="任意多边形 2442"/>
            <p:cNvSpPr/>
            <p:nvPr/>
          </p:nvSpPr>
          <p:spPr>
            <a:xfrm>
              <a:off x="3297350" y="3329243"/>
              <a:ext cx="137602" cy="160025"/>
            </a:xfrm>
            <a:custGeom>
              <a:avLst/>
              <a:gdLst/>
              <a:ahLst/>
              <a:cxnLst/>
              <a:rect l="0" t="0" r="0" b="0"/>
              <a:pathLst>
                <a:path w="137602" h="160025">
                  <a:moveTo>
                    <a:pt x="137601" y="53158"/>
                  </a:moveTo>
                  <a:lnTo>
                    <a:pt x="117256" y="0"/>
                  </a:lnTo>
                  <a:lnTo>
                    <a:pt x="117256" y="0"/>
                  </a:lnTo>
                  <a:lnTo>
                    <a:pt x="0" y="16002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4" name="任意多边形 2443"/>
            <p:cNvSpPr/>
            <p:nvPr/>
          </p:nvSpPr>
          <p:spPr>
            <a:xfrm>
              <a:off x="3233253" y="3329243"/>
              <a:ext cx="181354" cy="160025"/>
            </a:xfrm>
            <a:custGeom>
              <a:avLst/>
              <a:gdLst/>
              <a:ahLst/>
              <a:cxnLst/>
              <a:rect l="0" t="0" r="0" b="0"/>
              <a:pathLst>
                <a:path w="181354" h="160025">
                  <a:moveTo>
                    <a:pt x="181353" y="0"/>
                  </a:moveTo>
                  <a:lnTo>
                    <a:pt x="0" y="106865"/>
                  </a:lnTo>
                  <a:lnTo>
                    <a:pt x="0" y="106865"/>
                  </a:lnTo>
                  <a:lnTo>
                    <a:pt x="64097" y="16002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5" name="任意多边形 2444"/>
            <p:cNvSpPr/>
            <p:nvPr/>
          </p:nvSpPr>
          <p:spPr>
            <a:xfrm>
              <a:off x="3361447" y="3382401"/>
              <a:ext cx="117256" cy="160026"/>
            </a:xfrm>
            <a:custGeom>
              <a:avLst/>
              <a:gdLst/>
              <a:ahLst/>
              <a:cxnLst/>
              <a:rect l="0" t="0" r="0" b="0"/>
              <a:pathLst>
                <a:path w="117256" h="160026">
                  <a:moveTo>
                    <a:pt x="117255" y="0"/>
                  </a:moveTo>
                  <a:lnTo>
                    <a:pt x="73504" y="0"/>
                  </a:lnTo>
                  <a:lnTo>
                    <a:pt x="73504" y="0"/>
                  </a:lnTo>
                  <a:lnTo>
                    <a:pt x="0"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6" name="任意多边形 2445"/>
            <p:cNvSpPr/>
            <p:nvPr/>
          </p:nvSpPr>
          <p:spPr>
            <a:xfrm>
              <a:off x="3361447" y="3382401"/>
              <a:ext cx="170415" cy="160026"/>
            </a:xfrm>
            <a:custGeom>
              <a:avLst/>
              <a:gdLst/>
              <a:ahLst/>
              <a:cxnLst/>
              <a:rect l="0" t="0" r="0" b="0"/>
              <a:pathLst>
                <a:path w="170415" h="160026">
                  <a:moveTo>
                    <a:pt x="170414" y="0"/>
                  </a:moveTo>
                  <a:lnTo>
                    <a:pt x="117255" y="0"/>
                  </a:lnTo>
                  <a:lnTo>
                    <a:pt x="117255" y="0"/>
                  </a:lnTo>
                  <a:lnTo>
                    <a:pt x="0"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7" name="任意多边形 2446"/>
            <p:cNvSpPr/>
            <p:nvPr/>
          </p:nvSpPr>
          <p:spPr>
            <a:xfrm>
              <a:off x="3361447" y="3542426"/>
              <a:ext cx="201699" cy="160026"/>
            </a:xfrm>
            <a:custGeom>
              <a:avLst/>
              <a:gdLst/>
              <a:ahLst/>
              <a:cxnLst/>
              <a:rect l="0" t="0" r="0" b="0"/>
              <a:pathLst>
                <a:path w="201699" h="160026">
                  <a:moveTo>
                    <a:pt x="95380" y="160025"/>
                  </a:moveTo>
                  <a:lnTo>
                    <a:pt x="201698" y="160025"/>
                  </a:lnTo>
                  <a:lnTo>
                    <a:pt x="201698" y="160025"/>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8" name="任意多边形 2447"/>
            <p:cNvSpPr/>
            <p:nvPr/>
          </p:nvSpPr>
          <p:spPr>
            <a:xfrm>
              <a:off x="3361447" y="3382401"/>
              <a:ext cx="201699" cy="320051"/>
            </a:xfrm>
            <a:custGeom>
              <a:avLst/>
              <a:gdLst/>
              <a:ahLst/>
              <a:cxnLst/>
              <a:rect l="0" t="0" r="0" b="0"/>
              <a:pathLst>
                <a:path w="201699" h="320051">
                  <a:moveTo>
                    <a:pt x="201698" y="320050"/>
                  </a:moveTo>
                  <a:lnTo>
                    <a:pt x="170414" y="0"/>
                  </a:lnTo>
                  <a:lnTo>
                    <a:pt x="170414" y="0"/>
                  </a:lnTo>
                  <a:lnTo>
                    <a:pt x="0"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9" name="任意多边形 2448"/>
            <p:cNvSpPr/>
            <p:nvPr/>
          </p:nvSpPr>
          <p:spPr>
            <a:xfrm>
              <a:off x="3297350" y="3382401"/>
              <a:ext cx="137602" cy="160026"/>
            </a:xfrm>
            <a:custGeom>
              <a:avLst/>
              <a:gdLst/>
              <a:ahLst/>
              <a:cxnLst/>
              <a:rect l="0" t="0" r="0" b="0"/>
              <a:pathLst>
                <a:path w="137602" h="160026">
                  <a:moveTo>
                    <a:pt x="137601" y="0"/>
                  </a:moveTo>
                  <a:lnTo>
                    <a:pt x="0" y="106866"/>
                  </a:lnTo>
                  <a:lnTo>
                    <a:pt x="0" y="106866"/>
                  </a:lnTo>
                  <a:lnTo>
                    <a:pt x="64097"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0" name="任意多边形 2449"/>
            <p:cNvSpPr/>
            <p:nvPr/>
          </p:nvSpPr>
          <p:spPr>
            <a:xfrm>
              <a:off x="3350509" y="3542426"/>
              <a:ext cx="106319" cy="160026"/>
            </a:xfrm>
            <a:custGeom>
              <a:avLst/>
              <a:gdLst/>
              <a:ahLst/>
              <a:cxnLst/>
              <a:rect l="0" t="0" r="0" b="0"/>
              <a:pathLst>
                <a:path w="106319" h="160026">
                  <a:moveTo>
                    <a:pt x="0" y="160025"/>
                  </a:moveTo>
                  <a:lnTo>
                    <a:pt x="106318" y="160025"/>
                  </a:lnTo>
                  <a:lnTo>
                    <a:pt x="106318" y="160025"/>
                  </a:lnTo>
                  <a:lnTo>
                    <a:pt x="1093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1" name="任意多边形 2450"/>
            <p:cNvSpPr/>
            <p:nvPr/>
          </p:nvSpPr>
          <p:spPr>
            <a:xfrm>
              <a:off x="3244191" y="3542426"/>
              <a:ext cx="117257" cy="160026"/>
            </a:xfrm>
            <a:custGeom>
              <a:avLst/>
              <a:gdLst/>
              <a:ahLst/>
              <a:cxnLst/>
              <a:rect l="0" t="0" r="0" b="0"/>
              <a:pathLst>
                <a:path w="117257" h="160026">
                  <a:moveTo>
                    <a:pt x="0" y="160025"/>
                  </a:moveTo>
                  <a:lnTo>
                    <a:pt x="106318" y="160025"/>
                  </a:lnTo>
                  <a:lnTo>
                    <a:pt x="106318" y="160025"/>
                  </a:lnTo>
                  <a:lnTo>
                    <a:pt x="11725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2" name="任意多边形 2451"/>
            <p:cNvSpPr/>
            <p:nvPr/>
          </p:nvSpPr>
          <p:spPr>
            <a:xfrm>
              <a:off x="3180094" y="3542426"/>
              <a:ext cx="181354" cy="160026"/>
            </a:xfrm>
            <a:custGeom>
              <a:avLst/>
              <a:gdLst/>
              <a:ahLst/>
              <a:cxnLst/>
              <a:rect l="0" t="0" r="0" b="0"/>
              <a:pathLst>
                <a:path w="181354" h="160026">
                  <a:moveTo>
                    <a:pt x="0" y="106866"/>
                  </a:moveTo>
                  <a:lnTo>
                    <a:pt x="64097" y="160025"/>
                  </a:lnTo>
                  <a:lnTo>
                    <a:pt x="64097" y="160025"/>
                  </a:lnTo>
                  <a:lnTo>
                    <a:pt x="18135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3" name="任意多边形 2452"/>
            <p:cNvSpPr/>
            <p:nvPr/>
          </p:nvSpPr>
          <p:spPr>
            <a:xfrm>
              <a:off x="3180094" y="3489267"/>
              <a:ext cx="181354" cy="160026"/>
            </a:xfrm>
            <a:custGeom>
              <a:avLst/>
              <a:gdLst/>
              <a:ahLst/>
              <a:cxnLst/>
              <a:rect l="0" t="0" r="0" b="0"/>
              <a:pathLst>
                <a:path w="181354" h="160026">
                  <a:moveTo>
                    <a:pt x="117256" y="0"/>
                  </a:moveTo>
                  <a:lnTo>
                    <a:pt x="0" y="160025"/>
                  </a:lnTo>
                  <a:lnTo>
                    <a:pt x="0" y="160025"/>
                  </a:lnTo>
                  <a:lnTo>
                    <a:pt x="181353"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4" name="任意多边形 2453"/>
            <p:cNvSpPr/>
            <p:nvPr/>
          </p:nvSpPr>
          <p:spPr>
            <a:xfrm>
              <a:off x="3328633" y="2742302"/>
              <a:ext cx="21877" cy="1097"/>
            </a:xfrm>
            <a:custGeom>
              <a:avLst/>
              <a:gdLst/>
              <a:ahLst/>
              <a:cxnLst/>
              <a:rect l="0" t="0" r="0" b="0"/>
              <a:pathLst>
                <a:path w="21877" h="1097">
                  <a:moveTo>
                    <a:pt x="21876" y="0"/>
                  </a:moveTo>
                  <a:lnTo>
                    <a:pt x="0" y="0"/>
                  </a:lnTo>
                  <a:lnTo>
                    <a:pt x="0" y="0"/>
                  </a:lnTo>
                  <a:lnTo>
                    <a:pt x="0" y="109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5" name="任意多边形 2454"/>
            <p:cNvSpPr/>
            <p:nvPr/>
          </p:nvSpPr>
          <p:spPr>
            <a:xfrm>
              <a:off x="3244191" y="2742302"/>
              <a:ext cx="84443" cy="1097"/>
            </a:xfrm>
            <a:custGeom>
              <a:avLst/>
              <a:gdLst/>
              <a:ahLst/>
              <a:cxnLst/>
              <a:rect l="0" t="0" r="0" b="0"/>
              <a:pathLst>
                <a:path w="84443" h="1097">
                  <a:moveTo>
                    <a:pt x="84442" y="0"/>
                  </a:moveTo>
                  <a:lnTo>
                    <a:pt x="0" y="0"/>
                  </a:lnTo>
                  <a:lnTo>
                    <a:pt x="0" y="0"/>
                  </a:lnTo>
                  <a:lnTo>
                    <a:pt x="84442" y="109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6" name="任意多边形 2455"/>
            <p:cNvSpPr/>
            <p:nvPr/>
          </p:nvSpPr>
          <p:spPr>
            <a:xfrm>
              <a:off x="3456827" y="2742302"/>
              <a:ext cx="106319" cy="107415"/>
            </a:xfrm>
            <a:custGeom>
              <a:avLst/>
              <a:gdLst/>
              <a:ahLst/>
              <a:cxnLst/>
              <a:rect l="0" t="0" r="0" b="0"/>
              <a:pathLst>
                <a:path w="106319" h="107415">
                  <a:moveTo>
                    <a:pt x="106318" y="0"/>
                  </a:moveTo>
                  <a:lnTo>
                    <a:pt x="21875" y="0"/>
                  </a:lnTo>
                  <a:lnTo>
                    <a:pt x="21875" y="0"/>
                  </a:lnTo>
                  <a:lnTo>
                    <a:pt x="0" y="10741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7" name="任意多边形 2456"/>
            <p:cNvSpPr/>
            <p:nvPr/>
          </p:nvSpPr>
          <p:spPr>
            <a:xfrm>
              <a:off x="3456827" y="2742302"/>
              <a:ext cx="21876" cy="107415"/>
            </a:xfrm>
            <a:custGeom>
              <a:avLst/>
              <a:gdLst/>
              <a:ahLst/>
              <a:cxnLst/>
              <a:rect l="0" t="0" r="0" b="0"/>
              <a:pathLst>
                <a:path w="21876" h="107415">
                  <a:moveTo>
                    <a:pt x="21875" y="0"/>
                  </a:moveTo>
                  <a:lnTo>
                    <a:pt x="0" y="0"/>
                  </a:lnTo>
                  <a:lnTo>
                    <a:pt x="0" y="0"/>
                  </a:lnTo>
                  <a:lnTo>
                    <a:pt x="0" y="10741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9" name="任意多边形 2458"/>
            <p:cNvSpPr/>
            <p:nvPr/>
          </p:nvSpPr>
          <p:spPr>
            <a:xfrm>
              <a:off x="3115997" y="2742302"/>
              <a:ext cx="159478" cy="214281"/>
            </a:xfrm>
            <a:custGeom>
              <a:avLst/>
              <a:gdLst/>
              <a:ahLst/>
              <a:cxnLst/>
              <a:rect l="0" t="0" r="0" b="0"/>
              <a:pathLst>
                <a:path w="159478" h="214281">
                  <a:moveTo>
                    <a:pt x="106318" y="0"/>
                  </a:moveTo>
                  <a:lnTo>
                    <a:pt x="0" y="0"/>
                  </a:lnTo>
                  <a:lnTo>
                    <a:pt x="0" y="0"/>
                  </a:lnTo>
                  <a:lnTo>
                    <a:pt x="159477" y="21428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0" name="任意多边形 2459"/>
            <p:cNvSpPr/>
            <p:nvPr/>
          </p:nvSpPr>
          <p:spPr>
            <a:xfrm>
              <a:off x="3222315" y="2742302"/>
              <a:ext cx="53160" cy="214281"/>
            </a:xfrm>
            <a:custGeom>
              <a:avLst/>
              <a:gdLst/>
              <a:ahLst/>
              <a:cxnLst/>
              <a:rect l="0" t="0" r="0" b="0"/>
              <a:pathLst>
                <a:path w="53160" h="214281">
                  <a:moveTo>
                    <a:pt x="21876" y="0"/>
                  </a:moveTo>
                  <a:lnTo>
                    <a:pt x="0" y="0"/>
                  </a:lnTo>
                  <a:lnTo>
                    <a:pt x="0" y="0"/>
                  </a:lnTo>
                  <a:lnTo>
                    <a:pt x="53159" y="21428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1" name="任意多边形 2460"/>
            <p:cNvSpPr/>
            <p:nvPr/>
          </p:nvSpPr>
          <p:spPr>
            <a:xfrm>
              <a:off x="3244191" y="2742302"/>
              <a:ext cx="84443" cy="214281"/>
            </a:xfrm>
            <a:custGeom>
              <a:avLst/>
              <a:gdLst/>
              <a:ahLst/>
              <a:cxnLst/>
              <a:rect l="0" t="0" r="0" b="0"/>
              <a:pathLst>
                <a:path w="84443" h="214281">
                  <a:moveTo>
                    <a:pt x="84442" y="1096"/>
                  </a:moveTo>
                  <a:lnTo>
                    <a:pt x="0" y="0"/>
                  </a:lnTo>
                  <a:lnTo>
                    <a:pt x="0" y="0"/>
                  </a:lnTo>
                  <a:lnTo>
                    <a:pt x="31283" y="21428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2" name="任意多边形 2461"/>
            <p:cNvSpPr/>
            <p:nvPr/>
          </p:nvSpPr>
          <p:spPr>
            <a:xfrm>
              <a:off x="3392730" y="2742302"/>
              <a:ext cx="64098" cy="54256"/>
            </a:xfrm>
            <a:custGeom>
              <a:avLst/>
              <a:gdLst/>
              <a:ahLst/>
              <a:cxnLst/>
              <a:rect l="0" t="0" r="0" b="0"/>
              <a:pathLst>
                <a:path w="64098" h="54256">
                  <a:moveTo>
                    <a:pt x="64097" y="0"/>
                  </a:moveTo>
                  <a:lnTo>
                    <a:pt x="42221" y="0"/>
                  </a:lnTo>
                  <a:lnTo>
                    <a:pt x="42221" y="0"/>
                  </a:lnTo>
                  <a:lnTo>
                    <a:pt x="0" y="542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3" name="任意多边形 2462"/>
            <p:cNvSpPr/>
            <p:nvPr/>
          </p:nvSpPr>
          <p:spPr>
            <a:xfrm>
              <a:off x="3392730" y="2742302"/>
              <a:ext cx="64098" cy="107415"/>
            </a:xfrm>
            <a:custGeom>
              <a:avLst/>
              <a:gdLst/>
              <a:ahLst/>
              <a:cxnLst/>
              <a:rect l="0" t="0" r="0" b="0"/>
              <a:pathLst>
                <a:path w="64098" h="107415">
                  <a:moveTo>
                    <a:pt x="64097" y="107414"/>
                  </a:moveTo>
                  <a:lnTo>
                    <a:pt x="64097" y="0"/>
                  </a:lnTo>
                  <a:lnTo>
                    <a:pt x="64097" y="0"/>
                  </a:lnTo>
                  <a:lnTo>
                    <a:pt x="0" y="542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4" name="任意多边形 2463"/>
            <p:cNvSpPr/>
            <p:nvPr/>
          </p:nvSpPr>
          <p:spPr>
            <a:xfrm>
              <a:off x="3328633" y="2742302"/>
              <a:ext cx="64098" cy="54256"/>
            </a:xfrm>
            <a:custGeom>
              <a:avLst/>
              <a:gdLst/>
              <a:ahLst/>
              <a:cxnLst/>
              <a:rect l="0" t="0" r="0" b="0"/>
              <a:pathLst>
                <a:path w="64098" h="54256">
                  <a:moveTo>
                    <a:pt x="21876" y="0"/>
                  </a:moveTo>
                  <a:lnTo>
                    <a:pt x="0" y="1096"/>
                  </a:lnTo>
                  <a:lnTo>
                    <a:pt x="0" y="1096"/>
                  </a:lnTo>
                  <a:lnTo>
                    <a:pt x="64097" y="542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5" name="任意多边形 2464"/>
            <p:cNvSpPr/>
            <p:nvPr/>
          </p:nvSpPr>
          <p:spPr>
            <a:xfrm>
              <a:off x="3275474" y="2743398"/>
              <a:ext cx="117257" cy="213185"/>
            </a:xfrm>
            <a:custGeom>
              <a:avLst/>
              <a:gdLst/>
              <a:ahLst/>
              <a:cxnLst/>
              <a:rect l="0" t="0" r="0" b="0"/>
              <a:pathLst>
                <a:path w="117257" h="213185">
                  <a:moveTo>
                    <a:pt x="53159" y="0"/>
                  </a:moveTo>
                  <a:lnTo>
                    <a:pt x="0" y="213184"/>
                  </a:lnTo>
                  <a:lnTo>
                    <a:pt x="0" y="213184"/>
                  </a:lnTo>
                  <a:lnTo>
                    <a:pt x="117256"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6" name="任意多边形 2465"/>
            <p:cNvSpPr/>
            <p:nvPr/>
          </p:nvSpPr>
          <p:spPr>
            <a:xfrm>
              <a:off x="3275474" y="2796557"/>
              <a:ext cx="181354" cy="160026"/>
            </a:xfrm>
            <a:custGeom>
              <a:avLst/>
              <a:gdLst/>
              <a:ahLst/>
              <a:cxnLst/>
              <a:rect l="0" t="0" r="0" b="0"/>
              <a:pathLst>
                <a:path w="181354" h="160026">
                  <a:moveTo>
                    <a:pt x="0" y="160025"/>
                  </a:moveTo>
                  <a:lnTo>
                    <a:pt x="181353" y="53159"/>
                  </a:lnTo>
                  <a:lnTo>
                    <a:pt x="181353" y="53159"/>
                  </a:lnTo>
                  <a:lnTo>
                    <a:pt x="11725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7" name="任意多边形 2466"/>
            <p:cNvSpPr/>
            <p:nvPr/>
          </p:nvSpPr>
          <p:spPr>
            <a:xfrm>
              <a:off x="3222315" y="2956582"/>
              <a:ext cx="117257" cy="213184"/>
            </a:xfrm>
            <a:custGeom>
              <a:avLst/>
              <a:gdLst/>
              <a:ahLst/>
              <a:cxnLst/>
              <a:rect l="0" t="0" r="0" b="0"/>
              <a:pathLst>
                <a:path w="117257" h="213184">
                  <a:moveTo>
                    <a:pt x="53159" y="0"/>
                  </a:moveTo>
                  <a:lnTo>
                    <a:pt x="0" y="213183"/>
                  </a:lnTo>
                  <a:lnTo>
                    <a:pt x="0" y="213183"/>
                  </a:lnTo>
                  <a:lnTo>
                    <a:pt x="117256"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8" name="任意多边形 2467"/>
            <p:cNvSpPr/>
            <p:nvPr/>
          </p:nvSpPr>
          <p:spPr>
            <a:xfrm>
              <a:off x="3275474" y="2849716"/>
              <a:ext cx="181354" cy="160026"/>
            </a:xfrm>
            <a:custGeom>
              <a:avLst/>
              <a:gdLst/>
              <a:ahLst/>
              <a:cxnLst/>
              <a:rect l="0" t="0" r="0" b="0"/>
              <a:pathLst>
                <a:path w="181354" h="160026">
                  <a:moveTo>
                    <a:pt x="181353" y="0"/>
                  </a:moveTo>
                  <a:lnTo>
                    <a:pt x="0" y="106866"/>
                  </a:lnTo>
                  <a:lnTo>
                    <a:pt x="0" y="106866"/>
                  </a:lnTo>
                  <a:lnTo>
                    <a:pt x="64097"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9" name="任意多边形 2468"/>
            <p:cNvSpPr/>
            <p:nvPr/>
          </p:nvSpPr>
          <p:spPr>
            <a:xfrm>
              <a:off x="3563145" y="2689691"/>
              <a:ext cx="21876" cy="52612"/>
            </a:xfrm>
            <a:custGeom>
              <a:avLst/>
              <a:gdLst/>
              <a:ahLst/>
              <a:cxnLst/>
              <a:rect l="0" t="0" r="0" b="0"/>
              <a:pathLst>
                <a:path w="21876" h="52612">
                  <a:moveTo>
                    <a:pt x="0" y="52611"/>
                  </a:moveTo>
                  <a:lnTo>
                    <a:pt x="21875" y="52611"/>
                  </a:lnTo>
                  <a:lnTo>
                    <a:pt x="21875" y="52611"/>
                  </a:lnTo>
                  <a:lnTo>
                    <a:pt x="1093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0" name="任意多边形 2469"/>
            <p:cNvSpPr/>
            <p:nvPr/>
          </p:nvSpPr>
          <p:spPr>
            <a:xfrm>
              <a:off x="3478702" y="2689691"/>
              <a:ext cx="95382" cy="52612"/>
            </a:xfrm>
            <a:custGeom>
              <a:avLst/>
              <a:gdLst/>
              <a:ahLst/>
              <a:cxnLst/>
              <a:rect l="0" t="0" r="0" b="0"/>
              <a:pathLst>
                <a:path w="95382" h="52612">
                  <a:moveTo>
                    <a:pt x="0" y="52611"/>
                  </a:moveTo>
                  <a:lnTo>
                    <a:pt x="84443" y="52611"/>
                  </a:lnTo>
                  <a:lnTo>
                    <a:pt x="84443" y="52611"/>
                  </a:lnTo>
                  <a:lnTo>
                    <a:pt x="95381"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1" name="任意多边形 2470"/>
            <p:cNvSpPr/>
            <p:nvPr/>
          </p:nvSpPr>
          <p:spPr>
            <a:xfrm>
              <a:off x="3478702" y="2636532"/>
              <a:ext cx="95382" cy="105771"/>
            </a:xfrm>
            <a:custGeom>
              <a:avLst/>
              <a:gdLst/>
              <a:ahLst/>
              <a:cxnLst/>
              <a:rect l="0" t="0" r="0" b="0"/>
              <a:pathLst>
                <a:path w="95382" h="105771">
                  <a:moveTo>
                    <a:pt x="0" y="105770"/>
                  </a:moveTo>
                  <a:lnTo>
                    <a:pt x="95381" y="53159"/>
                  </a:lnTo>
                  <a:lnTo>
                    <a:pt x="95381" y="53159"/>
                  </a:lnTo>
                  <a:lnTo>
                    <a:pt x="3128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2" name="任意多边形 2471"/>
            <p:cNvSpPr/>
            <p:nvPr/>
          </p:nvSpPr>
          <p:spPr>
            <a:xfrm>
              <a:off x="3819532" y="2689143"/>
              <a:ext cx="128195" cy="53160"/>
            </a:xfrm>
            <a:custGeom>
              <a:avLst/>
              <a:gdLst/>
              <a:ahLst/>
              <a:cxnLst/>
              <a:rect l="0" t="0" r="0" b="0"/>
              <a:pathLst>
                <a:path w="128195" h="53160">
                  <a:moveTo>
                    <a:pt x="0" y="53159"/>
                  </a:moveTo>
                  <a:lnTo>
                    <a:pt x="128194" y="53159"/>
                  </a:lnTo>
                  <a:lnTo>
                    <a:pt x="128194" y="53159"/>
                  </a:lnTo>
                  <a:lnTo>
                    <a:pt x="6409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3" name="任意多边形 2472"/>
            <p:cNvSpPr/>
            <p:nvPr/>
          </p:nvSpPr>
          <p:spPr>
            <a:xfrm>
              <a:off x="3819532" y="2635984"/>
              <a:ext cx="64098" cy="106319"/>
            </a:xfrm>
            <a:custGeom>
              <a:avLst/>
              <a:gdLst/>
              <a:ahLst/>
              <a:cxnLst/>
              <a:rect l="0" t="0" r="0" b="0"/>
              <a:pathLst>
                <a:path w="64098" h="106319">
                  <a:moveTo>
                    <a:pt x="0" y="0"/>
                  </a:moveTo>
                  <a:lnTo>
                    <a:pt x="0" y="106318"/>
                  </a:lnTo>
                  <a:lnTo>
                    <a:pt x="0" y="106318"/>
                  </a:lnTo>
                  <a:lnTo>
                    <a:pt x="64097"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4" name="任意多边形 2473"/>
            <p:cNvSpPr/>
            <p:nvPr/>
          </p:nvSpPr>
          <p:spPr>
            <a:xfrm>
              <a:off x="3702276" y="2742302"/>
              <a:ext cx="117257" cy="53708"/>
            </a:xfrm>
            <a:custGeom>
              <a:avLst/>
              <a:gdLst/>
              <a:ahLst/>
              <a:cxnLst/>
              <a:rect l="0" t="0" r="0" b="0"/>
              <a:pathLst>
                <a:path w="117257" h="53708">
                  <a:moveTo>
                    <a:pt x="117256" y="0"/>
                  </a:moveTo>
                  <a:lnTo>
                    <a:pt x="10938" y="0"/>
                  </a:lnTo>
                  <a:lnTo>
                    <a:pt x="10938" y="0"/>
                  </a:lnTo>
                  <a:lnTo>
                    <a:pt x="0" y="5370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5" name="任意多边形 2474"/>
            <p:cNvSpPr/>
            <p:nvPr/>
          </p:nvSpPr>
          <p:spPr>
            <a:xfrm>
              <a:off x="3691338" y="2742302"/>
              <a:ext cx="21877" cy="53708"/>
            </a:xfrm>
            <a:custGeom>
              <a:avLst/>
              <a:gdLst/>
              <a:ahLst/>
              <a:cxnLst/>
              <a:rect l="0" t="0" r="0" b="0"/>
              <a:pathLst>
                <a:path w="21877" h="53708">
                  <a:moveTo>
                    <a:pt x="21876" y="0"/>
                  </a:moveTo>
                  <a:lnTo>
                    <a:pt x="0" y="0"/>
                  </a:lnTo>
                  <a:lnTo>
                    <a:pt x="0" y="0"/>
                  </a:lnTo>
                  <a:lnTo>
                    <a:pt x="10938" y="5370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6" name="任意多边形 2475"/>
            <p:cNvSpPr/>
            <p:nvPr/>
          </p:nvSpPr>
          <p:spPr>
            <a:xfrm>
              <a:off x="3766373" y="2742302"/>
              <a:ext cx="64098" cy="160026"/>
            </a:xfrm>
            <a:custGeom>
              <a:avLst/>
              <a:gdLst/>
              <a:ahLst/>
              <a:cxnLst/>
              <a:rect l="0" t="0" r="0" b="0"/>
              <a:pathLst>
                <a:path w="64098" h="160026">
                  <a:moveTo>
                    <a:pt x="64097" y="160025"/>
                  </a:moveTo>
                  <a:lnTo>
                    <a:pt x="53159" y="0"/>
                  </a:lnTo>
                  <a:lnTo>
                    <a:pt x="53159" y="0"/>
                  </a:lnTo>
                  <a:lnTo>
                    <a:pt x="0" y="10686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7" name="任意多边形 2476"/>
            <p:cNvSpPr/>
            <p:nvPr/>
          </p:nvSpPr>
          <p:spPr>
            <a:xfrm>
              <a:off x="3702276" y="2742302"/>
              <a:ext cx="117257" cy="106867"/>
            </a:xfrm>
            <a:custGeom>
              <a:avLst/>
              <a:gdLst/>
              <a:ahLst/>
              <a:cxnLst/>
              <a:rect l="0" t="0" r="0" b="0"/>
              <a:pathLst>
                <a:path w="117257" h="106867">
                  <a:moveTo>
                    <a:pt x="117256" y="0"/>
                  </a:moveTo>
                  <a:lnTo>
                    <a:pt x="0" y="53707"/>
                  </a:lnTo>
                  <a:lnTo>
                    <a:pt x="0" y="53707"/>
                  </a:lnTo>
                  <a:lnTo>
                    <a:pt x="64097" y="10686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8" name="任意多边形 2477"/>
            <p:cNvSpPr/>
            <p:nvPr/>
          </p:nvSpPr>
          <p:spPr>
            <a:xfrm>
              <a:off x="3585020" y="2796009"/>
              <a:ext cx="181354" cy="160026"/>
            </a:xfrm>
            <a:custGeom>
              <a:avLst/>
              <a:gdLst/>
              <a:ahLst/>
              <a:cxnLst/>
              <a:rect l="0" t="0" r="0" b="0"/>
              <a:pathLst>
                <a:path w="181354" h="160026">
                  <a:moveTo>
                    <a:pt x="117256" y="0"/>
                  </a:moveTo>
                  <a:lnTo>
                    <a:pt x="0" y="160025"/>
                  </a:lnTo>
                  <a:lnTo>
                    <a:pt x="0" y="160025"/>
                  </a:lnTo>
                  <a:lnTo>
                    <a:pt x="181353"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9" name="任意多边形 2478"/>
            <p:cNvSpPr/>
            <p:nvPr/>
          </p:nvSpPr>
          <p:spPr>
            <a:xfrm>
              <a:off x="3339571" y="2849716"/>
              <a:ext cx="181353" cy="160026"/>
            </a:xfrm>
            <a:custGeom>
              <a:avLst/>
              <a:gdLst/>
              <a:ahLst/>
              <a:cxnLst/>
              <a:rect l="0" t="0" r="0" b="0"/>
              <a:pathLst>
                <a:path w="181353" h="160026">
                  <a:moveTo>
                    <a:pt x="117256" y="0"/>
                  </a:moveTo>
                  <a:lnTo>
                    <a:pt x="0" y="160025"/>
                  </a:lnTo>
                  <a:lnTo>
                    <a:pt x="0" y="160025"/>
                  </a:lnTo>
                  <a:lnTo>
                    <a:pt x="181352"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0" name="任意多边形 2479"/>
            <p:cNvSpPr/>
            <p:nvPr/>
          </p:nvSpPr>
          <p:spPr>
            <a:xfrm>
              <a:off x="3339571" y="2902875"/>
              <a:ext cx="181353" cy="159478"/>
            </a:xfrm>
            <a:custGeom>
              <a:avLst/>
              <a:gdLst/>
              <a:ahLst/>
              <a:cxnLst/>
              <a:rect l="0" t="0" r="0" b="0"/>
              <a:pathLst>
                <a:path w="181353" h="159478">
                  <a:moveTo>
                    <a:pt x="0" y="106866"/>
                  </a:moveTo>
                  <a:lnTo>
                    <a:pt x="95380" y="159477"/>
                  </a:lnTo>
                  <a:lnTo>
                    <a:pt x="95380" y="159477"/>
                  </a:lnTo>
                  <a:lnTo>
                    <a:pt x="18135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1" name="任意多边形 2480"/>
            <p:cNvSpPr/>
            <p:nvPr/>
          </p:nvSpPr>
          <p:spPr>
            <a:xfrm>
              <a:off x="3520923" y="2742302"/>
              <a:ext cx="64098" cy="160574"/>
            </a:xfrm>
            <a:custGeom>
              <a:avLst/>
              <a:gdLst/>
              <a:ahLst/>
              <a:cxnLst/>
              <a:rect l="0" t="0" r="0" b="0"/>
              <a:pathLst>
                <a:path w="64098" h="160574">
                  <a:moveTo>
                    <a:pt x="64097" y="0"/>
                  </a:moveTo>
                  <a:lnTo>
                    <a:pt x="42222" y="0"/>
                  </a:lnTo>
                  <a:lnTo>
                    <a:pt x="42222" y="0"/>
                  </a:lnTo>
                  <a:lnTo>
                    <a:pt x="0" y="16057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2" name="任意多边形 2481"/>
            <p:cNvSpPr/>
            <p:nvPr/>
          </p:nvSpPr>
          <p:spPr>
            <a:xfrm>
              <a:off x="3456827" y="2742302"/>
              <a:ext cx="106319" cy="160574"/>
            </a:xfrm>
            <a:custGeom>
              <a:avLst/>
              <a:gdLst/>
              <a:ahLst/>
              <a:cxnLst/>
              <a:rect l="0" t="0" r="0" b="0"/>
              <a:pathLst>
                <a:path w="106319" h="160574">
                  <a:moveTo>
                    <a:pt x="106318" y="0"/>
                  </a:moveTo>
                  <a:lnTo>
                    <a:pt x="0" y="107414"/>
                  </a:lnTo>
                  <a:lnTo>
                    <a:pt x="0" y="107414"/>
                  </a:lnTo>
                  <a:lnTo>
                    <a:pt x="64096" y="16057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3" name="任意多边形 2482"/>
            <p:cNvSpPr/>
            <p:nvPr/>
          </p:nvSpPr>
          <p:spPr>
            <a:xfrm>
              <a:off x="3434951" y="2902875"/>
              <a:ext cx="128195" cy="159478"/>
            </a:xfrm>
            <a:custGeom>
              <a:avLst/>
              <a:gdLst/>
              <a:ahLst/>
              <a:cxnLst/>
              <a:rect l="0" t="0" r="0" b="0"/>
              <a:pathLst>
                <a:path w="128195" h="159478">
                  <a:moveTo>
                    <a:pt x="0" y="159477"/>
                  </a:moveTo>
                  <a:lnTo>
                    <a:pt x="128194" y="159477"/>
                  </a:lnTo>
                  <a:lnTo>
                    <a:pt x="128194" y="159477"/>
                  </a:lnTo>
                  <a:lnTo>
                    <a:pt x="8597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4" name="任意多边形 2483"/>
            <p:cNvSpPr/>
            <p:nvPr/>
          </p:nvSpPr>
          <p:spPr>
            <a:xfrm>
              <a:off x="3520923" y="2902875"/>
              <a:ext cx="64098" cy="159478"/>
            </a:xfrm>
            <a:custGeom>
              <a:avLst/>
              <a:gdLst/>
              <a:ahLst/>
              <a:cxnLst/>
              <a:rect l="0" t="0" r="0" b="0"/>
              <a:pathLst>
                <a:path w="64098" h="159478">
                  <a:moveTo>
                    <a:pt x="42222" y="159477"/>
                  </a:moveTo>
                  <a:lnTo>
                    <a:pt x="64097" y="53159"/>
                  </a:lnTo>
                  <a:lnTo>
                    <a:pt x="64097" y="53159"/>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5" name="任意多边形 2484"/>
            <p:cNvSpPr/>
            <p:nvPr/>
          </p:nvSpPr>
          <p:spPr>
            <a:xfrm>
              <a:off x="3520923" y="2796009"/>
              <a:ext cx="181354" cy="160026"/>
            </a:xfrm>
            <a:custGeom>
              <a:avLst/>
              <a:gdLst/>
              <a:ahLst/>
              <a:cxnLst/>
              <a:rect l="0" t="0" r="0" b="0"/>
              <a:pathLst>
                <a:path w="181354" h="160026">
                  <a:moveTo>
                    <a:pt x="64097" y="160025"/>
                  </a:moveTo>
                  <a:lnTo>
                    <a:pt x="181353" y="0"/>
                  </a:lnTo>
                  <a:lnTo>
                    <a:pt x="181353" y="0"/>
                  </a:lnTo>
                  <a:lnTo>
                    <a:pt x="0" y="10686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6" name="任意多边形 2485"/>
            <p:cNvSpPr/>
            <p:nvPr/>
          </p:nvSpPr>
          <p:spPr>
            <a:xfrm>
              <a:off x="3520923" y="2742302"/>
              <a:ext cx="181354" cy="160574"/>
            </a:xfrm>
            <a:custGeom>
              <a:avLst/>
              <a:gdLst/>
              <a:ahLst/>
              <a:cxnLst/>
              <a:rect l="0" t="0" r="0" b="0"/>
              <a:pathLst>
                <a:path w="181354" h="160574">
                  <a:moveTo>
                    <a:pt x="181353" y="53707"/>
                  </a:moveTo>
                  <a:lnTo>
                    <a:pt x="64097" y="0"/>
                  </a:lnTo>
                  <a:lnTo>
                    <a:pt x="64097" y="0"/>
                  </a:lnTo>
                  <a:lnTo>
                    <a:pt x="0" y="16057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7" name="任意多边形 2486"/>
            <p:cNvSpPr/>
            <p:nvPr/>
          </p:nvSpPr>
          <p:spPr>
            <a:xfrm>
              <a:off x="3222315" y="3062899"/>
              <a:ext cx="181354" cy="160026"/>
            </a:xfrm>
            <a:custGeom>
              <a:avLst/>
              <a:gdLst/>
              <a:ahLst/>
              <a:cxnLst/>
              <a:rect l="0" t="0" r="0" b="0"/>
              <a:pathLst>
                <a:path w="181354" h="160026">
                  <a:moveTo>
                    <a:pt x="0" y="106866"/>
                  </a:moveTo>
                  <a:lnTo>
                    <a:pt x="64097" y="160025"/>
                  </a:lnTo>
                  <a:lnTo>
                    <a:pt x="64097" y="160025"/>
                  </a:lnTo>
                  <a:lnTo>
                    <a:pt x="18135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8" name="任意多边形 2487"/>
            <p:cNvSpPr/>
            <p:nvPr/>
          </p:nvSpPr>
          <p:spPr>
            <a:xfrm>
              <a:off x="3222315" y="3009741"/>
              <a:ext cx="181354" cy="160025"/>
            </a:xfrm>
            <a:custGeom>
              <a:avLst/>
              <a:gdLst/>
              <a:ahLst/>
              <a:cxnLst/>
              <a:rect l="0" t="0" r="0" b="0"/>
              <a:pathLst>
                <a:path w="181354" h="160025">
                  <a:moveTo>
                    <a:pt x="117256" y="0"/>
                  </a:moveTo>
                  <a:lnTo>
                    <a:pt x="0" y="160024"/>
                  </a:lnTo>
                  <a:lnTo>
                    <a:pt x="0" y="160024"/>
                  </a:lnTo>
                  <a:lnTo>
                    <a:pt x="181353" y="5315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9" name="任意多边形 2488"/>
            <p:cNvSpPr/>
            <p:nvPr/>
          </p:nvSpPr>
          <p:spPr>
            <a:xfrm>
              <a:off x="3339571" y="3009741"/>
              <a:ext cx="95381" cy="53159"/>
            </a:xfrm>
            <a:custGeom>
              <a:avLst/>
              <a:gdLst/>
              <a:ahLst/>
              <a:cxnLst/>
              <a:rect l="0" t="0" r="0" b="0"/>
              <a:pathLst>
                <a:path w="95381" h="53159">
                  <a:moveTo>
                    <a:pt x="95380" y="52611"/>
                  </a:moveTo>
                  <a:lnTo>
                    <a:pt x="0" y="0"/>
                  </a:lnTo>
                  <a:lnTo>
                    <a:pt x="0" y="0"/>
                  </a:lnTo>
                  <a:lnTo>
                    <a:pt x="64097" y="5315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0" name="任意多边形 2489"/>
            <p:cNvSpPr/>
            <p:nvPr/>
          </p:nvSpPr>
          <p:spPr>
            <a:xfrm>
              <a:off x="3574083" y="2689691"/>
              <a:ext cx="64097" cy="53160"/>
            </a:xfrm>
            <a:custGeom>
              <a:avLst/>
              <a:gdLst/>
              <a:ahLst/>
              <a:cxnLst/>
              <a:rect l="0" t="0" r="0" b="0"/>
              <a:pathLst>
                <a:path w="64097" h="53160">
                  <a:moveTo>
                    <a:pt x="0" y="0"/>
                  </a:moveTo>
                  <a:lnTo>
                    <a:pt x="10937" y="52611"/>
                  </a:lnTo>
                  <a:lnTo>
                    <a:pt x="10937" y="52611"/>
                  </a:lnTo>
                  <a:lnTo>
                    <a:pt x="64096"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1" name="任意多边形 2490"/>
            <p:cNvSpPr/>
            <p:nvPr/>
          </p:nvSpPr>
          <p:spPr>
            <a:xfrm>
              <a:off x="3585020" y="2742302"/>
              <a:ext cx="117257" cy="53708"/>
            </a:xfrm>
            <a:custGeom>
              <a:avLst/>
              <a:gdLst/>
              <a:ahLst/>
              <a:cxnLst/>
              <a:rect l="0" t="0" r="0" b="0"/>
              <a:pathLst>
                <a:path w="117257" h="53708">
                  <a:moveTo>
                    <a:pt x="0" y="0"/>
                  </a:moveTo>
                  <a:lnTo>
                    <a:pt x="117256" y="53707"/>
                  </a:lnTo>
                  <a:lnTo>
                    <a:pt x="117256" y="53707"/>
                  </a:lnTo>
                  <a:lnTo>
                    <a:pt x="53159" y="54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2" name="任意多边形 2491"/>
            <p:cNvSpPr/>
            <p:nvPr/>
          </p:nvSpPr>
          <p:spPr>
            <a:xfrm>
              <a:off x="3649117" y="3009193"/>
              <a:ext cx="117257" cy="53160"/>
            </a:xfrm>
            <a:custGeom>
              <a:avLst/>
              <a:gdLst/>
              <a:ahLst/>
              <a:cxnLst/>
              <a:rect l="0" t="0" r="0" b="0"/>
              <a:pathLst>
                <a:path w="117257" h="53160">
                  <a:moveTo>
                    <a:pt x="64097" y="53159"/>
                  </a:moveTo>
                  <a:lnTo>
                    <a:pt x="117256" y="53159"/>
                  </a:lnTo>
                  <a:lnTo>
                    <a:pt x="117256" y="53159"/>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3" name="任意多边形 2492"/>
            <p:cNvSpPr/>
            <p:nvPr/>
          </p:nvSpPr>
          <p:spPr>
            <a:xfrm>
              <a:off x="3649117" y="2902327"/>
              <a:ext cx="181354" cy="160026"/>
            </a:xfrm>
            <a:custGeom>
              <a:avLst/>
              <a:gdLst/>
              <a:ahLst/>
              <a:cxnLst/>
              <a:rect l="0" t="0" r="0" b="0"/>
              <a:pathLst>
                <a:path w="181354" h="160026">
                  <a:moveTo>
                    <a:pt x="117256" y="160025"/>
                  </a:moveTo>
                  <a:lnTo>
                    <a:pt x="181353" y="0"/>
                  </a:lnTo>
                  <a:lnTo>
                    <a:pt x="181353" y="0"/>
                  </a:lnTo>
                  <a:lnTo>
                    <a:pt x="0" y="10686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4" name="任意多边形 2493"/>
            <p:cNvSpPr/>
            <p:nvPr/>
          </p:nvSpPr>
          <p:spPr>
            <a:xfrm>
              <a:off x="3563145" y="3009193"/>
              <a:ext cx="128194" cy="53160"/>
            </a:xfrm>
            <a:custGeom>
              <a:avLst/>
              <a:gdLst/>
              <a:ahLst/>
              <a:cxnLst/>
              <a:rect l="0" t="0" r="0" b="0"/>
              <a:pathLst>
                <a:path w="128194" h="53160">
                  <a:moveTo>
                    <a:pt x="0" y="53159"/>
                  </a:moveTo>
                  <a:lnTo>
                    <a:pt x="128193" y="53159"/>
                  </a:lnTo>
                  <a:lnTo>
                    <a:pt x="128193" y="53159"/>
                  </a:lnTo>
                  <a:lnTo>
                    <a:pt x="8597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5" name="任意多边形 2494"/>
            <p:cNvSpPr/>
            <p:nvPr/>
          </p:nvSpPr>
          <p:spPr>
            <a:xfrm>
              <a:off x="3563145" y="2956034"/>
              <a:ext cx="85973" cy="106319"/>
            </a:xfrm>
            <a:custGeom>
              <a:avLst/>
              <a:gdLst/>
              <a:ahLst/>
              <a:cxnLst/>
              <a:rect l="0" t="0" r="0" b="0"/>
              <a:pathLst>
                <a:path w="85973" h="106319">
                  <a:moveTo>
                    <a:pt x="21875" y="0"/>
                  </a:moveTo>
                  <a:lnTo>
                    <a:pt x="0" y="106318"/>
                  </a:lnTo>
                  <a:lnTo>
                    <a:pt x="0" y="106318"/>
                  </a:lnTo>
                  <a:lnTo>
                    <a:pt x="85972"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6" name="任意多边形 2495"/>
            <p:cNvSpPr/>
            <p:nvPr/>
          </p:nvSpPr>
          <p:spPr>
            <a:xfrm>
              <a:off x="3649117" y="3009193"/>
              <a:ext cx="64098" cy="53160"/>
            </a:xfrm>
            <a:custGeom>
              <a:avLst/>
              <a:gdLst/>
              <a:ahLst/>
              <a:cxnLst/>
              <a:rect l="0" t="0" r="0" b="0"/>
              <a:pathLst>
                <a:path w="64098" h="53160">
                  <a:moveTo>
                    <a:pt x="42221" y="53159"/>
                  </a:moveTo>
                  <a:lnTo>
                    <a:pt x="64097" y="53159"/>
                  </a:lnTo>
                  <a:lnTo>
                    <a:pt x="64097" y="53159"/>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7" name="任意多边形 2496"/>
            <p:cNvSpPr/>
            <p:nvPr/>
          </p:nvSpPr>
          <p:spPr>
            <a:xfrm>
              <a:off x="3585020" y="2849168"/>
              <a:ext cx="181354" cy="160026"/>
            </a:xfrm>
            <a:custGeom>
              <a:avLst/>
              <a:gdLst/>
              <a:ahLst/>
              <a:cxnLst/>
              <a:rect l="0" t="0" r="0" b="0"/>
              <a:pathLst>
                <a:path w="181354" h="160026">
                  <a:moveTo>
                    <a:pt x="181353" y="0"/>
                  </a:moveTo>
                  <a:lnTo>
                    <a:pt x="0" y="106866"/>
                  </a:lnTo>
                  <a:lnTo>
                    <a:pt x="0" y="106866"/>
                  </a:lnTo>
                  <a:lnTo>
                    <a:pt x="64097"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8" name="任意多边形 2497"/>
            <p:cNvSpPr/>
            <p:nvPr/>
          </p:nvSpPr>
          <p:spPr>
            <a:xfrm>
              <a:off x="3649117" y="2849168"/>
              <a:ext cx="181354" cy="160026"/>
            </a:xfrm>
            <a:custGeom>
              <a:avLst/>
              <a:gdLst/>
              <a:ahLst/>
              <a:cxnLst/>
              <a:rect l="0" t="0" r="0" b="0"/>
              <a:pathLst>
                <a:path w="181354" h="160026">
                  <a:moveTo>
                    <a:pt x="181353" y="53159"/>
                  </a:moveTo>
                  <a:lnTo>
                    <a:pt x="117256" y="0"/>
                  </a:lnTo>
                  <a:lnTo>
                    <a:pt x="117256" y="0"/>
                  </a:lnTo>
                  <a:lnTo>
                    <a:pt x="0"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9" name="任意多边形 2498"/>
            <p:cNvSpPr/>
            <p:nvPr/>
          </p:nvSpPr>
          <p:spPr>
            <a:xfrm>
              <a:off x="3434951" y="3062352"/>
              <a:ext cx="128195" cy="53708"/>
            </a:xfrm>
            <a:custGeom>
              <a:avLst/>
              <a:gdLst/>
              <a:ahLst/>
              <a:cxnLst/>
              <a:rect l="0" t="0" r="0" b="0"/>
              <a:pathLst>
                <a:path w="128195" h="53708">
                  <a:moveTo>
                    <a:pt x="128194" y="0"/>
                  </a:moveTo>
                  <a:lnTo>
                    <a:pt x="0" y="0"/>
                  </a:lnTo>
                  <a:lnTo>
                    <a:pt x="0" y="0"/>
                  </a:lnTo>
                  <a:lnTo>
                    <a:pt x="32813" y="5370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0" name="任意多边形 2499"/>
            <p:cNvSpPr/>
            <p:nvPr/>
          </p:nvSpPr>
          <p:spPr>
            <a:xfrm>
              <a:off x="3403668" y="3062352"/>
              <a:ext cx="64097" cy="53708"/>
            </a:xfrm>
            <a:custGeom>
              <a:avLst/>
              <a:gdLst/>
              <a:ahLst/>
              <a:cxnLst/>
              <a:rect l="0" t="0" r="0" b="0"/>
              <a:pathLst>
                <a:path w="64097" h="53708">
                  <a:moveTo>
                    <a:pt x="31283" y="0"/>
                  </a:moveTo>
                  <a:lnTo>
                    <a:pt x="0" y="547"/>
                  </a:lnTo>
                  <a:lnTo>
                    <a:pt x="0" y="547"/>
                  </a:lnTo>
                  <a:lnTo>
                    <a:pt x="64096" y="5370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1" name="任意多边形 2500"/>
            <p:cNvSpPr/>
            <p:nvPr/>
          </p:nvSpPr>
          <p:spPr>
            <a:xfrm>
              <a:off x="3286412" y="3116059"/>
              <a:ext cx="181353" cy="160025"/>
            </a:xfrm>
            <a:custGeom>
              <a:avLst/>
              <a:gdLst/>
              <a:ahLst/>
              <a:cxnLst/>
              <a:rect l="0" t="0" r="0" b="0"/>
              <a:pathLst>
                <a:path w="181353" h="160025">
                  <a:moveTo>
                    <a:pt x="0" y="106865"/>
                  </a:moveTo>
                  <a:lnTo>
                    <a:pt x="64097" y="160024"/>
                  </a:lnTo>
                  <a:lnTo>
                    <a:pt x="64097" y="160024"/>
                  </a:lnTo>
                  <a:lnTo>
                    <a:pt x="18135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2" name="任意多边形 2501"/>
            <p:cNvSpPr/>
            <p:nvPr/>
          </p:nvSpPr>
          <p:spPr>
            <a:xfrm>
              <a:off x="3286412" y="3062899"/>
              <a:ext cx="181353" cy="160026"/>
            </a:xfrm>
            <a:custGeom>
              <a:avLst/>
              <a:gdLst/>
              <a:ahLst/>
              <a:cxnLst/>
              <a:rect l="0" t="0" r="0" b="0"/>
              <a:pathLst>
                <a:path w="181353" h="160026">
                  <a:moveTo>
                    <a:pt x="117256" y="0"/>
                  </a:moveTo>
                  <a:lnTo>
                    <a:pt x="0" y="160025"/>
                  </a:lnTo>
                  <a:lnTo>
                    <a:pt x="0" y="160025"/>
                  </a:lnTo>
                  <a:lnTo>
                    <a:pt x="181352" y="5316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3" name="任意多边形 2502"/>
            <p:cNvSpPr/>
            <p:nvPr/>
          </p:nvSpPr>
          <p:spPr>
            <a:xfrm>
              <a:off x="3531861" y="3062352"/>
              <a:ext cx="64098" cy="160026"/>
            </a:xfrm>
            <a:custGeom>
              <a:avLst/>
              <a:gdLst/>
              <a:ahLst/>
              <a:cxnLst/>
              <a:rect l="0" t="0" r="0" b="0"/>
              <a:pathLst>
                <a:path w="64098" h="160026">
                  <a:moveTo>
                    <a:pt x="64097" y="160025"/>
                  </a:moveTo>
                  <a:lnTo>
                    <a:pt x="31284" y="0"/>
                  </a:lnTo>
                  <a:lnTo>
                    <a:pt x="31284" y="0"/>
                  </a:lnTo>
                  <a:lnTo>
                    <a:pt x="0" y="10686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4" name="任意多边形 2503"/>
            <p:cNvSpPr/>
            <p:nvPr/>
          </p:nvSpPr>
          <p:spPr>
            <a:xfrm>
              <a:off x="3467764" y="3062352"/>
              <a:ext cx="95382" cy="106866"/>
            </a:xfrm>
            <a:custGeom>
              <a:avLst/>
              <a:gdLst/>
              <a:ahLst/>
              <a:cxnLst/>
              <a:rect l="0" t="0" r="0" b="0"/>
              <a:pathLst>
                <a:path w="95382" h="106866">
                  <a:moveTo>
                    <a:pt x="95381" y="0"/>
                  </a:moveTo>
                  <a:lnTo>
                    <a:pt x="0" y="53707"/>
                  </a:lnTo>
                  <a:lnTo>
                    <a:pt x="0" y="53707"/>
                  </a:lnTo>
                  <a:lnTo>
                    <a:pt x="64097" y="10686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5" name="任意多边形 2504"/>
            <p:cNvSpPr/>
            <p:nvPr/>
          </p:nvSpPr>
          <p:spPr>
            <a:xfrm>
              <a:off x="3350509" y="3169217"/>
              <a:ext cx="181353" cy="160027"/>
            </a:xfrm>
            <a:custGeom>
              <a:avLst/>
              <a:gdLst/>
              <a:ahLst/>
              <a:cxnLst/>
              <a:rect l="0" t="0" r="0" b="0"/>
              <a:pathLst>
                <a:path w="181353" h="160027">
                  <a:moveTo>
                    <a:pt x="0" y="106866"/>
                  </a:moveTo>
                  <a:lnTo>
                    <a:pt x="64097" y="160026"/>
                  </a:lnTo>
                  <a:lnTo>
                    <a:pt x="64097" y="160026"/>
                  </a:lnTo>
                  <a:lnTo>
                    <a:pt x="18135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6" name="任意多边形 2505"/>
            <p:cNvSpPr/>
            <p:nvPr/>
          </p:nvSpPr>
          <p:spPr>
            <a:xfrm>
              <a:off x="3350509" y="3116059"/>
              <a:ext cx="181353" cy="160025"/>
            </a:xfrm>
            <a:custGeom>
              <a:avLst/>
              <a:gdLst/>
              <a:ahLst/>
              <a:cxnLst/>
              <a:rect l="0" t="0" r="0" b="0"/>
              <a:pathLst>
                <a:path w="181353" h="160025">
                  <a:moveTo>
                    <a:pt x="117255" y="0"/>
                  </a:moveTo>
                  <a:lnTo>
                    <a:pt x="0" y="160024"/>
                  </a:lnTo>
                  <a:lnTo>
                    <a:pt x="0" y="160024"/>
                  </a:lnTo>
                  <a:lnTo>
                    <a:pt x="181352" y="5315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7" name="任意多边形 2506"/>
            <p:cNvSpPr/>
            <p:nvPr/>
          </p:nvSpPr>
          <p:spPr>
            <a:xfrm>
              <a:off x="3414606" y="3169217"/>
              <a:ext cx="181353" cy="160027"/>
            </a:xfrm>
            <a:custGeom>
              <a:avLst/>
              <a:gdLst/>
              <a:ahLst/>
              <a:cxnLst/>
              <a:rect l="0" t="0" r="0" b="0"/>
              <a:pathLst>
                <a:path w="181353" h="160027">
                  <a:moveTo>
                    <a:pt x="0" y="160026"/>
                  </a:moveTo>
                  <a:lnTo>
                    <a:pt x="181352" y="53160"/>
                  </a:lnTo>
                  <a:lnTo>
                    <a:pt x="181352" y="53160"/>
                  </a:lnTo>
                  <a:lnTo>
                    <a:pt x="117255"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8" name="任意多边形 2507"/>
            <p:cNvSpPr/>
            <p:nvPr/>
          </p:nvSpPr>
          <p:spPr>
            <a:xfrm>
              <a:off x="3797657" y="2317030"/>
              <a:ext cx="362706" cy="106319"/>
            </a:xfrm>
            <a:custGeom>
              <a:avLst/>
              <a:gdLst/>
              <a:ahLst/>
              <a:cxnLst/>
              <a:rect l="0" t="0" r="0" b="0"/>
              <a:pathLst>
                <a:path w="362706" h="106319">
                  <a:moveTo>
                    <a:pt x="362705" y="0"/>
                  </a:moveTo>
                  <a:lnTo>
                    <a:pt x="0" y="0"/>
                  </a:lnTo>
                  <a:lnTo>
                    <a:pt x="0" y="0"/>
                  </a:lnTo>
                  <a:lnTo>
                    <a:pt x="128193"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1" name="任意多边形 2510"/>
            <p:cNvSpPr/>
            <p:nvPr/>
          </p:nvSpPr>
          <p:spPr>
            <a:xfrm>
              <a:off x="4288555" y="2317030"/>
              <a:ext cx="234513" cy="212637"/>
            </a:xfrm>
            <a:custGeom>
              <a:avLst/>
              <a:gdLst/>
              <a:ahLst/>
              <a:cxnLst/>
              <a:rect l="0" t="0" r="0" b="0"/>
              <a:pathLst>
                <a:path w="234513" h="212637">
                  <a:moveTo>
                    <a:pt x="128194" y="212636"/>
                  </a:moveTo>
                  <a:lnTo>
                    <a:pt x="234512" y="0"/>
                  </a:lnTo>
                  <a:lnTo>
                    <a:pt x="234512"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2" name="任意多边形 2511"/>
            <p:cNvSpPr/>
            <p:nvPr/>
          </p:nvSpPr>
          <p:spPr>
            <a:xfrm>
              <a:off x="4160362" y="2317030"/>
              <a:ext cx="362706" cy="106319"/>
            </a:xfrm>
            <a:custGeom>
              <a:avLst/>
              <a:gdLst/>
              <a:ahLst/>
              <a:cxnLst/>
              <a:rect l="0" t="0" r="0" b="0"/>
              <a:pathLst>
                <a:path w="362706" h="106319">
                  <a:moveTo>
                    <a:pt x="362705" y="0"/>
                  </a:moveTo>
                  <a:lnTo>
                    <a:pt x="0" y="0"/>
                  </a:lnTo>
                  <a:lnTo>
                    <a:pt x="0" y="0"/>
                  </a:lnTo>
                  <a:lnTo>
                    <a:pt x="128193"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3" name="任意多边形 2512"/>
            <p:cNvSpPr/>
            <p:nvPr/>
          </p:nvSpPr>
          <p:spPr>
            <a:xfrm>
              <a:off x="4523067" y="2317030"/>
              <a:ext cx="362706" cy="106319"/>
            </a:xfrm>
            <a:custGeom>
              <a:avLst/>
              <a:gdLst/>
              <a:ahLst/>
              <a:cxnLst/>
              <a:rect l="0" t="0" r="0" b="0"/>
              <a:pathLst>
                <a:path w="362706" h="106319">
                  <a:moveTo>
                    <a:pt x="362705" y="0"/>
                  </a:moveTo>
                  <a:lnTo>
                    <a:pt x="0" y="0"/>
                  </a:lnTo>
                  <a:lnTo>
                    <a:pt x="0" y="0"/>
                  </a:lnTo>
                  <a:lnTo>
                    <a:pt x="128193"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4" name="任意多边形 2513"/>
            <p:cNvSpPr/>
            <p:nvPr/>
          </p:nvSpPr>
          <p:spPr>
            <a:xfrm>
              <a:off x="4416749" y="2317030"/>
              <a:ext cx="234512" cy="212637"/>
            </a:xfrm>
            <a:custGeom>
              <a:avLst/>
              <a:gdLst/>
              <a:ahLst/>
              <a:cxnLst/>
              <a:rect l="0" t="0" r="0" b="0"/>
              <a:pathLst>
                <a:path w="234512" h="212637">
                  <a:moveTo>
                    <a:pt x="106318" y="0"/>
                  </a:moveTo>
                  <a:lnTo>
                    <a:pt x="0" y="212636"/>
                  </a:lnTo>
                  <a:lnTo>
                    <a:pt x="0" y="212636"/>
                  </a:lnTo>
                  <a:lnTo>
                    <a:pt x="234511"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5" name="任意多边形 2514"/>
            <p:cNvSpPr/>
            <p:nvPr/>
          </p:nvSpPr>
          <p:spPr>
            <a:xfrm>
              <a:off x="3925850" y="2317030"/>
              <a:ext cx="234513" cy="212637"/>
            </a:xfrm>
            <a:custGeom>
              <a:avLst/>
              <a:gdLst/>
              <a:ahLst/>
              <a:cxnLst/>
              <a:rect l="0" t="0" r="0" b="0"/>
              <a:pathLst>
                <a:path w="234513" h="212637">
                  <a:moveTo>
                    <a:pt x="234512" y="0"/>
                  </a:moveTo>
                  <a:lnTo>
                    <a:pt x="0" y="106318"/>
                  </a:lnTo>
                  <a:lnTo>
                    <a:pt x="0" y="106318"/>
                  </a:lnTo>
                  <a:lnTo>
                    <a:pt x="128194" y="21263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6" name="任意多边形 2515"/>
            <p:cNvSpPr/>
            <p:nvPr/>
          </p:nvSpPr>
          <p:spPr>
            <a:xfrm>
              <a:off x="4054044" y="2317030"/>
              <a:ext cx="234512" cy="212637"/>
            </a:xfrm>
            <a:custGeom>
              <a:avLst/>
              <a:gdLst/>
              <a:ahLst/>
              <a:cxnLst/>
              <a:rect l="0" t="0" r="0" b="0"/>
              <a:pathLst>
                <a:path w="234512" h="212637">
                  <a:moveTo>
                    <a:pt x="234511" y="106318"/>
                  </a:moveTo>
                  <a:lnTo>
                    <a:pt x="106318" y="0"/>
                  </a:lnTo>
                  <a:lnTo>
                    <a:pt x="106318" y="0"/>
                  </a:lnTo>
                  <a:lnTo>
                    <a:pt x="0" y="21263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8" name="任意多边形 2517"/>
            <p:cNvSpPr/>
            <p:nvPr/>
          </p:nvSpPr>
          <p:spPr>
            <a:xfrm>
              <a:off x="4651260" y="2317030"/>
              <a:ext cx="234513" cy="106319"/>
            </a:xfrm>
            <a:custGeom>
              <a:avLst/>
              <a:gdLst/>
              <a:ahLst/>
              <a:cxnLst/>
              <a:rect l="0" t="0" r="0" b="0"/>
              <a:pathLst>
                <a:path w="234513" h="106319">
                  <a:moveTo>
                    <a:pt x="234512" y="0"/>
                  </a:moveTo>
                  <a:lnTo>
                    <a:pt x="0" y="106318"/>
                  </a:lnTo>
                  <a:lnTo>
                    <a:pt x="0" y="106318"/>
                  </a:lnTo>
                  <a:lnTo>
                    <a:pt x="234512"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9" name="任意多边形 2518"/>
            <p:cNvSpPr/>
            <p:nvPr/>
          </p:nvSpPr>
          <p:spPr>
            <a:xfrm>
              <a:off x="4416749" y="2423348"/>
              <a:ext cx="234512" cy="106319"/>
            </a:xfrm>
            <a:custGeom>
              <a:avLst/>
              <a:gdLst/>
              <a:ahLst/>
              <a:cxnLst/>
              <a:rect l="0" t="0" r="0" b="0"/>
              <a:pathLst>
                <a:path w="234512" h="106319">
                  <a:moveTo>
                    <a:pt x="234511" y="0"/>
                  </a:moveTo>
                  <a:lnTo>
                    <a:pt x="0" y="106318"/>
                  </a:lnTo>
                  <a:lnTo>
                    <a:pt x="0" y="106318"/>
                  </a:lnTo>
                  <a:lnTo>
                    <a:pt x="234511"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20" name="任意多边形 2519"/>
            <p:cNvSpPr/>
            <p:nvPr/>
          </p:nvSpPr>
          <p:spPr>
            <a:xfrm>
              <a:off x="4651260" y="2423348"/>
              <a:ext cx="234513" cy="106319"/>
            </a:xfrm>
            <a:custGeom>
              <a:avLst/>
              <a:gdLst/>
              <a:ahLst/>
              <a:cxnLst/>
              <a:rect l="0" t="0" r="0" b="0"/>
              <a:pathLst>
                <a:path w="234513" h="106319">
                  <a:moveTo>
                    <a:pt x="234512" y="106318"/>
                  </a:moveTo>
                  <a:lnTo>
                    <a:pt x="234512" y="0"/>
                  </a:lnTo>
                  <a:lnTo>
                    <a:pt x="234512"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21" name="任意多边形 2520"/>
            <p:cNvSpPr/>
            <p:nvPr/>
          </p:nvSpPr>
          <p:spPr>
            <a:xfrm>
              <a:off x="4651260" y="2423348"/>
              <a:ext cx="234513" cy="106319"/>
            </a:xfrm>
            <a:custGeom>
              <a:avLst/>
              <a:gdLst/>
              <a:ahLst/>
              <a:cxnLst/>
              <a:rect l="0" t="0" r="0" b="0"/>
              <a:pathLst>
                <a:path w="234513" h="106319">
                  <a:moveTo>
                    <a:pt x="234512" y="0"/>
                  </a:moveTo>
                  <a:lnTo>
                    <a:pt x="0" y="0"/>
                  </a:lnTo>
                  <a:lnTo>
                    <a:pt x="0"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25" name="任意多边形 2524"/>
            <p:cNvSpPr/>
            <p:nvPr/>
          </p:nvSpPr>
          <p:spPr>
            <a:xfrm>
              <a:off x="4651260" y="2529666"/>
              <a:ext cx="234513" cy="106319"/>
            </a:xfrm>
            <a:custGeom>
              <a:avLst/>
              <a:gdLst/>
              <a:ahLst/>
              <a:cxnLst/>
              <a:rect l="0" t="0" r="0" b="0"/>
              <a:pathLst>
                <a:path w="234513" h="106319">
                  <a:moveTo>
                    <a:pt x="234512" y="0"/>
                  </a:moveTo>
                  <a:lnTo>
                    <a:pt x="0" y="0"/>
                  </a:lnTo>
                  <a:lnTo>
                    <a:pt x="0"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26" name="任意多边形 2525"/>
            <p:cNvSpPr/>
            <p:nvPr/>
          </p:nvSpPr>
          <p:spPr>
            <a:xfrm>
              <a:off x="4651260" y="2529666"/>
              <a:ext cx="234513" cy="106319"/>
            </a:xfrm>
            <a:custGeom>
              <a:avLst/>
              <a:gdLst/>
              <a:ahLst/>
              <a:cxnLst/>
              <a:rect l="0" t="0" r="0" b="0"/>
              <a:pathLst>
                <a:path w="234513" h="106319">
                  <a:moveTo>
                    <a:pt x="234512" y="106318"/>
                  </a:moveTo>
                  <a:lnTo>
                    <a:pt x="234512" y="0"/>
                  </a:lnTo>
                  <a:lnTo>
                    <a:pt x="234512"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28" name="任意多边形 2527"/>
            <p:cNvSpPr/>
            <p:nvPr/>
          </p:nvSpPr>
          <p:spPr>
            <a:xfrm>
              <a:off x="3797657" y="2317030"/>
              <a:ext cx="128194" cy="212637"/>
            </a:xfrm>
            <a:custGeom>
              <a:avLst/>
              <a:gdLst/>
              <a:ahLst/>
              <a:cxnLst/>
              <a:rect l="0" t="0" r="0" b="0"/>
              <a:pathLst>
                <a:path w="128194" h="212637">
                  <a:moveTo>
                    <a:pt x="128193" y="106318"/>
                  </a:moveTo>
                  <a:lnTo>
                    <a:pt x="0" y="0"/>
                  </a:lnTo>
                  <a:lnTo>
                    <a:pt x="0" y="0"/>
                  </a:lnTo>
                  <a:lnTo>
                    <a:pt x="56793" y="21263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29" name="任意多边形 2528"/>
            <p:cNvSpPr/>
            <p:nvPr/>
          </p:nvSpPr>
          <p:spPr>
            <a:xfrm>
              <a:off x="3381792" y="2529666"/>
              <a:ext cx="64098" cy="53708"/>
            </a:xfrm>
            <a:custGeom>
              <a:avLst/>
              <a:gdLst/>
              <a:ahLst/>
              <a:cxnLst/>
              <a:rect l="0" t="0" r="0" b="0"/>
              <a:pathLst>
                <a:path w="64098" h="53708">
                  <a:moveTo>
                    <a:pt x="0" y="548"/>
                  </a:moveTo>
                  <a:lnTo>
                    <a:pt x="64097" y="53707"/>
                  </a:lnTo>
                  <a:lnTo>
                    <a:pt x="64097" y="53707"/>
                  </a:lnTo>
                  <a:lnTo>
                    <a:pt x="3635"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0" name="任意多边形 2529"/>
            <p:cNvSpPr/>
            <p:nvPr/>
          </p:nvSpPr>
          <p:spPr>
            <a:xfrm>
              <a:off x="4370111" y="2529666"/>
              <a:ext cx="46639" cy="106319"/>
            </a:xfrm>
            <a:custGeom>
              <a:avLst/>
              <a:gdLst/>
              <a:ahLst/>
              <a:cxnLst/>
              <a:rect l="0" t="0" r="0" b="0"/>
              <a:pathLst>
                <a:path w="46639" h="106319">
                  <a:moveTo>
                    <a:pt x="46638" y="106318"/>
                  </a:moveTo>
                  <a:lnTo>
                    <a:pt x="46638" y="0"/>
                  </a:lnTo>
                  <a:lnTo>
                    <a:pt x="46638"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1" name="任意多边形 2530"/>
            <p:cNvSpPr/>
            <p:nvPr/>
          </p:nvSpPr>
          <p:spPr>
            <a:xfrm>
              <a:off x="4370111" y="2635984"/>
              <a:ext cx="46639" cy="106319"/>
            </a:xfrm>
            <a:custGeom>
              <a:avLst/>
              <a:gdLst/>
              <a:ahLst/>
              <a:cxnLst/>
              <a:rect l="0" t="0" r="0" b="0"/>
              <a:pathLst>
                <a:path w="46639" h="106319">
                  <a:moveTo>
                    <a:pt x="46638" y="106318"/>
                  </a:moveTo>
                  <a:lnTo>
                    <a:pt x="46638" y="0"/>
                  </a:lnTo>
                  <a:lnTo>
                    <a:pt x="46638"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2" name="任意多边形 2531"/>
            <p:cNvSpPr/>
            <p:nvPr/>
          </p:nvSpPr>
          <p:spPr>
            <a:xfrm>
              <a:off x="3947726" y="2635984"/>
              <a:ext cx="234512" cy="106319"/>
            </a:xfrm>
            <a:custGeom>
              <a:avLst/>
              <a:gdLst/>
              <a:ahLst/>
              <a:cxnLst/>
              <a:rect l="0" t="0" r="0" b="0"/>
              <a:pathLst>
                <a:path w="234512" h="106319">
                  <a:moveTo>
                    <a:pt x="0" y="106318"/>
                  </a:moveTo>
                  <a:lnTo>
                    <a:pt x="234511" y="106318"/>
                  </a:lnTo>
                  <a:lnTo>
                    <a:pt x="234511" y="106318"/>
                  </a:lnTo>
                  <a:lnTo>
                    <a:pt x="18787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3" name="任意多边形 2532"/>
            <p:cNvSpPr/>
            <p:nvPr/>
          </p:nvSpPr>
          <p:spPr>
            <a:xfrm>
              <a:off x="4135600" y="2635984"/>
              <a:ext cx="46638" cy="106319"/>
            </a:xfrm>
            <a:custGeom>
              <a:avLst/>
              <a:gdLst/>
              <a:ahLst/>
              <a:cxnLst/>
              <a:rect l="0" t="0" r="0" b="0"/>
              <a:pathLst>
                <a:path w="46638" h="106319">
                  <a:moveTo>
                    <a:pt x="46637" y="106318"/>
                  </a:moveTo>
                  <a:lnTo>
                    <a:pt x="46637" y="0"/>
                  </a:lnTo>
                  <a:lnTo>
                    <a:pt x="46637"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4" name="任意多边形 2533"/>
            <p:cNvSpPr/>
            <p:nvPr/>
          </p:nvSpPr>
          <p:spPr>
            <a:xfrm>
              <a:off x="4627942" y="2635984"/>
              <a:ext cx="23319" cy="106319"/>
            </a:xfrm>
            <a:custGeom>
              <a:avLst/>
              <a:gdLst/>
              <a:ahLst/>
              <a:cxnLst/>
              <a:rect l="0" t="0" r="0" b="0"/>
              <a:pathLst>
                <a:path w="23319" h="106319">
                  <a:moveTo>
                    <a:pt x="23318" y="106318"/>
                  </a:moveTo>
                  <a:lnTo>
                    <a:pt x="23318" y="0"/>
                  </a:lnTo>
                  <a:lnTo>
                    <a:pt x="23318"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5" name="任意多边形 2534"/>
            <p:cNvSpPr/>
            <p:nvPr/>
          </p:nvSpPr>
          <p:spPr>
            <a:xfrm>
              <a:off x="4416749" y="2529666"/>
              <a:ext cx="234512" cy="159478"/>
            </a:xfrm>
            <a:custGeom>
              <a:avLst/>
              <a:gdLst/>
              <a:ahLst/>
              <a:cxnLst/>
              <a:rect l="0" t="0" r="0" b="0"/>
              <a:pathLst>
                <a:path w="234512" h="159478">
                  <a:moveTo>
                    <a:pt x="234511" y="0"/>
                  </a:moveTo>
                  <a:lnTo>
                    <a:pt x="0" y="0"/>
                  </a:lnTo>
                  <a:lnTo>
                    <a:pt x="0" y="0"/>
                  </a:lnTo>
                  <a:lnTo>
                    <a:pt x="93937" y="1594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6" name="任意多边形 2535"/>
            <p:cNvSpPr/>
            <p:nvPr/>
          </p:nvSpPr>
          <p:spPr>
            <a:xfrm>
              <a:off x="4510686" y="2529666"/>
              <a:ext cx="140575" cy="159478"/>
            </a:xfrm>
            <a:custGeom>
              <a:avLst/>
              <a:gdLst/>
              <a:ahLst/>
              <a:cxnLst/>
              <a:rect l="0" t="0" r="0" b="0"/>
              <a:pathLst>
                <a:path w="140575" h="159478">
                  <a:moveTo>
                    <a:pt x="140574" y="106318"/>
                  </a:moveTo>
                  <a:lnTo>
                    <a:pt x="140574" y="0"/>
                  </a:lnTo>
                  <a:lnTo>
                    <a:pt x="140574" y="0"/>
                  </a:lnTo>
                  <a:lnTo>
                    <a:pt x="0" y="1594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7" name="任意多边形 2536"/>
            <p:cNvSpPr/>
            <p:nvPr/>
          </p:nvSpPr>
          <p:spPr>
            <a:xfrm>
              <a:off x="4416749" y="2529666"/>
              <a:ext cx="93938" cy="159478"/>
            </a:xfrm>
            <a:custGeom>
              <a:avLst/>
              <a:gdLst/>
              <a:ahLst/>
              <a:cxnLst/>
              <a:rect l="0" t="0" r="0" b="0"/>
              <a:pathLst>
                <a:path w="93938" h="159478">
                  <a:moveTo>
                    <a:pt x="0" y="0"/>
                  </a:moveTo>
                  <a:lnTo>
                    <a:pt x="0" y="106318"/>
                  </a:lnTo>
                  <a:lnTo>
                    <a:pt x="0" y="106318"/>
                  </a:lnTo>
                  <a:lnTo>
                    <a:pt x="93937" y="1594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8" name="任意多边形 2537"/>
            <p:cNvSpPr/>
            <p:nvPr/>
          </p:nvSpPr>
          <p:spPr>
            <a:xfrm>
              <a:off x="4416749" y="2635984"/>
              <a:ext cx="93938" cy="106319"/>
            </a:xfrm>
            <a:custGeom>
              <a:avLst/>
              <a:gdLst/>
              <a:ahLst/>
              <a:cxnLst/>
              <a:rect l="0" t="0" r="0" b="0"/>
              <a:pathLst>
                <a:path w="93938" h="106319">
                  <a:moveTo>
                    <a:pt x="0" y="0"/>
                  </a:moveTo>
                  <a:lnTo>
                    <a:pt x="0" y="106318"/>
                  </a:lnTo>
                  <a:lnTo>
                    <a:pt x="0" y="106318"/>
                  </a:lnTo>
                  <a:lnTo>
                    <a:pt x="93937"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9" name="任意多边形 2538"/>
            <p:cNvSpPr/>
            <p:nvPr/>
          </p:nvSpPr>
          <p:spPr>
            <a:xfrm>
              <a:off x="4416749" y="2689143"/>
              <a:ext cx="234512" cy="53160"/>
            </a:xfrm>
            <a:custGeom>
              <a:avLst/>
              <a:gdLst/>
              <a:ahLst/>
              <a:cxnLst/>
              <a:rect l="0" t="0" r="0" b="0"/>
              <a:pathLst>
                <a:path w="234512" h="53160">
                  <a:moveTo>
                    <a:pt x="0" y="53159"/>
                  </a:moveTo>
                  <a:lnTo>
                    <a:pt x="234511" y="53159"/>
                  </a:lnTo>
                  <a:lnTo>
                    <a:pt x="234511" y="53159"/>
                  </a:lnTo>
                  <a:lnTo>
                    <a:pt x="9393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40" name="任意多边形 2539"/>
            <p:cNvSpPr/>
            <p:nvPr/>
          </p:nvSpPr>
          <p:spPr>
            <a:xfrm>
              <a:off x="4510686" y="2689143"/>
              <a:ext cx="140575" cy="53160"/>
            </a:xfrm>
            <a:custGeom>
              <a:avLst/>
              <a:gdLst/>
              <a:ahLst/>
              <a:cxnLst/>
              <a:rect l="0" t="0" r="0" b="0"/>
              <a:pathLst>
                <a:path w="140575" h="53160">
                  <a:moveTo>
                    <a:pt x="140574" y="53159"/>
                  </a:moveTo>
                  <a:lnTo>
                    <a:pt x="117256" y="0"/>
                  </a:lnTo>
                  <a:lnTo>
                    <a:pt x="117256"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41" name="任意多边形 2540"/>
            <p:cNvSpPr/>
            <p:nvPr/>
          </p:nvSpPr>
          <p:spPr>
            <a:xfrm>
              <a:off x="4510686" y="2635984"/>
              <a:ext cx="140575" cy="53160"/>
            </a:xfrm>
            <a:custGeom>
              <a:avLst/>
              <a:gdLst/>
              <a:ahLst/>
              <a:cxnLst/>
              <a:rect l="0" t="0" r="0" b="0"/>
              <a:pathLst>
                <a:path w="140575" h="53160">
                  <a:moveTo>
                    <a:pt x="117256" y="53159"/>
                  </a:moveTo>
                  <a:lnTo>
                    <a:pt x="140574" y="0"/>
                  </a:lnTo>
                  <a:lnTo>
                    <a:pt x="140574"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45" name="任意多边形 2544"/>
            <p:cNvSpPr/>
            <p:nvPr/>
          </p:nvSpPr>
          <p:spPr>
            <a:xfrm>
              <a:off x="4768516" y="2635984"/>
              <a:ext cx="117257" cy="106319"/>
            </a:xfrm>
            <a:custGeom>
              <a:avLst/>
              <a:gdLst/>
              <a:ahLst/>
              <a:cxnLst/>
              <a:rect l="0" t="0" r="0" b="0"/>
              <a:pathLst>
                <a:path w="117257" h="106319">
                  <a:moveTo>
                    <a:pt x="117256" y="106318"/>
                  </a:moveTo>
                  <a:lnTo>
                    <a:pt x="117256" y="0"/>
                  </a:lnTo>
                  <a:lnTo>
                    <a:pt x="117256"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46" name="任意多边形 2545"/>
            <p:cNvSpPr/>
            <p:nvPr/>
          </p:nvSpPr>
          <p:spPr>
            <a:xfrm>
              <a:off x="4651260" y="2635984"/>
              <a:ext cx="234513" cy="106319"/>
            </a:xfrm>
            <a:custGeom>
              <a:avLst/>
              <a:gdLst/>
              <a:ahLst/>
              <a:cxnLst/>
              <a:rect l="0" t="0" r="0" b="0"/>
              <a:pathLst>
                <a:path w="234513" h="106319">
                  <a:moveTo>
                    <a:pt x="234512" y="0"/>
                  </a:moveTo>
                  <a:lnTo>
                    <a:pt x="0" y="0"/>
                  </a:lnTo>
                  <a:lnTo>
                    <a:pt x="0" y="0"/>
                  </a:lnTo>
                  <a:lnTo>
                    <a:pt x="117256"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47" name="任意多边形 2546"/>
            <p:cNvSpPr/>
            <p:nvPr/>
          </p:nvSpPr>
          <p:spPr>
            <a:xfrm>
              <a:off x="4651260" y="2635984"/>
              <a:ext cx="117257" cy="106319"/>
            </a:xfrm>
            <a:custGeom>
              <a:avLst/>
              <a:gdLst/>
              <a:ahLst/>
              <a:cxnLst/>
              <a:rect l="0" t="0" r="0" b="0"/>
              <a:pathLst>
                <a:path w="117257" h="106319">
                  <a:moveTo>
                    <a:pt x="0" y="0"/>
                  </a:moveTo>
                  <a:lnTo>
                    <a:pt x="0" y="106318"/>
                  </a:lnTo>
                  <a:lnTo>
                    <a:pt x="0" y="106318"/>
                  </a:lnTo>
                  <a:lnTo>
                    <a:pt x="117256"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48" name="任意多边形 2547"/>
            <p:cNvSpPr/>
            <p:nvPr/>
          </p:nvSpPr>
          <p:spPr>
            <a:xfrm>
              <a:off x="4112280" y="2423348"/>
              <a:ext cx="176276" cy="212637"/>
            </a:xfrm>
            <a:custGeom>
              <a:avLst/>
              <a:gdLst/>
              <a:ahLst/>
              <a:cxnLst/>
              <a:rect l="0" t="0" r="0" b="0"/>
              <a:pathLst>
                <a:path w="176276" h="212637">
                  <a:moveTo>
                    <a:pt x="69957" y="212636"/>
                  </a:moveTo>
                  <a:lnTo>
                    <a:pt x="176275" y="0"/>
                  </a:lnTo>
                  <a:lnTo>
                    <a:pt x="176275" y="0"/>
                  </a:lnTo>
                  <a:lnTo>
                    <a:pt x="0" y="1594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49" name="任意多边形 2548"/>
            <p:cNvSpPr/>
            <p:nvPr/>
          </p:nvSpPr>
          <p:spPr>
            <a:xfrm>
              <a:off x="4054044" y="2423348"/>
              <a:ext cx="234512" cy="159478"/>
            </a:xfrm>
            <a:custGeom>
              <a:avLst/>
              <a:gdLst/>
              <a:ahLst/>
              <a:cxnLst/>
              <a:rect l="0" t="0" r="0" b="0"/>
              <a:pathLst>
                <a:path w="234512" h="159478">
                  <a:moveTo>
                    <a:pt x="234511" y="0"/>
                  </a:moveTo>
                  <a:lnTo>
                    <a:pt x="0" y="106318"/>
                  </a:lnTo>
                  <a:lnTo>
                    <a:pt x="0" y="106318"/>
                  </a:lnTo>
                  <a:lnTo>
                    <a:pt x="58236" y="1594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0" name="任意多边形 2549"/>
            <p:cNvSpPr/>
            <p:nvPr/>
          </p:nvSpPr>
          <p:spPr>
            <a:xfrm>
              <a:off x="4112280" y="2582825"/>
              <a:ext cx="69958" cy="53160"/>
            </a:xfrm>
            <a:custGeom>
              <a:avLst/>
              <a:gdLst/>
              <a:ahLst/>
              <a:cxnLst/>
              <a:rect l="0" t="0" r="0" b="0"/>
              <a:pathLst>
                <a:path w="69958" h="53160">
                  <a:moveTo>
                    <a:pt x="23320" y="53159"/>
                  </a:moveTo>
                  <a:lnTo>
                    <a:pt x="69957" y="53159"/>
                  </a:lnTo>
                  <a:lnTo>
                    <a:pt x="69957" y="53159"/>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1" name="任意多边形 2550"/>
            <p:cNvSpPr/>
            <p:nvPr/>
          </p:nvSpPr>
          <p:spPr>
            <a:xfrm>
              <a:off x="4252855" y="2423348"/>
              <a:ext cx="163895" cy="212637"/>
            </a:xfrm>
            <a:custGeom>
              <a:avLst/>
              <a:gdLst/>
              <a:ahLst/>
              <a:cxnLst/>
              <a:rect l="0" t="0" r="0" b="0"/>
              <a:pathLst>
                <a:path w="163895" h="212637">
                  <a:moveTo>
                    <a:pt x="163894" y="106318"/>
                  </a:moveTo>
                  <a:lnTo>
                    <a:pt x="35700" y="0"/>
                  </a:lnTo>
                  <a:lnTo>
                    <a:pt x="35700" y="0"/>
                  </a:lnTo>
                  <a:lnTo>
                    <a:pt x="0" y="21263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2" name="任意多边形 2551"/>
            <p:cNvSpPr/>
            <p:nvPr/>
          </p:nvSpPr>
          <p:spPr>
            <a:xfrm>
              <a:off x="4252855" y="2529666"/>
              <a:ext cx="163895" cy="106319"/>
            </a:xfrm>
            <a:custGeom>
              <a:avLst/>
              <a:gdLst/>
              <a:ahLst/>
              <a:cxnLst/>
              <a:rect l="0" t="0" r="0" b="0"/>
              <a:pathLst>
                <a:path w="163895" h="106319">
                  <a:moveTo>
                    <a:pt x="117256" y="106318"/>
                  </a:moveTo>
                  <a:lnTo>
                    <a:pt x="163894" y="0"/>
                  </a:lnTo>
                  <a:lnTo>
                    <a:pt x="163894"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3" name="任意多边形 2552"/>
            <p:cNvSpPr/>
            <p:nvPr/>
          </p:nvSpPr>
          <p:spPr>
            <a:xfrm>
              <a:off x="4182237" y="2423348"/>
              <a:ext cx="106319" cy="212637"/>
            </a:xfrm>
            <a:custGeom>
              <a:avLst/>
              <a:gdLst/>
              <a:ahLst/>
              <a:cxnLst/>
              <a:rect l="0" t="0" r="0" b="0"/>
              <a:pathLst>
                <a:path w="106319" h="212637">
                  <a:moveTo>
                    <a:pt x="106318" y="0"/>
                  </a:moveTo>
                  <a:lnTo>
                    <a:pt x="0" y="212636"/>
                  </a:lnTo>
                  <a:lnTo>
                    <a:pt x="0" y="212636"/>
                  </a:lnTo>
                  <a:lnTo>
                    <a:pt x="70618" y="21263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4" name="任意多边形 2553"/>
            <p:cNvSpPr/>
            <p:nvPr/>
          </p:nvSpPr>
          <p:spPr>
            <a:xfrm>
              <a:off x="4182237" y="2635984"/>
              <a:ext cx="70619" cy="106319"/>
            </a:xfrm>
            <a:custGeom>
              <a:avLst/>
              <a:gdLst/>
              <a:ahLst/>
              <a:cxnLst/>
              <a:rect l="0" t="0" r="0" b="0"/>
              <a:pathLst>
                <a:path w="70619" h="106319">
                  <a:moveTo>
                    <a:pt x="0" y="0"/>
                  </a:moveTo>
                  <a:lnTo>
                    <a:pt x="0" y="106318"/>
                  </a:lnTo>
                  <a:lnTo>
                    <a:pt x="0" y="106318"/>
                  </a:lnTo>
                  <a:lnTo>
                    <a:pt x="7061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5" name="任意多边形 2554"/>
            <p:cNvSpPr/>
            <p:nvPr/>
          </p:nvSpPr>
          <p:spPr>
            <a:xfrm>
              <a:off x="4182237" y="2635984"/>
              <a:ext cx="234513" cy="106319"/>
            </a:xfrm>
            <a:custGeom>
              <a:avLst/>
              <a:gdLst/>
              <a:ahLst/>
              <a:cxnLst/>
              <a:rect l="0" t="0" r="0" b="0"/>
              <a:pathLst>
                <a:path w="234513" h="106319">
                  <a:moveTo>
                    <a:pt x="0" y="106318"/>
                  </a:moveTo>
                  <a:lnTo>
                    <a:pt x="234512" y="106318"/>
                  </a:lnTo>
                  <a:lnTo>
                    <a:pt x="234512" y="106318"/>
                  </a:lnTo>
                  <a:lnTo>
                    <a:pt x="7061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6" name="任意多边形 2555"/>
            <p:cNvSpPr/>
            <p:nvPr/>
          </p:nvSpPr>
          <p:spPr>
            <a:xfrm>
              <a:off x="4252855" y="2635984"/>
              <a:ext cx="163895" cy="106319"/>
            </a:xfrm>
            <a:custGeom>
              <a:avLst/>
              <a:gdLst/>
              <a:ahLst/>
              <a:cxnLst/>
              <a:rect l="0" t="0" r="0" b="0"/>
              <a:pathLst>
                <a:path w="163895" h="106319">
                  <a:moveTo>
                    <a:pt x="163894" y="106318"/>
                  </a:moveTo>
                  <a:lnTo>
                    <a:pt x="117256" y="0"/>
                  </a:lnTo>
                  <a:lnTo>
                    <a:pt x="117256"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7" name="任意多边形 2556"/>
            <p:cNvSpPr/>
            <p:nvPr/>
          </p:nvSpPr>
          <p:spPr>
            <a:xfrm>
              <a:off x="3925850" y="2423348"/>
              <a:ext cx="128195" cy="159478"/>
            </a:xfrm>
            <a:custGeom>
              <a:avLst/>
              <a:gdLst/>
              <a:ahLst/>
              <a:cxnLst/>
              <a:rect l="0" t="0" r="0" b="0"/>
              <a:pathLst>
                <a:path w="128195" h="159478">
                  <a:moveTo>
                    <a:pt x="128194" y="106318"/>
                  </a:moveTo>
                  <a:lnTo>
                    <a:pt x="0" y="0"/>
                  </a:lnTo>
                  <a:lnTo>
                    <a:pt x="0" y="0"/>
                  </a:lnTo>
                  <a:lnTo>
                    <a:pt x="69175" y="1594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8" name="任意多边形 2557"/>
            <p:cNvSpPr/>
            <p:nvPr/>
          </p:nvSpPr>
          <p:spPr>
            <a:xfrm>
              <a:off x="3854450" y="2423348"/>
              <a:ext cx="140576" cy="159478"/>
            </a:xfrm>
            <a:custGeom>
              <a:avLst/>
              <a:gdLst/>
              <a:ahLst/>
              <a:cxnLst/>
              <a:rect l="0" t="0" r="0" b="0"/>
              <a:pathLst>
                <a:path w="140576" h="159478">
                  <a:moveTo>
                    <a:pt x="71400" y="0"/>
                  </a:moveTo>
                  <a:lnTo>
                    <a:pt x="0" y="106318"/>
                  </a:lnTo>
                  <a:lnTo>
                    <a:pt x="0" y="106318"/>
                  </a:lnTo>
                  <a:lnTo>
                    <a:pt x="140575" y="1594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9" name="任意多边形 2558"/>
            <p:cNvSpPr/>
            <p:nvPr/>
          </p:nvSpPr>
          <p:spPr>
            <a:xfrm>
              <a:off x="3995025" y="2529666"/>
              <a:ext cx="117256" cy="53160"/>
            </a:xfrm>
            <a:custGeom>
              <a:avLst/>
              <a:gdLst/>
              <a:ahLst/>
              <a:cxnLst/>
              <a:rect l="0" t="0" r="0" b="0"/>
              <a:pathLst>
                <a:path w="117256" h="53160">
                  <a:moveTo>
                    <a:pt x="117255" y="53159"/>
                  </a:moveTo>
                  <a:lnTo>
                    <a:pt x="59019" y="0"/>
                  </a:lnTo>
                  <a:lnTo>
                    <a:pt x="59019"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0" name="任意多边形 2559"/>
            <p:cNvSpPr/>
            <p:nvPr/>
          </p:nvSpPr>
          <p:spPr>
            <a:xfrm>
              <a:off x="3947726" y="2582825"/>
              <a:ext cx="187875" cy="159478"/>
            </a:xfrm>
            <a:custGeom>
              <a:avLst/>
              <a:gdLst/>
              <a:ahLst/>
              <a:cxnLst/>
              <a:rect l="0" t="0" r="0" b="0"/>
              <a:pathLst>
                <a:path w="187875" h="159478">
                  <a:moveTo>
                    <a:pt x="0" y="159477"/>
                  </a:moveTo>
                  <a:lnTo>
                    <a:pt x="187874" y="53159"/>
                  </a:lnTo>
                  <a:lnTo>
                    <a:pt x="187874" y="53159"/>
                  </a:lnTo>
                  <a:lnTo>
                    <a:pt x="4729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1" name="任意多边形 2560"/>
            <p:cNvSpPr/>
            <p:nvPr/>
          </p:nvSpPr>
          <p:spPr>
            <a:xfrm>
              <a:off x="3995025" y="2582825"/>
              <a:ext cx="140576" cy="53160"/>
            </a:xfrm>
            <a:custGeom>
              <a:avLst/>
              <a:gdLst/>
              <a:ahLst/>
              <a:cxnLst/>
              <a:rect l="0" t="0" r="0" b="0"/>
              <a:pathLst>
                <a:path w="140576" h="53160">
                  <a:moveTo>
                    <a:pt x="140575" y="53159"/>
                  </a:moveTo>
                  <a:lnTo>
                    <a:pt x="117255" y="0"/>
                  </a:lnTo>
                  <a:lnTo>
                    <a:pt x="117255"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2" name="任意多边形 2561"/>
            <p:cNvSpPr/>
            <p:nvPr/>
          </p:nvSpPr>
          <p:spPr>
            <a:xfrm>
              <a:off x="3619938" y="2476507"/>
              <a:ext cx="71401" cy="53160"/>
            </a:xfrm>
            <a:custGeom>
              <a:avLst/>
              <a:gdLst/>
              <a:ahLst/>
              <a:cxnLst/>
              <a:rect l="0" t="0" r="0" b="0"/>
              <a:pathLst>
                <a:path w="71401" h="53160">
                  <a:moveTo>
                    <a:pt x="71400" y="53159"/>
                  </a:moveTo>
                  <a:lnTo>
                    <a:pt x="7303" y="0"/>
                  </a:lnTo>
                  <a:lnTo>
                    <a:pt x="7303"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3" name="任意多边形 2562"/>
            <p:cNvSpPr/>
            <p:nvPr/>
          </p:nvSpPr>
          <p:spPr>
            <a:xfrm>
              <a:off x="2963703" y="2317030"/>
              <a:ext cx="117257" cy="53160"/>
            </a:xfrm>
            <a:custGeom>
              <a:avLst/>
              <a:gdLst/>
              <a:ahLst/>
              <a:cxnLst/>
              <a:rect l="0" t="0" r="0" b="0"/>
              <a:pathLst>
                <a:path w="117257" h="53160">
                  <a:moveTo>
                    <a:pt x="117256" y="53159"/>
                  </a:moveTo>
                  <a:lnTo>
                    <a:pt x="45976" y="0"/>
                  </a:lnTo>
                  <a:lnTo>
                    <a:pt x="45976"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4" name="任意多边形 2563"/>
            <p:cNvSpPr/>
            <p:nvPr/>
          </p:nvSpPr>
          <p:spPr>
            <a:xfrm>
              <a:off x="3563145" y="2423348"/>
              <a:ext cx="64097" cy="53160"/>
            </a:xfrm>
            <a:custGeom>
              <a:avLst/>
              <a:gdLst/>
              <a:ahLst/>
              <a:cxnLst/>
              <a:rect l="0" t="0" r="0" b="0"/>
              <a:pathLst>
                <a:path w="64097" h="53160">
                  <a:moveTo>
                    <a:pt x="64096" y="53159"/>
                  </a:moveTo>
                  <a:lnTo>
                    <a:pt x="0" y="0"/>
                  </a:lnTo>
                  <a:lnTo>
                    <a:pt x="0" y="0"/>
                  </a:lnTo>
                  <a:lnTo>
                    <a:pt x="33475"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5" name="任意多边形 2564"/>
            <p:cNvSpPr/>
            <p:nvPr/>
          </p:nvSpPr>
          <p:spPr>
            <a:xfrm>
              <a:off x="3596620" y="2476507"/>
              <a:ext cx="30622" cy="53160"/>
            </a:xfrm>
            <a:custGeom>
              <a:avLst/>
              <a:gdLst/>
              <a:ahLst/>
              <a:cxnLst/>
              <a:rect l="0" t="0" r="0" b="0"/>
              <a:pathLst>
                <a:path w="30622" h="53160">
                  <a:moveTo>
                    <a:pt x="23318" y="53159"/>
                  </a:moveTo>
                  <a:lnTo>
                    <a:pt x="30621" y="0"/>
                  </a:lnTo>
                  <a:lnTo>
                    <a:pt x="30621"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6" name="任意多边形 2565"/>
            <p:cNvSpPr/>
            <p:nvPr/>
          </p:nvSpPr>
          <p:spPr>
            <a:xfrm>
              <a:off x="3479364" y="2370189"/>
              <a:ext cx="83782" cy="106319"/>
            </a:xfrm>
            <a:custGeom>
              <a:avLst/>
              <a:gdLst/>
              <a:ahLst/>
              <a:cxnLst/>
              <a:rect l="0" t="0" r="0" b="0"/>
              <a:pathLst>
                <a:path w="83782" h="106319">
                  <a:moveTo>
                    <a:pt x="83781" y="53159"/>
                  </a:moveTo>
                  <a:lnTo>
                    <a:pt x="19684" y="0"/>
                  </a:lnTo>
                  <a:lnTo>
                    <a:pt x="19684"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7" name="任意多边形 2566"/>
            <p:cNvSpPr/>
            <p:nvPr/>
          </p:nvSpPr>
          <p:spPr>
            <a:xfrm>
              <a:off x="3479364" y="2423348"/>
              <a:ext cx="117257" cy="53160"/>
            </a:xfrm>
            <a:custGeom>
              <a:avLst/>
              <a:gdLst/>
              <a:ahLst/>
              <a:cxnLst/>
              <a:rect l="0" t="0" r="0" b="0"/>
              <a:pathLst>
                <a:path w="117257" h="53160">
                  <a:moveTo>
                    <a:pt x="117256" y="53159"/>
                  </a:moveTo>
                  <a:lnTo>
                    <a:pt x="83781" y="0"/>
                  </a:lnTo>
                  <a:lnTo>
                    <a:pt x="83781"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8" name="任意多边形 2567"/>
            <p:cNvSpPr/>
            <p:nvPr/>
          </p:nvSpPr>
          <p:spPr>
            <a:xfrm>
              <a:off x="3737194" y="2317030"/>
              <a:ext cx="117257" cy="212637"/>
            </a:xfrm>
            <a:custGeom>
              <a:avLst/>
              <a:gdLst/>
              <a:ahLst/>
              <a:cxnLst/>
              <a:rect l="0" t="0" r="0" b="0"/>
              <a:pathLst>
                <a:path w="117257" h="212637">
                  <a:moveTo>
                    <a:pt x="117256" y="212636"/>
                  </a:moveTo>
                  <a:lnTo>
                    <a:pt x="60463" y="0"/>
                  </a:lnTo>
                  <a:lnTo>
                    <a:pt x="60463" y="0"/>
                  </a:lnTo>
                  <a:lnTo>
                    <a:pt x="0" y="21263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9" name="任意多边形 2568"/>
            <p:cNvSpPr/>
            <p:nvPr/>
          </p:nvSpPr>
          <p:spPr>
            <a:xfrm>
              <a:off x="3574083" y="2635984"/>
              <a:ext cx="92494" cy="106867"/>
            </a:xfrm>
            <a:custGeom>
              <a:avLst/>
              <a:gdLst/>
              <a:ahLst/>
              <a:cxnLst/>
              <a:rect l="0" t="0" r="0" b="0"/>
              <a:pathLst>
                <a:path w="92494" h="106867">
                  <a:moveTo>
                    <a:pt x="0" y="53707"/>
                  </a:moveTo>
                  <a:lnTo>
                    <a:pt x="64096" y="106866"/>
                  </a:lnTo>
                  <a:lnTo>
                    <a:pt x="64096" y="106866"/>
                  </a:lnTo>
                  <a:lnTo>
                    <a:pt x="9249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70" name="任意多边形 2569"/>
            <p:cNvSpPr/>
            <p:nvPr/>
          </p:nvSpPr>
          <p:spPr>
            <a:xfrm>
              <a:off x="3619938" y="2529666"/>
              <a:ext cx="71401" cy="106319"/>
            </a:xfrm>
            <a:custGeom>
              <a:avLst/>
              <a:gdLst/>
              <a:ahLst/>
              <a:cxnLst/>
              <a:rect l="0" t="0" r="0" b="0"/>
              <a:pathLst>
                <a:path w="71401" h="106319">
                  <a:moveTo>
                    <a:pt x="71400" y="0"/>
                  </a:moveTo>
                  <a:lnTo>
                    <a:pt x="0" y="0"/>
                  </a:lnTo>
                  <a:lnTo>
                    <a:pt x="0" y="0"/>
                  </a:lnTo>
                  <a:lnTo>
                    <a:pt x="46638"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71" name="任意多边形 2570"/>
            <p:cNvSpPr/>
            <p:nvPr/>
          </p:nvSpPr>
          <p:spPr>
            <a:xfrm>
              <a:off x="3819532" y="2635984"/>
              <a:ext cx="81557" cy="53160"/>
            </a:xfrm>
            <a:custGeom>
              <a:avLst/>
              <a:gdLst/>
              <a:ahLst/>
              <a:cxnLst/>
              <a:rect l="0" t="0" r="0" b="0"/>
              <a:pathLst>
                <a:path w="81557" h="53160">
                  <a:moveTo>
                    <a:pt x="0" y="0"/>
                  </a:moveTo>
                  <a:lnTo>
                    <a:pt x="64097" y="53159"/>
                  </a:lnTo>
                  <a:lnTo>
                    <a:pt x="64097" y="53159"/>
                  </a:lnTo>
                  <a:lnTo>
                    <a:pt x="8155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72" name="任意多边形 2571"/>
            <p:cNvSpPr/>
            <p:nvPr/>
          </p:nvSpPr>
          <p:spPr>
            <a:xfrm>
              <a:off x="3883629" y="2635984"/>
              <a:ext cx="64098" cy="106319"/>
            </a:xfrm>
            <a:custGeom>
              <a:avLst/>
              <a:gdLst/>
              <a:ahLst/>
              <a:cxnLst/>
              <a:rect l="0" t="0" r="0" b="0"/>
              <a:pathLst>
                <a:path w="64098" h="106319">
                  <a:moveTo>
                    <a:pt x="0" y="53159"/>
                  </a:moveTo>
                  <a:lnTo>
                    <a:pt x="64097" y="106318"/>
                  </a:lnTo>
                  <a:lnTo>
                    <a:pt x="64097" y="106318"/>
                  </a:lnTo>
                  <a:lnTo>
                    <a:pt x="1745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73" name="任意多边形 2572"/>
            <p:cNvSpPr/>
            <p:nvPr/>
          </p:nvSpPr>
          <p:spPr>
            <a:xfrm>
              <a:off x="3901088" y="2582825"/>
              <a:ext cx="93938" cy="159478"/>
            </a:xfrm>
            <a:custGeom>
              <a:avLst/>
              <a:gdLst/>
              <a:ahLst/>
              <a:cxnLst/>
              <a:rect l="0" t="0" r="0" b="0"/>
              <a:pathLst>
                <a:path w="93938" h="159478">
                  <a:moveTo>
                    <a:pt x="46638" y="159477"/>
                  </a:moveTo>
                  <a:lnTo>
                    <a:pt x="93937" y="0"/>
                  </a:lnTo>
                  <a:lnTo>
                    <a:pt x="93937"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74" name="任意多边形 2573"/>
            <p:cNvSpPr/>
            <p:nvPr/>
          </p:nvSpPr>
          <p:spPr>
            <a:xfrm>
              <a:off x="3854450" y="2529666"/>
              <a:ext cx="140576" cy="106319"/>
            </a:xfrm>
            <a:custGeom>
              <a:avLst/>
              <a:gdLst/>
              <a:ahLst/>
              <a:cxnLst/>
              <a:rect l="0" t="0" r="0" b="0"/>
              <a:pathLst>
                <a:path w="140576" h="106319">
                  <a:moveTo>
                    <a:pt x="140575" y="53159"/>
                  </a:moveTo>
                  <a:lnTo>
                    <a:pt x="0" y="0"/>
                  </a:lnTo>
                  <a:lnTo>
                    <a:pt x="0" y="0"/>
                  </a:lnTo>
                  <a:lnTo>
                    <a:pt x="46638"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77" name="任意多边形 2576"/>
            <p:cNvSpPr/>
            <p:nvPr/>
          </p:nvSpPr>
          <p:spPr>
            <a:xfrm>
              <a:off x="3080959" y="2370189"/>
              <a:ext cx="69957" cy="53160"/>
            </a:xfrm>
            <a:custGeom>
              <a:avLst/>
              <a:gdLst/>
              <a:ahLst/>
              <a:cxnLst/>
              <a:rect l="0" t="0" r="0" b="0"/>
              <a:pathLst>
                <a:path w="69957" h="53160">
                  <a:moveTo>
                    <a:pt x="0" y="0"/>
                  </a:moveTo>
                  <a:lnTo>
                    <a:pt x="23318" y="53159"/>
                  </a:lnTo>
                  <a:lnTo>
                    <a:pt x="23318" y="53159"/>
                  </a:lnTo>
                  <a:lnTo>
                    <a:pt x="69956"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78" name="任意多边形 2577"/>
            <p:cNvSpPr/>
            <p:nvPr/>
          </p:nvSpPr>
          <p:spPr>
            <a:xfrm>
              <a:off x="3713214" y="2635984"/>
              <a:ext cx="106319" cy="106319"/>
            </a:xfrm>
            <a:custGeom>
              <a:avLst/>
              <a:gdLst/>
              <a:ahLst/>
              <a:cxnLst/>
              <a:rect l="0" t="0" r="0" b="0"/>
              <a:pathLst>
                <a:path w="106319" h="106319">
                  <a:moveTo>
                    <a:pt x="0" y="106318"/>
                  </a:moveTo>
                  <a:lnTo>
                    <a:pt x="106318" y="106318"/>
                  </a:lnTo>
                  <a:lnTo>
                    <a:pt x="106318" y="106318"/>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79" name="任意多边形 2578"/>
            <p:cNvSpPr/>
            <p:nvPr/>
          </p:nvSpPr>
          <p:spPr>
            <a:xfrm>
              <a:off x="3713214" y="2635984"/>
              <a:ext cx="106319" cy="106319"/>
            </a:xfrm>
            <a:custGeom>
              <a:avLst/>
              <a:gdLst/>
              <a:ahLst/>
              <a:cxnLst/>
              <a:rect l="0" t="0" r="0" b="0"/>
              <a:pathLst>
                <a:path w="106319" h="106319">
                  <a:moveTo>
                    <a:pt x="106318" y="106318"/>
                  </a:moveTo>
                  <a:lnTo>
                    <a:pt x="106318" y="0"/>
                  </a:lnTo>
                  <a:lnTo>
                    <a:pt x="106318"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0" name="任意多边形 2579"/>
            <p:cNvSpPr/>
            <p:nvPr/>
          </p:nvSpPr>
          <p:spPr>
            <a:xfrm>
              <a:off x="3691338" y="2635984"/>
              <a:ext cx="21877" cy="106319"/>
            </a:xfrm>
            <a:custGeom>
              <a:avLst/>
              <a:gdLst/>
              <a:ahLst/>
              <a:cxnLst/>
              <a:rect l="0" t="0" r="0" b="0"/>
              <a:pathLst>
                <a:path w="21877" h="106319">
                  <a:moveTo>
                    <a:pt x="0" y="106318"/>
                  </a:moveTo>
                  <a:lnTo>
                    <a:pt x="21876" y="106318"/>
                  </a:lnTo>
                  <a:lnTo>
                    <a:pt x="21876" y="106318"/>
                  </a:lnTo>
                  <a:lnTo>
                    <a:pt x="2187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1" name="任意多边形 2580"/>
            <p:cNvSpPr/>
            <p:nvPr/>
          </p:nvSpPr>
          <p:spPr>
            <a:xfrm>
              <a:off x="3666576" y="2635984"/>
              <a:ext cx="46639" cy="106319"/>
            </a:xfrm>
            <a:custGeom>
              <a:avLst/>
              <a:gdLst/>
              <a:ahLst/>
              <a:cxnLst/>
              <a:rect l="0" t="0" r="0" b="0"/>
              <a:pathLst>
                <a:path w="46639" h="106319">
                  <a:moveTo>
                    <a:pt x="0" y="0"/>
                  </a:moveTo>
                  <a:lnTo>
                    <a:pt x="24762" y="106318"/>
                  </a:lnTo>
                  <a:lnTo>
                    <a:pt x="24762" y="106318"/>
                  </a:lnTo>
                  <a:lnTo>
                    <a:pt x="4663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2" name="任意多边形 2581"/>
            <p:cNvSpPr/>
            <p:nvPr/>
          </p:nvSpPr>
          <p:spPr>
            <a:xfrm>
              <a:off x="3713214" y="2582825"/>
              <a:ext cx="106319" cy="53160"/>
            </a:xfrm>
            <a:custGeom>
              <a:avLst/>
              <a:gdLst/>
              <a:ahLst/>
              <a:cxnLst/>
              <a:rect l="0" t="0" r="0" b="0"/>
              <a:pathLst>
                <a:path w="106319" h="53160">
                  <a:moveTo>
                    <a:pt x="106318" y="53159"/>
                  </a:moveTo>
                  <a:lnTo>
                    <a:pt x="42221" y="0"/>
                  </a:lnTo>
                  <a:lnTo>
                    <a:pt x="42221"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3" name="任意多边形 2582"/>
            <p:cNvSpPr/>
            <p:nvPr/>
          </p:nvSpPr>
          <p:spPr>
            <a:xfrm>
              <a:off x="3432065" y="2476507"/>
              <a:ext cx="47300" cy="53160"/>
            </a:xfrm>
            <a:custGeom>
              <a:avLst/>
              <a:gdLst/>
              <a:ahLst/>
              <a:cxnLst/>
              <a:rect l="0" t="0" r="0" b="0"/>
              <a:pathLst>
                <a:path w="47300" h="53160">
                  <a:moveTo>
                    <a:pt x="46637" y="53159"/>
                  </a:moveTo>
                  <a:lnTo>
                    <a:pt x="47299" y="0"/>
                  </a:lnTo>
                  <a:lnTo>
                    <a:pt x="47299"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4" name="任意多边形 2583"/>
            <p:cNvSpPr/>
            <p:nvPr/>
          </p:nvSpPr>
          <p:spPr>
            <a:xfrm>
              <a:off x="2963041" y="1959857"/>
              <a:ext cx="46639" cy="357174"/>
            </a:xfrm>
            <a:custGeom>
              <a:avLst/>
              <a:gdLst/>
              <a:ahLst/>
              <a:cxnLst/>
              <a:rect l="0" t="0" r="0" b="0"/>
              <a:pathLst>
                <a:path w="46639" h="357174">
                  <a:moveTo>
                    <a:pt x="46638" y="357173"/>
                  </a:moveTo>
                  <a:lnTo>
                    <a:pt x="46638" y="0"/>
                  </a:lnTo>
                  <a:lnTo>
                    <a:pt x="46638" y="0"/>
                  </a:lnTo>
                  <a:lnTo>
                    <a:pt x="0" y="35717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6" name="任意多边形 2585"/>
            <p:cNvSpPr/>
            <p:nvPr/>
          </p:nvSpPr>
          <p:spPr>
            <a:xfrm>
              <a:off x="2963041" y="2317030"/>
              <a:ext cx="46639" cy="53160"/>
            </a:xfrm>
            <a:custGeom>
              <a:avLst/>
              <a:gdLst/>
              <a:ahLst/>
              <a:cxnLst/>
              <a:rect l="0" t="0" r="0" b="0"/>
              <a:pathLst>
                <a:path w="46639" h="53160">
                  <a:moveTo>
                    <a:pt x="662" y="53159"/>
                  </a:moveTo>
                  <a:lnTo>
                    <a:pt x="46638" y="0"/>
                  </a:lnTo>
                  <a:lnTo>
                    <a:pt x="46638"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7" name="任意多边形 2586"/>
            <p:cNvSpPr/>
            <p:nvPr/>
          </p:nvSpPr>
          <p:spPr>
            <a:xfrm>
              <a:off x="3350509" y="2742302"/>
              <a:ext cx="42222" cy="54256"/>
            </a:xfrm>
            <a:custGeom>
              <a:avLst/>
              <a:gdLst/>
              <a:ahLst/>
              <a:cxnLst/>
              <a:rect l="0" t="0" r="0" b="0"/>
              <a:pathLst>
                <a:path w="42222" h="54256">
                  <a:moveTo>
                    <a:pt x="0" y="0"/>
                  </a:moveTo>
                  <a:lnTo>
                    <a:pt x="42221" y="54255"/>
                  </a:lnTo>
                  <a:lnTo>
                    <a:pt x="42221" y="54255"/>
                  </a:lnTo>
                  <a:lnTo>
                    <a:pt x="3491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8" name="任意多边形 2587"/>
            <p:cNvSpPr/>
            <p:nvPr/>
          </p:nvSpPr>
          <p:spPr>
            <a:xfrm>
              <a:off x="3385427" y="2742302"/>
              <a:ext cx="49525" cy="54256"/>
            </a:xfrm>
            <a:custGeom>
              <a:avLst/>
              <a:gdLst/>
              <a:ahLst/>
              <a:cxnLst/>
              <a:rect l="0" t="0" r="0" b="0"/>
              <a:pathLst>
                <a:path w="49525" h="54256">
                  <a:moveTo>
                    <a:pt x="7303" y="54255"/>
                  </a:moveTo>
                  <a:lnTo>
                    <a:pt x="49524" y="0"/>
                  </a:lnTo>
                  <a:lnTo>
                    <a:pt x="49524"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9" name="任意多边形 2588"/>
            <p:cNvSpPr/>
            <p:nvPr/>
          </p:nvSpPr>
          <p:spPr>
            <a:xfrm>
              <a:off x="3197553" y="2423348"/>
              <a:ext cx="46639" cy="106319"/>
            </a:xfrm>
            <a:custGeom>
              <a:avLst/>
              <a:gdLst/>
              <a:ahLst/>
              <a:cxnLst/>
              <a:rect l="0" t="0" r="0" b="0"/>
              <a:pathLst>
                <a:path w="46639" h="106319">
                  <a:moveTo>
                    <a:pt x="46638" y="0"/>
                  </a:moveTo>
                  <a:lnTo>
                    <a:pt x="23980" y="0"/>
                  </a:lnTo>
                  <a:lnTo>
                    <a:pt x="23980"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0" name="任意多边形 2589"/>
            <p:cNvSpPr/>
            <p:nvPr/>
          </p:nvSpPr>
          <p:spPr>
            <a:xfrm>
              <a:off x="3150915" y="2635984"/>
              <a:ext cx="93277" cy="106319"/>
            </a:xfrm>
            <a:custGeom>
              <a:avLst/>
              <a:gdLst/>
              <a:ahLst/>
              <a:cxnLst/>
              <a:rect l="0" t="0" r="0" b="0"/>
              <a:pathLst>
                <a:path w="93277" h="106319">
                  <a:moveTo>
                    <a:pt x="71400" y="106318"/>
                  </a:moveTo>
                  <a:lnTo>
                    <a:pt x="93276" y="106318"/>
                  </a:lnTo>
                  <a:lnTo>
                    <a:pt x="93276" y="106318"/>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1" name="任意多边形 2590"/>
            <p:cNvSpPr/>
            <p:nvPr/>
          </p:nvSpPr>
          <p:spPr>
            <a:xfrm>
              <a:off x="3115997" y="2635984"/>
              <a:ext cx="106319" cy="106319"/>
            </a:xfrm>
            <a:custGeom>
              <a:avLst/>
              <a:gdLst/>
              <a:ahLst/>
              <a:cxnLst/>
              <a:rect l="0" t="0" r="0" b="0"/>
              <a:pathLst>
                <a:path w="106319" h="106319">
                  <a:moveTo>
                    <a:pt x="0" y="106318"/>
                  </a:moveTo>
                  <a:lnTo>
                    <a:pt x="106318" y="106318"/>
                  </a:lnTo>
                  <a:lnTo>
                    <a:pt x="106318" y="106318"/>
                  </a:lnTo>
                  <a:lnTo>
                    <a:pt x="3491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2" name="任意多边形 2591"/>
            <p:cNvSpPr/>
            <p:nvPr/>
          </p:nvSpPr>
          <p:spPr>
            <a:xfrm>
              <a:off x="2963041" y="2370189"/>
              <a:ext cx="141237" cy="53160"/>
            </a:xfrm>
            <a:custGeom>
              <a:avLst/>
              <a:gdLst/>
              <a:ahLst/>
              <a:cxnLst/>
              <a:rect l="0" t="0" r="0" b="0"/>
              <a:pathLst>
                <a:path w="141237" h="53160">
                  <a:moveTo>
                    <a:pt x="141236" y="53159"/>
                  </a:moveTo>
                  <a:lnTo>
                    <a:pt x="117918" y="0"/>
                  </a:lnTo>
                  <a:lnTo>
                    <a:pt x="117918"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3" name="任意多边形 2592"/>
            <p:cNvSpPr/>
            <p:nvPr/>
          </p:nvSpPr>
          <p:spPr>
            <a:xfrm>
              <a:off x="2963041" y="2370189"/>
              <a:ext cx="117919" cy="53160"/>
            </a:xfrm>
            <a:custGeom>
              <a:avLst/>
              <a:gdLst/>
              <a:ahLst/>
              <a:cxnLst/>
              <a:rect l="0" t="0" r="0" b="0"/>
              <a:pathLst>
                <a:path w="117919" h="53160">
                  <a:moveTo>
                    <a:pt x="117918" y="0"/>
                  </a:moveTo>
                  <a:lnTo>
                    <a:pt x="662" y="0"/>
                  </a:lnTo>
                  <a:lnTo>
                    <a:pt x="662"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4" name="任意多边形 2593"/>
            <p:cNvSpPr/>
            <p:nvPr/>
          </p:nvSpPr>
          <p:spPr>
            <a:xfrm>
              <a:off x="3666576" y="2742302"/>
              <a:ext cx="35701" cy="53708"/>
            </a:xfrm>
            <a:custGeom>
              <a:avLst/>
              <a:gdLst/>
              <a:ahLst/>
              <a:cxnLst/>
              <a:rect l="0" t="0" r="0" b="0"/>
              <a:pathLst>
                <a:path w="35701" h="53708">
                  <a:moveTo>
                    <a:pt x="35700" y="53707"/>
                  </a:moveTo>
                  <a:lnTo>
                    <a:pt x="24762" y="0"/>
                  </a:lnTo>
                  <a:lnTo>
                    <a:pt x="24762"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5" name="任意多边形 2594"/>
            <p:cNvSpPr/>
            <p:nvPr/>
          </p:nvSpPr>
          <p:spPr>
            <a:xfrm>
              <a:off x="3638179" y="2742302"/>
              <a:ext cx="64098" cy="53708"/>
            </a:xfrm>
            <a:custGeom>
              <a:avLst/>
              <a:gdLst/>
              <a:ahLst/>
              <a:cxnLst/>
              <a:rect l="0" t="0" r="0" b="0"/>
              <a:pathLst>
                <a:path w="64098" h="53708">
                  <a:moveTo>
                    <a:pt x="0" y="548"/>
                  </a:moveTo>
                  <a:lnTo>
                    <a:pt x="64097" y="53707"/>
                  </a:lnTo>
                  <a:lnTo>
                    <a:pt x="64097" y="53707"/>
                  </a:lnTo>
                  <a:lnTo>
                    <a:pt x="2839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6" name="任意多边形 2595"/>
            <p:cNvSpPr/>
            <p:nvPr/>
          </p:nvSpPr>
          <p:spPr>
            <a:xfrm>
              <a:off x="3666576" y="2635984"/>
              <a:ext cx="24763" cy="106319"/>
            </a:xfrm>
            <a:custGeom>
              <a:avLst/>
              <a:gdLst/>
              <a:ahLst/>
              <a:cxnLst/>
              <a:rect l="0" t="0" r="0" b="0"/>
              <a:pathLst>
                <a:path w="24763" h="106319">
                  <a:moveTo>
                    <a:pt x="24762" y="106318"/>
                  </a:moveTo>
                  <a:lnTo>
                    <a:pt x="0" y="0"/>
                  </a:lnTo>
                  <a:lnTo>
                    <a:pt x="0"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7" name="任意多边形 2596"/>
            <p:cNvSpPr/>
            <p:nvPr/>
          </p:nvSpPr>
          <p:spPr>
            <a:xfrm>
              <a:off x="3638179" y="2635984"/>
              <a:ext cx="28398" cy="106867"/>
            </a:xfrm>
            <a:custGeom>
              <a:avLst/>
              <a:gdLst/>
              <a:ahLst/>
              <a:cxnLst/>
              <a:rect l="0" t="0" r="0" b="0"/>
              <a:pathLst>
                <a:path w="28398" h="106867">
                  <a:moveTo>
                    <a:pt x="28397" y="0"/>
                  </a:moveTo>
                  <a:lnTo>
                    <a:pt x="0" y="106866"/>
                  </a:lnTo>
                  <a:lnTo>
                    <a:pt x="0" y="106866"/>
                  </a:lnTo>
                  <a:lnTo>
                    <a:pt x="28397"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8" name="任意多边形 2597"/>
            <p:cNvSpPr/>
            <p:nvPr/>
          </p:nvSpPr>
          <p:spPr>
            <a:xfrm>
              <a:off x="3432065" y="2583373"/>
              <a:ext cx="77922" cy="53160"/>
            </a:xfrm>
            <a:custGeom>
              <a:avLst/>
              <a:gdLst/>
              <a:ahLst/>
              <a:cxnLst/>
              <a:rect l="0" t="0" r="0" b="0"/>
              <a:pathLst>
                <a:path w="77922" h="53160">
                  <a:moveTo>
                    <a:pt x="77921" y="53159"/>
                  </a:moveTo>
                  <a:lnTo>
                    <a:pt x="13824" y="0"/>
                  </a:lnTo>
                  <a:lnTo>
                    <a:pt x="13824" y="0"/>
                  </a:lnTo>
                  <a:lnTo>
                    <a:pt x="0" y="5261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9" name="任意多边形 2598"/>
            <p:cNvSpPr/>
            <p:nvPr/>
          </p:nvSpPr>
          <p:spPr>
            <a:xfrm>
              <a:off x="3432065" y="2635984"/>
              <a:ext cx="46638" cy="106319"/>
            </a:xfrm>
            <a:custGeom>
              <a:avLst/>
              <a:gdLst/>
              <a:ahLst/>
              <a:cxnLst/>
              <a:rect l="0" t="0" r="0" b="0"/>
              <a:pathLst>
                <a:path w="46638" h="106319">
                  <a:moveTo>
                    <a:pt x="24762" y="106318"/>
                  </a:moveTo>
                  <a:lnTo>
                    <a:pt x="46637" y="106318"/>
                  </a:lnTo>
                  <a:lnTo>
                    <a:pt x="46637" y="106318"/>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0" name="任意多边形 2599"/>
            <p:cNvSpPr/>
            <p:nvPr/>
          </p:nvSpPr>
          <p:spPr>
            <a:xfrm>
              <a:off x="3432065" y="2635984"/>
              <a:ext cx="77922" cy="106319"/>
            </a:xfrm>
            <a:custGeom>
              <a:avLst/>
              <a:gdLst/>
              <a:ahLst/>
              <a:cxnLst/>
              <a:rect l="0" t="0" r="0" b="0"/>
              <a:pathLst>
                <a:path w="77922" h="106319">
                  <a:moveTo>
                    <a:pt x="46637" y="106318"/>
                  </a:moveTo>
                  <a:lnTo>
                    <a:pt x="77921" y="548"/>
                  </a:lnTo>
                  <a:lnTo>
                    <a:pt x="77921" y="548"/>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1" name="任意多边形 2600"/>
            <p:cNvSpPr/>
            <p:nvPr/>
          </p:nvSpPr>
          <p:spPr>
            <a:xfrm>
              <a:off x="2869766" y="2317030"/>
              <a:ext cx="46639" cy="34050"/>
            </a:xfrm>
            <a:custGeom>
              <a:avLst/>
              <a:gdLst/>
              <a:ahLst/>
              <a:cxnLst/>
              <a:rect l="0" t="0" r="0" b="0"/>
              <a:pathLst>
                <a:path w="46639" h="34050">
                  <a:moveTo>
                    <a:pt x="46638" y="0"/>
                  </a:moveTo>
                  <a:lnTo>
                    <a:pt x="0" y="0"/>
                  </a:lnTo>
                  <a:lnTo>
                    <a:pt x="0" y="0"/>
                  </a:lnTo>
                  <a:lnTo>
                    <a:pt x="46638" y="3404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2" name="任意多边形 2601"/>
            <p:cNvSpPr/>
            <p:nvPr/>
          </p:nvSpPr>
          <p:spPr>
            <a:xfrm>
              <a:off x="2916404" y="2317030"/>
              <a:ext cx="47300" cy="53160"/>
            </a:xfrm>
            <a:custGeom>
              <a:avLst/>
              <a:gdLst/>
              <a:ahLst/>
              <a:cxnLst/>
              <a:rect l="0" t="0" r="0" b="0"/>
              <a:pathLst>
                <a:path w="47300" h="53160">
                  <a:moveTo>
                    <a:pt x="47299" y="53159"/>
                  </a:moveTo>
                  <a:lnTo>
                    <a:pt x="46637" y="0"/>
                  </a:lnTo>
                  <a:lnTo>
                    <a:pt x="46637" y="0"/>
                  </a:lnTo>
                  <a:lnTo>
                    <a:pt x="0" y="3404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3" name="任意多边形 2602"/>
            <p:cNvSpPr/>
            <p:nvPr/>
          </p:nvSpPr>
          <p:spPr>
            <a:xfrm>
              <a:off x="2916404" y="2317030"/>
              <a:ext cx="46638" cy="34050"/>
            </a:xfrm>
            <a:custGeom>
              <a:avLst/>
              <a:gdLst/>
              <a:ahLst/>
              <a:cxnLst/>
              <a:rect l="0" t="0" r="0" b="0"/>
              <a:pathLst>
                <a:path w="46638" h="34050">
                  <a:moveTo>
                    <a:pt x="46637" y="0"/>
                  </a:moveTo>
                  <a:lnTo>
                    <a:pt x="0" y="0"/>
                  </a:lnTo>
                  <a:lnTo>
                    <a:pt x="0" y="0"/>
                  </a:lnTo>
                  <a:lnTo>
                    <a:pt x="0" y="3404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4" name="任意多边形 2603"/>
            <p:cNvSpPr/>
            <p:nvPr/>
          </p:nvSpPr>
          <p:spPr>
            <a:xfrm>
              <a:off x="2916404" y="2351079"/>
              <a:ext cx="47300" cy="72270"/>
            </a:xfrm>
            <a:custGeom>
              <a:avLst/>
              <a:gdLst/>
              <a:ahLst/>
              <a:cxnLst/>
              <a:rect l="0" t="0" r="0" b="0"/>
              <a:pathLst>
                <a:path w="47300" h="72270">
                  <a:moveTo>
                    <a:pt x="46637" y="72269"/>
                  </a:moveTo>
                  <a:lnTo>
                    <a:pt x="47299" y="19110"/>
                  </a:lnTo>
                  <a:lnTo>
                    <a:pt x="47299" y="1911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5" name="任意多边形 2604"/>
            <p:cNvSpPr/>
            <p:nvPr/>
          </p:nvSpPr>
          <p:spPr>
            <a:xfrm>
              <a:off x="2823128" y="2317030"/>
              <a:ext cx="93277" cy="34050"/>
            </a:xfrm>
            <a:custGeom>
              <a:avLst/>
              <a:gdLst/>
              <a:ahLst/>
              <a:cxnLst/>
              <a:rect l="0" t="0" r="0" b="0"/>
              <a:pathLst>
                <a:path w="93277" h="34050">
                  <a:moveTo>
                    <a:pt x="46638" y="0"/>
                  </a:moveTo>
                  <a:lnTo>
                    <a:pt x="0" y="0"/>
                  </a:lnTo>
                  <a:lnTo>
                    <a:pt x="0" y="0"/>
                  </a:lnTo>
                  <a:lnTo>
                    <a:pt x="93276" y="3404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6" name="任意多边形 2605"/>
            <p:cNvSpPr/>
            <p:nvPr/>
          </p:nvSpPr>
          <p:spPr>
            <a:xfrm>
              <a:off x="3150915" y="2529666"/>
              <a:ext cx="46639" cy="106319"/>
            </a:xfrm>
            <a:custGeom>
              <a:avLst/>
              <a:gdLst/>
              <a:ahLst/>
              <a:cxnLst/>
              <a:rect l="0" t="0" r="0" b="0"/>
              <a:pathLst>
                <a:path w="46639" h="106319">
                  <a:moveTo>
                    <a:pt x="0" y="106318"/>
                  </a:moveTo>
                  <a:lnTo>
                    <a:pt x="46638" y="0"/>
                  </a:lnTo>
                  <a:lnTo>
                    <a:pt x="46638" y="0"/>
                  </a:lnTo>
                  <a:lnTo>
                    <a:pt x="0"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7" name="任意多边形 2606"/>
            <p:cNvSpPr/>
            <p:nvPr/>
          </p:nvSpPr>
          <p:spPr>
            <a:xfrm>
              <a:off x="3009679" y="2317030"/>
              <a:ext cx="187875" cy="53160"/>
            </a:xfrm>
            <a:custGeom>
              <a:avLst/>
              <a:gdLst/>
              <a:ahLst/>
              <a:cxnLst/>
              <a:rect l="0" t="0" r="0" b="0"/>
              <a:pathLst>
                <a:path w="187875" h="53160">
                  <a:moveTo>
                    <a:pt x="0" y="0"/>
                  </a:moveTo>
                  <a:lnTo>
                    <a:pt x="71280" y="53159"/>
                  </a:lnTo>
                  <a:lnTo>
                    <a:pt x="71280" y="53159"/>
                  </a:lnTo>
                  <a:lnTo>
                    <a:pt x="187874" y="3404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8" name="任意多边形 2607"/>
            <p:cNvSpPr/>
            <p:nvPr/>
          </p:nvSpPr>
          <p:spPr>
            <a:xfrm>
              <a:off x="3197553" y="2351079"/>
              <a:ext cx="23981" cy="72270"/>
            </a:xfrm>
            <a:custGeom>
              <a:avLst/>
              <a:gdLst/>
              <a:ahLst/>
              <a:cxnLst/>
              <a:rect l="0" t="0" r="0" b="0"/>
              <a:pathLst>
                <a:path w="23981" h="72270">
                  <a:moveTo>
                    <a:pt x="0" y="72269"/>
                  </a:moveTo>
                  <a:lnTo>
                    <a:pt x="23980" y="72269"/>
                  </a:lnTo>
                  <a:lnTo>
                    <a:pt x="23980" y="72269"/>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9" name="任意多边形 2608"/>
            <p:cNvSpPr/>
            <p:nvPr/>
          </p:nvSpPr>
          <p:spPr>
            <a:xfrm>
              <a:off x="3080959" y="2351079"/>
              <a:ext cx="116595" cy="72270"/>
            </a:xfrm>
            <a:custGeom>
              <a:avLst/>
              <a:gdLst/>
              <a:ahLst/>
              <a:cxnLst/>
              <a:rect l="0" t="0" r="0" b="0"/>
              <a:pathLst>
                <a:path w="116595" h="72270">
                  <a:moveTo>
                    <a:pt x="0" y="19110"/>
                  </a:moveTo>
                  <a:lnTo>
                    <a:pt x="69956" y="72269"/>
                  </a:lnTo>
                  <a:lnTo>
                    <a:pt x="69956" y="72269"/>
                  </a:lnTo>
                  <a:lnTo>
                    <a:pt x="11659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0" name="任意多边形 2609"/>
            <p:cNvSpPr/>
            <p:nvPr/>
          </p:nvSpPr>
          <p:spPr>
            <a:xfrm>
              <a:off x="3150915" y="2351079"/>
              <a:ext cx="46639" cy="72270"/>
            </a:xfrm>
            <a:custGeom>
              <a:avLst/>
              <a:gdLst/>
              <a:ahLst/>
              <a:cxnLst/>
              <a:rect l="0" t="0" r="0" b="0"/>
              <a:pathLst>
                <a:path w="46639" h="72270">
                  <a:moveTo>
                    <a:pt x="0" y="72269"/>
                  </a:moveTo>
                  <a:lnTo>
                    <a:pt x="46638" y="72269"/>
                  </a:lnTo>
                  <a:lnTo>
                    <a:pt x="46638" y="72269"/>
                  </a:lnTo>
                  <a:lnTo>
                    <a:pt x="4663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1" name="任意多边形 2610"/>
            <p:cNvSpPr/>
            <p:nvPr/>
          </p:nvSpPr>
          <p:spPr>
            <a:xfrm>
              <a:off x="2823128" y="2317030"/>
              <a:ext cx="93277" cy="229662"/>
            </a:xfrm>
            <a:custGeom>
              <a:avLst/>
              <a:gdLst/>
              <a:ahLst/>
              <a:cxnLst/>
              <a:rect l="0" t="0" r="0" b="0"/>
              <a:pathLst>
                <a:path w="93277" h="229662">
                  <a:moveTo>
                    <a:pt x="93276" y="34049"/>
                  </a:moveTo>
                  <a:lnTo>
                    <a:pt x="0" y="0"/>
                  </a:lnTo>
                  <a:lnTo>
                    <a:pt x="0" y="0"/>
                  </a:lnTo>
                  <a:lnTo>
                    <a:pt x="46638" y="22966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2" name="任意多边形 2611"/>
            <p:cNvSpPr/>
            <p:nvPr/>
          </p:nvSpPr>
          <p:spPr>
            <a:xfrm>
              <a:off x="2869766" y="2423348"/>
              <a:ext cx="93276" cy="123344"/>
            </a:xfrm>
            <a:custGeom>
              <a:avLst/>
              <a:gdLst/>
              <a:ahLst/>
              <a:cxnLst/>
              <a:rect l="0" t="0" r="0" b="0"/>
              <a:pathLst>
                <a:path w="93276" h="123344">
                  <a:moveTo>
                    <a:pt x="46638" y="106318"/>
                  </a:moveTo>
                  <a:lnTo>
                    <a:pt x="93275" y="0"/>
                  </a:lnTo>
                  <a:lnTo>
                    <a:pt x="93275" y="0"/>
                  </a:lnTo>
                  <a:lnTo>
                    <a:pt x="0" y="12334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3" name="任意多边形 2612"/>
            <p:cNvSpPr/>
            <p:nvPr/>
          </p:nvSpPr>
          <p:spPr>
            <a:xfrm>
              <a:off x="2869766" y="2351079"/>
              <a:ext cx="93276" cy="195613"/>
            </a:xfrm>
            <a:custGeom>
              <a:avLst/>
              <a:gdLst/>
              <a:ahLst/>
              <a:cxnLst/>
              <a:rect l="0" t="0" r="0" b="0"/>
              <a:pathLst>
                <a:path w="93276" h="195613">
                  <a:moveTo>
                    <a:pt x="93275" y="72269"/>
                  </a:moveTo>
                  <a:lnTo>
                    <a:pt x="46638" y="0"/>
                  </a:lnTo>
                  <a:lnTo>
                    <a:pt x="46638" y="0"/>
                  </a:lnTo>
                  <a:lnTo>
                    <a:pt x="0" y="19561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4" name="任意多边形 2613"/>
            <p:cNvSpPr/>
            <p:nvPr/>
          </p:nvSpPr>
          <p:spPr>
            <a:xfrm>
              <a:off x="2869766" y="2529666"/>
              <a:ext cx="117257" cy="114831"/>
            </a:xfrm>
            <a:custGeom>
              <a:avLst/>
              <a:gdLst/>
              <a:ahLst/>
              <a:cxnLst/>
              <a:rect l="0" t="0" r="0" b="0"/>
              <a:pathLst>
                <a:path w="117257" h="114831">
                  <a:moveTo>
                    <a:pt x="46638" y="0"/>
                  </a:moveTo>
                  <a:lnTo>
                    <a:pt x="0" y="17025"/>
                  </a:lnTo>
                  <a:lnTo>
                    <a:pt x="0" y="17025"/>
                  </a:lnTo>
                  <a:lnTo>
                    <a:pt x="117256" y="11483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5" name="任意多边形 2614"/>
            <p:cNvSpPr/>
            <p:nvPr/>
          </p:nvSpPr>
          <p:spPr>
            <a:xfrm>
              <a:off x="2963041" y="2423348"/>
              <a:ext cx="141237" cy="123344"/>
            </a:xfrm>
            <a:custGeom>
              <a:avLst/>
              <a:gdLst/>
              <a:ahLst/>
              <a:cxnLst/>
              <a:rect l="0" t="0" r="0" b="0"/>
              <a:pathLst>
                <a:path w="141237" h="123344">
                  <a:moveTo>
                    <a:pt x="141236" y="0"/>
                  </a:moveTo>
                  <a:lnTo>
                    <a:pt x="0" y="0"/>
                  </a:lnTo>
                  <a:lnTo>
                    <a:pt x="0" y="0"/>
                  </a:lnTo>
                  <a:lnTo>
                    <a:pt x="47300" y="12334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6" name="任意多边形 2615"/>
            <p:cNvSpPr/>
            <p:nvPr/>
          </p:nvSpPr>
          <p:spPr>
            <a:xfrm>
              <a:off x="2916404" y="2423348"/>
              <a:ext cx="93938" cy="123344"/>
            </a:xfrm>
            <a:custGeom>
              <a:avLst/>
              <a:gdLst/>
              <a:ahLst/>
              <a:cxnLst/>
              <a:rect l="0" t="0" r="0" b="0"/>
              <a:pathLst>
                <a:path w="93938" h="123344">
                  <a:moveTo>
                    <a:pt x="46637" y="0"/>
                  </a:moveTo>
                  <a:lnTo>
                    <a:pt x="0" y="106318"/>
                  </a:lnTo>
                  <a:lnTo>
                    <a:pt x="0" y="106318"/>
                  </a:lnTo>
                  <a:lnTo>
                    <a:pt x="93937" y="12334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7" name="任意多边形 2616"/>
            <p:cNvSpPr/>
            <p:nvPr/>
          </p:nvSpPr>
          <p:spPr>
            <a:xfrm>
              <a:off x="2987022" y="2546691"/>
              <a:ext cx="163894" cy="97806"/>
            </a:xfrm>
            <a:custGeom>
              <a:avLst/>
              <a:gdLst/>
              <a:ahLst/>
              <a:cxnLst/>
              <a:rect l="0" t="0" r="0" b="0"/>
              <a:pathLst>
                <a:path w="163894" h="97806">
                  <a:moveTo>
                    <a:pt x="0" y="97805"/>
                  </a:moveTo>
                  <a:lnTo>
                    <a:pt x="163893" y="89293"/>
                  </a:lnTo>
                  <a:lnTo>
                    <a:pt x="163893" y="89293"/>
                  </a:lnTo>
                  <a:lnTo>
                    <a:pt x="2331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8" name="任意多边形 2617"/>
            <p:cNvSpPr/>
            <p:nvPr/>
          </p:nvSpPr>
          <p:spPr>
            <a:xfrm>
              <a:off x="2916404" y="2529666"/>
              <a:ext cx="93938" cy="114831"/>
            </a:xfrm>
            <a:custGeom>
              <a:avLst/>
              <a:gdLst/>
              <a:ahLst/>
              <a:cxnLst/>
              <a:rect l="0" t="0" r="0" b="0"/>
              <a:pathLst>
                <a:path w="93938" h="114831">
                  <a:moveTo>
                    <a:pt x="0" y="0"/>
                  </a:moveTo>
                  <a:lnTo>
                    <a:pt x="70618" y="114830"/>
                  </a:lnTo>
                  <a:lnTo>
                    <a:pt x="70618" y="114830"/>
                  </a:lnTo>
                  <a:lnTo>
                    <a:pt x="93937"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9" name="任意多边形 2618"/>
            <p:cNvSpPr/>
            <p:nvPr/>
          </p:nvSpPr>
          <p:spPr>
            <a:xfrm>
              <a:off x="2823128" y="2317030"/>
              <a:ext cx="23320" cy="425273"/>
            </a:xfrm>
            <a:custGeom>
              <a:avLst/>
              <a:gdLst/>
              <a:ahLst/>
              <a:cxnLst/>
              <a:rect l="0" t="0" r="0" b="0"/>
              <a:pathLst>
                <a:path w="23320" h="425273">
                  <a:moveTo>
                    <a:pt x="0" y="0"/>
                  </a:moveTo>
                  <a:lnTo>
                    <a:pt x="0" y="425272"/>
                  </a:lnTo>
                  <a:lnTo>
                    <a:pt x="0" y="425272"/>
                  </a:lnTo>
                  <a:lnTo>
                    <a:pt x="23319" y="32746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0" name="任意多边形 2619"/>
            <p:cNvSpPr/>
            <p:nvPr/>
          </p:nvSpPr>
          <p:spPr>
            <a:xfrm>
              <a:off x="2823128" y="2317030"/>
              <a:ext cx="46639" cy="327467"/>
            </a:xfrm>
            <a:custGeom>
              <a:avLst/>
              <a:gdLst/>
              <a:ahLst/>
              <a:cxnLst/>
              <a:rect l="0" t="0" r="0" b="0"/>
              <a:pathLst>
                <a:path w="46639" h="327467">
                  <a:moveTo>
                    <a:pt x="46638" y="229661"/>
                  </a:moveTo>
                  <a:lnTo>
                    <a:pt x="0" y="0"/>
                  </a:lnTo>
                  <a:lnTo>
                    <a:pt x="0" y="0"/>
                  </a:lnTo>
                  <a:lnTo>
                    <a:pt x="23319" y="32746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1" name="任意多边形 2620"/>
            <p:cNvSpPr/>
            <p:nvPr/>
          </p:nvSpPr>
          <p:spPr>
            <a:xfrm>
              <a:off x="2823128" y="2644496"/>
              <a:ext cx="186552" cy="97807"/>
            </a:xfrm>
            <a:custGeom>
              <a:avLst/>
              <a:gdLst/>
              <a:ahLst/>
              <a:cxnLst/>
              <a:rect l="0" t="0" r="0" b="0"/>
              <a:pathLst>
                <a:path w="186552" h="97807">
                  <a:moveTo>
                    <a:pt x="0" y="97806"/>
                  </a:moveTo>
                  <a:lnTo>
                    <a:pt x="186551" y="97806"/>
                  </a:lnTo>
                  <a:lnTo>
                    <a:pt x="186551" y="97806"/>
                  </a:lnTo>
                  <a:lnTo>
                    <a:pt x="2331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2" name="任意多边形 2621"/>
            <p:cNvSpPr/>
            <p:nvPr/>
          </p:nvSpPr>
          <p:spPr>
            <a:xfrm>
              <a:off x="2846447" y="2644496"/>
              <a:ext cx="163233" cy="97807"/>
            </a:xfrm>
            <a:custGeom>
              <a:avLst/>
              <a:gdLst/>
              <a:ahLst/>
              <a:cxnLst/>
              <a:rect l="0" t="0" r="0" b="0"/>
              <a:pathLst>
                <a:path w="163233" h="97807">
                  <a:moveTo>
                    <a:pt x="163232" y="97806"/>
                  </a:moveTo>
                  <a:lnTo>
                    <a:pt x="140575" y="0"/>
                  </a:lnTo>
                  <a:lnTo>
                    <a:pt x="140575"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3" name="任意多边形 2622"/>
            <p:cNvSpPr/>
            <p:nvPr/>
          </p:nvSpPr>
          <p:spPr>
            <a:xfrm>
              <a:off x="2846447" y="2546691"/>
              <a:ext cx="140576" cy="97806"/>
            </a:xfrm>
            <a:custGeom>
              <a:avLst/>
              <a:gdLst/>
              <a:ahLst/>
              <a:cxnLst/>
              <a:rect l="0" t="0" r="0" b="0"/>
              <a:pathLst>
                <a:path w="140576" h="97806">
                  <a:moveTo>
                    <a:pt x="140575" y="97805"/>
                  </a:moveTo>
                  <a:lnTo>
                    <a:pt x="23319" y="0"/>
                  </a:lnTo>
                  <a:lnTo>
                    <a:pt x="23319" y="0"/>
                  </a:lnTo>
                  <a:lnTo>
                    <a:pt x="0" y="9780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4" name="任意多边形 2623"/>
            <p:cNvSpPr/>
            <p:nvPr/>
          </p:nvSpPr>
          <p:spPr>
            <a:xfrm>
              <a:off x="3244191" y="2423348"/>
              <a:ext cx="94599" cy="25538"/>
            </a:xfrm>
            <a:custGeom>
              <a:avLst/>
              <a:gdLst/>
              <a:ahLst/>
              <a:cxnLst/>
              <a:rect l="0" t="0" r="0" b="0"/>
              <a:pathLst>
                <a:path w="94599" h="25538">
                  <a:moveTo>
                    <a:pt x="94598" y="0"/>
                  </a:moveTo>
                  <a:lnTo>
                    <a:pt x="0" y="0"/>
                  </a:lnTo>
                  <a:lnTo>
                    <a:pt x="0" y="0"/>
                  </a:lnTo>
                  <a:lnTo>
                    <a:pt x="70618" y="2553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5" name="任意多边形 2624"/>
            <p:cNvSpPr/>
            <p:nvPr/>
          </p:nvSpPr>
          <p:spPr>
            <a:xfrm>
              <a:off x="3197553" y="2423348"/>
              <a:ext cx="117257" cy="106319"/>
            </a:xfrm>
            <a:custGeom>
              <a:avLst/>
              <a:gdLst/>
              <a:ahLst/>
              <a:cxnLst/>
              <a:rect l="0" t="0" r="0" b="0"/>
              <a:pathLst>
                <a:path w="117257" h="106319">
                  <a:moveTo>
                    <a:pt x="46638" y="0"/>
                  </a:moveTo>
                  <a:lnTo>
                    <a:pt x="0" y="106318"/>
                  </a:lnTo>
                  <a:lnTo>
                    <a:pt x="0" y="106318"/>
                  </a:lnTo>
                  <a:lnTo>
                    <a:pt x="117256" y="2553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6" name="任意多边形 2625"/>
            <p:cNvSpPr/>
            <p:nvPr/>
          </p:nvSpPr>
          <p:spPr>
            <a:xfrm>
              <a:off x="3174234" y="2423348"/>
              <a:ext cx="47300" cy="25538"/>
            </a:xfrm>
            <a:custGeom>
              <a:avLst/>
              <a:gdLst/>
              <a:ahLst/>
              <a:cxnLst/>
              <a:rect l="0" t="0" r="0" b="0"/>
              <a:pathLst>
                <a:path w="47300" h="25538">
                  <a:moveTo>
                    <a:pt x="47299" y="0"/>
                  </a:moveTo>
                  <a:lnTo>
                    <a:pt x="23319" y="0"/>
                  </a:lnTo>
                  <a:lnTo>
                    <a:pt x="23319" y="0"/>
                  </a:lnTo>
                  <a:lnTo>
                    <a:pt x="0" y="2553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7" name="任意多边形 2626"/>
            <p:cNvSpPr/>
            <p:nvPr/>
          </p:nvSpPr>
          <p:spPr>
            <a:xfrm>
              <a:off x="3174234" y="2423348"/>
              <a:ext cx="47300" cy="106319"/>
            </a:xfrm>
            <a:custGeom>
              <a:avLst/>
              <a:gdLst/>
              <a:ahLst/>
              <a:cxnLst/>
              <a:rect l="0" t="0" r="0" b="0"/>
              <a:pathLst>
                <a:path w="47300" h="106319">
                  <a:moveTo>
                    <a:pt x="23319" y="106318"/>
                  </a:moveTo>
                  <a:lnTo>
                    <a:pt x="47299" y="0"/>
                  </a:lnTo>
                  <a:lnTo>
                    <a:pt x="47299" y="0"/>
                  </a:lnTo>
                  <a:lnTo>
                    <a:pt x="0" y="2553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8" name="任意多边形 2627"/>
            <p:cNvSpPr/>
            <p:nvPr/>
          </p:nvSpPr>
          <p:spPr>
            <a:xfrm>
              <a:off x="3150915" y="2423348"/>
              <a:ext cx="46639" cy="25538"/>
            </a:xfrm>
            <a:custGeom>
              <a:avLst/>
              <a:gdLst/>
              <a:ahLst/>
              <a:cxnLst/>
              <a:rect l="0" t="0" r="0" b="0"/>
              <a:pathLst>
                <a:path w="46639" h="25538">
                  <a:moveTo>
                    <a:pt x="46638" y="0"/>
                  </a:moveTo>
                  <a:lnTo>
                    <a:pt x="0" y="0"/>
                  </a:lnTo>
                  <a:lnTo>
                    <a:pt x="0" y="0"/>
                  </a:lnTo>
                  <a:lnTo>
                    <a:pt x="23319" y="2553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9" name="任意多边形 2628"/>
            <p:cNvSpPr/>
            <p:nvPr/>
          </p:nvSpPr>
          <p:spPr>
            <a:xfrm>
              <a:off x="3104277" y="2423348"/>
              <a:ext cx="69958" cy="25538"/>
            </a:xfrm>
            <a:custGeom>
              <a:avLst/>
              <a:gdLst/>
              <a:ahLst/>
              <a:cxnLst/>
              <a:rect l="0" t="0" r="0" b="0"/>
              <a:pathLst>
                <a:path w="69958" h="25538">
                  <a:moveTo>
                    <a:pt x="46638" y="0"/>
                  </a:moveTo>
                  <a:lnTo>
                    <a:pt x="0" y="0"/>
                  </a:lnTo>
                  <a:lnTo>
                    <a:pt x="0" y="0"/>
                  </a:lnTo>
                  <a:lnTo>
                    <a:pt x="69957" y="2553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0" name="任意多边形 2629"/>
            <p:cNvSpPr/>
            <p:nvPr/>
          </p:nvSpPr>
          <p:spPr>
            <a:xfrm>
              <a:off x="3150915" y="2448885"/>
              <a:ext cx="46639" cy="97807"/>
            </a:xfrm>
            <a:custGeom>
              <a:avLst/>
              <a:gdLst/>
              <a:ahLst/>
              <a:cxnLst/>
              <a:rect l="0" t="0" r="0" b="0"/>
              <a:pathLst>
                <a:path w="46639" h="97807">
                  <a:moveTo>
                    <a:pt x="0" y="97806"/>
                  </a:moveTo>
                  <a:lnTo>
                    <a:pt x="46638" y="80781"/>
                  </a:lnTo>
                  <a:lnTo>
                    <a:pt x="46638" y="80781"/>
                  </a:lnTo>
                  <a:lnTo>
                    <a:pt x="2331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1" name="任意多边形 2630"/>
            <p:cNvSpPr/>
            <p:nvPr/>
          </p:nvSpPr>
          <p:spPr>
            <a:xfrm>
              <a:off x="3244191" y="2351079"/>
              <a:ext cx="94599" cy="72270"/>
            </a:xfrm>
            <a:custGeom>
              <a:avLst/>
              <a:gdLst/>
              <a:ahLst/>
              <a:cxnLst/>
              <a:rect l="0" t="0" r="0" b="0"/>
              <a:pathLst>
                <a:path w="94599" h="72270">
                  <a:moveTo>
                    <a:pt x="0" y="72269"/>
                  </a:moveTo>
                  <a:lnTo>
                    <a:pt x="94598" y="72269"/>
                  </a:lnTo>
                  <a:lnTo>
                    <a:pt x="94598" y="72269"/>
                  </a:lnTo>
                  <a:lnTo>
                    <a:pt x="9393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2" name="任意多边形 2631"/>
            <p:cNvSpPr/>
            <p:nvPr/>
          </p:nvSpPr>
          <p:spPr>
            <a:xfrm>
              <a:off x="3713214" y="2529666"/>
              <a:ext cx="42222" cy="53160"/>
            </a:xfrm>
            <a:custGeom>
              <a:avLst/>
              <a:gdLst/>
              <a:ahLst/>
              <a:cxnLst/>
              <a:rect l="0" t="0" r="0" b="0"/>
              <a:pathLst>
                <a:path w="42222" h="53160">
                  <a:moveTo>
                    <a:pt x="42221" y="53159"/>
                  </a:moveTo>
                  <a:lnTo>
                    <a:pt x="23980" y="0"/>
                  </a:lnTo>
                  <a:lnTo>
                    <a:pt x="23980" y="0"/>
                  </a:lnTo>
                  <a:lnTo>
                    <a:pt x="0"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3" name="任意多边形 2632"/>
            <p:cNvSpPr/>
            <p:nvPr/>
          </p:nvSpPr>
          <p:spPr>
            <a:xfrm>
              <a:off x="3691338" y="2529666"/>
              <a:ext cx="45857" cy="17026"/>
            </a:xfrm>
            <a:custGeom>
              <a:avLst/>
              <a:gdLst/>
              <a:ahLst/>
              <a:cxnLst/>
              <a:rect l="0" t="0" r="0" b="0"/>
              <a:pathLst>
                <a:path w="45857" h="17026">
                  <a:moveTo>
                    <a:pt x="45856" y="0"/>
                  </a:moveTo>
                  <a:lnTo>
                    <a:pt x="0" y="0"/>
                  </a:lnTo>
                  <a:lnTo>
                    <a:pt x="0" y="0"/>
                  </a:lnTo>
                  <a:lnTo>
                    <a:pt x="21876"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4" name="任意多边形 2633"/>
            <p:cNvSpPr/>
            <p:nvPr/>
          </p:nvSpPr>
          <p:spPr>
            <a:xfrm>
              <a:off x="3713214" y="2546691"/>
              <a:ext cx="42222" cy="89294"/>
            </a:xfrm>
            <a:custGeom>
              <a:avLst/>
              <a:gdLst/>
              <a:ahLst/>
              <a:cxnLst/>
              <a:rect l="0" t="0" r="0" b="0"/>
              <a:pathLst>
                <a:path w="42222" h="89294">
                  <a:moveTo>
                    <a:pt x="0" y="89293"/>
                  </a:moveTo>
                  <a:lnTo>
                    <a:pt x="42221" y="36134"/>
                  </a:lnTo>
                  <a:lnTo>
                    <a:pt x="42221" y="36134"/>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5" name="任意多边形 2634"/>
            <p:cNvSpPr/>
            <p:nvPr/>
          </p:nvSpPr>
          <p:spPr>
            <a:xfrm>
              <a:off x="3666576" y="2529666"/>
              <a:ext cx="46639" cy="106319"/>
            </a:xfrm>
            <a:custGeom>
              <a:avLst/>
              <a:gdLst/>
              <a:ahLst/>
              <a:cxnLst/>
              <a:rect l="0" t="0" r="0" b="0"/>
              <a:pathLst>
                <a:path w="46639" h="106319">
                  <a:moveTo>
                    <a:pt x="24762" y="0"/>
                  </a:moveTo>
                  <a:lnTo>
                    <a:pt x="0" y="106318"/>
                  </a:lnTo>
                  <a:lnTo>
                    <a:pt x="0" y="106318"/>
                  </a:lnTo>
                  <a:lnTo>
                    <a:pt x="46638"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6" name="任意多边形 2635"/>
            <p:cNvSpPr/>
            <p:nvPr/>
          </p:nvSpPr>
          <p:spPr>
            <a:xfrm>
              <a:off x="3666576" y="2546691"/>
              <a:ext cx="46639" cy="89294"/>
            </a:xfrm>
            <a:custGeom>
              <a:avLst/>
              <a:gdLst/>
              <a:ahLst/>
              <a:cxnLst/>
              <a:rect l="0" t="0" r="0" b="0"/>
              <a:pathLst>
                <a:path w="46639" h="89294">
                  <a:moveTo>
                    <a:pt x="0" y="89293"/>
                  </a:moveTo>
                  <a:lnTo>
                    <a:pt x="46638" y="89293"/>
                  </a:lnTo>
                  <a:lnTo>
                    <a:pt x="46638" y="89293"/>
                  </a:lnTo>
                  <a:lnTo>
                    <a:pt x="4663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7" name="任意多边形 2636"/>
            <p:cNvSpPr/>
            <p:nvPr/>
          </p:nvSpPr>
          <p:spPr>
            <a:xfrm>
              <a:off x="3385427" y="2529666"/>
              <a:ext cx="60463" cy="53708"/>
            </a:xfrm>
            <a:custGeom>
              <a:avLst/>
              <a:gdLst/>
              <a:ahLst/>
              <a:cxnLst/>
              <a:rect l="0" t="0" r="0" b="0"/>
              <a:pathLst>
                <a:path w="60463" h="53708">
                  <a:moveTo>
                    <a:pt x="0" y="0"/>
                  </a:moveTo>
                  <a:lnTo>
                    <a:pt x="60462" y="53707"/>
                  </a:lnTo>
                  <a:lnTo>
                    <a:pt x="60462" y="53707"/>
                  </a:lnTo>
                  <a:lnTo>
                    <a:pt x="46638"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8" name="任意多边形 2637"/>
            <p:cNvSpPr/>
            <p:nvPr/>
          </p:nvSpPr>
          <p:spPr>
            <a:xfrm>
              <a:off x="3385427" y="2529666"/>
              <a:ext cx="46639" cy="17026"/>
            </a:xfrm>
            <a:custGeom>
              <a:avLst/>
              <a:gdLst/>
              <a:ahLst/>
              <a:cxnLst/>
              <a:rect l="0" t="0" r="0" b="0"/>
              <a:pathLst>
                <a:path w="46639" h="17026">
                  <a:moveTo>
                    <a:pt x="46638" y="0"/>
                  </a:moveTo>
                  <a:lnTo>
                    <a:pt x="0" y="0"/>
                  </a:lnTo>
                  <a:lnTo>
                    <a:pt x="0" y="0"/>
                  </a:lnTo>
                  <a:lnTo>
                    <a:pt x="46638"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9" name="任意多边形 2638"/>
            <p:cNvSpPr/>
            <p:nvPr/>
          </p:nvSpPr>
          <p:spPr>
            <a:xfrm>
              <a:off x="3010341" y="2423348"/>
              <a:ext cx="140575" cy="123344"/>
            </a:xfrm>
            <a:custGeom>
              <a:avLst/>
              <a:gdLst/>
              <a:ahLst/>
              <a:cxnLst/>
              <a:rect l="0" t="0" r="0" b="0"/>
              <a:pathLst>
                <a:path w="140575" h="123344">
                  <a:moveTo>
                    <a:pt x="93936" y="0"/>
                  </a:moveTo>
                  <a:lnTo>
                    <a:pt x="0" y="123343"/>
                  </a:lnTo>
                  <a:lnTo>
                    <a:pt x="0" y="123343"/>
                  </a:lnTo>
                  <a:lnTo>
                    <a:pt x="140574" y="12334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0" name="任意多边形 2639"/>
            <p:cNvSpPr/>
            <p:nvPr/>
          </p:nvSpPr>
          <p:spPr>
            <a:xfrm>
              <a:off x="3150915" y="2546691"/>
              <a:ext cx="1" cy="89294"/>
            </a:xfrm>
            <a:custGeom>
              <a:avLst/>
              <a:gdLst/>
              <a:ahLst/>
              <a:cxnLst/>
              <a:rect l="0" t="0" r="0" b="0"/>
              <a:pathLst>
                <a:path w="1" h="89294">
                  <a:moveTo>
                    <a:pt x="0" y="89293"/>
                  </a:moveTo>
                  <a:lnTo>
                    <a:pt x="0" y="0"/>
                  </a:lnTo>
                  <a:lnTo>
                    <a:pt x="0"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1" name="任意多边形 2640"/>
            <p:cNvSpPr/>
            <p:nvPr/>
          </p:nvSpPr>
          <p:spPr>
            <a:xfrm>
              <a:off x="3010341" y="2546691"/>
              <a:ext cx="140575" cy="89294"/>
            </a:xfrm>
            <a:custGeom>
              <a:avLst/>
              <a:gdLst/>
              <a:ahLst/>
              <a:cxnLst/>
              <a:rect l="0" t="0" r="0" b="0"/>
              <a:pathLst>
                <a:path w="140575" h="89294">
                  <a:moveTo>
                    <a:pt x="0" y="0"/>
                  </a:moveTo>
                  <a:lnTo>
                    <a:pt x="140574" y="89293"/>
                  </a:lnTo>
                  <a:lnTo>
                    <a:pt x="140574" y="89293"/>
                  </a:lnTo>
                  <a:lnTo>
                    <a:pt x="14057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2" name="任意多边形 2641"/>
            <p:cNvSpPr/>
            <p:nvPr/>
          </p:nvSpPr>
          <p:spPr>
            <a:xfrm>
              <a:off x="3150915" y="2448885"/>
              <a:ext cx="23320" cy="97807"/>
            </a:xfrm>
            <a:custGeom>
              <a:avLst/>
              <a:gdLst/>
              <a:ahLst/>
              <a:cxnLst/>
              <a:rect l="0" t="0" r="0" b="0"/>
              <a:pathLst>
                <a:path w="23320" h="97807">
                  <a:moveTo>
                    <a:pt x="0" y="97806"/>
                  </a:moveTo>
                  <a:lnTo>
                    <a:pt x="23319" y="0"/>
                  </a:lnTo>
                  <a:lnTo>
                    <a:pt x="23319" y="0"/>
                  </a:lnTo>
                  <a:lnTo>
                    <a:pt x="0"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3" name="任意多边形 2642"/>
            <p:cNvSpPr/>
            <p:nvPr/>
          </p:nvSpPr>
          <p:spPr>
            <a:xfrm>
              <a:off x="3104277" y="2423348"/>
              <a:ext cx="69958" cy="123344"/>
            </a:xfrm>
            <a:custGeom>
              <a:avLst/>
              <a:gdLst/>
              <a:ahLst/>
              <a:cxnLst/>
              <a:rect l="0" t="0" r="0" b="0"/>
              <a:pathLst>
                <a:path w="69958" h="123344">
                  <a:moveTo>
                    <a:pt x="69957" y="25537"/>
                  </a:moveTo>
                  <a:lnTo>
                    <a:pt x="0" y="0"/>
                  </a:lnTo>
                  <a:lnTo>
                    <a:pt x="0" y="0"/>
                  </a:lnTo>
                  <a:lnTo>
                    <a:pt x="46638" y="12334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4" name="任意多边形 2643"/>
            <p:cNvSpPr/>
            <p:nvPr/>
          </p:nvSpPr>
          <p:spPr>
            <a:xfrm>
              <a:off x="3009679" y="2742302"/>
              <a:ext cx="265796" cy="214281"/>
            </a:xfrm>
            <a:custGeom>
              <a:avLst/>
              <a:gdLst/>
              <a:ahLst/>
              <a:cxnLst/>
              <a:rect l="0" t="0" r="0" b="0"/>
              <a:pathLst>
                <a:path w="265796" h="214281">
                  <a:moveTo>
                    <a:pt x="0" y="0"/>
                  </a:moveTo>
                  <a:lnTo>
                    <a:pt x="265795" y="214280"/>
                  </a:lnTo>
                  <a:lnTo>
                    <a:pt x="265795" y="214280"/>
                  </a:lnTo>
                  <a:lnTo>
                    <a:pt x="9459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5" name="任意多边形 2644"/>
            <p:cNvSpPr/>
            <p:nvPr/>
          </p:nvSpPr>
          <p:spPr>
            <a:xfrm>
              <a:off x="3104277" y="2742302"/>
              <a:ext cx="171198" cy="214281"/>
            </a:xfrm>
            <a:custGeom>
              <a:avLst/>
              <a:gdLst/>
              <a:ahLst/>
              <a:cxnLst/>
              <a:rect l="0" t="0" r="0" b="0"/>
              <a:pathLst>
                <a:path w="171198" h="214281">
                  <a:moveTo>
                    <a:pt x="171197" y="214280"/>
                  </a:moveTo>
                  <a:lnTo>
                    <a:pt x="11720" y="0"/>
                  </a:lnTo>
                  <a:lnTo>
                    <a:pt x="11720"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6" name="任意多边形 2645"/>
            <p:cNvSpPr/>
            <p:nvPr/>
          </p:nvSpPr>
          <p:spPr>
            <a:xfrm>
              <a:off x="2987022" y="2644496"/>
              <a:ext cx="117256" cy="97807"/>
            </a:xfrm>
            <a:custGeom>
              <a:avLst/>
              <a:gdLst/>
              <a:ahLst/>
              <a:cxnLst/>
              <a:rect l="0" t="0" r="0" b="0"/>
              <a:pathLst>
                <a:path w="117256" h="97807">
                  <a:moveTo>
                    <a:pt x="0" y="0"/>
                  </a:moveTo>
                  <a:lnTo>
                    <a:pt x="22657" y="97806"/>
                  </a:lnTo>
                  <a:lnTo>
                    <a:pt x="22657" y="97806"/>
                  </a:lnTo>
                  <a:lnTo>
                    <a:pt x="117255"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7" name="任意多边形 2646"/>
            <p:cNvSpPr/>
            <p:nvPr/>
          </p:nvSpPr>
          <p:spPr>
            <a:xfrm>
              <a:off x="3104277" y="2635984"/>
              <a:ext cx="46639" cy="106319"/>
            </a:xfrm>
            <a:custGeom>
              <a:avLst/>
              <a:gdLst/>
              <a:ahLst/>
              <a:cxnLst/>
              <a:rect l="0" t="0" r="0" b="0"/>
              <a:pathLst>
                <a:path w="46639" h="106319">
                  <a:moveTo>
                    <a:pt x="11720" y="106318"/>
                  </a:moveTo>
                  <a:lnTo>
                    <a:pt x="46638" y="0"/>
                  </a:lnTo>
                  <a:lnTo>
                    <a:pt x="46638"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8" name="任意多边形 2647"/>
            <p:cNvSpPr/>
            <p:nvPr/>
          </p:nvSpPr>
          <p:spPr>
            <a:xfrm>
              <a:off x="2987022" y="2635984"/>
              <a:ext cx="163894" cy="106319"/>
            </a:xfrm>
            <a:custGeom>
              <a:avLst/>
              <a:gdLst/>
              <a:ahLst/>
              <a:cxnLst/>
              <a:rect l="0" t="0" r="0" b="0"/>
              <a:pathLst>
                <a:path w="163894" h="106319">
                  <a:moveTo>
                    <a:pt x="163893" y="0"/>
                  </a:moveTo>
                  <a:lnTo>
                    <a:pt x="0" y="8512"/>
                  </a:lnTo>
                  <a:lnTo>
                    <a:pt x="0" y="8512"/>
                  </a:lnTo>
                  <a:lnTo>
                    <a:pt x="117255"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9" name="任意多边形 2648"/>
            <p:cNvSpPr/>
            <p:nvPr/>
          </p:nvSpPr>
          <p:spPr>
            <a:xfrm>
              <a:off x="3627241" y="2351079"/>
              <a:ext cx="64098" cy="178588"/>
            </a:xfrm>
            <a:custGeom>
              <a:avLst/>
              <a:gdLst/>
              <a:ahLst/>
              <a:cxnLst/>
              <a:rect l="0" t="0" r="0" b="0"/>
              <a:pathLst>
                <a:path w="64098" h="178588">
                  <a:moveTo>
                    <a:pt x="0" y="125428"/>
                  </a:moveTo>
                  <a:lnTo>
                    <a:pt x="64097" y="178587"/>
                  </a:lnTo>
                  <a:lnTo>
                    <a:pt x="64097" y="178587"/>
                  </a:lnTo>
                  <a:lnTo>
                    <a:pt x="6409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0" name="任意多边形 2649"/>
            <p:cNvSpPr/>
            <p:nvPr/>
          </p:nvSpPr>
          <p:spPr>
            <a:xfrm>
              <a:off x="3691338" y="2351079"/>
              <a:ext cx="45857" cy="178588"/>
            </a:xfrm>
            <a:custGeom>
              <a:avLst/>
              <a:gdLst/>
              <a:ahLst/>
              <a:cxnLst/>
              <a:rect l="0" t="0" r="0" b="0"/>
              <a:pathLst>
                <a:path w="45857" h="178588">
                  <a:moveTo>
                    <a:pt x="0" y="178587"/>
                  </a:moveTo>
                  <a:lnTo>
                    <a:pt x="45856" y="178587"/>
                  </a:lnTo>
                  <a:lnTo>
                    <a:pt x="45856" y="178587"/>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1" name="任意多边形 2650"/>
            <p:cNvSpPr/>
            <p:nvPr/>
          </p:nvSpPr>
          <p:spPr>
            <a:xfrm>
              <a:off x="3691338" y="2317030"/>
              <a:ext cx="106320" cy="212637"/>
            </a:xfrm>
            <a:custGeom>
              <a:avLst/>
              <a:gdLst/>
              <a:ahLst/>
              <a:cxnLst/>
              <a:rect l="0" t="0" r="0" b="0"/>
              <a:pathLst>
                <a:path w="106320" h="212637">
                  <a:moveTo>
                    <a:pt x="45856" y="212636"/>
                  </a:moveTo>
                  <a:lnTo>
                    <a:pt x="106319" y="0"/>
                  </a:lnTo>
                  <a:lnTo>
                    <a:pt x="106319" y="0"/>
                  </a:lnTo>
                  <a:lnTo>
                    <a:pt x="0" y="3404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2" name="任意多边形 2651"/>
            <p:cNvSpPr/>
            <p:nvPr/>
          </p:nvSpPr>
          <p:spPr>
            <a:xfrm>
              <a:off x="3009679" y="1959857"/>
              <a:ext cx="234513" cy="357174"/>
            </a:xfrm>
            <a:custGeom>
              <a:avLst/>
              <a:gdLst/>
              <a:ahLst/>
              <a:cxnLst/>
              <a:rect l="0" t="0" r="0" b="0"/>
              <a:pathLst>
                <a:path w="234513" h="357174">
                  <a:moveTo>
                    <a:pt x="0" y="0"/>
                  </a:moveTo>
                  <a:lnTo>
                    <a:pt x="0" y="357173"/>
                  </a:lnTo>
                  <a:lnTo>
                    <a:pt x="0" y="357173"/>
                  </a:lnTo>
                  <a:lnTo>
                    <a:pt x="234512" y="19561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3" name="任意多边形 2652"/>
            <p:cNvSpPr/>
            <p:nvPr/>
          </p:nvSpPr>
          <p:spPr>
            <a:xfrm>
              <a:off x="3009679" y="1959857"/>
              <a:ext cx="234513" cy="195612"/>
            </a:xfrm>
            <a:custGeom>
              <a:avLst/>
              <a:gdLst/>
              <a:ahLst/>
              <a:cxnLst/>
              <a:rect l="0" t="0" r="0" b="0"/>
              <a:pathLst>
                <a:path w="234513" h="195612">
                  <a:moveTo>
                    <a:pt x="106318" y="0"/>
                  </a:moveTo>
                  <a:lnTo>
                    <a:pt x="0" y="0"/>
                  </a:lnTo>
                  <a:lnTo>
                    <a:pt x="0" y="0"/>
                  </a:lnTo>
                  <a:lnTo>
                    <a:pt x="234512" y="19561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4" name="任意多边形 2653"/>
            <p:cNvSpPr/>
            <p:nvPr/>
          </p:nvSpPr>
          <p:spPr>
            <a:xfrm>
              <a:off x="3009679" y="2155468"/>
              <a:ext cx="234513" cy="195612"/>
            </a:xfrm>
            <a:custGeom>
              <a:avLst/>
              <a:gdLst/>
              <a:ahLst/>
              <a:cxnLst/>
              <a:rect l="0" t="0" r="0" b="0"/>
              <a:pathLst>
                <a:path w="234513" h="195612">
                  <a:moveTo>
                    <a:pt x="0" y="161562"/>
                  </a:moveTo>
                  <a:lnTo>
                    <a:pt x="187874" y="195611"/>
                  </a:lnTo>
                  <a:lnTo>
                    <a:pt x="187874" y="195611"/>
                  </a:lnTo>
                  <a:lnTo>
                    <a:pt x="23451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5" name="任意多边形 2654"/>
            <p:cNvSpPr/>
            <p:nvPr/>
          </p:nvSpPr>
          <p:spPr>
            <a:xfrm>
              <a:off x="3115997" y="1959857"/>
              <a:ext cx="128195" cy="195612"/>
            </a:xfrm>
            <a:custGeom>
              <a:avLst/>
              <a:gdLst/>
              <a:ahLst/>
              <a:cxnLst/>
              <a:rect l="0" t="0" r="0" b="0"/>
              <a:pathLst>
                <a:path w="128195" h="195612">
                  <a:moveTo>
                    <a:pt x="106318" y="0"/>
                  </a:moveTo>
                  <a:lnTo>
                    <a:pt x="0" y="0"/>
                  </a:lnTo>
                  <a:lnTo>
                    <a:pt x="0" y="0"/>
                  </a:lnTo>
                  <a:lnTo>
                    <a:pt x="128194" y="19561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6" name="任意多边形 2655"/>
            <p:cNvSpPr/>
            <p:nvPr/>
          </p:nvSpPr>
          <p:spPr>
            <a:xfrm>
              <a:off x="3755435" y="2546691"/>
              <a:ext cx="64098" cy="89294"/>
            </a:xfrm>
            <a:custGeom>
              <a:avLst/>
              <a:gdLst/>
              <a:ahLst/>
              <a:cxnLst/>
              <a:rect l="0" t="0" r="0" b="0"/>
              <a:pathLst>
                <a:path w="64098" h="89294">
                  <a:moveTo>
                    <a:pt x="0" y="36134"/>
                  </a:moveTo>
                  <a:lnTo>
                    <a:pt x="64097" y="89293"/>
                  </a:lnTo>
                  <a:lnTo>
                    <a:pt x="64097" y="89293"/>
                  </a:lnTo>
                  <a:lnTo>
                    <a:pt x="6409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7" name="任意多边形 2656"/>
            <p:cNvSpPr/>
            <p:nvPr/>
          </p:nvSpPr>
          <p:spPr>
            <a:xfrm>
              <a:off x="3737194" y="2529666"/>
              <a:ext cx="117257" cy="17026"/>
            </a:xfrm>
            <a:custGeom>
              <a:avLst/>
              <a:gdLst/>
              <a:ahLst/>
              <a:cxnLst/>
              <a:rect l="0" t="0" r="0" b="0"/>
              <a:pathLst>
                <a:path w="117257" h="17026">
                  <a:moveTo>
                    <a:pt x="117256" y="0"/>
                  </a:moveTo>
                  <a:lnTo>
                    <a:pt x="0" y="0"/>
                  </a:lnTo>
                  <a:lnTo>
                    <a:pt x="0" y="0"/>
                  </a:lnTo>
                  <a:lnTo>
                    <a:pt x="82338"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8" name="任意多边形 2657"/>
            <p:cNvSpPr/>
            <p:nvPr/>
          </p:nvSpPr>
          <p:spPr>
            <a:xfrm>
              <a:off x="3737194" y="2529666"/>
              <a:ext cx="82339" cy="53160"/>
            </a:xfrm>
            <a:custGeom>
              <a:avLst/>
              <a:gdLst/>
              <a:ahLst/>
              <a:cxnLst/>
              <a:rect l="0" t="0" r="0" b="0"/>
              <a:pathLst>
                <a:path w="82339" h="53160">
                  <a:moveTo>
                    <a:pt x="0" y="0"/>
                  </a:moveTo>
                  <a:lnTo>
                    <a:pt x="18241" y="53159"/>
                  </a:lnTo>
                  <a:lnTo>
                    <a:pt x="18241" y="53159"/>
                  </a:lnTo>
                  <a:lnTo>
                    <a:pt x="82338"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9" name="任意多边形 2658"/>
            <p:cNvSpPr/>
            <p:nvPr/>
          </p:nvSpPr>
          <p:spPr>
            <a:xfrm>
              <a:off x="3819532" y="2546691"/>
              <a:ext cx="81557" cy="89294"/>
            </a:xfrm>
            <a:custGeom>
              <a:avLst/>
              <a:gdLst/>
              <a:ahLst/>
              <a:cxnLst/>
              <a:rect l="0" t="0" r="0" b="0"/>
              <a:pathLst>
                <a:path w="81557" h="89294">
                  <a:moveTo>
                    <a:pt x="0" y="89293"/>
                  </a:moveTo>
                  <a:lnTo>
                    <a:pt x="81556" y="89293"/>
                  </a:lnTo>
                  <a:lnTo>
                    <a:pt x="81556" y="89293"/>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0" name="任意多边形 2659"/>
            <p:cNvSpPr/>
            <p:nvPr/>
          </p:nvSpPr>
          <p:spPr>
            <a:xfrm>
              <a:off x="3819532" y="2529666"/>
              <a:ext cx="81557" cy="106319"/>
            </a:xfrm>
            <a:custGeom>
              <a:avLst/>
              <a:gdLst/>
              <a:ahLst/>
              <a:cxnLst/>
              <a:rect l="0" t="0" r="0" b="0"/>
              <a:pathLst>
                <a:path w="81557" h="106319">
                  <a:moveTo>
                    <a:pt x="81556" y="106318"/>
                  </a:moveTo>
                  <a:lnTo>
                    <a:pt x="34918" y="0"/>
                  </a:lnTo>
                  <a:lnTo>
                    <a:pt x="34918" y="0"/>
                  </a:lnTo>
                  <a:lnTo>
                    <a:pt x="0"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1" name="任意多边形 2660"/>
            <p:cNvSpPr/>
            <p:nvPr/>
          </p:nvSpPr>
          <p:spPr>
            <a:xfrm>
              <a:off x="3499048" y="2351079"/>
              <a:ext cx="85973" cy="72270"/>
            </a:xfrm>
            <a:custGeom>
              <a:avLst/>
              <a:gdLst/>
              <a:ahLst/>
              <a:cxnLst/>
              <a:rect l="0" t="0" r="0" b="0"/>
              <a:pathLst>
                <a:path w="85973" h="72270">
                  <a:moveTo>
                    <a:pt x="0" y="19110"/>
                  </a:moveTo>
                  <a:lnTo>
                    <a:pt x="64097" y="72269"/>
                  </a:lnTo>
                  <a:lnTo>
                    <a:pt x="64097" y="72269"/>
                  </a:lnTo>
                  <a:lnTo>
                    <a:pt x="8597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2" name="任意多边形 2661"/>
            <p:cNvSpPr/>
            <p:nvPr/>
          </p:nvSpPr>
          <p:spPr>
            <a:xfrm>
              <a:off x="3563145" y="2351079"/>
              <a:ext cx="64097" cy="125429"/>
            </a:xfrm>
            <a:custGeom>
              <a:avLst/>
              <a:gdLst/>
              <a:ahLst/>
              <a:cxnLst/>
              <a:rect l="0" t="0" r="0" b="0"/>
              <a:pathLst>
                <a:path w="64097" h="125429">
                  <a:moveTo>
                    <a:pt x="0" y="72269"/>
                  </a:moveTo>
                  <a:lnTo>
                    <a:pt x="64096" y="125428"/>
                  </a:lnTo>
                  <a:lnTo>
                    <a:pt x="64096" y="125428"/>
                  </a:lnTo>
                  <a:lnTo>
                    <a:pt x="21875"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3" name="任意多边形 2662"/>
            <p:cNvSpPr/>
            <p:nvPr/>
          </p:nvSpPr>
          <p:spPr>
            <a:xfrm>
              <a:off x="3585020" y="2351079"/>
              <a:ext cx="106319" cy="125429"/>
            </a:xfrm>
            <a:custGeom>
              <a:avLst/>
              <a:gdLst/>
              <a:ahLst/>
              <a:cxnLst/>
              <a:rect l="0" t="0" r="0" b="0"/>
              <a:pathLst>
                <a:path w="106319" h="125429">
                  <a:moveTo>
                    <a:pt x="42221" y="125428"/>
                  </a:moveTo>
                  <a:lnTo>
                    <a:pt x="106318" y="0"/>
                  </a:lnTo>
                  <a:lnTo>
                    <a:pt x="106318"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4" name="任意多边形 2663"/>
            <p:cNvSpPr/>
            <p:nvPr/>
          </p:nvSpPr>
          <p:spPr>
            <a:xfrm>
              <a:off x="3478702" y="2351079"/>
              <a:ext cx="106319" cy="19111"/>
            </a:xfrm>
            <a:custGeom>
              <a:avLst/>
              <a:gdLst/>
              <a:ahLst/>
              <a:cxnLst/>
              <a:rect l="0" t="0" r="0" b="0"/>
              <a:pathLst>
                <a:path w="106319" h="19111">
                  <a:moveTo>
                    <a:pt x="0" y="0"/>
                  </a:moveTo>
                  <a:lnTo>
                    <a:pt x="20346" y="19110"/>
                  </a:lnTo>
                  <a:lnTo>
                    <a:pt x="20346" y="19110"/>
                  </a:lnTo>
                  <a:lnTo>
                    <a:pt x="10631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7" name="任意多边形 2666"/>
            <p:cNvSpPr/>
            <p:nvPr/>
          </p:nvSpPr>
          <p:spPr>
            <a:xfrm>
              <a:off x="3434951" y="1959857"/>
              <a:ext cx="128195" cy="195612"/>
            </a:xfrm>
            <a:custGeom>
              <a:avLst/>
              <a:gdLst/>
              <a:ahLst/>
              <a:cxnLst/>
              <a:rect l="0" t="0" r="0" b="0"/>
              <a:pathLst>
                <a:path w="128195" h="195612">
                  <a:moveTo>
                    <a:pt x="0" y="0"/>
                  </a:moveTo>
                  <a:lnTo>
                    <a:pt x="21876" y="195611"/>
                  </a:lnTo>
                  <a:lnTo>
                    <a:pt x="21876" y="195611"/>
                  </a:lnTo>
                  <a:lnTo>
                    <a:pt x="128194" y="19561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8" name="任意多边形 2667"/>
            <p:cNvSpPr/>
            <p:nvPr/>
          </p:nvSpPr>
          <p:spPr>
            <a:xfrm>
              <a:off x="3563145" y="2155468"/>
              <a:ext cx="234513" cy="195612"/>
            </a:xfrm>
            <a:custGeom>
              <a:avLst/>
              <a:gdLst/>
              <a:ahLst/>
              <a:cxnLst/>
              <a:rect l="0" t="0" r="0" b="0"/>
              <a:pathLst>
                <a:path w="234513" h="195612">
                  <a:moveTo>
                    <a:pt x="128193" y="195611"/>
                  </a:moveTo>
                  <a:lnTo>
                    <a:pt x="234512" y="161562"/>
                  </a:lnTo>
                  <a:lnTo>
                    <a:pt x="234512" y="161562"/>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9" name="任意多边形 2668"/>
            <p:cNvSpPr/>
            <p:nvPr/>
          </p:nvSpPr>
          <p:spPr>
            <a:xfrm>
              <a:off x="3563145" y="2155468"/>
              <a:ext cx="128194" cy="195612"/>
            </a:xfrm>
            <a:custGeom>
              <a:avLst/>
              <a:gdLst/>
              <a:ahLst/>
              <a:cxnLst/>
              <a:rect l="0" t="0" r="0" b="0"/>
              <a:pathLst>
                <a:path w="128194" h="195612">
                  <a:moveTo>
                    <a:pt x="21875" y="195611"/>
                  </a:moveTo>
                  <a:lnTo>
                    <a:pt x="128193" y="195611"/>
                  </a:lnTo>
                  <a:lnTo>
                    <a:pt x="128193" y="195611"/>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0" name="任意多边形 2669"/>
            <p:cNvSpPr/>
            <p:nvPr/>
          </p:nvSpPr>
          <p:spPr>
            <a:xfrm>
              <a:off x="3434951" y="2155468"/>
              <a:ext cx="128195" cy="195612"/>
            </a:xfrm>
            <a:custGeom>
              <a:avLst/>
              <a:gdLst/>
              <a:ahLst/>
              <a:cxnLst/>
              <a:rect l="0" t="0" r="0" b="0"/>
              <a:pathLst>
                <a:path w="128195" h="195612">
                  <a:moveTo>
                    <a:pt x="0" y="161562"/>
                  </a:moveTo>
                  <a:lnTo>
                    <a:pt x="43751" y="195611"/>
                  </a:lnTo>
                  <a:lnTo>
                    <a:pt x="43751" y="195611"/>
                  </a:lnTo>
                  <a:lnTo>
                    <a:pt x="12819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1" name="任意多边形 2670"/>
            <p:cNvSpPr/>
            <p:nvPr/>
          </p:nvSpPr>
          <p:spPr>
            <a:xfrm>
              <a:off x="3434951" y="2155468"/>
              <a:ext cx="128195" cy="161563"/>
            </a:xfrm>
            <a:custGeom>
              <a:avLst/>
              <a:gdLst/>
              <a:ahLst/>
              <a:cxnLst/>
              <a:rect l="0" t="0" r="0" b="0"/>
              <a:pathLst>
                <a:path w="128195" h="161563">
                  <a:moveTo>
                    <a:pt x="21876" y="0"/>
                  </a:moveTo>
                  <a:lnTo>
                    <a:pt x="0" y="161562"/>
                  </a:lnTo>
                  <a:lnTo>
                    <a:pt x="0" y="161562"/>
                  </a:lnTo>
                  <a:lnTo>
                    <a:pt x="12819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2" name="任意多边形 2671"/>
            <p:cNvSpPr/>
            <p:nvPr/>
          </p:nvSpPr>
          <p:spPr>
            <a:xfrm>
              <a:off x="3478702" y="2155468"/>
              <a:ext cx="106319" cy="195612"/>
            </a:xfrm>
            <a:custGeom>
              <a:avLst/>
              <a:gdLst/>
              <a:ahLst/>
              <a:cxnLst/>
              <a:rect l="0" t="0" r="0" b="0"/>
              <a:pathLst>
                <a:path w="106319" h="195612">
                  <a:moveTo>
                    <a:pt x="0" y="195611"/>
                  </a:moveTo>
                  <a:lnTo>
                    <a:pt x="106318" y="195611"/>
                  </a:lnTo>
                  <a:lnTo>
                    <a:pt x="106318" y="195611"/>
                  </a:lnTo>
                  <a:lnTo>
                    <a:pt x="8444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3" name="任意多边形 2672"/>
            <p:cNvSpPr/>
            <p:nvPr/>
          </p:nvSpPr>
          <p:spPr>
            <a:xfrm>
              <a:off x="3221533" y="2351079"/>
              <a:ext cx="22659" cy="72270"/>
            </a:xfrm>
            <a:custGeom>
              <a:avLst/>
              <a:gdLst/>
              <a:ahLst/>
              <a:cxnLst/>
              <a:rect l="0" t="0" r="0" b="0"/>
              <a:pathLst>
                <a:path w="22659" h="72270">
                  <a:moveTo>
                    <a:pt x="0" y="72269"/>
                  </a:moveTo>
                  <a:lnTo>
                    <a:pt x="22658" y="72269"/>
                  </a:lnTo>
                  <a:lnTo>
                    <a:pt x="22658" y="72269"/>
                  </a:lnTo>
                  <a:lnTo>
                    <a:pt x="78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4" name="任意多边形 2673"/>
            <p:cNvSpPr/>
            <p:nvPr/>
          </p:nvSpPr>
          <p:spPr>
            <a:xfrm>
              <a:off x="3197553" y="2351079"/>
              <a:ext cx="24763" cy="72270"/>
            </a:xfrm>
            <a:custGeom>
              <a:avLst/>
              <a:gdLst/>
              <a:ahLst/>
              <a:cxnLst/>
              <a:rect l="0" t="0" r="0" b="0"/>
              <a:pathLst>
                <a:path w="24763" h="72270">
                  <a:moveTo>
                    <a:pt x="0" y="0"/>
                  </a:moveTo>
                  <a:lnTo>
                    <a:pt x="23980" y="72269"/>
                  </a:lnTo>
                  <a:lnTo>
                    <a:pt x="23980" y="72269"/>
                  </a:lnTo>
                  <a:lnTo>
                    <a:pt x="2476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5" name="任意多边形 2674"/>
            <p:cNvSpPr/>
            <p:nvPr/>
          </p:nvSpPr>
          <p:spPr>
            <a:xfrm>
              <a:off x="3222315" y="2351079"/>
              <a:ext cx="115814" cy="72270"/>
            </a:xfrm>
            <a:custGeom>
              <a:avLst/>
              <a:gdLst/>
              <a:ahLst/>
              <a:cxnLst/>
              <a:rect l="0" t="0" r="0" b="0"/>
              <a:pathLst>
                <a:path w="115814" h="72270">
                  <a:moveTo>
                    <a:pt x="21876" y="72269"/>
                  </a:moveTo>
                  <a:lnTo>
                    <a:pt x="115813" y="0"/>
                  </a:lnTo>
                  <a:lnTo>
                    <a:pt x="115813"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6" name="任意多边形 2675"/>
            <p:cNvSpPr/>
            <p:nvPr/>
          </p:nvSpPr>
          <p:spPr>
            <a:xfrm>
              <a:off x="3222315" y="2155468"/>
              <a:ext cx="115814" cy="195612"/>
            </a:xfrm>
            <a:custGeom>
              <a:avLst/>
              <a:gdLst/>
              <a:ahLst/>
              <a:cxnLst/>
              <a:rect l="0" t="0" r="0" b="0"/>
              <a:pathLst>
                <a:path w="115814" h="195612">
                  <a:moveTo>
                    <a:pt x="115813" y="195611"/>
                  </a:moveTo>
                  <a:lnTo>
                    <a:pt x="21876" y="0"/>
                  </a:lnTo>
                  <a:lnTo>
                    <a:pt x="21876" y="0"/>
                  </a:lnTo>
                  <a:lnTo>
                    <a:pt x="0" y="19561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7" name="任意多边形 2676"/>
            <p:cNvSpPr/>
            <p:nvPr/>
          </p:nvSpPr>
          <p:spPr>
            <a:xfrm>
              <a:off x="3197553" y="2155468"/>
              <a:ext cx="46639" cy="195612"/>
            </a:xfrm>
            <a:custGeom>
              <a:avLst/>
              <a:gdLst/>
              <a:ahLst/>
              <a:cxnLst/>
              <a:rect l="0" t="0" r="0" b="0"/>
              <a:pathLst>
                <a:path w="46639" h="195612">
                  <a:moveTo>
                    <a:pt x="46638" y="0"/>
                  </a:moveTo>
                  <a:lnTo>
                    <a:pt x="0" y="195611"/>
                  </a:lnTo>
                  <a:lnTo>
                    <a:pt x="0" y="195611"/>
                  </a:lnTo>
                  <a:lnTo>
                    <a:pt x="24762" y="19561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8" name="任意多边形 2677"/>
            <p:cNvSpPr/>
            <p:nvPr/>
          </p:nvSpPr>
          <p:spPr>
            <a:xfrm>
              <a:off x="3434951" y="2317030"/>
              <a:ext cx="43752" cy="34050"/>
            </a:xfrm>
            <a:custGeom>
              <a:avLst/>
              <a:gdLst/>
              <a:ahLst/>
              <a:cxnLst/>
              <a:rect l="0" t="0" r="0" b="0"/>
              <a:pathLst>
                <a:path w="43752" h="34050">
                  <a:moveTo>
                    <a:pt x="43751" y="34049"/>
                  </a:moveTo>
                  <a:lnTo>
                    <a:pt x="0" y="0"/>
                  </a:lnTo>
                  <a:lnTo>
                    <a:pt x="0" y="0"/>
                  </a:lnTo>
                  <a:lnTo>
                    <a:pt x="21876" y="3404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9" name="任意多边形 2678"/>
            <p:cNvSpPr/>
            <p:nvPr/>
          </p:nvSpPr>
          <p:spPr>
            <a:xfrm>
              <a:off x="3456827" y="2351079"/>
              <a:ext cx="42222" cy="19111"/>
            </a:xfrm>
            <a:custGeom>
              <a:avLst/>
              <a:gdLst/>
              <a:ahLst/>
              <a:cxnLst/>
              <a:rect l="0" t="0" r="0" b="0"/>
              <a:pathLst>
                <a:path w="42222" h="19111">
                  <a:moveTo>
                    <a:pt x="42221" y="19110"/>
                  </a:moveTo>
                  <a:lnTo>
                    <a:pt x="21875" y="0"/>
                  </a:lnTo>
                  <a:lnTo>
                    <a:pt x="21875"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0" name="任意多边形 2679"/>
            <p:cNvSpPr/>
            <p:nvPr/>
          </p:nvSpPr>
          <p:spPr>
            <a:xfrm>
              <a:off x="3244191" y="2546691"/>
              <a:ext cx="106319" cy="195612"/>
            </a:xfrm>
            <a:custGeom>
              <a:avLst/>
              <a:gdLst/>
              <a:ahLst/>
              <a:cxnLst/>
              <a:rect l="0" t="0" r="0" b="0"/>
              <a:pathLst>
                <a:path w="106319" h="195612">
                  <a:moveTo>
                    <a:pt x="0" y="195611"/>
                  </a:moveTo>
                  <a:lnTo>
                    <a:pt x="84442" y="195611"/>
                  </a:lnTo>
                  <a:lnTo>
                    <a:pt x="84442" y="195611"/>
                  </a:lnTo>
                  <a:lnTo>
                    <a:pt x="10631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1" name="任意多边形 2680"/>
            <p:cNvSpPr/>
            <p:nvPr/>
          </p:nvSpPr>
          <p:spPr>
            <a:xfrm>
              <a:off x="3150915" y="2529666"/>
              <a:ext cx="199595" cy="106319"/>
            </a:xfrm>
            <a:custGeom>
              <a:avLst/>
              <a:gdLst/>
              <a:ahLst/>
              <a:cxnLst/>
              <a:rect l="0" t="0" r="0" b="0"/>
              <a:pathLst>
                <a:path w="199595" h="106319">
                  <a:moveTo>
                    <a:pt x="46638" y="0"/>
                  </a:moveTo>
                  <a:lnTo>
                    <a:pt x="0" y="106318"/>
                  </a:lnTo>
                  <a:lnTo>
                    <a:pt x="0" y="106318"/>
                  </a:lnTo>
                  <a:lnTo>
                    <a:pt x="199594"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2" name="任意多边形 2681"/>
            <p:cNvSpPr/>
            <p:nvPr/>
          </p:nvSpPr>
          <p:spPr>
            <a:xfrm>
              <a:off x="3150915" y="2546691"/>
              <a:ext cx="199595" cy="195612"/>
            </a:xfrm>
            <a:custGeom>
              <a:avLst/>
              <a:gdLst/>
              <a:ahLst/>
              <a:cxnLst/>
              <a:rect l="0" t="0" r="0" b="0"/>
              <a:pathLst>
                <a:path w="199595" h="195612">
                  <a:moveTo>
                    <a:pt x="0" y="89293"/>
                  </a:moveTo>
                  <a:lnTo>
                    <a:pt x="93276" y="195611"/>
                  </a:lnTo>
                  <a:lnTo>
                    <a:pt x="93276" y="195611"/>
                  </a:lnTo>
                  <a:lnTo>
                    <a:pt x="19959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3" name="任意多边形 2682"/>
            <p:cNvSpPr/>
            <p:nvPr/>
          </p:nvSpPr>
          <p:spPr>
            <a:xfrm>
              <a:off x="3350509" y="2530214"/>
              <a:ext cx="95381" cy="53160"/>
            </a:xfrm>
            <a:custGeom>
              <a:avLst/>
              <a:gdLst/>
              <a:ahLst/>
              <a:cxnLst/>
              <a:rect l="0" t="0" r="0" b="0"/>
              <a:pathLst>
                <a:path w="95381" h="53160">
                  <a:moveTo>
                    <a:pt x="95380" y="53159"/>
                  </a:moveTo>
                  <a:lnTo>
                    <a:pt x="31283" y="0"/>
                  </a:lnTo>
                  <a:lnTo>
                    <a:pt x="31283" y="0"/>
                  </a:lnTo>
                  <a:lnTo>
                    <a:pt x="0" y="164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4" name="任意多边形 2683"/>
            <p:cNvSpPr/>
            <p:nvPr/>
          </p:nvSpPr>
          <p:spPr>
            <a:xfrm>
              <a:off x="3314809" y="2448885"/>
              <a:ext cx="66984" cy="97807"/>
            </a:xfrm>
            <a:custGeom>
              <a:avLst/>
              <a:gdLst/>
              <a:ahLst/>
              <a:cxnLst/>
              <a:rect l="0" t="0" r="0" b="0"/>
              <a:pathLst>
                <a:path w="66984" h="97807">
                  <a:moveTo>
                    <a:pt x="66983" y="81329"/>
                  </a:moveTo>
                  <a:lnTo>
                    <a:pt x="0" y="0"/>
                  </a:lnTo>
                  <a:lnTo>
                    <a:pt x="0" y="0"/>
                  </a:lnTo>
                  <a:lnTo>
                    <a:pt x="35700"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5" name="任意多边形 2684"/>
            <p:cNvSpPr/>
            <p:nvPr/>
          </p:nvSpPr>
          <p:spPr>
            <a:xfrm>
              <a:off x="3197553" y="2448885"/>
              <a:ext cx="152957" cy="97807"/>
            </a:xfrm>
            <a:custGeom>
              <a:avLst/>
              <a:gdLst/>
              <a:ahLst/>
              <a:cxnLst/>
              <a:rect l="0" t="0" r="0" b="0"/>
              <a:pathLst>
                <a:path w="152957" h="97807">
                  <a:moveTo>
                    <a:pt x="117256" y="0"/>
                  </a:moveTo>
                  <a:lnTo>
                    <a:pt x="0" y="80781"/>
                  </a:lnTo>
                  <a:lnTo>
                    <a:pt x="0" y="80781"/>
                  </a:lnTo>
                  <a:lnTo>
                    <a:pt x="152956"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6" name="任意多边形 2685"/>
            <p:cNvSpPr/>
            <p:nvPr/>
          </p:nvSpPr>
          <p:spPr>
            <a:xfrm>
              <a:off x="3338128" y="2253274"/>
              <a:ext cx="96824" cy="97806"/>
            </a:xfrm>
            <a:custGeom>
              <a:avLst/>
              <a:gdLst/>
              <a:ahLst/>
              <a:cxnLst/>
              <a:rect l="0" t="0" r="0" b="0"/>
              <a:pathLst>
                <a:path w="96824" h="97806">
                  <a:moveTo>
                    <a:pt x="0" y="97805"/>
                  </a:moveTo>
                  <a:lnTo>
                    <a:pt x="96823" y="63756"/>
                  </a:lnTo>
                  <a:lnTo>
                    <a:pt x="96823" y="63756"/>
                  </a:lnTo>
                  <a:lnTo>
                    <a:pt x="5460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7" name="任意多边形 2686"/>
            <p:cNvSpPr/>
            <p:nvPr/>
          </p:nvSpPr>
          <p:spPr>
            <a:xfrm>
              <a:off x="3328633" y="2155468"/>
              <a:ext cx="64098" cy="97807"/>
            </a:xfrm>
            <a:custGeom>
              <a:avLst/>
              <a:gdLst/>
              <a:ahLst/>
              <a:cxnLst/>
              <a:rect l="0" t="0" r="0" b="0"/>
              <a:pathLst>
                <a:path w="64098" h="97807">
                  <a:moveTo>
                    <a:pt x="21876" y="0"/>
                  </a:moveTo>
                  <a:lnTo>
                    <a:pt x="0" y="0"/>
                  </a:lnTo>
                  <a:lnTo>
                    <a:pt x="0" y="0"/>
                  </a:lnTo>
                  <a:lnTo>
                    <a:pt x="64097"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8" name="任意多边形 2687"/>
            <p:cNvSpPr/>
            <p:nvPr/>
          </p:nvSpPr>
          <p:spPr>
            <a:xfrm>
              <a:off x="3244191" y="2155468"/>
              <a:ext cx="148540" cy="195612"/>
            </a:xfrm>
            <a:custGeom>
              <a:avLst/>
              <a:gdLst/>
              <a:ahLst/>
              <a:cxnLst/>
              <a:rect l="0" t="0" r="0" b="0"/>
              <a:pathLst>
                <a:path w="148540" h="195612">
                  <a:moveTo>
                    <a:pt x="0" y="0"/>
                  </a:moveTo>
                  <a:lnTo>
                    <a:pt x="93937" y="195611"/>
                  </a:lnTo>
                  <a:lnTo>
                    <a:pt x="93937" y="195611"/>
                  </a:lnTo>
                  <a:lnTo>
                    <a:pt x="148539"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9" name="任意多边形 2688"/>
            <p:cNvSpPr/>
            <p:nvPr/>
          </p:nvSpPr>
          <p:spPr>
            <a:xfrm>
              <a:off x="3244191" y="2155468"/>
              <a:ext cx="148540" cy="97807"/>
            </a:xfrm>
            <a:custGeom>
              <a:avLst/>
              <a:gdLst/>
              <a:ahLst/>
              <a:cxnLst/>
              <a:rect l="0" t="0" r="0" b="0"/>
              <a:pathLst>
                <a:path w="148540" h="97807">
                  <a:moveTo>
                    <a:pt x="84442" y="0"/>
                  </a:moveTo>
                  <a:lnTo>
                    <a:pt x="0" y="0"/>
                  </a:lnTo>
                  <a:lnTo>
                    <a:pt x="0" y="0"/>
                  </a:lnTo>
                  <a:lnTo>
                    <a:pt x="148539"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0" name="任意多边形 2689"/>
            <p:cNvSpPr/>
            <p:nvPr/>
          </p:nvSpPr>
          <p:spPr>
            <a:xfrm>
              <a:off x="3350509" y="2155468"/>
              <a:ext cx="95381" cy="97807"/>
            </a:xfrm>
            <a:custGeom>
              <a:avLst/>
              <a:gdLst/>
              <a:ahLst/>
              <a:cxnLst/>
              <a:rect l="0" t="0" r="0" b="0"/>
              <a:pathLst>
                <a:path w="95381" h="97807">
                  <a:moveTo>
                    <a:pt x="95380" y="0"/>
                  </a:moveTo>
                  <a:lnTo>
                    <a:pt x="0" y="0"/>
                  </a:lnTo>
                  <a:lnTo>
                    <a:pt x="0" y="0"/>
                  </a:lnTo>
                  <a:lnTo>
                    <a:pt x="42221"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1" name="任意多边形 2690"/>
            <p:cNvSpPr/>
            <p:nvPr/>
          </p:nvSpPr>
          <p:spPr>
            <a:xfrm>
              <a:off x="3392730" y="2155468"/>
              <a:ext cx="64098" cy="161563"/>
            </a:xfrm>
            <a:custGeom>
              <a:avLst/>
              <a:gdLst/>
              <a:ahLst/>
              <a:cxnLst/>
              <a:rect l="0" t="0" r="0" b="0"/>
              <a:pathLst>
                <a:path w="64098" h="161563">
                  <a:moveTo>
                    <a:pt x="42221" y="161562"/>
                  </a:moveTo>
                  <a:lnTo>
                    <a:pt x="64097" y="0"/>
                  </a:lnTo>
                  <a:lnTo>
                    <a:pt x="64097" y="0"/>
                  </a:lnTo>
                  <a:lnTo>
                    <a:pt x="0"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2" name="任意多边形 2691"/>
            <p:cNvSpPr/>
            <p:nvPr/>
          </p:nvSpPr>
          <p:spPr>
            <a:xfrm>
              <a:off x="3392730" y="2155468"/>
              <a:ext cx="64098" cy="97807"/>
            </a:xfrm>
            <a:custGeom>
              <a:avLst/>
              <a:gdLst/>
              <a:ahLst/>
              <a:cxnLst/>
              <a:rect l="0" t="0" r="0" b="0"/>
              <a:pathLst>
                <a:path w="64098" h="97807">
                  <a:moveTo>
                    <a:pt x="64097" y="0"/>
                  </a:moveTo>
                  <a:lnTo>
                    <a:pt x="53159" y="0"/>
                  </a:lnTo>
                  <a:lnTo>
                    <a:pt x="53159" y="0"/>
                  </a:lnTo>
                  <a:lnTo>
                    <a:pt x="0"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3" name="任意多边形 2692"/>
            <p:cNvSpPr/>
            <p:nvPr/>
          </p:nvSpPr>
          <p:spPr>
            <a:xfrm>
              <a:off x="3328633" y="1959857"/>
              <a:ext cx="106319" cy="97806"/>
            </a:xfrm>
            <a:custGeom>
              <a:avLst/>
              <a:gdLst/>
              <a:ahLst/>
              <a:cxnLst/>
              <a:rect l="0" t="0" r="0" b="0"/>
              <a:pathLst>
                <a:path w="106319" h="97806">
                  <a:moveTo>
                    <a:pt x="106318" y="0"/>
                  </a:moveTo>
                  <a:lnTo>
                    <a:pt x="0" y="0"/>
                  </a:lnTo>
                  <a:lnTo>
                    <a:pt x="0" y="0"/>
                  </a:lnTo>
                  <a:lnTo>
                    <a:pt x="53159" y="9780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4" name="任意多边形 2693"/>
            <p:cNvSpPr/>
            <p:nvPr/>
          </p:nvSpPr>
          <p:spPr>
            <a:xfrm>
              <a:off x="3222315" y="1959857"/>
              <a:ext cx="159478" cy="195612"/>
            </a:xfrm>
            <a:custGeom>
              <a:avLst/>
              <a:gdLst/>
              <a:ahLst/>
              <a:cxnLst/>
              <a:rect l="0" t="0" r="0" b="0"/>
              <a:pathLst>
                <a:path w="159478" h="195612">
                  <a:moveTo>
                    <a:pt x="0" y="0"/>
                  </a:moveTo>
                  <a:lnTo>
                    <a:pt x="21876" y="195611"/>
                  </a:lnTo>
                  <a:lnTo>
                    <a:pt x="21876" y="195611"/>
                  </a:lnTo>
                  <a:lnTo>
                    <a:pt x="159477" y="9780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5" name="任意多边形 2694"/>
            <p:cNvSpPr/>
            <p:nvPr/>
          </p:nvSpPr>
          <p:spPr>
            <a:xfrm>
              <a:off x="3222315" y="1959857"/>
              <a:ext cx="159478" cy="97806"/>
            </a:xfrm>
            <a:custGeom>
              <a:avLst/>
              <a:gdLst/>
              <a:ahLst/>
              <a:cxnLst/>
              <a:rect l="0" t="0" r="0" b="0"/>
              <a:pathLst>
                <a:path w="159478" h="97806">
                  <a:moveTo>
                    <a:pt x="106318" y="0"/>
                  </a:moveTo>
                  <a:lnTo>
                    <a:pt x="0" y="0"/>
                  </a:lnTo>
                  <a:lnTo>
                    <a:pt x="0" y="0"/>
                  </a:lnTo>
                  <a:lnTo>
                    <a:pt x="159477" y="9780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6" name="任意多边形 2695"/>
            <p:cNvSpPr/>
            <p:nvPr/>
          </p:nvSpPr>
          <p:spPr>
            <a:xfrm>
              <a:off x="3328633" y="2057662"/>
              <a:ext cx="53160" cy="97807"/>
            </a:xfrm>
            <a:custGeom>
              <a:avLst/>
              <a:gdLst/>
              <a:ahLst/>
              <a:cxnLst/>
              <a:rect l="0" t="0" r="0" b="0"/>
              <a:pathLst>
                <a:path w="53160" h="97807">
                  <a:moveTo>
                    <a:pt x="0" y="97806"/>
                  </a:moveTo>
                  <a:lnTo>
                    <a:pt x="21876" y="97806"/>
                  </a:lnTo>
                  <a:lnTo>
                    <a:pt x="21876" y="97806"/>
                  </a:lnTo>
                  <a:lnTo>
                    <a:pt x="5315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7" name="任意多边形 2696"/>
            <p:cNvSpPr/>
            <p:nvPr/>
          </p:nvSpPr>
          <p:spPr>
            <a:xfrm>
              <a:off x="3244191" y="2057662"/>
              <a:ext cx="137602" cy="97807"/>
            </a:xfrm>
            <a:custGeom>
              <a:avLst/>
              <a:gdLst/>
              <a:ahLst/>
              <a:cxnLst/>
              <a:rect l="0" t="0" r="0" b="0"/>
              <a:pathLst>
                <a:path w="137602" h="97807">
                  <a:moveTo>
                    <a:pt x="0" y="97806"/>
                  </a:moveTo>
                  <a:lnTo>
                    <a:pt x="84442" y="97806"/>
                  </a:lnTo>
                  <a:lnTo>
                    <a:pt x="84442" y="97806"/>
                  </a:lnTo>
                  <a:lnTo>
                    <a:pt x="137601"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8" name="任意多边形 2697"/>
            <p:cNvSpPr/>
            <p:nvPr/>
          </p:nvSpPr>
          <p:spPr>
            <a:xfrm>
              <a:off x="3350509" y="2057662"/>
              <a:ext cx="95381" cy="97807"/>
            </a:xfrm>
            <a:custGeom>
              <a:avLst/>
              <a:gdLst/>
              <a:ahLst/>
              <a:cxnLst/>
              <a:rect l="0" t="0" r="0" b="0"/>
              <a:pathLst>
                <a:path w="95381" h="97807">
                  <a:moveTo>
                    <a:pt x="0" y="97806"/>
                  </a:moveTo>
                  <a:lnTo>
                    <a:pt x="95380" y="97806"/>
                  </a:lnTo>
                  <a:lnTo>
                    <a:pt x="95380" y="97806"/>
                  </a:lnTo>
                  <a:lnTo>
                    <a:pt x="3128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9" name="任意多边形 2698"/>
            <p:cNvSpPr/>
            <p:nvPr/>
          </p:nvSpPr>
          <p:spPr>
            <a:xfrm>
              <a:off x="3381792" y="1959857"/>
              <a:ext cx="75036" cy="195612"/>
            </a:xfrm>
            <a:custGeom>
              <a:avLst/>
              <a:gdLst/>
              <a:ahLst/>
              <a:cxnLst/>
              <a:rect l="0" t="0" r="0" b="0"/>
              <a:pathLst>
                <a:path w="75036" h="195612">
                  <a:moveTo>
                    <a:pt x="75035" y="195611"/>
                  </a:moveTo>
                  <a:lnTo>
                    <a:pt x="53159" y="0"/>
                  </a:lnTo>
                  <a:lnTo>
                    <a:pt x="53159" y="0"/>
                  </a:lnTo>
                  <a:lnTo>
                    <a:pt x="0" y="9780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0" name="任意多边形 2699"/>
            <p:cNvSpPr/>
            <p:nvPr/>
          </p:nvSpPr>
          <p:spPr>
            <a:xfrm>
              <a:off x="3381792" y="2057662"/>
              <a:ext cx="75036" cy="97807"/>
            </a:xfrm>
            <a:custGeom>
              <a:avLst/>
              <a:gdLst/>
              <a:ahLst/>
              <a:cxnLst/>
              <a:rect l="0" t="0" r="0" b="0"/>
              <a:pathLst>
                <a:path w="75036" h="97807">
                  <a:moveTo>
                    <a:pt x="64097" y="97806"/>
                  </a:moveTo>
                  <a:lnTo>
                    <a:pt x="75035" y="97806"/>
                  </a:lnTo>
                  <a:lnTo>
                    <a:pt x="75035" y="97806"/>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1" name="任意多边形 2700"/>
            <p:cNvSpPr/>
            <p:nvPr/>
          </p:nvSpPr>
          <p:spPr>
            <a:xfrm>
              <a:off x="3445889" y="2546691"/>
              <a:ext cx="64098" cy="89842"/>
            </a:xfrm>
            <a:custGeom>
              <a:avLst/>
              <a:gdLst/>
              <a:ahLst/>
              <a:cxnLst/>
              <a:rect l="0" t="0" r="0" b="0"/>
              <a:pathLst>
                <a:path w="64098" h="89842">
                  <a:moveTo>
                    <a:pt x="0" y="36682"/>
                  </a:moveTo>
                  <a:lnTo>
                    <a:pt x="64097" y="89841"/>
                  </a:lnTo>
                  <a:lnTo>
                    <a:pt x="64097" y="89841"/>
                  </a:lnTo>
                  <a:lnTo>
                    <a:pt x="2187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2" name="任意多边形 2701"/>
            <p:cNvSpPr/>
            <p:nvPr/>
          </p:nvSpPr>
          <p:spPr>
            <a:xfrm>
              <a:off x="3432065" y="2546691"/>
              <a:ext cx="35701" cy="36683"/>
            </a:xfrm>
            <a:custGeom>
              <a:avLst/>
              <a:gdLst/>
              <a:ahLst/>
              <a:cxnLst/>
              <a:rect l="0" t="0" r="0" b="0"/>
              <a:pathLst>
                <a:path w="35701" h="36683">
                  <a:moveTo>
                    <a:pt x="0" y="0"/>
                  </a:moveTo>
                  <a:lnTo>
                    <a:pt x="13824" y="36682"/>
                  </a:lnTo>
                  <a:lnTo>
                    <a:pt x="13824" y="36682"/>
                  </a:lnTo>
                  <a:lnTo>
                    <a:pt x="357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3" name="任意多边形 2702"/>
            <p:cNvSpPr/>
            <p:nvPr/>
          </p:nvSpPr>
          <p:spPr>
            <a:xfrm>
              <a:off x="3432065" y="2529666"/>
              <a:ext cx="46638" cy="17026"/>
            </a:xfrm>
            <a:custGeom>
              <a:avLst/>
              <a:gdLst/>
              <a:ahLst/>
              <a:cxnLst/>
              <a:rect l="0" t="0" r="0" b="0"/>
              <a:pathLst>
                <a:path w="46638" h="17026">
                  <a:moveTo>
                    <a:pt x="46637" y="0"/>
                  </a:moveTo>
                  <a:lnTo>
                    <a:pt x="0" y="0"/>
                  </a:lnTo>
                  <a:lnTo>
                    <a:pt x="0" y="0"/>
                  </a:lnTo>
                  <a:lnTo>
                    <a:pt x="35700"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4" name="任意多边形 2703"/>
            <p:cNvSpPr/>
            <p:nvPr/>
          </p:nvSpPr>
          <p:spPr>
            <a:xfrm>
              <a:off x="3432065" y="2529666"/>
              <a:ext cx="35701" cy="17026"/>
            </a:xfrm>
            <a:custGeom>
              <a:avLst/>
              <a:gdLst/>
              <a:ahLst/>
              <a:cxnLst/>
              <a:rect l="0" t="0" r="0" b="0"/>
              <a:pathLst>
                <a:path w="35701" h="17026">
                  <a:moveTo>
                    <a:pt x="0" y="0"/>
                  </a:moveTo>
                  <a:lnTo>
                    <a:pt x="0" y="17025"/>
                  </a:lnTo>
                  <a:lnTo>
                    <a:pt x="0" y="17025"/>
                  </a:lnTo>
                  <a:lnTo>
                    <a:pt x="35700"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5" name="任意多边形 2704"/>
            <p:cNvSpPr/>
            <p:nvPr/>
          </p:nvSpPr>
          <p:spPr>
            <a:xfrm>
              <a:off x="3381792" y="2448885"/>
              <a:ext cx="21877" cy="81330"/>
            </a:xfrm>
            <a:custGeom>
              <a:avLst/>
              <a:gdLst/>
              <a:ahLst/>
              <a:cxnLst/>
              <a:rect l="0" t="0" r="0" b="0"/>
              <a:pathLst>
                <a:path w="21877" h="81330">
                  <a:moveTo>
                    <a:pt x="0" y="81329"/>
                  </a:moveTo>
                  <a:lnTo>
                    <a:pt x="3635" y="80781"/>
                  </a:lnTo>
                  <a:lnTo>
                    <a:pt x="3635" y="80781"/>
                  </a:lnTo>
                  <a:lnTo>
                    <a:pt x="2187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6" name="任意多边形 2705"/>
            <p:cNvSpPr/>
            <p:nvPr/>
          </p:nvSpPr>
          <p:spPr>
            <a:xfrm>
              <a:off x="3385427" y="2448885"/>
              <a:ext cx="46639" cy="80782"/>
            </a:xfrm>
            <a:custGeom>
              <a:avLst/>
              <a:gdLst/>
              <a:ahLst/>
              <a:cxnLst/>
              <a:rect l="0" t="0" r="0" b="0"/>
              <a:pathLst>
                <a:path w="46639" h="80782">
                  <a:moveTo>
                    <a:pt x="0" y="80781"/>
                  </a:moveTo>
                  <a:lnTo>
                    <a:pt x="46638" y="80781"/>
                  </a:lnTo>
                  <a:lnTo>
                    <a:pt x="46638" y="80781"/>
                  </a:lnTo>
                  <a:lnTo>
                    <a:pt x="18241"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7" name="任意多边形 2706"/>
            <p:cNvSpPr/>
            <p:nvPr/>
          </p:nvSpPr>
          <p:spPr>
            <a:xfrm>
              <a:off x="3403668" y="2448885"/>
              <a:ext cx="75697" cy="80782"/>
            </a:xfrm>
            <a:custGeom>
              <a:avLst/>
              <a:gdLst/>
              <a:ahLst/>
              <a:cxnLst/>
              <a:rect l="0" t="0" r="0" b="0"/>
              <a:pathLst>
                <a:path w="75697" h="80782">
                  <a:moveTo>
                    <a:pt x="28397" y="80781"/>
                  </a:moveTo>
                  <a:lnTo>
                    <a:pt x="75696" y="27622"/>
                  </a:lnTo>
                  <a:lnTo>
                    <a:pt x="75696" y="27622"/>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8" name="任意多边形 2707"/>
            <p:cNvSpPr/>
            <p:nvPr/>
          </p:nvSpPr>
          <p:spPr>
            <a:xfrm>
              <a:off x="3314809" y="2423348"/>
              <a:ext cx="88860" cy="25538"/>
            </a:xfrm>
            <a:custGeom>
              <a:avLst/>
              <a:gdLst/>
              <a:ahLst/>
              <a:cxnLst/>
              <a:rect l="0" t="0" r="0" b="0"/>
              <a:pathLst>
                <a:path w="88860" h="25538">
                  <a:moveTo>
                    <a:pt x="23980" y="0"/>
                  </a:moveTo>
                  <a:lnTo>
                    <a:pt x="0" y="25537"/>
                  </a:lnTo>
                  <a:lnTo>
                    <a:pt x="0" y="25537"/>
                  </a:lnTo>
                  <a:lnTo>
                    <a:pt x="88859" y="2553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9" name="任意多边形 2708"/>
            <p:cNvSpPr/>
            <p:nvPr/>
          </p:nvSpPr>
          <p:spPr>
            <a:xfrm>
              <a:off x="3314809" y="2448885"/>
              <a:ext cx="88860" cy="81330"/>
            </a:xfrm>
            <a:custGeom>
              <a:avLst/>
              <a:gdLst/>
              <a:ahLst/>
              <a:cxnLst/>
              <a:rect l="0" t="0" r="0" b="0"/>
              <a:pathLst>
                <a:path w="88860" h="81330">
                  <a:moveTo>
                    <a:pt x="0" y="0"/>
                  </a:moveTo>
                  <a:lnTo>
                    <a:pt x="66983" y="81329"/>
                  </a:lnTo>
                  <a:lnTo>
                    <a:pt x="66983" y="81329"/>
                  </a:lnTo>
                  <a:lnTo>
                    <a:pt x="8885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0" name="任意多边形 2709"/>
            <p:cNvSpPr/>
            <p:nvPr/>
          </p:nvSpPr>
          <p:spPr>
            <a:xfrm>
              <a:off x="3403668" y="2370189"/>
              <a:ext cx="95381" cy="106319"/>
            </a:xfrm>
            <a:custGeom>
              <a:avLst/>
              <a:gdLst/>
              <a:ahLst/>
              <a:cxnLst/>
              <a:rect l="0" t="0" r="0" b="0"/>
              <a:pathLst>
                <a:path w="95381" h="106319">
                  <a:moveTo>
                    <a:pt x="75696" y="106318"/>
                  </a:moveTo>
                  <a:lnTo>
                    <a:pt x="95380" y="0"/>
                  </a:lnTo>
                  <a:lnTo>
                    <a:pt x="95380" y="0"/>
                  </a:lnTo>
                  <a:lnTo>
                    <a:pt x="0" y="7869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1" name="任意多边形 2710"/>
            <p:cNvSpPr/>
            <p:nvPr/>
          </p:nvSpPr>
          <p:spPr>
            <a:xfrm>
              <a:off x="3338128" y="2351079"/>
              <a:ext cx="65541" cy="97807"/>
            </a:xfrm>
            <a:custGeom>
              <a:avLst/>
              <a:gdLst/>
              <a:ahLst/>
              <a:cxnLst/>
              <a:rect l="0" t="0" r="0" b="0"/>
              <a:pathLst>
                <a:path w="65541" h="97807">
                  <a:moveTo>
                    <a:pt x="0" y="0"/>
                  </a:moveTo>
                  <a:lnTo>
                    <a:pt x="661" y="72269"/>
                  </a:lnTo>
                  <a:lnTo>
                    <a:pt x="661" y="72269"/>
                  </a:lnTo>
                  <a:lnTo>
                    <a:pt x="65540"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2" name="任意多边形 2711"/>
            <p:cNvSpPr/>
            <p:nvPr/>
          </p:nvSpPr>
          <p:spPr>
            <a:xfrm>
              <a:off x="3328633" y="2644496"/>
              <a:ext cx="85974" cy="97807"/>
            </a:xfrm>
            <a:custGeom>
              <a:avLst/>
              <a:gdLst/>
              <a:ahLst/>
              <a:cxnLst/>
              <a:rect l="0" t="0" r="0" b="0"/>
              <a:pathLst>
                <a:path w="85974" h="97807">
                  <a:moveTo>
                    <a:pt x="0" y="97806"/>
                  </a:moveTo>
                  <a:lnTo>
                    <a:pt x="21876" y="97806"/>
                  </a:lnTo>
                  <a:lnTo>
                    <a:pt x="21876" y="97806"/>
                  </a:lnTo>
                  <a:lnTo>
                    <a:pt x="8597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3" name="任意多边形 2712"/>
            <p:cNvSpPr/>
            <p:nvPr/>
          </p:nvSpPr>
          <p:spPr>
            <a:xfrm>
              <a:off x="3414606" y="2644496"/>
              <a:ext cx="42222" cy="97807"/>
            </a:xfrm>
            <a:custGeom>
              <a:avLst/>
              <a:gdLst/>
              <a:ahLst/>
              <a:cxnLst/>
              <a:rect l="0" t="0" r="0" b="0"/>
              <a:pathLst>
                <a:path w="42222" h="97807">
                  <a:moveTo>
                    <a:pt x="20345" y="97806"/>
                  </a:moveTo>
                  <a:lnTo>
                    <a:pt x="42221" y="97806"/>
                  </a:lnTo>
                  <a:lnTo>
                    <a:pt x="42221" y="97806"/>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4" name="任意多边形 2713"/>
            <p:cNvSpPr/>
            <p:nvPr/>
          </p:nvSpPr>
          <p:spPr>
            <a:xfrm>
              <a:off x="3414606" y="2635984"/>
              <a:ext cx="42222" cy="106319"/>
            </a:xfrm>
            <a:custGeom>
              <a:avLst/>
              <a:gdLst/>
              <a:ahLst/>
              <a:cxnLst/>
              <a:rect l="0" t="0" r="0" b="0"/>
              <a:pathLst>
                <a:path w="42222" h="106319">
                  <a:moveTo>
                    <a:pt x="42221" y="106318"/>
                  </a:moveTo>
                  <a:lnTo>
                    <a:pt x="17459" y="0"/>
                  </a:lnTo>
                  <a:lnTo>
                    <a:pt x="17459" y="0"/>
                  </a:lnTo>
                  <a:lnTo>
                    <a:pt x="0" y="851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5" name="任意多边形 2714"/>
            <p:cNvSpPr/>
            <p:nvPr/>
          </p:nvSpPr>
          <p:spPr>
            <a:xfrm>
              <a:off x="3385427" y="2644496"/>
              <a:ext cx="49525" cy="97807"/>
            </a:xfrm>
            <a:custGeom>
              <a:avLst/>
              <a:gdLst/>
              <a:ahLst/>
              <a:cxnLst/>
              <a:rect l="0" t="0" r="0" b="0"/>
              <a:pathLst>
                <a:path w="49525" h="97807">
                  <a:moveTo>
                    <a:pt x="0" y="97806"/>
                  </a:moveTo>
                  <a:lnTo>
                    <a:pt x="49524" y="97806"/>
                  </a:lnTo>
                  <a:lnTo>
                    <a:pt x="49524" y="97806"/>
                  </a:lnTo>
                  <a:lnTo>
                    <a:pt x="2917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6" name="任意多边形 2715"/>
            <p:cNvSpPr/>
            <p:nvPr/>
          </p:nvSpPr>
          <p:spPr>
            <a:xfrm>
              <a:off x="3350509" y="2644496"/>
              <a:ext cx="64098" cy="97807"/>
            </a:xfrm>
            <a:custGeom>
              <a:avLst/>
              <a:gdLst/>
              <a:ahLst/>
              <a:cxnLst/>
              <a:rect l="0" t="0" r="0" b="0"/>
              <a:pathLst>
                <a:path w="64098" h="97807">
                  <a:moveTo>
                    <a:pt x="0" y="97806"/>
                  </a:moveTo>
                  <a:lnTo>
                    <a:pt x="34918" y="97806"/>
                  </a:lnTo>
                  <a:lnTo>
                    <a:pt x="34918" y="97806"/>
                  </a:lnTo>
                  <a:lnTo>
                    <a:pt x="6409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7" name="任意多边形 2716"/>
            <p:cNvSpPr/>
            <p:nvPr/>
          </p:nvSpPr>
          <p:spPr>
            <a:xfrm>
              <a:off x="3328633" y="2546691"/>
              <a:ext cx="85974" cy="195612"/>
            </a:xfrm>
            <a:custGeom>
              <a:avLst/>
              <a:gdLst/>
              <a:ahLst/>
              <a:cxnLst/>
              <a:rect l="0" t="0" r="0" b="0"/>
              <a:pathLst>
                <a:path w="85974" h="195612">
                  <a:moveTo>
                    <a:pt x="21876" y="0"/>
                  </a:moveTo>
                  <a:lnTo>
                    <a:pt x="0" y="195611"/>
                  </a:lnTo>
                  <a:lnTo>
                    <a:pt x="0" y="195611"/>
                  </a:lnTo>
                  <a:lnTo>
                    <a:pt x="85973" y="9780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8" name="任意多边形 2717"/>
            <p:cNvSpPr/>
            <p:nvPr/>
          </p:nvSpPr>
          <p:spPr>
            <a:xfrm>
              <a:off x="3414606" y="2583373"/>
              <a:ext cx="31284" cy="61124"/>
            </a:xfrm>
            <a:custGeom>
              <a:avLst/>
              <a:gdLst/>
              <a:ahLst/>
              <a:cxnLst/>
              <a:rect l="0" t="0" r="0" b="0"/>
              <a:pathLst>
                <a:path w="31284" h="61124">
                  <a:moveTo>
                    <a:pt x="17459" y="52611"/>
                  </a:moveTo>
                  <a:lnTo>
                    <a:pt x="31283" y="0"/>
                  </a:lnTo>
                  <a:lnTo>
                    <a:pt x="31283" y="0"/>
                  </a:lnTo>
                  <a:lnTo>
                    <a:pt x="0" y="6112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9" name="任意多边形 2718"/>
            <p:cNvSpPr/>
            <p:nvPr/>
          </p:nvSpPr>
          <p:spPr>
            <a:xfrm>
              <a:off x="3350509" y="2546691"/>
              <a:ext cx="95381" cy="97806"/>
            </a:xfrm>
            <a:custGeom>
              <a:avLst/>
              <a:gdLst/>
              <a:ahLst/>
              <a:cxnLst/>
              <a:rect l="0" t="0" r="0" b="0"/>
              <a:pathLst>
                <a:path w="95381" h="97806">
                  <a:moveTo>
                    <a:pt x="95380" y="36682"/>
                  </a:moveTo>
                  <a:lnTo>
                    <a:pt x="0" y="0"/>
                  </a:lnTo>
                  <a:lnTo>
                    <a:pt x="0" y="0"/>
                  </a:lnTo>
                  <a:lnTo>
                    <a:pt x="64097" y="9780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0" name="任意多边形 2719"/>
            <p:cNvSpPr/>
            <p:nvPr/>
          </p:nvSpPr>
          <p:spPr>
            <a:xfrm>
              <a:off x="3509986" y="2546691"/>
              <a:ext cx="75035" cy="143001"/>
            </a:xfrm>
            <a:custGeom>
              <a:avLst/>
              <a:gdLst/>
              <a:ahLst/>
              <a:cxnLst/>
              <a:rect l="0" t="0" r="0" b="0"/>
              <a:pathLst>
                <a:path w="75035" h="143001">
                  <a:moveTo>
                    <a:pt x="0" y="89841"/>
                  </a:moveTo>
                  <a:lnTo>
                    <a:pt x="64097" y="143000"/>
                  </a:lnTo>
                  <a:lnTo>
                    <a:pt x="64097" y="143000"/>
                  </a:lnTo>
                  <a:lnTo>
                    <a:pt x="7503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1" name="任意多边形 2720"/>
            <p:cNvSpPr/>
            <p:nvPr/>
          </p:nvSpPr>
          <p:spPr>
            <a:xfrm>
              <a:off x="3574083" y="2546691"/>
              <a:ext cx="92494" cy="143001"/>
            </a:xfrm>
            <a:custGeom>
              <a:avLst/>
              <a:gdLst/>
              <a:ahLst/>
              <a:cxnLst/>
              <a:rect l="0" t="0" r="0" b="0"/>
              <a:pathLst>
                <a:path w="92494" h="143001">
                  <a:moveTo>
                    <a:pt x="0" y="143000"/>
                  </a:moveTo>
                  <a:lnTo>
                    <a:pt x="92493" y="89293"/>
                  </a:lnTo>
                  <a:lnTo>
                    <a:pt x="92493" y="89293"/>
                  </a:lnTo>
                  <a:lnTo>
                    <a:pt x="1093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2" name="任意多边形 2721"/>
            <p:cNvSpPr/>
            <p:nvPr/>
          </p:nvSpPr>
          <p:spPr>
            <a:xfrm>
              <a:off x="3585020" y="2529666"/>
              <a:ext cx="81557" cy="106319"/>
            </a:xfrm>
            <a:custGeom>
              <a:avLst/>
              <a:gdLst/>
              <a:ahLst/>
              <a:cxnLst/>
              <a:rect l="0" t="0" r="0" b="0"/>
              <a:pathLst>
                <a:path w="81557" h="106319">
                  <a:moveTo>
                    <a:pt x="81556" y="106318"/>
                  </a:moveTo>
                  <a:lnTo>
                    <a:pt x="34918" y="0"/>
                  </a:lnTo>
                  <a:lnTo>
                    <a:pt x="34918" y="0"/>
                  </a:lnTo>
                  <a:lnTo>
                    <a:pt x="0"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3" name="任意多边形 2722"/>
            <p:cNvSpPr/>
            <p:nvPr/>
          </p:nvSpPr>
          <p:spPr>
            <a:xfrm>
              <a:off x="3585020" y="2476507"/>
              <a:ext cx="34919" cy="70185"/>
            </a:xfrm>
            <a:custGeom>
              <a:avLst/>
              <a:gdLst/>
              <a:ahLst/>
              <a:cxnLst/>
              <a:rect l="0" t="0" r="0" b="0"/>
              <a:pathLst>
                <a:path w="34919" h="70185">
                  <a:moveTo>
                    <a:pt x="34918" y="53159"/>
                  </a:moveTo>
                  <a:lnTo>
                    <a:pt x="11600" y="0"/>
                  </a:lnTo>
                  <a:lnTo>
                    <a:pt x="11600" y="0"/>
                  </a:lnTo>
                  <a:lnTo>
                    <a:pt x="0" y="7018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4" name="任意多边形 2723"/>
            <p:cNvSpPr/>
            <p:nvPr/>
          </p:nvSpPr>
          <p:spPr>
            <a:xfrm>
              <a:off x="3479364" y="2476507"/>
              <a:ext cx="117257" cy="70185"/>
            </a:xfrm>
            <a:custGeom>
              <a:avLst/>
              <a:gdLst/>
              <a:ahLst/>
              <a:cxnLst/>
              <a:rect l="0" t="0" r="0" b="0"/>
              <a:pathLst>
                <a:path w="117257" h="70185">
                  <a:moveTo>
                    <a:pt x="117256" y="0"/>
                  </a:moveTo>
                  <a:lnTo>
                    <a:pt x="0" y="0"/>
                  </a:lnTo>
                  <a:lnTo>
                    <a:pt x="0" y="0"/>
                  </a:lnTo>
                  <a:lnTo>
                    <a:pt x="105656" y="7018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5" name="任意多边形 2724"/>
            <p:cNvSpPr/>
            <p:nvPr/>
          </p:nvSpPr>
          <p:spPr>
            <a:xfrm>
              <a:off x="3478702" y="2476507"/>
              <a:ext cx="106319" cy="70185"/>
            </a:xfrm>
            <a:custGeom>
              <a:avLst/>
              <a:gdLst/>
              <a:ahLst/>
              <a:cxnLst/>
              <a:rect l="0" t="0" r="0" b="0"/>
              <a:pathLst>
                <a:path w="106319" h="70185">
                  <a:moveTo>
                    <a:pt x="662" y="0"/>
                  </a:moveTo>
                  <a:lnTo>
                    <a:pt x="0" y="53159"/>
                  </a:lnTo>
                  <a:lnTo>
                    <a:pt x="0" y="53159"/>
                  </a:lnTo>
                  <a:lnTo>
                    <a:pt x="106318" y="7018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6" name="任意多边形 2725"/>
            <p:cNvSpPr/>
            <p:nvPr/>
          </p:nvSpPr>
          <p:spPr>
            <a:xfrm>
              <a:off x="3467765" y="2529666"/>
              <a:ext cx="117256" cy="17026"/>
            </a:xfrm>
            <a:custGeom>
              <a:avLst/>
              <a:gdLst/>
              <a:ahLst/>
              <a:cxnLst/>
              <a:rect l="0" t="0" r="0" b="0"/>
              <a:pathLst>
                <a:path w="117256" h="17026">
                  <a:moveTo>
                    <a:pt x="10937" y="0"/>
                  </a:moveTo>
                  <a:lnTo>
                    <a:pt x="0" y="17025"/>
                  </a:lnTo>
                  <a:lnTo>
                    <a:pt x="0" y="17025"/>
                  </a:lnTo>
                  <a:lnTo>
                    <a:pt x="117255"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7" name="任意多边形 2726"/>
            <p:cNvSpPr/>
            <p:nvPr/>
          </p:nvSpPr>
          <p:spPr>
            <a:xfrm>
              <a:off x="3467765" y="2546691"/>
              <a:ext cx="117256" cy="89842"/>
            </a:xfrm>
            <a:custGeom>
              <a:avLst/>
              <a:gdLst/>
              <a:ahLst/>
              <a:cxnLst/>
              <a:rect l="0" t="0" r="0" b="0"/>
              <a:pathLst>
                <a:path w="117256" h="89842">
                  <a:moveTo>
                    <a:pt x="0" y="0"/>
                  </a:moveTo>
                  <a:lnTo>
                    <a:pt x="42221" y="89841"/>
                  </a:lnTo>
                  <a:lnTo>
                    <a:pt x="42221" y="89841"/>
                  </a:lnTo>
                  <a:lnTo>
                    <a:pt x="117255"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8" name="任意多边形 2727"/>
            <p:cNvSpPr/>
            <p:nvPr/>
          </p:nvSpPr>
          <p:spPr>
            <a:xfrm>
              <a:off x="3338128" y="2317030"/>
              <a:ext cx="118700" cy="34050"/>
            </a:xfrm>
            <a:custGeom>
              <a:avLst/>
              <a:gdLst/>
              <a:ahLst/>
              <a:cxnLst/>
              <a:rect l="0" t="0" r="0" b="0"/>
              <a:pathLst>
                <a:path w="118700" h="34050">
                  <a:moveTo>
                    <a:pt x="96823" y="0"/>
                  </a:moveTo>
                  <a:lnTo>
                    <a:pt x="0" y="34049"/>
                  </a:lnTo>
                  <a:lnTo>
                    <a:pt x="0" y="34049"/>
                  </a:lnTo>
                  <a:lnTo>
                    <a:pt x="118699" y="3404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9" name="任意多边形 2728"/>
            <p:cNvSpPr/>
            <p:nvPr/>
          </p:nvSpPr>
          <p:spPr>
            <a:xfrm>
              <a:off x="3434951" y="2317030"/>
              <a:ext cx="21877" cy="34050"/>
            </a:xfrm>
            <a:custGeom>
              <a:avLst/>
              <a:gdLst/>
              <a:ahLst/>
              <a:cxnLst/>
              <a:rect l="0" t="0" r="0" b="0"/>
              <a:pathLst>
                <a:path w="21877" h="34050">
                  <a:moveTo>
                    <a:pt x="21876" y="34049"/>
                  </a:moveTo>
                  <a:lnTo>
                    <a:pt x="0" y="0"/>
                  </a:lnTo>
                  <a:lnTo>
                    <a:pt x="0" y="0"/>
                  </a:lnTo>
                  <a:lnTo>
                    <a:pt x="21876" y="3404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30" name="任意多边形 2729"/>
            <p:cNvSpPr/>
            <p:nvPr/>
          </p:nvSpPr>
          <p:spPr>
            <a:xfrm>
              <a:off x="3456827" y="2351079"/>
              <a:ext cx="42222" cy="19111"/>
            </a:xfrm>
            <a:custGeom>
              <a:avLst/>
              <a:gdLst/>
              <a:ahLst/>
              <a:cxnLst/>
              <a:rect l="0" t="0" r="0" b="0"/>
              <a:pathLst>
                <a:path w="42222" h="19111">
                  <a:moveTo>
                    <a:pt x="42221" y="19110"/>
                  </a:moveTo>
                  <a:lnTo>
                    <a:pt x="0" y="0"/>
                  </a:lnTo>
                  <a:lnTo>
                    <a:pt x="0"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31" name="任意多边形 2730"/>
            <p:cNvSpPr/>
            <p:nvPr/>
          </p:nvSpPr>
          <p:spPr>
            <a:xfrm>
              <a:off x="3403668" y="2351079"/>
              <a:ext cx="95381" cy="97807"/>
            </a:xfrm>
            <a:custGeom>
              <a:avLst/>
              <a:gdLst/>
              <a:ahLst/>
              <a:cxnLst/>
              <a:rect l="0" t="0" r="0" b="0"/>
              <a:pathLst>
                <a:path w="95381" h="97807">
                  <a:moveTo>
                    <a:pt x="0" y="97806"/>
                  </a:moveTo>
                  <a:lnTo>
                    <a:pt x="95380" y="19110"/>
                  </a:lnTo>
                  <a:lnTo>
                    <a:pt x="95380" y="19110"/>
                  </a:lnTo>
                  <a:lnTo>
                    <a:pt x="5315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32" name="任意多边形 2731"/>
            <p:cNvSpPr/>
            <p:nvPr/>
          </p:nvSpPr>
          <p:spPr>
            <a:xfrm>
              <a:off x="3338128" y="2351079"/>
              <a:ext cx="118700" cy="97807"/>
            </a:xfrm>
            <a:custGeom>
              <a:avLst/>
              <a:gdLst/>
              <a:ahLst/>
              <a:cxnLst/>
              <a:rect l="0" t="0" r="0" b="0"/>
              <a:pathLst>
                <a:path w="118700" h="97807">
                  <a:moveTo>
                    <a:pt x="0" y="0"/>
                  </a:moveTo>
                  <a:lnTo>
                    <a:pt x="65540" y="97806"/>
                  </a:lnTo>
                  <a:lnTo>
                    <a:pt x="65540" y="97806"/>
                  </a:lnTo>
                  <a:lnTo>
                    <a:pt x="11869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34" name="矩形 2733"/>
          <p:cNvSpPr/>
          <p:nvPr/>
        </p:nvSpPr>
        <p:spPr>
          <a:xfrm>
            <a:off x="3416193" y="2773485"/>
            <a:ext cx="2130711" cy="830997"/>
          </a:xfrm>
          <a:prstGeom prst="rect">
            <a:avLst/>
          </a:prstGeom>
          <a:noFill/>
        </p:spPr>
        <p:txBody>
          <a:bodyPr wrap="none" lIns="91440" tIns="45720" rIns="91440" bIns="45720">
            <a:spAutoFit/>
          </a:bodyPr>
          <a:lstStyle/>
          <a:p>
            <a:pPr algn="ctr"/>
            <a:r>
              <a:rPr lang="zh-CN" altLang="en-US" sz="4800" b="1" cap="none" spc="0" dirty="0" smtClean="0">
                <a:ln w="0">
                  <a:solidFill>
                    <a:schemeClr val="bg1"/>
                  </a:solidFill>
                </a:ln>
                <a:noFill/>
                <a:effectLst>
                  <a:outerShdw blurRad="38100" dist="25400" dir="5400000" algn="ctr" rotWithShape="0">
                    <a:srgbClr val="6E747A">
                      <a:alpha val="43000"/>
                    </a:srgbClr>
                  </a:outerShdw>
                </a:effectLst>
                <a:latin typeface="Kozuka Gothic Pro H" panose="020B0800000000000000" pitchFamily="34" charset="-128"/>
                <a:ea typeface="Kozuka Gothic Pro H" panose="020B0800000000000000" pitchFamily="34" charset="-128"/>
              </a:rPr>
              <a:t>章节</a:t>
            </a:r>
            <a:r>
              <a:rPr lang="en-US" altLang="zh-CN" sz="4800" b="1" cap="none" spc="0" dirty="0" smtClean="0">
                <a:ln w="0">
                  <a:solidFill>
                    <a:schemeClr val="bg1"/>
                  </a:solidFill>
                </a:ln>
                <a:noFill/>
                <a:effectLst>
                  <a:outerShdw blurRad="38100" dist="25400" dir="5400000" algn="ctr" rotWithShape="0">
                    <a:srgbClr val="6E747A">
                      <a:alpha val="43000"/>
                    </a:srgbClr>
                  </a:outerShdw>
                </a:effectLst>
                <a:latin typeface="Kozuka Gothic Pro H" panose="020B0800000000000000" pitchFamily="34" charset="-128"/>
                <a:ea typeface="Kozuka Gothic Pro H" panose="020B0800000000000000" pitchFamily="34" charset="-128"/>
              </a:rPr>
              <a:t>05</a:t>
            </a:r>
            <a:endParaRPr lang="zh-CN" altLang="en-US" sz="4800" b="1" cap="none" spc="0" dirty="0">
              <a:ln w="0">
                <a:solidFill>
                  <a:schemeClr val="bg1"/>
                </a:solidFill>
              </a:ln>
              <a:noFill/>
              <a:effectLst>
                <a:outerShdw blurRad="38100" dist="25400" dir="5400000" algn="ctr" rotWithShape="0">
                  <a:srgbClr val="6E747A">
                    <a:alpha val="43000"/>
                  </a:srgbClr>
                </a:outerShdw>
              </a:effectLst>
              <a:latin typeface="Kozuka Gothic Pro H" panose="020B0800000000000000" pitchFamily="34" charset="-128"/>
              <a:ea typeface="Kozuka Gothic Pro H" panose="020B0800000000000000" pitchFamily="34" charset="-128"/>
            </a:endParaRPr>
          </a:p>
        </p:txBody>
      </p:sp>
      <p:sp>
        <p:nvSpPr>
          <p:cNvPr id="316" name="矩形 315"/>
          <p:cNvSpPr/>
          <p:nvPr/>
        </p:nvSpPr>
        <p:spPr>
          <a:xfrm>
            <a:off x="4846403" y="3564617"/>
            <a:ext cx="2954656" cy="923330"/>
          </a:xfrm>
          <a:prstGeom prst="rect">
            <a:avLst/>
          </a:prstGeom>
          <a:noFill/>
        </p:spPr>
        <p:txBody>
          <a:bodyPr wrap="none" lIns="91440" tIns="45720" rIns="91440" bIns="45720">
            <a:spAutoFit/>
          </a:bodyPr>
          <a:lstStyle/>
          <a:p>
            <a:pPr algn="ctr"/>
            <a:r>
              <a:rPr lang="zh-CN" altLang="en-US" sz="5400" b="1" cap="none" spc="0" dirty="0" smtClean="0">
                <a:ln w="0">
                  <a:solidFill>
                    <a:schemeClr val="bg1"/>
                  </a:solidFill>
                </a:ln>
                <a:noFill/>
                <a:effectLst>
                  <a:outerShdw blurRad="38100" dist="25400" dir="5400000" algn="ctr" rotWithShape="0">
                    <a:srgbClr val="6E747A">
                      <a:alpha val="43000"/>
                    </a:srgbClr>
                  </a:outerShdw>
                </a:effectLst>
                <a:latin typeface="Kozuka Gothic Pro H" panose="020B0800000000000000" pitchFamily="34" charset="-128"/>
                <a:ea typeface="Kozuka Gothic Pro H" panose="020B0800000000000000" pitchFamily="34" charset="-128"/>
              </a:rPr>
              <a:t>设计总结</a:t>
            </a:r>
            <a:endParaRPr lang="zh-CN" altLang="en-US" sz="5400" b="1" cap="none" spc="0" dirty="0">
              <a:ln w="0">
                <a:solidFill>
                  <a:schemeClr val="bg1"/>
                </a:solidFill>
              </a:ln>
              <a:noFill/>
              <a:effectLst>
                <a:outerShdw blurRad="38100" dist="25400" dir="5400000" algn="ctr" rotWithShape="0">
                  <a:srgbClr val="6E747A">
                    <a:alpha val="43000"/>
                  </a:srgbClr>
                </a:outerShdw>
              </a:effectLst>
              <a:latin typeface="Kozuka Gothic Pro H" panose="020B0800000000000000" pitchFamily="34" charset="-128"/>
              <a:ea typeface="Kozuka Gothic Pro H" panose="020B0800000000000000" pitchFamily="34" charset="-128"/>
            </a:endParaRPr>
          </a:p>
        </p:txBody>
      </p:sp>
    </p:spTree>
    <p:extLst>
      <p:ext uri="{BB962C8B-B14F-4D97-AF65-F5344CB8AC3E}">
        <p14:creationId xmlns:p14="http://schemas.microsoft.com/office/powerpoint/2010/main" val="2770881454"/>
      </p:ext>
    </p:extLst>
  </p:cSld>
  <p:clrMapOvr>
    <a:masterClrMapping/>
  </p:clrMapOvr>
  <mc:AlternateContent xmlns:mc="http://schemas.openxmlformats.org/markup-compatibility/2006" xmlns:p14="http://schemas.microsoft.com/office/powerpoint/2010/main">
    <mc:Choice Requires="p14">
      <p:transition spd="slow" p14:dur="1299">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nodeType="withEffect">
                                  <p:stCondLst>
                                    <p:cond delay="0"/>
                                  </p:stCondLst>
                                  <p:iterate type="lt">
                                    <p:tmPct val="10000"/>
                                  </p:iterate>
                                  <p:childTnLst>
                                    <p:set>
                                      <p:cBhvr>
                                        <p:cTn id="6" dur="1" fill="hold">
                                          <p:stCondLst>
                                            <p:cond delay="0"/>
                                          </p:stCondLst>
                                        </p:cTn>
                                        <p:tgtEl>
                                          <p:spTgt spid="2733"/>
                                        </p:tgtEl>
                                        <p:attrNameLst>
                                          <p:attrName>style.visibility</p:attrName>
                                        </p:attrNameLst>
                                      </p:cBhvr>
                                      <p:to>
                                        <p:strVal val="visible"/>
                                      </p:to>
                                    </p:set>
                                    <p:anim calcmode="lin" valueType="num">
                                      <p:cBhvr>
                                        <p:cTn id="7" dur="500" fill="hold"/>
                                        <p:tgtEl>
                                          <p:spTgt spid="273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733"/>
                                        </p:tgtEl>
                                        <p:attrNameLst>
                                          <p:attrName>ppt_y</p:attrName>
                                        </p:attrNameLst>
                                      </p:cBhvr>
                                      <p:tavLst>
                                        <p:tav tm="0">
                                          <p:val>
                                            <p:strVal val="#ppt_y"/>
                                          </p:val>
                                        </p:tav>
                                        <p:tav tm="100000">
                                          <p:val>
                                            <p:strVal val="#ppt_y"/>
                                          </p:val>
                                        </p:tav>
                                      </p:tavLst>
                                    </p:anim>
                                    <p:anim calcmode="lin" valueType="num">
                                      <p:cBhvr>
                                        <p:cTn id="9" dur="500" fill="hold"/>
                                        <p:tgtEl>
                                          <p:spTgt spid="273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73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733"/>
                                        </p:tgtEl>
                                      </p:cBhvr>
                                    </p:animEffect>
                                  </p:childTnLst>
                                </p:cTn>
                              </p:par>
                              <p:par>
                                <p:cTn id="12" presetID="41" presetClass="entr" presetSubtype="0" fill="hold" grpId="0" nodeType="withEffect">
                                  <p:stCondLst>
                                    <p:cond delay="300"/>
                                  </p:stCondLst>
                                  <p:iterate type="lt">
                                    <p:tmPct val="10000"/>
                                  </p:iterate>
                                  <p:childTnLst>
                                    <p:set>
                                      <p:cBhvr>
                                        <p:cTn id="13" dur="1" fill="hold">
                                          <p:stCondLst>
                                            <p:cond delay="0"/>
                                          </p:stCondLst>
                                        </p:cTn>
                                        <p:tgtEl>
                                          <p:spTgt spid="2734"/>
                                        </p:tgtEl>
                                        <p:attrNameLst>
                                          <p:attrName>style.visibility</p:attrName>
                                        </p:attrNameLst>
                                      </p:cBhvr>
                                      <p:to>
                                        <p:strVal val="visible"/>
                                      </p:to>
                                    </p:set>
                                    <p:anim calcmode="lin" valueType="num">
                                      <p:cBhvr>
                                        <p:cTn id="14" dur="500" fill="hold"/>
                                        <p:tgtEl>
                                          <p:spTgt spid="2734"/>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2734"/>
                                        </p:tgtEl>
                                        <p:attrNameLst>
                                          <p:attrName>ppt_y</p:attrName>
                                        </p:attrNameLst>
                                      </p:cBhvr>
                                      <p:tavLst>
                                        <p:tav tm="0">
                                          <p:val>
                                            <p:strVal val="#ppt_y"/>
                                          </p:val>
                                        </p:tav>
                                        <p:tav tm="100000">
                                          <p:val>
                                            <p:strVal val="#ppt_y"/>
                                          </p:val>
                                        </p:tav>
                                      </p:tavLst>
                                    </p:anim>
                                    <p:anim calcmode="lin" valueType="num">
                                      <p:cBhvr>
                                        <p:cTn id="16" dur="500" fill="hold"/>
                                        <p:tgtEl>
                                          <p:spTgt spid="2734"/>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2734"/>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2734"/>
                                        </p:tgtEl>
                                      </p:cBhvr>
                                    </p:animEffect>
                                  </p:childTnLst>
                                </p:cTn>
                              </p:par>
                              <p:par>
                                <p:cTn id="19" presetID="41" presetClass="entr" presetSubtype="0" fill="hold" grpId="0" nodeType="withEffect">
                                  <p:stCondLst>
                                    <p:cond delay="200"/>
                                  </p:stCondLst>
                                  <p:iterate type="lt">
                                    <p:tmPct val="10000"/>
                                  </p:iterate>
                                  <p:childTnLst>
                                    <p:set>
                                      <p:cBhvr>
                                        <p:cTn id="20" dur="1" fill="hold">
                                          <p:stCondLst>
                                            <p:cond delay="0"/>
                                          </p:stCondLst>
                                        </p:cTn>
                                        <p:tgtEl>
                                          <p:spTgt spid="316"/>
                                        </p:tgtEl>
                                        <p:attrNameLst>
                                          <p:attrName>style.visibility</p:attrName>
                                        </p:attrNameLst>
                                      </p:cBhvr>
                                      <p:to>
                                        <p:strVal val="visible"/>
                                      </p:to>
                                    </p:set>
                                    <p:anim calcmode="lin" valueType="num">
                                      <p:cBhvr>
                                        <p:cTn id="21" dur="500" fill="hold"/>
                                        <p:tgtEl>
                                          <p:spTgt spid="316"/>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316"/>
                                        </p:tgtEl>
                                        <p:attrNameLst>
                                          <p:attrName>ppt_y</p:attrName>
                                        </p:attrNameLst>
                                      </p:cBhvr>
                                      <p:tavLst>
                                        <p:tav tm="0">
                                          <p:val>
                                            <p:strVal val="#ppt_y"/>
                                          </p:val>
                                        </p:tav>
                                        <p:tav tm="100000">
                                          <p:val>
                                            <p:strVal val="#ppt_y"/>
                                          </p:val>
                                        </p:tav>
                                      </p:tavLst>
                                    </p:anim>
                                    <p:anim calcmode="lin" valueType="num">
                                      <p:cBhvr>
                                        <p:cTn id="23" dur="500" fill="hold"/>
                                        <p:tgtEl>
                                          <p:spTgt spid="316"/>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316"/>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3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34" grpId="0"/>
      <p:bldP spid="31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865689" y="1979613"/>
            <a:ext cx="6286499" cy="4368801"/>
            <a:chOff x="4865689" y="1979613"/>
            <a:chExt cx="6286499" cy="4368801"/>
          </a:xfrm>
        </p:grpSpPr>
        <p:sp>
          <p:nvSpPr>
            <p:cNvPr id="3" name="MH_Other_1"/>
            <p:cNvSpPr>
              <a:spLocks/>
            </p:cNvSpPr>
            <p:nvPr>
              <p:custDataLst>
                <p:tags r:id="rId1"/>
              </p:custDataLst>
            </p:nvPr>
          </p:nvSpPr>
          <p:spPr bwMode="auto">
            <a:xfrm flipH="1">
              <a:off x="7545388" y="4838700"/>
              <a:ext cx="1001712" cy="793750"/>
            </a:xfrm>
            <a:custGeom>
              <a:avLst/>
              <a:gdLst>
                <a:gd name="T0" fmla="*/ 290 w 290"/>
                <a:gd name="T1" fmla="*/ 126 h 252"/>
                <a:gd name="T2" fmla="*/ 252 w 290"/>
                <a:gd name="T3" fmla="*/ 104 h 252"/>
                <a:gd name="T4" fmla="*/ 252 w 290"/>
                <a:gd name="T5" fmla="*/ 13 h 252"/>
                <a:gd name="T6" fmla="*/ 239 w 290"/>
                <a:gd name="T7" fmla="*/ 0 h 252"/>
                <a:gd name="T8" fmla="*/ 13 w 290"/>
                <a:gd name="T9" fmla="*/ 0 h 252"/>
                <a:gd name="T10" fmla="*/ 0 w 290"/>
                <a:gd name="T11" fmla="*/ 13 h 252"/>
                <a:gd name="T12" fmla="*/ 0 w 290"/>
                <a:gd name="T13" fmla="*/ 239 h 252"/>
                <a:gd name="T14" fmla="*/ 13 w 290"/>
                <a:gd name="T15" fmla="*/ 252 h 252"/>
                <a:gd name="T16" fmla="*/ 239 w 290"/>
                <a:gd name="T17" fmla="*/ 252 h 252"/>
                <a:gd name="T18" fmla="*/ 252 w 290"/>
                <a:gd name="T19" fmla="*/ 239 h 252"/>
                <a:gd name="T20" fmla="*/ 252 w 290"/>
                <a:gd name="T21" fmla="*/ 148 h 252"/>
                <a:gd name="T22" fmla="*/ 290 w 290"/>
                <a:gd name="T23"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0" h="252">
                  <a:moveTo>
                    <a:pt x="290" y="126"/>
                  </a:moveTo>
                  <a:cubicBezTo>
                    <a:pt x="252" y="104"/>
                    <a:pt x="252" y="104"/>
                    <a:pt x="252" y="104"/>
                  </a:cubicBezTo>
                  <a:cubicBezTo>
                    <a:pt x="252" y="13"/>
                    <a:pt x="252" y="13"/>
                    <a:pt x="252" y="13"/>
                  </a:cubicBezTo>
                  <a:cubicBezTo>
                    <a:pt x="252" y="6"/>
                    <a:pt x="246" y="0"/>
                    <a:pt x="239" y="0"/>
                  </a:cubicBezTo>
                  <a:cubicBezTo>
                    <a:pt x="13" y="0"/>
                    <a:pt x="13" y="0"/>
                    <a:pt x="13" y="0"/>
                  </a:cubicBezTo>
                  <a:cubicBezTo>
                    <a:pt x="6" y="0"/>
                    <a:pt x="0" y="6"/>
                    <a:pt x="0" y="13"/>
                  </a:cubicBezTo>
                  <a:cubicBezTo>
                    <a:pt x="0" y="239"/>
                    <a:pt x="0" y="239"/>
                    <a:pt x="0" y="239"/>
                  </a:cubicBezTo>
                  <a:cubicBezTo>
                    <a:pt x="0" y="246"/>
                    <a:pt x="6" y="252"/>
                    <a:pt x="13" y="252"/>
                  </a:cubicBezTo>
                  <a:cubicBezTo>
                    <a:pt x="239" y="252"/>
                    <a:pt x="239" y="252"/>
                    <a:pt x="239" y="252"/>
                  </a:cubicBezTo>
                  <a:cubicBezTo>
                    <a:pt x="246" y="252"/>
                    <a:pt x="252" y="246"/>
                    <a:pt x="252" y="239"/>
                  </a:cubicBezTo>
                  <a:cubicBezTo>
                    <a:pt x="252" y="148"/>
                    <a:pt x="252" y="148"/>
                    <a:pt x="252" y="148"/>
                  </a:cubicBezTo>
                  <a:lnTo>
                    <a:pt x="290" y="126"/>
                  </a:lnTo>
                  <a:close/>
                </a:path>
              </a:pathLst>
            </a:custGeom>
            <a:noFill/>
            <a:ln>
              <a:solidFill>
                <a:schemeClr val="accent1">
                  <a:lumMod val="20000"/>
                  <a:lumOff val="80000"/>
                </a:schemeClr>
              </a:solidFill>
            </a:ln>
          </p:spPr>
          <p:txBody>
            <a:bodyPr wrap="none" lIns="68580" tIns="34290" rIns="68580" bIns="34290" anchor="ctr">
              <a:normAutofit/>
            </a:bodyPr>
            <a:lstStyle/>
            <a:p>
              <a:pPr>
                <a:defRPr/>
              </a:pPr>
              <a:endParaRPr lang="zh-CN" altLang="en-US" sz="825" kern="0">
                <a:solidFill>
                  <a:schemeClr val="bg1"/>
                </a:solidFill>
              </a:endParaRPr>
            </a:p>
          </p:txBody>
        </p:sp>
        <p:sp>
          <p:nvSpPr>
            <p:cNvPr id="5" name="MH_Other_2"/>
            <p:cNvSpPr>
              <a:spLocks/>
            </p:cNvSpPr>
            <p:nvPr>
              <p:custDataLst>
                <p:tags r:id="rId2"/>
              </p:custDataLst>
            </p:nvPr>
          </p:nvSpPr>
          <p:spPr bwMode="auto">
            <a:xfrm flipH="1">
              <a:off x="5405439" y="4837113"/>
              <a:ext cx="2332037" cy="792162"/>
            </a:xfrm>
            <a:custGeom>
              <a:avLst/>
              <a:gdLst>
                <a:gd name="T0" fmla="*/ 774 w 787"/>
                <a:gd name="T1" fmla="*/ 0 h 252"/>
                <a:gd name="T2" fmla="*/ 763 w 787"/>
                <a:gd name="T3" fmla="*/ 0 h 252"/>
                <a:gd name="T4" fmla="*/ 548 w 787"/>
                <a:gd name="T5" fmla="*/ 0 h 252"/>
                <a:gd name="T6" fmla="*/ 0 w 787"/>
                <a:gd name="T7" fmla="*/ 0 h 252"/>
                <a:gd name="T8" fmla="*/ 12 w 787"/>
                <a:gd name="T9" fmla="*/ 13 h 252"/>
                <a:gd name="T10" fmla="*/ 12 w 787"/>
                <a:gd name="T11" fmla="*/ 104 h 252"/>
                <a:gd name="T12" fmla="*/ 50 w 787"/>
                <a:gd name="T13" fmla="*/ 126 h 252"/>
                <a:gd name="T14" fmla="*/ 12 w 787"/>
                <a:gd name="T15" fmla="*/ 148 h 252"/>
                <a:gd name="T16" fmla="*/ 12 w 787"/>
                <a:gd name="T17" fmla="*/ 239 h 252"/>
                <a:gd name="T18" fmla="*/ 0 w 787"/>
                <a:gd name="T19" fmla="*/ 252 h 252"/>
                <a:gd name="T20" fmla="*/ 548 w 787"/>
                <a:gd name="T21" fmla="*/ 252 h 252"/>
                <a:gd name="T22" fmla="*/ 774 w 787"/>
                <a:gd name="T23" fmla="*/ 252 h 252"/>
                <a:gd name="T24" fmla="*/ 787 w 787"/>
                <a:gd name="T25" fmla="*/ 252 h 252"/>
                <a:gd name="T26" fmla="*/ 787 w 787"/>
                <a:gd name="T27" fmla="*/ 239 h 252"/>
                <a:gd name="T28" fmla="*/ 787 w 787"/>
                <a:gd name="T29" fmla="*/ 87 h 252"/>
                <a:gd name="T30" fmla="*/ 787 w 787"/>
                <a:gd name="T31" fmla="*/ 13 h 252"/>
                <a:gd name="T32" fmla="*/ 774 w 787"/>
                <a:gd name="T33"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87" h="252">
                  <a:moveTo>
                    <a:pt x="774" y="0"/>
                  </a:moveTo>
                  <a:cubicBezTo>
                    <a:pt x="763" y="0"/>
                    <a:pt x="763" y="0"/>
                    <a:pt x="763" y="0"/>
                  </a:cubicBezTo>
                  <a:cubicBezTo>
                    <a:pt x="548" y="0"/>
                    <a:pt x="548" y="0"/>
                    <a:pt x="548" y="0"/>
                  </a:cubicBezTo>
                  <a:cubicBezTo>
                    <a:pt x="0" y="0"/>
                    <a:pt x="0" y="0"/>
                    <a:pt x="0" y="0"/>
                  </a:cubicBezTo>
                  <a:cubicBezTo>
                    <a:pt x="7" y="0"/>
                    <a:pt x="12" y="6"/>
                    <a:pt x="12" y="13"/>
                  </a:cubicBezTo>
                  <a:cubicBezTo>
                    <a:pt x="12" y="104"/>
                    <a:pt x="12" y="104"/>
                    <a:pt x="12" y="104"/>
                  </a:cubicBezTo>
                  <a:cubicBezTo>
                    <a:pt x="50" y="126"/>
                    <a:pt x="50" y="126"/>
                    <a:pt x="50" y="126"/>
                  </a:cubicBezTo>
                  <a:cubicBezTo>
                    <a:pt x="12" y="148"/>
                    <a:pt x="12" y="148"/>
                    <a:pt x="12" y="148"/>
                  </a:cubicBezTo>
                  <a:cubicBezTo>
                    <a:pt x="12" y="239"/>
                    <a:pt x="12" y="239"/>
                    <a:pt x="12" y="239"/>
                  </a:cubicBezTo>
                  <a:cubicBezTo>
                    <a:pt x="12" y="246"/>
                    <a:pt x="7" y="252"/>
                    <a:pt x="0" y="252"/>
                  </a:cubicBezTo>
                  <a:cubicBezTo>
                    <a:pt x="548" y="252"/>
                    <a:pt x="548" y="252"/>
                    <a:pt x="548" y="252"/>
                  </a:cubicBezTo>
                  <a:cubicBezTo>
                    <a:pt x="774" y="252"/>
                    <a:pt x="774" y="252"/>
                    <a:pt x="774" y="252"/>
                  </a:cubicBezTo>
                  <a:cubicBezTo>
                    <a:pt x="787" y="252"/>
                    <a:pt x="787" y="252"/>
                    <a:pt x="787" y="252"/>
                  </a:cubicBezTo>
                  <a:cubicBezTo>
                    <a:pt x="787" y="239"/>
                    <a:pt x="787" y="239"/>
                    <a:pt x="787" y="239"/>
                  </a:cubicBezTo>
                  <a:cubicBezTo>
                    <a:pt x="787" y="87"/>
                    <a:pt x="787" y="87"/>
                    <a:pt x="787" y="87"/>
                  </a:cubicBezTo>
                  <a:cubicBezTo>
                    <a:pt x="787" y="13"/>
                    <a:pt x="787" y="13"/>
                    <a:pt x="787" y="13"/>
                  </a:cubicBezTo>
                  <a:cubicBezTo>
                    <a:pt x="787" y="6"/>
                    <a:pt x="781" y="0"/>
                    <a:pt x="774" y="0"/>
                  </a:cubicBezTo>
                  <a:close/>
                </a:path>
              </a:pathLst>
            </a:custGeom>
            <a:noFill/>
            <a:ln>
              <a:solidFill>
                <a:schemeClr val="accent1">
                  <a:lumMod val="20000"/>
                  <a:lumOff val="80000"/>
                </a:schemeClr>
              </a:solidFill>
            </a:ln>
          </p:spPr>
          <p:txBody>
            <a:bodyPr lIns="68580" tIns="34290" rIns="68580" bIns="34290"/>
            <a:lstStyle/>
            <a:p>
              <a:pPr>
                <a:defRPr/>
              </a:pPr>
              <a:endParaRPr lang="zh-CN" altLang="en-US" sz="825" kern="0">
                <a:solidFill>
                  <a:schemeClr val="bg1"/>
                </a:solidFill>
              </a:endParaRPr>
            </a:p>
          </p:txBody>
        </p:sp>
        <p:sp>
          <p:nvSpPr>
            <p:cNvPr id="6" name="MH_Other_3"/>
            <p:cNvSpPr>
              <a:spLocks/>
            </p:cNvSpPr>
            <p:nvPr>
              <p:custDataLst>
                <p:tags r:id="rId3"/>
              </p:custDataLst>
            </p:nvPr>
          </p:nvSpPr>
          <p:spPr bwMode="auto">
            <a:xfrm flipH="1">
              <a:off x="5405439" y="5629276"/>
              <a:ext cx="1042987" cy="360363"/>
            </a:xfrm>
            <a:custGeom>
              <a:avLst/>
              <a:gdLst>
                <a:gd name="T0" fmla="*/ 720 w 720"/>
                <a:gd name="T1" fmla="*/ 0 h 273"/>
                <a:gd name="T2" fmla="*/ 0 w 720"/>
                <a:gd name="T3" fmla="*/ 273 h 273"/>
                <a:gd name="T4" fmla="*/ 179 w 720"/>
                <a:gd name="T5" fmla="*/ 0 h 273"/>
                <a:gd name="T6" fmla="*/ 720 w 720"/>
                <a:gd name="T7" fmla="*/ 0 h 273"/>
              </a:gdLst>
              <a:ahLst/>
              <a:cxnLst>
                <a:cxn ang="0">
                  <a:pos x="T0" y="T1"/>
                </a:cxn>
                <a:cxn ang="0">
                  <a:pos x="T2" y="T3"/>
                </a:cxn>
                <a:cxn ang="0">
                  <a:pos x="T4" y="T5"/>
                </a:cxn>
                <a:cxn ang="0">
                  <a:pos x="T6" y="T7"/>
                </a:cxn>
              </a:cxnLst>
              <a:rect l="0" t="0" r="r" b="b"/>
              <a:pathLst>
                <a:path w="720" h="273">
                  <a:moveTo>
                    <a:pt x="720" y="0"/>
                  </a:moveTo>
                  <a:lnTo>
                    <a:pt x="0" y="273"/>
                  </a:lnTo>
                  <a:lnTo>
                    <a:pt x="179" y="0"/>
                  </a:lnTo>
                  <a:lnTo>
                    <a:pt x="720" y="0"/>
                  </a:lnTo>
                  <a:close/>
                </a:path>
              </a:pathLst>
            </a:custGeom>
            <a:noFill/>
            <a:ln>
              <a:solidFill>
                <a:schemeClr val="accent1">
                  <a:lumMod val="20000"/>
                  <a:lumOff val="80000"/>
                </a:schemeClr>
              </a:solidFill>
            </a:ln>
            <a:extLst/>
          </p:spPr>
          <p:txBody>
            <a:bodyPr lIns="68580" tIns="34290" rIns="68580" bIns="34290"/>
            <a:lstStyle/>
            <a:p>
              <a:pPr>
                <a:defRPr/>
              </a:pPr>
              <a:endParaRPr lang="zh-CN" altLang="en-US" sz="825" kern="0">
                <a:solidFill>
                  <a:schemeClr val="bg1"/>
                </a:solidFill>
              </a:endParaRPr>
            </a:p>
          </p:txBody>
        </p:sp>
        <p:sp>
          <p:nvSpPr>
            <p:cNvPr id="7" name="MH_Other_4"/>
            <p:cNvSpPr>
              <a:spLocks/>
            </p:cNvSpPr>
            <p:nvPr>
              <p:custDataLst>
                <p:tags r:id="rId4"/>
              </p:custDataLst>
            </p:nvPr>
          </p:nvSpPr>
          <p:spPr bwMode="auto">
            <a:xfrm flipH="1">
              <a:off x="5921375" y="5800726"/>
              <a:ext cx="527050" cy="301625"/>
            </a:xfrm>
            <a:custGeom>
              <a:avLst/>
              <a:gdLst>
                <a:gd name="T0" fmla="*/ 0 w 364"/>
                <a:gd name="T1" fmla="*/ 139 h 229"/>
                <a:gd name="T2" fmla="*/ 364 w 364"/>
                <a:gd name="T3" fmla="*/ 229 h 229"/>
                <a:gd name="T4" fmla="*/ 364 w 364"/>
                <a:gd name="T5" fmla="*/ 0 h 229"/>
                <a:gd name="T6" fmla="*/ 0 w 364"/>
                <a:gd name="T7" fmla="*/ 139 h 229"/>
              </a:gdLst>
              <a:ahLst/>
              <a:cxnLst>
                <a:cxn ang="0">
                  <a:pos x="T0" y="T1"/>
                </a:cxn>
                <a:cxn ang="0">
                  <a:pos x="T2" y="T3"/>
                </a:cxn>
                <a:cxn ang="0">
                  <a:pos x="T4" y="T5"/>
                </a:cxn>
                <a:cxn ang="0">
                  <a:pos x="T6" y="T7"/>
                </a:cxn>
              </a:cxnLst>
              <a:rect l="0" t="0" r="r" b="b"/>
              <a:pathLst>
                <a:path w="364" h="229">
                  <a:moveTo>
                    <a:pt x="0" y="139"/>
                  </a:moveTo>
                  <a:lnTo>
                    <a:pt x="364" y="229"/>
                  </a:lnTo>
                  <a:lnTo>
                    <a:pt x="364" y="0"/>
                  </a:lnTo>
                  <a:lnTo>
                    <a:pt x="0" y="139"/>
                  </a:lnTo>
                  <a:close/>
                </a:path>
              </a:pathLst>
            </a:custGeom>
            <a:noFill/>
            <a:ln>
              <a:solidFill>
                <a:schemeClr val="accent1">
                  <a:lumMod val="20000"/>
                  <a:lumOff val="80000"/>
                </a:schemeClr>
              </a:solidFill>
            </a:ln>
          </p:spPr>
          <p:txBody>
            <a:bodyPr lIns="68580" tIns="34290" rIns="68580" bIns="34290"/>
            <a:lstStyle/>
            <a:p>
              <a:pPr>
                <a:defRPr/>
              </a:pPr>
              <a:endParaRPr lang="zh-CN" altLang="en-US" sz="825" kern="0">
                <a:solidFill>
                  <a:schemeClr val="bg1"/>
                </a:solidFill>
              </a:endParaRPr>
            </a:p>
          </p:txBody>
        </p:sp>
        <p:sp>
          <p:nvSpPr>
            <p:cNvPr id="8" name="MH_Other_5"/>
            <p:cNvSpPr>
              <a:spLocks/>
            </p:cNvSpPr>
            <p:nvPr>
              <p:custDataLst>
                <p:tags r:id="rId5"/>
              </p:custDataLst>
            </p:nvPr>
          </p:nvSpPr>
          <p:spPr bwMode="auto">
            <a:xfrm flipH="1">
              <a:off x="5919788" y="6070601"/>
              <a:ext cx="138112" cy="277813"/>
            </a:xfrm>
            <a:custGeom>
              <a:avLst/>
              <a:gdLst>
                <a:gd name="T0" fmla="*/ 95 w 95"/>
                <a:gd name="T1" fmla="*/ 22 h 211"/>
                <a:gd name="T2" fmla="*/ 0 w 95"/>
                <a:gd name="T3" fmla="*/ 211 h 211"/>
                <a:gd name="T4" fmla="*/ 0 w 95"/>
                <a:gd name="T5" fmla="*/ 0 h 211"/>
                <a:gd name="T6" fmla="*/ 95 w 95"/>
                <a:gd name="T7" fmla="*/ 22 h 211"/>
              </a:gdLst>
              <a:ahLst/>
              <a:cxnLst>
                <a:cxn ang="0">
                  <a:pos x="T0" y="T1"/>
                </a:cxn>
                <a:cxn ang="0">
                  <a:pos x="T2" y="T3"/>
                </a:cxn>
                <a:cxn ang="0">
                  <a:pos x="T4" y="T5"/>
                </a:cxn>
                <a:cxn ang="0">
                  <a:pos x="T6" y="T7"/>
                </a:cxn>
              </a:cxnLst>
              <a:rect l="0" t="0" r="r" b="b"/>
              <a:pathLst>
                <a:path w="95" h="211">
                  <a:moveTo>
                    <a:pt x="95" y="22"/>
                  </a:moveTo>
                  <a:lnTo>
                    <a:pt x="0" y="211"/>
                  </a:lnTo>
                  <a:lnTo>
                    <a:pt x="0" y="0"/>
                  </a:lnTo>
                  <a:lnTo>
                    <a:pt x="95" y="22"/>
                  </a:lnTo>
                  <a:close/>
                </a:path>
              </a:pathLst>
            </a:custGeom>
            <a:noFill/>
            <a:ln>
              <a:solidFill>
                <a:schemeClr val="accent1">
                  <a:lumMod val="20000"/>
                  <a:lumOff val="80000"/>
                </a:schemeClr>
              </a:solidFill>
            </a:ln>
          </p:spPr>
          <p:txBody>
            <a:bodyPr lIns="68580" tIns="34290" rIns="68580" bIns="34290"/>
            <a:lstStyle/>
            <a:p>
              <a:pPr>
                <a:defRPr/>
              </a:pPr>
              <a:endParaRPr lang="zh-CN" altLang="en-US" sz="825" kern="0">
                <a:solidFill>
                  <a:schemeClr val="bg1"/>
                </a:solidFill>
              </a:endParaRPr>
            </a:p>
          </p:txBody>
        </p:sp>
        <p:sp>
          <p:nvSpPr>
            <p:cNvPr id="9" name="MH_Other_6"/>
            <p:cNvSpPr txBox="1"/>
            <p:nvPr>
              <p:custDataLst>
                <p:tags r:id="rId6"/>
              </p:custDataLst>
            </p:nvPr>
          </p:nvSpPr>
          <p:spPr>
            <a:xfrm>
              <a:off x="7651751" y="4819651"/>
              <a:ext cx="703263" cy="715963"/>
            </a:xfrm>
            <a:prstGeom prst="rect">
              <a:avLst/>
            </a:prstGeom>
            <a:noFill/>
          </p:spPr>
          <p:txBody>
            <a:bodyPr wrap="none" anchor="ctr">
              <a:normAutofit/>
            </a:bodyPr>
            <a:lstStyle/>
            <a:p>
              <a:pPr>
                <a:defRPr/>
              </a:pPr>
              <a:r>
                <a:rPr lang="en-US" altLang="zh-CN" sz="4050" dirty="0">
                  <a:solidFill>
                    <a:schemeClr val="bg1"/>
                  </a:solidFill>
                </a:rPr>
                <a:t>04</a:t>
              </a:r>
              <a:endParaRPr lang="zh-CN" altLang="en-US" sz="4050" dirty="0">
                <a:solidFill>
                  <a:schemeClr val="bg1"/>
                </a:solidFill>
              </a:endParaRPr>
            </a:p>
          </p:txBody>
        </p:sp>
        <p:sp>
          <p:nvSpPr>
            <p:cNvPr id="10" name="MH_Other_7"/>
            <p:cNvSpPr/>
            <p:nvPr>
              <p:custDataLst>
                <p:tags r:id="rId7"/>
              </p:custDataLst>
            </p:nvPr>
          </p:nvSpPr>
          <p:spPr>
            <a:xfrm>
              <a:off x="5394325" y="4859338"/>
              <a:ext cx="2343150" cy="755650"/>
            </a:xfrm>
            <a:prstGeom prst="ellipse">
              <a:avLst/>
            </a:prstGeom>
            <a:gradFill flip="none" rotWithShape="1">
              <a:gsLst>
                <a:gs pos="0">
                  <a:sysClr val="window" lastClr="FFFFFF">
                    <a:alpha val="48000"/>
                  </a:sysClr>
                </a:gs>
                <a:gs pos="100000">
                  <a:sysClr val="window" lastClr="FFFFFF">
                    <a:alpha val="0"/>
                  </a:sysClr>
                </a:gs>
              </a:gsLst>
              <a:path path="shape">
                <a:fillToRect l="50000" t="50000" r="50000" b="50000"/>
              </a:path>
              <a:tileRect/>
            </a:gradFill>
            <a:ln w="12700" cap="flat" cmpd="sng" algn="ctr">
              <a:noFill/>
              <a:prstDash val="solid"/>
              <a:miter lim="800000"/>
            </a:ln>
            <a:effectLst/>
          </p:spPr>
          <p:txBody>
            <a:bodyPr anchor="ctr"/>
            <a:lstStyle/>
            <a:p>
              <a:pPr algn="ctr">
                <a:defRPr/>
              </a:pPr>
              <a:endParaRPr lang="zh-CN" altLang="en-US" sz="825" kern="0">
                <a:solidFill>
                  <a:schemeClr val="bg1"/>
                </a:solidFill>
              </a:endParaRPr>
            </a:p>
          </p:txBody>
        </p:sp>
        <p:sp>
          <p:nvSpPr>
            <p:cNvPr id="11" name="MH_SubTitle_4"/>
            <p:cNvSpPr txBox="1">
              <a:spLocks noChangeArrowheads="1"/>
            </p:cNvSpPr>
            <p:nvPr>
              <p:custDataLst>
                <p:tags r:id="rId8"/>
              </p:custDataLst>
            </p:nvPr>
          </p:nvSpPr>
          <p:spPr bwMode="auto">
            <a:xfrm>
              <a:off x="5434014" y="4864101"/>
              <a:ext cx="2085975" cy="747713"/>
            </a:xfrm>
            <a:prstGeom prst="rect">
              <a:avLst/>
            </a:prstGeom>
            <a:noFill/>
            <a:ln>
              <a:noFill/>
            </a:ln>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eaLnBrk="1" hangingPunct="1"/>
              <a:r>
                <a:rPr lang="zh-CN" altLang="en-US" dirty="0">
                  <a:solidFill>
                    <a:schemeClr val="bg1"/>
                  </a:solidFill>
                  <a:latin typeface="+mn-lt"/>
                  <a:ea typeface="+mn-ea"/>
                </a:rPr>
                <a:t>点击添加标题文字</a:t>
              </a:r>
              <a:endParaRPr lang="en-US" altLang="zh-CN" dirty="0">
                <a:solidFill>
                  <a:schemeClr val="bg1"/>
                </a:solidFill>
                <a:latin typeface="+mn-lt"/>
                <a:ea typeface="+mn-ea"/>
              </a:endParaRPr>
            </a:p>
          </p:txBody>
        </p:sp>
        <p:sp>
          <p:nvSpPr>
            <p:cNvPr id="12" name="MH_Other_8"/>
            <p:cNvSpPr>
              <a:spLocks/>
            </p:cNvSpPr>
            <p:nvPr>
              <p:custDataLst>
                <p:tags r:id="rId9"/>
              </p:custDataLst>
            </p:nvPr>
          </p:nvSpPr>
          <p:spPr bwMode="auto">
            <a:xfrm>
              <a:off x="7513639" y="3902075"/>
              <a:ext cx="1063625" cy="795338"/>
            </a:xfrm>
            <a:custGeom>
              <a:avLst/>
              <a:gdLst>
                <a:gd name="T0" fmla="*/ 290 w 290"/>
                <a:gd name="T1" fmla="*/ 126 h 252"/>
                <a:gd name="T2" fmla="*/ 252 w 290"/>
                <a:gd name="T3" fmla="*/ 104 h 252"/>
                <a:gd name="T4" fmla="*/ 252 w 290"/>
                <a:gd name="T5" fmla="*/ 13 h 252"/>
                <a:gd name="T6" fmla="*/ 239 w 290"/>
                <a:gd name="T7" fmla="*/ 0 h 252"/>
                <a:gd name="T8" fmla="*/ 13 w 290"/>
                <a:gd name="T9" fmla="*/ 0 h 252"/>
                <a:gd name="T10" fmla="*/ 0 w 290"/>
                <a:gd name="T11" fmla="*/ 13 h 252"/>
                <a:gd name="T12" fmla="*/ 0 w 290"/>
                <a:gd name="T13" fmla="*/ 239 h 252"/>
                <a:gd name="T14" fmla="*/ 13 w 290"/>
                <a:gd name="T15" fmla="*/ 252 h 252"/>
                <a:gd name="T16" fmla="*/ 239 w 290"/>
                <a:gd name="T17" fmla="*/ 252 h 252"/>
                <a:gd name="T18" fmla="*/ 252 w 290"/>
                <a:gd name="T19" fmla="*/ 239 h 252"/>
                <a:gd name="T20" fmla="*/ 252 w 290"/>
                <a:gd name="T21" fmla="*/ 148 h 252"/>
                <a:gd name="T22" fmla="*/ 290 w 290"/>
                <a:gd name="T23"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0" h="252">
                  <a:moveTo>
                    <a:pt x="290" y="126"/>
                  </a:moveTo>
                  <a:cubicBezTo>
                    <a:pt x="252" y="104"/>
                    <a:pt x="252" y="104"/>
                    <a:pt x="252" y="104"/>
                  </a:cubicBezTo>
                  <a:cubicBezTo>
                    <a:pt x="252" y="13"/>
                    <a:pt x="252" y="13"/>
                    <a:pt x="252" y="13"/>
                  </a:cubicBezTo>
                  <a:cubicBezTo>
                    <a:pt x="252" y="6"/>
                    <a:pt x="246" y="0"/>
                    <a:pt x="239" y="0"/>
                  </a:cubicBezTo>
                  <a:cubicBezTo>
                    <a:pt x="13" y="0"/>
                    <a:pt x="13" y="0"/>
                    <a:pt x="13" y="0"/>
                  </a:cubicBezTo>
                  <a:cubicBezTo>
                    <a:pt x="6" y="0"/>
                    <a:pt x="0" y="6"/>
                    <a:pt x="0" y="13"/>
                  </a:cubicBezTo>
                  <a:cubicBezTo>
                    <a:pt x="0" y="239"/>
                    <a:pt x="0" y="239"/>
                    <a:pt x="0" y="239"/>
                  </a:cubicBezTo>
                  <a:cubicBezTo>
                    <a:pt x="0" y="246"/>
                    <a:pt x="6" y="252"/>
                    <a:pt x="13" y="252"/>
                  </a:cubicBezTo>
                  <a:cubicBezTo>
                    <a:pt x="239" y="252"/>
                    <a:pt x="239" y="252"/>
                    <a:pt x="239" y="252"/>
                  </a:cubicBezTo>
                  <a:cubicBezTo>
                    <a:pt x="246" y="252"/>
                    <a:pt x="252" y="246"/>
                    <a:pt x="252" y="239"/>
                  </a:cubicBezTo>
                  <a:cubicBezTo>
                    <a:pt x="252" y="148"/>
                    <a:pt x="252" y="148"/>
                    <a:pt x="252" y="148"/>
                  </a:cubicBezTo>
                  <a:lnTo>
                    <a:pt x="290" y="126"/>
                  </a:lnTo>
                  <a:close/>
                </a:path>
              </a:pathLst>
            </a:custGeom>
            <a:noFill/>
            <a:ln>
              <a:solidFill>
                <a:schemeClr val="accent1">
                  <a:lumMod val="20000"/>
                  <a:lumOff val="80000"/>
                </a:schemeClr>
              </a:solidFill>
            </a:ln>
          </p:spPr>
          <p:txBody>
            <a:bodyPr wrap="none" lIns="68580" tIns="34290" rIns="68580" bIns="34290" anchor="ctr">
              <a:normAutofit/>
            </a:bodyPr>
            <a:lstStyle/>
            <a:p>
              <a:pPr>
                <a:defRPr/>
              </a:pPr>
              <a:endParaRPr lang="zh-CN" altLang="en-US" sz="900" kern="0">
                <a:solidFill>
                  <a:schemeClr val="bg1"/>
                </a:solidFill>
              </a:endParaRPr>
            </a:p>
          </p:txBody>
        </p:sp>
        <p:sp>
          <p:nvSpPr>
            <p:cNvPr id="13" name="MH_Other_9"/>
            <p:cNvSpPr>
              <a:spLocks/>
            </p:cNvSpPr>
            <p:nvPr>
              <p:custDataLst>
                <p:tags r:id="rId10"/>
              </p:custDataLst>
            </p:nvPr>
          </p:nvSpPr>
          <p:spPr bwMode="auto">
            <a:xfrm>
              <a:off x="8399464" y="3902075"/>
              <a:ext cx="2409825" cy="795338"/>
            </a:xfrm>
            <a:custGeom>
              <a:avLst/>
              <a:gdLst>
                <a:gd name="T0" fmla="*/ 774 w 787"/>
                <a:gd name="T1" fmla="*/ 0 h 252"/>
                <a:gd name="T2" fmla="*/ 763 w 787"/>
                <a:gd name="T3" fmla="*/ 0 h 252"/>
                <a:gd name="T4" fmla="*/ 548 w 787"/>
                <a:gd name="T5" fmla="*/ 0 h 252"/>
                <a:gd name="T6" fmla="*/ 0 w 787"/>
                <a:gd name="T7" fmla="*/ 0 h 252"/>
                <a:gd name="T8" fmla="*/ 12 w 787"/>
                <a:gd name="T9" fmla="*/ 13 h 252"/>
                <a:gd name="T10" fmla="*/ 12 w 787"/>
                <a:gd name="T11" fmla="*/ 104 h 252"/>
                <a:gd name="T12" fmla="*/ 50 w 787"/>
                <a:gd name="T13" fmla="*/ 126 h 252"/>
                <a:gd name="T14" fmla="*/ 12 w 787"/>
                <a:gd name="T15" fmla="*/ 148 h 252"/>
                <a:gd name="T16" fmla="*/ 12 w 787"/>
                <a:gd name="T17" fmla="*/ 239 h 252"/>
                <a:gd name="T18" fmla="*/ 0 w 787"/>
                <a:gd name="T19" fmla="*/ 252 h 252"/>
                <a:gd name="T20" fmla="*/ 548 w 787"/>
                <a:gd name="T21" fmla="*/ 252 h 252"/>
                <a:gd name="T22" fmla="*/ 774 w 787"/>
                <a:gd name="T23" fmla="*/ 252 h 252"/>
                <a:gd name="T24" fmla="*/ 787 w 787"/>
                <a:gd name="T25" fmla="*/ 252 h 252"/>
                <a:gd name="T26" fmla="*/ 787 w 787"/>
                <a:gd name="T27" fmla="*/ 239 h 252"/>
                <a:gd name="T28" fmla="*/ 787 w 787"/>
                <a:gd name="T29" fmla="*/ 87 h 252"/>
                <a:gd name="T30" fmla="*/ 787 w 787"/>
                <a:gd name="T31" fmla="*/ 13 h 252"/>
                <a:gd name="T32" fmla="*/ 774 w 787"/>
                <a:gd name="T33"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87" h="252">
                  <a:moveTo>
                    <a:pt x="774" y="0"/>
                  </a:moveTo>
                  <a:cubicBezTo>
                    <a:pt x="763" y="0"/>
                    <a:pt x="763" y="0"/>
                    <a:pt x="763" y="0"/>
                  </a:cubicBezTo>
                  <a:cubicBezTo>
                    <a:pt x="548" y="0"/>
                    <a:pt x="548" y="0"/>
                    <a:pt x="548" y="0"/>
                  </a:cubicBezTo>
                  <a:cubicBezTo>
                    <a:pt x="0" y="0"/>
                    <a:pt x="0" y="0"/>
                    <a:pt x="0" y="0"/>
                  </a:cubicBezTo>
                  <a:cubicBezTo>
                    <a:pt x="7" y="0"/>
                    <a:pt x="12" y="6"/>
                    <a:pt x="12" y="13"/>
                  </a:cubicBezTo>
                  <a:cubicBezTo>
                    <a:pt x="12" y="104"/>
                    <a:pt x="12" y="104"/>
                    <a:pt x="12" y="104"/>
                  </a:cubicBezTo>
                  <a:cubicBezTo>
                    <a:pt x="50" y="126"/>
                    <a:pt x="50" y="126"/>
                    <a:pt x="50" y="126"/>
                  </a:cubicBezTo>
                  <a:cubicBezTo>
                    <a:pt x="12" y="148"/>
                    <a:pt x="12" y="148"/>
                    <a:pt x="12" y="148"/>
                  </a:cubicBezTo>
                  <a:cubicBezTo>
                    <a:pt x="12" y="239"/>
                    <a:pt x="12" y="239"/>
                    <a:pt x="12" y="239"/>
                  </a:cubicBezTo>
                  <a:cubicBezTo>
                    <a:pt x="12" y="246"/>
                    <a:pt x="7" y="252"/>
                    <a:pt x="0" y="252"/>
                  </a:cubicBezTo>
                  <a:cubicBezTo>
                    <a:pt x="548" y="252"/>
                    <a:pt x="548" y="252"/>
                    <a:pt x="548" y="252"/>
                  </a:cubicBezTo>
                  <a:cubicBezTo>
                    <a:pt x="774" y="252"/>
                    <a:pt x="774" y="252"/>
                    <a:pt x="774" y="252"/>
                  </a:cubicBezTo>
                  <a:cubicBezTo>
                    <a:pt x="787" y="252"/>
                    <a:pt x="787" y="252"/>
                    <a:pt x="787" y="252"/>
                  </a:cubicBezTo>
                  <a:cubicBezTo>
                    <a:pt x="787" y="239"/>
                    <a:pt x="787" y="239"/>
                    <a:pt x="787" y="239"/>
                  </a:cubicBezTo>
                  <a:cubicBezTo>
                    <a:pt x="787" y="87"/>
                    <a:pt x="787" y="87"/>
                    <a:pt x="787" y="87"/>
                  </a:cubicBezTo>
                  <a:cubicBezTo>
                    <a:pt x="787" y="13"/>
                    <a:pt x="787" y="13"/>
                    <a:pt x="787" y="13"/>
                  </a:cubicBezTo>
                  <a:cubicBezTo>
                    <a:pt x="787" y="6"/>
                    <a:pt x="781" y="0"/>
                    <a:pt x="774" y="0"/>
                  </a:cubicBezTo>
                  <a:close/>
                </a:path>
              </a:pathLst>
            </a:custGeom>
            <a:noFill/>
            <a:ln>
              <a:solidFill>
                <a:schemeClr val="accent1">
                  <a:lumMod val="20000"/>
                  <a:lumOff val="80000"/>
                </a:schemeClr>
              </a:solidFill>
            </a:ln>
          </p:spPr>
          <p:txBody>
            <a:bodyPr lIns="68580" tIns="34290" rIns="68580" bIns="34290"/>
            <a:lstStyle/>
            <a:p>
              <a:pPr>
                <a:defRPr/>
              </a:pPr>
              <a:endParaRPr lang="zh-CN" altLang="en-US" sz="900" kern="0">
                <a:solidFill>
                  <a:schemeClr val="bg1"/>
                </a:solidFill>
              </a:endParaRPr>
            </a:p>
          </p:txBody>
        </p:sp>
        <p:sp>
          <p:nvSpPr>
            <p:cNvPr id="14" name="MH_Other_10"/>
            <p:cNvSpPr>
              <a:spLocks/>
            </p:cNvSpPr>
            <p:nvPr>
              <p:custDataLst>
                <p:tags r:id="rId11"/>
              </p:custDataLst>
            </p:nvPr>
          </p:nvSpPr>
          <p:spPr bwMode="auto">
            <a:xfrm>
              <a:off x="9648826" y="4697413"/>
              <a:ext cx="1177925" cy="361950"/>
            </a:xfrm>
            <a:custGeom>
              <a:avLst/>
              <a:gdLst>
                <a:gd name="T0" fmla="*/ 720 w 720"/>
                <a:gd name="T1" fmla="*/ 0 h 273"/>
                <a:gd name="T2" fmla="*/ 0 w 720"/>
                <a:gd name="T3" fmla="*/ 273 h 273"/>
                <a:gd name="T4" fmla="*/ 179 w 720"/>
                <a:gd name="T5" fmla="*/ 0 h 273"/>
                <a:gd name="T6" fmla="*/ 720 w 720"/>
                <a:gd name="T7" fmla="*/ 0 h 273"/>
              </a:gdLst>
              <a:ahLst/>
              <a:cxnLst>
                <a:cxn ang="0">
                  <a:pos x="T0" y="T1"/>
                </a:cxn>
                <a:cxn ang="0">
                  <a:pos x="T2" y="T3"/>
                </a:cxn>
                <a:cxn ang="0">
                  <a:pos x="T4" y="T5"/>
                </a:cxn>
                <a:cxn ang="0">
                  <a:pos x="T6" y="T7"/>
                </a:cxn>
              </a:cxnLst>
              <a:rect l="0" t="0" r="r" b="b"/>
              <a:pathLst>
                <a:path w="720" h="273">
                  <a:moveTo>
                    <a:pt x="720" y="0"/>
                  </a:moveTo>
                  <a:lnTo>
                    <a:pt x="0" y="273"/>
                  </a:lnTo>
                  <a:lnTo>
                    <a:pt x="179" y="0"/>
                  </a:lnTo>
                  <a:lnTo>
                    <a:pt x="720" y="0"/>
                  </a:lnTo>
                  <a:close/>
                </a:path>
              </a:pathLst>
            </a:custGeom>
            <a:noFill/>
            <a:ln>
              <a:solidFill>
                <a:schemeClr val="accent1">
                  <a:lumMod val="20000"/>
                  <a:lumOff val="80000"/>
                </a:schemeClr>
              </a:solidFill>
            </a:ln>
          </p:spPr>
          <p:txBody>
            <a:bodyPr lIns="68580" tIns="34290" rIns="68580" bIns="34290"/>
            <a:lstStyle/>
            <a:p>
              <a:pPr>
                <a:defRPr/>
              </a:pPr>
              <a:endParaRPr lang="zh-CN" altLang="en-US" sz="900" kern="0">
                <a:solidFill>
                  <a:schemeClr val="bg1"/>
                </a:solidFill>
              </a:endParaRPr>
            </a:p>
          </p:txBody>
        </p:sp>
        <p:sp>
          <p:nvSpPr>
            <p:cNvPr id="15" name="MH_Other_11"/>
            <p:cNvSpPr>
              <a:spLocks/>
            </p:cNvSpPr>
            <p:nvPr>
              <p:custDataLst>
                <p:tags r:id="rId12"/>
              </p:custDataLst>
            </p:nvPr>
          </p:nvSpPr>
          <p:spPr bwMode="auto">
            <a:xfrm>
              <a:off x="9648826" y="4868863"/>
              <a:ext cx="595313" cy="303212"/>
            </a:xfrm>
            <a:custGeom>
              <a:avLst/>
              <a:gdLst>
                <a:gd name="T0" fmla="*/ 0 w 364"/>
                <a:gd name="T1" fmla="*/ 139 h 229"/>
                <a:gd name="T2" fmla="*/ 364 w 364"/>
                <a:gd name="T3" fmla="*/ 229 h 229"/>
                <a:gd name="T4" fmla="*/ 364 w 364"/>
                <a:gd name="T5" fmla="*/ 0 h 229"/>
                <a:gd name="T6" fmla="*/ 0 w 364"/>
                <a:gd name="T7" fmla="*/ 139 h 229"/>
              </a:gdLst>
              <a:ahLst/>
              <a:cxnLst>
                <a:cxn ang="0">
                  <a:pos x="T0" y="T1"/>
                </a:cxn>
                <a:cxn ang="0">
                  <a:pos x="T2" y="T3"/>
                </a:cxn>
                <a:cxn ang="0">
                  <a:pos x="T4" y="T5"/>
                </a:cxn>
                <a:cxn ang="0">
                  <a:pos x="T6" y="T7"/>
                </a:cxn>
              </a:cxnLst>
              <a:rect l="0" t="0" r="r" b="b"/>
              <a:pathLst>
                <a:path w="364" h="229">
                  <a:moveTo>
                    <a:pt x="0" y="139"/>
                  </a:moveTo>
                  <a:lnTo>
                    <a:pt x="364" y="229"/>
                  </a:lnTo>
                  <a:lnTo>
                    <a:pt x="364" y="0"/>
                  </a:lnTo>
                  <a:lnTo>
                    <a:pt x="0" y="139"/>
                  </a:lnTo>
                  <a:close/>
                </a:path>
              </a:pathLst>
            </a:custGeom>
            <a:noFill/>
            <a:ln>
              <a:solidFill>
                <a:schemeClr val="accent1">
                  <a:lumMod val="20000"/>
                  <a:lumOff val="80000"/>
                </a:schemeClr>
              </a:solidFill>
            </a:ln>
          </p:spPr>
          <p:txBody>
            <a:bodyPr lIns="68580" tIns="34290" rIns="68580" bIns="34290"/>
            <a:lstStyle/>
            <a:p>
              <a:pPr>
                <a:defRPr/>
              </a:pPr>
              <a:endParaRPr lang="zh-CN" altLang="en-US" sz="900" kern="0">
                <a:solidFill>
                  <a:schemeClr val="bg1"/>
                </a:solidFill>
              </a:endParaRPr>
            </a:p>
          </p:txBody>
        </p:sp>
        <p:sp>
          <p:nvSpPr>
            <p:cNvPr id="16" name="MH_Other_12"/>
            <p:cNvSpPr>
              <a:spLocks/>
            </p:cNvSpPr>
            <p:nvPr>
              <p:custDataLst>
                <p:tags r:id="rId13"/>
              </p:custDataLst>
            </p:nvPr>
          </p:nvSpPr>
          <p:spPr bwMode="auto">
            <a:xfrm>
              <a:off x="10090150" y="5140325"/>
              <a:ext cx="153988" cy="280988"/>
            </a:xfrm>
            <a:custGeom>
              <a:avLst/>
              <a:gdLst>
                <a:gd name="T0" fmla="*/ 129570 w 95"/>
                <a:gd name="T1" fmla="*/ 24256 h 211"/>
                <a:gd name="T2" fmla="*/ 0 w 95"/>
                <a:gd name="T3" fmla="*/ 232639 h 211"/>
                <a:gd name="T4" fmla="*/ 0 w 95"/>
                <a:gd name="T5" fmla="*/ 0 h 211"/>
                <a:gd name="T6" fmla="*/ 129570 w 95"/>
                <a:gd name="T7" fmla="*/ 24256 h 21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5" h="211">
                  <a:moveTo>
                    <a:pt x="95" y="22"/>
                  </a:moveTo>
                  <a:lnTo>
                    <a:pt x="0" y="211"/>
                  </a:lnTo>
                  <a:lnTo>
                    <a:pt x="0" y="0"/>
                  </a:lnTo>
                  <a:lnTo>
                    <a:pt x="95" y="22"/>
                  </a:lnTo>
                  <a:close/>
                </a:path>
              </a:pathLst>
            </a:custGeom>
            <a:noFill/>
            <a:ln>
              <a:solidFill>
                <a:schemeClr val="accent1">
                  <a:lumMod val="20000"/>
                  <a:lumOff val="80000"/>
                </a:schemeClr>
              </a:solidFill>
            </a:ln>
            <a:extLst/>
          </p:spPr>
          <p:txBody>
            <a:bodyPr lIns="68580" tIns="34290" rIns="68580" bIns="34290"/>
            <a:lstStyle/>
            <a:p>
              <a:pPr>
                <a:defRPr/>
              </a:pPr>
              <a:endParaRPr lang="zh-CN" altLang="en-US" kern="0">
                <a:solidFill>
                  <a:schemeClr val="bg1"/>
                </a:solidFill>
              </a:endParaRPr>
            </a:p>
          </p:txBody>
        </p:sp>
        <p:sp>
          <p:nvSpPr>
            <p:cNvPr id="17" name="MH_Other_13"/>
            <p:cNvSpPr txBox="1"/>
            <p:nvPr>
              <p:custDataLst>
                <p:tags r:id="rId14"/>
              </p:custDataLst>
            </p:nvPr>
          </p:nvSpPr>
          <p:spPr>
            <a:xfrm>
              <a:off x="7651751" y="3902076"/>
              <a:ext cx="703263" cy="715963"/>
            </a:xfrm>
            <a:prstGeom prst="rect">
              <a:avLst/>
            </a:prstGeom>
            <a:noFill/>
            <a:ln>
              <a:noFill/>
            </a:ln>
          </p:spPr>
          <p:txBody>
            <a:bodyPr wrap="none" anchor="ctr">
              <a:normAutofit/>
            </a:bodyPr>
            <a:lstStyle/>
            <a:p>
              <a:pPr>
                <a:defRPr/>
              </a:pPr>
              <a:r>
                <a:rPr lang="en-US" altLang="zh-CN" sz="4050" dirty="0">
                  <a:solidFill>
                    <a:schemeClr val="bg1"/>
                  </a:solidFill>
                </a:rPr>
                <a:t>03</a:t>
              </a:r>
              <a:endParaRPr lang="zh-CN" altLang="en-US" sz="4500" dirty="0">
                <a:solidFill>
                  <a:schemeClr val="bg1"/>
                </a:solidFill>
              </a:endParaRPr>
            </a:p>
          </p:txBody>
        </p:sp>
        <p:sp>
          <p:nvSpPr>
            <p:cNvPr id="18" name="MH_Other_14"/>
            <p:cNvSpPr/>
            <p:nvPr>
              <p:custDataLst>
                <p:tags r:id="rId15"/>
              </p:custDataLst>
            </p:nvPr>
          </p:nvSpPr>
          <p:spPr>
            <a:xfrm>
              <a:off x="8294688" y="3919539"/>
              <a:ext cx="2565400" cy="758825"/>
            </a:xfrm>
            <a:prstGeom prst="ellipse">
              <a:avLst/>
            </a:prstGeom>
            <a:noFill/>
            <a:ln w="12700" cap="flat" cmpd="sng" algn="ctr">
              <a:noFill/>
              <a:prstDash val="solid"/>
              <a:miter lim="800000"/>
            </a:ln>
            <a:effectLst/>
          </p:spPr>
          <p:txBody>
            <a:bodyPr anchor="ctr"/>
            <a:lstStyle/>
            <a:p>
              <a:pPr algn="ctr">
                <a:defRPr/>
              </a:pPr>
              <a:endParaRPr lang="zh-CN" altLang="en-US" sz="900" kern="0">
                <a:solidFill>
                  <a:schemeClr val="bg1"/>
                </a:solidFill>
              </a:endParaRPr>
            </a:p>
          </p:txBody>
        </p:sp>
        <p:sp>
          <p:nvSpPr>
            <p:cNvPr id="19" name="MH_SubTitle_3"/>
            <p:cNvSpPr txBox="1">
              <a:spLocks noChangeArrowheads="1"/>
            </p:cNvSpPr>
            <p:nvPr>
              <p:custDataLst>
                <p:tags r:id="rId16"/>
              </p:custDataLst>
            </p:nvPr>
          </p:nvSpPr>
          <p:spPr bwMode="auto">
            <a:xfrm>
              <a:off x="8613776" y="3929063"/>
              <a:ext cx="2085975" cy="747712"/>
            </a:xfrm>
            <a:prstGeom prst="rect">
              <a:avLst/>
            </a:prstGeom>
            <a:noFill/>
            <a:ln>
              <a:noFill/>
            </a:ln>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eaLnBrk="1" hangingPunct="1"/>
              <a:r>
                <a:rPr lang="zh-CN" altLang="en-US" dirty="0">
                  <a:solidFill>
                    <a:schemeClr val="bg1"/>
                  </a:solidFill>
                  <a:latin typeface="+mn-lt"/>
                  <a:ea typeface="+mn-ea"/>
                </a:rPr>
                <a:t>点击添加标题文字</a:t>
              </a:r>
              <a:endParaRPr lang="en-US" altLang="zh-CN" dirty="0">
                <a:solidFill>
                  <a:schemeClr val="bg1"/>
                </a:solidFill>
                <a:latin typeface="+mn-lt"/>
                <a:ea typeface="+mn-ea"/>
              </a:endParaRPr>
            </a:p>
          </p:txBody>
        </p:sp>
        <p:sp>
          <p:nvSpPr>
            <p:cNvPr id="20" name="MH_Other_15"/>
            <p:cNvSpPr>
              <a:spLocks/>
            </p:cNvSpPr>
            <p:nvPr>
              <p:custDataLst>
                <p:tags r:id="rId17"/>
              </p:custDataLst>
            </p:nvPr>
          </p:nvSpPr>
          <p:spPr bwMode="auto">
            <a:xfrm>
              <a:off x="7577138" y="1979613"/>
              <a:ext cx="938212" cy="817562"/>
            </a:xfrm>
            <a:custGeom>
              <a:avLst/>
              <a:gdLst>
                <a:gd name="T0" fmla="*/ 290 w 290"/>
                <a:gd name="T1" fmla="*/ 126 h 252"/>
                <a:gd name="T2" fmla="*/ 252 w 290"/>
                <a:gd name="T3" fmla="*/ 104 h 252"/>
                <a:gd name="T4" fmla="*/ 252 w 290"/>
                <a:gd name="T5" fmla="*/ 13 h 252"/>
                <a:gd name="T6" fmla="*/ 239 w 290"/>
                <a:gd name="T7" fmla="*/ 0 h 252"/>
                <a:gd name="T8" fmla="*/ 13 w 290"/>
                <a:gd name="T9" fmla="*/ 0 h 252"/>
                <a:gd name="T10" fmla="*/ 0 w 290"/>
                <a:gd name="T11" fmla="*/ 13 h 252"/>
                <a:gd name="T12" fmla="*/ 0 w 290"/>
                <a:gd name="T13" fmla="*/ 239 h 252"/>
                <a:gd name="T14" fmla="*/ 13 w 290"/>
                <a:gd name="T15" fmla="*/ 252 h 252"/>
                <a:gd name="T16" fmla="*/ 239 w 290"/>
                <a:gd name="T17" fmla="*/ 252 h 252"/>
                <a:gd name="T18" fmla="*/ 252 w 290"/>
                <a:gd name="T19" fmla="*/ 239 h 252"/>
                <a:gd name="T20" fmla="*/ 252 w 290"/>
                <a:gd name="T21" fmla="*/ 148 h 252"/>
                <a:gd name="T22" fmla="*/ 290 w 290"/>
                <a:gd name="T23"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0" h="252">
                  <a:moveTo>
                    <a:pt x="290" y="126"/>
                  </a:moveTo>
                  <a:cubicBezTo>
                    <a:pt x="252" y="104"/>
                    <a:pt x="252" y="104"/>
                    <a:pt x="252" y="104"/>
                  </a:cubicBezTo>
                  <a:cubicBezTo>
                    <a:pt x="252" y="13"/>
                    <a:pt x="252" y="13"/>
                    <a:pt x="252" y="13"/>
                  </a:cubicBezTo>
                  <a:cubicBezTo>
                    <a:pt x="252" y="6"/>
                    <a:pt x="246" y="0"/>
                    <a:pt x="239" y="0"/>
                  </a:cubicBezTo>
                  <a:cubicBezTo>
                    <a:pt x="13" y="0"/>
                    <a:pt x="13" y="0"/>
                    <a:pt x="13" y="0"/>
                  </a:cubicBezTo>
                  <a:cubicBezTo>
                    <a:pt x="6" y="0"/>
                    <a:pt x="0" y="6"/>
                    <a:pt x="0" y="13"/>
                  </a:cubicBezTo>
                  <a:cubicBezTo>
                    <a:pt x="0" y="239"/>
                    <a:pt x="0" y="239"/>
                    <a:pt x="0" y="239"/>
                  </a:cubicBezTo>
                  <a:cubicBezTo>
                    <a:pt x="0" y="246"/>
                    <a:pt x="6" y="252"/>
                    <a:pt x="13" y="252"/>
                  </a:cubicBezTo>
                  <a:cubicBezTo>
                    <a:pt x="239" y="252"/>
                    <a:pt x="239" y="252"/>
                    <a:pt x="239" y="252"/>
                  </a:cubicBezTo>
                  <a:cubicBezTo>
                    <a:pt x="246" y="252"/>
                    <a:pt x="252" y="246"/>
                    <a:pt x="252" y="239"/>
                  </a:cubicBezTo>
                  <a:cubicBezTo>
                    <a:pt x="252" y="148"/>
                    <a:pt x="252" y="148"/>
                    <a:pt x="252" y="148"/>
                  </a:cubicBezTo>
                  <a:lnTo>
                    <a:pt x="290" y="126"/>
                  </a:lnTo>
                  <a:close/>
                </a:path>
              </a:pathLst>
            </a:custGeom>
            <a:noFill/>
            <a:ln>
              <a:solidFill>
                <a:schemeClr val="accent1">
                  <a:lumMod val="20000"/>
                  <a:lumOff val="80000"/>
                </a:schemeClr>
              </a:solidFill>
            </a:ln>
          </p:spPr>
          <p:txBody>
            <a:bodyPr wrap="none" lIns="68580" tIns="34290" rIns="68580" bIns="34290" anchor="ctr">
              <a:normAutofit/>
            </a:bodyPr>
            <a:lstStyle/>
            <a:p>
              <a:pPr>
                <a:defRPr/>
              </a:pPr>
              <a:endParaRPr lang="zh-CN" altLang="en-US" sz="900" kern="0">
                <a:solidFill>
                  <a:schemeClr val="bg1"/>
                </a:solidFill>
              </a:endParaRPr>
            </a:p>
          </p:txBody>
        </p:sp>
        <p:sp>
          <p:nvSpPr>
            <p:cNvPr id="21" name="MH_Other_16"/>
            <p:cNvSpPr>
              <a:spLocks/>
            </p:cNvSpPr>
            <p:nvPr>
              <p:custDataLst>
                <p:tags r:id="rId18"/>
              </p:custDataLst>
            </p:nvPr>
          </p:nvSpPr>
          <p:spPr bwMode="auto">
            <a:xfrm>
              <a:off x="8332789" y="1979613"/>
              <a:ext cx="2530475" cy="817562"/>
            </a:xfrm>
            <a:custGeom>
              <a:avLst/>
              <a:gdLst>
                <a:gd name="T0" fmla="*/ 2075368 w 787"/>
                <a:gd name="T1" fmla="*/ 0 h 252"/>
                <a:gd name="T2" fmla="*/ 2045873 w 787"/>
                <a:gd name="T3" fmla="*/ 0 h 252"/>
                <a:gd name="T4" fmla="*/ 1469382 w 787"/>
                <a:gd name="T5" fmla="*/ 0 h 252"/>
                <a:gd name="T6" fmla="*/ 0 w 787"/>
                <a:gd name="T7" fmla="*/ 0 h 252"/>
                <a:gd name="T8" fmla="*/ 32176 w 787"/>
                <a:gd name="T9" fmla="*/ 35139 h 252"/>
                <a:gd name="T10" fmla="*/ 32176 w 787"/>
                <a:gd name="T11" fmla="*/ 281112 h 252"/>
                <a:gd name="T12" fmla="*/ 134068 w 787"/>
                <a:gd name="T13" fmla="*/ 340578 h 252"/>
                <a:gd name="T14" fmla="*/ 32176 w 787"/>
                <a:gd name="T15" fmla="*/ 400044 h 252"/>
                <a:gd name="T16" fmla="*/ 32176 w 787"/>
                <a:gd name="T17" fmla="*/ 646017 h 252"/>
                <a:gd name="T18" fmla="*/ 0 w 787"/>
                <a:gd name="T19" fmla="*/ 681156 h 252"/>
                <a:gd name="T20" fmla="*/ 1469382 w 787"/>
                <a:gd name="T21" fmla="*/ 681156 h 252"/>
                <a:gd name="T22" fmla="*/ 2075368 w 787"/>
                <a:gd name="T23" fmla="*/ 681156 h 252"/>
                <a:gd name="T24" fmla="*/ 2110226 w 787"/>
                <a:gd name="T25" fmla="*/ 681156 h 252"/>
                <a:gd name="T26" fmla="*/ 2110226 w 787"/>
                <a:gd name="T27" fmla="*/ 646017 h 252"/>
                <a:gd name="T28" fmla="*/ 2110226 w 787"/>
                <a:gd name="T29" fmla="*/ 235161 h 252"/>
                <a:gd name="T30" fmla="*/ 2110226 w 787"/>
                <a:gd name="T31" fmla="*/ 35139 h 252"/>
                <a:gd name="T32" fmla="*/ 2075368 w 787"/>
                <a:gd name="T33" fmla="*/ 0 h 25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787" h="252">
                  <a:moveTo>
                    <a:pt x="774" y="0"/>
                  </a:moveTo>
                  <a:cubicBezTo>
                    <a:pt x="763" y="0"/>
                    <a:pt x="763" y="0"/>
                    <a:pt x="763" y="0"/>
                  </a:cubicBezTo>
                  <a:cubicBezTo>
                    <a:pt x="548" y="0"/>
                    <a:pt x="548" y="0"/>
                    <a:pt x="548" y="0"/>
                  </a:cubicBezTo>
                  <a:cubicBezTo>
                    <a:pt x="0" y="0"/>
                    <a:pt x="0" y="0"/>
                    <a:pt x="0" y="0"/>
                  </a:cubicBezTo>
                  <a:cubicBezTo>
                    <a:pt x="7" y="0"/>
                    <a:pt x="12" y="6"/>
                    <a:pt x="12" y="13"/>
                  </a:cubicBezTo>
                  <a:cubicBezTo>
                    <a:pt x="12" y="104"/>
                    <a:pt x="12" y="104"/>
                    <a:pt x="12" y="104"/>
                  </a:cubicBezTo>
                  <a:cubicBezTo>
                    <a:pt x="50" y="126"/>
                    <a:pt x="50" y="126"/>
                    <a:pt x="50" y="126"/>
                  </a:cubicBezTo>
                  <a:cubicBezTo>
                    <a:pt x="12" y="148"/>
                    <a:pt x="12" y="148"/>
                    <a:pt x="12" y="148"/>
                  </a:cubicBezTo>
                  <a:cubicBezTo>
                    <a:pt x="12" y="239"/>
                    <a:pt x="12" y="239"/>
                    <a:pt x="12" y="239"/>
                  </a:cubicBezTo>
                  <a:cubicBezTo>
                    <a:pt x="12" y="246"/>
                    <a:pt x="7" y="252"/>
                    <a:pt x="0" y="252"/>
                  </a:cubicBezTo>
                  <a:cubicBezTo>
                    <a:pt x="548" y="252"/>
                    <a:pt x="548" y="252"/>
                    <a:pt x="548" y="252"/>
                  </a:cubicBezTo>
                  <a:cubicBezTo>
                    <a:pt x="774" y="252"/>
                    <a:pt x="774" y="252"/>
                    <a:pt x="774" y="252"/>
                  </a:cubicBezTo>
                  <a:cubicBezTo>
                    <a:pt x="787" y="252"/>
                    <a:pt x="787" y="252"/>
                    <a:pt x="787" y="252"/>
                  </a:cubicBezTo>
                  <a:cubicBezTo>
                    <a:pt x="787" y="239"/>
                    <a:pt x="787" y="239"/>
                    <a:pt x="787" y="239"/>
                  </a:cubicBezTo>
                  <a:cubicBezTo>
                    <a:pt x="787" y="87"/>
                    <a:pt x="787" y="87"/>
                    <a:pt x="787" y="87"/>
                  </a:cubicBezTo>
                  <a:cubicBezTo>
                    <a:pt x="787" y="13"/>
                    <a:pt x="787" y="13"/>
                    <a:pt x="787" y="13"/>
                  </a:cubicBezTo>
                  <a:cubicBezTo>
                    <a:pt x="787" y="6"/>
                    <a:pt x="781" y="0"/>
                    <a:pt x="774" y="0"/>
                  </a:cubicBezTo>
                  <a:close/>
                </a:path>
              </a:pathLst>
            </a:custGeom>
            <a:noFill/>
            <a:ln>
              <a:solidFill>
                <a:schemeClr val="accent1">
                  <a:lumMod val="20000"/>
                  <a:lumOff val="80000"/>
                </a:schemeClr>
              </a:solidFill>
            </a:ln>
            <a:extLst/>
          </p:spPr>
          <p:txBody>
            <a:bodyPr lIns="68580" tIns="34290" rIns="68580" bIns="34290"/>
            <a:lstStyle/>
            <a:p>
              <a:pPr>
                <a:defRPr/>
              </a:pPr>
              <a:endParaRPr lang="zh-CN" altLang="en-US" kern="0">
                <a:solidFill>
                  <a:schemeClr val="bg1"/>
                </a:solidFill>
              </a:endParaRPr>
            </a:p>
          </p:txBody>
        </p:sp>
        <p:sp>
          <p:nvSpPr>
            <p:cNvPr id="22" name="MH_Other_17"/>
            <p:cNvSpPr>
              <a:spLocks/>
            </p:cNvSpPr>
            <p:nvPr>
              <p:custDataLst>
                <p:tags r:id="rId19"/>
              </p:custDataLst>
            </p:nvPr>
          </p:nvSpPr>
          <p:spPr bwMode="auto">
            <a:xfrm>
              <a:off x="9885363" y="2797175"/>
              <a:ext cx="977900" cy="368300"/>
            </a:xfrm>
            <a:custGeom>
              <a:avLst/>
              <a:gdLst>
                <a:gd name="T0" fmla="*/ 720 w 720"/>
                <a:gd name="T1" fmla="*/ 0 h 273"/>
                <a:gd name="T2" fmla="*/ 0 w 720"/>
                <a:gd name="T3" fmla="*/ 273 h 273"/>
                <a:gd name="T4" fmla="*/ 179 w 720"/>
                <a:gd name="T5" fmla="*/ 0 h 273"/>
                <a:gd name="T6" fmla="*/ 720 w 720"/>
                <a:gd name="T7" fmla="*/ 0 h 273"/>
              </a:gdLst>
              <a:ahLst/>
              <a:cxnLst>
                <a:cxn ang="0">
                  <a:pos x="T0" y="T1"/>
                </a:cxn>
                <a:cxn ang="0">
                  <a:pos x="T2" y="T3"/>
                </a:cxn>
                <a:cxn ang="0">
                  <a:pos x="T4" y="T5"/>
                </a:cxn>
                <a:cxn ang="0">
                  <a:pos x="T6" y="T7"/>
                </a:cxn>
              </a:cxnLst>
              <a:rect l="0" t="0" r="r" b="b"/>
              <a:pathLst>
                <a:path w="720" h="273">
                  <a:moveTo>
                    <a:pt x="720" y="0"/>
                  </a:moveTo>
                  <a:lnTo>
                    <a:pt x="0" y="273"/>
                  </a:lnTo>
                  <a:lnTo>
                    <a:pt x="179" y="0"/>
                  </a:lnTo>
                  <a:lnTo>
                    <a:pt x="720" y="0"/>
                  </a:lnTo>
                  <a:close/>
                </a:path>
              </a:pathLst>
            </a:custGeom>
            <a:noFill/>
            <a:ln>
              <a:solidFill>
                <a:schemeClr val="accent1">
                  <a:lumMod val="20000"/>
                  <a:lumOff val="80000"/>
                </a:schemeClr>
              </a:solidFill>
            </a:ln>
            <a:extLst/>
          </p:spPr>
          <p:txBody>
            <a:bodyPr lIns="68580" tIns="34290" rIns="68580" bIns="34290"/>
            <a:lstStyle/>
            <a:p>
              <a:pPr>
                <a:defRPr/>
              </a:pPr>
              <a:endParaRPr lang="zh-CN" altLang="en-US" sz="900" kern="0">
                <a:solidFill>
                  <a:schemeClr val="bg1"/>
                </a:solidFill>
              </a:endParaRPr>
            </a:p>
          </p:txBody>
        </p:sp>
        <p:sp>
          <p:nvSpPr>
            <p:cNvPr id="23" name="MH_Other_18"/>
            <p:cNvSpPr>
              <a:spLocks/>
            </p:cNvSpPr>
            <p:nvPr>
              <p:custDataLst>
                <p:tags r:id="rId20"/>
              </p:custDataLst>
            </p:nvPr>
          </p:nvSpPr>
          <p:spPr bwMode="auto">
            <a:xfrm>
              <a:off x="9885363" y="2971800"/>
              <a:ext cx="493712" cy="311150"/>
            </a:xfrm>
            <a:custGeom>
              <a:avLst/>
              <a:gdLst>
                <a:gd name="T0" fmla="*/ 0 w 364"/>
                <a:gd name="T1" fmla="*/ 139 h 229"/>
                <a:gd name="T2" fmla="*/ 364 w 364"/>
                <a:gd name="T3" fmla="*/ 229 h 229"/>
                <a:gd name="T4" fmla="*/ 364 w 364"/>
                <a:gd name="T5" fmla="*/ 0 h 229"/>
                <a:gd name="T6" fmla="*/ 0 w 364"/>
                <a:gd name="T7" fmla="*/ 139 h 229"/>
              </a:gdLst>
              <a:ahLst/>
              <a:cxnLst>
                <a:cxn ang="0">
                  <a:pos x="T0" y="T1"/>
                </a:cxn>
                <a:cxn ang="0">
                  <a:pos x="T2" y="T3"/>
                </a:cxn>
                <a:cxn ang="0">
                  <a:pos x="T4" y="T5"/>
                </a:cxn>
                <a:cxn ang="0">
                  <a:pos x="T6" y="T7"/>
                </a:cxn>
              </a:cxnLst>
              <a:rect l="0" t="0" r="r" b="b"/>
              <a:pathLst>
                <a:path w="364" h="229">
                  <a:moveTo>
                    <a:pt x="0" y="139"/>
                  </a:moveTo>
                  <a:lnTo>
                    <a:pt x="364" y="229"/>
                  </a:lnTo>
                  <a:lnTo>
                    <a:pt x="364" y="0"/>
                  </a:lnTo>
                  <a:lnTo>
                    <a:pt x="0" y="139"/>
                  </a:lnTo>
                  <a:close/>
                </a:path>
              </a:pathLst>
            </a:custGeom>
            <a:noFill/>
            <a:ln>
              <a:solidFill>
                <a:schemeClr val="accent1">
                  <a:lumMod val="20000"/>
                  <a:lumOff val="80000"/>
                </a:schemeClr>
              </a:solidFill>
            </a:ln>
          </p:spPr>
          <p:txBody>
            <a:bodyPr lIns="68580" tIns="34290" rIns="68580" bIns="34290"/>
            <a:lstStyle/>
            <a:p>
              <a:pPr>
                <a:defRPr/>
              </a:pPr>
              <a:endParaRPr lang="zh-CN" altLang="en-US" sz="900" kern="0">
                <a:solidFill>
                  <a:schemeClr val="bg1"/>
                </a:solidFill>
              </a:endParaRPr>
            </a:p>
          </p:txBody>
        </p:sp>
        <p:sp>
          <p:nvSpPr>
            <p:cNvPr id="24" name="MH_Other_19"/>
            <p:cNvSpPr>
              <a:spLocks/>
            </p:cNvSpPr>
            <p:nvPr>
              <p:custDataLst>
                <p:tags r:id="rId21"/>
              </p:custDataLst>
            </p:nvPr>
          </p:nvSpPr>
          <p:spPr bwMode="auto">
            <a:xfrm>
              <a:off x="10252075" y="3251200"/>
              <a:ext cx="127000" cy="285750"/>
            </a:xfrm>
            <a:custGeom>
              <a:avLst/>
              <a:gdLst>
                <a:gd name="T0" fmla="*/ 95 w 95"/>
                <a:gd name="T1" fmla="*/ 22 h 211"/>
                <a:gd name="T2" fmla="*/ 0 w 95"/>
                <a:gd name="T3" fmla="*/ 211 h 211"/>
                <a:gd name="T4" fmla="*/ 0 w 95"/>
                <a:gd name="T5" fmla="*/ 0 h 211"/>
                <a:gd name="T6" fmla="*/ 95 w 95"/>
                <a:gd name="T7" fmla="*/ 22 h 211"/>
              </a:gdLst>
              <a:ahLst/>
              <a:cxnLst>
                <a:cxn ang="0">
                  <a:pos x="T0" y="T1"/>
                </a:cxn>
                <a:cxn ang="0">
                  <a:pos x="T2" y="T3"/>
                </a:cxn>
                <a:cxn ang="0">
                  <a:pos x="T4" y="T5"/>
                </a:cxn>
                <a:cxn ang="0">
                  <a:pos x="T6" y="T7"/>
                </a:cxn>
              </a:cxnLst>
              <a:rect l="0" t="0" r="r" b="b"/>
              <a:pathLst>
                <a:path w="95" h="211">
                  <a:moveTo>
                    <a:pt x="95" y="22"/>
                  </a:moveTo>
                  <a:lnTo>
                    <a:pt x="0" y="211"/>
                  </a:lnTo>
                  <a:lnTo>
                    <a:pt x="0" y="0"/>
                  </a:lnTo>
                  <a:lnTo>
                    <a:pt x="95" y="22"/>
                  </a:lnTo>
                  <a:close/>
                </a:path>
              </a:pathLst>
            </a:custGeom>
            <a:noFill/>
            <a:ln>
              <a:solidFill>
                <a:schemeClr val="accent1">
                  <a:lumMod val="20000"/>
                  <a:lumOff val="80000"/>
                </a:schemeClr>
              </a:solidFill>
            </a:ln>
          </p:spPr>
          <p:txBody>
            <a:bodyPr lIns="68580" tIns="34290" rIns="68580" bIns="34290"/>
            <a:lstStyle/>
            <a:p>
              <a:pPr>
                <a:defRPr/>
              </a:pPr>
              <a:endParaRPr lang="zh-CN" altLang="en-US" sz="900" kern="0">
                <a:solidFill>
                  <a:schemeClr val="bg1"/>
                </a:solidFill>
              </a:endParaRPr>
            </a:p>
          </p:txBody>
        </p:sp>
        <p:sp>
          <p:nvSpPr>
            <p:cNvPr id="25" name="MH_Other_20"/>
            <p:cNvSpPr/>
            <p:nvPr>
              <p:custDataLst>
                <p:tags r:id="rId22"/>
              </p:custDataLst>
            </p:nvPr>
          </p:nvSpPr>
          <p:spPr>
            <a:xfrm>
              <a:off x="7627938" y="2008188"/>
              <a:ext cx="3524250" cy="779462"/>
            </a:xfrm>
            <a:prstGeom prst="ellipse">
              <a:avLst/>
            </a:prstGeom>
            <a:noFill/>
            <a:ln w="12700" cap="flat" cmpd="sng" algn="ctr">
              <a:noFill/>
              <a:prstDash val="solid"/>
              <a:miter lim="800000"/>
            </a:ln>
            <a:effectLst/>
          </p:spPr>
          <p:txBody>
            <a:bodyPr anchor="ctr"/>
            <a:lstStyle/>
            <a:p>
              <a:pPr algn="ctr">
                <a:defRPr/>
              </a:pPr>
              <a:endParaRPr lang="zh-CN" altLang="en-US" sz="900" kern="0">
                <a:solidFill>
                  <a:schemeClr val="bg1"/>
                </a:solidFill>
              </a:endParaRPr>
            </a:p>
          </p:txBody>
        </p:sp>
        <p:sp>
          <p:nvSpPr>
            <p:cNvPr id="26" name="MH_Other_21"/>
            <p:cNvSpPr txBox="1"/>
            <p:nvPr>
              <p:custDataLst>
                <p:tags r:id="rId23"/>
              </p:custDataLst>
            </p:nvPr>
          </p:nvSpPr>
          <p:spPr>
            <a:xfrm>
              <a:off x="7651751" y="1995488"/>
              <a:ext cx="703263" cy="715962"/>
            </a:xfrm>
            <a:prstGeom prst="rect">
              <a:avLst/>
            </a:prstGeom>
            <a:noFill/>
            <a:ln>
              <a:noFill/>
            </a:ln>
          </p:spPr>
          <p:txBody>
            <a:bodyPr wrap="none" anchor="ctr">
              <a:normAutofit/>
            </a:bodyPr>
            <a:lstStyle/>
            <a:p>
              <a:pPr>
                <a:defRPr/>
              </a:pPr>
              <a:r>
                <a:rPr lang="en-US" altLang="zh-CN" sz="4050" dirty="0">
                  <a:solidFill>
                    <a:schemeClr val="bg1"/>
                  </a:solidFill>
                </a:rPr>
                <a:t>01</a:t>
              </a:r>
              <a:endParaRPr lang="zh-CN" altLang="en-US" sz="4050" dirty="0">
                <a:solidFill>
                  <a:schemeClr val="bg1"/>
                </a:solidFill>
              </a:endParaRPr>
            </a:p>
          </p:txBody>
        </p:sp>
        <p:sp>
          <p:nvSpPr>
            <p:cNvPr id="27" name="MH_SubTitle_1"/>
            <p:cNvSpPr txBox="1">
              <a:spLocks noChangeArrowheads="1"/>
            </p:cNvSpPr>
            <p:nvPr>
              <p:custDataLst>
                <p:tags r:id="rId24"/>
              </p:custDataLst>
            </p:nvPr>
          </p:nvSpPr>
          <p:spPr bwMode="auto">
            <a:xfrm>
              <a:off x="8562976" y="2016126"/>
              <a:ext cx="2085975"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eaLnBrk="1" hangingPunct="1"/>
              <a:r>
                <a:rPr lang="zh-CN" altLang="en-US">
                  <a:solidFill>
                    <a:schemeClr val="bg1"/>
                  </a:solidFill>
                  <a:latin typeface="+mn-lt"/>
                  <a:ea typeface="+mn-ea"/>
                </a:rPr>
                <a:t>点击添加标题文字</a:t>
              </a:r>
              <a:endParaRPr lang="en-US" altLang="zh-CN">
                <a:solidFill>
                  <a:schemeClr val="bg1"/>
                </a:solidFill>
                <a:latin typeface="+mn-lt"/>
                <a:ea typeface="+mn-ea"/>
              </a:endParaRPr>
            </a:p>
          </p:txBody>
        </p:sp>
        <p:sp>
          <p:nvSpPr>
            <p:cNvPr id="28" name="MH_Other_22"/>
            <p:cNvSpPr>
              <a:spLocks/>
            </p:cNvSpPr>
            <p:nvPr>
              <p:custDataLst>
                <p:tags r:id="rId25"/>
              </p:custDataLst>
            </p:nvPr>
          </p:nvSpPr>
          <p:spPr bwMode="auto">
            <a:xfrm flipH="1">
              <a:off x="7589839" y="2973388"/>
              <a:ext cx="911225" cy="792162"/>
            </a:xfrm>
            <a:custGeom>
              <a:avLst/>
              <a:gdLst>
                <a:gd name="T0" fmla="*/ 290 w 290"/>
                <a:gd name="T1" fmla="*/ 126 h 252"/>
                <a:gd name="T2" fmla="*/ 252 w 290"/>
                <a:gd name="T3" fmla="*/ 104 h 252"/>
                <a:gd name="T4" fmla="*/ 252 w 290"/>
                <a:gd name="T5" fmla="*/ 13 h 252"/>
                <a:gd name="T6" fmla="*/ 239 w 290"/>
                <a:gd name="T7" fmla="*/ 0 h 252"/>
                <a:gd name="T8" fmla="*/ 13 w 290"/>
                <a:gd name="T9" fmla="*/ 0 h 252"/>
                <a:gd name="T10" fmla="*/ 0 w 290"/>
                <a:gd name="T11" fmla="*/ 13 h 252"/>
                <a:gd name="T12" fmla="*/ 0 w 290"/>
                <a:gd name="T13" fmla="*/ 239 h 252"/>
                <a:gd name="T14" fmla="*/ 13 w 290"/>
                <a:gd name="T15" fmla="*/ 252 h 252"/>
                <a:gd name="T16" fmla="*/ 239 w 290"/>
                <a:gd name="T17" fmla="*/ 252 h 252"/>
                <a:gd name="T18" fmla="*/ 252 w 290"/>
                <a:gd name="T19" fmla="*/ 239 h 252"/>
                <a:gd name="T20" fmla="*/ 252 w 290"/>
                <a:gd name="T21" fmla="*/ 148 h 252"/>
                <a:gd name="T22" fmla="*/ 290 w 290"/>
                <a:gd name="T23"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0" h="252">
                  <a:moveTo>
                    <a:pt x="290" y="126"/>
                  </a:moveTo>
                  <a:cubicBezTo>
                    <a:pt x="252" y="104"/>
                    <a:pt x="252" y="104"/>
                    <a:pt x="252" y="104"/>
                  </a:cubicBezTo>
                  <a:cubicBezTo>
                    <a:pt x="252" y="13"/>
                    <a:pt x="252" y="13"/>
                    <a:pt x="252" y="13"/>
                  </a:cubicBezTo>
                  <a:cubicBezTo>
                    <a:pt x="252" y="6"/>
                    <a:pt x="246" y="0"/>
                    <a:pt x="239" y="0"/>
                  </a:cubicBezTo>
                  <a:cubicBezTo>
                    <a:pt x="13" y="0"/>
                    <a:pt x="13" y="0"/>
                    <a:pt x="13" y="0"/>
                  </a:cubicBezTo>
                  <a:cubicBezTo>
                    <a:pt x="6" y="0"/>
                    <a:pt x="0" y="6"/>
                    <a:pt x="0" y="13"/>
                  </a:cubicBezTo>
                  <a:cubicBezTo>
                    <a:pt x="0" y="239"/>
                    <a:pt x="0" y="239"/>
                    <a:pt x="0" y="239"/>
                  </a:cubicBezTo>
                  <a:cubicBezTo>
                    <a:pt x="0" y="246"/>
                    <a:pt x="6" y="252"/>
                    <a:pt x="13" y="252"/>
                  </a:cubicBezTo>
                  <a:cubicBezTo>
                    <a:pt x="239" y="252"/>
                    <a:pt x="239" y="252"/>
                    <a:pt x="239" y="252"/>
                  </a:cubicBezTo>
                  <a:cubicBezTo>
                    <a:pt x="246" y="252"/>
                    <a:pt x="252" y="246"/>
                    <a:pt x="252" y="239"/>
                  </a:cubicBezTo>
                  <a:cubicBezTo>
                    <a:pt x="252" y="148"/>
                    <a:pt x="252" y="148"/>
                    <a:pt x="252" y="148"/>
                  </a:cubicBezTo>
                  <a:lnTo>
                    <a:pt x="290" y="126"/>
                  </a:lnTo>
                  <a:close/>
                </a:path>
              </a:pathLst>
            </a:custGeom>
            <a:noFill/>
            <a:ln>
              <a:solidFill>
                <a:schemeClr val="accent1">
                  <a:lumMod val="20000"/>
                  <a:lumOff val="80000"/>
                </a:schemeClr>
              </a:solidFill>
            </a:ln>
          </p:spPr>
          <p:txBody>
            <a:bodyPr wrap="none" lIns="68580" tIns="34290" rIns="68580" bIns="34290" anchor="ctr">
              <a:normAutofit/>
            </a:bodyPr>
            <a:lstStyle/>
            <a:p>
              <a:pPr>
                <a:defRPr/>
              </a:pPr>
              <a:endParaRPr lang="zh-CN" altLang="en-US" sz="825" kern="0">
                <a:solidFill>
                  <a:schemeClr val="bg1"/>
                </a:solidFill>
              </a:endParaRPr>
            </a:p>
          </p:txBody>
        </p:sp>
        <p:sp>
          <p:nvSpPr>
            <p:cNvPr id="29" name="MH_Other_23"/>
            <p:cNvSpPr>
              <a:spLocks/>
            </p:cNvSpPr>
            <p:nvPr>
              <p:custDataLst>
                <p:tags r:id="rId26"/>
              </p:custDataLst>
            </p:nvPr>
          </p:nvSpPr>
          <p:spPr bwMode="auto">
            <a:xfrm flipH="1">
              <a:off x="5295901" y="2973388"/>
              <a:ext cx="2454275" cy="792162"/>
            </a:xfrm>
            <a:custGeom>
              <a:avLst/>
              <a:gdLst>
                <a:gd name="T0" fmla="*/ 774 w 787"/>
                <a:gd name="T1" fmla="*/ 0 h 252"/>
                <a:gd name="T2" fmla="*/ 763 w 787"/>
                <a:gd name="T3" fmla="*/ 0 h 252"/>
                <a:gd name="T4" fmla="*/ 548 w 787"/>
                <a:gd name="T5" fmla="*/ 0 h 252"/>
                <a:gd name="T6" fmla="*/ 0 w 787"/>
                <a:gd name="T7" fmla="*/ 0 h 252"/>
                <a:gd name="T8" fmla="*/ 12 w 787"/>
                <a:gd name="T9" fmla="*/ 13 h 252"/>
                <a:gd name="T10" fmla="*/ 12 w 787"/>
                <a:gd name="T11" fmla="*/ 104 h 252"/>
                <a:gd name="T12" fmla="*/ 50 w 787"/>
                <a:gd name="T13" fmla="*/ 126 h 252"/>
                <a:gd name="T14" fmla="*/ 12 w 787"/>
                <a:gd name="T15" fmla="*/ 148 h 252"/>
                <a:gd name="T16" fmla="*/ 12 w 787"/>
                <a:gd name="T17" fmla="*/ 239 h 252"/>
                <a:gd name="T18" fmla="*/ 0 w 787"/>
                <a:gd name="T19" fmla="*/ 252 h 252"/>
                <a:gd name="T20" fmla="*/ 548 w 787"/>
                <a:gd name="T21" fmla="*/ 252 h 252"/>
                <a:gd name="T22" fmla="*/ 774 w 787"/>
                <a:gd name="T23" fmla="*/ 252 h 252"/>
                <a:gd name="T24" fmla="*/ 787 w 787"/>
                <a:gd name="T25" fmla="*/ 252 h 252"/>
                <a:gd name="T26" fmla="*/ 787 w 787"/>
                <a:gd name="T27" fmla="*/ 239 h 252"/>
                <a:gd name="T28" fmla="*/ 787 w 787"/>
                <a:gd name="T29" fmla="*/ 87 h 252"/>
                <a:gd name="T30" fmla="*/ 787 w 787"/>
                <a:gd name="T31" fmla="*/ 13 h 252"/>
                <a:gd name="T32" fmla="*/ 774 w 787"/>
                <a:gd name="T33"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87" h="252">
                  <a:moveTo>
                    <a:pt x="774" y="0"/>
                  </a:moveTo>
                  <a:cubicBezTo>
                    <a:pt x="763" y="0"/>
                    <a:pt x="763" y="0"/>
                    <a:pt x="763" y="0"/>
                  </a:cubicBezTo>
                  <a:cubicBezTo>
                    <a:pt x="548" y="0"/>
                    <a:pt x="548" y="0"/>
                    <a:pt x="548" y="0"/>
                  </a:cubicBezTo>
                  <a:cubicBezTo>
                    <a:pt x="0" y="0"/>
                    <a:pt x="0" y="0"/>
                    <a:pt x="0" y="0"/>
                  </a:cubicBezTo>
                  <a:cubicBezTo>
                    <a:pt x="7" y="0"/>
                    <a:pt x="12" y="6"/>
                    <a:pt x="12" y="13"/>
                  </a:cubicBezTo>
                  <a:cubicBezTo>
                    <a:pt x="12" y="104"/>
                    <a:pt x="12" y="104"/>
                    <a:pt x="12" y="104"/>
                  </a:cubicBezTo>
                  <a:cubicBezTo>
                    <a:pt x="50" y="126"/>
                    <a:pt x="50" y="126"/>
                    <a:pt x="50" y="126"/>
                  </a:cubicBezTo>
                  <a:cubicBezTo>
                    <a:pt x="12" y="148"/>
                    <a:pt x="12" y="148"/>
                    <a:pt x="12" y="148"/>
                  </a:cubicBezTo>
                  <a:cubicBezTo>
                    <a:pt x="12" y="239"/>
                    <a:pt x="12" y="239"/>
                    <a:pt x="12" y="239"/>
                  </a:cubicBezTo>
                  <a:cubicBezTo>
                    <a:pt x="12" y="246"/>
                    <a:pt x="7" y="252"/>
                    <a:pt x="0" y="252"/>
                  </a:cubicBezTo>
                  <a:cubicBezTo>
                    <a:pt x="548" y="252"/>
                    <a:pt x="548" y="252"/>
                    <a:pt x="548" y="252"/>
                  </a:cubicBezTo>
                  <a:cubicBezTo>
                    <a:pt x="774" y="252"/>
                    <a:pt x="774" y="252"/>
                    <a:pt x="774" y="252"/>
                  </a:cubicBezTo>
                  <a:cubicBezTo>
                    <a:pt x="787" y="252"/>
                    <a:pt x="787" y="252"/>
                    <a:pt x="787" y="252"/>
                  </a:cubicBezTo>
                  <a:cubicBezTo>
                    <a:pt x="787" y="239"/>
                    <a:pt x="787" y="239"/>
                    <a:pt x="787" y="239"/>
                  </a:cubicBezTo>
                  <a:cubicBezTo>
                    <a:pt x="787" y="87"/>
                    <a:pt x="787" y="87"/>
                    <a:pt x="787" y="87"/>
                  </a:cubicBezTo>
                  <a:cubicBezTo>
                    <a:pt x="787" y="13"/>
                    <a:pt x="787" y="13"/>
                    <a:pt x="787" y="13"/>
                  </a:cubicBezTo>
                  <a:cubicBezTo>
                    <a:pt x="787" y="6"/>
                    <a:pt x="781" y="0"/>
                    <a:pt x="774" y="0"/>
                  </a:cubicBezTo>
                  <a:close/>
                </a:path>
              </a:pathLst>
            </a:custGeom>
            <a:noFill/>
            <a:ln>
              <a:solidFill>
                <a:schemeClr val="accent1">
                  <a:lumMod val="20000"/>
                  <a:lumOff val="80000"/>
                </a:schemeClr>
              </a:solidFill>
            </a:ln>
          </p:spPr>
          <p:txBody>
            <a:bodyPr lIns="68580" tIns="34290" rIns="68580" bIns="34290"/>
            <a:lstStyle/>
            <a:p>
              <a:pPr>
                <a:defRPr/>
              </a:pPr>
              <a:endParaRPr lang="zh-CN" altLang="en-US" sz="825" kern="0">
                <a:solidFill>
                  <a:schemeClr val="bg1"/>
                </a:solidFill>
              </a:endParaRPr>
            </a:p>
          </p:txBody>
        </p:sp>
        <p:sp>
          <p:nvSpPr>
            <p:cNvPr id="30" name="MH_Other_24"/>
            <p:cNvSpPr>
              <a:spLocks/>
            </p:cNvSpPr>
            <p:nvPr>
              <p:custDataLst>
                <p:tags r:id="rId27"/>
              </p:custDataLst>
            </p:nvPr>
          </p:nvSpPr>
          <p:spPr bwMode="auto">
            <a:xfrm flipH="1">
              <a:off x="5295900" y="3765551"/>
              <a:ext cx="947738" cy="358775"/>
            </a:xfrm>
            <a:custGeom>
              <a:avLst/>
              <a:gdLst>
                <a:gd name="T0" fmla="*/ 720 w 720"/>
                <a:gd name="T1" fmla="*/ 0 h 273"/>
                <a:gd name="T2" fmla="*/ 0 w 720"/>
                <a:gd name="T3" fmla="*/ 273 h 273"/>
                <a:gd name="T4" fmla="*/ 179 w 720"/>
                <a:gd name="T5" fmla="*/ 0 h 273"/>
                <a:gd name="T6" fmla="*/ 720 w 720"/>
                <a:gd name="T7" fmla="*/ 0 h 273"/>
              </a:gdLst>
              <a:ahLst/>
              <a:cxnLst>
                <a:cxn ang="0">
                  <a:pos x="T0" y="T1"/>
                </a:cxn>
                <a:cxn ang="0">
                  <a:pos x="T2" y="T3"/>
                </a:cxn>
                <a:cxn ang="0">
                  <a:pos x="T4" y="T5"/>
                </a:cxn>
                <a:cxn ang="0">
                  <a:pos x="T6" y="T7"/>
                </a:cxn>
              </a:cxnLst>
              <a:rect l="0" t="0" r="r" b="b"/>
              <a:pathLst>
                <a:path w="720" h="273">
                  <a:moveTo>
                    <a:pt x="720" y="0"/>
                  </a:moveTo>
                  <a:lnTo>
                    <a:pt x="0" y="273"/>
                  </a:lnTo>
                  <a:lnTo>
                    <a:pt x="179" y="0"/>
                  </a:lnTo>
                  <a:lnTo>
                    <a:pt x="720" y="0"/>
                  </a:lnTo>
                  <a:close/>
                </a:path>
              </a:pathLst>
            </a:custGeom>
            <a:noFill/>
            <a:ln>
              <a:solidFill>
                <a:schemeClr val="accent1">
                  <a:lumMod val="20000"/>
                  <a:lumOff val="80000"/>
                </a:schemeClr>
              </a:solidFill>
            </a:ln>
            <a:extLst/>
          </p:spPr>
          <p:txBody>
            <a:bodyPr lIns="68580" tIns="34290" rIns="68580" bIns="34290"/>
            <a:lstStyle/>
            <a:p>
              <a:pPr>
                <a:defRPr/>
              </a:pPr>
              <a:endParaRPr lang="zh-CN" altLang="en-US" sz="825" kern="0">
                <a:solidFill>
                  <a:schemeClr val="bg1"/>
                </a:solidFill>
              </a:endParaRPr>
            </a:p>
          </p:txBody>
        </p:sp>
        <p:sp>
          <p:nvSpPr>
            <p:cNvPr id="31" name="MH_Other_25"/>
            <p:cNvSpPr>
              <a:spLocks/>
            </p:cNvSpPr>
            <p:nvPr>
              <p:custDataLst>
                <p:tags r:id="rId28"/>
              </p:custDataLst>
            </p:nvPr>
          </p:nvSpPr>
          <p:spPr bwMode="auto">
            <a:xfrm flipH="1">
              <a:off x="5764214" y="3937001"/>
              <a:ext cx="479425" cy="301625"/>
            </a:xfrm>
            <a:custGeom>
              <a:avLst/>
              <a:gdLst>
                <a:gd name="T0" fmla="*/ 0 w 364"/>
                <a:gd name="T1" fmla="*/ 139 h 229"/>
                <a:gd name="T2" fmla="*/ 364 w 364"/>
                <a:gd name="T3" fmla="*/ 229 h 229"/>
                <a:gd name="T4" fmla="*/ 364 w 364"/>
                <a:gd name="T5" fmla="*/ 0 h 229"/>
                <a:gd name="T6" fmla="*/ 0 w 364"/>
                <a:gd name="T7" fmla="*/ 139 h 229"/>
              </a:gdLst>
              <a:ahLst/>
              <a:cxnLst>
                <a:cxn ang="0">
                  <a:pos x="T0" y="T1"/>
                </a:cxn>
                <a:cxn ang="0">
                  <a:pos x="T2" y="T3"/>
                </a:cxn>
                <a:cxn ang="0">
                  <a:pos x="T4" y="T5"/>
                </a:cxn>
                <a:cxn ang="0">
                  <a:pos x="T6" y="T7"/>
                </a:cxn>
              </a:cxnLst>
              <a:rect l="0" t="0" r="r" b="b"/>
              <a:pathLst>
                <a:path w="364" h="229">
                  <a:moveTo>
                    <a:pt x="0" y="139"/>
                  </a:moveTo>
                  <a:lnTo>
                    <a:pt x="364" y="229"/>
                  </a:lnTo>
                  <a:lnTo>
                    <a:pt x="364" y="0"/>
                  </a:lnTo>
                  <a:lnTo>
                    <a:pt x="0" y="139"/>
                  </a:lnTo>
                  <a:close/>
                </a:path>
              </a:pathLst>
            </a:custGeom>
            <a:noFill/>
            <a:ln>
              <a:solidFill>
                <a:schemeClr val="accent1">
                  <a:lumMod val="20000"/>
                  <a:lumOff val="80000"/>
                </a:schemeClr>
              </a:solidFill>
            </a:ln>
            <a:extLst/>
          </p:spPr>
          <p:txBody>
            <a:bodyPr lIns="68580" tIns="34290" rIns="68580" bIns="34290"/>
            <a:lstStyle/>
            <a:p>
              <a:pPr>
                <a:defRPr/>
              </a:pPr>
              <a:endParaRPr lang="zh-CN" altLang="en-US" sz="825" kern="0">
                <a:solidFill>
                  <a:schemeClr val="bg1"/>
                </a:solidFill>
              </a:endParaRPr>
            </a:p>
          </p:txBody>
        </p:sp>
        <p:sp>
          <p:nvSpPr>
            <p:cNvPr id="32" name="MH_Other_26"/>
            <p:cNvSpPr>
              <a:spLocks/>
            </p:cNvSpPr>
            <p:nvPr>
              <p:custDataLst>
                <p:tags r:id="rId29"/>
              </p:custDataLst>
            </p:nvPr>
          </p:nvSpPr>
          <p:spPr bwMode="auto">
            <a:xfrm flipH="1">
              <a:off x="5764213" y="4206876"/>
              <a:ext cx="125412" cy="277813"/>
            </a:xfrm>
            <a:custGeom>
              <a:avLst/>
              <a:gdLst>
                <a:gd name="T0" fmla="*/ 95 w 95"/>
                <a:gd name="T1" fmla="*/ 22 h 211"/>
                <a:gd name="T2" fmla="*/ 0 w 95"/>
                <a:gd name="T3" fmla="*/ 211 h 211"/>
                <a:gd name="T4" fmla="*/ 0 w 95"/>
                <a:gd name="T5" fmla="*/ 0 h 211"/>
                <a:gd name="T6" fmla="*/ 95 w 95"/>
                <a:gd name="T7" fmla="*/ 22 h 211"/>
              </a:gdLst>
              <a:ahLst/>
              <a:cxnLst>
                <a:cxn ang="0">
                  <a:pos x="T0" y="T1"/>
                </a:cxn>
                <a:cxn ang="0">
                  <a:pos x="T2" y="T3"/>
                </a:cxn>
                <a:cxn ang="0">
                  <a:pos x="T4" y="T5"/>
                </a:cxn>
                <a:cxn ang="0">
                  <a:pos x="T6" y="T7"/>
                </a:cxn>
              </a:cxnLst>
              <a:rect l="0" t="0" r="r" b="b"/>
              <a:pathLst>
                <a:path w="95" h="211">
                  <a:moveTo>
                    <a:pt x="95" y="22"/>
                  </a:moveTo>
                  <a:lnTo>
                    <a:pt x="0" y="211"/>
                  </a:lnTo>
                  <a:lnTo>
                    <a:pt x="0" y="0"/>
                  </a:lnTo>
                  <a:lnTo>
                    <a:pt x="95" y="22"/>
                  </a:lnTo>
                  <a:close/>
                </a:path>
              </a:pathLst>
            </a:custGeom>
            <a:noFill/>
            <a:ln>
              <a:solidFill>
                <a:schemeClr val="accent1">
                  <a:lumMod val="20000"/>
                  <a:lumOff val="80000"/>
                </a:schemeClr>
              </a:solidFill>
            </a:ln>
          </p:spPr>
          <p:txBody>
            <a:bodyPr lIns="68580" tIns="34290" rIns="68580" bIns="34290"/>
            <a:lstStyle/>
            <a:p>
              <a:pPr>
                <a:defRPr/>
              </a:pPr>
              <a:endParaRPr lang="zh-CN" altLang="en-US" sz="825" kern="0">
                <a:solidFill>
                  <a:schemeClr val="bg1"/>
                </a:solidFill>
              </a:endParaRPr>
            </a:p>
          </p:txBody>
        </p:sp>
        <p:sp>
          <p:nvSpPr>
            <p:cNvPr id="33" name="MH_Other_27"/>
            <p:cNvSpPr txBox="1"/>
            <p:nvPr>
              <p:custDataLst>
                <p:tags r:id="rId30"/>
              </p:custDataLst>
            </p:nvPr>
          </p:nvSpPr>
          <p:spPr>
            <a:xfrm>
              <a:off x="7651751" y="2954338"/>
              <a:ext cx="703263" cy="715962"/>
            </a:xfrm>
            <a:prstGeom prst="rect">
              <a:avLst/>
            </a:prstGeom>
            <a:noFill/>
          </p:spPr>
          <p:txBody>
            <a:bodyPr wrap="none" anchor="ctr">
              <a:normAutofit/>
            </a:bodyPr>
            <a:lstStyle/>
            <a:p>
              <a:pPr>
                <a:defRPr/>
              </a:pPr>
              <a:r>
                <a:rPr lang="en-US" altLang="zh-CN" sz="4050" dirty="0">
                  <a:solidFill>
                    <a:schemeClr val="bg1"/>
                  </a:solidFill>
                </a:rPr>
                <a:t>02</a:t>
              </a:r>
              <a:endParaRPr lang="zh-CN" altLang="en-US" sz="4050" dirty="0">
                <a:solidFill>
                  <a:schemeClr val="bg1"/>
                </a:solidFill>
              </a:endParaRPr>
            </a:p>
          </p:txBody>
        </p:sp>
        <p:sp>
          <p:nvSpPr>
            <p:cNvPr id="34" name="MH_Other_28"/>
            <p:cNvSpPr/>
            <p:nvPr>
              <p:custDataLst>
                <p:tags r:id="rId31"/>
              </p:custDataLst>
            </p:nvPr>
          </p:nvSpPr>
          <p:spPr>
            <a:xfrm>
              <a:off x="4865689" y="2994025"/>
              <a:ext cx="3419475" cy="755650"/>
            </a:xfrm>
            <a:prstGeom prst="ellipse">
              <a:avLst/>
            </a:prstGeom>
            <a:gradFill flip="none" rotWithShape="1">
              <a:gsLst>
                <a:gs pos="0">
                  <a:sysClr val="window" lastClr="FFFFFF">
                    <a:alpha val="48000"/>
                  </a:sysClr>
                </a:gs>
                <a:gs pos="100000">
                  <a:sysClr val="window" lastClr="FFFFFF">
                    <a:alpha val="0"/>
                  </a:sysClr>
                </a:gs>
              </a:gsLst>
              <a:path path="shape">
                <a:fillToRect l="50000" t="50000" r="50000" b="50000"/>
              </a:path>
              <a:tileRect/>
            </a:gradFill>
            <a:ln w="12700" cap="flat" cmpd="sng" algn="ctr">
              <a:noFill/>
              <a:prstDash val="solid"/>
              <a:miter lim="800000"/>
            </a:ln>
            <a:effectLst/>
          </p:spPr>
          <p:txBody>
            <a:bodyPr anchor="ctr"/>
            <a:lstStyle/>
            <a:p>
              <a:pPr algn="ctr">
                <a:defRPr/>
              </a:pPr>
              <a:endParaRPr lang="zh-CN" altLang="en-US" sz="825" kern="0">
                <a:solidFill>
                  <a:schemeClr val="bg1"/>
                </a:solidFill>
              </a:endParaRPr>
            </a:p>
          </p:txBody>
        </p:sp>
        <p:sp>
          <p:nvSpPr>
            <p:cNvPr id="35" name="MH_SubTitle_2"/>
            <p:cNvSpPr txBox="1">
              <a:spLocks noChangeArrowheads="1"/>
            </p:cNvSpPr>
            <p:nvPr>
              <p:custDataLst>
                <p:tags r:id="rId32"/>
              </p:custDataLst>
            </p:nvPr>
          </p:nvSpPr>
          <p:spPr bwMode="auto">
            <a:xfrm>
              <a:off x="5418139" y="3000376"/>
              <a:ext cx="2084387" cy="747713"/>
            </a:xfrm>
            <a:prstGeom prst="rect">
              <a:avLst/>
            </a:prstGeom>
            <a:noFill/>
            <a:ln>
              <a:noFill/>
            </a:ln>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eaLnBrk="1" hangingPunct="1"/>
              <a:r>
                <a:rPr lang="zh-CN" altLang="en-US" dirty="0">
                  <a:solidFill>
                    <a:schemeClr val="bg1"/>
                  </a:solidFill>
                  <a:latin typeface="+mn-lt"/>
                  <a:ea typeface="+mn-ea"/>
                </a:rPr>
                <a:t>点击添加标题文字</a:t>
              </a:r>
              <a:endParaRPr lang="en-US" altLang="zh-CN" dirty="0">
                <a:solidFill>
                  <a:schemeClr val="bg1"/>
                </a:solidFill>
                <a:latin typeface="+mn-lt"/>
                <a:ea typeface="+mn-ea"/>
              </a:endParaRPr>
            </a:p>
          </p:txBody>
        </p:sp>
      </p:grpSp>
      <p:sp>
        <p:nvSpPr>
          <p:cNvPr id="36" name="矩形 35"/>
          <p:cNvSpPr/>
          <p:nvPr/>
        </p:nvSpPr>
        <p:spPr>
          <a:xfrm>
            <a:off x="1845250" y="293038"/>
            <a:ext cx="4339650" cy="646331"/>
          </a:xfrm>
          <a:prstGeom prst="rect">
            <a:avLst/>
          </a:prstGeom>
          <a:noFill/>
        </p:spPr>
        <p:txBody>
          <a:bodyPr wrap="none" lIns="91440" tIns="45720" rIns="91440" bIns="45720">
            <a:spAutoFit/>
          </a:bodyPr>
          <a:lstStyle/>
          <a:p>
            <a:pPr algn="ctr"/>
            <a:r>
              <a:rPr lang="zh-CN" altLang="en-US" sz="3600" b="0" cap="none" spc="0" dirty="0" smtClean="0">
                <a:ln w="0"/>
                <a:solidFill>
                  <a:schemeClr val="bg1"/>
                </a:solidFill>
                <a:effectLst>
                  <a:outerShdw blurRad="38100" dist="19050" dir="2700000" algn="tl" rotWithShape="0">
                    <a:schemeClr val="dk1">
                      <a:alpha val="40000"/>
                    </a:schemeClr>
                  </a:outerShdw>
                </a:effectLst>
                <a:latin typeface="方正舒体" panose="02010601030101010101" pitchFamily="2" charset="-122"/>
                <a:ea typeface="方正舒体" panose="02010601030101010101" pitchFamily="2" charset="-122"/>
              </a:rPr>
              <a:t>请输入替换你的标题</a:t>
            </a:r>
            <a:endParaRPr lang="zh-CN" altLang="en-US" sz="3600" b="0" cap="none" spc="0" dirty="0">
              <a:ln w="0"/>
              <a:solidFill>
                <a:schemeClr val="bg1"/>
              </a:solidFill>
              <a:effectLst>
                <a:outerShdw blurRad="38100" dist="19050" dir="2700000" algn="tl" rotWithShape="0">
                  <a:schemeClr val="dk1">
                    <a:alpha val="40000"/>
                  </a:schemeClr>
                </a:outerShdw>
              </a:effectLst>
              <a:latin typeface="方正舒体" panose="02010601030101010101" pitchFamily="2" charset="-122"/>
              <a:ea typeface="方正舒体" panose="02010601030101010101" pitchFamily="2" charset="-122"/>
            </a:endParaRPr>
          </a:p>
        </p:txBody>
      </p:sp>
      <p:grpSp>
        <p:nvGrpSpPr>
          <p:cNvPr id="37" name="组合 36"/>
          <p:cNvGrpSpPr/>
          <p:nvPr/>
        </p:nvGrpSpPr>
        <p:grpSpPr>
          <a:xfrm>
            <a:off x="1061924" y="1979613"/>
            <a:ext cx="3628572" cy="3628572"/>
            <a:chOff x="1436915" y="1088572"/>
            <a:chExt cx="3628572" cy="3628572"/>
          </a:xfrm>
        </p:grpSpPr>
        <p:sp>
          <p:nvSpPr>
            <p:cNvPr id="38" name="太阳形 37"/>
            <p:cNvSpPr/>
            <p:nvPr/>
          </p:nvSpPr>
          <p:spPr>
            <a:xfrm>
              <a:off x="1436915" y="1088572"/>
              <a:ext cx="3628571" cy="3628571"/>
            </a:xfrm>
            <a:prstGeom prst="sun">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a:off x="4533968" y="2902858"/>
              <a:ext cx="531519" cy="1282768"/>
            </a:xfrm>
            <a:custGeom>
              <a:avLst/>
              <a:gdLst/>
              <a:ahLst/>
              <a:cxnLst/>
              <a:rect l="0" t="0" r="0" b="0"/>
              <a:pathLst>
                <a:path w="531519" h="1282768">
                  <a:moveTo>
                    <a:pt x="0" y="1282767"/>
                  </a:moveTo>
                  <a:lnTo>
                    <a:pt x="531518" y="0"/>
                  </a:lnTo>
                  <a:lnTo>
                    <a:pt x="531518" y="0"/>
                  </a:lnTo>
                  <a:lnTo>
                    <a:pt x="348483" y="6509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4533968" y="2967949"/>
              <a:ext cx="348484" cy="1217677"/>
            </a:xfrm>
            <a:custGeom>
              <a:avLst/>
              <a:gdLst/>
              <a:ahLst/>
              <a:cxnLst/>
              <a:rect l="0" t="0" r="0" b="0"/>
              <a:pathLst>
                <a:path w="348484" h="1217677">
                  <a:moveTo>
                    <a:pt x="165448" y="65092"/>
                  </a:moveTo>
                  <a:lnTo>
                    <a:pt x="0" y="1217676"/>
                  </a:lnTo>
                  <a:lnTo>
                    <a:pt x="0" y="1217676"/>
                  </a:lnTo>
                  <a:lnTo>
                    <a:pt x="34848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40"/>
            <p:cNvSpPr/>
            <p:nvPr/>
          </p:nvSpPr>
          <p:spPr>
            <a:xfrm>
              <a:off x="4200468" y="3098133"/>
              <a:ext cx="315914" cy="385785"/>
            </a:xfrm>
            <a:custGeom>
              <a:avLst/>
              <a:gdLst/>
              <a:ahLst/>
              <a:cxnLst/>
              <a:rect l="0" t="0" r="0" b="0"/>
              <a:pathLst>
                <a:path w="315914" h="385785">
                  <a:moveTo>
                    <a:pt x="132878" y="65091"/>
                  </a:moveTo>
                  <a:lnTo>
                    <a:pt x="0" y="385784"/>
                  </a:lnTo>
                  <a:lnTo>
                    <a:pt x="0" y="385784"/>
                  </a:lnTo>
                  <a:lnTo>
                    <a:pt x="31591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任意多边形 41"/>
            <p:cNvSpPr/>
            <p:nvPr/>
          </p:nvSpPr>
          <p:spPr>
            <a:xfrm>
              <a:off x="4333346" y="2902858"/>
              <a:ext cx="187052" cy="97638"/>
            </a:xfrm>
            <a:custGeom>
              <a:avLst/>
              <a:gdLst/>
              <a:ahLst/>
              <a:cxnLst/>
              <a:rect l="0" t="0" r="0" b="0"/>
              <a:pathLst>
                <a:path w="187052" h="97638">
                  <a:moveTo>
                    <a:pt x="8032" y="65091"/>
                  </a:moveTo>
                  <a:lnTo>
                    <a:pt x="187051" y="97637"/>
                  </a:lnTo>
                  <a:lnTo>
                    <a:pt x="187051" y="97637"/>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任意多边形 42"/>
            <p:cNvSpPr/>
            <p:nvPr/>
          </p:nvSpPr>
          <p:spPr>
            <a:xfrm>
              <a:off x="4154327" y="2902858"/>
              <a:ext cx="187052" cy="97638"/>
            </a:xfrm>
            <a:custGeom>
              <a:avLst/>
              <a:gdLst/>
              <a:ahLst/>
              <a:cxnLst/>
              <a:rect l="0" t="0" r="0" b="0"/>
              <a:pathLst>
                <a:path w="187052" h="97638">
                  <a:moveTo>
                    <a:pt x="187051" y="65091"/>
                  </a:moveTo>
                  <a:lnTo>
                    <a:pt x="179019" y="0"/>
                  </a:lnTo>
                  <a:lnTo>
                    <a:pt x="179019" y="0"/>
                  </a:lnTo>
                  <a:lnTo>
                    <a:pt x="0" y="9763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任意多边形 43"/>
            <p:cNvSpPr/>
            <p:nvPr/>
          </p:nvSpPr>
          <p:spPr>
            <a:xfrm>
              <a:off x="4154327" y="2870312"/>
              <a:ext cx="179020" cy="130184"/>
            </a:xfrm>
            <a:custGeom>
              <a:avLst/>
              <a:gdLst/>
              <a:ahLst/>
              <a:cxnLst/>
              <a:rect l="0" t="0" r="0" b="0"/>
              <a:pathLst>
                <a:path w="179020" h="130184">
                  <a:moveTo>
                    <a:pt x="0" y="130183"/>
                  </a:moveTo>
                  <a:lnTo>
                    <a:pt x="179019" y="32546"/>
                  </a:lnTo>
                  <a:lnTo>
                    <a:pt x="179019" y="32546"/>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44"/>
            <p:cNvSpPr/>
            <p:nvPr/>
          </p:nvSpPr>
          <p:spPr>
            <a:xfrm>
              <a:off x="3975309" y="2837766"/>
              <a:ext cx="179019" cy="130184"/>
            </a:xfrm>
            <a:custGeom>
              <a:avLst/>
              <a:gdLst/>
              <a:ahLst/>
              <a:cxnLst/>
              <a:rect l="0" t="0" r="0" b="0"/>
              <a:pathLst>
                <a:path w="179019" h="130184">
                  <a:moveTo>
                    <a:pt x="179018" y="32546"/>
                  </a:moveTo>
                  <a:lnTo>
                    <a:pt x="0" y="0"/>
                  </a:lnTo>
                  <a:lnTo>
                    <a:pt x="0" y="0"/>
                  </a:lnTo>
                  <a:lnTo>
                    <a:pt x="0" y="13018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任意多边形 45"/>
            <p:cNvSpPr/>
            <p:nvPr/>
          </p:nvSpPr>
          <p:spPr>
            <a:xfrm>
              <a:off x="3975309" y="2967949"/>
              <a:ext cx="179019" cy="32547"/>
            </a:xfrm>
            <a:custGeom>
              <a:avLst/>
              <a:gdLst/>
              <a:ahLst/>
              <a:cxnLst/>
              <a:rect l="0" t="0" r="0" b="0"/>
              <a:pathLst>
                <a:path w="179019" h="32547">
                  <a:moveTo>
                    <a:pt x="4016" y="32546"/>
                  </a:moveTo>
                  <a:lnTo>
                    <a:pt x="179018" y="32546"/>
                  </a:lnTo>
                  <a:lnTo>
                    <a:pt x="179018" y="32546"/>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任意多边形 46"/>
            <p:cNvSpPr/>
            <p:nvPr/>
          </p:nvSpPr>
          <p:spPr>
            <a:xfrm>
              <a:off x="3975309" y="2870312"/>
              <a:ext cx="179019" cy="130184"/>
            </a:xfrm>
            <a:custGeom>
              <a:avLst/>
              <a:gdLst/>
              <a:ahLst/>
              <a:cxnLst/>
              <a:rect l="0" t="0" r="0" b="0"/>
              <a:pathLst>
                <a:path w="179019" h="130184">
                  <a:moveTo>
                    <a:pt x="179018" y="130183"/>
                  </a:moveTo>
                  <a:lnTo>
                    <a:pt x="179018" y="0"/>
                  </a:lnTo>
                  <a:lnTo>
                    <a:pt x="179018" y="0"/>
                  </a:lnTo>
                  <a:lnTo>
                    <a:pt x="0" y="9763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任意多边形 47"/>
            <p:cNvSpPr/>
            <p:nvPr/>
          </p:nvSpPr>
          <p:spPr>
            <a:xfrm>
              <a:off x="4433657" y="1619922"/>
              <a:ext cx="631830" cy="1282937"/>
            </a:xfrm>
            <a:custGeom>
              <a:avLst/>
              <a:gdLst/>
              <a:ahLst/>
              <a:cxnLst/>
              <a:rect l="0" t="0" r="0" b="0"/>
              <a:pathLst>
                <a:path w="631830" h="1282937">
                  <a:moveTo>
                    <a:pt x="631829" y="1282936"/>
                  </a:moveTo>
                  <a:lnTo>
                    <a:pt x="100311" y="0"/>
                  </a:lnTo>
                  <a:lnTo>
                    <a:pt x="100311" y="0"/>
                  </a:lnTo>
                  <a:lnTo>
                    <a:pt x="0" y="51128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任意多边形 48"/>
            <p:cNvSpPr/>
            <p:nvPr/>
          </p:nvSpPr>
          <p:spPr>
            <a:xfrm>
              <a:off x="4158344" y="2321798"/>
              <a:ext cx="46140" cy="162689"/>
            </a:xfrm>
            <a:custGeom>
              <a:avLst/>
              <a:gdLst/>
              <a:ahLst/>
              <a:cxnLst/>
              <a:rect l="0" t="0" r="0" b="0"/>
              <a:pathLst>
                <a:path w="46140" h="162689">
                  <a:moveTo>
                    <a:pt x="42124" y="0"/>
                  </a:moveTo>
                  <a:lnTo>
                    <a:pt x="0" y="80059"/>
                  </a:lnTo>
                  <a:lnTo>
                    <a:pt x="0" y="80059"/>
                  </a:lnTo>
                  <a:lnTo>
                    <a:pt x="46139" y="16268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任意多边形 49"/>
            <p:cNvSpPr/>
            <p:nvPr/>
          </p:nvSpPr>
          <p:spPr>
            <a:xfrm>
              <a:off x="4333346" y="2386849"/>
              <a:ext cx="370087" cy="548556"/>
            </a:xfrm>
            <a:custGeom>
              <a:avLst/>
              <a:gdLst/>
              <a:ahLst/>
              <a:cxnLst/>
              <a:rect l="0" t="0" r="0" b="0"/>
              <a:pathLst>
                <a:path w="370087" h="548556">
                  <a:moveTo>
                    <a:pt x="0" y="255642"/>
                  </a:moveTo>
                  <a:lnTo>
                    <a:pt x="370086" y="548555"/>
                  </a:lnTo>
                  <a:lnTo>
                    <a:pt x="370086" y="548555"/>
                  </a:lnTo>
                  <a:lnTo>
                    <a:pt x="50155"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50"/>
            <p:cNvSpPr/>
            <p:nvPr/>
          </p:nvSpPr>
          <p:spPr>
            <a:xfrm>
              <a:off x="4383501" y="2131207"/>
              <a:ext cx="681986" cy="771652"/>
            </a:xfrm>
            <a:custGeom>
              <a:avLst/>
              <a:gdLst/>
              <a:ahLst/>
              <a:cxnLst/>
              <a:rect l="0" t="0" r="0" b="0"/>
              <a:pathLst>
                <a:path w="681986" h="771652">
                  <a:moveTo>
                    <a:pt x="681985" y="771651"/>
                  </a:moveTo>
                  <a:lnTo>
                    <a:pt x="50156" y="0"/>
                  </a:lnTo>
                  <a:lnTo>
                    <a:pt x="50156" y="0"/>
                  </a:lnTo>
                  <a:lnTo>
                    <a:pt x="0" y="25564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任意多边形 51"/>
            <p:cNvSpPr/>
            <p:nvPr/>
          </p:nvSpPr>
          <p:spPr>
            <a:xfrm>
              <a:off x="4254638" y="2131207"/>
              <a:ext cx="179020" cy="255643"/>
            </a:xfrm>
            <a:custGeom>
              <a:avLst/>
              <a:gdLst/>
              <a:ahLst/>
              <a:cxnLst/>
              <a:rect l="0" t="0" r="0" b="0"/>
              <a:pathLst>
                <a:path w="179020" h="255643">
                  <a:moveTo>
                    <a:pt x="179019" y="0"/>
                  </a:moveTo>
                  <a:lnTo>
                    <a:pt x="0" y="97637"/>
                  </a:lnTo>
                  <a:lnTo>
                    <a:pt x="0" y="97637"/>
                  </a:lnTo>
                  <a:lnTo>
                    <a:pt x="128863" y="25564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任意多边形 52"/>
            <p:cNvSpPr/>
            <p:nvPr/>
          </p:nvSpPr>
          <p:spPr>
            <a:xfrm>
              <a:off x="4204483" y="2386849"/>
              <a:ext cx="179019" cy="255643"/>
            </a:xfrm>
            <a:custGeom>
              <a:avLst/>
              <a:gdLst/>
              <a:ahLst/>
              <a:cxnLst/>
              <a:rect l="0" t="0" r="0" b="0"/>
              <a:pathLst>
                <a:path w="179019" h="255643">
                  <a:moveTo>
                    <a:pt x="0" y="97637"/>
                  </a:moveTo>
                  <a:lnTo>
                    <a:pt x="128863" y="255642"/>
                  </a:lnTo>
                  <a:lnTo>
                    <a:pt x="128863" y="255642"/>
                  </a:lnTo>
                  <a:lnTo>
                    <a:pt x="17901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任意多边形 53"/>
            <p:cNvSpPr/>
            <p:nvPr/>
          </p:nvSpPr>
          <p:spPr>
            <a:xfrm>
              <a:off x="4200468" y="2321798"/>
              <a:ext cx="183034" cy="162689"/>
            </a:xfrm>
            <a:custGeom>
              <a:avLst/>
              <a:gdLst/>
              <a:ahLst/>
              <a:cxnLst/>
              <a:rect l="0" t="0" r="0" b="0"/>
              <a:pathLst>
                <a:path w="183034" h="162689">
                  <a:moveTo>
                    <a:pt x="0" y="0"/>
                  </a:moveTo>
                  <a:lnTo>
                    <a:pt x="4015" y="162688"/>
                  </a:lnTo>
                  <a:lnTo>
                    <a:pt x="4015" y="162688"/>
                  </a:lnTo>
                  <a:lnTo>
                    <a:pt x="183033" y="6505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a:off x="4200468" y="2228844"/>
              <a:ext cx="183034" cy="158006"/>
            </a:xfrm>
            <a:custGeom>
              <a:avLst/>
              <a:gdLst/>
              <a:ahLst/>
              <a:cxnLst/>
              <a:rect l="0" t="0" r="0" b="0"/>
              <a:pathLst>
                <a:path w="183034" h="158006">
                  <a:moveTo>
                    <a:pt x="54170" y="0"/>
                  </a:moveTo>
                  <a:lnTo>
                    <a:pt x="0" y="92954"/>
                  </a:lnTo>
                  <a:lnTo>
                    <a:pt x="0" y="92954"/>
                  </a:lnTo>
                  <a:lnTo>
                    <a:pt x="183033" y="15800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a:off x="4154327" y="2642491"/>
              <a:ext cx="179020" cy="260368"/>
            </a:xfrm>
            <a:custGeom>
              <a:avLst/>
              <a:gdLst/>
              <a:ahLst/>
              <a:cxnLst/>
              <a:rect l="0" t="0" r="0" b="0"/>
              <a:pathLst>
                <a:path w="179020" h="260368">
                  <a:moveTo>
                    <a:pt x="179019" y="260367"/>
                  </a:moveTo>
                  <a:lnTo>
                    <a:pt x="179019" y="0"/>
                  </a:lnTo>
                  <a:lnTo>
                    <a:pt x="179019" y="0"/>
                  </a:lnTo>
                  <a:lnTo>
                    <a:pt x="0" y="9763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a:off x="4154327" y="2740128"/>
              <a:ext cx="179020" cy="162731"/>
            </a:xfrm>
            <a:custGeom>
              <a:avLst/>
              <a:gdLst/>
              <a:ahLst/>
              <a:cxnLst/>
              <a:rect l="0" t="0" r="0" b="0"/>
              <a:pathLst>
                <a:path w="179020" h="162731">
                  <a:moveTo>
                    <a:pt x="0" y="130184"/>
                  </a:moveTo>
                  <a:lnTo>
                    <a:pt x="179019" y="162730"/>
                  </a:lnTo>
                  <a:lnTo>
                    <a:pt x="179019" y="16273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a:off x="4154327" y="2484486"/>
              <a:ext cx="179020" cy="255643"/>
            </a:xfrm>
            <a:custGeom>
              <a:avLst/>
              <a:gdLst/>
              <a:ahLst/>
              <a:cxnLst/>
              <a:rect l="0" t="0" r="0" b="0"/>
              <a:pathLst>
                <a:path w="179020" h="255643">
                  <a:moveTo>
                    <a:pt x="179019" y="158005"/>
                  </a:moveTo>
                  <a:lnTo>
                    <a:pt x="50156" y="0"/>
                  </a:lnTo>
                  <a:lnTo>
                    <a:pt x="50156" y="0"/>
                  </a:lnTo>
                  <a:lnTo>
                    <a:pt x="0" y="25564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a:off x="4025464" y="2484486"/>
              <a:ext cx="179020" cy="255643"/>
            </a:xfrm>
            <a:custGeom>
              <a:avLst/>
              <a:gdLst/>
              <a:ahLst/>
              <a:cxnLst/>
              <a:rect l="0" t="0" r="0" b="0"/>
              <a:pathLst>
                <a:path w="179020" h="255643">
                  <a:moveTo>
                    <a:pt x="179019" y="0"/>
                  </a:moveTo>
                  <a:lnTo>
                    <a:pt x="0" y="97638"/>
                  </a:lnTo>
                  <a:lnTo>
                    <a:pt x="0" y="97638"/>
                  </a:lnTo>
                  <a:lnTo>
                    <a:pt x="128863" y="25564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a:off x="4367218" y="1795391"/>
              <a:ext cx="83376" cy="335817"/>
            </a:xfrm>
            <a:custGeom>
              <a:avLst/>
              <a:gdLst/>
              <a:ahLst/>
              <a:cxnLst/>
              <a:rect l="0" t="0" r="0" b="0"/>
              <a:pathLst>
                <a:path w="83376" h="335817">
                  <a:moveTo>
                    <a:pt x="0" y="175469"/>
                  </a:moveTo>
                  <a:lnTo>
                    <a:pt x="66439" y="335816"/>
                  </a:lnTo>
                  <a:lnTo>
                    <a:pt x="66439" y="335816"/>
                  </a:lnTo>
                  <a:lnTo>
                    <a:pt x="83375"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a:off x="4433657" y="1619922"/>
              <a:ext cx="100312" cy="511286"/>
            </a:xfrm>
            <a:custGeom>
              <a:avLst/>
              <a:gdLst/>
              <a:ahLst/>
              <a:cxnLst/>
              <a:rect l="0" t="0" r="0" b="0"/>
              <a:pathLst>
                <a:path w="100312" h="511286">
                  <a:moveTo>
                    <a:pt x="0" y="511285"/>
                  </a:moveTo>
                  <a:lnTo>
                    <a:pt x="100311" y="0"/>
                  </a:lnTo>
                  <a:lnTo>
                    <a:pt x="100311" y="0"/>
                  </a:lnTo>
                  <a:lnTo>
                    <a:pt x="58623" y="8773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a:off x="4433657" y="1707656"/>
              <a:ext cx="58624" cy="423552"/>
            </a:xfrm>
            <a:custGeom>
              <a:avLst/>
              <a:gdLst/>
              <a:ahLst/>
              <a:cxnLst/>
              <a:rect l="0" t="0" r="0" b="0"/>
              <a:pathLst>
                <a:path w="58624" h="423552">
                  <a:moveTo>
                    <a:pt x="16936" y="87735"/>
                  </a:moveTo>
                  <a:lnTo>
                    <a:pt x="0" y="423551"/>
                  </a:lnTo>
                  <a:lnTo>
                    <a:pt x="0" y="423551"/>
                  </a:lnTo>
                  <a:lnTo>
                    <a:pt x="5862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a:off x="4367218" y="1795391"/>
              <a:ext cx="83376" cy="175470"/>
            </a:xfrm>
            <a:custGeom>
              <a:avLst/>
              <a:gdLst/>
              <a:ahLst/>
              <a:cxnLst/>
              <a:rect l="0" t="0" r="0" b="0"/>
              <a:pathLst>
                <a:path w="83376" h="175470">
                  <a:moveTo>
                    <a:pt x="0" y="175469"/>
                  </a:moveTo>
                  <a:lnTo>
                    <a:pt x="83375" y="0"/>
                  </a:lnTo>
                  <a:lnTo>
                    <a:pt x="83375" y="0"/>
                  </a:lnTo>
                  <a:lnTo>
                    <a:pt x="10475" y="8890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a:off x="4304794" y="1884296"/>
              <a:ext cx="72900" cy="88907"/>
            </a:xfrm>
            <a:custGeom>
              <a:avLst/>
              <a:gdLst/>
              <a:ahLst/>
              <a:cxnLst/>
              <a:rect l="0" t="0" r="0" b="0"/>
              <a:pathLst>
                <a:path w="72900" h="88907">
                  <a:moveTo>
                    <a:pt x="0" y="88906"/>
                  </a:moveTo>
                  <a:lnTo>
                    <a:pt x="62424" y="86564"/>
                  </a:lnTo>
                  <a:lnTo>
                    <a:pt x="62424" y="86564"/>
                  </a:lnTo>
                  <a:lnTo>
                    <a:pt x="7289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a:off x="3832260" y="1884296"/>
              <a:ext cx="545434" cy="88907"/>
            </a:xfrm>
            <a:custGeom>
              <a:avLst/>
              <a:gdLst/>
              <a:ahLst/>
              <a:cxnLst/>
              <a:rect l="0" t="0" r="0" b="0"/>
              <a:pathLst>
                <a:path w="545434" h="88907">
                  <a:moveTo>
                    <a:pt x="0" y="69294"/>
                  </a:moveTo>
                  <a:lnTo>
                    <a:pt x="472534" y="88906"/>
                  </a:lnTo>
                  <a:lnTo>
                    <a:pt x="472534" y="88906"/>
                  </a:lnTo>
                  <a:lnTo>
                    <a:pt x="54543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a:off x="4419381" y="1619922"/>
              <a:ext cx="114588" cy="176641"/>
            </a:xfrm>
            <a:custGeom>
              <a:avLst/>
              <a:gdLst/>
              <a:ahLst/>
              <a:cxnLst/>
              <a:rect l="0" t="0" r="0" b="0"/>
              <a:pathLst>
                <a:path w="114588" h="176641">
                  <a:moveTo>
                    <a:pt x="72899" y="87734"/>
                  </a:moveTo>
                  <a:lnTo>
                    <a:pt x="114587" y="0"/>
                  </a:lnTo>
                  <a:lnTo>
                    <a:pt x="114587" y="0"/>
                  </a:lnTo>
                  <a:lnTo>
                    <a:pt x="0" y="17664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a:off x="4419381" y="1707656"/>
              <a:ext cx="72900" cy="88907"/>
            </a:xfrm>
            <a:custGeom>
              <a:avLst/>
              <a:gdLst/>
              <a:ahLst/>
              <a:cxnLst/>
              <a:rect l="0" t="0" r="0" b="0"/>
              <a:pathLst>
                <a:path w="72900" h="88907">
                  <a:moveTo>
                    <a:pt x="31212" y="87735"/>
                  </a:moveTo>
                  <a:lnTo>
                    <a:pt x="72899" y="0"/>
                  </a:lnTo>
                  <a:lnTo>
                    <a:pt x="72899" y="0"/>
                  </a:lnTo>
                  <a:lnTo>
                    <a:pt x="0" y="889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a:off x="4377693" y="1795391"/>
              <a:ext cx="72901" cy="88906"/>
            </a:xfrm>
            <a:custGeom>
              <a:avLst/>
              <a:gdLst/>
              <a:ahLst/>
              <a:cxnLst/>
              <a:rect l="0" t="0" r="0" b="0"/>
              <a:pathLst>
                <a:path w="72901" h="88906">
                  <a:moveTo>
                    <a:pt x="0" y="88905"/>
                  </a:moveTo>
                  <a:lnTo>
                    <a:pt x="72900" y="0"/>
                  </a:lnTo>
                  <a:lnTo>
                    <a:pt x="72900" y="0"/>
                  </a:lnTo>
                  <a:lnTo>
                    <a:pt x="41688" y="117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a:off x="3832260" y="1796562"/>
              <a:ext cx="587122" cy="157029"/>
            </a:xfrm>
            <a:custGeom>
              <a:avLst/>
              <a:gdLst/>
              <a:ahLst/>
              <a:cxnLst/>
              <a:rect l="0" t="0" r="0" b="0"/>
              <a:pathLst>
                <a:path w="587122" h="157029">
                  <a:moveTo>
                    <a:pt x="0" y="157028"/>
                  </a:moveTo>
                  <a:lnTo>
                    <a:pt x="545433" y="87734"/>
                  </a:lnTo>
                  <a:lnTo>
                    <a:pt x="545433" y="87734"/>
                  </a:lnTo>
                  <a:lnTo>
                    <a:pt x="587121"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a:off x="4148519" y="2228844"/>
              <a:ext cx="106120" cy="92955"/>
            </a:xfrm>
            <a:custGeom>
              <a:avLst/>
              <a:gdLst/>
              <a:ahLst/>
              <a:cxnLst/>
              <a:rect l="0" t="0" r="0" b="0"/>
              <a:pathLst>
                <a:path w="106120" h="92955">
                  <a:moveTo>
                    <a:pt x="51949" y="92954"/>
                  </a:moveTo>
                  <a:lnTo>
                    <a:pt x="106119" y="0"/>
                  </a:lnTo>
                  <a:lnTo>
                    <a:pt x="106119" y="0"/>
                  </a:lnTo>
                  <a:lnTo>
                    <a:pt x="0" y="873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任意多边形 70"/>
            <p:cNvSpPr/>
            <p:nvPr/>
          </p:nvSpPr>
          <p:spPr>
            <a:xfrm>
              <a:off x="4263106" y="1970860"/>
              <a:ext cx="170552" cy="160348"/>
            </a:xfrm>
            <a:custGeom>
              <a:avLst/>
              <a:gdLst/>
              <a:ahLst/>
              <a:cxnLst/>
              <a:rect l="0" t="0" r="0" b="0"/>
              <a:pathLst>
                <a:path w="170552" h="160348">
                  <a:moveTo>
                    <a:pt x="170551" y="160347"/>
                  </a:moveTo>
                  <a:lnTo>
                    <a:pt x="104112" y="0"/>
                  </a:lnTo>
                  <a:lnTo>
                    <a:pt x="104112" y="0"/>
                  </a:lnTo>
                  <a:lnTo>
                    <a:pt x="0" y="9007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71"/>
            <p:cNvSpPr/>
            <p:nvPr/>
          </p:nvSpPr>
          <p:spPr>
            <a:xfrm>
              <a:off x="4263106" y="1970860"/>
              <a:ext cx="104113" cy="90077"/>
            </a:xfrm>
            <a:custGeom>
              <a:avLst/>
              <a:gdLst/>
              <a:ahLst/>
              <a:cxnLst/>
              <a:rect l="0" t="0" r="0" b="0"/>
              <a:pathLst>
                <a:path w="104113" h="90077">
                  <a:moveTo>
                    <a:pt x="104112" y="0"/>
                  </a:moveTo>
                  <a:lnTo>
                    <a:pt x="41688" y="2342"/>
                  </a:lnTo>
                  <a:lnTo>
                    <a:pt x="41688" y="2342"/>
                  </a:lnTo>
                  <a:lnTo>
                    <a:pt x="0" y="9007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4190207" y="2148671"/>
              <a:ext cx="64432" cy="80174"/>
            </a:xfrm>
            <a:custGeom>
              <a:avLst/>
              <a:gdLst/>
              <a:ahLst/>
              <a:cxnLst/>
              <a:rect l="0" t="0" r="0" b="0"/>
              <a:pathLst>
                <a:path w="64432" h="80174">
                  <a:moveTo>
                    <a:pt x="64431" y="80173"/>
                  </a:moveTo>
                  <a:lnTo>
                    <a:pt x="31212" y="0"/>
                  </a:lnTo>
                  <a:lnTo>
                    <a:pt x="31212" y="0"/>
                  </a:lnTo>
                  <a:lnTo>
                    <a:pt x="0" y="117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4148519" y="2149842"/>
              <a:ext cx="106120" cy="87735"/>
            </a:xfrm>
            <a:custGeom>
              <a:avLst/>
              <a:gdLst/>
              <a:ahLst/>
              <a:cxnLst/>
              <a:rect l="0" t="0" r="0" b="0"/>
              <a:pathLst>
                <a:path w="106120" h="87735">
                  <a:moveTo>
                    <a:pt x="0" y="87734"/>
                  </a:moveTo>
                  <a:lnTo>
                    <a:pt x="106119" y="79002"/>
                  </a:lnTo>
                  <a:lnTo>
                    <a:pt x="106119" y="79002"/>
                  </a:lnTo>
                  <a:lnTo>
                    <a:pt x="4168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4190207" y="2060936"/>
              <a:ext cx="72900" cy="88907"/>
            </a:xfrm>
            <a:custGeom>
              <a:avLst/>
              <a:gdLst/>
              <a:ahLst/>
              <a:cxnLst/>
              <a:rect l="0" t="0" r="0" b="0"/>
              <a:pathLst>
                <a:path w="72900" h="88907">
                  <a:moveTo>
                    <a:pt x="31212" y="87735"/>
                  </a:moveTo>
                  <a:lnTo>
                    <a:pt x="72899" y="0"/>
                  </a:lnTo>
                  <a:lnTo>
                    <a:pt x="72899" y="0"/>
                  </a:lnTo>
                  <a:lnTo>
                    <a:pt x="0" y="889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3763070" y="2807582"/>
              <a:ext cx="58299" cy="127822"/>
            </a:xfrm>
            <a:custGeom>
              <a:avLst/>
              <a:gdLst/>
              <a:ahLst/>
              <a:cxnLst/>
              <a:rect l="0" t="0" r="0" b="0"/>
              <a:pathLst>
                <a:path w="58299" h="127822">
                  <a:moveTo>
                    <a:pt x="33220" y="127821"/>
                  </a:moveTo>
                  <a:lnTo>
                    <a:pt x="58298" y="0"/>
                  </a:lnTo>
                  <a:lnTo>
                    <a:pt x="58298" y="0"/>
                  </a:lnTo>
                  <a:lnTo>
                    <a:pt x="0" y="4764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任意多边形 76"/>
            <p:cNvSpPr/>
            <p:nvPr/>
          </p:nvSpPr>
          <p:spPr>
            <a:xfrm>
              <a:off x="3690170" y="2935403"/>
              <a:ext cx="106121" cy="48820"/>
            </a:xfrm>
            <a:custGeom>
              <a:avLst/>
              <a:gdLst/>
              <a:ahLst/>
              <a:cxnLst/>
              <a:rect l="0" t="0" r="0" b="0"/>
              <a:pathLst>
                <a:path w="106121" h="48820">
                  <a:moveTo>
                    <a:pt x="16610" y="48819"/>
                  </a:moveTo>
                  <a:lnTo>
                    <a:pt x="106120" y="0"/>
                  </a:lnTo>
                  <a:lnTo>
                    <a:pt x="106120" y="0"/>
                  </a:lnTo>
                  <a:lnTo>
                    <a:pt x="0" y="873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任意多边形 77"/>
            <p:cNvSpPr/>
            <p:nvPr/>
          </p:nvSpPr>
          <p:spPr>
            <a:xfrm>
              <a:off x="3731858" y="2767496"/>
              <a:ext cx="72901" cy="88906"/>
            </a:xfrm>
            <a:custGeom>
              <a:avLst/>
              <a:gdLst/>
              <a:ahLst/>
              <a:cxnLst/>
              <a:rect l="0" t="0" r="0" b="0"/>
              <a:pathLst>
                <a:path w="72901" h="88906">
                  <a:moveTo>
                    <a:pt x="0" y="88905"/>
                  </a:moveTo>
                  <a:lnTo>
                    <a:pt x="31212" y="87734"/>
                  </a:lnTo>
                  <a:lnTo>
                    <a:pt x="31212" y="87734"/>
                  </a:lnTo>
                  <a:lnTo>
                    <a:pt x="729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任意多边形 78"/>
            <p:cNvSpPr/>
            <p:nvPr/>
          </p:nvSpPr>
          <p:spPr>
            <a:xfrm>
              <a:off x="3763070" y="2767496"/>
              <a:ext cx="58299" cy="87735"/>
            </a:xfrm>
            <a:custGeom>
              <a:avLst/>
              <a:gdLst/>
              <a:ahLst/>
              <a:cxnLst/>
              <a:rect l="0" t="0" r="0" b="0"/>
              <a:pathLst>
                <a:path w="58299" h="87735">
                  <a:moveTo>
                    <a:pt x="0" y="87734"/>
                  </a:moveTo>
                  <a:lnTo>
                    <a:pt x="58298" y="40086"/>
                  </a:lnTo>
                  <a:lnTo>
                    <a:pt x="58298" y="40086"/>
                  </a:lnTo>
                  <a:lnTo>
                    <a:pt x="4168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任意多边形 79"/>
            <p:cNvSpPr/>
            <p:nvPr/>
          </p:nvSpPr>
          <p:spPr>
            <a:xfrm>
              <a:off x="4033932" y="2326481"/>
              <a:ext cx="124413" cy="87736"/>
            </a:xfrm>
            <a:custGeom>
              <a:avLst/>
              <a:gdLst/>
              <a:ahLst/>
              <a:cxnLst/>
              <a:rect l="0" t="0" r="0" b="0"/>
              <a:pathLst>
                <a:path w="124413" h="87736">
                  <a:moveTo>
                    <a:pt x="124412" y="75376"/>
                  </a:moveTo>
                  <a:lnTo>
                    <a:pt x="41687" y="0"/>
                  </a:lnTo>
                  <a:lnTo>
                    <a:pt x="41687" y="0"/>
                  </a:lnTo>
                  <a:lnTo>
                    <a:pt x="0" y="8773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任意多边形 80"/>
            <p:cNvSpPr/>
            <p:nvPr/>
          </p:nvSpPr>
          <p:spPr>
            <a:xfrm>
              <a:off x="4033932" y="2401857"/>
              <a:ext cx="124413" cy="52447"/>
            </a:xfrm>
            <a:custGeom>
              <a:avLst/>
              <a:gdLst/>
              <a:ahLst/>
              <a:cxnLst/>
              <a:rect l="0" t="0" r="0" b="0"/>
              <a:pathLst>
                <a:path w="124413" h="52447">
                  <a:moveTo>
                    <a:pt x="16610" y="52446"/>
                  </a:moveTo>
                  <a:lnTo>
                    <a:pt x="124412" y="0"/>
                  </a:lnTo>
                  <a:lnTo>
                    <a:pt x="124412" y="0"/>
                  </a:lnTo>
                  <a:lnTo>
                    <a:pt x="0" y="123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任意多边形 81"/>
            <p:cNvSpPr/>
            <p:nvPr/>
          </p:nvSpPr>
          <p:spPr>
            <a:xfrm>
              <a:off x="3992244" y="2414216"/>
              <a:ext cx="58299" cy="87735"/>
            </a:xfrm>
            <a:custGeom>
              <a:avLst/>
              <a:gdLst/>
              <a:ahLst/>
              <a:cxnLst/>
              <a:rect l="0" t="0" r="0" b="0"/>
              <a:pathLst>
                <a:path w="58299" h="87735">
                  <a:moveTo>
                    <a:pt x="0" y="87734"/>
                  </a:moveTo>
                  <a:lnTo>
                    <a:pt x="58298" y="40087"/>
                  </a:lnTo>
                  <a:lnTo>
                    <a:pt x="58298" y="40087"/>
                  </a:lnTo>
                  <a:lnTo>
                    <a:pt x="4168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任意多边形 82"/>
            <p:cNvSpPr/>
            <p:nvPr/>
          </p:nvSpPr>
          <p:spPr>
            <a:xfrm>
              <a:off x="3919344" y="2582124"/>
              <a:ext cx="106121" cy="48820"/>
            </a:xfrm>
            <a:custGeom>
              <a:avLst/>
              <a:gdLst/>
              <a:ahLst/>
              <a:cxnLst/>
              <a:rect l="0" t="0" r="0" b="0"/>
              <a:pathLst>
                <a:path w="106121" h="48820">
                  <a:moveTo>
                    <a:pt x="16610" y="48819"/>
                  </a:moveTo>
                  <a:lnTo>
                    <a:pt x="106120" y="0"/>
                  </a:lnTo>
                  <a:lnTo>
                    <a:pt x="106120" y="0"/>
                  </a:lnTo>
                  <a:lnTo>
                    <a:pt x="0" y="873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3846445" y="2590856"/>
              <a:ext cx="72900" cy="88906"/>
            </a:xfrm>
            <a:custGeom>
              <a:avLst/>
              <a:gdLst/>
              <a:ahLst/>
              <a:cxnLst/>
              <a:rect l="0" t="0" r="0" b="0"/>
              <a:pathLst>
                <a:path w="72900" h="88906">
                  <a:moveTo>
                    <a:pt x="0" y="88905"/>
                  </a:moveTo>
                  <a:lnTo>
                    <a:pt x="62424" y="86564"/>
                  </a:lnTo>
                  <a:lnTo>
                    <a:pt x="62424" y="86564"/>
                  </a:lnTo>
                  <a:lnTo>
                    <a:pt x="7289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任意多边形 84"/>
            <p:cNvSpPr/>
            <p:nvPr/>
          </p:nvSpPr>
          <p:spPr>
            <a:xfrm>
              <a:off x="3908869" y="2590856"/>
              <a:ext cx="27086" cy="86565"/>
            </a:xfrm>
            <a:custGeom>
              <a:avLst/>
              <a:gdLst/>
              <a:ahLst/>
              <a:cxnLst/>
              <a:rect l="0" t="0" r="0" b="0"/>
              <a:pathLst>
                <a:path w="27086" h="86565">
                  <a:moveTo>
                    <a:pt x="0" y="86564"/>
                  </a:moveTo>
                  <a:lnTo>
                    <a:pt x="27085" y="40087"/>
                  </a:lnTo>
                  <a:lnTo>
                    <a:pt x="27085" y="40087"/>
                  </a:lnTo>
                  <a:lnTo>
                    <a:pt x="10475"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任意多边形 85"/>
            <p:cNvSpPr/>
            <p:nvPr/>
          </p:nvSpPr>
          <p:spPr>
            <a:xfrm>
              <a:off x="4254638" y="2131207"/>
              <a:ext cx="179020" cy="97638"/>
            </a:xfrm>
            <a:custGeom>
              <a:avLst/>
              <a:gdLst/>
              <a:ahLst/>
              <a:cxnLst/>
              <a:rect l="0" t="0" r="0" b="0"/>
              <a:pathLst>
                <a:path w="179020" h="97638">
                  <a:moveTo>
                    <a:pt x="0" y="97637"/>
                  </a:moveTo>
                  <a:lnTo>
                    <a:pt x="179019" y="0"/>
                  </a:lnTo>
                  <a:lnTo>
                    <a:pt x="179019" y="0"/>
                  </a:lnTo>
                  <a:lnTo>
                    <a:pt x="29205" y="1512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任意多边形 86"/>
            <p:cNvSpPr/>
            <p:nvPr/>
          </p:nvSpPr>
          <p:spPr>
            <a:xfrm>
              <a:off x="4221419" y="2146329"/>
              <a:ext cx="62425" cy="82516"/>
            </a:xfrm>
            <a:custGeom>
              <a:avLst/>
              <a:gdLst/>
              <a:ahLst/>
              <a:cxnLst/>
              <a:rect l="0" t="0" r="0" b="0"/>
              <a:pathLst>
                <a:path w="62425" h="82516">
                  <a:moveTo>
                    <a:pt x="0" y="2342"/>
                  </a:moveTo>
                  <a:lnTo>
                    <a:pt x="33219" y="82515"/>
                  </a:lnTo>
                  <a:lnTo>
                    <a:pt x="33219" y="82515"/>
                  </a:lnTo>
                  <a:lnTo>
                    <a:pt x="6242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4263106" y="2060936"/>
              <a:ext cx="170552" cy="85394"/>
            </a:xfrm>
            <a:custGeom>
              <a:avLst/>
              <a:gdLst/>
              <a:ahLst/>
              <a:cxnLst/>
              <a:rect l="0" t="0" r="0" b="0"/>
              <a:pathLst>
                <a:path w="170552" h="85394">
                  <a:moveTo>
                    <a:pt x="170551" y="70271"/>
                  </a:moveTo>
                  <a:lnTo>
                    <a:pt x="0" y="0"/>
                  </a:lnTo>
                  <a:lnTo>
                    <a:pt x="0" y="0"/>
                  </a:lnTo>
                  <a:lnTo>
                    <a:pt x="20737" y="8539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任意多边形 88"/>
            <p:cNvSpPr/>
            <p:nvPr/>
          </p:nvSpPr>
          <p:spPr>
            <a:xfrm>
              <a:off x="4221419" y="2060936"/>
              <a:ext cx="62425" cy="87736"/>
            </a:xfrm>
            <a:custGeom>
              <a:avLst/>
              <a:gdLst/>
              <a:ahLst/>
              <a:cxnLst/>
              <a:rect l="0" t="0" r="0" b="0"/>
              <a:pathLst>
                <a:path w="62425" h="87736">
                  <a:moveTo>
                    <a:pt x="41687" y="0"/>
                  </a:moveTo>
                  <a:lnTo>
                    <a:pt x="0" y="87735"/>
                  </a:lnTo>
                  <a:lnTo>
                    <a:pt x="0" y="87735"/>
                  </a:lnTo>
                  <a:lnTo>
                    <a:pt x="62424" y="8539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任意多边形 89"/>
            <p:cNvSpPr/>
            <p:nvPr/>
          </p:nvSpPr>
          <p:spPr>
            <a:xfrm>
              <a:off x="4138044" y="2321798"/>
              <a:ext cx="62425" cy="80060"/>
            </a:xfrm>
            <a:custGeom>
              <a:avLst/>
              <a:gdLst/>
              <a:ahLst/>
              <a:cxnLst/>
              <a:rect l="0" t="0" r="0" b="0"/>
              <a:pathLst>
                <a:path w="62425" h="80060">
                  <a:moveTo>
                    <a:pt x="20300" y="80059"/>
                  </a:moveTo>
                  <a:lnTo>
                    <a:pt x="62424" y="0"/>
                  </a:lnTo>
                  <a:lnTo>
                    <a:pt x="62424" y="0"/>
                  </a:lnTo>
                  <a:lnTo>
                    <a:pt x="0" y="234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任意多边形 90"/>
            <p:cNvSpPr/>
            <p:nvPr/>
          </p:nvSpPr>
          <p:spPr>
            <a:xfrm>
              <a:off x="4075619" y="2324140"/>
              <a:ext cx="82726" cy="77718"/>
            </a:xfrm>
            <a:custGeom>
              <a:avLst/>
              <a:gdLst/>
              <a:ahLst/>
              <a:cxnLst/>
              <a:rect l="0" t="0" r="0" b="0"/>
              <a:pathLst>
                <a:path w="82726" h="77718">
                  <a:moveTo>
                    <a:pt x="0" y="2341"/>
                  </a:moveTo>
                  <a:lnTo>
                    <a:pt x="82725" y="77717"/>
                  </a:lnTo>
                  <a:lnTo>
                    <a:pt x="82725" y="77717"/>
                  </a:lnTo>
                  <a:lnTo>
                    <a:pt x="62425"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任意多边形 91"/>
            <p:cNvSpPr/>
            <p:nvPr/>
          </p:nvSpPr>
          <p:spPr>
            <a:xfrm>
              <a:off x="4138044" y="2237576"/>
              <a:ext cx="62425" cy="86565"/>
            </a:xfrm>
            <a:custGeom>
              <a:avLst/>
              <a:gdLst/>
              <a:ahLst/>
              <a:cxnLst/>
              <a:rect l="0" t="0" r="0" b="0"/>
              <a:pathLst>
                <a:path w="62425" h="86565">
                  <a:moveTo>
                    <a:pt x="62424" y="84222"/>
                  </a:moveTo>
                  <a:lnTo>
                    <a:pt x="10475" y="0"/>
                  </a:lnTo>
                  <a:lnTo>
                    <a:pt x="10475" y="0"/>
                  </a:lnTo>
                  <a:lnTo>
                    <a:pt x="0" y="8656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任意多边形 92"/>
            <p:cNvSpPr/>
            <p:nvPr/>
          </p:nvSpPr>
          <p:spPr>
            <a:xfrm>
              <a:off x="4054669" y="2401857"/>
              <a:ext cx="149815" cy="97753"/>
            </a:xfrm>
            <a:custGeom>
              <a:avLst/>
              <a:gdLst/>
              <a:ahLst/>
              <a:cxnLst/>
              <a:rect l="0" t="0" r="0" b="0"/>
              <a:pathLst>
                <a:path w="149815" h="97753">
                  <a:moveTo>
                    <a:pt x="149814" y="82629"/>
                  </a:moveTo>
                  <a:lnTo>
                    <a:pt x="103675" y="0"/>
                  </a:lnTo>
                  <a:lnTo>
                    <a:pt x="103675" y="0"/>
                  </a:lnTo>
                  <a:lnTo>
                    <a:pt x="0" y="9775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4050542" y="2401857"/>
              <a:ext cx="107803" cy="97753"/>
            </a:xfrm>
            <a:custGeom>
              <a:avLst/>
              <a:gdLst/>
              <a:ahLst/>
              <a:cxnLst/>
              <a:rect l="0" t="0" r="0" b="0"/>
              <a:pathLst>
                <a:path w="107803" h="97753">
                  <a:moveTo>
                    <a:pt x="107802" y="0"/>
                  </a:moveTo>
                  <a:lnTo>
                    <a:pt x="0" y="52446"/>
                  </a:lnTo>
                  <a:lnTo>
                    <a:pt x="0" y="52446"/>
                  </a:lnTo>
                  <a:lnTo>
                    <a:pt x="4127" y="9775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任意多边形 94"/>
            <p:cNvSpPr/>
            <p:nvPr/>
          </p:nvSpPr>
          <p:spPr>
            <a:xfrm>
              <a:off x="4025464" y="2484486"/>
              <a:ext cx="179020" cy="97639"/>
            </a:xfrm>
            <a:custGeom>
              <a:avLst/>
              <a:gdLst/>
              <a:ahLst/>
              <a:cxnLst/>
              <a:rect l="0" t="0" r="0" b="0"/>
              <a:pathLst>
                <a:path w="179020" h="97639">
                  <a:moveTo>
                    <a:pt x="0" y="97638"/>
                  </a:moveTo>
                  <a:lnTo>
                    <a:pt x="179019" y="0"/>
                  </a:lnTo>
                  <a:lnTo>
                    <a:pt x="179019" y="0"/>
                  </a:lnTo>
                  <a:lnTo>
                    <a:pt x="29205" y="1512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任意多边形 95"/>
            <p:cNvSpPr/>
            <p:nvPr/>
          </p:nvSpPr>
          <p:spPr>
            <a:xfrm>
              <a:off x="3992244" y="2454303"/>
              <a:ext cx="62426" cy="47648"/>
            </a:xfrm>
            <a:custGeom>
              <a:avLst/>
              <a:gdLst/>
              <a:ahLst/>
              <a:cxnLst/>
              <a:rect l="0" t="0" r="0" b="0"/>
              <a:pathLst>
                <a:path w="62426" h="47648">
                  <a:moveTo>
                    <a:pt x="58298" y="0"/>
                  </a:moveTo>
                  <a:lnTo>
                    <a:pt x="0" y="47647"/>
                  </a:lnTo>
                  <a:lnTo>
                    <a:pt x="0" y="47647"/>
                  </a:lnTo>
                  <a:lnTo>
                    <a:pt x="62425" y="453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任意多边形 96"/>
            <p:cNvSpPr/>
            <p:nvPr/>
          </p:nvSpPr>
          <p:spPr>
            <a:xfrm>
              <a:off x="3832260" y="1953590"/>
              <a:ext cx="472535" cy="184105"/>
            </a:xfrm>
            <a:custGeom>
              <a:avLst/>
              <a:gdLst/>
              <a:ahLst/>
              <a:cxnLst/>
              <a:rect l="0" t="0" r="0" b="0"/>
              <a:pathLst>
                <a:path w="472535" h="184105">
                  <a:moveTo>
                    <a:pt x="472534" y="19612"/>
                  </a:moveTo>
                  <a:lnTo>
                    <a:pt x="0" y="0"/>
                  </a:lnTo>
                  <a:lnTo>
                    <a:pt x="0" y="0"/>
                  </a:lnTo>
                  <a:lnTo>
                    <a:pt x="184104" y="18410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任意多边形 97"/>
            <p:cNvSpPr/>
            <p:nvPr/>
          </p:nvSpPr>
          <p:spPr>
            <a:xfrm>
              <a:off x="4016364" y="1973202"/>
              <a:ext cx="288431" cy="164493"/>
            </a:xfrm>
            <a:custGeom>
              <a:avLst/>
              <a:gdLst/>
              <a:ahLst/>
              <a:cxnLst/>
              <a:rect l="0" t="0" r="0" b="0"/>
              <a:pathLst>
                <a:path w="288431" h="164493">
                  <a:moveTo>
                    <a:pt x="246742" y="87734"/>
                  </a:moveTo>
                  <a:lnTo>
                    <a:pt x="288430" y="0"/>
                  </a:lnTo>
                  <a:lnTo>
                    <a:pt x="288430" y="0"/>
                  </a:lnTo>
                  <a:lnTo>
                    <a:pt x="0" y="16449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任意多边形 98"/>
            <p:cNvSpPr/>
            <p:nvPr/>
          </p:nvSpPr>
          <p:spPr>
            <a:xfrm>
              <a:off x="4016364" y="2060936"/>
              <a:ext cx="246743" cy="88907"/>
            </a:xfrm>
            <a:custGeom>
              <a:avLst/>
              <a:gdLst/>
              <a:ahLst/>
              <a:cxnLst/>
              <a:rect l="0" t="0" r="0" b="0"/>
              <a:pathLst>
                <a:path w="246743" h="88907">
                  <a:moveTo>
                    <a:pt x="173843" y="88906"/>
                  </a:moveTo>
                  <a:lnTo>
                    <a:pt x="246742" y="0"/>
                  </a:lnTo>
                  <a:lnTo>
                    <a:pt x="246742" y="0"/>
                  </a:lnTo>
                  <a:lnTo>
                    <a:pt x="0" y="7675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任意多边形 99"/>
            <p:cNvSpPr/>
            <p:nvPr/>
          </p:nvSpPr>
          <p:spPr>
            <a:xfrm>
              <a:off x="3961032" y="2407557"/>
              <a:ext cx="31213" cy="95565"/>
            </a:xfrm>
            <a:custGeom>
              <a:avLst/>
              <a:gdLst/>
              <a:ahLst/>
              <a:cxnLst/>
              <a:rect l="0" t="0" r="0" b="0"/>
              <a:pathLst>
                <a:path w="31213" h="95565">
                  <a:moveTo>
                    <a:pt x="0" y="95564"/>
                  </a:moveTo>
                  <a:lnTo>
                    <a:pt x="31212" y="94393"/>
                  </a:lnTo>
                  <a:lnTo>
                    <a:pt x="31212" y="94393"/>
                  </a:lnTo>
                  <a:lnTo>
                    <a:pt x="1585"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任意多边形 100"/>
            <p:cNvSpPr/>
            <p:nvPr/>
          </p:nvSpPr>
          <p:spPr>
            <a:xfrm>
              <a:off x="3962617" y="2407557"/>
              <a:ext cx="71316" cy="94394"/>
            </a:xfrm>
            <a:custGeom>
              <a:avLst/>
              <a:gdLst/>
              <a:ahLst/>
              <a:cxnLst/>
              <a:rect l="0" t="0" r="0" b="0"/>
              <a:pathLst>
                <a:path w="71316" h="94394">
                  <a:moveTo>
                    <a:pt x="29627" y="94393"/>
                  </a:moveTo>
                  <a:lnTo>
                    <a:pt x="71315" y="6659"/>
                  </a:lnTo>
                  <a:lnTo>
                    <a:pt x="71315" y="6659"/>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任意多边形 101"/>
            <p:cNvSpPr/>
            <p:nvPr/>
          </p:nvSpPr>
          <p:spPr>
            <a:xfrm>
              <a:off x="3962617" y="2326481"/>
              <a:ext cx="113003" cy="87736"/>
            </a:xfrm>
            <a:custGeom>
              <a:avLst/>
              <a:gdLst/>
              <a:ahLst/>
              <a:cxnLst/>
              <a:rect l="0" t="0" r="0" b="0"/>
              <a:pathLst>
                <a:path w="113003" h="87736">
                  <a:moveTo>
                    <a:pt x="71315" y="87735"/>
                  </a:moveTo>
                  <a:lnTo>
                    <a:pt x="113002" y="0"/>
                  </a:lnTo>
                  <a:lnTo>
                    <a:pt x="113002" y="0"/>
                  </a:lnTo>
                  <a:lnTo>
                    <a:pt x="0" y="8107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任意多边形 102"/>
            <p:cNvSpPr/>
            <p:nvPr/>
          </p:nvSpPr>
          <p:spPr>
            <a:xfrm>
              <a:off x="3724765" y="2407557"/>
              <a:ext cx="237853" cy="95565"/>
            </a:xfrm>
            <a:custGeom>
              <a:avLst/>
              <a:gdLst/>
              <a:ahLst/>
              <a:cxnLst/>
              <a:rect l="0" t="0" r="0" b="0"/>
              <a:pathLst>
                <a:path w="237853" h="95565">
                  <a:moveTo>
                    <a:pt x="0" y="85759"/>
                  </a:moveTo>
                  <a:lnTo>
                    <a:pt x="236267" y="95564"/>
                  </a:lnTo>
                  <a:lnTo>
                    <a:pt x="236267" y="95564"/>
                  </a:lnTo>
                  <a:lnTo>
                    <a:pt x="23785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任意多边形 103"/>
            <p:cNvSpPr/>
            <p:nvPr/>
          </p:nvSpPr>
          <p:spPr>
            <a:xfrm>
              <a:off x="3870565" y="2137694"/>
              <a:ext cx="205055" cy="188788"/>
            </a:xfrm>
            <a:custGeom>
              <a:avLst/>
              <a:gdLst/>
              <a:ahLst/>
              <a:cxnLst/>
              <a:rect l="0" t="0" r="0" b="0"/>
              <a:pathLst>
                <a:path w="205055" h="188788">
                  <a:moveTo>
                    <a:pt x="205054" y="188787"/>
                  </a:moveTo>
                  <a:lnTo>
                    <a:pt x="145799" y="0"/>
                  </a:lnTo>
                  <a:lnTo>
                    <a:pt x="145799" y="0"/>
                  </a:lnTo>
                  <a:lnTo>
                    <a:pt x="0" y="17781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任意多边形 104"/>
            <p:cNvSpPr/>
            <p:nvPr/>
          </p:nvSpPr>
          <p:spPr>
            <a:xfrm>
              <a:off x="3870565" y="2315505"/>
              <a:ext cx="205055" cy="92053"/>
            </a:xfrm>
            <a:custGeom>
              <a:avLst/>
              <a:gdLst/>
              <a:ahLst/>
              <a:cxnLst/>
              <a:rect l="0" t="0" r="0" b="0"/>
              <a:pathLst>
                <a:path w="205055" h="92053">
                  <a:moveTo>
                    <a:pt x="92052" y="92052"/>
                  </a:moveTo>
                  <a:lnTo>
                    <a:pt x="205054" y="10976"/>
                  </a:lnTo>
                  <a:lnTo>
                    <a:pt x="205054" y="10976"/>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任意多边形 105"/>
            <p:cNvSpPr/>
            <p:nvPr/>
          </p:nvSpPr>
          <p:spPr>
            <a:xfrm>
              <a:off x="3724765" y="2315505"/>
              <a:ext cx="237853" cy="177812"/>
            </a:xfrm>
            <a:custGeom>
              <a:avLst/>
              <a:gdLst/>
              <a:ahLst/>
              <a:cxnLst/>
              <a:rect l="0" t="0" r="0" b="0"/>
              <a:pathLst>
                <a:path w="237853" h="177812">
                  <a:moveTo>
                    <a:pt x="0" y="177811"/>
                  </a:moveTo>
                  <a:lnTo>
                    <a:pt x="237852" y="92052"/>
                  </a:lnTo>
                  <a:lnTo>
                    <a:pt x="237852" y="92052"/>
                  </a:lnTo>
                  <a:lnTo>
                    <a:pt x="1458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任意多边形 106"/>
            <p:cNvSpPr/>
            <p:nvPr/>
          </p:nvSpPr>
          <p:spPr>
            <a:xfrm>
              <a:off x="4075619" y="2229746"/>
              <a:ext cx="62426" cy="96736"/>
            </a:xfrm>
            <a:custGeom>
              <a:avLst/>
              <a:gdLst/>
              <a:ahLst/>
              <a:cxnLst/>
              <a:rect l="0" t="0" r="0" b="0"/>
              <a:pathLst>
                <a:path w="62426" h="96736">
                  <a:moveTo>
                    <a:pt x="0" y="96735"/>
                  </a:moveTo>
                  <a:lnTo>
                    <a:pt x="62425" y="94394"/>
                  </a:lnTo>
                  <a:lnTo>
                    <a:pt x="62425" y="94394"/>
                  </a:lnTo>
                  <a:lnTo>
                    <a:pt x="3279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任意多边形 107"/>
            <p:cNvSpPr/>
            <p:nvPr/>
          </p:nvSpPr>
          <p:spPr>
            <a:xfrm>
              <a:off x="4108416" y="2229746"/>
              <a:ext cx="40104" cy="94395"/>
            </a:xfrm>
            <a:custGeom>
              <a:avLst/>
              <a:gdLst/>
              <a:ahLst/>
              <a:cxnLst/>
              <a:rect l="0" t="0" r="0" b="0"/>
              <a:pathLst>
                <a:path w="40104" h="94395">
                  <a:moveTo>
                    <a:pt x="29628" y="94394"/>
                  </a:moveTo>
                  <a:lnTo>
                    <a:pt x="40103" y="7830"/>
                  </a:lnTo>
                  <a:lnTo>
                    <a:pt x="40103" y="783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任意多边形 108"/>
            <p:cNvSpPr/>
            <p:nvPr/>
          </p:nvSpPr>
          <p:spPr>
            <a:xfrm>
              <a:off x="4016364" y="2137694"/>
              <a:ext cx="92053" cy="188788"/>
            </a:xfrm>
            <a:custGeom>
              <a:avLst/>
              <a:gdLst/>
              <a:ahLst/>
              <a:cxnLst/>
              <a:rect l="0" t="0" r="0" b="0"/>
              <a:pathLst>
                <a:path w="92053" h="188788">
                  <a:moveTo>
                    <a:pt x="0" y="0"/>
                  </a:moveTo>
                  <a:lnTo>
                    <a:pt x="59255" y="188787"/>
                  </a:lnTo>
                  <a:lnTo>
                    <a:pt x="59255" y="188787"/>
                  </a:lnTo>
                  <a:lnTo>
                    <a:pt x="92052" y="9205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任意多边形 109"/>
            <p:cNvSpPr/>
            <p:nvPr/>
          </p:nvSpPr>
          <p:spPr>
            <a:xfrm>
              <a:off x="4108416" y="2149842"/>
              <a:ext cx="81792" cy="87735"/>
            </a:xfrm>
            <a:custGeom>
              <a:avLst/>
              <a:gdLst/>
              <a:ahLst/>
              <a:cxnLst/>
              <a:rect l="0" t="0" r="0" b="0"/>
              <a:pathLst>
                <a:path w="81792" h="87735">
                  <a:moveTo>
                    <a:pt x="40103" y="87734"/>
                  </a:moveTo>
                  <a:lnTo>
                    <a:pt x="81791" y="0"/>
                  </a:lnTo>
                  <a:lnTo>
                    <a:pt x="81791" y="0"/>
                  </a:lnTo>
                  <a:lnTo>
                    <a:pt x="0" y="7990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任意多边形 110"/>
            <p:cNvSpPr/>
            <p:nvPr/>
          </p:nvSpPr>
          <p:spPr>
            <a:xfrm>
              <a:off x="4016364" y="2137694"/>
              <a:ext cx="173844" cy="92053"/>
            </a:xfrm>
            <a:custGeom>
              <a:avLst/>
              <a:gdLst/>
              <a:ahLst/>
              <a:cxnLst/>
              <a:rect l="0" t="0" r="0" b="0"/>
              <a:pathLst>
                <a:path w="173844" h="92053">
                  <a:moveTo>
                    <a:pt x="173843" y="12148"/>
                  </a:moveTo>
                  <a:lnTo>
                    <a:pt x="0" y="0"/>
                  </a:lnTo>
                  <a:lnTo>
                    <a:pt x="0" y="0"/>
                  </a:lnTo>
                  <a:lnTo>
                    <a:pt x="92052" y="9205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任意多边形 111"/>
            <p:cNvSpPr/>
            <p:nvPr/>
          </p:nvSpPr>
          <p:spPr>
            <a:xfrm>
              <a:off x="3671018" y="2763178"/>
              <a:ext cx="133741" cy="93224"/>
            </a:xfrm>
            <a:custGeom>
              <a:avLst/>
              <a:gdLst/>
              <a:ahLst/>
              <a:cxnLst/>
              <a:rect l="0" t="0" r="0" b="0"/>
              <a:pathLst>
                <a:path w="133741" h="93224">
                  <a:moveTo>
                    <a:pt x="60840" y="93223"/>
                  </a:moveTo>
                  <a:lnTo>
                    <a:pt x="133740" y="4318"/>
                  </a:lnTo>
                  <a:lnTo>
                    <a:pt x="133740" y="4318"/>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任意多边形 112"/>
            <p:cNvSpPr/>
            <p:nvPr/>
          </p:nvSpPr>
          <p:spPr>
            <a:xfrm>
              <a:off x="3671018" y="2679761"/>
              <a:ext cx="175428" cy="87736"/>
            </a:xfrm>
            <a:custGeom>
              <a:avLst/>
              <a:gdLst/>
              <a:ahLst/>
              <a:cxnLst/>
              <a:rect l="0" t="0" r="0" b="0"/>
              <a:pathLst>
                <a:path w="175428" h="87736">
                  <a:moveTo>
                    <a:pt x="133740" y="87735"/>
                  </a:moveTo>
                  <a:lnTo>
                    <a:pt x="175427" y="0"/>
                  </a:lnTo>
                  <a:lnTo>
                    <a:pt x="175427" y="0"/>
                  </a:lnTo>
                  <a:lnTo>
                    <a:pt x="0" y="8341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任意多边形 113"/>
            <p:cNvSpPr/>
            <p:nvPr/>
          </p:nvSpPr>
          <p:spPr>
            <a:xfrm>
              <a:off x="3816817" y="2585368"/>
              <a:ext cx="102528" cy="94394"/>
            </a:xfrm>
            <a:custGeom>
              <a:avLst/>
              <a:gdLst/>
              <a:ahLst/>
              <a:cxnLst/>
              <a:rect l="0" t="0" r="0" b="0"/>
              <a:pathLst>
                <a:path w="102528" h="94394">
                  <a:moveTo>
                    <a:pt x="29628" y="94393"/>
                  </a:moveTo>
                  <a:lnTo>
                    <a:pt x="102527" y="5488"/>
                  </a:lnTo>
                  <a:lnTo>
                    <a:pt x="102527" y="5488"/>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任意多边形 114"/>
            <p:cNvSpPr/>
            <p:nvPr/>
          </p:nvSpPr>
          <p:spPr>
            <a:xfrm>
              <a:off x="3816817" y="2503121"/>
              <a:ext cx="144216" cy="87736"/>
            </a:xfrm>
            <a:custGeom>
              <a:avLst/>
              <a:gdLst/>
              <a:ahLst/>
              <a:cxnLst/>
              <a:rect l="0" t="0" r="0" b="0"/>
              <a:pathLst>
                <a:path w="144216" h="87736">
                  <a:moveTo>
                    <a:pt x="102527" y="87735"/>
                  </a:moveTo>
                  <a:lnTo>
                    <a:pt x="144215" y="0"/>
                  </a:lnTo>
                  <a:lnTo>
                    <a:pt x="144215" y="0"/>
                  </a:lnTo>
                  <a:lnTo>
                    <a:pt x="0" y="8224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任意多边形 115"/>
            <p:cNvSpPr/>
            <p:nvPr/>
          </p:nvSpPr>
          <p:spPr>
            <a:xfrm>
              <a:off x="3724765" y="2493316"/>
              <a:ext cx="236268" cy="92053"/>
            </a:xfrm>
            <a:custGeom>
              <a:avLst/>
              <a:gdLst/>
              <a:ahLst/>
              <a:cxnLst/>
              <a:rect l="0" t="0" r="0" b="0"/>
              <a:pathLst>
                <a:path w="236268" h="92053">
                  <a:moveTo>
                    <a:pt x="236267" y="9805"/>
                  </a:moveTo>
                  <a:lnTo>
                    <a:pt x="0" y="0"/>
                  </a:lnTo>
                  <a:lnTo>
                    <a:pt x="0" y="0"/>
                  </a:lnTo>
                  <a:lnTo>
                    <a:pt x="92052" y="9205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任意多边形 116"/>
            <p:cNvSpPr/>
            <p:nvPr/>
          </p:nvSpPr>
          <p:spPr>
            <a:xfrm>
              <a:off x="3671018" y="2585368"/>
              <a:ext cx="175428" cy="177811"/>
            </a:xfrm>
            <a:custGeom>
              <a:avLst/>
              <a:gdLst/>
              <a:ahLst/>
              <a:cxnLst/>
              <a:rect l="0" t="0" r="0" b="0"/>
              <a:pathLst>
                <a:path w="175428" h="177811">
                  <a:moveTo>
                    <a:pt x="0" y="177810"/>
                  </a:moveTo>
                  <a:lnTo>
                    <a:pt x="175427" y="94393"/>
                  </a:lnTo>
                  <a:lnTo>
                    <a:pt x="175427" y="94393"/>
                  </a:lnTo>
                  <a:lnTo>
                    <a:pt x="14579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任意多边形 117"/>
            <p:cNvSpPr/>
            <p:nvPr/>
          </p:nvSpPr>
          <p:spPr>
            <a:xfrm>
              <a:off x="3251201" y="1088572"/>
              <a:ext cx="1282768" cy="531351"/>
            </a:xfrm>
            <a:custGeom>
              <a:avLst/>
              <a:gdLst/>
              <a:ahLst/>
              <a:cxnLst/>
              <a:rect l="0" t="0" r="0" b="0"/>
              <a:pathLst>
                <a:path w="1282768" h="531351">
                  <a:moveTo>
                    <a:pt x="1282767" y="531350"/>
                  </a:moveTo>
                  <a:lnTo>
                    <a:pt x="0" y="0"/>
                  </a:lnTo>
                  <a:lnTo>
                    <a:pt x="0" y="0"/>
                  </a:lnTo>
                  <a:lnTo>
                    <a:pt x="290529" y="43250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任意多边形 118"/>
            <p:cNvSpPr/>
            <p:nvPr/>
          </p:nvSpPr>
          <p:spPr>
            <a:xfrm>
              <a:off x="3686995" y="1737335"/>
              <a:ext cx="732387" cy="216256"/>
            </a:xfrm>
            <a:custGeom>
              <a:avLst/>
              <a:gdLst/>
              <a:ahLst/>
              <a:cxnLst/>
              <a:rect l="0" t="0" r="0" b="0"/>
              <a:pathLst>
                <a:path w="732387" h="216256">
                  <a:moveTo>
                    <a:pt x="145265" y="216255"/>
                  </a:moveTo>
                  <a:lnTo>
                    <a:pt x="732386" y="59227"/>
                  </a:lnTo>
                  <a:lnTo>
                    <a:pt x="732386" y="59227"/>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任意多边形 119"/>
            <p:cNvSpPr/>
            <p:nvPr/>
          </p:nvSpPr>
          <p:spPr>
            <a:xfrm>
              <a:off x="3686995" y="1619922"/>
              <a:ext cx="846974" cy="176641"/>
            </a:xfrm>
            <a:custGeom>
              <a:avLst/>
              <a:gdLst/>
              <a:ahLst/>
              <a:cxnLst/>
              <a:rect l="0" t="0" r="0" b="0"/>
              <a:pathLst>
                <a:path w="846974" h="176641">
                  <a:moveTo>
                    <a:pt x="732386" y="176640"/>
                  </a:moveTo>
                  <a:lnTo>
                    <a:pt x="846973" y="0"/>
                  </a:lnTo>
                  <a:lnTo>
                    <a:pt x="846973" y="0"/>
                  </a:lnTo>
                  <a:lnTo>
                    <a:pt x="0" y="11741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任意多边形 120"/>
            <p:cNvSpPr/>
            <p:nvPr/>
          </p:nvSpPr>
          <p:spPr>
            <a:xfrm>
              <a:off x="3541730" y="1521081"/>
              <a:ext cx="992239" cy="216255"/>
            </a:xfrm>
            <a:custGeom>
              <a:avLst/>
              <a:gdLst/>
              <a:ahLst/>
              <a:cxnLst/>
              <a:rect l="0" t="0" r="0" b="0"/>
              <a:pathLst>
                <a:path w="992239" h="216255">
                  <a:moveTo>
                    <a:pt x="992238" y="98841"/>
                  </a:moveTo>
                  <a:lnTo>
                    <a:pt x="0" y="0"/>
                  </a:lnTo>
                  <a:lnTo>
                    <a:pt x="0" y="0"/>
                  </a:lnTo>
                  <a:lnTo>
                    <a:pt x="145265" y="21625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任意多边形 121"/>
            <p:cNvSpPr/>
            <p:nvPr/>
          </p:nvSpPr>
          <p:spPr>
            <a:xfrm>
              <a:off x="3511567" y="1737335"/>
              <a:ext cx="175429" cy="269864"/>
            </a:xfrm>
            <a:custGeom>
              <a:avLst/>
              <a:gdLst/>
              <a:ahLst/>
              <a:cxnLst/>
              <a:rect l="0" t="0" r="0" b="0"/>
              <a:pathLst>
                <a:path w="175429" h="269864">
                  <a:moveTo>
                    <a:pt x="0" y="83377"/>
                  </a:moveTo>
                  <a:lnTo>
                    <a:pt x="121681" y="269863"/>
                  </a:lnTo>
                  <a:lnTo>
                    <a:pt x="121681" y="269863"/>
                  </a:lnTo>
                  <a:lnTo>
                    <a:pt x="17542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任意多边形 122"/>
            <p:cNvSpPr/>
            <p:nvPr/>
          </p:nvSpPr>
          <p:spPr>
            <a:xfrm>
              <a:off x="3633248" y="1737335"/>
              <a:ext cx="199013" cy="269864"/>
            </a:xfrm>
            <a:custGeom>
              <a:avLst/>
              <a:gdLst/>
              <a:ahLst/>
              <a:cxnLst/>
              <a:rect l="0" t="0" r="0" b="0"/>
              <a:pathLst>
                <a:path w="199013" h="269864">
                  <a:moveTo>
                    <a:pt x="0" y="269863"/>
                  </a:moveTo>
                  <a:lnTo>
                    <a:pt x="199012" y="216255"/>
                  </a:lnTo>
                  <a:lnTo>
                    <a:pt x="199012" y="216255"/>
                  </a:lnTo>
                  <a:lnTo>
                    <a:pt x="5374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任意多边形 123"/>
            <p:cNvSpPr/>
            <p:nvPr/>
          </p:nvSpPr>
          <p:spPr>
            <a:xfrm>
              <a:off x="3487983" y="1737335"/>
              <a:ext cx="199013" cy="83378"/>
            </a:xfrm>
            <a:custGeom>
              <a:avLst/>
              <a:gdLst/>
              <a:ahLst/>
              <a:cxnLst/>
              <a:rect l="0" t="0" r="0" b="0"/>
              <a:pathLst>
                <a:path w="199013" h="83378">
                  <a:moveTo>
                    <a:pt x="0" y="53609"/>
                  </a:moveTo>
                  <a:lnTo>
                    <a:pt x="23584" y="83377"/>
                  </a:lnTo>
                  <a:lnTo>
                    <a:pt x="23584" y="83377"/>
                  </a:lnTo>
                  <a:lnTo>
                    <a:pt x="19901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任意多边形 124"/>
            <p:cNvSpPr/>
            <p:nvPr/>
          </p:nvSpPr>
          <p:spPr>
            <a:xfrm>
              <a:off x="3598386" y="2585368"/>
              <a:ext cx="218432" cy="177811"/>
            </a:xfrm>
            <a:custGeom>
              <a:avLst/>
              <a:gdLst/>
              <a:ahLst/>
              <a:cxnLst/>
              <a:rect l="0" t="0" r="0" b="0"/>
              <a:pathLst>
                <a:path w="218432" h="177811">
                  <a:moveTo>
                    <a:pt x="72632" y="177810"/>
                  </a:moveTo>
                  <a:lnTo>
                    <a:pt x="218431" y="0"/>
                  </a:lnTo>
                  <a:lnTo>
                    <a:pt x="218431" y="0"/>
                  </a:lnTo>
                  <a:lnTo>
                    <a:pt x="0" y="6968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任意多边形 125"/>
            <p:cNvSpPr/>
            <p:nvPr/>
          </p:nvSpPr>
          <p:spPr>
            <a:xfrm>
              <a:off x="3598386" y="2493316"/>
              <a:ext cx="218432" cy="161736"/>
            </a:xfrm>
            <a:custGeom>
              <a:avLst/>
              <a:gdLst/>
              <a:ahLst/>
              <a:cxnLst/>
              <a:rect l="0" t="0" r="0" b="0"/>
              <a:pathLst>
                <a:path w="218432" h="161736">
                  <a:moveTo>
                    <a:pt x="218431" y="92052"/>
                  </a:moveTo>
                  <a:lnTo>
                    <a:pt x="126379" y="0"/>
                  </a:lnTo>
                  <a:lnTo>
                    <a:pt x="126379" y="0"/>
                  </a:lnTo>
                  <a:lnTo>
                    <a:pt x="0" y="16173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任意多边形 126"/>
            <p:cNvSpPr/>
            <p:nvPr/>
          </p:nvSpPr>
          <p:spPr>
            <a:xfrm>
              <a:off x="3644144" y="2763178"/>
              <a:ext cx="87715" cy="134933"/>
            </a:xfrm>
            <a:custGeom>
              <a:avLst/>
              <a:gdLst/>
              <a:ahLst/>
              <a:cxnLst/>
              <a:rect l="0" t="0" r="0" b="0"/>
              <a:pathLst>
                <a:path w="87715" h="134933">
                  <a:moveTo>
                    <a:pt x="87714" y="93223"/>
                  </a:moveTo>
                  <a:lnTo>
                    <a:pt x="26874" y="0"/>
                  </a:lnTo>
                  <a:lnTo>
                    <a:pt x="26874" y="0"/>
                  </a:lnTo>
                  <a:lnTo>
                    <a:pt x="0" y="13493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8" name="任意多边形 127"/>
            <p:cNvSpPr/>
            <p:nvPr/>
          </p:nvSpPr>
          <p:spPr>
            <a:xfrm>
              <a:off x="3778513" y="1953590"/>
              <a:ext cx="237852" cy="269864"/>
            </a:xfrm>
            <a:custGeom>
              <a:avLst/>
              <a:gdLst/>
              <a:ahLst/>
              <a:cxnLst/>
              <a:rect l="0" t="0" r="0" b="0"/>
              <a:pathLst>
                <a:path w="237852" h="269864">
                  <a:moveTo>
                    <a:pt x="237851" y="184104"/>
                  </a:moveTo>
                  <a:lnTo>
                    <a:pt x="53747" y="0"/>
                  </a:lnTo>
                  <a:lnTo>
                    <a:pt x="53747" y="0"/>
                  </a:lnTo>
                  <a:lnTo>
                    <a:pt x="0" y="26986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任意多边形 128"/>
            <p:cNvSpPr/>
            <p:nvPr/>
          </p:nvSpPr>
          <p:spPr>
            <a:xfrm>
              <a:off x="3778513" y="2137694"/>
              <a:ext cx="237852" cy="177812"/>
            </a:xfrm>
            <a:custGeom>
              <a:avLst/>
              <a:gdLst/>
              <a:ahLst/>
              <a:cxnLst/>
              <a:rect l="0" t="0" r="0" b="0"/>
              <a:pathLst>
                <a:path w="237852" h="177812">
                  <a:moveTo>
                    <a:pt x="92052" y="177811"/>
                  </a:moveTo>
                  <a:lnTo>
                    <a:pt x="237851" y="0"/>
                  </a:lnTo>
                  <a:lnTo>
                    <a:pt x="237851" y="0"/>
                  </a:lnTo>
                  <a:lnTo>
                    <a:pt x="0" y="857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0" name="任意多边形 129"/>
            <p:cNvSpPr/>
            <p:nvPr/>
          </p:nvSpPr>
          <p:spPr>
            <a:xfrm>
              <a:off x="3633248" y="1953590"/>
              <a:ext cx="199013" cy="269864"/>
            </a:xfrm>
            <a:custGeom>
              <a:avLst/>
              <a:gdLst/>
              <a:ahLst/>
              <a:cxnLst/>
              <a:rect l="0" t="0" r="0" b="0"/>
              <a:pathLst>
                <a:path w="199013" h="269864">
                  <a:moveTo>
                    <a:pt x="199012" y="0"/>
                  </a:moveTo>
                  <a:lnTo>
                    <a:pt x="0" y="53608"/>
                  </a:lnTo>
                  <a:lnTo>
                    <a:pt x="0" y="53608"/>
                  </a:lnTo>
                  <a:lnTo>
                    <a:pt x="145265" y="26986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1" name="任意多边形 130"/>
            <p:cNvSpPr/>
            <p:nvPr/>
          </p:nvSpPr>
          <p:spPr>
            <a:xfrm>
              <a:off x="3552627" y="2277061"/>
              <a:ext cx="26875" cy="149816"/>
            </a:xfrm>
            <a:custGeom>
              <a:avLst/>
              <a:gdLst/>
              <a:ahLst/>
              <a:cxnLst/>
              <a:rect l="0" t="0" r="0" b="0"/>
              <a:pathLst>
                <a:path w="26875" h="149816">
                  <a:moveTo>
                    <a:pt x="26874" y="0"/>
                  </a:moveTo>
                  <a:lnTo>
                    <a:pt x="0" y="134931"/>
                  </a:lnTo>
                  <a:lnTo>
                    <a:pt x="0" y="134931"/>
                  </a:lnTo>
                  <a:lnTo>
                    <a:pt x="11792" y="14981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任意多边形 131"/>
            <p:cNvSpPr/>
            <p:nvPr/>
          </p:nvSpPr>
          <p:spPr>
            <a:xfrm>
              <a:off x="3316293" y="1271607"/>
              <a:ext cx="225438" cy="249475"/>
            </a:xfrm>
            <a:custGeom>
              <a:avLst/>
              <a:gdLst/>
              <a:ahLst/>
              <a:cxnLst/>
              <a:rect l="0" t="0" r="0" b="0"/>
              <a:pathLst>
                <a:path w="225438" h="249475">
                  <a:moveTo>
                    <a:pt x="65091" y="183035"/>
                  </a:moveTo>
                  <a:lnTo>
                    <a:pt x="225437" y="249474"/>
                  </a:lnTo>
                  <a:lnTo>
                    <a:pt x="225437" y="249474"/>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任意多边形 132"/>
            <p:cNvSpPr/>
            <p:nvPr/>
          </p:nvSpPr>
          <p:spPr>
            <a:xfrm>
              <a:off x="3251201" y="1088572"/>
              <a:ext cx="290530" cy="432510"/>
            </a:xfrm>
            <a:custGeom>
              <a:avLst/>
              <a:gdLst/>
              <a:ahLst/>
              <a:cxnLst/>
              <a:rect l="0" t="0" r="0" b="0"/>
              <a:pathLst>
                <a:path w="290530" h="432510">
                  <a:moveTo>
                    <a:pt x="290529" y="432509"/>
                  </a:moveTo>
                  <a:lnTo>
                    <a:pt x="0" y="0"/>
                  </a:lnTo>
                  <a:lnTo>
                    <a:pt x="0" y="0"/>
                  </a:lnTo>
                  <a:lnTo>
                    <a:pt x="32546" y="915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任意多边形 133"/>
            <p:cNvSpPr/>
            <p:nvPr/>
          </p:nvSpPr>
          <p:spPr>
            <a:xfrm>
              <a:off x="3283747" y="1180090"/>
              <a:ext cx="257984" cy="340992"/>
            </a:xfrm>
            <a:custGeom>
              <a:avLst/>
              <a:gdLst/>
              <a:ahLst/>
              <a:cxnLst/>
              <a:rect l="0" t="0" r="0" b="0"/>
              <a:pathLst>
                <a:path w="257984" h="340992">
                  <a:moveTo>
                    <a:pt x="32546" y="91517"/>
                  </a:moveTo>
                  <a:lnTo>
                    <a:pt x="257983" y="340991"/>
                  </a:lnTo>
                  <a:lnTo>
                    <a:pt x="257983" y="340991"/>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任意多边形 134"/>
            <p:cNvSpPr/>
            <p:nvPr/>
          </p:nvSpPr>
          <p:spPr>
            <a:xfrm>
              <a:off x="3329506" y="1423148"/>
              <a:ext cx="51879" cy="151542"/>
            </a:xfrm>
            <a:custGeom>
              <a:avLst/>
              <a:gdLst/>
              <a:ahLst/>
              <a:cxnLst/>
              <a:rect l="0" t="0" r="0" b="0"/>
              <a:pathLst>
                <a:path w="51879" h="151542">
                  <a:moveTo>
                    <a:pt x="13212" y="151541"/>
                  </a:moveTo>
                  <a:lnTo>
                    <a:pt x="51878" y="31494"/>
                  </a:lnTo>
                  <a:lnTo>
                    <a:pt x="51878" y="31494"/>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6" name="任意多边形 135"/>
            <p:cNvSpPr/>
            <p:nvPr/>
          </p:nvSpPr>
          <p:spPr>
            <a:xfrm>
              <a:off x="2990834" y="1423148"/>
              <a:ext cx="351885" cy="397565"/>
            </a:xfrm>
            <a:custGeom>
              <a:avLst/>
              <a:gdLst/>
              <a:ahLst/>
              <a:cxnLst/>
              <a:rect l="0" t="0" r="0" b="0"/>
              <a:pathLst>
                <a:path w="351885" h="397565">
                  <a:moveTo>
                    <a:pt x="0" y="397564"/>
                  </a:moveTo>
                  <a:lnTo>
                    <a:pt x="351884" y="151541"/>
                  </a:lnTo>
                  <a:lnTo>
                    <a:pt x="351884" y="151541"/>
                  </a:lnTo>
                  <a:lnTo>
                    <a:pt x="33867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7" name="任意多边形 136"/>
            <p:cNvSpPr/>
            <p:nvPr/>
          </p:nvSpPr>
          <p:spPr>
            <a:xfrm>
              <a:off x="3283747" y="1180090"/>
              <a:ext cx="32547" cy="151542"/>
            </a:xfrm>
            <a:custGeom>
              <a:avLst/>
              <a:gdLst/>
              <a:ahLst/>
              <a:cxnLst/>
              <a:rect l="0" t="0" r="0" b="0"/>
              <a:pathLst>
                <a:path w="32547" h="151542">
                  <a:moveTo>
                    <a:pt x="32546" y="91517"/>
                  </a:moveTo>
                  <a:lnTo>
                    <a:pt x="0" y="0"/>
                  </a:lnTo>
                  <a:lnTo>
                    <a:pt x="0" y="0"/>
                  </a:lnTo>
                  <a:lnTo>
                    <a:pt x="13213" y="15154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8" name="任意多边形 137"/>
            <p:cNvSpPr/>
            <p:nvPr/>
          </p:nvSpPr>
          <p:spPr>
            <a:xfrm>
              <a:off x="3296960" y="1271607"/>
              <a:ext cx="84425" cy="183036"/>
            </a:xfrm>
            <a:custGeom>
              <a:avLst/>
              <a:gdLst/>
              <a:ahLst/>
              <a:cxnLst/>
              <a:rect l="0" t="0" r="0" b="0"/>
              <a:pathLst>
                <a:path w="84425" h="183036">
                  <a:moveTo>
                    <a:pt x="84424" y="183035"/>
                  </a:moveTo>
                  <a:lnTo>
                    <a:pt x="19333" y="0"/>
                  </a:lnTo>
                  <a:lnTo>
                    <a:pt x="19333" y="0"/>
                  </a:lnTo>
                  <a:lnTo>
                    <a:pt x="0" y="6002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9" name="任意多边形 138"/>
            <p:cNvSpPr/>
            <p:nvPr/>
          </p:nvSpPr>
          <p:spPr>
            <a:xfrm>
              <a:off x="3296960" y="1331631"/>
              <a:ext cx="84425" cy="123012"/>
            </a:xfrm>
            <a:custGeom>
              <a:avLst/>
              <a:gdLst/>
              <a:ahLst/>
              <a:cxnLst/>
              <a:rect l="0" t="0" r="0" b="0"/>
              <a:pathLst>
                <a:path w="84425" h="123012">
                  <a:moveTo>
                    <a:pt x="32546" y="91517"/>
                  </a:moveTo>
                  <a:lnTo>
                    <a:pt x="84424" y="123011"/>
                  </a:lnTo>
                  <a:lnTo>
                    <a:pt x="84424" y="123011"/>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0" name="任意多边形 139"/>
            <p:cNvSpPr/>
            <p:nvPr/>
          </p:nvSpPr>
          <p:spPr>
            <a:xfrm>
              <a:off x="2990834" y="1331631"/>
              <a:ext cx="338673" cy="489082"/>
            </a:xfrm>
            <a:custGeom>
              <a:avLst/>
              <a:gdLst/>
              <a:ahLst/>
              <a:cxnLst/>
              <a:rect l="0" t="0" r="0" b="0"/>
              <a:pathLst>
                <a:path w="338673" h="489082">
                  <a:moveTo>
                    <a:pt x="0" y="489081"/>
                  </a:moveTo>
                  <a:lnTo>
                    <a:pt x="338672" y="91517"/>
                  </a:lnTo>
                  <a:lnTo>
                    <a:pt x="338672" y="91517"/>
                  </a:lnTo>
                  <a:lnTo>
                    <a:pt x="30612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1" name="任意多边形 140"/>
            <p:cNvSpPr/>
            <p:nvPr/>
          </p:nvSpPr>
          <p:spPr>
            <a:xfrm>
              <a:off x="3388477" y="1790944"/>
              <a:ext cx="123091" cy="29769"/>
            </a:xfrm>
            <a:custGeom>
              <a:avLst/>
              <a:gdLst/>
              <a:ahLst/>
              <a:cxnLst/>
              <a:rect l="0" t="0" r="0" b="0"/>
              <a:pathLst>
                <a:path w="123091" h="29769">
                  <a:moveTo>
                    <a:pt x="123090" y="29768"/>
                  </a:moveTo>
                  <a:lnTo>
                    <a:pt x="99506" y="0"/>
                  </a:lnTo>
                  <a:lnTo>
                    <a:pt x="99506" y="0"/>
                  </a:lnTo>
                  <a:lnTo>
                    <a:pt x="0" y="2680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2" name="任意多边形 141"/>
            <p:cNvSpPr/>
            <p:nvPr/>
          </p:nvSpPr>
          <p:spPr>
            <a:xfrm>
              <a:off x="3388477" y="1817748"/>
              <a:ext cx="123091" cy="91518"/>
            </a:xfrm>
            <a:custGeom>
              <a:avLst/>
              <a:gdLst/>
              <a:ahLst/>
              <a:cxnLst/>
              <a:rect l="0" t="0" r="0" b="0"/>
              <a:pathLst>
                <a:path w="123091" h="91518">
                  <a:moveTo>
                    <a:pt x="32546" y="91517"/>
                  </a:moveTo>
                  <a:lnTo>
                    <a:pt x="123090" y="2964"/>
                  </a:lnTo>
                  <a:lnTo>
                    <a:pt x="123090" y="2964"/>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任意多边形 142"/>
            <p:cNvSpPr/>
            <p:nvPr/>
          </p:nvSpPr>
          <p:spPr>
            <a:xfrm>
              <a:off x="3388477" y="1757724"/>
              <a:ext cx="99507" cy="60025"/>
            </a:xfrm>
            <a:custGeom>
              <a:avLst/>
              <a:gdLst/>
              <a:ahLst/>
              <a:cxnLst/>
              <a:rect l="0" t="0" r="0" b="0"/>
              <a:pathLst>
                <a:path w="99507" h="60025">
                  <a:moveTo>
                    <a:pt x="99506" y="33220"/>
                  </a:moveTo>
                  <a:lnTo>
                    <a:pt x="19333" y="0"/>
                  </a:lnTo>
                  <a:lnTo>
                    <a:pt x="19333" y="0"/>
                  </a:lnTo>
                  <a:lnTo>
                    <a:pt x="0" y="6002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任意多边形 143"/>
            <p:cNvSpPr/>
            <p:nvPr/>
          </p:nvSpPr>
          <p:spPr>
            <a:xfrm>
              <a:off x="3571512" y="2729959"/>
              <a:ext cx="99507" cy="60024"/>
            </a:xfrm>
            <a:custGeom>
              <a:avLst/>
              <a:gdLst/>
              <a:ahLst/>
              <a:cxnLst/>
              <a:rect l="0" t="0" r="0" b="0"/>
              <a:pathLst>
                <a:path w="99507" h="60024">
                  <a:moveTo>
                    <a:pt x="0" y="60023"/>
                  </a:moveTo>
                  <a:lnTo>
                    <a:pt x="99506" y="33219"/>
                  </a:lnTo>
                  <a:lnTo>
                    <a:pt x="99506" y="33219"/>
                  </a:lnTo>
                  <a:lnTo>
                    <a:pt x="1933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5" name="任意多边形 144"/>
            <p:cNvSpPr/>
            <p:nvPr/>
          </p:nvSpPr>
          <p:spPr>
            <a:xfrm>
              <a:off x="3590845" y="2655051"/>
              <a:ext cx="80174" cy="108128"/>
            </a:xfrm>
            <a:custGeom>
              <a:avLst/>
              <a:gdLst/>
              <a:ahLst/>
              <a:cxnLst/>
              <a:rect l="0" t="0" r="0" b="0"/>
              <a:pathLst>
                <a:path w="80174" h="108128">
                  <a:moveTo>
                    <a:pt x="80173" y="108127"/>
                  </a:moveTo>
                  <a:lnTo>
                    <a:pt x="7541" y="0"/>
                  </a:lnTo>
                  <a:lnTo>
                    <a:pt x="7541" y="0"/>
                  </a:lnTo>
                  <a:lnTo>
                    <a:pt x="0" y="7490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任意多边形 145"/>
            <p:cNvSpPr/>
            <p:nvPr/>
          </p:nvSpPr>
          <p:spPr>
            <a:xfrm>
              <a:off x="3479995" y="2243842"/>
              <a:ext cx="99507" cy="60024"/>
            </a:xfrm>
            <a:custGeom>
              <a:avLst/>
              <a:gdLst/>
              <a:ahLst/>
              <a:cxnLst/>
              <a:rect l="0" t="0" r="0" b="0"/>
              <a:pathLst>
                <a:path w="99507" h="60024">
                  <a:moveTo>
                    <a:pt x="0" y="60023"/>
                  </a:moveTo>
                  <a:lnTo>
                    <a:pt x="99506" y="33219"/>
                  </a:lnTo>
                  <a:lnTo>
                    <a:pt x="99506" y="33219"/>
                  </a:lnTo>
                  <a:lnTo>
                    <a:pt x="1933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7" name="任意多边形 146"/>
            <p:cNvSpPr/>
            <p:nvPr/>
          </p:nvSpPr>
          <p:spPr>
            <a:xfrm>
              <a:off x="3499327" y="2168934"/>
              <a:ext cx="80175" cy="108128"/>
            </a:xfrm>
            <a:custGeom>
              <a:avLst/>
              <a:gdLst/>
              <a:ahLst/>
              <a:cxnLst/>
              <a:rect l="0" t="0" r="0" b="0"/>
              <a:pathLst>
                <a:path w="80175" h="108128">
                  <a:moveTo>
                    <a:pt x="80174" y="108127"/>
                  </a:moveTo>
                  <a:lnTo>
                    <a:pt x="7542" y="0"/>
                  </a:lnTo>
                  <a:lnTo>
                    <a:pt x="7542" y="0"/>
                  </a:lnTo>
                  <a:lnTo>
                    <a:pt x="0" y="7490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8" name="任意多边形 147"/>
            <p:cNvSpPr/>
            <p:nvPr/>
          </p:nvSpPr>
          <p:spPr>
            <a:xfrm>
              <a:off x="3571512" y="2763178"/>
              <a:ext cx="99507" cy="118323"/>
            </a:xfrm>
            <a:custGeom>
              <a:avLst/>
              <a:gdLst/>
              <a:ahLst/>
              <a:cxnLst/>
              <a:rect l="0" t="0" r="0" b="0"/>
              <a:pathLst>
                <a:path w="99507" h="118323">
                  <a:moveTo>
                    <a:pt x="99506" y="0"/>
                  </a:moveTo>
                  <a:lnTo>
                    <a:pt x="0" y="26804"/>
                  </a:lnTo>
                  <a:lnTo>
                    <a:pt x="0" y="26804"/>
                  </a:lnTo>
                  <a:lnTo>
                    <a:pt x="32546" y="11832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9" name="任意多边形 148"/>
            <p:cNvSpPr/>
            <p:nvPr/>
          </p:nvSpPr>
          <p:spPr>
            <a:xfrm>
              <a:off x="3604058" y="2763178"/>
              <a:ext cx="66961" cy="134933"/>
            </a:xfrm>
            <a:custGeom>
              <a:avLst/>
              <a:gdLst/>
              <a:ahLst/>
              <a:cxnLst/>
              <a:rect l="0" t="0" r="0" b="0"/>
              <a:pathLst>
                <a:path w="66961" h="134933">
                  <a:moveTo>
                    <a:pt x="40086" y="134932"/>
                  </a:moveTo>
                  <a:lnTo>
                    <a:pt x="66960" y="0"/>
                  </a:lnTo>
                  <a:lnTo>
                    <a:pt x="66960" y="0"/>
                  </a:lnTo>
                  <a:lnTo>
                    <a:pt x="0" y="11832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0" name="任意多边形 149"/>
            <p:cNvSpPr/>
            <p:nvPr/>
          </p:nvSpPr>
          <p:spPr>
            <a:xfrm>
              <a:off x="3525753" y="2546924"/>
              <a:ext cx="72634" cy="108128"/>
            </a:xfrm>
            <a:custGeom>
              <a:avLst/>
              <a:gdLst/>
              <a:ahLst/>
              <a:cxnLst/>
              <a:rect l="0" t="0" r="0" b="0"/>
              <a:pathLst>
                <a:path w="72634" h="108128">
                  <a:moveTo>
                    <a:pt x="72633" y="108127"/>
                  </a:moveTo>
                  <a:lnTo>
                    <a:pt x="0" y="0"/>
                  </a:lnTo>
                  <a:lnTo>
                    <a:pt x="0" y="0"/>
                  </a:lnTo>
                  <a:lnTo>
                    <a:pt x="32546" y="9151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1" name="任意多边形 150"/>
            <p:cNvSpPr/>
            <p:nvPr/>
          </p:nvSpPr>
          <p:spPr>
            <a:xfrm>
              <a:off x="3558299" y="2638441"/>
              <a:ext cx="40088" cy="91519"/>
            </a:xfrm>
            <a:custGeom>
              <a:avLst/>
              <a:gdLst/>
              <a:ahLst/>
              <a:cxnLst/>
              <a:rect l="0" t="0" r="0" b="0"/>
              <a:pathLst>
                <a:path w="40088" h="91519">
                  <a:moveTo>
                    <a:pt x="32546" y="91518"/>
                  </a:moveTo>
                  <a:lnTo>
                    <a:pt x="40087" y="16610"/>
                  </a:lnTo>
                  <a:lnTo>
                    <a:pt x="40087" y="1661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任意多边形 151"/>
            <p:cNvSpPr/>
            <p:nvPr/>
          </p:nvSpPr>
          <p:spPr>
            <a:xfrm>
              <a:off x="3479995" y="2277061"/>
              <a:ext cx="99507" cy="118323"/>
            </a:xfrm>
            <a:custGeom>
              <a:avLst/>
              <a:gdLst/>
              <a:ahLst/>
              <a:cxnLst/>
              <a:rect l="0" t="0" r="0" b="0"/>
              <a:pathLst>
                <a:path w="99507" h="118323">
                  <a:moveTo>
                    <a:pt x="99506" y="0"/>
                  </a:moveTo>
                  <a:lnTo>
                    <a:pt x="0" y="26804"/>
                  </a:lnTo>
                  <a:lnTo>
                    <a:pt x="0" y="26804"/>
                  </a:lnTo>
                  <a:lnTo>
                    <a:pt x="32546" y="11832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3" name="任意多边形 152"/>
            <p:cNvSpPr/>
            <p:nvPr/>
          </p:nvSpPr>
          <p:spPr>
            <a:xfrm>
              <a:off x="3512541" y="2277061"/>
              <a:ext cx="66961" cy="134932"/>
            </a:xfrm>
            <a:custGeom>
              <a:avLst/>
              <a:gdLst/>
              <a:ahLst/>
              <a:cxnLst/>
              <a:rect l="0" t="0" r="0" b="0"/>
              <a:pathLst>
                <a:path w="66961" h="134932">
                  <a:moveTo>
                    <a:pt x="40086" y="134931"/>
                  </a:moveTo>
                  <a:lnTo>
                    <a:pt x="66960" y="0"/>
                  </a:lnTo>
                  <a:lnTo>
                    <a:pt x="66960" y="0"/>
                  </a:lnTo>
                  <a:lnTo>
                    <a:pt x="0" y="11832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任意多边形 153"/>
            <p:cNvSpPr/>
            <p:nvPr/>
          </p:nvSpPr>
          <p:spPr>
            <a:xfrm>
              <a:off x="3512541" y="2395383"/>
              <a:ext cx="51879" cy="151542"/>
            </a:xfrm>
            <a:custGeom>
              <a:avLst/>
              <a:gdLst/>
              <a:ahLst/>
              <a:cxnLst/>
              <a:rect l="0" t="0" r="0" b="0"/>
              <a:pathLst>
                <a:path w="51879" h="151542">
                  <a:moveTo>
                    <a:pt x="13212" y="151541"/>
                  </a:moveTo>
                  <a:lnTo>
                    <a:pt x="51878" y="31493"/>
                  </a:lnTo>
                  <a:lnTo>
                    <a:pt x="51878" y="31493"/>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5" name="任意多边形 154"/>
            <p:cNvSpPr/>
            <p:nvPr/>
          </p:nvSpPr>
          <p:spPr>
            <a:xfrm>
              <a:off x="3512541" y="2395383"/>
              <a:ext cx="51879" cy="31494"/>
            </a:xfrm>
            <a:custGeom>
              <a:avLst/>
              <a:gdLst/>
              <a:ahLst/>
              <a:cxnLst/>
              <a:rect l="0" t="0" r="0" b="0"/>
              <a:pathLst>
                <a:path w="51879" h="31494">
                  <a:moveTo>
                    <a:pt x="51878" y="31493"/>
                  </a:moveTo>
                  <a:lnTo>
                    <a:pt x="40086" y="16609"/>
                  </a:lnTo>
                  <a:lnTo>
                    <a:pt x="40086" y="16609"/>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6" name="任意多边形 155"/>
            <p:cNvSpPr/>
            <p:nvPr/>
          </p:nvSpPr>
          <p:spPr>
            <a:xfrm>
              <a:off x="3446476" y="1637677"/>
              <a:ext cx="240520" cy="153268"/>
            </a:xfrm>
            <a:custGeom>
              <a:avLst/>
              <a:gdLst/>
              <a:ahLst/>
              <a:cxnLst/>
              <a:rect l="0" t="0" r="0" b="0"/>
              <a:pathLst>
                <a:path w="240520" h="153268">
                  <a:moveTo>
                    <a:pt x="41507" y="153267"/>
                  </a:moveTo>
                  <a:lnTo>
                    <a:pt x="240519" y="99658"/>
                  </a:lnTo>
                  <a:lnTo>
                    <a:pt x="240519" y="99658"/>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7" name="任意多边形 156"/>
            <p:cNvSpPr/>
            <p:nvPr/>
          </p:nvSpPr>
          <p:spPr>
            <a:xfrm>
              <a:off x="3446476" y="1521081"/>
              <a:ext cx="240520" cy="216255"/>
            </a:xfrm>
            <a:custGeom>
              <a:avLst/>
              <a:gdLst/>
              <a:ahLst/>
              <a:cxnLst/>
              <a:rect l="0" t="0" r="0" b="0"/>
              <a:pathLst>
                <a:path w="240520" h="216255">
                  <a:moveTo>
                    <a:pt x="240519" y="216254"/>
                  </a:moveTo>
                  <a:lnTo>
                    <a:pt x="95254" y="0"/>
                  </a:lnTo>
                  <a:lnTo>
                    <a:pt x="95254" y="0"/>
                  </a:lnTo>
                  <a:lnTo>
                    <a:pt x="0" y="11659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8" name="任意多边形 157"/>
            <p:cNvSpPr/>
            <p:nvPr/>
          </p:nvSpPr>
          <p:spPr>
            <a:xfrm>
              <a:off x="3381384" y="1454642"/>
              <a:ext cx="160347" cy="183036"/>
            </a:xfrm>
            <a:custGeom>
              <a:avLst/>
              <a:gdLst/>
              <a:ahLst/>
              <a:cxnLst/>
              <a:rect l="0" t="0" r="0" b="0"/>
              <a:pathLst>
                <a:path w="160347" h="183036">
                  <a:moveTo>
                    <a:pt x="160346" y="66439"/>
                  </a:moveTo>
                  <a:lnTo>
                    <a:pt x="0" y="0"/>
                  </a:lnTo>
                  <a:lnTo>
                    <a:pt x="0" y="0"/>
                  </a:lnTo>
                  <a:lnTo>
                    <a:pt x="65092" y="18303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9" name="任意多边形 158"/>
            <p:cNvSpPr/>
            <p:nvPr/>
          </p:nvSpPr>
          <p:spPr>
            <a:xfrm>
              <a:off x="3342718" y="1454642"/>
              <a:ext cx="103759" cy="183036"/>
            </a:xfrm>
            <a:custGeom>
              <a:avLst/>
              <a:gdLst/>
              <a:ahLst/>
              <a:cxnLst/>
              <a:rect l="0" t="0" r="0" b="0"/>
              <a:pathLst>
                <a:path w="103759" h="183036">
                  <a:moveTo>
                    <a:pt x="38666" y="0"/>
                  </a:moveTo>
                  <a:lnTo>
                    <a:pt x="0" y="120047"/>
                  </a:lnTo>
                  <a:lnTo>
                    <a:pt x="0" y="120047"/>
                  </a:lnTo>
                  <a:lnTo>
                    <a:pt x="103758" y="18303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0" name="任意多边形 159"/>
            <p:cNvSpPr/>
            <p:nvPr/>
          </p:nvSpPr>
          <p:spPr>
            <a:xfrm>
              <a:off x="3407810" y="1637677"/>
              <a:ext cx="80174" cy="153268"/>
            </a:xfrm>
            <a:custGeom>
              <a:avLst/>
              <a:gdLst/>
              <a:ahLst/>
              <a:cxnLst/>
              <a:rect l="0" t="0" r="0" b="0"/>
              <a:pathLst>
                <a:path w="80174" h="153268">
                  <a:moveTo>
                    <a:pt x="0" y="120047"/>
                  </a:moveTo>
                  <a:lnTo>
                    <a:pt x="80173" y="153267"/>
                  </a:lnTo>
                  <a:lnTo>
                    <a:pt x="80173" y="153267"/>
                  </a:lnTo>
                  <a:lnTo>
                    <a:pt x="3866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1" name="任意多边形 160"/>
            <p:cNvSpPr/>
            <p:nvPr/>
          </p:nvSpPr>
          <p:spPr>
            <a:xfrm>
              <a:off x="3375265" y="1637677"/>
              <a:ext cx="71212" cy="120048"/>
            </a:xfrm>
            <a:custGeom>
              <a:avLst/>
              <a:gdLst/>
              <a:ahLst/>
              <a:cxnLst/>
              <a:rect l="0" t="0" r="0" b="0"/>
              <a:pathLst>
                <a:path w="71212" h="120048">
                  <a:moveTo>
                    <a:pt x="0" y="28530"/>
                  </a:moveTo>
                  <a:lnTo>
                    <a:pt x="32545" y="120047"/>
                  </a:lnTo>
                  <a:lnTo>
                    <a:pt x="32545" y="120047"/>
                  </a:lnTo>
                  <a:lnTo>
                    <a:pt x="71211"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2" name="任意多边形 161"/>
            <p:cNvSpPr/>
            <p:nvPr/>
          </p:nvSpPr>
          <p:spPr>
            <a:xfrm>
              <a:off x="3342718" y="1574689"/>
              <a:ext cx="103759" cy="91519"/>
            </a:xfrm>
            <a:custGeom>
              <a:avLst/>
              <a:gdLst/>
              <a:ahLst/>
              <a:cxnLst/>
              <a:rect l="0" t="0" r="0" b="0"/>
              <a:pathLst>
                <a:path w="103759" h="91519">
                  <a:moveTo>
                    <a:pt x="0" y="0"/>
                  </a:moveTo>
                  <a:lnTo>
                    <a:pt x="32547" y="91518"/>
                  </a:lnTo>
                  <a:lnTo>
                    <a:pt x="32547" y="91518"/>
                  </a:lnTo>
                  <a:lnTo>
                    <a:pt x="103758" y="6298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3" name="任意多边形 162"/>
            <p:cNvSpPr/>
            <p:nvPr/>
          </p:nvSpPr>
          <p:spPr>
            <a:xfrm>
              <a:off x="3421023" y="1909265"/>
              <a:ext cx="51880" cy="151543"/>
            </a:xfrm>
            <a:custGeom>
              <a:avLst/>
              <a:gdLst/>
              <a:ahLst/>
              <a:cxnLst/>
              <a:rect l="0" t="0" r="0" b="0"/>
              <a:pathLst>
                <a:path w="51880" h="151543">
                  <a:moveTo>
                    <a:pt x="0" y="0"/>
                  </a:moveTo>
                  <a:lnTo>
                    <a:pt x="13213" y="151542"/>
                  </a:lnTo>
                  <a:lnTo>
                    <a:pt x="13213" y="151542"/>
                  </a:lnTo>
                  <a:lnTo>
                    <a:pt x="51879" y="3149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4" name="任意多边形 163"/>
            <p:cNvSpPr/>
            <p:nvPr/>
          </p:nvSpPr>
          <p:spPr>
            <a:xfrm>
              <a:off x="3472902" y="1820712"/>
              <a:ext cx="160347" cy="186487"/>
            </a:xfrm>
            <a:custGeom>
              <a:avLst/>
              <a:gdLst/>
              <a:ahLst/>
              <a:cxnLst/>
              <a:rect l="0" t="0" r="0" b="0"/>
              <a:pathLst>
                <a:path w="160347" h="186487">
                  <a:moveTo>
                    <a:pt x="160346" y="186486"/>
                  </a:moveTo>
                  <a:lnTo>
                    <a:pt x="38665" y="0"/>
                  </a:lnTo>
                  <a:lnTo>
                    <a:pt x="38665" y="0"/>
                  </a:lnTo>
                  <a:lnTo>
                    <a:pt x="0" y="12004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5" name="任意多边形 164"/>
            <p:cNvSpPr/>
            <p:nvPr/>
          </p:nvSpPr>
          <p:spPr>
            <a:xfrm>
              <a:off x="3421023" y="1820712"/>
              <a:ext cx="90545" cy="120048"/>
            </a:xfrm>
            <a:custGeom>
              <a:avLst/>
              <a:gdLst/>
              <a:ahLst/>
              <a:cxnLst/>
              <a:rect l="0" t="0" r="0" b="0"/>
              <a:pathLst>
                <a:path w="90545" h="120048">
                  <a:moveTo>
                    <a:pt x="90544" y="0"/>
                  </a:moveTo>
                  <a:lnTo>
                    <a:pt x="0" y="88553"/>
                  </a:lnTo>
                  <a:lnTo>
                    <a:pt x="0" y="88553"/>
                  </a:lnTo>
                  <a:lnTo>
                    <a:pt x="51879" y="12004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6" name="任意多边形 165"/>
            <p:cNvSpPr/>
            <p:nvPr/>
          </p:nvSpPr>
          <p:spPr>
            <a:xfrm>
              <a:off x="3506869" y="2123794"/>
              <a:ext cx="72633" cy="153268"/>
            </a:xfrm>
            <a:custGeom>
              <a:avLst/>
              <a:gdLst/>
              <a:ahLst/>
              <a:cxnLst/>
              <a:rect l="0" t="0" r="0" b="0"/>
              <a:pathLst>
                <a:path w="72633" h="153268">
                  <a:moveTo>
                    <a:pt x="0" y="45140"/>
                  </a:moveTo>
                  <a:lnTo>
                    <a:pt x="72632" y="153267"/>
                  </a:lnTo>
                  <a:lnTo>
                    <a:pt x="72632" y="153267"/>
                  </a:lnTo>
                  <a:lnTo>
                    <a:pt x="3112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7" name="任意多边形 166"/>
            <p:cNvSpPr/>
            <p:nvPr/>
          </p:nvSpPr>
          <p:spPr>
            <a:xfrm>
              <a:off x="3537993" y="2123794"/>
              <a:ext cx="240521" cy="153268"/>
            </a:xfrm>
            <a:custGeom>
              <a:avLst/>
              <a:gdLst/>
              <a:ahLst/>
              <a:cxnLst/>
              <a:rect l="0" t="0" r="0" b="0"/>
              <a:pathLst>
                <a:path w="240521" h="153268">
                  <a:moveTo>
                    <a:pt x="41508" y="153267"/>
                  </a:moveTo>
                  <a:lnTo>
                    <a:pt x="240520" y="99659"/>
                  </a:lnTo>
                  <a:lnTo>
                    <a:pt x="240520" y="99659"/>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8" name="任意多边形 167"/>
            <p:cNvSpPr/>
            <p:nvPr/>
          </p:nvSpPr>
          <p:spPr>
            <a:xfrm>
              <a:off x="3537993" y="2007198"/>
              <a:ext cx="240521" cy="216256"/>
            </a:xfrm>
            <a:custGeom>
              <a:avLst/>
              <a:gdLst/>
              <a:ahLst/>
              <a:cxnLst/>
              <a:rect l="0" t="0" r="0" b="0"/>
              <a:pathLst>
                <a:path w="240521" h="216256">
                  <a:moveTo>
                    <a:pt x="240520" y="216255"/>
                  </a:moveTo>
                  <a:lnTo>
                    <a:pt x="95255" y="0"/>
                  </a:lnTo>
                  <a:lnTo>
                    <a:pt x="95255" y="0"/>
                  </a:lnTo>
                  <a:lnTo>
                    <a:pt x="0" y="11659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9" name="任意多边形 168"/>
            <p:cNvSpPr/>
            <p:nvPr/>
          </p:nvSpPr>
          <p:spPr>
            <a:xfrm>
              <a:off x="3434236" y="2060807"/>
              <a:ext cx="103758" cy="91518"/>
            </a:xfrm>
            <a:custGeom>
              <a:avLst/>
              <a:gdLst/>
              <a:ahLst/>
              <a:cxnLst/>
              <a:rect l="0" t="0" r="0" b="0"/>
              <a:pathLst>
                <a:path w="103758" h="91518">
                  <a:moveTo>
                    <a:pt x="0" y="0"/>
                  </a:moveTo>
                  <a:lnTo>
                    <a:pt x="32546" y="91517"/>
                  </a:lnTo>
                  <a:lnTo>
                    <a:pt x="32546" y="91517"/>
                  </a:lnTo>
                  <a:lnTo>
                    <a:pt x="103757" y="6298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0" name="任意多边形 169"/>
            <p:cNvSpPr/>
            <p:nvPr/>
          </p:nvSpPr>
          <p:spPr>
            <a:xfrm>
              <a:off x="3466782" y="2123794"/>
              <a:ext cx="71212" cy="45141"/>
            </a:xfrm>
            <a:custGeom>
              <a:avLst/>
              <a:gdLst/>
              <a:ahLst/>
              <a:cxnLst/>
              <a:rect l="0" t="0" r="0" b="0"/>
              <a:pathLst>
                <a:path w="71212" h="45141">
                  <a:moveTo>
                    <a:pt x="0" y="28530"/>
                  </a:moveTo>
                  <a:lnTo>
                    <a:pt x="40087" y="45140"/>
                  </a:lnTo>
                  <a:lnTo>
                    <a:pt x="40087" y="45140"/>
                  </a:lnTo>
                  <a:lnTo>
                    <a:pt x="71211"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1" name="任意多边形 170"/>
            <p:cNvSpPr/>
            <p:nvPr/>
          </p:nvSpPr>
          <p:spPr>
            <a:xfrm>
              <a:off x="3472902" y="1940759"/>
              <a:ext cx="160347" cy="183036"/>
            </a:xfrm>
            <a:custGeom>
              <a:avLst/>
              <a:gdLst/>
              <a:ahLst/>
              <a:cxnLst/>
              <a:rect l="0" t="0" r="0" b="0"/>
              <a:pathLst>
                <a:path w="160347" h="183036">
                  <a:moveTo>
                    <a:pt x="160346" y="66439"/>
                  </a:moveTo>
                  <a:lnTo>
                    <a:pt x="0" y="0"/>
                  </a:lnTo>
                  <a:lnTo>
                    <a:pt x="0" y="0"/>
                  </a:lnTo>
                  <a:lnTo>
                    <a:pt x="65091" y="18303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2" name="任意多边形 171"/>
            <p:cNvSpPr/>
            <p:nvPr/>
          </p:nvSpPr>
          <p:spPr>
            <a:xfrm>
              <a:off x="3434236" y="1940759"/>
              <a:ext cx="103758" cy="183036"/>
            </a:xfrm>
            <a:custGeom>
              <a:avLst/>
              <a:gdLst/>
              <a:ahLst/>
              <a:cxnLst/>
              <a:rect l="0" t="0" r="0" b="0"/>
              <a:pathLst>
                <a:path w="103758" h="183036">
                  <a:moveTo>
                    <a:pt x="38666" y="0"/>
                  </a:moveTo>
                  <a:lnTo>
                    <a:pt x="0" y="120048"/>
                  </a:lnTo>
                  <a:lnTo>
                    <a:pt x="0" y="120048"/>
                  </a:lnTo>
                  <a:lnTo>
                    <a:pt x="103757" y="18303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3" name="任意多边形 172"/>
            <p:cNvSpPr/>
            <p:nvPr/>
          </p:nvSpPr>
          <p:spPr>
            <a:xfrm>
              <a:off x="2990834" y="1574689"/>
              <a:ext cx="351885" cy="246024"/>
            </a:xfrm>
            <a:custGeom>
              <a:avLst/>
              <a:gdLst/>
              <a:ahLst/>
              <a:cxnLst/>
              <a:rect l="0" t="0" r="0" b="0"/>
              <a:pathLst>
                <a:path w="351885" h="246024">
                  <a:moveTo>
                    <a:pt x="351884" y="0"/>
                  </a:moveTo>
                  <a:lnTo>
                    <a:pt x="0" y="246023"/>
                  </a:lnTo>
                  <a:lnTo>
                    <a:pt x="0" y="246023"/>
                  </a:lnTo>
                  <a:lnTo>
                    <a:pt x="260366" y="24602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4" name="任意多边形 173"/>
            <p:cNvSpPr/>
            <p:nvPr/>
          </p:nvSpPr>
          <p:spPr>
            <a:xfrm>
              <a:off x="3251200" y="1574689"/>
              <a:ext cx="124066" cy="246024"/>
            </a:xfrm>
            <a:custGeom>
              <a:avLst/>
              <a:gdLst/>
              <a:ahLst/>
              <a:cxnLst/>
              <a:rect l="0" t="0" r="0" b="0"/>
              <a:pathLst>
                <a:path w="124066" h="246024">
                  <a:moveTo>
                    <a:pt x="124065" y="91518"/>
                  </a:moveTo>
                  <a:lnTo>
                    <a:pt x="91518" y="0"/>
                  </a:lnTo>
                  <a:lnTo>
                    <a:pt x="91518" y="0"/>
                  </a:lnTo>
                  <a:lnTo>
                    <a:pt x="0" y="24602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5" name="任意多边形 174"/>
            <p:cNvSpPr/>
            <p:nvPr/>
          </p:nvSpPr>
          <p:spPr>
            <a:xfrm>
              <a:off x="3251200" y="1666207"/>
              <a:ext cx="156611" cy="154506"/>
            </a:xfrm>
            <a:custGeom>
              <a:avLst/>
              <a:gdLst/>
              <a:ahLst/>
              <a:cxnLst/>
              <a:rect l="0" t="0" r="0" b="0"/>
              <a:pathLst>
                <a:path w="156611" h="154506">
                  <a:moveTo>
                    <a:pt x="156610" y="91517"/>
                  </a:moveTo>
                  <a:lnTo>
                    <a:pt x="124065" y="0"/>
                  </a:lnTo>
                  <a:lnTo>
                    <a:pt x="124065" y="0"/>
                  </a:lnTo>
                  <a:lnTo>
                    <a:pt x="0" y="15450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6" name="任意多边形 175"/>
            <p:cNvSpPr/>
            <p:nvPr/>
          </p:nvSpPr>
          <p:spPr>
            <a:xfrm>
              <a:off x="3407810" y="2060807"/>
              <a:ext cx="58973" cy="91518"/>
            </a:xfrm>
            <a:custGeom>
              <a:avLst/>
              <a:gdLst/>
              <a:ahLst/>
              <a:cxnLst/>
              <a:rect l="0" t="0" r="0" b="0"/>
              <a:pathLst>
                <a:path w="58973" h="91518">
                  <a:moveTo>
                    <a:pt x="58972" y="91517"/>
                  </a:moveTo>
                  <a:lnTo>
                    <a:pt x="26426" y="0"/>
                  </a:lnTo>
                  <a:lnTo>
                    <a:pt x="26426" y="0"/>
                  </a:lnTo>
                  <a:lnTo>
                    <a:pt x="0" y="6298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 name="任意多边形 176"/>
            <p:cNvSpPr/>
            <p:nvPr/>
          </p:nvSpPr>
          <p:spPr>
            <a:xfrm>
              <a:off x="3277626" y="1909265"/>
              <a:ext cx="156611" cy="214530"/>
            </a:xfrm>
            <a:custGeom>
              <a:avLst/>
              <a:gdLst/>
              <a:ahLst/>
              <a:cxnLst/>
              <a:rect l="0" t="0" r="0" b="0"/>
              <a:pathLst>
                <a:path w="156611" h="214530">
                  <a:moveTo>
                    <a:pt x="156610" y="151542"/>
                  </a:moveTo>
                  <a:lnTo>
                    <a:pt x="143397" y="0"/>
                  </a:lnTo>
                  <a:lnTo>
                    <a:pt x="143397" y="0"/>
                  </a:lnTo>
                  <a:lnTo>
                    <a:pt x="0" y="21452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8" name="任意多边形 177"/>
            <p:cNvSpPr/>
            <p:nvPr/>
          </p:nvSpPr>
          <p:spPr>
            <a:xfrm>
              <a:off x="3251200" y="1820712"/>
              <a:ext cx="169824" cy="303083"/>
            </a:xfrm>
            <a:custGeom>
              <a:avLst/>
              <a:gdLst/>
              <a:ahLst/>
              <a:cxnLst/>
              <a:rect l="0" t="0" r="0" b="0"/>
              <a:pathLst>
                <a:path w="169824" h="303083">
                  <a:moveTo>
                    <a:pt x="169823" y="88553"/>
                  </a:moveTo>
                  <a:lnTo>
                    <a:pt x="0" y="0"/>
                  </a:lnTo>
                  <a:lnTo>
                    <a:pt x="0" y="0"/>
                  </a:lnTo>
                  <a:lnTo>
                    <a:pt x="26426" y="30308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9" name="任意多边形 178"/>
            <p:cNvSpPr/>
            <p:nvPr/>
          </p:nvSpPr>
          <p:spPr>
            <a:xfrm>
              <a:off x="3277626" y="2060807"/>
              <a:ext cx="156611" cy="62988"/>
            </a:xfrm>
            <a:custGeom>
              <a:avLst/>
              <a:gdLst/>
              <a:ahLst/>
              <a:cxnLst/>
              <a:rect l="0" t="0" r="0" b="0"/>
              <a:pathLst>
                <a:path w="156611" h="62988">
                  <a:moveTo>
                    <a:pt x="130184" y="62987"/>
                  </a:moveTo>
                  <a:lnTo>
                    <a:pt x="156610" y="0"/>
                  </a:lnTo>
                  <a:lnTo>
                    <a:pt x="156610" y="0"/>
                  </a:lnTo>
                  <a:lnTo>
                    <a:pt x="0" y="6298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0" name="任意多边形 179"/>
            <p:cNvSpPr/>
            <p:nvPr/>
          </p:nvSpPr>
          <p:spPr>
            <a:xfrm>
              <a:off x="3381384" y="1817748"/>
              <a:ext cx="39640" cy="91518"/>
            </a:xfrm>
            <a:custGeom>
              <a:avLst/>
              <a:gdLst/>
              <a:ahLst/>
              <a:cxnLst/>
              <a:rect l="0" t="0" r="0" b="0"/>
              <a:pathLst>
                <a:path w="39640" h="91518">
                  <a:moveTo>
                    <a:pt x="39639" y="91517"/>
                  </a:moveTo>
                  <a:lnTo>
                    <a:pt x="7093" y="0"/>
                  </a:lnTo>
                  <a:lnTo>
                    <a:pt x="7093" y="0"/>
                  </a:lnTo>
                  <a:lnTo>
                    <a:pt x="0" y="296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1" name="任意多边形 180"/>
            <p:cNvSpPr/>
            <p:nvPr/>
          </p:nvSpPr>
          <p:spPr>
            <a:xfrm>
              <a:off x="3251200" y="1820712"/>
              <a:ext cx="169824" cy="88554"/>
            </a:xfrm>
            <a:custGeom>
              <a:avLst/>
              <a:gdLst/>
              <a:ahLst/>
              <a:cxnLst/>
              <a:rect l="0" t="0" r="0" b="0"/>
              <a:pathLst>
                <a:path w="169824" h="88554">
                  <a:moveTo>
                    <a:pt x="0" y="0"/>
                  </a:moveTo>
                  <a:lnTo>
                    <a:pt x="169823" y="88553"/>
                  </a:lnTo>
                  <a:lnTo>
                    <a:pt x="169823" y="88553"/>
                  </a:lnTo>
                  <a:lnTo>
                    <a:pt x="13018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2" name="任意多边形 181"/>
            <p:cNvSpPr/>
            <p:nvPr/>
          </p:nvSpPr>
          <p:spPr>
            <a:xfrm>
              <a:off x="3381384" y="1757724"/>
              <a:ext cx="26427" cy="62989"/>
            </a:xfrm>
            <a:custGeom>
              <a:avLst/>
              <a:gdLst/>
              <a:ahLst/>
              <a:cxnLst/>
              <a:rect l="0" t="0" r="0" b="0"/>
              <a:pathLst>
                <a:path w="26427" h="62989">
                  <a:moveTo>
                    <a:pt x="7093" y="60024"/>
                  </a:moveTo>
                  <a:lnTo>
                    <a:pt x="26426" y="0"/>
                  </a:lnTo>
                  <a:lnTo>
                    <a:pt x="26426" y="0"/>
                  </a:lnTo>
                  <a:lnTo>
                    <a:pt x="0" y="6298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3" name="任意多边形 182"/>
            <p:cNvSpPr/>
            <p:nvPr/>
          </p:nvSpPr>
          <p:spPr>
            <a:xfrm>
              <a:off x="3251200" y="1757724"/>
              <a:ext cx="156611" cy="62989"/>
            </a:xfrm>
            <a:custGeom>
              <a:avLst/>
              <a:gdLst/>
              <a:ahLst/>
              <a:cxnLst/>
              <a:rect l="0" t="0" r="0" b="0"/>
              <a:pathLst>
                <a:path w="156611" h="62989">
                  <a:moveTo>
                    <a:pt x="156610" y="0"/>
                  </a:moveTo>
                  <a:lnTo>
                    <a:pt x="0" y="62988"/>
                  </a:lnTo>
                  <a:lnTo>
                    <a:pt x="0" y="62988"/>
                  </a:lnTo>
                  <a:lnTo>
                    <a:pt x="130184" y="6298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4" name="任意多边形 183"/>
            <p:cNvSpPr/>
            <p:nvPr/>
          </p:nvSpPr>
          <p:spPr>
            <a:xfrm>
              <a:off x="3434235" y="2395383"/>
              <a:ext cx="91519" cy="151542"/>
            </a:xfrm>
            <a:custGeom>
              <a:avLst/>
              <a:gdLst/>
              <a:ahLst/>
              <a:cxnLst/>
              <a:rect l="0" t="0" r="0" b="0"/>
              <a:pathLst>
                <a:path w="91519" h="151542">
                  <a:moveTo>
                    <a:pt x="91518" y="151541"/>
                  </a:moveTo>
                  <a:lnTo>
                    <a:pt x="78306" y="0"/>
                  </a:lnTo>
                  <a:lnTo>
                    <a:pt x="78306" y="0"/>
                  </a:lnTo>
                  <a:lnTo>
                    <a:pt x="0" y="3149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5" name="任意多边形 184"/>
            <p:cNvSpPr/>
            <p:nvPr/>
          </p:nvSpPr>
          <p:spPr>
            <a:xfrm>
              <a:off x="3434235" y="2303865"/>
              <a:ext cx="78307" cy="123012"/>
            </a:xfrm>
            <a:custGeom>
              <a:avLst/>
              <a:gdLst/>
              <a:ahLst/>
              <a:cxnLst/>
              <a:rect l="0" t="0" r="0" b="0"/>
              <a:pathLst>
                <a:path w="78307" h="123012">
                  <a:moveTo>
                    <a:pt x="78306" y="91518"/>
                  </a:moveTo>
                  <a:lnTo>
                    <a:pt x="45760" y="0"/>
                  </a:lnTo>
                  <a:lnTo>
                    <a:pt x="45760" y="0"/>
                  </a:lnTo>
                  <a:lnTo>
                    <a:pt x="0" y="12301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6" name="任意多边形 185"/>
            <p:cNvSpPr/>
            <p:nvPr/>
          </p:nvSpPr>
          <p:spPr>
            <a:xfrm>
              <a:off x="1968265" y="1088572"/>
              <a:ext cx="1282937" cy="631746"/>
            </a:xfrm>
            <a:custGeom>
              <a:avLst/>
              <a:gdLst/>
              <a:ahLst/>
              <a:cxnLst/>
              <a:rect l="0" t="0" r="0" b="0"/>
              <a:pathLst>
                <a:path w="1282937" h="631746">
                  <a:moveTo>
                    <a:pt x="1282936" y="0"/>
                  </a:moveTo>
                  <a:lnTo>
                    <a:pt x="0" y="531350"/>
                  </a:lnTo>
                  <a:lnTo>
                    <a:pt x="0" y="531350"/>
                  </a:lnTo>
                  <a:lnTo>
                    <a:pt x="511284" y="63174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7" name="任意多边形 186"/>
            <p:cNvSpPr/>
            <p:nvPr/>
          </p:nvSpPr>
          <p:spPr>
            <a:xfrm>
              <a:off x="2636159" y="1953590"/>
              <a:ext cx="114042" cy="69810"/>
            </a:xfrm>
            <a:custGeom>
              <a:avLst/>
              <a:gdLst/>
              <a:ahLst/>
              <a:cxnLst/>
              <a:rect l="0" t="0" r="0" b="0"/>
              <a:pathLst>
                <a:path w="114042" h="69810">
                  <a:moveTo>
                    <a:pt x="114041" y="42125"/>
                  </a:moveTo>
                  <a:lnTo>
                    <a:pt x="33982" y="0"/>
                  </a:lnTo>
                  <a:lnTo>
                    <a:pt x="33982" y="0"/>
                  </a:lnTo>
                  <a:lnTo>
                    <a:pt x="0" y="6980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8" name="任意多边形 187"/>
            <p:cNvSpPr/>
            <p:nvPr/>
          </p:nvSpPr>
          <p:spPr>
            <a:xfrm>
              <a:off x="2735192" y="1088572"/>
              <a:ext cx="548556" cy="681943"/>
            </a:xfrm>
            <a:custGeom>
              <a:avLst/>
              <a:gdLst/>
              <a:ahLst/>
              <a:cxnLst/>
              <a:rect l="0" t="0" r="0" b="0"/>
              <a:pathLst>
                <a:path w="548556" h="681943">
                  <a:moveTo>
                    <a:pt x="548555" y="91518"/>
                  </a:moveTo>
                  <a:lnTo>
                    <a:pt x="516009" y="0"/>
                  </a:lnTo>
                  <a:lnTo>
                    <a:pt x="516009" y="0"/>
                  </a:lnTo>
                  <a:lnTo>
                    <a:pt x="0" y="68194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9" name="任意多边形 188"/>
            <p:cNvSpPr/>
            <p:nvPr/>
          </p:nvSpPr>
          <p:spPr>
            <a:xfrm>
              <a:off x="2735192" y="1180090"/>
              <a:ext cx="561769" cy="590425"/>
            </a:xfrm>
            <a:custGeom>
              <a:avLst/>
              <a:gdLst/>
              <a:ahLst/>
              <a:cxnLst/>
              <a:rect l="0" t="0" r="0" b="0"/>
              <a:pathLst>
                <a:path w="561769" h="590425">
                  <a:moveTo>
                    <a:pt x="561768" y="151541"/>
                  </a:moveTo>
                  <a:lnTo>
                    <a:pt x="548555" y="0"/>
                  </a:lnTo>
                  <a:lnTo>
                    <a:pt x="548555" y="0"/>
                  </a:lnTo>
                  <a:lnTo>
                    <a:pt x="0" y="59042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0" name="任意多边形 189"/>
            <p:cNvSpPr/>
            <p:nvPr/>
          </p:nvSpPr>
          <p:spPr>
            <a:xfrm>
              <a:off x="2479549" y="1088572"/>
              <a:ext cx="771653" cy="681943"/>
            </a:xfrm>
            <a:custGeom>
              <a:avLst/>
              <a:gdLst/>
              <a:ahLst/>
              <a:cxnLst/>
              <a:rect l="0" t="0" r="0" b="0"/>
              <a:pathLst>
                <a:path w="771653" h="681943">
                  <a:moveTo>
                    <a:pt x="771652" y="0"/>
                  </a:moveTo>
                  <a:lnTo>
                    <a:pt x="0" y="631745"/>
                  </a:lnTo>
                  <a:lnTo>
                    <a:pt x="0" y="631745"/>
                  </a:lnTo>
                  <a:lnTo>
                    <a:pt x="255643" y="68194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1" name="任意多边形 190"/>
            <p:cNvSpPr/>
            <p:nvPr/>
          </p:nvSpPr>
          <p:spPr>
            <a:xfrm>
              <a:off x="2636159" y="1995715"/>
              <a:ext cx="127822" cy="52784"/>
            </a:xfrm>
            <a:custGeom>
              <a:avLst/>
              <a:gdLst/>
              <a:ahLst/>
              <a:cxnLst/>
              <a:rect l="0" t="0" r="0" b="0"/>
              <a:pathLst>
                <a:path w="127822" h="52784">
                  <a:moveTo>
                    <a:pt x="114041" y="0"/>
                  </a:moveTo>
                  <a:lnTo>
                    <a:pt x="0" y="27684"/>
                  </a:lnTo>
                  <a:lnTo>
                    <a:pt x="0" y="27684"/>
                  </a:lnTo>
                  <a:lnTo>
                    <a:pt x="127821" y="5278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2" name="任意多边形 191"/>
            <p:cNvSpPr/>
            <p:nvPr/>
          </p:nvSpPr>
          <p:spPr>
            <a:xfrm>
              <a:off x="2763980" y="1922056"/>
              <a:ext cx="127822" cy="151542"/>
            </a:xfrm>
            <a:custGeom>
              <a:avLst/>
              <a:gdLst/>
              <a:ahLst/>
              <a:cxnLst/>
              <a:rect l="0" t="0" r="0" b="0"/>
              <a:pathLst>
                <a:path w="127822" h="151542">
                  <a:moveTo>
                    <a:pt x="127821" y="151541"/>
                  </a:moveTo>
                  <a:lnTo>
                    <a:pt x="49516" y="0"/>
                  </a:lnTo>
                  <a:lnTo>
                    <a:pt x="49516" y="0"/>
                  </a:lnTo>
                  <a:lnTo>
                    <a:pt x="0" y="12644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3" name="任意多边形 192"/>
            <p:cNvSpPr/>
            <p:nvPr/>
          </p:nvSpPr>
          <p:spPr>
            <a:xfrm>
              <a:off x="2750200" y="1922056"/>
              <a:ext cx="63297" cy="126443"/>
            </a:xfrm>
            <a:custGeom>
              <a:avLst/>
              <a:gdLst/>
              <a:ahLst/>
              <a:cxnLst/>
              <a:rect l="0" t="0" r="0" b="0"/>
              <a:pathLst>
                <a:path w="63297" h="126443">
                  <a:moveTo>
                    <a:pt x="63296" y="0"/>
                  </a:moveTo>
                  <a:lnTo>
                    <a:pt x="0" y="73659"/>
                  </a:lnTo>
                  <a:lnTo>
                    <a:pt x="0" y="73659"/>
                  </a:lnTo>
                  <a:lnTo>
                    <a:pt x="13780" y="12644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4" name="任意多边形 193"/>
            <p:cNvSpPr/>
            <p:nvPr/>
          </p:nvSpPr>
          <p:spPr>
            <a:xfrm>
              <a:off x="2813496" y="1922056"/>
              <a:ext cx="127822" cy="151542"/>
            </a:xfrm>
            <a:custGeom>
              <a:avLst/>
              <a:gdLst/>
              <a:ahLst/>
              <a:cxnLst/>
              <a:rect l="0" t="0" r="0" b="0"/>
              <a:pathLst>
                <a:path w="127822" h="151542">
                  <a:moveTo>
                    <a:pt x="0" y="0"/>
                  </a:moveTo>
                  <a:lnTo>
                    <a:pt x="78305" y="151541"/>
                  </a:lnTo>
                  <a:lnTo>
                    <a:pt x="78305" y="151541"/>
                  </a:lnTo>
                  <a:lnTo>
                    <a:pt x="127821" y="2509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5" name="任意多边形 194"/>
            <p:cNvSpPr/>
            <p:nvPr/>
          </p:nvSpPr>
          <p:spPr>
            <a:xfrm>
              <a:off x="2670141" y="1896957"/>
              <a:ext cx="80060" cy="98759"/>
            </a:xfrm>
            <a:custGeom>
              <a:avLst/>
              <a:gdLst/>
              <a:ahLst/>
              <a:cxnLst/>
              <a:rect l="0" t="0" r="0" b="0"/>
              <a:pathLst>
                <a:path w="80060" h="98759">
                  <a:moveTo>
                    <a:pt x="0" y="56633"/>
                  </a:moveTo>
                  <a:lnTo>
                    <a:pt x="80059" y="98758"/>
                  </a:lnTo>
                  <a:lnTo>
                    <a:pt x="80059" y="98758"/>
                  </a:lnTo>
                  <a:lnTo>
                    <a:pt x="1553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6" name="任意多边形 195"/>
            <p:cNvSpPr/>
            <p:nvPr/>
          </p:nvSpPr>
          <p:spPr>
            <a:xfrm>
              <a:off x="2685675" y="1896957"/>
              <a:ext cx="127822" cy="98759"/>
            </a:xfrm>
            <a:custGeom>
              <a:avLst/>
              <a:gdLst/>
              <a:ahLst/>
              <a:cxnLst/>
              <a:rect l="0" t="0" r="0" b="0"/>
              <a:pathLst>
                <a:path w="127822" h="98759">
                  <a:moveTo>
                    <a:pt x="64525" y="98758"/>
                  </a:moveTo>
                  <a:lnTo>
                    <a:pt x="127821" y="25099"/>
                  </a:lnTo>
                  <a:lnTo>
                    <a:pt x="127821" y="25099"/>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7" name="任意多边形 196"/>
            <p:cNvSpPr/>
            <p:nvPr/>
          </p:nvSpPr>
          <p:spPr>
            <a:xfrm>
              <a:off x="2685675" y="1770514"/>
              <a:ext cx="127822" cy="151543"/>
            </a:xfrm>
            <a:custGeom>
              <a:avLst/>
              <a:gdLst/>
              <a:ahLst/>
              <a:cxnLst/>
              <a:rect l="0" t="0" r="0" b="0"/>
              <a:pathLst>
                <a:path w="127822" h="151543">
                  <a:moveTo>
                    <a:pt x="127821" y="151542"/>
                  </a:moveTo>
                  <a:lnTo>
                    <a:pt x="49517" y="0"/>
                  </a:lnTo>
                  <a:lnTo>
                    <a:pt x="49517" y="0"/>
                  </a:lnTo>
                  <a:lnTo>
                    <a:pt x="0" y="12644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8" name="任意多边形 197"/>
            <p:cNvSpPr/>
            <p:nvPr/>
          </p:nvSpPr>
          <p:spPr>
            <a:xfrm>
              <a:off x="2863013" y="1331631"/>
              <a:ext cx="433948" cy="489082"/>
            </a:xfrm>
            <a:custGeom>
              <a:avLst/>
              <a:gdLst/>
              <a:ahLst/>
              <a:cxnLst/>
              <a:rect l="0" t="0" r="0" b="0"/>
              <a:pathLst>
                <a:path w="433948" h="489082">
                  <a:moveTo>
                    <a:pt x="127821" y="489081"/>
                  </a:moveTo>
                  <a:lnTo>
                    <a:pt x="433947" y="0"/>
                  </a:lnTo>
                  <a:lnTo>
                    <a:pt x="433947" y="0"/>
                  </a:lnTo>
                  <a:lnTo>
                    <a:pt x="0" y="46398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9" name="任意多边形 198"/>
            <p:cNvSpPr/>
            <p:nvPr/>
          </p:nvSpPr>
          <p:spPr>
            <a:xfrm>
              <a:off x="2735192" y="1331631"/>
              <a:ext cx="561769" cy="463983"/>
            </a:xfrm>
            <a:custGeom>
              <a:avLst/>
              <a:gdLst/>
              <a:ahLst/>
              <a:cxnLst/>
              <a:rect l="0" t="0" r="0" b="0"/>
              <a:pathLst>
                <a:path w="561769" h="463983">
                  <a:moveTo>
                    <a:pt x="561768" y="0"/>
                  </a:moveTo>
                  <a:lnTo>
                    <a:pt x="0" y="438883"/>
                  </a:lnTo>
                  <a:lnTo>
                    <a:pt x="0" y="438883"/>
                  </a:lnTo>
                  <a:lnTo>
                    <a:pt x="127821" y="46398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0" name="任意多边形 199"/>
            <p:cNvSpPr/>
            <p:nvPr/>
          </p:nvSpPr>
          <p:spPr>
            <a:xfrm>
              <a:off x="2735192" y="1770514"/>
              <a:ext cx="127822" cy="151543"/>
            </a:xfrm>
            <a:custGeom>
              <a:avLst/>
              <a:gdLst/>
              <a:ahLst/>
              <a:cxnLst/>
              <a:rect l="0" t="0" r="0" b="0"/>
              <a:pathLst>
                <a:path w="127822" h="151543">
                  <a:moveTo>
                    <a:pt x="0" y="0"/>
                  </a:moveTo>
                  <a:lnTo>
                    <a:pt x="78304" y="151542"/>
                  </a:lnTo>
                  <a:lnTo>
                    <a:pt x="78304" y="151542"/>
                  </a:lnTo>
                  <a:lnTo>
                    <a:pt x="127821" y="2509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1" name="任意多边形 200"/>
            <p:cNvSpPr/>
            <p:nvPr/>
          </p:nvSpPr>
          <p:spPr>
            <a:xfrm>
              <a:off x="2813496" y="1795613"/>
              <a:ext cx="127822" cy="151542"/>
            </a:xfrm>
            <a:custGeom>
              <a:avLst/>
              <a:gdLst/>
              <a:ahLst/>
              <a:cxnLst/>
              <a:rect l="0" t="0" r="0" b="0"/>
              <a:pathLst>
                <a:path w="127822" h="151542">
                  <a:moveTo>
                    <a:pt x="0" y="126443"/>
                  </a:moveTo>
                  <a:lnTo>
                    <a:pt x="127821" y="151541"/>
                  </a:lnTo>
                  <a:lnTo>
                    <a:pt x="127821" y="151541"/>
                  </a:lnTo>
                  <a:lnTo>
                    <a:pt x="4951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2" name="任意多边形 201"/>
            <p:cNvSpPr/>
            <p:nvPr/>
          </p:nvSpPr>
          <p:spPr>
            <a:xfrm>
              <a:off x="2863013" y="1795613"/>
              <a:ext cx="127822" cy="151542"/>
            </a:xfrm>
            <a:custGeom>
              <a:avLst/>
              <a:gdLst/>
              <a:ahLst/>
              <a:cxnLst/>
              <a:rect l="0" t="0" r="0" b="0"/>
              <a:pathLst>
                <a:path w="127822" h="151542">
                  <a:moveTo>
                    <a:pt x="78304" y="151541"/>
                  </a:moveTo>
                  <a:lnTo>
                    <a:pt x="127821" y="25099"/>
                  </a:lnTo>
                  <a:lnTo>
                    <a:pt x="127821" y="25099"/>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3" name="任意多边形 202"/>
            <p:cNvSpPr/>
            <p:nvPr/>
          </p:nvSpPr>
          <p:spPr>
            <a:xfrm>
              <a:off x="3147443" y="1820712"/>
              <a:ext cx="130184" cy="303083"/>
            </a:xfrm>
            <a:custGeom>
              <a:avLst/>
              <a:gdLst/>
              <a:ahLst/>
              <a:cxnLst/>
              <a:rect l="0" t="0" r="0" b="0"/>
              <a:pathLst>
                <a:path w="130184" h="303083">
                  <a:moveTo>
                    <a:pt x="130183" y="303082"/>
                  </a:moveTo>
                  <a:lnTo>
                    <a:pt x="103757" y="0"/>
                  </a:lnTo>
                  <a:lnTo>
                    <a:pt x="103757" y="0"/>
                  </a:lnTo>
                  <a:lnTo>
                    <a:pt x="0" y="30308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4" name="任意多边形 203"/>
            <p:cNvSpPr/>
            <p:nvPr/>
          </p:nvSpPr>
          <p:spPr>
            <a:xfrm>
              <a:off x="2998894" y="2376679"/>
              <a:ext cx="144813" cy="126443"/>
            </a:xfrm>
            <a:custGeom>
              <a:avLst/>
              <a:gdLst/>
              <a:ahLst/>
              <a:cxnLst/>
              <a:rect l="0" t="0" r="0" b="0"/>
              <a:pathLst>
                <a:path w="144813" h="126443">
                  <a:moveTo>
                    <a:pt x="49516" y="0"/>
                  </a:moveTo>
                  <a:lnTo>
                    <a:pt x="0" y="126442"/>
                  </a:lnTo>
                  <a:lnTo>
                    <a:pt x="0" y="126442"/>
                  </a:lnTo>
                  <a:lnTo>
                    <a:pt x="144812" y="11663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5" name="任意多边形 204"/>
            <p:cNvSpPr/>
            <p:nvPr/>
          </p:nvSpPr>
          <p:spPr>
            <a:xfrm>
              <a:off x="2143734" y="1703339"/>
              <a:ext cx="335816" cy="83418"/>
            </a:xfrm>
            <a:custGeom>
              <a:avLst/>
              <a:gdLst/>
              <a:ahLst/>
              <a:cxnLst/>
              <a:rect l="0" t="0" r="0" b="0"/>
              <a:pathLst>
                <a:path w="335816" h="83418">
                  <a:moveTo>
                    <a:pt x="175469" y="83417"/>
                  </a:moveTo>
                  <a:lnTo>
                    <a:pt x="335815" y="16978"/>
                  </a:lnTo>
                  <a:lnTo>
                    <a:pt x="335815" y="16978"/>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6" name="任意多边形 205"/>
            <p:cNvSpPr/>
            <p:nvPr/>
          </p:nvSpPr>
          <p:spPr>
            <a:xfrm>
              <a:off x="1968265" y="1619922"/>
              <a:ext cx="511285" cy="100396"/>
            </a:xfrm>
            <a:custGeom>
              <a:avLst/>
              <a:gdLst/>
              <a:ahLst/>
              <a:cxnLst/>
              <a:rect l="0" t="0" r="0" b="0"/>
              <a:pathLst>
                <a:path w="511285" h="100396">
                  <a:moveTo>
                    <a:pt x="511284" y="100395"/>
                  </a:moveTo>
                  <a:lnTo>
                    <a:pt x="0" y="0"/>
                  </a:lnTo>
                  <a:lnTo>
                    <a:pt x="0" y="0"/>
                  </a:lnTo>
                  <a:lnTo>
                    <a:pt x="87734" y="4170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7" name="任意多边形 206"/>
            <p:cNvSpPr/>
            <p:nvPr/>
          </p:nvSpPr>
          <p:spPr>
            <a:xfrm>
              <a:off x="2055999" y="1661631"/>
              <a:ext cx="423551" cy="58687"/>
            </a:xfrm>
            <a:custGeom>
              <a:avLst/>
              <a:gdLst/>
              <a:ahLst/>
              <a:cxnLst/>
              <a:rect l="0" t="0" r="0" b="0"/>
              <a:pathLst>
                <a:path w="423551" h="58687">
                  <a:moveTo>
                    <a:pt x="87735" y="41708"/>
                  </a:moveTo>
                  <a:lnTo>
                    <a:pt x="423550" y="58686"/>
                  </a:lnTo>
                  <a:lnTo>
                    <a:pt x="423550" y="58686"/>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8" name="任意多边形 207"/>
            <p:cNvSpPr/>
            <p:nvPr/>
          </p:nvSpPr>
          <p:spPr>
            <a:xfrm>
              <a:off x="2262125" y="1786756"/>
              <a:ext cx="118392" cy="186447"/>
            </a:xfrm>
            <a:custGeom>
              <a:avLst/>
              <a:gdLst/>
              <a:ahLst/>
              <a:cxnLst/>
              <a:rect l="0" t="0" r="0" b="0"/>
              <a:pathLst>
                <a:path w="118392" h="186447">
                  <a:moveTo>
                    <a:pt x="118391" y="186446"/>
                  </a:moveTo>
                  <a:lnTo>
                    <a:pt x="57078" y="0"/>
                  </a:lnTo>
                  <a:lnTo>
                    <a:pt x="57078" y="0"/>
                  </a:lnTo>
                  <a:lnTo>
                    <a:pt x="0" y="5151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9" name="任意多边形 208"/>
            <p:cNvSpPr/>
            <p:nvPr/>
          </p:nvSpPr>
          <p:spPr>
            <a:xfrm>
              <a:off x="2262125" y="1838270"/>
              <a:ext cx="118392" cy="483529"/>
            </a:xfrm>
            <a:custGeom>
              <a:avLst/>
              <a:gdLst/>
              <a:ahLst/>
              <a:cxnLst/>
              <a:rect l="0" t="0" r="0" b="0"/>
              <a:pathLst>
                <a:path w="118392" h="483529">
                  <a:moveTo>
                    <a:pt x="39808" y="483528"/>
                  </a:moveTo>
                  <a:lnTo>
                    <a:pt x="118391" y="134932"/>
                  </a:lnTo>
                  <a:lnTo>
                    <a:pt x="118391" y="134932"/>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0" name="任意多边形 209"/>
            <p:cNvSpPr/>
            <p:nvPr/>
          </p:nvSpPr>
          <p:spPr>
            <a:xfrm>
              <a:off x="1968265" y="1619922"/>
              <a:ext cx="206127" cy="176641"/>
            </a:xfrm>
            <a:custGeom>
              <a:avLst/>
              <a:gdLst/>
              <a:ahLst/>
              <a:cxnLst/>
              <a:rect l="0" t="0" r="0" b="0"/>
              <a:pathLst>
                <a:path w="206127" h="176641">
                  <a:moveTo>
                    <a:pt x="87734" y="41709"/>
                  </a:moveTo>
                  <a:lnTo>
                    <a:pt x="0" y="0"/>
                  </a:lnTo>
                  <a:lnTo>
                    <a:pt x="0" y="0"/>
                  </a:lnTo>
                  <a:lnTo>
                    <a:pt x="206126" y="17664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1" name="任意多边形 210"/>
            <p:cNvSpPr/>
            <p:nvPr/>
          </p:nvSpPr>
          <p:spPr>
            <a:xfrm>
              <a:off x="2143734" y="1703339"/>
              <a:ext cx="175470" cy="93224"/>
            </a:xfrm>
            <a:custGeom>
              <a:avLst/>
              <a:gdLst/>
              <a:ahLst/>
              <a:cxnLst/>
              <a:rect l="0" t="0" r="0" b="0"/>
              <a:pathLst>
                <a:path w="175470" h="93224">
                  <a:moveTo>
                    <a:pt x="175469" y="83417"/>
                  </a:moveTo>
                  <a:lnTo>
                    <a:pt x="0" y="0"/>
                  </a:lnTo>
                  <a:lnTo>
                    <a:pt x="0" y="0"/>
                  </a:lnTo>
                  <a:lnTo>
                    <a:pt x="30657" y="9322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2" name="任意多边形 211"/>
            <p:cNvSpPr/>
            <p:nvPr/>
          </p:nvSpPr>
          <p:spPr>
            <a:xfrm>
              <a:off x="2174391" y="1786756"/>
              <a:ext cx="144813" cy="51515"/>
            </a:xfrm>
            <a:custGeom>
              <a:avLst/>
              <a:gdLst/>
              <a:ahLst/>
              <a:cxnLst/>
              <a:rect l="0" t="0" r="0" b="0"/>
              <a:pathLst>
                <a:path w="144813" h="51515">
                  <a:moveTo>
                    <a:pt x="87734" y="51514"/>
                  </a:moveTo>
                  <a:lnTo>
                    <a:pt x="144812" y="0"/>
                  </a:lnTo>
                  <a:lnTo>
                    <a:pt x="144812" y="0"/>
                  </a:lnTo>
                  <a:lnTo>
                    <a:pt x="0" y="9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3" name="任意多边形 212"/>
            <p:cNvSpPr/>
            <p:nvPr/>
          </p:nvSpPr>
          <p:spPr>
            <a:xfrm>
              <a:off x="2055999" y="1661631"/>
              <a:ext cx="118393" cy="134932"/>
            </a:xfrm>
            <a:custGeom>
              <a:avLst/>
              <a:gdLst/>
              <a:ahLst/>
              <a:cxnLst/>
              <a:rect l="0" t="0" r="0" b="0"/>
              <a:pathLst>
                <a:path w="118393" h="134932">
                  <a:moveTo>
                    <a:pt x="87735" y="41708"/>
                  </a:moveTo>
                  <a:lnTo>
                    <a:pt x="0" y="0"/>
                  </a:lnTo>
                  <a:lnTo>
                    <a:pt x="0" y="0"/>
                  </a:lnTo>
                  <a:lnTo>
                    <a:pt x="118392" y="13493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4" name="任意多边形 213"/>
            <p:cNvSpPr/>
            <p:nvPr/>
          </p:nvSpPr>
          <p:spPr>
            <a:xfrm>
              <a:off x="2174391" y="1796562"/>
              <a:ext cx="127543" cy="525237"/>
            </a:xfrm>
            <a:custGeom>
              <a:avLst/>
              <a:gdLst/>
              <a:ahLst/>
              <a:cxnLst/>
              <a:rect l="0" t="0" r="0" b="0"/>
              <a:pathLst>
                <a:path w="127543" h="525237">
                  <a:moveTo>
                    <a:pt x="127542" y="525236"/>
                  </a:moveTo>
                  <a:lnTo>
                    <a:pt x="87734" y="41708"/>
                  </a:lnTo>
                  <a:lnTo>
                    <a:pt x="87734" y="41708"/>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5" name="任意多边形 214"/>
            <p:cNvSpPr/>
            <p:nvPr/>
          </p:nvSpPr>
          <p:spPr>
            <a:xfrm>
              <a:off x="2968237" y="2376679"/>
              <a:ext cx="80174" cy="126443"/>
            </a:xfrm>
            <a:custGeom>
              <a:avLst/>
              <a:gdLst/>
              <a:ahLst/>
              <a:cxnLst/>
              <a:rect l="0" t="0" r="0" b="0"/>
              <a:pathLst>
                <a:path w="80174" h="126443">
                  <a:moveTo>
                    <a:pt x="30657" y="126442"/>
                  </a:moveTo>
                  <a:lnTo>
                    <a:pt x="80173" y="0"/>
                  </a:lnTo>
                  <a:lnTo>
                    <a:pt x="80173" y="0"/>
                  </a:lnTo>
                  <a:lnTo>
                    <a:pt x="0" y="3322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6" name="任意多边形 215"/>
            <p:cNvSpPr/>
            <p:nvPr/>
          </p:nvSpPr>
          <p:spPr>
            <a:xfrm>
              <a:off x="3292754" y="2704860"/>
              <a:ext cx="87735" cy="58319"/>
            </a:xfrm>
            <a:custGeom>
              <a:avLst/>
              <a:gdLst/>
              <a:ahLst/>
              <a:cxnLst/>
              <a:rect l="0" t="0" r="0" b="0"/>
              <a:pathLst>
                <a:path w="87735" h="58319">
                  <a:moveTo>
                    <a:pt x="87734" y="58318"/>
                  </a:moveTo>
                  <a:lnTo>
                    <a:pt x="40086" y="0"/>
                  </a:lnTo>
                  <a:lnTo>
                    <a:pt x="40086" y="0"/>
                  </a:lnTo>
                  <a:lnTo>
                    <a:pt x="0" y="1661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7" name="任意多边形 216"/>
            <p:cNvSpPr/>
            <p:nvPr/>
          </p:nvSpPr>
          <p:spPr>
            <a:xfrm>
              <a:off x="2880502" y="2351580"/>
              <a:ext cx="87736" cy="58320"/>
            </a:xfrm>
            <a:custGeom>
              <a:avLst/>
              <a:gdLst/>
              <a:ahLst/>
              <a:cxnLst/>
              <a:rect l="0" t="0" r="0" b="0"/>
              <a:pathLst>
                <a:path w="87736" h="58320">
                  <a:moveTo>
                    <a:pt x="87735" y="58319"/>
                  </a:moveTo>
                  <a:lnTo>
                    <a:pt x="40087" y="0"/>
                  </a:lnTo>
                  <a:lnTo>
                    <a:pt x="40087" y="0"/>
                  </a:lnTo>
                  <a:lnTo>
                    <a:pt x="0" y="1661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8" name="任意多边形 217"/>
            <p:cNvSpPr/>
            <p:nvPr/>
          </p:nvSpPr>
          <p:spPr>
            <a:xfrm>
              <a:off x="3086628" y="2528220"/>
              <a:ext cx="118392" cy="151542"/>
            </a:xfrm>
            <a:custGeom>
              <a:avLst/>
              <a:gdLst/>
              <a:ahLst/>
              <a:cxnLst/>
              <a:rect l="0" t="0" r="0" b="0"/>
              <a:pathLst>
                <a:path w="118392" h="151542">
                  <a:moveTo>
                    <a:pt x="118391" y="151541"/>
                  </a:moveTo>
                  <a:lnTo>
                    <a:pt x="40087" y="0"/>
                  </a:lnTo>
                  <a:lnTo>
                    <a:pt x="40087" y="0"/>
                  </a:lnTo>
                  <a:lnTo>
                    <a:pt x="0" y="1661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9" name="任意多边形 218"/>
            <p:cNvSpPr/>
            <p:nvPr/>
          </p:nvSpPr>
          <p:spPr>
            <a:xfrm>
              <a:off x="3086628" y="2493316"/>
              <a:ext cx="57079" cy="51515"/>
            </a:xfrm>
            <a:custGeom>
              <a:avLst/>
              <a:gdLst/>
              <a:ahLst/>
              <a:cxnLst/>
              <a:rect l="0" t="0" r="0" b="0"/>
              <a:pathLst>
                <a:path w="57079" h="51515">
                  <a:moveTo>
                    <a:pt x="40087" y="34904"/>
                  </a:moveTo>
                  <a:lnTo>
                    <a:pt x="57078" y="0"/>
                  </a:lnTo>
                  <a:lnTo>
                    <a:pt x="57078" y="0"/>
                  </a:lnTo>
                  <a:lnTo>
                    <a:pt x="0" y="5151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0" name="任意多边形 219"/>
            <p:cNvSpPr/>
            <p:nvPr/>
          </p:nvSpPr>
          <p:spPr>
            <a:xfrm>
              <a:off x="2998894" y="2493316"/>
              <a:ext cx="144813" cy="51515"/>
            </a:xfrm>
            <a:custGeom>
              <a:avLst/>
              <a:gdLst/>
              <a:ahLst/>
              <a:cxnLst/>
              <a:rect l="0" t="0" r="0" b="0"/>
              <a:pathLst>
                <a:path w="144813" h="51515">
                  <a:moveTo>
                    <a:pt x="144812" y="0"/>
                  </a:moveTo>
                  <a:lnTo>
                    <a:pt x="0" y="9805"/>
                  </a:lnTo>
                  <a:lnTo>
                    <a:pt x="0" y="9805"/>
                  </a:lnTo>
                  <a:lnTo>
                    <a:pt x="87734" y="5151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1" name="任意多边形 220"/>
            <p:cNvSpPr/>
            <p:nvPr/>
          </p:nvSpPr>
          <p:spPr>
            <a:xfrm>
              <a:off x="2479549" y="1720317"/>
              <a:ext cx="255644" cy="149857"/>
            </a:xfrm>
            <a:custGeom>
              <a:avLst/>
              <a:gdLst/>
              <a:ahLst/>
              <a:cxnLst/>
              <a:rect l="0" t="0" r="0" b="0"/>
              <a:pathLst>
                <a:path w="255644" h="149857">
                  <a:moveTo>
                    <a:pt x="255643" y="50197"/>
                  </a:moveTo>
                  <a:lnTo>
                    <a:pt x="0" y="0"/>
                  </a:lnTo>
                  <a:lnTo>
                    <a:pt x="0" y="0"/>
                  </a:lnTo>
                  <a:lnTo>
                    <a:pt x="15123" y="14985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2" name="任意多边形 221"/>
            <p:cNvSpPr/>
            <p:nvPr/>
          </p:nvSpPr>
          <p:spPr>
            <a:xfrm>
              <a:off x="2494672" y="1770514"/>
              <a:ext cx="240521" cy="126444"/>
            </a:xfrm>
            <a:custGeom>
              <a:avLst/>
              <a:gdLst/>
              <a:ahLst/>
              <a:cxnLst/>
              <a:rect l="0" t="0" r="0" b="0"/>
              <a:pathLst>
                <a:path w="240521" h="126444">
                  <a:moveTo>
                    <a:pt x="191003" y="126443"/>
                  </a:moveTo>
                  <a:lnTo>
                    <a:pt x="240520" y="0"/>
                  </a:lnTo>
                  <a:lnTo>
                    <a:pt x="240520" y="0"/>
                  </a:lnTo>
                  <a:lnTo>
                    <a:pt x="0" y="996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3" name="任意多边形 222"/>
            <p:cNvSpPr/>
            <p:nvPr/>
          </p:nvSpPr>
          <p:spPr>
            <a:xfrm>
              <a:off x="2319203" y="1720317"/>
              <a:ext cx="175470" cy="149857"/>
            </a:xfrm>
            <a:custGeom>
              <a:avLst/>
              <a:gdLst/>
              <a:ahLst/>
              <a:cxnLst/>
              <a:rect l="0" t="0" r="0" b="0"/>
              <a:pathLst>
                <a:path w="175470" h="149857">
                  <a:moveTo>
                    <a:pt x="160346" y="0"/>
                  </a:moveTo>
                  <a:lnTo>
                    <a:pt x="0" y="66439"/>
                  </a:lnTo>
                  <a:lnTo>
                    <a:pt x="0" y="66439"/>
                  </a:lnTo>
                  <a:lnTo>
                    <a:pt x="175469" y="14985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4" name="任意多边形 223"/>
            <p:cNvSpPr/>
            <p:nvPr/>
          </p:nvSpPr>
          <p:spPr>
            <a:xfrm>
              <a:off x="2319203" y="1786756"/>
              <a:ext cx="175470" cy="186447"/>
            </a:xfrm>
            <a:custGeom>
              <a:avLst/>
              <a:gdLst/>
              <a:ahLst/>
              <a:cxnLst/>
              <a:rect l="0" t="0" r="0" b="0"/>
              <a:pathLst>
                <a:path w="175470" h="186447">
                  <a:moveTo>
                    <a:pt x="0" y="0"/>
                  </a:moveTo>
                  <a:lnTo>
                    <a:pt x="61313" y="186446"/>
                  </a:lnTo>
                  <a:lnTo>
                    <a:pt x="61313" y="186446"/>
                  </a:lnTo>
                  <a:lnTo>
                    <a:pt x="175469" y="8341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5" name="任意多边形 224"/>
            <p:cNvSpPr/>
            <p:nvPr/>
          </p:nvSpPr>
          <p:spPr>
            <a:xfrm>
              <a:off x="2494672" y="1870173"/>
              <a:ext cx="191004" cy="83418"/>
            </a:xfrm>
            <a:custGeom>
              <a:avLst/>
              <a:gdLst/>
              <a:ahLst/>
              <a:cxnLst/>
              <a:rect l="0" t="0" r="0" b="0"/>
              <a:pathLst>
                <a:path w="191004" h="83418">
                  <a:moveTo>
                    <a:pt x="175469" y="83417"/>
                  </a:moveTo>
                  <a:lnTo>
                    <a:pt x="191003" y="26784"/>
                  </a:lnTo>
                  <a:lnTo>
                    <a:pt x="191003" y="26784"/>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6" name="任意多边形 225"/>
            <p:cNvSpPr/>
            <p:nvPr/>
          </p:nvSpPr>
          <p:spPr>
            <a:xfrm>
              <a:off x="2380516" y="1870173"/>
              <a:ext cx="114157" cy="144738"/>
            </a:xfrm>
            <a:custGeom>
              <a:avLst/>
              <a:gdLst/>
              <a:ahLst/>
              <a:cxnLst/>
              <a:rect l="0" t="0" r="0" b="0"/>
              <a:pathLst>
                <a:path w="114157" h="144738">
                  <a:moveTo>
                    <a:pt x="0" y="103029"/>
                  </a:moveTo>
                  <a:lnTo>
                    <a:pt x="87735" y="144737"/>
                  </a:lnTo>
                  <a:lnTo>
                    <a:pt x="87735" y="144737"/>
                  </a:lnTo>
                  <a:lnTo>
                    <a:pt x="11415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7" name="任意多边形 226"/>
            <p:cNvSpPr/>
            <p:nvPr/>
          </p:nvSpPr>
          <p:spPr>
            <a:xfrm>
              <a:off x="2636159" y="2023399"/>
              <a:ext cx="127822" cy="116638"/>
            </a:xfrm>
            <a:custGeom>
              <a:avLst/>
              <a:gdLst/>
              <a:ahLst/>
              <a:cxnLst/>
              <a:rect l="0" t="0" r="0" b="0"/>
              <a:pathLst>
                <a:path w="127822" h="116638">
                  <a:moveTo>
                    <a:pt x="127821" y="25099"/>
                  </a:moveTo>
                  <a:lnTo>
                    <a:pt x="0" y="0"/>
                  </a:lnTo>
                  <a:lnTo>
                    <a:pt x="0" y="0"/>
                  </a:lnTo>
                  <a:lnTo>
                    <a:pt x="95296" y="11663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8" name="任意多边形 227"/>
            <p:cNvSpPr/>
            <p:nvPr/>
          </p:nvSpPr>
          <p:spPr>
            <a:xfrm>
              <a:off x="2586642" y="2023399"/>
              <a:ext cx="144814" cy="126444"/>
            </a:xfrm>
            <a:custGeom>
              <a:avLst/>
              <a:gdLst/>
              <a:ahLst/>
              <a:cxnLst/>
              <a:rect l="0" t="0" r="0" b="0"/>
              <a:pathLst>
                <a:path w="144814" h="126444">
                  <a:moveTo>
                    <a:pt x="49517" y="0"/>
                  </a:moveTo>
                  <a:lnTo>
                    <a:pt x="0" y="126443"/>
                  </a:lnTo>
                  <a:lnTo>
                    <a:pt x="0" y="126443"/>
                  </a:lnTo>
                  <a:lnTo>
                    <a:pt x="144813" y="11663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9" name="任意多边形 228"/>
            <p:cNvSpPr/>
            <p:nvPr/>
          </p:nvSpPr>
          <p:spPr>
            <a:xfrm>
              <a:off x="2301933" y="1973202"/>
              <a:ext cx="184105" cy="348597"/>
            </a:xfrm>
            <a:custGeom>
              <a:avLst/>
              <a:gdLst/>
              <a:ahLst/>
              <a:cxnLst/>
              <a:rect l="0" t="0" r="0" b="0"/>
              <a:pathLst>
                <a:path w="184105" h="348597">
                  <a:moveTo>
                    <a:pt x="78583" y="0"/>
                  </a:moveTo>
                  <a:lnTo>
                    <a:pt x="0" y="348596"/>
                  </a:lnTo>
                  <a:lnTo>
                    <a:pt x="0" y="348596"/>
                  </a:lnTo>
                  <a:lnTo>
                    <a:pt x="184104" y="16449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0" name="任意多边形 229"/>
            <p:cNvSpPr/>
            <p:nvPr/>
          </p:nvSpPr>
          <p:spPr>
            <a:xfrm>
              <a:off x="2380516" y="1973202"/>
              <a:ext cx="105522" cy="164493"/>
            </a:xfrm>
            <a:custGeom>
              <a:avLst/>
              <a:gdLst/>
              <a:ahLst/>
              <a:cxnLst/>
              <a:rect l="0" t="0" r="0" b="0"/>
              <a:pathLst>
                <a:path w="105522" h="164493">
                  <a:moveTo>
                    <a:pt x="87735" y="41708"/>
                  </a:moveTo>
                  <a:lnTo>
                    <a:pt x="0" y="0"/>
                  </a:lnTo>
                  <a:lnTo>
                    <a:pt x="0" y="0"/>
                  </a:lnTo>
                  <a:lnTo>
                    <a:pt x="105521" y="16449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1" name="任意多边形 230"/>
            <p:cNvSpPr/>
            <p:nvPr/>
          </p:nvSpPr>
          <p:spPr>
            <a:xfrm>
              <a:off x="2468251" y="2014910"/>
              <a:ext cx="87735" cy="122785"/>
            </a:xfrm>
            <a:custGeom>
              <a:avLst/>
              <a:gdLst/>
              <a:ahLst/>
              <a:cxnLst/>
              <a:rect l="0" t="0" r="0" b="0"/>
              <a:pathLst>
                <a:path w="87735" h="122785">
                  <a:moveTo>
                    <a:pt x="87734" y="41709"/>
                  </a:moveTo>
                  <a:lnTo>
                    <a:pt x="0" y="0"/>
                  </a:lnTo>
                  <a:lnTo>
                    <a:pt x="0" y="0"/>
                  </a:lnTo>
                  <a:lnTo>
                    <a:pt x="17786" y="12278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2" name="任意多边形 231"/>
            <p:cNvSpPr/>
            <p:nvPr/>
          </p:nvSpPr>
          <p:spPr>
            <a:xfrm>
              <a:off x="2486037" y="2056619"/>
              <a:ext cx="100606" cy="93224"/>
            </a:xfrm>
            <a:custGeom>
              <a:avLst/>
              <a:gdLst/>
              <a:ahLst/>
              <a:cxnLst/>
              <a:rect l="0" t="0" r="0" b="0"/>
              <a:pathLst>
                <a:path w="100606" h="93224">
                  <a:moveTo>
                    <a:pt x="100605" y="93223"/>
                  </a:moveTo>
                  <a:lnTo>
                    <a:pt x="69948" y="0"/>
                  </a:lnTo>
                  <a:lnTo>
                    <a:pt x="69948" y="0"/>
                  </a:lnTo>
                  <a:lnTo>
                    <a:pt x="0" y="8107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3" name="任意多边形 232"/>
            <p:cNvSpPr/>
            <p:nvPr/>
          </p:nvSpPr>
          <p:spPr>
            <a:xfrm>
              <a:off x="2792768" y="2315505"/>
              <a:ext cx="87735" cy="52686"/>
            </a:xfrm>
            <a:custGeom>
              <a:avLst/>
              <a:gdLst/>
              <a:ahLst/>
              <a:cxnLst/>
              <a:rect l="0" t="0" r="0" b="0"/>
              <a:pathLst>
                <a:path w="87735" h="52686">
                  <a:moveTo>
                    <a:pt x="0" y="10976"/>
                  </a:moveTo>
                  <a:lnTo>
                    <a:pt x="87734" y="52685"/>
                  </a:lnTo>
                  <a:lnTo>
                    <a:pt x="87734" y="52685"/>
                  </a:lnTo>
                  <a:lnTo>
                    <a:pt x="2210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4" name="任意多边形 233"/>
            <p:cNvSpPr/>
            <p:nvPr/>
          </p:nvSpPr>
          <p:spPr>
            <a:xfrm>
              <a:off x="2814872" y="2315505"/>
              <a:ext cx="105718" cy="52686"/>
            </a:xfrm>
            <a:custGeom>
              <a:avLst/>
              <a:gdLst/>
              <a:ahLst/>
              <a:cxnLst/>
              <a:rect l="0" t="0" r="0" b="0"/>
              <a:pathLst>
                <a:path w="105718" h="52686">
                  <a:moveTo>
                    <a:pt x="65630" y="52685"/>
                  </a:moveTo>
                  <a:lnTo>
                    <a:pt x="105717" y="36075"/>
                  </a:lnTo>
                  <a:lnTo>
                    <a:pt x="105717" y="36075"/>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5" name="任意多边形 234"/>
            <p:cNvSpPr/>
            <p:nvPr/>
          </p:nvSpPr>
          <p:spPr>
            <a:xfrm>
              <a:off x="2814872" y="2223453"/>
              <a:ext cx="105718" cy="128128"/>
            </a:xfrm>
            <a:custGeom>
              <a:avLst/>
              <a:gdLst/>
              <a:ahLst/>
              <a:cxnLst/>
              <a:rect l="0" t="0" r="0" b="0"/>
              <a:pathLst>
                <a:path w="105718" h="128128">
                  <a:moveTo>
                    <a:pt x="105717" y="128127"/>
                  </a:moveTo>
                  <a:lnTo>
                    <a:pt x="92051" y="0"/>
                  </a:lnTo>
                  <a:lnTo>
                    <a:pt x="92051" y="0"/>
                  </a:lnTo>
                  <a:lnTo>
                    <a:pt x="0" y="9205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6" name="任意多边形 235"/>
            <p:cNvSpPr/>
            <p:nvPr/>
          </p:nvSpPr>
          <p:spPr>
            <a:xfrm>
              <a:off x="2555985" y="2045642"/>
              <a:ext cx="30658" cy="104201"/>
            </a:xfrm>
            <a:custGeom>
              <a:avLst/>
              <a:gdLst/>
              <a:ahLst/>
              <a:cxnLst/>
              <a:rect l="0" t="0" r="0" b="0"/>
              <a:pathLst>
                <a:path w="30658" h="104201">
                  <a:moveTo>
                    <a:pt x="0" y="10977"/>
                  </a:moveTo>
                  <a:lnTo>
                    <a:pt x="30657" y="104200"/>
                  </a:lnTo>
                  <a:lnTo>
                    <a:pt x="30657" y="104200"/>
                  </a:lnTo>
                  <a:lnTo>
                    <a:pt x="2210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7" name="任意多边形 236"/>
            <p:cNvSpPr/>
            <p:nvPr/>
          </p:nvSpPr>
          <p:spPr>
            <a:xfrm>
              <a:off x="2578089" y="2023399"/>
              <a:ext cx="58071" cy="126444"/>
            </a:xfrm>
            <a:custGeom>
              <a:avLst/>
              <a:gdLst/>
              <a:ahLst/>
              <a:cxnLst/>
              <a:rect l="0" t="0" r="0" b="0"/>
              <a:pathLst>
                <a:path w="58071" h="126444">
                  <a:moveTo>
                    <a:pt x="8553" y="126443"/>
                  </a:moveTo>
                  <a:lnTo>
                    <a:pt x="58070" y="0"/>
                  </a:lnTo>
                  <a:lnTo>
                    <a:pt x="58070" y="0"/>
                  </a:lnTo>
                  <a:lnTo>
                    <a:pt x="0" y="2224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8" name="任意多边形 237"/>
            <p:cNvSpPr/>
            <p:nvPr/>
          </p:nvSpPr>
          <p:spPr>
            <a:xfrm>
              <a:off x="2468251" y="2014910"/>
              <a:ext cx="109839" cy="41710"/>
            </a:xfrm>
            <a:custGeom>
              <a:avLst/>
              <a:gdLst/>
              <a:ahLst/>
              <a:cxnLst/>
              <a:rect l="0" t="0" r="0" b="0"/>
              <a:pathLst>
                <a:path w="109839" h="41710">
                  <a:moveTo>
                    <a:pt x="0" y="0"/>
                  </a:moveTo>
                  <a:lnTo>
                    <a:pt x="87734" y="41709"/>
                  </a:lnTo>
                  <a:lnTo>
                    <a:pt x="87734" y="41709"/>
                  </a:lnTo>
                  <a:lnTo>
                    <a:pt x="109838" y="3073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9" name="任意多边形 238"/>
            <p:cNvSpPr/>
            <p:nvPr/>
          </p:nvSpPr>
          <p:spPr>
            <a:xfrm>
              <a:off x="2731455" y="2048498"/>
              <a:ext cx="32526" cy="91539"/>
            </a:xfrm>
            <a:custGeom>
              <a:avLst/>
              <a:gdLst/>
              <a:ahLst/>
              <a:cxnLst/>
              <a:rect l="0" t="0" r="0" b="0"/>
              <a:pathLst>
                <a:path w="32526" h="91539">
                  <a:moveTo>
                    <a:pt x="32525" y="0"/>
                  </a:moveTo>
                  <a:lnTo>
                    <a:pt x="0" y="91538"/>
                  </a:lnTo>
                  <a:lnTo>
                    <a:pt x="0" y="91538"/>
                  </a:lnTo>
                  <a:lnTo>
                    <a:pt x="11051" y="8604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 name="任意多边形 239"/>
            <p:cNvSpPr/>
            <p:nvPr/>
          </p:nvSpPr>
          <p:spPr>
            <a:xfrm>
              <a:off x="2586642" y="2149842"/>
              <a:ext cx="109839" cy="41709"/>
            </a:xfrm>
            <a:custGeom>
              <a:avLst/>
              <a:gdLst/>
              <a:ahLst/>
              <a:cxnLst/>
              <a:rect l="0" t="0" r="0" b="0"/>
              <a:pathLst>
                <a:path w="109839" h="41709">
                  <a:moveTo>
                    <a:pt x="0" y="0"/>
                  </a:moveTo>
                  <a:lnTo>
                    <a:pt x="87735" y="41708"/>
                  </a:lnTo>
                  <a:lnTo>
                    <a:pt x="87735" y="41708"/>
                  </a:lnTo>
                  <a:lnTo>
                    <a:pt x="109838" y="3073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 name="任意多边形 240"/>
            <p:cNvSpPr/>
            <p:nvPr/>
          </p:nvSpPr>
          <p:spPr>
            <a:xfrm>
              <a:off x="2586642" y="2140036"/>
              <a:ext cx="144814" cy="40538"/>
            </a:xfrm>
            <a:custGeom>
              <a:avLst/>
              <a:gdLst/>
              <a:ahLst/>
              <a:cxnLst/>
              <a:rect l="0" t="0" r="0" b="0"/>
              <a:pathLst>
                <a:path w="144814" h="40538">
                  <a:moveTo>
                    <a:pt x="144813" y="0"/>
                  </a:moveTo>
                  <a:lnTo>
                    <a:pt x="0" y="9806"/>
                  </a:lnTo>
                  <a:lnTo>
                    <a:pt x="0" y="9806"/>
                  </a:lnTo>
                  <a:lnTo>
                    <a:pt x="109838" y="4053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 name="任意多边形 241"/>
            <p:cNvSpPr/>
            <p:nvPr/>
          </p:nvSpPr>
          <p:spPr>
            <a:xfrm>
              <a:off x="2674377" y="2180573"/>
              <a:ext cx="118392" cy="145909"/>
            </a:xfrm>
            <a:custGeom>
              <a:avLst/>
              <a:gdLst/>
              <a:ahLst/>
              <a:cxnLst/>
              <a:rect l="0" t="0" r="0" b="0"/>
              <a:pathLst>
                <a:path w="118392" h="145909">
                  <a:moveTo>
                    <a:pt x="0" y="10977"/>
                  </a:moveTo>
                  <a:lnTo>
                    <a:pt x="118391" y="145908"/>
                  </a:lnTo>
                  <a:lnTo>
                    <a:pt x="118391" y="145908"/>
                  </a:lnTo>
                  <a:lnTo>
                    <a:pt x="2210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 name="任意多边形 242"/>
            <p:cNvSpPr/>
            <p:nvPr/>
          </p:nvSpPr>
          <p:spPr>
            <a:xfrm>
              <a:off x="2696480" y="2134547"/>
              <a:ext cx="46027" cy="46027"/>
            </a:xfrm>
            <a:custGeom>
              <a:avLst/>
              <a:gdLst/>
              <a:ahLst/>
              <a:cxnLst/>
              <a:rect l="0" t="0" r="0" b="0"/>
              <a:pathLst>
                <a:path w="46027" h="46027">
                  <a:moveTo>
                    <a:pt x="46026" y="0"/>
                  </a:moveTo>
                  <a:lnTo>
                    <a:pt x="34975" y="5489"/>
                  </a:lnTo>
                  <a:lnTo>
                    <a:pt x="34975" y="5489"/>
                  </a:lnTo>
                  <a:lnTo>
                    <a:pt x="0" y="4602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 name="任意多边形 243"/>
            <p:cNvSpPr/>
            <p:nvPr/>
          </p:nvSpPr>
          <p:spPr>
            <a:xfrm>
              <a:off x="2624115" y="1953590"/>
              <a:ext cx="46027" cy="69810"/>
            </a:xfrm>
            <a:custGeom>
              <a:avLst/>
              <a:gdLst/>
              <a:ahLst/>
              <a:cxnLst/>
              <a:rect l="0" t="0" r="0" b="0"/>
              <a:pathLst>
                <a:path w="46027" h="69810">
                  <a:moveTo>
                    <a:pt x="12044" y="69809"/>
                  </a:moveTo>
                  <a:lnTo>
                    <a:pt x="46026" y="0"/>
                  </a:lnTo>
                  <a:lnTo>
                    <a:pt x="46026" y="0"/>
                  </a:lnTo>
                  <a:lnTo>
                    <a:pt x="0" y="4602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 name="任意多边形 244"/>
            <p:cNvSpPr/>
            <p:nvPr/>
          </p:nvSpPr>
          <p:spPr>
            <a:xfrm>
              <a:off x="2578089" y="1999616"/>
              <a:ext cx="58071" cy="46027"/>
            </a:xfrm>
            <a:custGeom>
              <a:avLst/>
              <a:gdLst/>
              <a:ahLst/>
              <a:cxnLst/>
              <a:rect l="0" t="0" r="0" b="0"/>
              <a:pathLst>
                <a:path w="58071" h="46027">
                  <a:moveTo>
                    <a:pt x="0" y="46026"/>
                  </a:moveTo>
                  <a:lnTo>
                    <a:pt x="58070" y="23783"/>
                  </a:lnTo>
                  <a:lnTo>
                    <a:pt x="58070" y="23783"/>
                  </a:lnTo>
                  <a:lnTo>
                    <a:pt x="4602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 name="任意多边形 245"/>
            <p:cNvSpPr/>
            <p:nvPr/>
          </p:nvSpPr>
          <p:spPr>
            <a:xfrm>
              <a:off x="2494672" y="1870173"/>
              <a:ext cx="175470" cy="129444"/>
            </a:xfrm>
            <a:custGeom>
              <a:avLst/>
              <a:gdLst/>
              <a:ahLst/>
              <a:cxnLst/>
              <a:rect l="0" t="0" r="0" b="0"/>
              <a:pathLst>
                <a:path w="175470" h="129444">
                  <a:moveTo>
                    <a:pt x="175469" y="83417"/>
                  </a:moveTo>
                  <a:lnTo>
                    <a:pt x="0" y="0"/>
                  </a:lnTo>
                  <a:lnTo>
                    <a:pt x="0" y="0"/>
                  </a:lnTo>
                  <a:lnTo>
                    <a:pt x="129443" y="12944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 name="任意多边形 246"/>
            <p:cNvSpPr/>
            <p:nvPr/>
          </p:nvSpPr>
          <p:spPr>
            <a:xfrm>
              <a:off x="2468251" y="1870173"/>
              <a:ext cx="155865" cy="144738"/>
            </a:xfrm>
            <a:custGeom>
              <a:avLst/>
              <a:gdLst/>
              <a:ahLst/>
              <a:cxnLst/>
              <a:rect l="0" t="0" r="0" b="0"/>
              <a:pathLst>
                <a:path w="155865" h="144738">
                  <a:moveTo>
                    <a:pt x="26421" y="0"/>
                  </a:moveTo>
                  <a:lnTo>
                    <a:pt x="0" y="144737"/>
                  </a:lnTo>
                  <a:lnTo>
                    <a:pt x="0" y="144737"/>
                  </a:lnTo>
                  <a:lnTo>
                    <a:pt x="155864" y="12944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 name="任意多边形 247"/>
            <p:cNvSpPr/>
            <p:nvPr/>
          </p:nvSpPr>
          <p:spPr>
            <a:xfrm>
              <a:off x="2468251" y="1999616"/>
              <a:ext cx="155865" cy="46027"/>
            </a:xfrm>
            <a:custGeom>
              <a:avLst/>
              <a:gdLst/>
              <a:ahLst/>
              <a:cxnLst/>
              <a:rect l="0" t="0" r="0" b="0"/>
              <a:pathLst>
                <a:path w="155865" h="46027">
                  <a:moveTo>
                    <a:pt x="0" y="15294"/>
                  </a:moveTo>
                  <a:lnTo>
                    <a:pt x="109838" y="46026"/>
                  </a:lnTo>
                  <a:lnTo>
                    <a:pt x="109838" y="46026"/>
                  </a:lnTo>
                  <a:lnTo>
                    <a:pt x="15586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 name="任意多边形 248"/>
            <p:cNvSpPr/>
            <p:nvPr/>
          </p:nvSpPr>
          <p:spPr>
            <a:xfrm>
              <a:off x="2887237" y="2409899"/>
              <a:ext cx="111658" cy="93223"/>
            </a:xfrm>
            <a:custGeom>
              <a:avLst/>
              <a:gdLst/>
              <a:ahLst/>
              <a:cxnLst/>
              <a:rect l="0" t="0" r="0" b="0"/>
              <a:pathLst>
                <a:path w="111658" h="93223">
                  <a:moveTo>
                    <a:pt x="111657" y="93222"/>
                  </a:moveTo>
                  <a:lnTo>
                    <a:pt x="81000" y="0"/>
                  </a:lnTo>
                  <a:lnTo>
                    <a:pt x="81000" y="0"/>
                  </a:lnTo>
                  <a:lnTo>
                    <a:pt x="0" y="8656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 name="任意多边形 249"/>
            <p:cNvSpPr/>
            <p:nvPr/>
          </p:nvSpPr>
          <p:spPr>
            <a:xfrm>
              <a:off x="2880502" y="2368190"/>
              <a:ext cx="87736" cy="128273"/>
            </a:xfrm>
            <a:custGeom>
              <a:avLst/>
              <a:gdLst/>
              <a:ahLst/>
              <a:cxnLst/>
              <a:rect l="0" t="0" r="0" b="0"/>
              <a:pathLst>
                <a:path w="87736" h="128273">
                  <a:moveTo>
                    <a:pt x="87735" y="41709"/>
                  </a:moveTo>
                  <a:lnTo>
                    <a:pt x="0" y="0"/>
                  </a:lnTo>
                  <a:lnTo>
                    <a:pt x="0" y="0"/>
                  </a:lnTo>
                  <a:lnTo>
                    <a:pt x="6735" y="12827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 name="任意多边形 250"/>
            <p:cNvSpPr/>
            <p:nvPr/>
          </p:nvSpPr>
          <p:spPr>
            <a:xfrm>
              <a:off x="2887237" y="2496462"/>
              <a:ext cx="111658" cy="180959"/>
            </a:xfrm>
            <a:custGeom>
              <a:avLst/>
              <a:gdLst/>
              <a:ahLst/>
              <a:cxnLst/>
              <a:rect l="0" t="0" r="0" b="0"/>
              <a:pathLst>
                <a:path w="111658" h="180959">
                  <a:moveTo>
                    <a:pt x="72365" y="180958"/>
                  </a:moveTo>
                  <a:lnTo>
                    <a:pt x="111657" y="6659"/>
                  </a:lnTo>
                  <a:lnTo>
                    <a:pt x="111657" y="6659"/>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2" name="任意多边形 251"/>
            <p:cNvSpPr/>
            <p:nvPr/>
          </p:nvSpPr>
          <p:spPr>
            <a:xfrm>
              <a:off x="2674377" y="2191550"/>
              <a:ext cx="118392" cy="169982"/>
            </a:xfrm>
            <a:custGeom>
              <a:avLst/>
              <a:gdLst/>
              <a:ahLst/>
              <a:cxnLst/>
              <a:rect l="0" t="0" r="0" b="0"/>
              <a:pathLst>
                <a:path w="118392" h="169982">
                  <a:moveTo>
                    <a:pt x="118391" y="134931"/>
                  </a:moveTo>
                  <a:lnTo>
                    <a:pt x="0" y="0"/>
                  </a:lnTo>
                  <a:lnTo>
                    <a:pt x="0" y="0"/>
                  </a:lnTo>
                  <a:lnTo>
                    <a:pt x="94469" y="16998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 name="任意多边形 252"/>
            <p:cNvSpPr/>
            <p:nvPr/>
          </p:nvSpPr>
          <p:spPr>
            <a:xfrm>
              <a:off x="2674377" y="2191550"/>
              <a:ext cx="94470" cy="216008"/>
            </a:xfrm>
            <a:custGeom>
              <a:avLst/>
              <a:gdLst/>
              <a:ahLst/>
              <a:cxnLst/>
              <a:rect l="0" t="0" r="0" b="0"/>
              <a:pathLst>
                <a:path w="94470" h="216008">
                  <a:moveTo>
                    <a:pt x="0" y="0"/>
                  </a:moveTo>
                  <a:lnTo>
                    <a:pt x="48442" y="216007"/>
                  </a:lnTo>
                  <a:lnTo>
                    <a:pt x="48442" y="216007"/>
                  </a:lnTo>
                  <a:lnTo>
                    <a:pt x="94469" y="16998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4" name="任意多边形 253"/>
            <p:cNvSpPr/>
            <p:nvPr/>
          </p:nvSpPr>
          <p:spPr>
            <a:xfrm>
              <a:off x="2768846" y="2326481"/>
              <a:ext cx="111657" cy="41710"/>
            </a:xfrm>
            <a:custGeom>
              <a:avLst/>
              <a:gdLst/>
              <a:ahLst/>
              <a:cxnLst/>
              <a:rect l="0" t="0" r="0" b="0"/>
              <a:pathLst>
                <a:path w="111657" h="41710">
                  <a:moveTo>
                    <a:pt x="111656" y="41709"/>
                  </a:moveTo>
                  <a:lnTo>
                    <a:pt x="23922" y="0"/>
                  </a:lnTo>
                  <a:lnTo>
                    <a:pt x="23922" y="0"/>
                  </a:lnTo>
                  <a:lnTo>
                    <a:pt x="0" y="3505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 name="任意多边形 254"/>
            <p:cNvSpPr/>
            <p:nvPr/>
          </p:nvSpPr>
          <p:spPr>
            <a:xfrm>
              <a:off x="2722819" y="2361531"/>
              <a:ext cx="164419" cy="134932"/>
            </a:xfrm>
            <a:custGeom>
              <a:avLst/>
              <a:gdLst/>
              <a:ahLst/>
              <a:cxnLst/>
              <a:rect l="0" t="0" r="0" b="0"/>
              <a:pathLst>
                <a:path w="164419" h="134932">
                  <a:moveTo>
                    <a:pt x="0" y="46026"/>
                  </a:moveTo>
                  <a:lnTo>
                    <a:pt x="164418" y="134931"/>
                  </a:lnTo>
                  <a:lnTo>
                    <a:pt x="164418" y="134931"/>
                  </a:lnTo>
                  <a:lnTo>
                    <a:pt x="4602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 name="任意多边形 255"/>
            <p:cNvSpPr/>
            <p:nvPr/>
          </p:nvSpPr>
          <p:spPr>
            <a:xfrm>
              <a:off x="2768846" y="2361531"/>
              <a:ext cx="118392" cy="134932"/>
            </a:xfrm>
            <a:custGeom>
              <a:avLst/>
              <a:gdLst/>
              <a:ahLst/>
              <a:cxnLst/>
              <a:rect l="0" t="0" r="0" b="0"/>
              <a:pathLst>
                <a:path w="118392" h="134932">
                  <a:moveTo>
                    <a:pt x="118391" y="134931"/>
                  </a:moveTo>
                  <a:lnTo>
                    <a:pt x="111656" y="6659"/>
                  </a:lnTo>
                  <a:lnTo>
                    <a:pt x="111656" y="6659"/>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7" name="任意多边形 256"/>
            <p:cNvSpPr/>
            <p:nvPr/>
          </p:nvSpPr>
          <p:spPr>
            <a:xfrm>
              <a:off x="2841211" y="2496462"/>
              <a:ext cx="118392" cy="180959"/>
            </a:xfrm>
            <a:custGeom>
              <a:avLst/>
              <a:gdLst/>
              <a:ahLst/>
              <a:cxnLst/>
              <a:rect l="0" t="0" r="0" b="0"/>
              <a:pathLst>
                <a:path w="118392" h="180959">
                  <a:moveTo>
                    <a:pt x="118391" y="180958"/>
                  </a:moveTo>
                  <a:lnTo>
                    <a:pt x="46026" y="0"/>
                  </a:lnTo>
                  <a:lnTo>
                    <a:pt x="46026" y="0"/>
                  </a:lnTo>
                  <a:lnTo>
                    <a:pt x="0" y="4602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 name="任意多边形 257"/>
            <p:cNvSpPr/>
            <p:nvPr/>
          </p:nvSpPr>
          <p:spPr>
            <a:xfrm>
              <a:off x="2722819" y="2407557"/>
              <a:ext cx="164419" cy="134932"/>
            </a:xfrm>
            <a:custGeom>
              <a:avLst/>
              <a:gdLst/>
              <a:ahLst/>
              <a:cxnLst/>
              <a:rect l="0" t="0" r="0" b="0"/>
              <a:pathLst>
                <a:path w="164419" h="134932">
                  <a:moveTo>
                    <a:pt x="164418" y="88905"/>
                  </a:moveTo>
                  <a:lnTo>
                    <a:pt x="0" y="0"/>
                  </a:lnTo>
                  <a:lnTo>
                    <a:pt x="0" y="0"/>
                  </a:lnTo>
                  <a:lnTo>
                    <a:pt x="118392" y="13493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 name="任意多边形 258"/>
            <p:cNvSpPr/>
            <p:nvPr/>
          </p:nvSpPr>
          <p:spPr>
            <a:xfrm>
              <a:off x="3205019" y="2679761"/>
              <a:ext cx="87736" cy="175470"/>
            </a:xfrm>
            <a:custGeom>
              <a:avLst/>
              <a:gdLst/>
              <a:ahLst/>
              <a:cxnLst/>
              <a:rect l="0" t="0" r="0" b="0"/>
              <a:pathLst>
                <a:path w="87736" h="175470">
                  <a:moveTo>
                    <a:pt x="87735" y="41709"/>
                  </a:moveTo>
                  <a:lnTo>
                    <a:pt x="0" y="0"/>
                  </a:lnTo>
                  <a:lnTo>
                    <a:pt x="0" y="0"/>
                  </a:lnTo>
                  <a:lnTo>
                    <a:pt x="83417" y="17546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 name="任意多边形 259"/>
            <p:cNvSpPr/>
            <p:nvPr/>
          </p:nvSpPr>
          <p:spPr>
            <a:xfrm>
              <a:off x="3288436" y="2763178"/>
              <a:ext cx="122710" cy="93224"/>
            </a:xfrm>
            <a:custGeom>
              <a:avLst/>
              <a:gdLst/>
              <a:ahLst/>
              <a:cxnLst/>
              <a:rect l="0" t="0" r="0" b="0"/>
              <a:pathLst>
                <a:path w="122710" h="93224">
                  <a:moveTo>
                    <a:pt x="122709" y="93223"/>
                  </a:moveTo>
                  <a:lnTo>
                    <a:pt x="92052" y="0"/>
                  </a:lnTo>
                  <a:lnTo>
                    <a:pt x="92052" y="0"/>
                  </a:lnTo>
                  <a:lnTo>
                    <a:pt x="0" y="9205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 name="任意多边形 260"/>
            <p:cNvSpPr/>
            <p:nvPr/>
          </p:nvSpPr>
          <p:spPr>
            <a:xfrm>
              <a:off x="3288436" y="2721470"/>
              <a:ext cx="92053" cy="133761"/>
            </a:xfrm>
            <a:custGeom>
              <a:avLst/>
              <a:gdLst/>
              <a:ahLst/>
              <a:cxnLst/>
              <a:rect l="0" t="0" r="0" b="0"/>
              <a:pathLst>
                <a:path w="92053" h="133761">
                  <a:moveTo>
                    <a:pt x="92052" y="41708"/>
                  </a:moveTo>
                  <a:lnTo>
                    <a:pt x="4318" y="0"/>
                  </a:lnTo>
                  <a:lnTo>
                    <a:pt x="4318" y="0"/>
                  </a:lnTo>
                  <a:lnTo>
                    <a:pt x="0" y="13376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 name="任意多边形 261"/>
            <p:cNvSpPr/>
            <p:nvPr/>
          </p:nvSpPr>
          <p:spPr>
            <a:xfrm>
              <a:off x="3051654" y="2544830"/>
              <a:ext cx="153366" cy="134932"/>
            </a:xfrm>
            <a:custGeom>
              <a:avLst/>
              <a:gdLst/>
              <a:ahLst/>
              <a:cxnLst/>
              <a:rect l="0" t="0" r="0" b="0"/>
              <a:pathLst>
                <a:path w="153366" h="134932">
                  <a:moveTo>
                    <a:pt x="153365" y="134931"/>
                  </a:moveTo>
                  <a:lnTo>
                    <a:pt x="34974" y="0"/>
                  </a:lnTo>
                  <a:lnTo>
                    <a:pt x="34974" y="0"/>
                  </a:lnTo>
                  <a:lnTo>
                    <a:pt x="0" y="4053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 name="任意多边形 262"/>
            <p:cNvSpPr/>
            <p:nvPr/>
          </p:nvSpPr>
          <p:spPr>
            <a:xfrm>
              <a:off x="2959602" y="2585368"/>
              <a:ext cx="245418" cy="94394"/>
            </a:xfrm>
            <a:custGeom>
              <a:avLst/>
              <a:gdLst/>
              <a:ahLst/>
              <a:cxnLst/>
              <a:rect l="0" t="0" r="0" b="0"/>
              <a:pathLst>
                <a:path w="245418" h="94394">
                  <a:moveTo>
                    <a:pt x="0" y="92052"/>
                  </a:moveTo>
                  <a:lnTo>
                    <a:pt x="245417" y="94393"/>
                  </a:lnTo>
                  <a:lnTo>
                    <a:pt x="245417" y="94393"/>
                  </a:lnTo>
                  <a:lnTo>
                    <a:pt x="9205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 name="任意多边形 263"/>
            <p:cNvSpPr/>
            <p:nvPr/>
          </p:nvSpPr>
          <p:spPr>
            <a:xfrm>
              <a:off x="2998894" y="2503121"/>
              <a:ext cx="87735" cy="82248"/>
            </a:xfrm>
            <a:custGeom>
              <a:avLst/>
              <a:gdLst/>
              <a:ahLst/>
              <a:cxnLst/>
              <a:rect l="0" t="0" r="0" b="0"/>
              <a:pathLst>
                <a:path w="87735" h="82248">
                  <a:moveTo>
                    <a:pt x="87734" y="41709"/>
                  </a:moveTo>
                  <a:lnTo>
                    <a:pt x="0" y="0"/>
                  </a:lnTo>
                  <a:lnTo>
                    <a:pt x="0" y="0"/>
                  </a:lnTo>
                  <a:lnTo>
                    <a:pt x="52760" y="8224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 name="任意多边形 264"/>
            <p:cNvSpPr/>
            <p:nvPr/>
          </p:nvSpPr>
          <p:spPr>
            <a:xfrm>
              <a:off x="2959602" y="2503121"/>
              <a:ext cx="92053" cy="174300"/>
            </a:xfrm>
            <a:custGeom>
              <a:avLst/>
              <a:gdLst/>
              <a:ahLst/>
              <a:cxnLst/>
              <a:rect l="0" t="0" r="0" b="0"/>
              <a:pathLst>
                <a:path w="92053" h="174300">
                  <a:moveTo>
                    <a:pt x="39292" y="0"/>
                  </a:moveTo>
                  <a:lnTo>
                    <a:pt x="0" y="174299"/>
                  </a:lnTo>
                  <a:lnTo>
                    <a:pt x="0" y="174299"/>
                  </a:lnTo>
                  <a:lnTo>
                    <a:pt x="92052" y="8224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 name="任意多边形 265"/>
            <p:cNvSpPr/>
            <p:nvPr/>
          </p:nvSpPr>
          <p:spPr>
            <a:xfrm>
              <a:off x="2814871" y="2223453"/>
              <a:ext cx="92053" cy="92053"/>
            </a:xfrm>
            <a:custGeom>
              <a:avLst/>
              <a:gdLst/>
              <a:ahLst/>
              <a:cxnLst/>
              <a:rect l="0" t="0" r="0" b="0"/>
              <a:pathLst>
                <a:path w="92053" h="92053">
                  <a:moveTo>
                    <a:pt x="1" y="92052"/>
                  </a:moveTo>
                  <a:lnTo>
                    <a:pt x="92052" y="0"/>
                  </a:lnTo>
                  <a:lnTo>
                    <a:pt x="92052" y="0"/>
                  </a:lnTo>
                  <a:lnTo>
                    <a:pt x="0" y="9205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 name="任意多边形 266"/>
            <p:cNvSpPr/>
            <p:nvPr/>
          </p:nvSpPr>
          <p:spPr>
            <a:xfrm>
              <a:off x="2742506" y="2134547"/>
              <a:ext cx="164418" cy="180959"/>
            </a:xfrm>
            <a:custGeom>
              <a:avLst/>
              <a:gdLst/>
              <a:ahLst/>
              <a:cxnLst/>
              <a:rect l="0" t="0" r="0" b="0"/>
              <a:pathLst>
                <a:path w="164418" h="180959">
                  <a:moveTo>
                    <a:pt x="164417" y="88906"/>
                  </a:moveTo>
                  <a:lnTo>
                    <a:pt x="0" y="0"/>
                  </a:lnTo>
                  <a:lnTo>
                    <a:pt x="0" y="0"/>
                  </a:lnTo>
                  <a:lnTo>
                    <a:pt x="72365" y="18095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 name="任意多边形 267"/>
            <p:cNvSpPr/>
            <p:nvPr/>
          </p:nvSpPr>
          <p:spPr>
            <a:xfrm>
              <a:off x="2792768" y="2315505"/>
              <a:ext cx="22105" cy="10977"/>
            </a:xfrm>
            <a:custGeom>
              <a:avLst/>
              <a:gdLst/>
              <a:ahLst/>
              <a:cxnLst/>
              <a:rect l="0" t="0" r="0" b="0"/>
              <a:pathLst>
                <a:path w="22105" h="10977">
                  <a:moveTo>
                    <a:pt x="0" y="10976"/>
                  </a:moveTo>
                  <a:lnTo>
                    <a:pt x="22104" y="0"/>
                  </a:lnTo>
                  <a:lnTo>
                    <a:pt x="22104" y="0"/>
                  </a:lnTo>
                  <a:lnTo>
                    <a:pt x="2210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 name="任意多边形 268"/>
            <p:cNvSpPr/>
            <p:nvPr/>
          </p:nvSpPr>
          <p:spPr>
            <a:xfrm>
              <a:off x="2696480" y="2180573"/>
              <a:ext cx="118392" cy="145909"/>
            </a:xfrm>
            <a:custGeom>
              <a:avLst/>
              <a:gdLst/>
              <a:ahLst/>
              <a:cxnLst/>
              <a:rect l="0" t="0" r="0" b="0"/>
              <a:pathLst>
                <a:path w="118392" h="145909">
                  <a:moveTo>
                    <a:pt x="0" y="0"/>
                  </a:moveTo>
                  <a:lnTo>
                    <a:pt x="96288" y="145908"/>
                  </a:lnTo>
                  <a:lnTo>
                    <a:pt x="96288" y="145908"/>
                  </a:lnTo>
                  <a:lnTo>
                    <a:pt x="118391" y="13493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 name="任意多边形 269"/>
            <p:cNvSpPr/>
            <p:nvPr/>
          </p:nvSpPr>
          <p:spPr>
            <a:xfrm>
              <a:off x="2696480" y="2134547"/>
              <a:ext cx="118392" cy="180959"/>
            </a:xfrm>
            <a:custGeom>
              <a:avLst/>
              <a:gdLst/>
              <a:ahLst/>
              <a:cxnLst/>
              <a:rect l="0" t="0" r="0" b="0"/>
              <a:pathLst>
                <a:path w="118392" h="180959">
                  <a:moveTo>
                    <a:pt x="46026" y="0"/>
                  </a:moveTo>
                  <a:lnTo>
                    <a:pt x="0" y="46026"/>
                  </a:lnTo>
                  <a:lnTo>
                    <a:pt x="0" y="46026"/>
                  </a:lnTo>
                  <a:lnTo>
                    <a:pt x="118391" y="18095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 name="任意多边形 270"/>
            <p:cNvSpPr/>
            <p:nvPr/>
          </p:nvSpPr>
          <p:spPr>
            <a:xfrm>
              <a:off x="1436915" y="1619922"/>
              <a:ext cx="531351" cy="1282937"/>
            </a:xfrm>
            <a:custGeom>
              <a:avLst/>
              <a:gdLst/>
              <a:ahLst/>
              <a:cxnLst/>
              <a:rect l="0" t="0" r="0" b="0"/>
              <a:pathLst>
                <a:path w="531351" h="1282937">
                  <a:moveTo>
                    <a:pt x="531350" y="0"/>
                  </a:moveTo>
                  <a:lnTo>
                    <a:pt x="0" y="1282936"/>
                  </a:lnTo>
                  <a:lnTo>
                    <a:pt x="0" y="1282936"/>
                  </a:lnTo>
                  <a:lnTo>
                    <a:pt x="432509" y="9924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 name="任意多边形 271"/>
            <p:cNvSpPr/>
            <p:nvPr/>
          </p:nvSpPr>
          <p:spPr>
            <a:xfrm>
              <a:off x="1968265" y="1619922"/>
              <a:ext cx="206127" cy="847142"/>
            </a:xfrm>
            <a:custGeom>
              <a:avLst/>
              <a:gdLst/>
              <a:ahLst/>
              <a:cxnLst/>
              <a:rect l="0" t="0" r="0" b="0"/>
              <a:pathLst>
                <a:path w="206127" h="847142">
                  <a:moveTo>
                    <a:pt x="206126" y="176640"/>
                  </a:moveTo>
                  <a:lnTo>
                    <a:pt x="0" y="0"/>
                  </a:lnTo>
                  <a:lnTo>
                    <a:pt x="0" y="0"/>
                  </a:lnTo>
                  <a:lnTo>
                    <a:pt x="117414" y="84714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3" name="任意多边形 272"/>
            <p:cNvSpPr/>
            <p:nvPr/>
          </p:nvSpPr>
          <p:spPr>
            <a:xfrm>
              <a:off x="1869424" y="1619922"/>
              <a:ext cx="216256" cy="992407"/>
            </a:xfrm>
            <a:custGeom>
              <a:avLst/>
              <a:gdLst/>
              <a:ahLst/>
              <a:cxnLst/>
              <a:rect l="0" t="0" r="0" b="0"/>
              <a:pathLst>
                <a:path w="216256" h="992407">
                  <a:moveTo>
                    <a:pt x="98841" y="0"/>
                  </a:moveTo>
                  <a:lnTo>
                    <a:pt x="0" y="992406"/>
                  </a:lnTo>
                  <a:lnTo>
                    <a:pt x="0" y="992406"/>
                  </a:lnTo>
                  <a:lnTo>
                    <a:pt x="216255" y="84714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4" name="任意多边形 273"/>
            <p:cNvSpPr/>
            <p:nvPr/>
          </p:nvSpPr>
          <p:spPr>
            <a:xfrm>
              <a:off x="2250096" y="2555968"/>
              <a:ext cx="164418" cy="161539"/>
            </a:xfrm>
            <a:custGeom>
              <a:avLst/>
              <a:gdLst/>
              <a:ahLst/>
              <a:cxnLst/>
              <a:rect l="0" t="0" r="0" b="0"/>
              <a:pathLst>
                <a:path w="164418" h="161539">
                  <a:moveTo>
                    <a:pt x="164417" y="88906"/>
                  </a:moveTo>
                  <a:lnTo>
                    <a:pt x="0" y="0"/>
                  </a:lnTo>
                  <a:lnTo>
                    <a:pt x="0" y="0"/>
                  </a:lnTo>
                  <a:lnTo>
                    <a:pt x="56290" y="16153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5" name="任意多边形 274"/>
            <p:cNvSpPr/>
            <p:nvPr/>
          </p:nvSpPr>
          <p:spPr>
            <a:xfrm>
              <a:off x="2169055" y="2555968"/>
              <a:ext cx="137332" cy="161539"/>
            </a:xfrm>
            <a:custGeom>
              <a:avLst/>
              <a:gdLst/>
              <a:ahLst/>
              <a:cxnLst/>
              <a:rect l="0" t="0" r="0" b="0"/>
              <a:pathLst>
                <a:path w="137332" h="161539">
                  <a:moveTo>
                    <a:pt x="81041" y="0"/>
                  </a:moveTo>
                  <a:lnTo>
                    <a:pt x="0" y="86523"/>
                  </a:lnTo>
                  <a:lnTo>
                    <a:pt x="0" y="86523"/>
                  </a:lnTo>
                  <a:lnTo>
                    <a:pt x="137331" y="16153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6" name="任意多边形 275"/>
            <p:cNvSpPr/>
            <p:nvPr/>
          </p:nvSpPr>
          <p:spPr>
            <a:xfrm>
              <a:off x="2250096" y="2483336"/>
              <a:ext cx="164418" cy="161539"/>
            </a:xfrm>
            <a:custGeom>
              <a:avLst/>
              <a:gdLst/>
              <a:ahLst/>
              <a:cxnLst/>
              <a:rect l="0" t="0" r="0" b="0"/>
              <a:pathLst>
                <a:path w="164418" h="161539">
                  <a:moveTo>
                    <a:pt x="0" y="72632"/>
                  </a:moveTo>
                  <a:lnTo>
                    <a:pt x="164417" y="161538"/>
                  </a:lnTo>
                  <a:lnTo>
                    <a:pt x="164417" y="161538"/>
                  </a:lnTo>
                  <a:lnTo>
                    <a:pt x="10812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7" name="任意多边形 276"/>
            <p:cNvSpPr/>
            <p:nvPr/>
          </p:nvSpPr>
          <p:spPr>
            <a:xfrm>
              <a:off x="2743347" y="2542488"/>
              <a:ext cx="216256" cy="280197"/>
            </a:xfrm>
            <a:custGeom>
              <a:avLst/>
              <a:gdLst/>
              <a:ahLst/>
              <a:cxnLst/>
              <a:rect l="0" t="0" r="0" b="0"/>
              <a:pathLst>
                <a:path w="216256" h="280197">
                  <a:moveTo>
                    <a:pt x="216255" y="134932"/>
                  </a:moveTo>
                  <a:lnTo>
                    <a:pt x="97864" y="0"/>
                  </a:lnTo>
                  <a:lnTo>
                    <a:pt x="97864" y="0"/>
                  </a:lnTo>
                  <a:lnTo>
                    <a:pt x="0" y="28019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8" name="任意多边形 277"/>
            <p:cNvSpPr/>
            <p:nvPr/>
          </p:nvSpPr>
          <p:spPr>
            <a:xfrm>
              <a:off x="3288436" y="2855230"/>
              <a:ext cx="122710" cy="161539"/>
            </a:xfrm>
            <a:custGeom>
              <a:avLst/>
              <a:gdLst/>
              <a:ahLst/>
              <a:cxnLst/>
              <a:rect l="0" t="0" r="0" b="0"/>
              <a:pathLst>
                <a:path w="122710" h="161539">
                  <a:moveTo>
                    <a:pt x="122709" y="1171"/>
                  </a:moveTo>
                  <a:lnTo>
                    <a:pt x="0" y="0"/>
                  </a:lnTo>
                  <a:lnTo>
                    <a:pt x="0" y="0"/>
                  </a:lnTo>
                  <a:lnTo>
                    <a:pt x="56290" y="16153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9" name="任意多边形 278"/>
            <p:cNvSpPr/>
            <p:nvPr/>
          </p:nvSpPr>
          <p:spPr>
            <a:xfrm>
              <a:off x="2959602" y="2677420"/>
              <a:ext cx="245418" cy="250444"/>
            </a:xfrm>
            <a:custGeom>
              <a:avLst/>
              <a:gdLst/>
              <a:ahLst/>
              <a:cxnLst/>
              <a:rect l="0" t="0" r="0" b="0"/>
              <a:pathLst>
                <a:path w="245418" h="250444">
                  <a:moveTo>
                    <a:pt x="245417" y="2341"/>
                  </a:moveTo>
                  <a:lnTo>
                    <a:pt x="0" y="0"/>
                  </a:lnTo>
                  <a:lnTo>
                    <a:pt x="0" y="0"/>
                  </a:lnTo>
                  <a:lnTo>
                    <a:pt x="220707" y="25044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0" name="任意多边形 279"/>
            <p:cNvSpPr/>
            <p:nvPr/>
          </p:nvSpPr>
          <p:spPr>
            <a:xfrm>
              <a:off x="3180309" y="2679761"/>
              <a:ext cx="108128" cy="248103"/>
            </a:xfrm>
            <a:custGeom>
              <a:avLst/>
              <a:gdLst/>
              <a:ahLst/>
              <a:cxnLst/>
              <a:rect l="0" t="0" r="0" b="0"/>
              <a:pathLst>
                <a:path w="108128" h="248103">
                  <a:moveTo>
                    <a:pt x="108127" y="175469"/>
                  </a:moveTo>
                  <a:lnTo>
                    <a:pt x="24710" y="0"/>
                  </a:lnTo>
                  <a:lnTo>
                    <a:pt x="24710" y="0"/>
                  </a:lnTo>
                  <a:lnTo>
                    <a:pt x="0" y="24810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1" name="任意多边形 280"/>
            <p:cNvSpPr/>
            <p:nvPr/>
          </p:nvSpPr>
          <p:spPr>
            <a:xfrm>
              <a:off x="3411145" y="2856401"/>
              <a:ext cx="87735" cy="87736"/>
            </a:xfrm>
            <a:custGeom>
              <a:avLst/>
              <a:gdLst/>
              <a:ahLst/>
              <a:cxnLst/>
              <a:rect l="0" t="0" r="0" b="0"/>
              <a:pathLst>
                <a:path w="87735" h="87736">
                  <a:moveTo>
                    <a:pt x="87734" y="41709"/>
                  </a:moveTo>
                  <a:lnTo>
                    <a:pt x="0" y="0"/>
                  </a:lnTo>
                  <a:lnTo>
                    <a:pt x="0" y="0"/>
                  </a:lnTo>
                  <a:lnTo>
                    <a:pt x="41709" y="8773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2" name="任意多边形 281"/>
            <p:cNvSpPr/>
            <p:nvPr/>
          </p:nvSpPr>
          <p:spPr>
            <a:xfrm>
              <a:off x="3452854" y="2898110"/>
              <a:ext cx="164418" cy="134932"/>
            </a:xfrm>
            <a:custGeom>
              <a:avLst/>
              <a:gdLst/>
              <a:ahLst/>
              <a:cxnLst/>
              <a:rect l="0" t="0" r="0" b="0"/>
              <a:pathLst>
                <a:path w="164418" h="134932">
                  <a:moveTo>
                    <a:pt x="164417" y="134931"/>
                  </a:moveTo>
                  <a:lnTo>
                    <a:pt x="46025" y="0"/>
                  </a:lnTo>
                  <a:lnTo>
                    <a:pt x="46025" y="0"/>
                  </a:lnTo>
                  <a:lnTo>
                    <a:pt x="0" y="4602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3" name="任意多边形 282"/>
            <p:cNvSpPr/>
            <p:nvPr/>
          </p:nvSpPr>
          <p:spPr>
            <a:xfrm>
              <a:off x="2907765" y="2911590"/>
              <a:ext cx="272545" cy="88906"/>
            </a:xfrm>
            <a:custGeom>
              <a:avLst/>
              <a:gdLst/>
              <a:ahLst/>
              <a:cxnLst/>
              <a:rect l="0" t="0" r="0" b="0"/>
              <a:pathLst>
                <a:path w="272545" h="88906">
                  <a:moveTo>
                    <a:pt x="164417" y="88905"/>
                  </a:moveTo>
                  <a:lnTo>
                    <a:pt x="272544" y="16273"/>
                  </a:lnTo>
                  <a:lnTo>
                    <a:pt x="272544" y="16273"/>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4" name="任意多边形 283"/>
            <p:cNvSpPr/>
            <p:nvPr/>
          </p:nvSpPr>
          <p:spPr>
            <a:xfrm>
              <a:off x="2141968" y="2555968"/>
              <a:ext cx="108129" cy="86524"/>
            </a:xfrm>
            <a:custGeom>
              <a:avLst/>
              <a:gdLst/>
              <a:ahLst/>
              <a:cxnLst/>
              <a:rect l="0" t="0" r="0" b="0"/>
              <a:pathLst>
                <a:path w="108129" h="86524">
                  <a:moveTo>
                    <a:pt x="27087" y="86523"/>
                  </a:moveTo>
                  <a:lnTo>
                    <a:pt x="108128" y="0"/>
                  </a:lnTo>
                  <a:lnTo>
                    <a:pt x="108128" y="0"/>
                  </a:lnTo>
                  <a:lnTo>
                    <a:pt x="0" y="7263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5" name="任意多边形 284"/>
            <p:cNvSpPr/>
            <p:nvPr/>
          </p:nvSpPr>
          <p:spPr>
            <a:xfrm>
              <a:off x="2085679" y="2467063"/>
              <a:ext cx="164418" cy="161539"/>
            </a:xfrm>
            <a:custGeom>
              <a:avLst/>
              <a:gdLst/>
              <a:ahLst/>
              <a:cxnLst/>
              <a:rect l="0" t="0" r="0" b="0"/>
              <a:pathLst>
                <a:path w="164418" h="161539">
                  <a:moveTo>
                    <a:pt x="164417" y="88905"/>
                  </a:moveTo>
                  <a:lnTo>
                    <a:pt x="0" y="0"/>
                  </a:lnTo>
                  <a:lnTo>
                    <a:pt x="0" y="0"/>
                  </a:lnTo>
                  <a:lnTo>
                    <a:pt x="56289" y="16153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6" name="任意多边形 285"/>
            <p:cNvSpPr/>
            <p:nvPr/>
          </p:nvSpPr>
          <p:spPr>
            <a:xfrm>
              <a:off x="2174391" y="1796562"/>
              <a:ext cx="127543" cy="597870"/>
            </a:xfrm>
            <a:custGeom>
              <a:avLst/>
              <a:gdLst/>
              <a:ahLst/>
              <a:cxnLst/>
              <a:rect l="0" t="0" r="0" b="0"/>
              <a:pathLst>
                <a:path w="127543" h="597870">
                  <a:moveTo>
                    <a:pt x="127542" y="525236"/>
                  </a:moveTo>
                  <a:lnTo>
                    <a:pt x="0" y="0"/>
                  </a:lnTo>
                  <a:lnTo>
                    <a:pt x="0" y="0"/>
                  </a:lnTo>
                  <a:lnTo>
                    <a:pt x="19415" y="59786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7" name="任意多边形 286"/>
            <p:cNvSpPr/>
            <p:nvPr/>
          </p:nvSpPr>
          <p:spPr>
            <a:xfrm>
              <a:off x="2085679" y="1796562"/>
              <a:ext cx="108128" cy="670502"/>
            </a:xfrm>
            <a:custGeom>
              <a:avLst/>
              <a:gdLst/>
              <a:ahLst/>
              <a:cxnLst/>
              <a:rect l="0" t="0" r="0" b="0"/>
              <a:pathLst>
                <a:path w="108128" h="670502">
                  <a:moveTo>
                    <a:pt x="88712" y="0"/>
                  </a:moveTo>
                  <a:lnTo>
                    <a:pt x="0" y="670501"/>
                  </a:lnTo>
                  <a:lnTo>
                    <a:pt x="0" y="670501"/>
                  </a:lnTo>
                  <a:lnTo>
                    <a:pt x="108127" y="59786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8" name="任意多边形 287"/>
            <p:cNvSpPr/>
            <p:nvPr/>
          </p:nvSpPr>
          <p:spPr>
            <a:xfrm>
              <a:off x="2085679" y="2394431"/>
              <a:ext cx="164418" cy="161538"/>
            </a:xfrm>
            <a:custGeom>
              <a:avLst/>
              <a:gdLst/>
              <a:ahLst/>
              <a:cxnLst/>
              <a:rect l="0" t="0" r="0" b="0"/>
              <a:pathLst>
                <a:path w="164418" h="161538">
                  <a:moveTo>
                    <a:pt x="0" y="72632"/>
                  </a:moveTo>
                  <a:lnTo>
                    <a:pt x="164417" y="161537"/>
                  </a:lnTo>
                  <a:lnTo>
                    <a:pt x="164417" y="161537"/>
                  </a:lnTo>
                  <a:lnTo>
                    <a:pt x="10812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9" name="任意多边形 288"/>
            <p:cNvSpPr/>
            <p:nvPr/>
          </p:nvSpPr>
          <p:spPr>
            <a:xfrm>
              <a:off x="2193806" y="2394431"/>
              <a:ext cx="164418" cy="161538"/>
            </a:xfrm>
            <a:custGeom>
              <a:avLst/>
              <a:gdLst/>
              <a:ahLst/>
              <a:cxnLst/>
              <a:rect l="0" t="0" r="0" b="0"/>
              <a:pathLst>
                <a:path w="164418" h="161538">
                  <a:moveTo>
                    <a:pt x="56290" y="161537"/>
                  </a:moveTo>
                  <a:lnTo>
                    <a:pt x="164417" y="88905"/>
                  </a:lnTo>
                  <a:lnTo>
                    <a:pt x="164417" y="88905"/>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0" name="任意多边形 289"/>
            <p:cNvSpPr/>
            <p:nvPr/>
          </p:nvSpPr>
          <p:spPr>
            <a:xfrm>
              <a:off x="2193806" y="2321798"/>
              <a:ext cx="164418" cy="161539"/>
            </a:xfrm>
            <a:custGeom>
              <a:avLst/>
              <a:gdLst/>
              <a:ahLst/>
              <a:cxnLst/>
              <a:rect l="0" t="0" r="0" b="0"/>
              <a:pathLst>
                <a:path w="164418" h="161539">
                  <a:moveTo>
                    <a:pt x="164417" y="161538"/>
                  </a:moveTo>
                  <a:lnTo>
                    <a:pt x="108127" y="0"/>
                  </a:lnTo>
                  <a:lnTo>
                    <a:pt x="108127" y="0"/>
                  </a:lnTo>
                  <a:lnTo>
                    <a:pt x="0" y="7263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1" name="任意多边形 290"/>
            <p:cNvSpPr/>
            <p:nvPr/>
          </p:nvSpPr>
          <p:spPr>
            <a:xfrm>
              <a:off x="2586642" y="2149842"/>
              <a:ext cx="87736" cy="349768"/>
            </a:xfrm>
            <a:custGeom>
              <a:avLst/>
              <a:gdLst/>
              <a:ahLst/>
              <a:cxnLst/>
              <a:rect l="0" t="0" r="0" b="0"/>
              <a:pathLst>
                <a:path w="87736" h="349768">
                  <a:moveTo>
                    <a:pt x="87735" y="41708"/>
                  </a:moveTo>
                  <a:lnTo>
                    <a:pt x="0" y="0"/>
                  </a:lnTo>
                  <a:lnTo>
                    <a:pt x="0" y="0"/>
                  </a:lnTo>
                  <a:lnTo>
                    <a:pt x="44125" y="34976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2" name="任意多边形 291"/>
            <p:cNvSpPr/>
            <p:nvPr/>
          </p:nvSpPr>
          <p:spPr>
            <a:xfrm>
              <a:off x="2630767" y="2191550"/>
              <a:ext cx="92053" cy="308060"/>
            </a:xfrm>
            <a:custGeom>
              <a:avLst/>
              <a:gdLst/>
              <a:ahLst/>
              <a:cxnLst/>
              <a:rect l="0" t="0" r="0" b="0"/>
              <a:pathLst>
                <a:path w="92053" h="308060">
                  <a:moveTo>
                    <a:pt x="92052" y="216007"/>
                  </a:moveTo>
                  <a:lnTo>
                    <a:pt x="43610" y="0"/>
                  </a:lnTo>
                  <a:lnTo>
                    <a:pt x="43610" y="0"/>
                  </a:lnTo>
                  <a:lnTo>
                    <a:pt x="0" y="3080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3" name="任意多边形 292"/>
            <p:cNvSpPr/>
            <p:nvPr/>
          </p:nvSpPr>
          <p:spPr>
            <a:xfrm>
              <a:off x="2630767" y="2407557"/>
              <a:ext cx="210445" cy="134932"/>
            </a:xfrm>
            <a:custGeom>
              <a:avLst/>
              <a:gdLst/>
              <a:ahLst/>
              <a:cxnLst/>
              <a:rect l="0" t="0" r="0" b="0"/>
              <a:pathLst>
                <a:path w="210445" h="134932">
                  <a:moveTo>
                    <a:pt x="210444" y="134931"/>
                  </a:moveTo>
                  <a:lnTo>
                    <a:pt x="92052" y="0"/>
                  </a:lnTo>
                  <a:lnTo>
                    <a:pt x="92052" y="0"/>
                  </a:lnTo>
                  <a:lnTo>
                    <a:pt x="0" y="9205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4" name="任意多边形 293"/>
            <p:cNvSpPr/>
            <p:nvPr/>
          </p:nvSpPr>
          <p:spPr>
            <a:xfrm>
              <a:off x="2486037" y="2137694"/>
              <a:ext cx="144731" cy="361916"/>
            </a:xfrm>
            <a:custGeom>
              <a:avLst/>
              <a:gdLst/>
              <a:ahLst/>
              <a:cxnLst/>
              <a:rect l="0" t="0" r="0" b="0"/>
              <a:pathLst>
                <a:path w="144731" h="361916">
                  <a:moveTo>
                    <a:pt x="100605" y="12148"/>
                  </a:moveTo>
                  <a:lnTo>
                    <a:pt x="0" y="0"/>
                  </a:lnTo>
                  <a:lnTo>
                    <a:pt x="0" y="0"/>
                  </a:lnTo>
                  <a:lnTo>
                    <a:pt x="144730" y="36191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5" name="任意多边形 294"/>
            <p:cNvSpPr/>
            <p:nvPr/>
          </p:nvSpPr>
          <p:spPr>
            <a:xfrm>
              <a:off x="2301933" y="2137694"/>
              <a:ext cx="328835" cy="361916"/>
            </a:xfrm>
            <a:custGeom>
              <a:avLst/>
              <a:gdLst/>
              <a:ahLst/>
              <a:cxnLst/>
              <a:rect l="0" t="0" r="0" b="0"/>
              <a:pathLst>
                <a:path w="328835" h="361916">
                  <a:moveTo>
                    <a:pt x="184104" y="0"/>
                  </a:moveTo>
                  <a:lnTo>
                    <a:pt x="0" y="184104"/>
                  </a:lnTo>
                  <a:lnTo>
                    <a:pt x="0" y="184104"/>
                  </a:lnTo>
                  <a:lnTo>
                    <a:pt x="328834" y="36191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6" name="任意多边形 295"/>
            <p:cNvSpPr/>
            <p:nvPr/>
          </p:nvSpPr>
          <p:spPr>
            <a:xfrm>
              <a:off x="2301933" y="2321798"/>
              <a:ext cx="328835" cy="177812"/>
            </a:xfrm>
            <a:custGeom>
              <a:avLst/>
              <a:gdLst/>
              <a:ahLst/>
              <a:cxnLst/>
              <a:rect l="0" t="0" r="0" b="0"/>
              <a:pathLst>
                <a:path w="328835" h="177812">
                  <a:moveTo>
                    <a:pt x="0" y="0"/>
                  </a:moveTo>
                  <a:lnTo>
                    <a:pt x="56290" y="161538"/>
                  </a:lnTo>
                  <a:lnTo>
                    <a:pt x="56290" y="161538"/>
                  </a:lnTo>
                  <a:lnTo>
                    <a:pt x="328834" y="17781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7" name="任意多边形 296"/>
            <p:cNvSpPr/>
            <p:nvPr/>
          </p:nvSpPr>
          <p:spPr>
            <a:xfrm>
              <a:off x="2358223" y="2483336"/>
              <a:ext cx="272545" cy="161539"/>
            </a:xfrm>
            <a:custGeom>
              <a:avLst/>
              <a:gdLst/>
              <a:ahLst/>
              <a:cxnLst/>
              <a:rect l="0" t="0" r="0" b="0"/>
              <a:pathLst>
                <a:path w="272545" h="161539">
                  <a:moveTo>
                    <a:pt x="0" y="0"/>
                  </a:moveTo>
                  <a:lnTo>
                    <a:pt x="56290" y="161538"/>
                  </a:lnTo>
                  <a:lnTo>
                    <a:pt x="56290" y="161538"/>
                  </a:lnTo>
                  <a:lnTo>
                    <a:pt x="272544" y="1627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8" name="任意多边形 297"/>
            <p:cNvSpPr/>
            <p:nvPr/>
          </p:nvSpPr>
          <p:spPr>
            <a:xfrm>
              <a:off x="2630767" y="2499609"/>
              <a:ext cx="210445" cy="323076"/>
            </a:xfrm>
            <a:custGeom>
              <a:avLst/>
              <a:gdLst/>
              <a:ahLst/>
              <a:cxnLst/>
              <a:rect l="0" t="0" r="0" b="0"/>
              <a:pathLst>
                <a:path w="210445" h="323076">
                  <a:moveTo>
                    <a:pt x="112580" y="323075"/>
                  </a:moveTo>
                  <a:lnTo>
                    <a:pt x="210444" y="42879"/>
                  </a:lnTo>
                  <a:lnTo>
                    <a:pt x="210444" y="42879"/>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9" name="任意多边形 298"/>
            <p:cNvSpPr/>
            <p:nvPr/>
          </p:nvSpPr>
          <p:spPr>
            <a:xfrm>
              <a:off x="2893163" y="2677420"/>
              <a:ext cx="287147" cy="250444"/>
            </a:xfrm>
            <a:custGeom>
              <a:avLst/>
              <a:gdLst/>
              <a:ahLst/>
              <a:cxnLst/>
              <a:rect l="0" t="0" r="0" b="0"/>
              <a:pathLst>
                <a:path w="287147" h="250444">
                  <a:moveTo>
                    <a:pt x="287146" y="250443"/>
                  </a:moveTo>
                  <a:lnTo>
                    <a:pt x="66439" y="0"/>
                  </a:lnTo>
                  <a:lnTo>
                    <a:pt x="66439" y="0"/>
                  </a:lnTo>
                  <a:lnTo>
                    <a:pt x="0" y="16034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0" name="任意多边形 299"/>
            <p:cNvSpPr/>
            <p:nvPr/>
          </p:nvSpPr>
          <p:spPr>
            <a:xfrm>
              <a:off x="2893163" y="2837766"/>
              <a:ext cx="287147" cy="90098"/>
            </a:xfrm>
            <a:custGeom>
              <a:avLst/>
              <a:gdLst/>
              <a:ahLst/>
              <a:cxnLst/>
              <a:rect l="0" t="0" r="0" b="0"/>
              <a:pathLst>
                <a:path w="287147" h="90098">
                  <a:moveTo>
                    <a:pt x="14602" y="73824"/>
                  </a:moveTo>
                  <a:lnTo>
                    <a:pt x="287146" y="90097"/>
                  </a:lnTo>
                  <a:lnTo>
                    <a:pt x="287146" y="90097"/>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1" name="任意多边形 300"/>
            <p:cNvSpPr/>
            <p:nvPr/>
          </p:nvSpPr>
          <p:spPr>
            <a:xfrm>
              <a:off x="2743347" y="2677420"/>
              <a:ext cx="216256" cy="160347"/>
            </a:xfrm>
            <a:custGeom>
              <a:avLst/>
              <a:gdLst/>
              <a:ahLst/>
              <a:cxnLst/>
              <a:rect l="0" t="0" r="0" b="0"/>
              <a:pathLst>
                <a:path w="216256" h="160347">
                  <a:moveTo>
                    <a:pt x="216255" y="0"/>
                  </a:moveTo>
                  <a:lnTo>
                    <a:pt x="0" y="145264"/>
                  </a:lnTo>
                  <a:lnTo>
                    <a:pt x="0" y="145264"/>
                  </a:lnTo>
                  <a:lnTo>
                    <a:pt x="149816" y="16034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2" name="任意多边形 301"/>
            <p:cNvSpPr/>
            <p:nvPr/>
          </p:nvSpPr>
          <p:spPr>
            <a:xfrm>
              <a:off x="2743347" y="2822684"/>
              <a:ext cx="149817" cy="161539"/>
            </a:xfrm>
            <a:custGeom>
              <a:avLst/>
              <a:gdLst/>
              <a:ahLst/>
              <a:cxnLst/>
              <a:rect l="0" t="0" r="0" b="0"/>
              <a:pathLst>
                <a:path w="149817" h="161539">
                  <a:moveTo>
                    <a:pt x="0" y="0"/>
                  </a:moveTo>
                  <a:lnTo>
                    <a:pt x="56290" y="161538"/>
                  </a:lnTo>
                  <a:lnTo>
                    <a:pt x="56290" y="161538"/>
                  </a:lnTo>
                  <a:lnTo>
                    <a:pt x="149816" y="1508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3" name="任意多边形 302"/>
            <p:cNvSpPr/>
            <p:nvPr/>
          </p:nvSpPr>
          <p:spPr>
            <a:xfrm>
              <a:off x="2799637" y="2837766"/>
              <a:ext cx="108129" cy="146457"/>
            </a:xfrm>
            <a:custGeom>
              <a:avLst/>
              <a:gdLst/>
              <a:ahLst/>
              <a:cxnLst/>
              <a:rect l="0" t="0" r="0" b="0"/>
              <a:pathLst>
                <a:path w="108129" h="146457">
                  <a:moveTo>
                    <a:pt x="0" y="146456"/>
                  </a:moveTo>
                  <a:lnTo>
                    <a:pt x="108128" y="73824"/>
                  </a:lnTo>
                  <a:lnTo>
                    <a:pt x="108128" y="73824"/>
                  </a:lnTo>
                  <a:lnTo>
                    <a:pt x="9352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4" name="任意多边形 303"/>
            <p:cNvSpPr/>
            <p:nvPr/>
          </p:nvSpPr>
          <p:spPr>
            <a:xfrm>
              <a:off x="1619950" y="2612328"/>
              <a:ext cx="249475" cy="225439"/>
            </a:xfrm>
            <a:custGeom>
              <a:avLst/>
              <a:gdLst/>
              <a:ahLst/>
              <a:cxnLst/>
              <a:rect l="0" t="0" r="0" b="0"/>
              <a:pathLst>
                <a:path w="249475" h="225439">
                  <a:moveTo>
                    <a:pt x="183035" y="160347"/>
                  </a:moveTo>
                  <a:lnTo>
                    <a:pt x="249474" y="0"/>
                  </a:lnTo>
                  <a:lnTo>
                    <a:pt x="249474" y="0"/>
                  </a:lnTo>
                  <a:lnTo>
                    <a:pt x="0" y="22543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5" name="任意多边形 304"/>
            <p:cNvSpPr/>
            <p:nvPr/>
          </p:nvSpPr>
          <p:spPr>
            <a:xfrm>
              <a:off x="1436915" y="2612328"/>
              <a:ext cx="432510" cy="290531"/>
            </a:xfrm>
            <a:custGeom>
              <a:avLst/>
              <a:gdLst/>
              <a:ahLst/>
              <a:cxnLst/>
              <a:rect l="0" t="0" r="0" b="0"/>
              <a:pathLst>
                <a:path w="432510" h="290531">
                  <a:moveTo>
                    <a:pt x="432509" y="0"/>
                  </a:moveTo>
                  <a:lnTo>
                    <a:pt x="0" y="290530"/>
                  </a:lnTo>
                  <a:lnTo>
                    <a:pt x="0" y="290530"/>
                  </a:lnTo>
                  <a:lnTo>
                    <a:pt x="91517" y="25798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6" name="任意多边形 305"/>
            <p:cNvSpPr/>
            <p:nvPr/>
          </p:nvSpPr>
          <p:spPr>
            <a:xfrm>
              <a:off x="1528432" y="2612328"/>
              <a:ext cx="340993" cy="257985"/>
            </a:xfrm>
            <a:custGeom>
              <a:avLst/>
              <a:gdLst/>
              <a:ahLst/>
              <a:cxnLst/>
              <a:rect l="0" t="0" r="0" b="0"/>
              <a:pathLst>
                <a:path w="340993" h="257985">
                  <a:moveTo>
                    <a:pt x="91518" y="225438"/>
                  </a:moveTo>
                  <a:lnTo>
                    <a:pt x="340992" y="0"/>
                  </a:lnTo>
                  <a:lnTo>
                    <a:pt x="340992" y="0"/>
                  </a:lnTo>
                  <a:lnTo>
                    <a:pt x="0" y="25798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7" name="任意多边形 306"/>
            <p:cNvSpPr/>
            <p:nvPr/>
          </p:nvSpPr>
          <p:spPr>
            <a:xfrm>
              <a:off x="1800977" y="2772675"/>
              <a:ext cx="181028" cy="162730"/>
            </a:xfrm>
            <a:custGeom>
              <a:avLst/>
              <a:gdLst/>
              <a:ahLst/>
              <a:cxnLst/>
              <a:rect l="0" t="0" r="0" b="0"/>
              <a:pathLst>
                <a:path w="181028" h="162730">
                  <a:moveTo>
                    <a:pt x="181027" y="162729"/>
                  </a:moveTo>
                  <a:lnTo>
                    <a:pt x="2008" y="0"/>
                  </a:lnTo>
                  <a:lnTo>
                    <a:pt x="2008" y="0"/>
                  </a:lnTo>
                  <a:lnTo>
                    <a:pt x="0" y="11391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8" name="任意多边形 307"/>
            <p:cNvSpPr/>
            <p:nvPr/>
          </p:nvSpPr>
          <p:spPr>
            <a:xfrm>
              <a:off x="1619950" y="2772675"/>
              <a:ext cx="183036" cy="146457"/>
            </a:xfrm>
            <a:custGeom>
              <a:avLst/>
              <a:gdLst/>
              <a:ahLst/>
              <a:cxnLst/>
              <a:rect l="0" t="0" r="0" b="0"/>
              <a:pathLst>
                <a:path w="183036" h="146457">
                  <a:moveTo>
                    <a:pt x="183035" y="0"/>
                  </a:moveTo>
                  <a:lnTo>
                    <a:pt x="0" y="65091"/>
                  </a:lnTo>
                  <a:lnTo>
                    <a:pt x="0" y="65091"/>
                  </a:lnTo>
                  <a:lnTo>
                    <a:pt x="89509" y="14645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9" name="任意多边形 308"/>
            <p:cNvSpPr/>
            <p:nvPr/>
          </p:nvSpPr>
          <p:spPr>
            <a:xfrm>
              <a:off x="1709459" y="2772675"/>
              <a:ext cx="93527" cy="146457"/>
            </a:xfrm>
            <a:custGeom>
              <a:avLst/>
              <a:gdLst/>
              <a:ahLst/>
              <a:cxnLst/>
              <a:rect l="0" t="0" r="0" b="0"/>
              <a:pathLst>
                <a:path w="93527" h="146457">
                  <a:moveTo>
                    <a:pt x="91518" y="113910"/>
                  </a:moveTo>
                  <a:lnTo>
                    <a:pt x="93526" y="0"/>
                  </a:lnTo>
                  <a:lnTo>
                    <a:pt x="93526" y="0"/>
                  </a:lnTo>
                  <a:lnTo>
                    <a:pt x="0" y="14645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0" name="任意多边形 309"/>
            <p:cNvSpPr/>
            <p:nvPr/>
          </p:nvSpPr>
          <p:spPr>
            <a:xfrm>
              <a:off x="1436915" y="2870312"/>
              <a:ext cx="272545" cy="48820"/>
            </a:xfrm>
            <a:custGeom>
              <a:avLst/>
              <a:gdLst/>
              <a:ahLst/>
              <a:cxnLst/>
              <a:rect l="0" t="0" r="0" b="0"/>
              <a:pathLst>
                <a:path w="272545" h="48820">
                  <a:moveTo>
                    <a:pt x="91517" y="0"/>
                  </a:moveTo>
                  <a:lnTo>
                    <a:pt x="0" y="32546"/>
                  </a:lnTo>
                  <a:lnTo>
                    <a:pt x="0" y="32546"/>
                  </a:lnTo>
                  <a:lnTo>
                    <a:pt x="272544" y="4881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1" name="任意多边形 310"/>
            <p:cNvSpPr/>
            <p:nvPr/>
          </p:nvSpPr>
          <p:spPr>
            <a:xfrm>
              <a:off x="1709459" y="2886585"/>
              <a:ext cx="272546" cy="48820"/>
            </a:xfrm>
            <a:custGeom>
              <a:avLst/>
              <a:gdLst/>
              <a:ahLst/>
              <a:cxnLst/>
              <a:rect l="0" t="0" r="0" b="0"/>
              <a:pathLst>
                <a:path w="272546" h="48820">
                  <a:moveTo>
                    <a:pt x="272545" y="48819"/>
                  </a:moveTo>
                  <a:lnTo>
                    <a:pt x="91518" y="0"/>
                  </a:lnTo>
                  <a:lnTo>
                    <a:pt x="91518" y="0"/>
                  </a:lnTo>
                  <a:lnTo>
                    <a:pt x="0" y="3254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2" name="任意多边形 311"/>
            <p:cNvSpPr/>
            <p:nvPr/>
          </p:nvSpPr>
          <p:spPr>
            <a:xfrm>
              <a:off x="1528432" y="2837766"/>
              <a:ext cx="181028" cy="81366"/>
            </a:xfrm>
            <a:custGeom>
              <a:avLst/>
              <a:gdLst/>
              <a:ahLst/>
              <a:cxnLst/>
              <a:rect l="0" t="0" r="0" b="0"/>
              <a:pathLst>
                <a:path w="181028" h="81366">
                  <a:moveTo>
                    <a:pt x="91518" y="0"/>
                  </a:moveTo>
                  <a:lnTo>
                    <a:pt x="0" y="32546"/>
                  </a:lnTo>
                  <a:lnTo>
                    <a:pt x="0" y="32546"/>
                  </a:lnTo>
                  <a:lnTo>
                    <a:pt x="181027" y="8136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3" name="任意多边形 312"/>
            <p:cNvSpPr/>
            <p:nvPr/>
          </p:nvSpPr>
          <p:spPr>
            <a:xfrm>
              <a:off x="2165039" y="2790139"/>
              <a:ext cx="89510" cy="161539"/>
            </a:xfrm>
            <a:custGeom>
              <a:avLst/>
              <a:gdLst/>
              <a:ahLst/>
              <a:cxnLst/>
              <a:rect l="0" t="0" r="0" b="0"/>
              <a:pathLst>
                <a:path w="89510" h="161539">
                  <a:moveTo>
                    <a:pt x="33219" y="0"/>
                  </a:moveTo>
                  <a:lnTo>
                    <a:pt x="0" y="80173"/>
                  </a:lnTo>
                  <a:lnTo>
                    <a:pt x="0" y="80173"/>
                  </a:lnTo>
                  <a:lnTo>
                    <a:pt x="89509" y="16153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4" name="任意多边形 313"/>
            <p:cNvSpPr/>
            <p:nvPr/>
          </p:nvSpPr>
          <p:spPr>
            <a:xfrm>
              <a:off x="3255217" y="2855230"/>
              <a:ext cx="89510" cy="161539"/>
            </a:xfrm>
            <a:custGeom>
              <a:avLst/>
              <a:gdLst/>
              <a:ahLst/>
              <a:cxnLst/>
              <a:rect l="0" t="0" r="0" b="0"/>
              <a:pathLst>
                <a:path w="89510" h="161539">
                  <a:moveTo>
                    <a:pt x="89509" y="161538"/>
                  </a:moveTo>
                  <a:lnTo>
                    <a:pt x="33219" y="0"/>
                  </a:lnTo>
                  <a:lnTo>
                    <a:pt x="33219" y="0"/>
                  </a:lnTo>
                  <a:lnTo>
                    <a:pt x="0" y="8017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5" name="任意多边形 314"/>
            <p:cNvSpPr/>
            <p:nvPr/>
          </p:nvSpPr>
          <p:spPr>
            <a:xfrm>
              <a:off x="3180309" y="2855230"/>
              <a:ext cx="108128" cy="80174"/>
            </a:xfrm>
            <a:custGeom>
              <a:avLst/>
              <a:gdLst/>
              <a:ahLst/>
              <a:cxnLst/>
              <a:rect l="0" t="0" r="0" b="0"/>
              <a:pathLst>
                <a:path w="108128" h="80174">
                  <a:moveTo>
                    <a:pt x="108127" y="0"/>
                  </a:moveTo>
                  <a:lnTo>
                    <a:pt x="0" y="72633"/>
                  </a:lnTo>
                  <a:lnTo>
                    <a:pt x="0" y="72633"/>
                  </a:lnTo>
                  <a:lnTo>
                    <a:pt x="74908" y="8017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6" name="任意多边形 315"/>
            <p:cNvSpPr/>
            <p:nvPr/>
          </p:nvSpPr>
          <p:spPr>
            <a:xfrm>
              <a:off x="2710128" y="2822684"/>
              <a:ext cx="89510" cy="161539"/>
            </a:xfrm>
            <a:custGeom>
              <a:avLst/>
              <a:gdLst/>
              <a:ahLst/>
              <a:cxnLst/>
              <a:rect l="0" t="0" r="0" b="0"/>
              <a:pathLst>
                <a:path w="89510" h="161539">
                  <a:moveTo>
                    <a:pt x="89509" y="161538"/>
                  </a:moveTo>
                  <a:lnTo>
                    <a:pt x="33219" y="0"/>
                  </a:lnTo>
                  <a:lnTo>
                    <a:pt x="33219" y="0"/>
                  </a:lnTo>
                  <a:lnTo>
                    <a:pt x="0" y="8017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7" name="任意多边形 316"/>
            <p:cNvSpPr/>
            <p:nvPr/>
          </p:nvSpPr>
          <p:spPr>
            <a:xfrm>
              <a:off x="2635220" y="2822684"/>
              <a:ext cx="108128" cy="80175"/>
            </a:xfrm>
            <a:custGeom>
              <a:avLst/>
              <a:gdLst/>
              <a:ahLst/>
              <a:cxnLst/>
              <a:rect l="0" t="0" r="0" b="0"/>
              <a:pathLst>
                <a:path w="108128" h="80175">
                  <a:moveTo>
                    <a:pt x="108127" y="0"/>
                  </a:moveTo>
                  <a:lnTo>
                    <a:pt x="0" y="72633"/>
                  </a:lnTo>
                  <a:lnTo>
                    <a:pt x="0" y="72633"/>
                  </a:lnTo>
                  <a:lnTo>
                    <a:pt x="74908" y="8017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8" name="任意多边形 317"/>
            <p:cNvSpPr/>
            <p:nvPr/>
          </p:nvSpPr>
          <p:spPr>
            <a:xfrm>
              <a:off x="3344726" y="2856401"/>
              <a:ext cx="91519" cy="160368"/>
            </a:xfrm>
            <a:custGeom>
              <a:avLst/>
              <a:gdLst/>
              <a:ahLst/>
              <a:cxnLst/>
              <a:rect l="0" t="0" r="0" b="0"/>
              <a:pathLst>
                <a:path w="91519" h="160368">
                  <a:moveTo>
                    <a:pt x="66419" y="0"/>
                  </a:moveTo>
                  <a:lnTo>
                    <a:pt x="0" y="160367"/>
                  </a:lnTo>
                  <a:lnTo>
                    <a:pt x="0" y="160367"/>
                  </a:lnTo>
                  <a:lnTo>
                    <a:pt x="91518" y="12782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9" name="任意多边形 318"/>
            <p:cNvSpPr/>
            <p:nvPr/>
          </p:nvSpPr>
          <p:spPr>
            <a:xfrm>
              <a:off x="3411145" y="2856401"/>
              <a:ext cx="41710" cy="127822"/>
            </a:xfrm>
            <a:custGeom>
              <a:avLst/>
              <a:gdLst/>
              <a:ahLst/>
              <a:cxnLst/>
              <a:rect l="0" t="0" r="0" b="0"/>
              <a:pathLst>
                <a:path w="41710" h="127822">
                  <a:moveTo>
                    <a:pt x="41709" y="87735"/>
                  </a:moveTo>
                  <a:lnTo>
                    <a:pt x="0" y="0"/>
                  </a:lnTo>
                  <a:lnTo>
                    <a:pt x="0" y="0"/>
                  </a:lnTo>
                  <a:lnTo>
                    <a:pt x="25099" y="12782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0" name="任意多边形 319"/>
            <p:cNvSpPr/>
            <p:nvPr/>
          </p:nvSpPr>
          <p:spPr>
            <a:xfrm>
              <a:off x="3436244" y="2944136"/>
              <a:ext cx="181028" cy="88906"/>
            </a:xfrm>
            <a:custGeom>
              <a:avLst/>
              <a:gdLst/>
              <a:ahLst/>
              <a:cxnLst/>
              <a:rect l="0" t="0" r="0" b="0"/>
              <a:pathLst>
                <a:path w="181028" h="88906">
                  <a:moveTo>
                    <a:pt x="181027" y="88905"/>
                  </a:moveTo>
                  <a:lnTo>
                    <a:pt x="16610" y="0"/>
                  </a:lnTo>
                  <a:lnTo>
                    <a:pt x="16610" y="0"/>
                  </a:lnTo>
                  <a:lnTo>
                    <a:pt x="0" y="4008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1" name="任意多边形 320"/>
            <p:cNvSpPr/>
            <p:nvPr/>
          </p:nvSpPr>
          <p:spPr>
            <a:xfrm>
              <a:off x="3072182" y="2927863"/>
              <a:ext cx="108128" cy="72633"/>
            </a:xfrm>
            <a:custGeom>
              <a:avLst/>
              <a:gdLst/>
              <a:ahLst/>
              <a:cxnLst/>
              <a:rect l="0" t="0" r="0" b="0"/>
              <a:pathLst>
                <a:path w="108128" h="72633">
                  <a:moveTo>
                    <a:pt x="108127" y="0"/>
                  </a:moveTo>
                  <a:lnTo>
                    <a:pt x="0" y="72632"/>
                  </a:lnTo>
                  <a:lnTo>
                    <a:pt x="0" y="72632"/>
                  </a:lnTo>
                  <a:lnTo>
                    <a:pt x="91517" y="4008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2" name="任意多边形 321"/>
            <p:cNvSpPr/>
            <p:nvPr/>
          </p:nvSpPr>
          <p:spPr>
            <a:xfrm>
              <a:off x="3163699" y="2927863"/>
              <a:ext cx="91519" cy="40087"/>
            </a:xfrm>
            <a:custGeom>
              <a:avLst/>
              <a:gdLst/>
              <a:ahLst/>
              <a:cxnLst/>
              <a:rect l="0" t="0" r="0" b="0"/>
              <a:pathLst>
                <a:path w="91519" h="40087">
                  <a:moveTo>
                    <a:pt x="91518" y="7540"/>
                  </a:moveTo>
                  <a:lnTo>
                    <a:pt x="16610" y="0"/>
                  </a:lnTo>
                  <a:lnTo>
                    <a:pt x="16610" y="0"/>
                  </a:lnTo>
                  <a:lnTo>
                    <a:pt x="0" y="4008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3" name="任意多边形 322"/>
            <p:cNvSpPr/>
            <p:nvPr/>
          </p:nvSpPr>
          <p:spPr>
            <a:xfrm>
              <a:off x="2618610" y="2902858"/>
              <a:ext cx="181028" cy="81365"/>
            </a:xfrm>
            <a:custGeom>
              <a:avLst/>
              <a:gdLst/>
              <a:ahLst/>
              <a:cxnLst/>
              <a:rect l="0" t="0" r="0" b="0"/>
              <a:pathLst>
                <a:path w="181028" h="81365">
                  <a:moveTo>
                    <a:pt x="181027" y="81364"/>
                  </a:moveTo>
                  <a:lnTo>
                    <a:pt x="91518" y="0"/>
                  </a:lnTo>
                  <a:lnTo>
                    <a:pt x="91518" y="0"/>
                  </a:lnTo>
                  <a:lnTo>
                    <a:pt x="0" y="3254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4" name="任意多边形 323"/>
            <p:cNvSpPr/>
            <p:nvPr/>
          </p:nvSpPr>
          <p:spPr>
            <a:xfrm>
              <a:off x="2618610" y="2895317"/>
              <a:ext cx="91519" cy="40088"/>
            </a:xfrm>
            <a:custGeom>
              <a:avLst/>
              <a:gdLst/>
              <a:ahLst/>
              <a:cxnLst/>
              <a:rect l="0" t="0" r="0" b="0"/>
              <a:pathLst>
                <a:path w="91519" h="40088">
                  <a:moveTo>
                    <a:pt x="91518" y="7541"/>
                  </a:moveTo>
                  <a:lnTo>
                    <a:pt x="16610" y="0"/>
                  </a:lnTo>
                  <a:lnTo>
                    <a:pt x="16610" y="0"/>
                  </a:lnTo>
                  <a:lnTo>
                    <a:pt x="0" y="4008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5" name="任意多边形 324"/>
            <p:cNvSpPr/>
            <p:nvPr/>
          </p:nvSpPr>
          <p:spPr>
            <a:xfrm>
              <a:off x="2799637" y="2911590"/>
              <a:ext cx="108129" cy="72633"/>
            </a:xfrm>
            <a:custGeom>
              <a:avLst/>
              <a:gdLst/>
              <a:ahLst/>
              <a:cxnLst/>
              <a:rect l="0" t="0" r="0" b="0"/>
              <a:pathLst>
                <a:path w="108129" h="72633">
                  <a:moveTo>
                    <a:pt x="108128" y="0"/>
                  </a:moveTo>
                  <a:lnTo>
                    <a:pt x="0" y="72632"/>
                  </a:lnTo>
                  <a:lnTo>
                    <a:pt x="0" y="72632"/>
                  </a:lnTo>
                  <a:lnTo>
                    <a:pt x="91518" y="4008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6" name="任意多边形 325"/>
            <p:cNvSpPr/>
            <p:nvPr/>
          </p:nvSpPr>
          <p:spPr>
            <a:xfrm>
              <a:off x="1869424" y="2467063"/>
              <a:ext cx="216256" cy="240521"/>
            </a:xfrm>
            <a:custGeom>
              <a:avLst/>
              <a:gdLst/>
              <a:ahLst/>
              <a:cxnLst/>
              <a:rect l="0" t="0" r="0" b="0"/>
              <a:pathLst>
                <a:path w="216256" h="240521">
                  <a:moveTo>
                    <a:pt x="216255" y="0"/>
                  </a:moveTo>
                  <a:lnTo>
                    <a:pt x="0" y="145265"/>
                  </a:lnTo>
                  <a:lnTo>
                    <a:pt x="0" y="145265"/>
                  </a:lnTo>
                  <a:lnTo>
                    <a:pt x="116596" y="24052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7" name="任意多边形 326"/>
            <p:cNvSpPr/>
            <p:nvPr/>
          </p:nvSpPr>
          <p:spPr>
            <a:xfrm>
              <a:off x="1986020" y="2467063"/>
              <a:ext cx="155949" cy="240521"/>
            </a:xfrm>
            <a:custGeom>
              <a:avLst/>
              <a:gdLst/>
              <a:ahLst/>
              <a:cxnLst/>
              <a:rect l="0" t="0" r="0" b="0"/>
              <a:pathLst>
                <a:path w="155949" h="240521">
                  <a:moveTo>
                    <a:pt x="155948" y="161538"/>
                  </a:moveTo>
                  <a:lnTo>
                    <a:pt x="99659" y="0"/>
                  </a:lnTo>
                  <a:lnTo>
                    <a:pt x="99659" y="0"/>
                  </a:lnTo>
                  <a:lnTo>
                    <a:pt x="0" y="24052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8" name="任意多边形 327"/>
            <p:cNvSpPr/>
            <p:nvPr/>
          </p:nvSpPr>
          <p:spPr>
            <a:xfrm>
              <a:off x="1802985" y="2612328"/>
              <a:ext cx="183036" cy="160348"/>
            </a:xfrm>
            <a:custGeom>
              <a:avLst/>
              <a:gdLst/>
              <a:ahLst/>
              <a:cxnLst/>
              <a:rect l="0" t="0" r="0" b="0"/>
              <a:pathLst>
                <a:path w="183036" h="160348">
                  <a:moveTo>
                    <a:pt x="66439" y="0"/>
                  </a:moveTo>
                  <a:lnTo>
                    <a:pt x="0" y="160347"/>
                  </a:lnTo>
                  <a:lnTo>
                    <a:pt x="0" y="160347"/>
                  </a:lnTo>
                  <a:lnTo>
                    <a:pt x="183035" y="952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9" name="任意多边形 328"/>
            <p:cNvSpPr/>
            <p:nvPr/>
          </p:nvSpPr>
          <p:spPr>
            <a:xfrm>
              <a:off x="1802985" y="2707583"/>
              <a:ext cx="183036" cy="227822"/>
            </a:xfrm>
            <a:custGeom>
              <a:avLst/>
              <a:gdLst/>
              <a:ahLst/>
              <a:cxnLst/>
              <a:rect l="0" t="0" r="0" b="0"/>
              <a:pathLst>
                <a:path w="183036" h="227822">
                  <a:moveTo>
                    <a:pt x="0" y="65092"/>
                  </a:moveTo>
                  <a:lnTo>
                    <a:pt x="179019" y="227821"/>
                  </a:lnTo>
                  <a:lnTo>
                    <a:pt x="179019" y="227821"/>
                  </a:lnTo>
                  <a:lnTo>
                    <a:pt x="183035"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0" name="任意多边形 329"/>
            <p:cNvSpPr/>
            <p:nvPr/>
          </p:nvSpPr>
          <p:spPr>
            <a:xfrm>
              <a:off x="1982004" y="2707583"/>
              <a:ext cx="91518" cy="227822"/>
            </a:xfrm>
            <a:custGeom>
              <a:avLst/>
              <a:gdLst/>
              <a:ahLst/>
              <a:cxnLst/>
              <a:rect l="0" t="0" r="0" b="0"/>
              <a:pathLst>
                <a:path w="91518" h="227822">
                  <a:moveTo>
                    <a:pt x="0" y="227821"/>
                  </a:moveTo>
                  <a:lnTo>
                    <a:pt x="91517" y="195275"/>
                  </a:lnTo>
                  <a:lnTo>
                    <a:pt x="91517" y="195275"/>
                  </a:lnTo>
                  <a:lnTo>
                    <a:pt x="401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1" name="任意多边形 330"/>
            <p:cNvSpPr/>
            <p:nvPr/>
          </p:nvSpPr>
          <p:spPr>
            <a:xfrm>
              <a:off x="2306386" y="2644874"/>
              <a:ext cx="108128" cy="160347"/>
            </a:xfrm>
            <a:custGeom>
              <a:avLst/>
              <a:gdLst/>
              <a:ahLst/>
              <a:cxnLst/>
              <a:rect l="0" t="0" r="0" b="0"/>
              <a:pathLst>
                <a:path w="108128" h="160347">
                  <a:moveTo>
                    <a:pt x="108127" y="0"/>
                  </a:moveTo>
                  <a:lnTo>
                    <a:pt x="0" y="72632"/>
                  </a:lnTo>
                  <a:lnTo>
                    <a:pt x="0" y="72632"/>
                  </a:lnTo>
                  <a:lnTo>
                    <a:pt x="41688" y="16034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2" name="任意多边形 331"/>
            <p:cNvSpPr/>
            <p:nvPr/>
          </p:nvSpPr>
          <p:spPr>
            <a:xfrm>
              <a:off x="2198258" y="2717506"/>
              <a:ext cx="149817" cy="87715"/>
            </a:xfrm>
            <a:custGeom>
              <a:avLst/>
              <a:gdLst/>
              <a:ahLst/>
              <a:cxnLst/>
              <a:rect l="0" t="0" r="0" b="0"/>
              <a:pathLst>
                <a:path w="149817" h="87715">
                  <a:moveTo>
                    <a:pt x="108128" y="0"/>
                  </a:moveTo>
                  <a:lnTo>
                    <a:pt x="0" y="72633"/>
                  </a:lnTo>
                  <a:lnTo>
                    <a:pt x="0" y="72633"/>
                  </a:lnTo>
                  <a:lnTo>
                    <a:pt x="149816" y="8771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3" name="任意多边形 332"/>
            <p:cNvSpPr/>
            <p:nvPr/>
          </p:nvSpPr>
          <p:spPr>
            <a:xfrm>
              <a:off x="2198258" y="2790139"/>
              <a:ext cx="149817" cy="161539"/>
            </a:xfrm>
            <a:custGeom>
              <a:avLst/>
              <a:gdLst/>
              <a:ahLst/>
              <a:cxnLst/>
              <a:rect l="0" t="0" r="0" b="0"/>
              <a:pathLst>
                <a:path w="149817" h="161539">
                  <a:moveTo>
                    <a:pt x="0" y="0"/>
                  </a:moveTo>
                  <a:lnTo>
                    <a:pt x="56290" y="161538"/>
                  </a:lnTo>
                  <a:lnTo>
                    <a:pt x="56290" y="161538"/>
                  </a:lnTo>
                  <a:lnTo>
                    <a:pt x="149816" y="1508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4" name="任意多边形 333"/>
            <p:cNvSpPr/>
            <p:nvPr/>
          </p:nvSpPr>
          <p:spPr>
            <a:xfrm>
              <a:off x="2254548" y="2805220"/>
              <a:ext cx="93527" cy="146458"/>
            </a:xfrm>
            <a:custGeom>
              <a:avLst/>
              <a:gdLst/>
              <a:ahLst/>
              <a:cxnLst/>
              <a:rect l="0" t="0" r="0" b="0"/>
              <a:pathLst>
                <a:path w="93527" h="146458">
                  <a:moveTo>
                    <a:pt x="0" y="146457"/>
                  </a:moveTo>
                  <a:lnTo>
                    <a:pt x="91518" y="113911"/>
                  </a:lnTo>
                  <a:lnTo>
                    <a:pt x="91518" y="113911"/>
                  </a:lnTo>
                  <a:lnTo>
                    <a:pt x="9352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5" name="任意多边形 334"/>
            <p:cNvSpPr/>
            <p:nvPr/>
          </p:nvSpPr>
          <p:spPr>
            <a:xfrm>
              <a:off x="2531109" y="2740128"/>
              <a:ext cx="212239" cy="155190"/>
            </a:xfrm>
            <a:custGeom>
              <a:avLst/>
              <a:gdLst/>
              <a:ahLst/>
              <a:cxnLst/>
              <a:rect l="0" t="0" r="0" b="0"/>
              <a:pathLst>
                <a:path w="212239" h="155190">
                  <a:moveTo>
                    <a:pt x="104111" y="155189"/>
                  </a:moveTo>
                  <a:lnTo>
                    <a:pt x="212238" y="82556"/>
                  </a:lnTo>
                  <a:lnTo>
                    <a:pt x="212238" y="82556"/>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6" name="任意多边形 335"/>
            <p:cNvSpPr/>
            <p:nvPr/>
          </p:nvSpPr>
          <p:spPr>
            <a:xfrm>
              <a:off x="2531109" y="2499609"/>
              <a:ext cx="212239" cy="323076"/>
            </a:xfrm>
            <a:custGeom>
              <a:avLst/>
              <a:gdLst/>
              <a:ahLst/>
              <a:cxnLst/>
              <a:rect l="0" t="0" r="0" b="0"/>
              <a:pathLst>
                <a:path w="212239" h="323076">
                  <a:moveTo>
                    <a:pt x="212238" y="323075"/>
                  </a:moveTo>
                  <a:lnTo>
                    <a:pt x="99658" y="0"/>
                  </a:lnTo>
                  <a:lnTo>
                    <a:pt x="99658" y="0"/>
                  </a:lnTo>
                  <a:lnTo>
                    <a:pt x="0" y="24051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7" name="任意多边形 336"/>
            <p:cNvSpPr/>
            <p:nvPr/>
          </p:nvSpPr>
          <p:spPr>
            <a:xfrm>
              <a:off x="2414513" y="2499609"/>
              <a:ext cx="216255" cy="240520"/>
            </a:xfrm>
            <a:custGeom>
              <a:avLst/>
              <a:gdLst/>
              <a:ahLst/>
              <a:cxnLst/>
              <a:rect l="0" t="0" r="0" b="0"/>
              <a:pathLst>
                <a:path w="216255" h="240520">
                  <a:moveTo>
                    <a:pt x="216254" y="0"/>
                  </a:moveTo>
                  <a:lnTo>
                    <a:pt x="0" y="145265"/>
                  </a:lnTo>
                  <a:lnTo>
                    <a:pt x="0" y="145265"/>
                  </a:lnTo>
                  <a:lnTo>
                    <a:pt x="116596" y="24051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8" name="任意多边形 337"/>
            <p:cNvSpPr/>
            <p:nvPr/>
          </p:nvSpPr>
          <p:spPr>
            <a:xfrm>
              <a:off x="2348074" y="2644874"/>
              <a:ext cx="183036" cy="160347"/>
            </a:xfrm>
            <a:custGeom>
              <a:avLst/>
              <a:gdLst/>
              <a:ahLst/>
              <a:cxnLst/>
              <a:rect l="0" t="0" r="0" b="0"/>
              <a:pathLst>
                <a:path w="183036" h="160347">
                  <a:moveTo>
                    <a:pt x="66439" y="0"/>
                  </a:moveTo>
                  <a:lnTo>
                    <a:pt x="0" y="160346"/>
                  </a:lnTo>
                  <a:lnTo>
                    <a:pt x="0" y="160346"/>
                  </a:lnTo>
                  <a:lnTo>
                    <a:pt x="183035" y="9525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9" name="任意多边形 338"/>
            <p:cNvSpPr/>
            <p:nvPr/>
          </p:nvSpPr>
          <p:spPr>
            <a:xfrm>
              <a:off x="2073521" y="2870312"/>
              <a:ext cx="95535" cy="32547"/>
            </a:xfrm>
            <a:custGeom>
              <a:avLst/>
              <a:gdLst/>
              <a:ahLst/>
              <a:cxnLst/>
              <a:rect l="0" t="0" r="0" b="0"/>
              <a:pathLst>
                <a:path w="95535" h="32547">
                  <a:moveTo>
                    <a:pt x="91518" y="0"/>
                  </a:moveTo>
                  <a:lnTo>
                    <a:pt x="0" y="32546"/>
                  </a:lnTo>
                  <a:lnTo>
                    <a:pt x="0" y="32546"/>
                  </a:lnTo>
                  <a:lnTo>
                    <a:pt x="95534" y="3254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0" name="任意多边形 339"/>
            <p:cNvSpPr/>
            <p:nvPr/>
          </p:nvSpPr>
          <p:spPr>
            <a:xfrm>
              <a:off x="2165039" y="2870312"/>
              <a:ext cx="89510" cy="81366"/>
            </a:xfrm>
            <a:custGeom>
              <a:avLst/>
              <a:gdLst/>
              <a:ahLst/>
              <a:cxnLst/>
              <a:rect l="0" t="0" r="0" b="0"/>
              <a:pathLst>
                <a:path w="89510" h="81366">
                  <a:moveTo>
                    <a:pt x="89509" y="81365"/>
                  </a:moveTo>
                  <a:lnTo>
                    <a:pt x="0" y="0"/>
                  </a:lnTo>
                  <a:lnTo>
                    <a:pt x="0" y="0"/>
                  </a:lnTo>
                  <a:lnTo>
                    <a:pt x="4016" y="3254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1" name="任意多边形 340"/>
            <p:cNvSpPr/>
            <p:nvPr/>
          </p:nvSpPr>
          <p:spPr>
            <a:xfrm>
              <a:off x="2169055" y="2717506"/>
              <a:ext cx="137332" cy="72634"/>
            </a:xfrm>
            <a:custGeom>
              <a:avLst/>
              <a:gdLst/>
              <a:ahLst/>
              <a:cxnLst/>
              <a:rect l="0" t="0" r="0" b="0"/>
              <a:pathLst>
                <a:path w="137332" h="72634">
                  <a:moveTo>
                    <a:pt x="29203" y="72633"/>
                  </a:moveTo>
                  <a:lnTo>
                    <a:pt x="137331" y="0"/>
                  </a:lnTo>
                  <a:lnTo>
                    <a:pt x="137331" y="0"/>
                  </a:lnTo>
                  <a:lnTo>
                    <a:pt x="0" y="5516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2" name="任意多边形 341"/>
            <p:cNvSpPr/>
            <p:nvPr/>
          </p:nvSpPr>
          <p:spPr>
            <a:xfrm>
              <a:off x="2169055" y="2642491"/>
              <a:ext cx="137332" cy="130184"/>
            </a:xfrm>
            <a:custGeom>
              <a:avLst/>
              <a:gdLst/>
              <a:ahLst/>
              <a:cxnLst/>
              <a:rect l="0" t="0" r="0" b="0"/>
              <a:pathLst>
                <a:path w="137332" h="130184">
                  <a:moveTo>
                    <a:pt x="137331" y="75015"/>
                  </a:moveTo>
                  <a:lnTo>
                    <a:pt x="0" y="0"/>
                  </a:lnTo>
                  <a:lnTo>
                    <a:pt x="0" y="0"/>
                  </a:lnTo>
                  <a:lnTo>
                    <a:pt x="0" y="13018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3" name="任意多边形 342"/>
            <p:cNvSpPr/>
            <p:nvPr/>
          </p:nvSpPr>
          <p:spPr>
            <a:xfrm>
              <a:off x="2141968" y="2628601"/>
              <a:ext cx="27088" cy="144074"/>
            </a:xfrm>
            <a:custGeom>
              <a:avLst/>
              <a:gdLst/>
              <a:ahLst/>
              <a:cxnLst/>
              <a:rect l="0" t="0" r="0" b="0"/>
              <a:pathLst>
                <a:path w="27088" h="144074">
                  <a:moveTo>
                    <a:pt x="27087" y="13890"/>
                  </a:moveTo>
                  <a:lnTo>
                    <a:pt x="0" y="0"/>
                  </a:lnTo>
                  <a:lnTo>
                    <a:pt x="0" y="0"/>
                  </a:lnTo>
                  <a:lnTo>
                    <a:pt x="27087" y="14407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4" name="任意多边形 343"/>
            <p:cNvSpPr/>
            <p:nvPr/>
          </p:nvSpPr>
          <p:spPr>
            <a:xfrm>
              <a:off x="2165039" y="2772674"/>
              <a:ext cx="33220" cy="97639"/>
            </a:xfrm>
            <a:custGeom>
              <a:avLst/>
              <a:gdLst/>
              <a:ahLst/>
              <a:cxnLst/>
              <a:rect l="0" t="0" r="0" b="0"/>
              <a:pathLst>
                <a:path w="33220" h="97639">
                  <a:moveTo>
                    <a:pt x="0" y="97638"/>
                  </a:moveTo>
                  <a:lnTo>
                    <a:pt x="33219" y="17465"/>
                  </a:lnTo>
                  <a:lnTo>
                    <a:pt x="33219" y="17465"/>
                  </a:lnTo>
                  <a:lnTo>
                    <a:pt x="401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5" name="任意多边形 344"/>
            <p:cNvSpPr/>
            <p:nvPr/>
          </p:nvSpPr>
          <p:spPr>
            <a:xfrm>
              <a:off x="2073521" y="2772674"/>
              <a:ext cx="95535" cy="130185"/>
            </a:xfrm>
            <a:custGeom>
              <a:avLst/>
              <a:gdLst/>
              <a:ahLst/>
              <a:cxnLst/>
              <a:rect l="0" t="0" r="0" b="0"/>
              <a:pathLst>
                <a:path w="95535" h="130185">
                  <a:moveTo>
                    <a:pt x="0" y="130184"/>
                  </a:moveTo>
                  <a:lnTo>
                    <a:pt x="91518" y="97638"/>
                  </a:lnTo>
                  <a:lnTo>
                    <a:pt x="91518" y="97638"/>
                  </a:lnTo>
                  <a:lnTo>
                    <a:pt x="9553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6" name="任意多边形 345"/>
            <p:cNvSpPr/>
            <p:nvPr/>
          </p:nvSpPr>
          <p:spPr>
            <a:xfrm>
              <a:off x="1986020" y="2628601"/>
              <a:ext cx="183036" cy="144074"/>
            </a:xfrm>
            <a:custGeom>
              <a:avLst/>
              <a:gdLst/>
              <a:ahLst/>
              <a:cxnLst/>
              <a:rect l="0" t="0" r="0" b="0"/>
              <a:pathLst>
                <a:path w="183036" h="144074">
                  <a:moveTo>
                    <a:pt x="155948" y="0"/>
                  </a:moveTo>
                  <a:lnTo>
                    <a:pt x="0" y="78982"/>
                  </a:lnTo>
                  <a:lnTo>
                    <a:pt x="0" y="78982"/>
                  </a:lnTo>
                  <a:lnTo>
                    <a:pt x="183035" y="14407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7" name="任意多边形 346"/>
            <p:cNvSpPr/>
            <p:nvPr/>
          </p:nvSpPr>
          <p:spPr>
            <a:xfrm>
              <a:off x="1986020" y="2707583"/>
              <a:ext cx="183036" cy="195276"/>
            </a:xfrm>
            <a:custGeom>
              <a:avLst/>
              <a:gdLst/>
              <a:ahLst/>
              <a:cxnLst/>
              <a:rect l="0" t="0" r="0" b="0"/>
              <a:pathLst>
                <a:path w="183036" h="195276">
                  <a:moveTo>
                    <a:pt x="0" y="0"/>
                  </a:moveTo>
                  <a:lnTo>
                    <a:pt x="87501" y="195275"/>
                  </a:lnTo>
                  <a:lnTo>
                    <a:pt x="87501" y="195275"/>
                  </a:lnTo>
                  <a:lnTo>
                    <a:pt x="183035" y="6509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8" name="任意多边形 347"/>
            <p:cNvSpPr/>
            <p:nvPr/>
          </p:nvSpPr>
          <p:spPr>
            <a:xfrm>
              <a:off x="2527093" y="2870312"/>
              <a:ext cx="91518" cy="97638"/>
            </a:xfrm>
            <a:custGeom>
              <a:avLst/>
              <a:gdLst/>
              <a:ahLst/>
              <a:cxnLst/>
              <a:rect l="0" t="0" r="0" b="0"/>
              <a:pathLst>
                <a:path w="91518" h="97638">
                  <a:moveTo>
                    <a:pt x="0" y="97637"/>
                  </a:moveTo>
                  <a:lnTo>
                    <a:pt x="91517" y="65092"/>
                  </a:lnTo>
                  <a:lnTo>
                    <a:pt x="91517" y="65092"/>
                  </a:lnTo>
                  <a:lnTo>
                    <a:pt x="401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9" name="任意多边形 348"/>
            <p:cNvSpPr/>
            <p:nvPr/>
          </p:nvSpPr>
          <p:spPr>
            <a:xfrm>
              <a:off x="2531109" y="2870312"/>
              <a:ext cx="104112" cy="65093"/>
            </a:xfrm>
            <a:custGeom>
              <a:avLst/>
              <a:gdLst/>
              <a:ahLst/>
              <a:cxnLst/>
              <a:rect l="0" t="0" r="0" b="0"/>
              <a:pathLst>
                <a:path w="104112" h="65093">
                  <a:moveTo>
                    <a:pt x="87501" y="65092"/>
                  </a:moveTo>
                  <a:lnTo>
                    <a:pt x="104111" y="25005"/>
                  </a:lnTo>
                  <a:lnTo>
                    <a:pt x="104111" y="25005"/>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0" name="任意多边形 349"/>
            <p:cNvSpPr/>
            <p:nvPr/>
          </p:nvSpPr>
          <p:spPr>
            <a:xfrm>
              <a:off x="2346066" y="2870312"/>
              <a:ext cx="185044" cy="97638"/>
            </a:xfrm>
            <a:custGeom>
              <a:avLst/>
              <a:gdLst/>
              <a:ahLst/>
              <a:cxnLst/>
              <a:rect l="0" t="0" r="0" b="0"/>
              <a:pathLst>
                <a:path w="185044" h="97638">
                  <a:moveTo>
                    <a:pt x="0" y="48819"/>
                  </a:moveTo>
                  <a:lnTo>
                    <a:pt x="181027" y="97637"/>
                  </a:lnTo>
                  <a:lnTo>
                    <a:pt x="181027" y="97637"/>
                  </a:lnTo>
                  <a:lnTo>
                    <a:pt x="18504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1" name="任意多边形 350"/>
            <p:cNvSpPr/>
            <p:nvPr/>
          </p:nvSpPr>
          <p:spPr>
            <a:xfrm>
              <a:off x="2346066" y="2805220"/>
              <a:ext cx="185044" cy="113912"/>
            </a:xfrm>
            <a:custGeom>
              <a:avLst/>
              <a:gdLst/>
              <a:ahLst/>
              <a:cxnLst/>
              <a:rect l="0" t="0" r="0" b="0"/>
              <a:pathLst>
                <a:path w="185044" h="113912">
                  <a:moveTo>
                    <a:pt x="2008" y="0"/>
                  </a:moveTo>
                  <a:lnTo>
                    <a:pt x="0" y="113911"/>
                  </a:lnTo>
                  <a:lnTo>
                    <a:pt x="0" y="113911"/>
                  </a:lnTo>
                  <a:lnTo>
                    <a:pt x="185043" y="6509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2" name="任意多边形 351"/>
            <p:cNvSpPr/>
            <p:nvPr/>
          </p:nvSpPr>
          <p:spPr>
            <a:xfrm>
              <a:off x="2531109" y="2740128"/>
              <a:ext cx="104112" cy="155190"/>
            </a:xfrm>
            <a:custGeom>
              <a:avLst/>
              <a:gdLst/>
              <a:ahLst/>
              <a:cxnLst/>
              <a:rect l="0" t="0" r="0" b="0"/>
              <a:pathLst>
                <a:path w="104112" h="155190">
                  <a:moveTo>
                    <a:pt x="104111" y="155189"/>
                  </a:moveTo>
                  <a:lnTo>
                    <a:pt x="0" y="0"/>
                  </a:lnTo>
                  <a:lnTo>
                    <a:pt x="0" y="0"/>
                  </a:lnTo>
                  <a:lnTo>
                    <a:pt x="0" y="13018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3" name="任意多边形 352"/>
            <p:cNvSpPr/>
            <p:nvPr/>
          </p:nvSpPr>
          <p:spPr>
            <a:xfrm>
              <a:off x="2348074" y="2740128"/>
              <a:ext cx="183036" cy="130185"/>
            </a:xfrm>
            <a:custGeom>
              <a:avLst/>
              <a:gdLst/>
              <a:ahLst/>
              <a:cxnLst/>
              <a:rect l="0" t="0" r="0" b="0"/>
              <a:pathLst>
                <a:path w="183036" h="130185">
                  <a:moveTo>
                    <a:pt x="183035" y="0"/>
                  </a:moveTo>
                  <a:lnTo>
                    <a:pt x="0" y="65092"/>
                  </a:lnTo>
                  <a:lnTo>
                    <a:pt x="0" y="65092"/>
                  </a:lnTo>
                  <a:lnTo>
                    <a:pt x="183035" y="13018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4" name="任意多边形 353"/>
            <p:cNvSpPr/>
            <p:nvPr/>
          </p:nvSpPr>
          <p:spPr>
            <a:xfrm>
              <a:off x="3255217" y="2935403"/>
              <a:ext cx="89510" cy="130185"/>
            </a:xfrm>
            <a:custGeom>
              <a:avLst/>
              <a:gdLst/>
              <a:ahLst/>
              <a:cxnLst/>
              <a:rect l="0" t="0" r="0" b="0"/>
              <a:pathLst>
                <a:path w="89510" h="130185">
                  <a:moveTo>
                    <a:pt x="89509" y="81365"/>
                  </a:moveTo>
                  <a:lnTo>
                    <a:pt x="0" y="0"/>
                  </a:lnTo>
                  <a:lnTo>
                    <a:pt x="0" y="0"/>
                  </a:lnTo>
                  <a:lnTo>
                    <a:pt x="0" y="13018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5" name="任意多边形 354"/>
            <p:cNvSpPr/>
            <p:nvPr/>
          </p:nvSpPr>
          <p:spPr>
            <a:xfrm>
              <a:off x="3163699" y="2935403"/>
              <a:ext cx="91519" cy="130185"/>
            </a:xfrm>
            <a:custGeom>
              <a:avLst/>
              <a:gdLst/>
              <a:ahLst/>
              <a:cxnLst/>
              <a:rect l="0" t="0" r="0" b="0"/>
              <a:pathLst>
                <a:path w="91519" h="130185">
                  <a:moveTo>
                    <a:pt x="91518" y="0"/>
                  </a:moveTo>
                  <a:lnTo>
                    <a:pt x="0" y="32546"/>
                  </a:lnTo>
                  <a:lnTo>
                    <a:pt x="0" y="32546"/>
                  </a:lnTo>
                  <a:lnTo>
                    <a:pt x="91518" y="13018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6" name="任意多边形 355"/>
            <p:cNvSpPr/>
            <p:nvPr/>
          </p:nvSpPr>
          <p:spPr>
            <a:xfrm>
              <a:off x="2893163" y="2911590"/>
              <a:ext cx="179020" cy="88906"/>
            </a:xfrm>
            <a:custGeom>
              <a:avLst/>
              <a:gdLst/>
              <a:ahLst/>
              <a:cxnLst/>
              <a:rect l="0" t="0" r="0" b="0"/>
              <a:pathLst>
                <a:path w="179020" h="88906">
                  <a:moveTo>
                    <a:pt x="179019" y="88905"/>
                  </a:moveTo>
                  <a:lnTo>
                    <a:pt x="14602" y="0"/>
                  </a:lnTo>
                  <a:lnTo>
                    <a:pt x="14602" y="0"/>
                  </a:lnTo>
                  <a:lnTo>
                    <a:pt x="0" y="563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7" name="任意多边形 356"/>
            <p:cNvSpPr/>
            <p:nvPr/>
          </p:nvSpPr>
          <p:spPr>
            <a:xfrm>
              <a:off x="2891155" y="2911590"/>
              <a:ext cx="16611" cy="56360"/>
            </a:xfrm>
            <a:custGeom>
              <a:avLst/>
              <a:gdLst/>
              <a:ahLst/>
              <a:cxnLst/>
              <a:rect l="0" t="0" r="0" b="0"/>
              <a:pathLst>
                <a:path w="16611" h="56360">
                  <a:moveTo>
                    <a:pt x="16610" y="0"/>
                  </a:moveTo>
                  <a:lnTo>
                    <a:pt x="0" y="40086"/>
                  </a:lnTo>
                  <a:lnTo>
                    <a:pt x="0" y="40086"/>
                  </a:lnTo>
                  <a:lnTo>
                    <a:pt x="2008" y="563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8" name="任意多边形 357"/>
            <p:cNvSpPr/>
            <p:nvPr/>
          </p:nvSpPr>
          <p:spPr>
            <a:xfrm>
              <a:off x="2893163" y="2967949"/>
              <a:ext cx="179020" cy="130185"/>
            </a:xfrm>
            <a:custGeom>
              <a:avLst/>
              <a:gdLst/>
              <a:ahLst/>
              <a:cxnLst/>
              <a:rect l="0" t="0" r="0" b="0"/>
              <a:pathLst>
                <a:path w="179020" h="130185">
                  <a:moveTo>
                    <a:pt x="0" y="130184"/>
                  </a:moveTo>
                  <a:lnTo>
                    <a:pt x="179019" y="32546"/>
                  </a:lnTo>
                  <a:lnTo>
                    <a:pt x="179019" y="32546"/>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9" name="任意多边形 358"/>
            <p:cNvSpPr/>
            <p:nvPr/>
          </p:nvSpPr>
          <p:spPr>
            <a:xfrm>
              <a:off x="2799637" y="2951676"/>
              <a:ext cx="93527" cy="32547"/>
            </a:xfrm>
            <a:custGeom>
              <a:avLst/>
              <a:gdLst/>
              <a:ahLst/>
              <a:cxnLst/>
              <a:rect l="0" t="0" r="0" b="0"/>
              <a:pathLst>
                <a:path w="93527" h="32547">
                  <a:moveTo>
                    <a:pt x="91518" y="0"/>
                  </a:moveTo>
                  <a:lnTo>
                    <a:pt x="0" y="32546"/>
                  </a:lnTo>
                  <a:lnTo>
                    <a:pt x="0" y="32546"/>
                  </a:lnTo>
                  <a:lnTo>
                    <a:pt x="93526" y="1627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0" name="任意多边形 359"/>
            <p:cNvSpPr/>
            <p:nvPr/>
          </p:nvSpPr>
          <p:spPr>
            <a:xfrm>
              <a:off x="2799637" y="2967949"/>
              <a:ext cx="93527" cy="130185"/>
            </a:xfrm>
            <a:custGeom>
              <a:avLst/>
              <a:gdLst/>
              <a:ahLst/>
              <a:cxnLst/>
              <a:rect l="0" t="0" r="0" b="0"/>
              <a:pathLst>
                <a:path w="93527" h="130185">
                  <a:moveTo>
                    <a:pt x="0" y="16273"/>
                  </a:moveTo>
                  <a:lnTo>
                    <a:pt x="93526" y="130184"/>
                  </a:lnTo>
                  <a:lnTo>
                    <a:pt x="93526" y="130184"/>
                  </a:lnTo>
                  <a:lnTo>
                    <a:pt x="9352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1" name="任意多边形 360"/>
            <p:cNvSpPr/>
            <p:nvPr/>
          </p:nvSpPr>
          <p:spPr>
            <a:xfrm>
              <a:off x="2346066" y="2919131"/>
              <a:ext cx="185044" cy="81365"/>
            </a:xfrm>
            <a:custGeom>
              <a:avLst/>
              <a:gdLst/>
              <a:ahLst/>
              <a:cxnLst/>
              <a:rect l="0" t="0" r="0" b="0"/>
              <a:pathLst>
                <a:path w="185044" h="81365">
                  <a:moveTo>
                    <a:pt x="181027" y="48818"/>
                  </a:moveTo>
                  <a:lnTo>
                    <a:pt x="0" y="0"/>
                  </a:lnTo>
                  <a:lnTo>
                    <a:pt x="0" y="0"/>
                  </a:lnTo>
                  <a:lnTo>
                    <a:pt x="185043" y="8136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2" name="任意多边形 361"/>
            <p:cNvSpPr/>
            <p:nvPr/>
          </p:nvSpPr>
          <p:spPr>
            <a:xfrm>
              <a:off x="2527093" y="2935404"/>
              <a:ext cx="91518" cy="65092"/>
            </a:xfrm>
            <a:custGeom>
              <a:avLst/>
              <a:gdLst/>
              <a:ahLst/>
              <a:cxnLst/>
              <a:rect l="0" t="0" r="0" b="0"/>
              <a:pathLst>
                <a:path w="91518" h="65092">
                  <a:moveTo>
                    <a:pt x="91517" y="0"/>
                  </a:moveTo>
                  <a:lnTo>
                    <a:pt x="0" y="32545"/>
                  </a:lnTo>
                  <a:lnTo>
                    <a:pt x="0" y="32545"/>
                  </a:lnTo>
                  <a:lnTo>
                    <a:pt x="4016" y="6509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3" name="任意多边形 362"/>
            <p:cNvSpPr/>
            <p:nvPr/>
          </p:nvSpPr>
          <p:spPr>
            <a:xfrm>
              <a:off x="1982004" y="2935404"/>
              <a:ext cx="187052" cy="227821"/>
            </a:xfrm>
            <a:custGeom>
              <a:avLst/>
              <a:gdLst/>
              <a:ahLst/>
              <a:cxnLst/>
              <a:rect l="0" t="0" r="0" b="0"/>
              <a:pathLst>
                <a:path w="187052" h="227821">
                  <a:moveTo>
                    <a:pt x="0" y="0"/>
                  </a:moveTo>
                  <a:lnTo>
                    <a:pt x="187051" y="227820"/>
                  </a:lnTo>
                  <a:lnTo>
                    <a:pt x="187051" y="227820"/>
                  </a:lnTo>
                  <a:lnTo>
                    <a:pt x="187051" y="9763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4" name="任意多边形 363"/>
            <p:cNvSpPr/>
            <p:nvPr/>
          </p:nvSpPr>
          <p:spPr>
            <a:xfrm>
              <a:off x="1982004" y="2902858"/>
              <a:ext cx="187052" cy="130184"/>
            </a:xfrm>
            <a:custGeom>
              <a:avLst/>
              <a:gdLst/>
              <a:ahLst/>
              <a:cxnLst/>
              <a:rect l="0" t="0" r="0" b="0"/>
              <a:pathLst>
                <a:path w="187052" h="130184">
                  <a:moveTo>
                    <a:pt x="91517" y="0"/>
                  </a:moveTo>
                  <a:lnTo>
                    <a:pt x="0" y="32546"/>
                  </a:lnTo>
                  <a:lnTo>
                    <a:pt x="0" y="32546"/>
                  </a:lnTo>
                  <a:lnTo>
                    <a:pt x="187051" y="13018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5" name="任意多边形 364"/>
            <p:cNvSpPr/>
            <p:nvPr/>
          </p:nvSpPr>
          <p:spPr>
            <a:xfrm>
              <a:off x="2073521" y="2902858"/>
              <a:ext cx="95535" cy="130184"/>
            </a:xfrm>
            <a:custGeom>
              <a:avLst/>
              <a:gdLst/>
              <a:ahLst/>
              <a:cxnLst/>
              <a:rect l="0" t="0" r="0" b="0"/>
              <a:pathLst>
                <a:path w="95535" h="130184">
                  <a:moveTo>
                    <a:pt x="95534" y="0"/>
                  </a:moveTo>
                  <a:lnTo>
                    <a:pt x="0" y="0"/>
                  </a:lnTo>
                  <a:lnTo>
                    <a:pt x="0" y="0"/>
                  </a:lnTo>
                  <a:lnTo>
                    <a:pt x="95534" y="13018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6" name="任意多边形 365"/>
            <p:cNvSpPr/>
            <p:nvPr/>
          </p:nvSpPr>
          <p:spPr>
            <a:xfrm>
              <a:off x="2169055" y="2902858"/>
              <a:ext cx="85494" cy="130184"/>
            </a:xfrm>
            <a:custGeom>
              <a:avLst/>
              <a:gdLst/>
              <a:ahLst/>
              <a:cxnLst/>
              <a:rect l="0" t="0" r="0" b="0"/>
              <a:pathLst>
                <a:path w="85494" h="130184">
                  <a:moveTo>
                    <a:pt x="85493" y="48819"/>
                  </a:moveTo>
                  <a:lnTo>
                    <a:pt x="0" y="0"/>
                  </a:lnTo>
                  <a:lnTo>
                    <a:pt x="0" y="0"/>
                  </a:lnTo>
                  <a:lnTo>
                    <a:pt x="0" y="13018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7" name="任意多边形 366"/>
            <p:cNvSpPr/>
            <p:nvPr/>
          </p:nvSpPr>
          <p:spPr>
            <a:xfrm>
              <a:off x="1436915" y="2902858"/>
              <a:ext cx="631746" cy="1282768"/>
            </a:xfrm>
            <a:custGeom>
              <a:avLst/>
              <a:gdLst/>
              <a:ahLst/>
              <a:cxnLst/>
              <a:rect l="0" t="0" r="0" b="0"/>
              <a:pathLst>
                <a:path w="631746" h="1282768">
                  <a:moveTo>
                    <a:pt x="0" y="0"/>
                  </a:moveTo>
                  <a:lnTo>
                    <a:pt x="531350" y="1282767"/>
                  </a:lnTo>
                  <a:lnTo>
                    <a:pt x="531350" y="1282767"/>
                  </a:lnTo>
                  <a:lnTo>
                    <a:pt x="631745" y="77156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8" name="任意多边形 367"/>
            <p:cNvSpPr/>
            <p:nvPr/>
          </p:nvSpPr>
          <p:spPr>
            <a:xfrm>
              <a:off x="2324983" y="3274751"/>
              <a:ext cx="155929" cy="129109"/>
            </a:xfrm>
            <a:custGeom>
              <a:avLst/>
              <a:gdLst/>
              <a:ahLst/>
              <a:cxnLst/>
              <a:rect l="0" t="0" r="0" b="0"/>
              <a:pathLst>
                <a:path w="155929" h="129109">
                  <a:moveTo>
                    <a:pt x="19075" y="129108"/>
                  </a:moveTo>
                  <a:lnTo>
                    <a:pt x="155928" y="111528"/>
                  </a:lnTo>
                  <a:lnTo>
                    <a:pt x="155928" y="111528"/>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9" name="任意多边形 368"/>
            <p:cNvSpPr/>
            <p:nvPr/>
          </p:nvSpPr>
          <p:spPr>
            <a:xfrm>
              <a:off x="2299884" y="3402551"/>
              <a:ext cx="44175" cy="81367"/>
            </a:xfrm>
            <a:custGeom>
              <a:avLst/>
              <a:gdLst/>
              <a:ahLst/>
              <a:cxnLst/>
              <a:rect l="0" t="0" r="0" b="0"/>
              <a:pathLst>
                <a:path w="44175" h="81367">
                  <a:moveTo>
                    <a:pt x="2049" y="81366"/>
                  </a:moveTo>
                  <a:lnTo>
                    <a:pt x="44174" y="1308"/>
                  </a:lnTo>
                  <a:lnTo>
                    <a:pt x="44174" y="1308"/>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0" name="任意多边形 369"/>
            <p:cNvSpPr/>
            <p:nvPr/>
          </p:nvSpPr>
          <p:spPr>
            <a:xfrm>
              <a:off x="2118857" y="3402551"/>
              <a:ext cx="183077" cy="81367"/>
            </a:xfrm>
            <a:custGeom>
              <a:avLst/>
              <a:gdLst/>
              <a:ahLst/>
              <a:cxnLst/>
              <a:rect l="0" t="0" r="0" b="0"/>
              <a:pathLst>
                <a:path w="183077" h="81367">
                  <a:moveTo>
                    <a:pt x="0" y="16273"/>
                  </a:moveTo>
                  <a:lnTo>
                    <a:pt x="183076" y="81366"/>
                  </a:lnTo>
                  <a:lnTo>
                    <a:pt x="183076" y="81366"/>
                  </a:lnTo>
                  <a:lnTo>
                    <a:pt x="18102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1" name="任意多边形 370"/>
            <p:cNvSpPr/>
            <p:nvPr/>
          </p:nvSpPr>
          <p:spPr>
            <a:xfrm>
              <a:off x="2299884" y="3274751"/>
              <a:ext cx="44175" cy="129109"/>
            </a:xfrm>
            <a:custGeom>
              <a:avLst/>
              <a:gdLst/>
              <a:ahLst/>
              <a:cxnLst/>
              <a:rect l="0" t="0" r="0" b="0"/>
              <a:pathLst>
                <a:path w="44175" h="129109">
                  <a:moveTo>
                    <a:pt x="44174" y="129108"/>
                  </a:moveTo>
                  <a:lnTo>
                    <a:pt x="25099" y="0"/>
                  </a:lnTo>
                  <a:lnTo>
                    <a:pt x="25099" y="0"/>
                  </a:lnTo>
                  <a:lnTo>
                    <a:pt x="0" y="1278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2" name="任意多边形 371"/>
            <p:cNvSpPr/>
            <p:nvPr/>
          </p:nvSpPr>
          <p:spPr>
            <a:xfrm>
              <a:off x="1982004" y="2935404"/>
              <a:ext cx="187052" cy="355621"/>
            </a:xfrm>
            <a:custGeom>
              <a:avLst/>
              <a:gdLst/>
              <a:ahLst/>
              <a:cxnLst/>
              <a:rect l="0" t="0" r="0" b="0"/>
              <a:pathLst>
                <a:path w="187052" h="355621">
                  <a:moveTo>
                    <a:pt x="187051" y="227820"/>
                  </a:moveTo>
                  <a:lnTo>
                    <a:pt x="0" y="0"/>
                  </a:lnTo>
                  <a:lnTo>
                    <a:pt x="0" y="0"/>
                  </a:lnTo>
                  <a:lnTo>
                    <a:pt x="161952" y="35562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3" name="任意多边形 372"/>
            <p:cNvSpPr/>
            <p:nvPr/>
          </p:nvSpPr>
          <p:spPr>
            <a:xfrm>
              <a:off x="1709459" y="2919131"/>
              <a:ext cx="434498" cy="371894"/>
            </a:xfrm>
            <a:custGeom>
              <a:avLst/>
              <a:gdLst/>
              <a:ahLst/>
              <a:cxnLst/>
              <a:rect l="0" t="0" r="0" b="0"/>
              <a:pathLst>
                <a:path w="434498" h="371894">
                  <a:moveTo>
                    <a:pt x="272545" y="16273"/>
                  </a:moveTo>
                  <a:lnTo>
                    <a:pt x="0" y="0"/>
                  </a:lnTo>
                  <a:lnTo>
                    <a:pt x="0" y="0"/>
                  </a:lnTo>
                  <a:lnTo>
                    <a:pt x="434497" y="37189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4" name="任意多边形 373"/>
            <p:cNvSpPr/>
            <p:nvPr/>
          </p:nvSpPr>
          <p:spPr>
            <a:xfrm>
              <a:off x="1709459" y="2919131"/>
              <a:ext cx="434498" cy="499694"/>
            </a:xfrm>
            <a:custGeom>
              <a:avLst/>
              <a:gdLst/>
              <a:ahLst/>
              <a:cxnLst/>
              <a:rect l="0" t="0" r="0" b="0"/>
              <a:pathLst>
                <a:path w="434498" h="499694">
                  <a:moveTo>
                    <a:pt x="0" y="0"/>
                  </a:moveTo>
                  <a:lnTo>
                    <a:pt x="409398" y="499693"/>
                  </a:lnTo>
                  <a:lnTo>
                    <a:pt x="409398" y="499693"/>
                  </a:lnTo>
                  <a:lnTo>
                    <a:pt x="434497" y="37189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5" name="任意多边形 374"/>
            <p:cNvSpPr/>
            <p:nvPr/>
          </p:nvSpPr>
          <p:spPr>
            <a:xfrm>
              <a:off x="2143956" y="3163224"/>
              <a:ext cx="181028" cy="127801"/>
            </a:xfrm>
            <a:custGeom>
              <a:avLst/>
              <a:gdLst/>
              <a:ahLst/>
              <a:cxnLst/>
              <a:rect l="0" t="0" r="0" b="0"/>
              <a:pathLst>
                <a:path w="181028" h="127801">
                  <a:moveTo>
                    <a:pt x="181027" y="111527"/>
                  </a:moveTo>
                  <a:lnTo>
                    <a:pt x="25099" y="0"/>
                  </a:lnTo>
                  <a:lnTo>
                    <a:pt x="25099" y="0"/>
                  </a:lnTo>
                  <a:lnTo>
                    <a:pt x="0" y="1278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6" name="任意多边形 375"/>
            <p:cNvSpPr/>
            <p:nvPr/>
          </p:nvSpPr>
          <p:spPr>
            <a:xfrm>
              <a:off x="2118857" y="3291024"/>
              <a:ext cx="181028" cy="127801"/>
            </a:xfrm>
            <a:custGeom>
              <a:avLst/>
              <a:gdLst/>
              <a:ahLst/>
              <a:cxnLst/>
              <a:rect l="0" t="0" r="0" b="0"/>
              <a:pathLst>
                <a:path w="181028" h="127801">
                  <a:moveTo>
                    <a:pt x="0" y="127800"/>
                  </a:moveTo>
                  <a:lnTo>
                    <a:pt x="181027" y="111527"/>
                  </a:lnTo>
                  <a:lnTo>
                    <a:pt x="181027" y="111527"/>
                  </a:lnTo>
                  <a:lnTo>
                    <a:pt x="2509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7" name="任意多边形 376"/>
            <p:cNvSpPr/>
            <p:nvPr/>
          </p:nvSpPr>
          <p:spPr>
            <a:xfrm>
              <a:off x="2143956" y="3274751"/>
              <a:ext cx="181028" cy="127801"/>
            </a:xfrm>
            <a:custGeom>
              <a:avLst/>
              <a:gdLst/>
              <a:ahLst/>
              <a:cxnLst/>
              <a:rect l="0" t="0" r="0" b="0"/>
              <a:pathLst>
                <a:path w="181028" h="127801">
                  <a:moveTo>
                    <a:pt x="155928" y="127800"/>
                  </a:moveTo>
                  <a:lnTo>
                    <a:pt x="181027" y="0"/>
                  </a:lnTo>
                  <a:lnTo>
                    <a:pt x="181027" y="0"/>
                  </a:lnTo>
                  <a:lnTo>
                    <a:pt x="0" y="1627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8" name="任意多边形 377"/>
            <p:cNvSpPr/>
            <p:nvPr/>
          </p:nvSpPr>
          <p:spPr>
            <a:xfrm>
              <a:off x="2301933" y="3403859"/>
              <a:ext cx="153881" cy="110221"/>
            </a:xfrm>
            <a:custGeom>
              <a:avLst/>
              <a:gdLst/>
              <a:ahLst/>
              <a:cxnLst/>
              <a:rect l="0" t="0" r="0" b="0"/>
              <a:pathLst>
                <a:path w="153881" h="110221">
                  <a:moveTo>
                    <a:pt x="42125" y="0"/>
                  </a:moveTo>
                  <a:lnTo>
                    <a:pt x="0" y="80058"/>
                  </a:lnTo>
                  <a:lnTo>
                    <a:pt x="0" y="80058"/>
                  </a:lnTo>
                  <a:lnTo>
                    <a:pt x="153880" y="11022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9" name="任意多边形 378"/>
            <p:cNvSpPr/>
            <p:nvPr/>
          </p:nvSpPr>
          <p:spPr>
            <a:xfrm>
              <a:off x="2344058" y="3386279"/>
              <a:ext cx="136854" cy="127801"/>
            </a:xfrm>
            <a:custGeom>
              <a:avLst/>
              <a:gdLst/>
              <a:ahLst/>
              <a:cxnLst/>
              <a:rect l="0" t="0" r="0" b="0"/>
              <a:pathLst>
                <a:path w="136854" h="127801">
                  <a:moveTo>
                    <a:pt x="136853" y="0"/>
                  </a:moveTo>
                  <a:lnTo>
                    <a:pt x="0" y="17580"/>
                  </a:lnTo>
                  <a:lnTo>
                    <a:pt x="0" y="17580"/>
                  </a:lnTo>
                  <a:lnTo>
                    <a:pt x="111755" y="1278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0" name="任意多边形 379"/>
            <p:cNvSpPr/>
            <p:nvPr/>
          </p:nvSpPr>
          <p:spPr>
            <a:xfrm>
              <a:off x="2118857" y="3418824"/>
              <a:ext cx="183077" cy="111529"/>
            </a:xfrm>
            <a:custGeom>
              <a:avLst/>
              <a:gdLst/>
              <a:ahLst/>
              <a:cxnLst/>
              <a:rect l="0" t="0" r="0" b="0"/>
              <a:pathLst>
                <a:path w="183077" h="111529">
                  <a:moveTo>
                    <a:pt x="183076" y="65093"/>
                  </a:moveTo>
                  <a:lnTo>
                    <a:pt x="0" y="0"/>
                  </a:lnTo>
                  <a:lnTo>
                    <a:pt x="0" y="0"/>
                  </a:lnTo>
                  <a:lnTo>
                    <a:pt x="155929" y="11152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1" name="任意多边形 380"/>
            <p:cNvSpPr/>
            <p:nvPr/>
          </p:nvSpPr>
          <p:spPr>
            <a:xfrm>
              <a:off x="1436915" y="2902858"/>
              <a:ext cx="656845" cy="643768"/>
            </a:xfrm>
            <a:custGeom>
              <a:avLst/>
              <a:gdLst/>
              <a:ahLst/>
              <a:cxnLst/>
              <a:rect l="0" t="0" r="0" b="0"/>
              <a:pathLst>
                <a:path w="656845" h="643768">
                  <a:moveTo>
                    <a:pt x="272544" y="16273"/>
                  </a:moveTo>
                  <a:lnTo>
                    <a:pt x="0" y="0"/>
                  </a:lnTo>
                  <a:lnTo>
                    <a:pt x="0" y="0"/>
                  </a:lnTo>
                  <a:lnTo>
                    <a:pt x="656844" y="64376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2" name="任意多边形 381"/>
            <p:cNvSpPr/>
            <p:nvPr/>
          </p:nvSpPr>
          <p:spPr>
            <a:xfrm>
              <a:off x="1436915" y="2902858"/>
              <a:ext cx="656845" cy="771568"/>
            </a:xfrm>
            <a:custGeom>
              <a:avLst/>
              <a:gdLst/>
              <a:ahLst/>
              <a:cxnLst/>
              <a:rect l="0" t="0" r="0" b="0"/>
              <a:pathLst>
                <a:path w="656845" h="771568">
                  <a:moveTo>
                    <a:pt x="0" y="0"/>
                  </a:moveTo>
                  <a:lnTo>
                    <a:pt x="631745" y="771567"/>
                  </a:lnTo>
                  <a:lnTo>
                    <a:pt x="631745" y="771567"/>
                  </a:lnTo>
                  <a:lnTo>
                    <a:pt x="656844" y="64376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3" name="任意多边形 382"/>
            <p:cNvSpPr/>
            <p:nvPr/>
          </p:nvSpPr>
          <p:spPr>
            <a:xfrm>
              <a:off x="1709459" y="2919131"/>
              <a:ext cx="409399" cy="627495"/>
            </a:xfrm>
            <a:custGeom>
              <a:avLst/>
              <a:gdLst/>
              <a:ahLst/>
              <a:cxnLst/>
              <a:rect l="0" t="0" r="0" b="0"/>
              <a:pathLst>
                <a:path w="409399" h="627495">
                  <a:moveTo>
                    <a:pt x="409398" y="499693"/>
                  </a:moveTo>
                  <a:lnTo>
                    <a:pt x="0" y="0"/>
                  </a:lnTo>
                  <a:lnTo>
                    <a:pt x="0" y="0"/>
                  </a:lnTo>
                  <a:lnTo>
                    <a:pt x="384300" y="62749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4" name="任意多边形 383"/>
            <p:cNvSpPr/>
            <p:nvPr/>
          </p:nvSpPr>
          <p:spPr>
            <a:xfrm>
              <a:off x="2093759" y="3418824"/>
              <a:ext cx="181028" cy="127802"/>
            </a:xfrm>
            <a:custGeom>
              <a:avLst/>
              <a:gdLst/>
              <a:ahLst/>
              <a:cxnLst/>
              <a:rect l="0" t="0" r="0" b="0"/>
              <a:pathLst>
                <a:path w="181028" h="127802">
                  <a:moveTo>
                    <a:pt x="181027" y="111528"/>
                  </a:moveTo>
                  <a:lnTo>
                    <a:pt x="25098" y="0"/>
                  </a:lnTo>
                  <a:lnTo>
                    <a:pt x="25098" y="0"/>
                  </a:lnTo>
                  <a:lnTo>
                    <a:pt x="0" y="12780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5" name="任意多边形 384"/>
            <p:cNvSpPr/>
            <p:nvPr/>
          </p:nvSpPr>
          <p:spPr>
            <a:xfrm>
              <a:off x="3436244" y="2984222"/>
              <a:ext cx="181028" cy="65093"/>
            </a:xfrm>
            <a:custGeom>
              <a:avLst/>
              <a:gdLst/>
              <a:ahLst/>
              <a:cxnLst/>
              <a:rect l="0" t="0" r="0" b="0"/>
              <a:pathLst>
                <a:path w="181028" h="65093">
                  <a:moveTo>
                    <a:pt x="181027" y="48819"/>
                  </a:moveTo>
                  <a:lnTo>
                    <a:pt x="0" y="0"/>
                  </a:lnTo>
                  <a:lnTo>
                    <a:pt x="0" y="0"/>
                  </a:lnTo>
                  <a:lnTo>
                    <a:pt x="0" y="6509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6" name="任意多边形 385"/>
            <p:cNvSpPr/>
            <p:nvPr/>
          </p:nvSpPr>
          <p:spPr>
            <a:xfrm>
              <a:off x="3344726" y="2984222"/>
              <a:ext cx="91519" cy="65093"/>
            </a:xfrm>
            <a:custGeom>
              <a:avLst/>
              <a:gdLst/>
              <a:ahLst/>
              <a:cxnLst/>
              <a:rect l="0" t="0" r="0" b="0"/>
              <a:pathLst>
                <a:path w="91519" h="65093">
                  <a:moveTo>
                    <a:pt x="91518" y="0"/>
                  </a:moveTo>
                  <a:lnTo>
                    <a:pt x="0" y="32546"/>
                  </a:lnTo>
                  <a:lnTo>
                    <a:pt x="0" y="32546"/>
                  </a:lnTo>
                  <a:lnTo>
                    <a:pt x="91518" y="6509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7" name="任意多边形 386"/>
            <p:cNvSpPr/>
            <p:nvPr/>
          </p:nvSpPr>
          <p:spPr>
            <a:xfrm>
              <a:off x="3072182" y="2967949"/>
              <a:ext cx="91518" cy="113912"/>
            </a:xfrm>
            <a:custGeom>
              <a:avLst/>
              <a:gdLst/>
              <a:ahLst/>
              <a:cxnLst/>
              <a:rect l="0" t="0" r="0" b="0"/>
              <a:pathLst>
                <a:path w="91518" h="113912">
                  <a:moveTo>
                    <a:pt x="91517" y="0"/>
                  </a:moveTo>
                  <a:lnTo>
                    <a:pt x="0" y="32546"/>
                  </a:lnTo>
                  <a:lnTo>
                    <a:pt x="0" y="32546"/>
                  </a:lnTo>
                  <a:lnTo>
                    <a:pt x="2008" y="11391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8" name="任意多边形 387"/>
            <p:cNvSpPr/>
            <p:nvPr/>
          </p:nvSpPr>
          <p:spPr>
            <a:xfrm>
              <a:off x="3074190" y="2967949"/>
              <a:ext cx="181028" cy="113912"/>
            </a:xfrm>
            <a:custGeom>
              <a:avLst/>
              <a:gdLst/>
              <a:ahLst/>
              <a:cxnLst/>
              <a:rect l="0" t="0" r="0" b="0"/>
              <a:pathLst>
                <a:path w="181028" h="113912">
                  <a:moveTo>
                    <a:pt x="181027" y="97638"/>
                  </a:moveTo>
                  <a:lnTo>
                    <a:pt x="89509" y="0"/>
                  </a:lnTo>
                  <a:lnTo>
                    <a:pt x="89509" y="0"/>
                  </a:lnTo>
                  <a:lnTo>
                    <a:pt x="0" y="11391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9" name="任意多边形 388"/>
            <p:cNvSpPr/>
            <p:nvPr/>
          </p:nvSpPr>
          <p:spPr>
            <a:xfrm>
              <a:off x="3074190" y="3065587"/>
              <a:ext cx="181028" cy="127801"/>
            </a:xfrm>
            <a:custGeom>
              <a:avLst/>
              <a:gdLst/>
              <a:ahLst/>
              <a:cxnLst/>
              <a:rect l="0" t="0" r="0" b="0"/>
              <a:pathLst>
                <a:path w="181028" h="127801">
                  <a:moveTo>
                    <a:pt x="155928" y="127800"/>
                  </a:moveTo>
                  <a:lnTo>
                    <a:pt x="181027" y="0"/>
                  </a:lnTo>
                  <a:lnTo>
                    <a:pt x="181027" y="0"/>
                  </a:lnTo>
                  <a:lnTo>
                    <a:pt x="0" y="1627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0" name="任意多边形 389"/>
            <p:cNvSpPr/>
            <p:nvPr/>
          </p:nvSpPr>
          <p:spPr>
            <a:xfrm>
              <a:off x="2893163" y="3000495"/>
              <a:ext cx="181028" cy="97639"/>
            </a:xfrm>
            <a:custGeom>
              <a:avLst/>
              <a:gdLst/>
              <a:ahLst/>
              <a:cxnLst/>
              <a:rect l="0" t="0" r="0" b="0"/>
              <a:pathLst>
                <a:path w="181028" h="97639">
                  <a:moveTo>
                    <a:pt x="179019" y="0"/>
                  </a:moveTo>
                  <a:lnTo>
                    <a:pt x="0" y="97638"/>
                  </a:lnTo>
                  <a:lnTo>
                    <a:pt x="0" y="97638"/>
                  </a:lnTo>
                  <a:lnTo>
                    <a:pt x="181027" y="8136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1" name="任意多边形 390"/>
            <p:cNvSpPr/>
            <p:nvPr/>
          </p:nvSpPr>
          <p:spPr>
            <a:xfrm>
              <a:off x="2254548" y="2919131"/>
              <a:ext cx="95535" cy="227821"/>
            </a:xfrm>
            <a:custGeom>
              <a:avLst/>
              <a:gdLst/>
              <a:ahLst/>
              <a:cxnLst/>
              <a:rect l="0" t="0" r="0" b="0"/>
              <a:pathLst>
                <a:path w="95535" h="227821">
                  <a:moveTo>
                    <a:pt x="91518" y="0"/>
                  </a:moveTo>
                  <a:lnTo>
                    <a:pt x="0" y="32546"/>
                  </a:lnTo>
                  <a:lnTo>
                    <a:pt x="0" y="32546"/>
                  </a:lnTo>
                  <a:lnTo>
                    <a:pt x="95534" y="22782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2" name="任意多边形 391"/>
            <p:cNvSpPr/>
            <p:nvPr/>
          </p:nvSpPr>
          <p:spPr>
            <a:xfrm>
              <a:off x="2346066" y="2919131"/>
              <a:ext cx="185044" cy="227821"/>
            </a:xfrm>
            <a:custGeom>
              <a:avLst/>
              <a:gdLst/>
              <a:ahLst/>
              <a:cxnLst/>
              <a:rect l="0" t="0" r="0" b="0"/>
              <a:pathLst>
                <a:path w="185044" h="227821">
                  <a:moveTo>
                    <a:pt x="185043" y="81364"/>
                  </a:moveTo>
                  <a:lnTo>
                    <a:pt x="0" y="0"/>
                  </a:lnTo>
                  <a:lnTo>
                    <a:pt x="0" y="0"/>
                  </a:lnTo>
                  <a:lnTo>
                    <a:pt x="4016" y="22782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3" name="任意多边形 392"/>
            <p:cNvSpPr/>
            <p:nvPr/>
          </p:nvSpPr>
          <p:spPr>
            <a:xfrm>
              <a:off x="2350082" y="3000495"/>
              <a:ext cx="181028" cy="146457"/>
            </a:xfrm>
            <a:custGeom>
              <a:avLst/>
              <a:gdLst/>
              <a:ahLst/>
              <a:cxnLst/>
              <a:rect l="0" t="0" r="0" b="0"/>
              <a:pathLst>
                <a:path w="181028" h="146457">
                  <a:moveTo>
                    <a:pt x="181027" y="130183"/>
                  </a:moveTo>
                  <a:lnTo>
                    <a:pt x="181027" y="0"/>
                  </a:lnTo>
                  <a:lnTo>
                    <a:pt x="181027" y="0"/>
                  </a:lnTo>
                  <a:lnTo>
                    <a:pt x="0" y="14645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4" name="任意多边形 393"/>
            <p:cNvSpPr/>
            <p:nvPr/>
          </p:nvSpPr>
          <p:spPr>
            <a:xfrm>
              <a:off x="2169055" y="2951677"/>
              <a:ext cx="181028" cy="195275"/>
            </a:xfrm>
            <a:custGeom>
              <a:avLst/>
              <a:gdLst/>
              <a:ahLst/>
              <a:cxnLst/>
              <a:rect l="0" t="0" r="0" b="0"/>
              <a:pathLst>
                <a:path w="181028" h="195275">
                  <a:moveTo>
                    <a:pt x="85493" y="0"/>
                  </a:moveTo>
                  <a:lnTo>
                    <a:pt x="0" y="81364"/>
                  </a:lnTo>
                  <a:lnTo>
                    <a:pt x="0" y="81364"/>
                  </a:lnTo>
                  <a:lnTo>
                    <a:pt x="181027" y="19527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5" name="任意多边形 394"/>
            <p:cNvSpPr/>
            <p:nvPr/>
          </p:nvSpPr>
          <p:spPr>
            <a:xfrm>
              <a:off x="2169055" y="3033041"/>
              <a:ext cx="181028" cy="130184"/>
            </a:xfrm>
            <a:custGeom>
              <a:avLst/>
              <a:gdLst/>
              <a:ahLst/>
              <a:cxnLst/>
              <a:rect l="0" t="0" r="0" b="0"/>
              <a:pathLst>
                <a:path w="181028" h="130184">
                  <a:moveTo>
                    <a:pt x="0" y="0"/>
                  </a:moveTo>
                  <a:lnTo>
                    <a:pt x="0" y="130183"/>
                  </a:lnTo>
                  <a:lnTo>
                    <a:pt x="0" y="130183"/>
                  </a:lnTo>
                  <a:lnTo>
                    <a:pt x="181027" y="11391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6" name="任意多边形 395"/>
            <p:cNvSpPr/>
            <p:nvPr/>
          </p:nvSpPr>
          <p:spPr>
            <a:xfrm>
              <a:off x="2169055" y="3146951"/>
              <a:ext cx="181028" cy="127801"/>
            </a:xfrm>
            <a:custGeom>
              <a:avLst/>
              <a:gdLst/>
              <a:ahLst/>
              <a:cxnLst/>
              <a:rect l="0" t="0" r="0" b="0"/>
              <a:pathLst>
                <a:path w="181028" h="127801">
                  <a:moveTo>
                    <a:pt x="0" y="16273"/>
                  </a:moveTo>
                  <a:lnTo>
                    <a:pt x="155928" y="127800"/>
                  </a:lnTo>
                  <a:lnTo>
                    <a:pt x="155928" y="127800"/>
                  </a:lnTo>
                  <a:lnTo>
                    <a:pt x="18102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7" name="任意多边形 396"/>
            <p:cNvSpPr/>
            <p:nvPr/>
          </p:nvSpPr>
          <p:spPr>
            <a:xfrm>
              <a:off x="2350082" y="3130678"/>
              <a:ext cx="181028" cy="127802"/>
            </a:xfrm>
            <a:custGeom>
              <a:avLst/>
              <a:gdLst/>
              <a:ahLst/>
              <a:cxnLst/>
              <a:rect l="0" t="0" r="0" b="0"/>
              <a:pathLst>
                <a:path w="181028" h="127802">
                  <a:moveTo>
                    <a:pt x="181027" y="0"/>
                  </a:moveTo>
                  <a:lnTo>
                    <a:pt x="0" y="16273"/>
                  </a:lnTo>
                  <a:lnTo>
                    <a:pt x="0" y="16273"/>
                  </a:lnTo>
                  <a:lnTo>
                    <a:pt x="155928" y="12780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8" name="任意多边形 397"/>
            <p:cNvSpPr/>
            <p:nvPr/>
          </p:nvSpPr>
          <p:spPr>
            <a:xfrm>
              <a:off x="2324983" y="3146951"/>
              <a:ext cx="181028" cy="127801"/>
            </a:xfrm>
            <a:custGeom>
              <a:avLst/>
              <a:gdLst/>
              <a:ahLst/>
              <a:cxnLst/>
              <a:rect l="0" t="0" r="0" b="0"/>
              <a:pathLst>
                <a:path w="181028" h="127801">
                  <a:moveTo>
                    <a:pt x="25099" y="0"/>
                  </a:moveTo>
                  <a:lnTo>
                    <a:pt x="0" y="127800"/>
                  </a:lnTo>
                  <a:lnTo>
                    <a:pt x="0" y="127800"/>
                  </a:lnTo>
                  <a:lnTo>
                    <a:pt x="181027" y="11152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9" name="任意多边形 398"/>
            <p:cNvSpPr/>
            <p:nvPr/>
          </p:nvSpPr>
          <p:spPr>
            <a:xfrm>
              <a:off x="2506010" y="3130678"/>
              <a:ext cx="181028" cy="127802"/>
            </a:xfrm>
            <a:custGeom>
              <a:avLst/>
              <a:gdLst/>
              <a:ahLst/>
              <a:cxnLst/>
              <a:rect l="0" t="0" r="0" b="0"/>
              <a:pathLst>
                <a:path w="181028" h="127802">
                  <a:moveTo>
                    <a:pt x="25099" y="0"/>
                  </a:moveTo>
                  <a:lnTo>
                    <a:pt x="0" y="127801"/>
                  </a:lnTo>
                  <a:lnTo>
                    <a:pt x="0" y="127801"/>
                  </a:lnTo>
                  <a:lnTo>
                    <a:pt x="181027" y="11152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0" name="任意多边形 399"/>
            <p:cNvSpPr/>
            <p:nvPr/>
          </p:nvSpPr>
          <p:spPr>
            <a:xfrm>
              <a:off x="2618610" y="2935404"/>
              <a:ext cx="181028" cy="179002"/>
            </a:xfrm>
            <a:custGeom>
              <a:avLst/>
              <a:gdLst/>
              <a:ahLst/>
              <a:cxnLst/>
              <a:rect l="0" t="0" r="0" b="0"/>
              <a:pathLst>
                <a:path w="181028" h="179002">
                  <a:moveTo>
                    <a:pt x="181027" y="48818"/>
                  </a:moveTo>
                  <a:lnTo>
                    <a:pt x="0" y="0"/>
                  </a:lnTo>
                  <a:lnTo>
                    <a:pt x="0" y="0"/>
                  </a:lnTo>
                  <a:lnTo>
                    <a:pt x="93526" y="17900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1" name="任意多边形 400"/>
            <p:cNvSpPr/>
            <p:nvPr/>
          </p:nvSpPr>
          <p:spPr>
            <a:xfrm>
              <a:off x="2531109" y="2935404"/>
              <a:ext cx="181028" cy="179002"/>
            </a:xfrm>
            <a:custGeom>
              <a:avLst/>
              <a:gdLst/>
              <a:ahLst/>
              <a:cxnLst/>
              <a:rect l="0" t="0" r="0" b="0"/>
              <a:pathLst>
                <a:path w="181028" h="179002">
                  <a:moveTo>
                    <a:pt x="87501" y="0"/>
                  </a:moveTo>
                  <a:lnTo>
                    <a:pt x="0" y="65091"/>
                  </a:lnTo>
                  <a:lnTo>
                    <a:pt x="0" y="65091"/>
                  </a:lnTo>
                  <a:lnTo>
                    <a:pt x="181027" y="17900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2" name="任意多边形 401"/>
            <p:cNvSpPr/>
            <p:nvPr/>
          </p:nvSpPr>
          <p:spPr>
            <a:xfrm>
              <a:off x="2531109" y="3000495"/>
              <a:ext cx="181028" cy="130184"/>
            </a:xfrm>
            <a:custGeom>
              <a:avLst/>
              <a:gdLst/>
              <a:ahLst/>
              <a:cxnLst/>
              <a:rect l="0" t="0" r="0" b="0"/>
              <a:pathLst>
                <a:path w="181028" h="130184">
                  <a:moveTo>
                    <a:pt x="0" y="0"/>
                  </a:moveTo>
                  <a:lnTo>
                    <a:pt x="0" y="130183"/>
                  </a:lnTo>
                  <a:lnTo>
                    <a:pt x="0" y="130183"/>
                  </a:lnTo>
                  <a:lnTo>
                    <a:pt x="181027" y="11391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3" name="任意多边形 402"/>
            <p:cNvSpPr/>
            <p:nvPr/>
          </p:nvSpPr>
          <p:spPr>
            <a:xfrm>
              <a:off x="2712136" y="2984222"/>
              <a:ext cx="181028" cy="130184"/>
            </a:xfrm>
            <a:custGeom>
              <a:avLst/>
              <a:gdLst/>
              <a:ahLst/>
              <a:cxnLst/>
              <a:rect l="0" t="0" r="0" b="0"/>
              <a:pathLst>
                <a:path w="181028" h="130184">
                  <a:moveTo>
                    <a:pt x="181027" y="113911"/>
                  </a:moveTo>
                  <a:lnTo>
                    <a:pt x="87501" y="0"/>
                  </a:lnTo>
                  <a:lnTo>
                    <a:pt x="87501" y="0"/>
                  </a:lnTo>
                  <a:lnTo>
                    <a:pt x="0" y="13018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4" name="任意多边形 403"/>
            <p:cNvSpPr/>
            <p:nvPr/>
          </p:nvSpPr>
          <p:spPr>
            <a:xfrm>
              <a:off x="2712136" y="3098133"/>
              <a:ext cx="181028" cy="127801"/>
            </a:xfrm>
            <a:custGeom>
              <a:avLst/>
              <a:gdLst/>
              <a:ahLst/>
              <a:cxnLst/>
              <a:rect l="0" t="0" r="0" b="0"/>
              <a:pathLst>
                <a:path w="181028" h="127801">
                  <a:moveTo>
                    <a:pt x="155928" y="127800"/>
                  </a:moveTo>
                  <a:lnTo>
                    <a:pt x="181027" y="0"/>
                  </a:lnTo>
                  <a:lnTo>
                    <a:pt x="181027" y="0"/>
                  </a:lnTo>
                  <a:lnTo>
                    <a:pt x="0" y="1627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5" name="任意多边形 404"/>
            <p:cNvSpPr/>
            <p:nvPr/>
          </p:nvSpPr>
          <p:spPr>
            <a:xfrm>
              <a:off x="2687037" y="3114405"/>
              <a:ext cx="181028" cy="127802"/>
            </a:xfrm>
            <a:custGeom>
              <a:avLst/>
              <a:gdLst/>
              <a:ahLst/>
              <a:cxnLst/>
              <a:rect l="0" t="0" r="0" b="0"/>
              <a:pathLst>
                <a:path w="181028" h="127802">
                  <a:moveTo>
                    <a:pt x="0" y="127801"/>
                  </a:moveTo>
                  <a:lnTo>
                    <a:pt x="181027" y="111528"/>
                  </a:lnTo>
                  <a:lnTo>
                    <a:pt x="181027" y="111528"/>
                  </a:lnTo>
                  <a:lnTo>
                    <a:pt x="2509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6" name="任意多边形 405"/>
            <p:cNvSpPr/>
            <p:nvPr/>
          </p:nvSpPr>
          <p:spPr>
            <a:xfrm>
              <a:off x="2531109" y="3114405"/>
              <a:ext cx="181028" cy="127802"/>
            </a:xfrm>
            <a:custGeom>
              <a:avLst/>
              <a:gdLst/>
              <a:ahLst/>
              <a:cxnLst/>
              <a:rect l="0" t="0" r="0" b="0"/>
              <a:pathLst>
                <a:path w="181028" h="127802">
                  <a:moveTo>
                    <a:pt x="0" y="16273"/>
                  </a:moveTo>
                  <a:lnTo>
                    <a:pt x="155928" y="127801"/>
                  </a:lnTo>
                  <a:lnTo>
                    <a:pt x="155928" y="127801"/>
                  </a:lnTo>
                  <a:lnTo>
                    <a:pt x="18102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7" name="任意多边形 406"/>
            <p:cNvSpPr/>
            <p:nvPr/>
          </p:nvSpPr>
          <p:spPr>
            <a:xfrm>
              <a:off x="2842965" y="3258479"/>
              <a:ext cx="181028" cy="95255"/>
            </a:xfrm>
            <a:custGeom>
              <a:avLst/>
              <a:gdLst/>
              <a:ahLst/>
              <a:cxnLst/>
              <a:rect l="0" t="0" r="0" b="0"/>
              <a:pathLst>
                <a:path w="181028" h="95255">
                  <a:moveTo>
                    <a:pt x="0" y="95254"/>
                  </a:moveTo>
                  <a:lnTo>
                    <a:pt x="181027" y="78981"/>
                  </a:lnTo>
                  <a:lnTo>
                    <a:pt x="181027" y="78981"/>
                  </a:lnTo>
                  <a:lnTo>
                    <a:pt x="11663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8" name="任意多边形 407"/>
            <p:cNvSpPr/>
            <p:nvPr/>
          </p:nvSpPr>
          <p:spPr>
            <a:xfrm>
              <a:off x="2051682" y="3674425"/>
              <a:ext cx="83418" cy="335774"/>
            </a:xfrm>
            <a:custGeom>
              <a:avLst/>
              <a:gdLst/>
              <a:ahLst/>
              <a:cxnLst/>
              <a:rect l="0" t="0" r="0" b="0"/>
              <a:pathLst>
                <a:path w="83418" h="335774">
                  <a:moveTo>
                    <a:pt x="83417" y="160346"/>
                  </a:moveTo>
                  <a:lnTo>
                    <a:pt x="16978" y="0"/>
                  </a:lnTo>
                  <a:lnTo>
                    <a:pt x="16978" y="0"/>
                  </a:lnTo>
                  <a:lnTo>
                    <a:pt x="0" y="33577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9" name="任意多边形 408"/>
            <p:cNvSpPr/>
            <p:nvPr/>
          </p:nvSpPr>
          <p:spPr>
            <a:xfrm>
              <a:off x="2135099" y="3658152"/>
              <a:ext cx="245418" cy="239328"/>
            </a:xfrm>
            <a:custGeom>
              <a:avLst/>
              <a:gdLst/>
              <a:ahLst/>
              <a:cxnLst/>
              <a:rect l="0" t="0" r="0" b="0"/>
              <a:pathLst>
                <a:path w="245418" h="239328">
                  <a:moveTo>
                    <a:pt x="114588" y="0"/>
                  </a:moveTo>
                  <a:lnTo>
                    <a:pt x="0" y="176619"/>
                  </a:lnTo>
                  <a:lnTo>
                    <a:pt x="0" y="176619"/>
                  </a:lnTo>
                  <a:lnTo>
                    <a:pt x="245417" y="23932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0" name="任意多边形 409"/>
            <p:cNvSpPr/>
            <p:nvPr/>
          </p:nvSpPr>
          <p:spPr>
            <a:xfrm>
              <a:off x="1968265" y="3674425"/>
              <a:ext cx="100396" cy="511201"/>
            </a:xfrm>
            <a:custGeom>
              <a:avLst/>
              <a:gdLst/>
              <a:ahLst/>
              <a:cxnLst/>
              <a:rect l="0" t="0" r="0" b="0"/>
              <a:pathLst>
                <a:path w="100396" h="511201">
                  <a:moveTo>
                    <a:pt x="100395" y="0"/>
                  </a:moveTo>
                  <a:lnTo>
                    <a:pt x="0" y="511200"/>
                  </a:lnTo>
                  <a:lnTo>
                    <a:pt x="0" y="511200"/>
                  </a:lnTo>
                  <a:lnTo>
                    <a:pt x="41708" y="42348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1" name="任意多边形 410"/>
            <p:cNvSpPr/>
            <p:nvPr/>
          </p:nvSpPr>
          <p:spPr>
            <a:xfrm>
              <a:off x="2009973" y="3674425"/>
              <a:ext cx="58688" cy="423488"/>
            </a:xfrm>
            <a:custGeom>
              <a:avLst/>
              <a:gdLst/>
              <a:ahLst/>
              <a:cxnLst/>
              <a:rect l="0" t="0" r="0" b="0"/>
              <a:pathLst>
                <a:path w="58688" h="423488">
                  <a:moveTo>
                    <a:pt x="41709" y="335773"/>
                  </a:moveTo>
                  <a:lnTo>
                    <a:pt x="58687" y="0"/>
                  </a:lnTo>
                  <a:lnTo>
                    <a:pt x="58687" y="0"/>
                  </a:lnTo>
                  <a:lnTo>
                    <a:pt x="0" y="42348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2" name="任意多边形 411"/>
            <p:cNvSpPr/>
            <p:nvPr/>
          </p:nvSpPr>
          <p:spPr>
            <a:xfrm>
              <a:off x="2051682" y="3834771"/>
              <a:ext cx="164418" cy="175428"/>
            </a:xfrm>
            <a:custGeom>
              <a:avLst/>
              <a:gdLst/>
              <a:ahLst/>
              <a:cxnLst/>
              <a:rect l="0" t="0" r="0" b="0"/>
              <a:pathLst>
                <a:path w="164418" h="175428">
                  <a:moveTo>
                    <a:pt x="83417" y="0"/>
                  </a:moveTo>
                  <a:lnTo>
                    <a:pt x="0" y="175427"/>
                  </a:lnTo>
                  <a:lnTo>
                    <a:pt x="0" y="175427"/>
                  </a:lnTo>
                  <a:lnTo>
                    <a:pt x="164417" y="11906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3" name="任意多边形 412"/>
            <p:cNvSpPr/>
            <p:nvPr/>
          </p:nvSpPr>
          <p:spPr>
            <a:xfrm>
              <a:off x="2135099" y="3834771"/>
              <a:ext cx="245418" cy="119069"/>
            </a:xfrm>
            <a:custGeom>
              <a:avLst/>
              <a:gdLst/>
              <a:ahLst/>
              <a:cxnLst/>
              <a:rect l="0" t="0" r="0" b="0"/>
              <a:pathLst>
                <a:path w="245418" h="119069">
                  <a:moveTo>
                    <a:pt x="245417" y="62708"/>
                  </a:moveTo>
                  <a:lnTo>
                    <a:pt x="0" y="0"/>
                  </a:lnTo>
                  <a:lnTo>
                    <a:pt x="0" y="0"/>
                  </a:lnTo>
                  <a:lnTo>
                    <a:pt x="81000" y="11906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4" name="任意多边形 413"/>
            <p:cNvSpPr/>
            <p:nvPr/>
          </p:nvSpPr>
          <p:spPr>
            <a:xfrm>
              <a:off x="2174391" y="3897479"/>
              <a:ext cx="206126" cy="144074"/>
            </a:xfrm>
            <a:custGeom>
              <a:avLst/>
              <a:gdLst/>
              <a:ahLst/>
              <a:cxnLst/>
              <a:rect l="0" t="0" r="0" b="0"/>
              <a:pathLst>
                <a:path w="206126" h="144074">
                  <a:moveTo>
                    <a:pt x="206125" y="0"/>
                  </a:moveTo>
                  <a:lnTo>
                    <a:pt x="41708" y="56360"/>
                  </a:lnTo>
                  <a:lnTo>
                    <a:pt x="41708" y="56360"/>
                  </a:lnTo>
                  <a:lnTo>
                    <a:pt x="0" y="14407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5" name="任意多边形 414"/>
            <p:cNvSpPr/>
            <p:nvPr/>
          </p:nvSpPr>
          <p:spPr>
            <a:xfrm>
              <a:off x="1968265" y="4041552"/>
              <a:ext cx="206127" cy="144074"/>
            </a:xfrm>
            <a:custGeom>
              <a:avLst/>
              <a:gdLst/>
              <a:ahLst/>
              <a:cxnLst/>
              <a:rect l="0" t="0" r="0" b="0"/>
              <a:pathLst>
                <a:path w="206127" h="144074">
                  <a:moveTo>
                    <a:pt x="41708" y="56360"/>
                  </a:moveTo>
                  <a:lnTo>
                    <a:pt x="0" y="144073"/>
                  </a:lnTo>
                  <a:lnTo>
                    <a:pt x="0" y="144073"/>
                  </a:lnTo>
                  <a:lnTo>
                    <a:pt x="20612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6" name="任意多边形 415"/>
            <p:cNvSpPr/>
            <p:nvPr/>
          </p:nvSpPr>
          <p:spPr>
            <a:xfrm>
              <a:off x="2009973" y="4010198"/>
              <a:ext cx="164419" cy="87715"/>
            </a:xfrm>
            <a:custGeom>
              <a:avLst/>
              <a:gdLst/>
              <a:ahLst/>
              <a:cxnLst/>
              <a:rect l="0" t="0" r="0" b="0"/>
              <a:pathLst>
                <a:path w="164419" h="87715">
                  <a:moveTo>
                    <a:pt x="41709" y="0"/>
                  </a:moveTo>
                  <a:lnTo>
                    <a:pt x="0" y="87714"/>
                  </a:lnTo>
                  <a:lnTo>
                    <a:pt x="0" y="87714"/>
                  </a:lnTo>
                  <a:lnTo>
                    <a:pt x="164418" y="3135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7" name="任意多边形 416"/>
            <p:cNvSpPr/>
            <p:nvPr/>
          </p:nvSpPr>
          <p:spPr>
            <a:xfrm>
              <a:off x="2051682" y="3953839"/>
              <a:ext cx="164418" cy="87714"/>
            </a:xfrm>
            <a:custGeom>
              <a:avLst/>
              <a:gdLst/>
              <a:ahLst/>
              <a:cxnLst/>
              <a:rect l="0" t="0" r="0" b="0"/>
              <a:pathLst>
                <a:path w="164418" h="87714">
                  <a:moveTo>
                    <a:pt x="164417" y="0"/>
                  </a:moveTo>
                  <a:lnTo>
                    <a:pt x="0" y="56359"/>
                  </a:lnTo>
                  <a:lnTo>
                    <a:pt x="0" y="56359"/>
                  </a:lnTo>
                  <a:lnTo>
                    <a:pt x="122709" y="8771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8" name="任意多边形 417"/>
            <p:cNvSpPr/>
            <p:nvPr/>
          </p:nvSpPr>
          <p:spPr>
            <a:xfrm>
              <a:off x="2611741" y="3609333"/>
              <a:ext cx="181028" cy="56361"/>
            </a:xfrm>
            <a:custGeom>
              <a:avLst/>
              <a:gdLst/>
              <a:ahLst/>
              <a:cxnLst/>
              <a:rect l="0" t="0" r="0" b="0"/>
              <a:pathLst>
                <a:path w="181028" h="56361">
                  <a:moveTo>
                    <a:pt x="181027" y="0"/>
                  </a:moveTo>
                  <a:lnTo>
                    <a:pt x="0" y="16273"/>
                  </a:lnTo>
                  <a:lnTo>
                    <a:pt x="0" y="16273"/>
                  </a:lnTo>
                  <a:lnTo>
                    <a:pt x="16610" y="5636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9" name="任意多边形 418"/>
            <p:cNvSpPr/>
            <p:nvPr/>
          </p:nvSpPr>
          <p:spPr>
            <a:xfrm>
              <a:off x="2249687" y="3641879"/>
              <a:ext cx="181028" cy="167888"/>
            </a:xfrm>
            <a:custGeom>
              <a:avLst/>
              <a:gdLst/>
              <a:ahLst/>
              <a:cxnLst/>
              <a:rect l="0" t="0" r="0" b="0"/>
              <a:pathLst>
                <a:path w="181028" h="167888">
                  <a:moveTo>
                    <a:pt x="181027" y="0"/>
                  </a:moveTo>
                  <a:lnTo>
                    <a:pt x="0" y="16273"/>
                  </a:lnTo>
                  <a:lnTo>
                    <a:pt x="0" y="16273"/>
                  </a:lnTo>
                  <a:lnTo>
                    <a:pt x="172538" y="16788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0" name="任意多边形 419"/>
            <p:cNvSpPr/>
            <p:nvPr/>
          </p:nvSpPr>
          <p:spPr>
            <a:xfrm>
              <a:off x="2422225" y="3641879"/>
              <a:ext cx="41709" cy="167888"/>
            </a:xfrm>
            <a:custGeom>
              <a:avLst/>
              <a:gdLst/>
              <a:ahLst/>
              <a:cxnLst/>
              <a:rect l="0" t="0" r="0" b="0"/>
              <a:pathLst>
                <a:path w="41709" h="167888">
                  <a:moveTo>
                    <a:pt x="41708" y="80173"/>
                  </a:moveTo>
                  <a:lnTo>
                    <a:pt x="8489" y="0"/>
                  </a:lnTo>
                  <a:lnTo>
                    <a:pt x="8489" y="0"/>
                  </a:lnTo>
                  <a:lnTo>
                    <a:pt x="0" y="16788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1" name="任意多边形 420"/>
            <p:cNvSpPr/>
            <p:nvPr/>
          </p:nvSpPr>
          <p:spPr>
            <a:xfrm>
              <a:off x="2380516" y="3809766"/>
              <a:ext cx="289626" cy="87714"/>
            </a:xfrm>
            <a:custGeom>
              <a:avLst/>
              <a:gdLst/>
              <a:ahLst/>
              <a:cxnLst/>
              <a:rect l="0" t="0" r="0" b="0"/>
              <a:pathLst>
                <a:path w="289626" h="87714">
                  <a:moveTo>
                    <a:pt x="0" y="87713"/>
                  </a:moveTo>
                  <a:lnTo>
                    <a:pt x="289625" y="42359"/>
                  </a:lnTo>
                  <a:lnTo>
                    <a:pt x="289625" y="42359"/>
                  </a:lnTo>
                  <a:lnTo>
                    <a:pt x="4170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2" name="任意多边形 421"/>
            <p:cNvSpPr/>
            <p:nvPr/>
          </p:nvSpPr>
          <p:spPr>
            <a:xfrm>
              <a:off x="2249687" y="3658152"/>
              <a:ext cx="172539" cy="239328"/>
            </a:xfrm>
            <a:custGeom>
              <a:avLst/>
              <a:gdLst/>
              <a:ahLst/>
              <a:cxnLst/>
              <a:rect l="0" t="0" r="0" b="0"/>
              <a:pathLst>
                <a:path w="172539" h="239328">
                  <a:moveTo>
                    <a:pt x="0" y="0"/>
                  </a:moveTo>
                  <a:lnTo>
                    <a:pt x="130829" y="239327"/>
                  </a:lnTo>
                  <a:lnTo>
                    <a:pt x="130829" y="239327"/>
                  </a:lnTo>
                  <a:lnTo>
                    <a:pt x="172538" y="15161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3" name="任意多边形 422"/>
            <p:cNvSpPr/>
            <p:nvPr/>
          </p:nvSpPr>
          <p:spPr>
            <a:xfrm>
              <a:off x="3230118" y="3065587"/>
              <a:ext cx="58319" cy="127801"/>
            </a:xfrm>
            <a:custGeom>
              <a:avLst/>
              <a:gdLst/>
              <a:ahLst/>
              <a:cxnLst/>
              <a:rect l="0" t="0" r="0" b="0"/>
              <a:pathLst>
                <a:path w="58319" h="127801">
                  <a:moveTo>
                    <a:pt x="25099" y="0"/>
                  </a:moveTo>
                  <a:lnTo>
                    <a:pt x="0" y="127800"/>
                  </a:lnTo>
                  <a:lnTo>
                    <a:pt x="0" y="127800"/>
                  </a:lnTo>
                  <a:lnTo>
                    <a:pt x="58318" y="8017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4" name="任意多边形 423"/>
            <p:cNvSpPr/>
            <p:nvPr/>
          </p:nvSpPr>
          <p:spPr>
            <a:xfrm>
              <a:off x="2842965" y="3337460"/>
              <a:ext cx="181028" cy="96447"/>
            </a:xfrm>
            <a:custGeom>
              <a:avLst/>
              <a:gdLst/>
              <a:ahLst/>
              <a:cxnLst/>
              <a:rect l="0" t="0" r="0" b="0"/>
              <a:pathLst>
                <a:path w="181028" h="96447">
                  <a:moveTo>
                    <a:pt x="181027" y="0"/>
                  </a:moveTo>
                  <a:lnTo>
                    <a:pt x="0" y="16273"/>
                  </a:lnTo>
                  <a:lnTo>
                    <a:pt x="0" y="16273"/>
                  </a:lnTo>
                  <a:lnTo>
                    <a:pt x="33220" y="9644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5" name="任意多边形 424"/>
            <p:cNvSpPr/>
            <p:nvPr/>
          </p:nvSpPr>
          <p:spPr>
            <a:xfrm>
              <a:off x="2817867" y="3353733"/>
              <a:ext cx="58319" cy="127801"/>
            </a:xfrm>
            <a:custGeom>
              <a:avLst/>
              <a:gdLst/>
              <a:ahLst/>
              <a:cxnLst/>
              <a:rect l="0" t="0" r="0" b="0"/>
              <a:pathLst>
                <a:path w="58319" h="127801">
                  <a:moveTo>
                    <a:pt x="25098" y="0"/>
                  </a:moveTo>
                  <a:lnTo>
                    <a:pt x="0" y="127800"/>
                  </a:lnTo>
                  <a:lnTo>
                    <a:pt x="0" y="127800"/>
                  </a:lnTo>
                  <a:lnTo>
                    <a:pt x="58318" y="8017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6" name="任意多边形 425"/>
            <p:cNvSpPr/>
            <p:nvPr/>
          </p:nvSpPr>
          <p:spPr>
            <a:xfrm>
              <a:off x="3436244" y="3033041"/>
              <a:ext cx="181028" cy="56361"/>
            </a:xfrm>
            <a:custGeom>
              <a:avLst/>
              <a:gdLst/>
              <a:ahLst/>
              <a:cxnLst/>
              <a:rect l="0" t="0" r="0" b="0"/>
              <a:pathLst>
                <a:path w="181028" h="56361">
                  <a:moveTo>
                    <a:pt x="181027" y="0"/>
                  </a:moveTo>
                  <a:lnTo>
                    <a:pt x="0" y="16273"/>
                  </a:lnTo>
                  <a:lnTo>
                    <a:pt x="0" y="16273"/>
                  </a:lnTo>
                  <a:lnTo>
                    <a:pt x="16610" y="5636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7" name="任意多边形 426"/>
            <p:cNvSpPr/>
            <p:nvPr/>
          </p:nvSpPr>
          <p:spPr>
            <a:xfrm>
              <a:off x="3230118" y="3145760"/>
              <a:ext cx="58319" cy="87715"/>
            </a:xfrm>
            <a:custGeom>
              <a:avLst/>
              <a:gdLst/>
              <a:ahLst/>
              <a:cxnLst/>
              <a:rect l="0" t="0" r="0" b="0"/>
              <a:pathLst>
                <a:path w="58319" h="87715">
                  <a:moveTo>
                    <a:pt x="58318" y="0"/>
                  </a:moveTo>
                  <a:lnTo>
                    <a:pt x="0" y="47627"/>
                  </a:lnTo>
                  <a:lnTo>
                    <a:pt x="0" y="47627"/>
                  </a:lnTo>
                  <a:lnTo>
                    <a:pt x="16610" y="8771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8" name="任意多边形 427"/>
            <p:cNvSpPr/>
            <p:nvPr/>
          </p:nvSpPr>
          <p:spPr>
            <a:xfrm>
              <a:off x="2834476" y="3433906"/>
              <a:ext cx="164419" cy="87715"/>
            </a:xfrm>
            <a:custGeom>
              <a:avLst/>
              <a:gdLst/>
              <a:ahLst/>
              <a:cxnLst/>
              <a:rect l="0" t="0" r="0" b="0"/>
              <a:pathLst>
                <a:path w="164419" h="87715">
                  <a:moveTo>
                    <a:pt x="164418" y="31354"/>
                  </a:moveTo>
                  <a:lnTo>
                    <a:pt x="41709" y="0"/>
                  </a:lnTo>
                  <a:lnTo>
                    <a:pt x="41709" y="0"/>
                  </a:lnTo>
                  <a:lnTo>
                    <a:pt x="0" y="8771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9" name="任意多边形 428"/>
            <p:cNvSpPr/>
            <p:nvPr/>
          </p:nvSpPr>
          <p:spPr>
            <a:xfrm>
              <a:off x="2817867" y="3433906"/>
              <a:ext cx="58319" cy="87715"/>
            </a:xfrm>
            <a:custGeom>
              <a:avLst/>
              <a:gdLst/>
              <a:ahLst/>
              <a:cxnLst/>
              <a:rect l="0" t="0" r="0" b="0"/>
              <a:pathLst>
                <a:path w="58319" h="87715">
                  <a:moveTo>
                    <a:pt x="58318" y="0"/>
                  </a:moveTo>
                  <a:lnTo>
                    <a:pt x="0" y="47627"/>
                  </a:lnTo>
                  <a:lnTo>
                    <a:pt x="0" y="47627"/>
                  </a:lnTo>
                  <a:lnTo>
                    <a:pt x="16609" y="8771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0" name="任意多边形 429"/>
            <p:cNvSpPr/>
            <p:nvPr/>
          </p:nvSpPr>
          <p:spPr>
            <a:xfrm>
              <a:off x="2093759" y="3530352"/>
              <a:ext cx="181028" cy="128993"/>
            </a:xfrm>
            <a:custGeom>
              <a:avLst/>
              <a:gdLst/>
              <a:ahLst/>
              <a:cxnLst/>
              <a:rect l="0" t="0" r="0" b="0"/>
              <a:pathLst>
                <a:path w="181028" h="128993">
                  <a:moveTo>
                    <a:pt x="181027" y="0"/>
                  </a:moveTo>
                  <a:lnTo>
                    <a:pt x="0" y="16273"/>
                  </a:lnTo>
                  <a:lnTo>
                    <a:pt x="0" y="16273"/>
                  </a:lnTo>
                  <a:lnTo>
                    <a:pt x="124757" y="12899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1" name="任意多边形 430"/>
            <p:cNvSpPr/>
            <p:nvPr/>
          </p:nvSpPr>
          <p:spPr>
            <a:xfrm>
              <a:off x="2218516" y="3530352"/>
              <a:ext cx="56271" cy="128993"/>
            </a:xfrm>
            <a:custGeom>
              <a:avLst/>
              <a:gdLst/>
              <a:ahLst/>
              <a:cxnLst/>
              <a:rect l="0" t="0" r="0" b="0"/>
              <a:pathLst>
                <a:path w="56271" h="128993">
                  <a:moveTo>
                    <a:pt x="31171" y="127800"/>
                  </a:moveTo>
                  <a:lnTo>
                    <a:pt x="56270" y="0"/>
                  </a:lnTo>
                  <a:lnTo>
                    <a:pt x="56270" y="0"/>
                  </a:lnTo>
                  <a:lnTo>
                    <a:pt x="0" y="12899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2" name="任意多边形 431"/>
            <p:cNvSpPr/>
            <p:nvPr/>
          </p:nvSpPr>
          <p:spPr>
            <a:xfrm>
              <a:off x="2068660" y="3546625"/>
              <a:ext cx="149857" cy="127801"/>
            </a:xfrm>
            <a:custGeom>
              <a:avLst/>
              <a:gdLst/>
              <a:ahLst/>
              <a:cxnLst/>
              <a:rect l="0" t="0" r="0" b="0"/>
              <a:pathLst>
                <a:path w="149857" h="127801">
                  <a:moveTo>
                    <a:pt x="25099" y="0"/>
                  </a:moveTo>
                  <a:lnTo>
                    <a:pt x="0" y="127800"/>
                  </a:lnTo>
                  <a:lnTo>
                    <a:pt x="0" y="127800"/>
                  </a:lnTo>
                  <a:lnTo>
                    <a:pt x="149856" y="11271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3" name="任意多边形 432"/>
            <p:cNvSpPr/>
            <p:nvPr/>
          </p:nvSpPr>
          <p:spPr>
            <a:xfrm>
              <a:off x="2068660" y="3659344"/>
              <a:ext cx="149857" cy="175428"/>
            </a:xfrm>
            <a:custGeom>
              <a:avLst/>
              <a:gdLst/>
              <a:ahLst/>
              <a:cxnLst/>
              <a:rect l="0" t="0" r="0" b="0"/>
              <a:pathLst>
                <a:path w="149857" h="175428">
                  <a:moveTo>
                    <a:pt x="0" y="15081"/>
                  </a:moveTo>
                  <a:lnTo>
                    <a:pt x="66439" y="175427"/>
                  </a:lnTo>
                  <a:lnTo>
                    <a:pt x="66439" y="175427"/>
                  </a:lnTo>
                  <a:lnTo>
                    <a:pt x="14985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4" name="任意多边形 433"/>
            <p:cNvSpPr/>
            <p:nvPr/>
          </p:nvSpPr>
          <p:spPr>
            <a:xfrm>
              <a:off x="2135099" y="3658152"/>
              <a:ext cx="114589" cy="176620"/>
            </a:xfrm>
            <a:custGeom>
              <a:avLst/>
              <a:gdLst/>
              <a:ahLst/>
              <a:cxnLst/>
              <a:rect l="0" t="0" r="0" b="0"/>
              <a:pathLst>
                <a:path w="114589" h="176620">
                  <a:moveTo>
                    <a:pt x="0" y="176619"/>
                  </a:moveTo>
                  <a:lnTo>
                    <a:pt x="114588" y="0"/>
                  </a:lnTo>
                  <a:lnTo>
                    <a:pt x="114588" y="0"/>
                  </a:lnTo>
                  <a:lnTo>
                    <a:pt x="83417" y="119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5" name="任意多边形 434"/>
            <p:cNvSpPr/>
            <p:nvPr/>
          </p:nvSpPr>
          <p:spPr>
            <a:xfrm>
              <a:off x="2480911" y="3386279"/>
              <a:ext cx="155930" cy="160347"/>
            </a:xfrm>
            <a:custGeom>
              <a:avLst/>
              <a:gdLst/>
              <a:ahLst/>
              <a:cxnLst/>
              <a:rect l="0" t="0" r="0" b="0"/>
              <a:pathLst>
                <a:path w="155930" h="160347">
                  <a:moveTo>
                    <a:pt x="155929" y="111527"/>
                  </a:moveTo>
                  <a:lnTo>
                    <a:pt x="0" y="0"/>
                  </a:lnTo>
                  <a:lnTo>
                    <a:pt x="0" y="0"/>
                  </a:lnTo>
                  <a:lnTo>
                    <a:pt x="66439" y="16034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6" name="任意多边形 435"/>
            <p:cNvSpPr/>
            <p:nvPr/>
          </p:nvSpPr>
          <p:spPr>
            <a:xfrm>
              <a:off x="2455813" y="3386279"/>
              <a:ext cx="91538" cy="160347"/>
            </a:xfrm>
            <a:custGeom>
              <a:avLst/>
              <a:gdLst/>
              <a:ahLst/>
              <a:cxnLst/>
              <a:rect l="0" t="0" r="0" b="0"/>
              <a:pathLst>
                <a:path w="91538" h="160347">
                  <a:moveTo>
                    <a:pt x="25098" y="0"/>
                  </a:moveTo>
                  <a:lnTo>
                    <a:pt x="0" y="127800"/>
                  </a:lnTo>
                  <a:lnTo>
                    <a:pt x="0" y="127800"/>
                  </a:lnTo>
                  <a:lnTo>
                    <a:pt x="91537" y="16034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7" name="任意多边形 436"/>
            <p:cNvSpPr/>
            <p:nvPr/>
          </p:nvSpPr>
          <p:spPr>
            <a:xfrm>
              <a:off x="2547350" y="3497806"/>
              <a:ext cx="89491" cy="127801"/>
            </a:xfrm>
            <a:custGeom>
              <a:avLst/>
              <a:gdLst/>
              <a:ahLst/>
              <a:cxnLst/>
              <a:rect l="0" t="0" r="0" b="0"/>
              <a:pathLst>
                <a:path w="89491" h="127801">
                  <a:moveTo>
                    <a:pt x="64391" y="127800"/>
                  </a:moveTo>
                  <a:lnTo>
                    <a:pt x="89490" y="0"/>
                  </a:lnTo>
                  <a:lnTo>
                    <a:pt x="89490" y="0"/>
                  </a:lnTo>
                  <a:lnTo>
                    <a:pt x="0" y="4881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8" name="任意多边形 437"/>
            <p:cNvSpPr/>
            <p:nvPr/>
          </p:nvSpPr>
          <p:spPr>
            <a:xfrm>
              <a:off x="2430714" y="3514079"/>
              <a:ext cx="116637" cy="127801"/>
            </a:xfrm>
            <a:custGeom>
              <a:avLst/>
              <a:gdLst/>
              <a:ahLst/>
              <a:cxnLst/>
              <a:rect l="0" t="0" r="0" b="0"/>
              <a:pathLst>
                <a:path w="116637" h="127801">
                  <a:moveTo>
                    <a:pt x="25099" y="0"/>
                  </a:moveTo>
                  <a:lnTo>
                    <a:pt x="0" y="127800"/>
                  </a:lnTo>
                  <a:lnTo>
                    <a:pt x="0" y="127800"/>
                  </a:lnTo>
                  <a:lnTo>
                    <a:pt x="116636" y="3254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9" name="任意多边形 438"/>
            <p:cNvSpPr/>
            <p:nvPr/>
          </p:nvSpPr>
          <p:spPr>
            <a:xfrm>
              <a:off x="2480911" y="3371198"/>
              <a:ext cx="155930" cy="126609"/>
            </a:xfrm>
            <a:custGeom>
              <a:avLst/>
              <a:gdLst/>
              <a:ahLst/>
              <a:cxnLst/>
              <a:rect l="0" t="0" r="0" b="0"/>
              <a:pathLst>
                <a:path w="155930" h="126609">
                  <a:moveTo>
                    <a:pt x="0" y="15081"/>
                  </a:moveTo>
                  <a:lnTo>
                    <a:pt x="155929" y="126608"/>
                  </a:lnTo>
                  <a:lnTo>
                    <a:pt x="155929" y="126608"/>
                  </a:lnTo>
                  <a:lnTo>
                    <a:pt x="14985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0" name="任意多边形 439"/>
            <p:cNvSpPr/>
            <p:nvPr/>
          </p:nvSpPr>
          <p:spPr>
            <a:xfrm>
              <a:off x="2630767" y="3370006"/>
              <a:ext cx="31172" cy="127801"/>
            </a:xfrm>
            <a:custGeom>
              <a:avLst/>
              <a:gdLst/>
              <a:ahLst/>
              <a:cxnLst/>
              <a:rect l="0" t="0" r="0" b="0"/>
              <a:pathLst>
                <a:path w="31172" h="127801">
                  <a:moveTo>
                    <a:pt x="6073" y="127800"/>
                  </a:moveTo>
                  <a:lnTo>
                    <a:pt x="31171" y="0"/>
                  </a:lnTo>
                  <a:lnTo>
                    <a:pt x="31171" y="0"/>
                  </a:lnTo>
                  <a:lnTo>
                    <a:pt x="0" y="119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1" name="任意多边形 440"/>
            <p:cNvSpPr/>
            <p:nvPr/>
          </p:nvSpPr>
          <p:spPr>
            <a:xfrm>
              <a:off x="2430714" y="3641879"/>
              <a:ext cx="55324" cy="80174"/>
            </a:xfrm>
            <a:custGeom>
              <a:avLst/>
              <a:gdLst/>
              <a:ahLst/>
              <a:cxnLst/>
              <a:rect l="0" t="0" r="0" b="0"/>
              <a:pathLst>
                <a:path w="55324" h="80174">
                  <a:moveTo>
                    <a:pt x="0" y="0"/>
                  </a:moveTo>
                  <a:lnTo>
                    <a:pt x="33219" y="80173"/>
                  </a:lnTo>
                  <a:lnTo>
                    <a:pt x="33219" y="80173"/>
                  </a:lnTo>
                  <a:lnTo>
                    <a:pt x="55323" y="2614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2" name="任意多边形 441"/>
            <p:cNvSpPr/>
            <p:nvPr/>
          </p:nvSpPr>
          <p:spPr>
            <a:xfrm>
              <a:off x="2486037" y="3625606"/>
              <a:ext cx="142315" cy="42416"/>
            </a:xfrm>
            <a:custGeom>
              <a:avLst/>
              <a:gdLst/>
              <a:ahLst/>
              <a:cxnLst/>
              <a:rect l="0" t="0" r="0" b="0"/>
              <a:pathLst>
                <a:path w="142315" h="42416">
                  <a:moveTo>
                    <a:pt x="142314" y="40087"/>
                  </a:moveTo>
                  <a:lnTo>
                    <a:pt x="125704" y="0"/>
                  </a:lnTo>
                  <a:lnTo>
                    <a:pt x="125704" y="0"/>
                  </a:lnTo>
                  <a:lnTo>
                    <a:pt x="0" y="4241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3" name="任意多边形 442"/>
            <p:cNvSpPr/>
            <p:nvPr/>
          </p:nvSpPr>
          <p:spPr>
            <a:xfrm>
              <a:off x="2486037" y="3665693"/>
              <a:ext cx="142315" cy="87714"/>
            </a:xfrm>
            <a:custGeom>
              <a:avLst/>
              <a:gdLst/>
              <a:ahLst/>
              <a:cxnLst/>
              <a:rect l="0" t="0" r="0" b="0"/>
              <a:pathLst>
                <a:path w="142315" h="87714">
                  <a:moveTo>
                    <a:pt x="100605" y="87713"/>
                  </a:moveTo>
                  <a:lnTo>
                    <a:pt x="142314" y="0"/>
                  </a:lnTo>
                  <a:lnTo>
                    <a:pt x="142314" y="0"/>
                  </a:lnTo>
                  <a:lnTo>
                    <a:pt x="0" y="232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4" name="任意多边形 443"/>
            <p:cNvSpPr/>
            <p:nvPr/>
          </p:nvSpPr>
          <p:spPr>
            <a:xfrm>
              <a:off x="2486037" y="3546625"/>
              <a:ext cx="125705" cy="121397"/>
            </a:xfrm>
            <a:custGeom>
              <a:avLst/>
              <a:gdLst/>
              <a:ahLst/>
              <a:cxnLst/>
              <a:rect l="0" t="0" r="0" b="0"/>
              <a:pathLst>
                <a:path w="125705" h="121397">
                  <a:moveTo>
                    <a:pt x="125704" y="78981"/>
                  </a:moveTo>
                  <a:lnTo>
                    <a:pt x="61313" y="0"/>
                  </a:lnTo>
                  <a:lnTo>
                    <a:pt x="61313" y="0"/>
                  </a:lnTo>
                  <a:lnTo>
                    <a:pt x="0" y="12139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5" name="任意多边形 444"/>
            <p:cNvSpPr/>
            <p:nvPr/>
          </p:nvSpPr>
          <p:spPr>
            <a:xfrm>
              <a:off x="2430714" y="3546625"/>
              <a:ext cx="116637" cy="121397"/>
            </a:xfrm>
            <a:custGeom>
              <a:avLst/>
              <a:gdLst/>
              <a:ahLst/>
              <a:cxnLst/>
              <a:rect l="0" t="0" r="0" b="0"/>
              <a:pathLst>
                <a:path w="116637" h="121397">
                  <a:moveTo>
                    <a:pt x="116636" y="0"/>
                  </a:moveTo>
                  <a:lnTo>
                    <a:pt x="0" y="95254"/>
                  </a:lnTo>
                  <a:lnTo>
                    <a:pt x="0" y="95254"/>
                  </a:lnTo>
                  <a:lnTo>
                    <a:pt x="55323" y="12139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6" name="任意多边形 445"/>
            <p:cNvSpPr/>
            <p:nvPr/>
          </p:nvSpPr>
          <p:spPr>
            <a:xfrm>
              <a:off x="2393985" y="3514079"/>
              <a:ext cx="61829" cy="127801"/>
            </a:xfrm>
            <a:custGeom>
              <a:avLst/>
              <a:gdLst/>
              <a:ahLst/>
              <a:cxnLst/>
              <a:rect l="0" t="0" r="0" b="0"/>
              <a:pathLst>
                <a:path w="61829" h="127801">
                  <a:moveTo>
                    <a:pt x="36729" y="127800"/>
                  </a:moveTo>
                  <a:lnTo>
                    <a:pt x="61828" y="0"/>
                  </a:lnTo>
                  <a:lnTo>
                    <a:pt x="61828" y="0"/>
                  </a:lnTo>
                  <a:lnTo>
                    <a:pt x="0" y="6189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7" name="任意多边形 446"/>
            <p:cNvSpPr/>
            <p:nvPr/>
          </p:nvSpPr>
          <p:spPr>
            <a:xfrm>
              <a:off x="2301933" y="3483917"/>
              <a:ext cx="153881" cy="92053"/>
            </a:xfrm>
            <a:custGeom>
              <a:avLst/>
              <a:gdLst/>
              <a:ahLst/>
              <a:cxnLst/>
              <a:rect l="0" t="0" r="0" b="0"/>
              <a:pathLst>
                <a:path w="153881" h="92053">
                  <a:moveTo>
                    <a:pt x="153880" y="30162"/>
                  </a:moveTo>
                  <a:lnTo>
                    <a:pt x="0" y="0"/>
                  </a:lnTo>
                  <a:lnTo>
                    <a:pt x="0" y="0"/>
                  </a:lnTo>
                  <a:lnTo>
                    <a:pt x="92052" y="9205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8" name="任意多边形 447"/>
            <p:cNvSpPr/>
            <p:nvPr/>
          </p:nvSpPr>
          <p:spPr>
            <a:xfrm>
              <a:off x="2274786" y="3483917"/>
              <a:ext cx="119200" cy="92053"/>
            </a:xfrm>
            <a:custGeom>
              <a:avLst/>
              <a:gdLst/>
              <a:ahLst/>
              <a:cxnLst/>
              <a:rect l="0" t="0" r="0" b="0"/>
              <a:pathLst>
                <a:path w="119200" h="92053">
                  <a:moveTo>
                    <a:pt x="27147" y="0"/>
                  </a:moveTo>
                  <a:lnTo>
                    <a:pt x="0" y="46435"/>
                  </a:lnTo>
                  <a:lnTo>
                    <a:pt x="0" y="46435"/>
                  </a:lnTo>
                  <a:lnTo>
                    <a:pt x="119199" y="9205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9" name="任意多边形 448"/>
            <p:cNvSpPr/>
            <p:nvPr/>
          </p:nvSpPr>
          <p:spPr>
            <a:xfrm>
              <a:off x="2249687" y="3530352"/>
              <a:ext cx="144299" cy="127801"/>
            </a:xfrm>
            <a:custGeom>
              <a:avLst/>
              <a:gdLst/>
              <a:ahLst/>
              <a:cxnLst/>
              <a:rect l="0" t="0" r="0" b="0"/>
              <a:pathLst>
                <a:path w="144299" h="127801">
                  <a:moveTo>
                    <a:pt x="25099" y="0"/>
                  </a:moveTo>
                  <a:lnTo>
                    <a:pt x="0" y="127800"/>
                  </a:lnTo>
                  <a:lnTo>
                    <a:pt x="0" y="127800"/>
                  </a:lnTo>
                  <a:lnTo>
                    <a:pt x="144298" y="4561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0" name="任意多边形 449"/>
            <p:cNvSpPr/>
            <p:nvPr/>
          </p:nvSpPr>
          <p:spPr>
            <a:xfrm>
              <a:off x="2249687" y="3575969"/>
              <a:ext cx="181028" cy="82184"/>
            </a:xfrm>
            <a:custGeom>
              <a:avLst/>
              <a:gdLst/>
              <a:ahLst/>
              <a:cxnLst/>
              <a:rect l="0" t="0" r="0" b="0"/>
              <a:pathLst>
                <a:path w="181028" h="82184">
                  <a:moveTo>
                    <a:pt x="0" y="82183"/>
                  </a:moveTo>
                  <a:lnTo>
                    <a:pt x="181027" y="65910"/>
                  </a:lnTo>
                  <a:lnTo>
                    <a:pt x="181027" y="65910"/>
                  </a:lnTo>
                  <a:lnTo>
                    <a:pt x="14429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1" name="任意多边形 450"/>
            <p:cNvSpPr/>
            <p:nvPr/>
          </p:nvSpPr>
          <p:spPr>
            <a:xfrm>
              <a:off x="2636840" y="3370006"/>
              <a:ext cx="85980" cy="127801"/>
            </a:xfrm>
            <a:custGeom>
              <a:avLst/>
              <a:gdLst/>
              <a:ahLst/>
              <a:cxnLst/>
              <a:rect l="0" t="0" r="0" b="0"/>
              <a:pathLst>
                <a:path w="85980" h="127801">
                  <a:moveTo>
                    <a:pt x="25098" y="0"/>
                  </a:moveTo>
                  <a:lnTo>
                    <a:pt x="0" y="127800"/>
                  </a:lnTo>
                  <a:lnTo>
                    <a:pt x="0" y="127800"/>
                  </a:lnTo>
                  <a:lnTo>
                    <a:pt x="85979" y="9324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2" name="任意多边形 451"/>
            <p:cNvSpPr/>
            <p:nvPr/>
          </p:nvSpPr>
          <p:spPr>
            <a:xfrm>
              <a:off x="2722819" y="3353733"/>
              <a:ext cx="120147" cy="127801"/>
            </a:xfrm>
            <a:custGeom>
              <a:avLst/>
              <a:gdLst/>
              <a:ahLst/>
              <a:cxnLst/>
              <a:rect l="0" t="0" r="0" b="0"/>
              <a:pathLst>
                <a:path w="120147" h="127801">
                  <a:moveTo>
                    <a:pt x="95048" y="127800"/>
                  </a:moveTo>
                  <a:lnTo>
                    <a:pt x="120146" y="0"/>
                  </a:lnTo>
                  <a:lnTo>
                    <a:pt x="120146" y="0"/>
                  </a:lnTo>
                  <a:lnTo>
                    <a:pt x="0" y="10951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3" name="任意多边形 452"/>
            <p:cNvSpPr/>
            <p:nvPr/>
          </p:nvSpPr>
          <p:spPr>
            <a:xfrm>
              <a:off x="3023992" y="3337460"/>
              <a:ext cx="27663" cy="40088"/>
            </a:xfrm>
            <a:custGeom>
              <a:avLst/>
              <a:gdLst/>
              <a:ahLst/>
              <a:cxnLst/>
              <a:rect l="0" t="0" r="0" b="0"/>
              <a:pathLst>
                <a:path w="27663" h="40088">
                  <a:moveTo>
                    <a:pt x="0" y="0"/>
                  </a:moveTo>
                  <a:lnTo>
                    <a:pt x="16610" y="40087"/>
                  </a:lnTo>
                  <a:lnTo>
                    <a:pt x="16610" y="40087"/>
                  </a:lnTo>
                  <a:lnTo>
                    <a:pt x="27662" y="1307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4" name="任意多边形 453"/>
            <p:cNvSpPr/>
            <p:nvPr/>
          </p:nvSpPr>
          <p:spPr>
            <a:xfrm>
              <a:off x="3040602" y="3350531"/>
              <a:ext cx="103105" cy="92053"/>
            </a:xfrm>
            <a:custGeom>
              <a:avLst/>
              <a:gdLst/>
              <a:ahLst/>
              <a:cxnLst/>
              <a:rect l="0" t="0" r="0" b="0"/>
              <a:pathLst>
                <a:path w="103105" h="92053">
                  <a:moveTo>
                    <a:pt x="0" y="27016"/>
                  </a:moveTo>
                  <a:lnTo>
                    <a:pt x="103104" y="92052"/>
                  </a:lnTo>
                  <a:lnTo>
                    <a:pt x="103104" y="92052"/>
                  </a:lnTo>
                  <a:lnTo>
                    <a:pt x="1105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5" name="任意多边形 454"/>
            <p:cNvSpPr/>
            <p:nvPr/>
          </p:nvSpPr>
          <p:spPr>
            <a:xfrm>
              <a:off x="3051654" y="3321187"/>
              <a:ext cx="153366" cy="121397"/>
            </a:xfrm>
            <a:custGeom>
              <a:avLst/>
              <a:gdLst/>
              <a:ahLst/>
              <a:cxnLst/>
              <a:rect l="0" t="0" r="0" b="0"/>
              <a:pathLst>
                <a:path w="153366" h="121397">
                  <a:moveTo>
                    <a:pt x="92052" y="121396"/>
                  </a:moveTo>
                  <a:lnTo>
                    <a:pt x="153365" y="0"/>
                  </a:lnTo>
                  <a:lnTo>
                    <a:pt x="153365" y="0"/>
                  </a:lnTo>
                  <a:lnTo>
                    <a:pt x="0" y="2934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6" name="任意多边形 455"/>
            <p:cNvSpPr/>
            <p:nvPr/>
          </p:nvSpPr>
          <p:spPr>
            <a:xfrm>
              <a:off x="2422225" y="3722052"/>
              <a:ext cx="155865" cy="87715"/>
            </a:xfrm>
            <a:custGeom>
              <a:avLst/>
              <a:gdLst/>
              <a:ahLst/>
              <a:cxnLst/>
              <a:rect l="0" t="0" r="0" b="0"/>
              <a:pathLst>
                <a:path w="155865" h="87715">
                  <a:moveTo>
                    <a:pt x="41708" y="0"/>
                  </a:moveTo>
                  <a:lnTo>
                    <a:pt x="0" y="87714"/>
                  </a:lnTo>
                  <a:lnTo>
                    <a:pt x="0" y="87714"/>
                  </a:lnTo>
                  <a:lnTo>
                    <a:pt x="155864" y="3802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7" name="任意多边形 456"/>
            <p:cNvSpPr/>
            <p:nvPr/>
          </p:nvSpPr>
          <p:spPr>
            <a:xfrm>
              <a:off x="2422225" y="3760073"/>
              <a:ext cx="247917" cy="92053"/>
            </a:xfrm>
            <a:custGeom>
              <a:avLst/>
              <a:gdLst/>
              <a:ahLst/>
              <a:cxnLst/>
              <a:rect l="0" t="0" r="0" b="0"/>
              <a:pathLst>
                <a:path w="247917" h="92053">
                  <a:moveTo>
                    <a:pt x="0" y="49693"/>
                  </a:moveTo>
                  <a:lnTo>
                    <a:pt x="247916" y="92052"/>
                  </a:lnTo>
                  <a:lnTo>
                    <a:pt x="247916" y="92052"/>
                  </a:lnTo>
                  <a:lnTo>
                    <a:pt x="15586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8" name="任意多边形 457"/>
            <p:cNvSpPr/>
            <p:nvPr/>
          </p:nvSpPr>
          <p:spPr>
            <a:xfrm>
              <a:off x="2578089" y="3753406"/>
              <a:ext cx="92053" cy="98720"/>
            </a:xfrm>
            <a:custGeom>
              <a:avLst/>
              <a:gdLst/>
              <a:ahLst/>
              <a:cxnLst/>
              <a:rect l="0" t="0" r="0" b="0"/>
              <a:pathLst>
                <a:path w="92053" h="98720">
                  <a:moveTo>
                    <a:pt x="92052" y="98719"/>
                  </a:moveTo>
                  <a:lnTo>
                    <a:pt x="8553" y="0"/>
                  </a:lnTo>
                  <a:lnTo>
                    <a:pt x="8553" y="0"/>
                  </a:lnTo>
                  <a:lnTo>
                    <a:pt x="0" y="666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9" name="任意多边形 458"/>
            <p:cNvSpPr/>
            <p:nvPr/>
          </p:nvSpPr>
          <p:spPr>
            <a:xfrm>
              <a:off x="2486037" y="3668021"/>
              <a:ext cx="100606" cy="92053"/>
            </a:xfrm>
            <a:custGeom>
              <a:avLst/>
              <a:gdLst/>
              <a:ahLst/>
              <a:cxnLst/>
              <a:rect l="0" t="0" r="0" b="0"/>
              <a:pathLst>
                <a:path w="100606" h="92053">
                  <a:moveTo>
                    <a:pt x="100605" y="85385"/>
                  </a:moveTo>
                  <a:lnTo>
                    <a:pt x="0" y="0"/>
                  </a:lnTo>
                  <a:lnTo>
                    <a:pt x="0" y="0"/>
                  </a:lnTo>
                  <a:lnTo>
                    <a:pt x="92052" y="9205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0" name="任意多边形 459"/>
            <p:cNvSpPr/>
            <p:nvPr/>
          </p:nvSpPr>
          <p:spPr>
            <a:xfrm>
              <a:off x="2463933" y="3668021"/>
              <a:ext cx="114157" cy="92053"/>
            </a:xfrm>
            <a:custGeom>
              <a:avLst/>
              <a:gdLst/>
              <a:ahLst/>
              <a:cxnLst/>
              <a:rect l="0" t="0" r="0" b="0"/>
              <a:pathLst>
                <a:path w="114157" h="92053">
                  <a:moveTo>
                    <a:pt x="22104" y="0"/>
                  </a:moveTo>
                  <a:lnTo>
                    <a:pt x="0" y="54031"/>
                  </a:lnTo>
                  <a:lnTo>
                    <a:pt x="0" y="54031"/>
                  </a:lnTo>
                  <a:lnTo>
                    <a:pt x="114156" y="9205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1" name="任意多边形 460"/>
            <p:cNvSpPr/>
            <p:nvPr/>
          </p:nvSpPr>
          <p:spPr>
            <a:xfrm>
              <a:off x="2814872" y="3481533"/>
              <a:ext cx="19605" cy="73770"/>
            </a:xfrm>
            <a:custGeom>
              <a:avLst/>
              <a:gdLst/>
              <a:ahLst/>
              <a:cxnLst/>
              <a:rect l="0" t="0" r="0" b="0"/>
              <a:pathLst>
                <a:path w="19605" h="73770">
                  <a:moveTo>
                    <a:pt x="19604" y="40087"/>
                  </a:moveTo>
                  <a:lnTo>
                    <a:pt x="2995" y="0"/>
                  </a:lnTo>
                  <a:lnTo>
                    <a:pt x="2995" y="0"/>
                  </a:lnTo>
                  <a:lnTo>
                    <a:pt x="0" y="7376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2" name="任意多边形 461"/>
            <p:cNvSpPr/>
            <p:nvPr/>
          </p:nvSpPr>
          <p:spPr>
            <a:xfrm>
              <a:off x="2722819" y="3463250"/>
              <a:ext cx="95049" cy="92053"/>
            </a:xfrm>
            <a:custGeom>
              <a:avLst/>
              <a:gdLst/>
              <a:ahLst/>
              <a:cxnLst/>
              <a:rect l="0" t="0" r="0" b="0"/>
              <a:pathLst>
                <a:path w="95049" h="92053">
                  <a:moveTo>
                    <a:pt x="95048" y="18283"/>
                  </a:moveTo>
                  <a:lnTo>
                    <a:pt x="0" y="0"/>
                  </a:lnTo>
                  <a:lnTo>
                    <a:pt x="0" y="0"/>
                  </a:lnTo>
                  <a:lnTo>
                    <a:pt x="92053" y="9205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3" name="任意多边形 462"/>
            <p:cNvSpPr/>
            <p:nvPr/>
          </p:nvSpPr>
          <p:spPr>
            <a:xfrm>
              <a:off x="2792768" y="3555302"/>
              <a:ext cx="114156" cy="92053"/>
            </a:xfrm>
            <a:custGeom>
              <a:avLst/>
              <a:gdLst/>
              <a:ahLst/>
              <a:cxnLst/>
              <a:rect l="0" t="0" r="0" b="0"/>
              <a:pathLst>
                <a:path w="114156" h="92053">
                  <a:moveTo>
                    <a:pt x="22104" y="0"/>
                  </a:moveTo>
                  <a:lnTo>
                    <a:pt x="0" y="54031"/>
                  </a:lnTo>
                  <a:lnTo>
                    <a:pt x="0" y="54031"/>
                  </a:lnTo>
                  <a:lnTo>
                    <a:pt x="114155" y="9205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4" name="任意多边形 463"/>
            <p:cNvSpPr/>
            <p:nvPr/>
          </p:nvSpPr>
          <p:spPr>
            <a:xfrm>
              <a:off x="2814872" y="3521620"/>
              <a:ext cx="92052" cy="125735"/>
            </a:xfrm>
            <a:custGeom>
              <a:avLst/>
              <a:gdLst/>
              <a:ahLst/>
              <a:cxnLst/>
              <a:rect l="0" t="0" r="0" b="0"/>
              <a:pathLst>
                <a:path w="92052" h="125735">
                  <a:moveTo>
                    <a:pt x="19604" y="0"/>
                  </a:moveTo>
                  <a:lnTo>
                    <a:pt x="0" y="33682"/>
                  </a:lnTo>
                  <a:lnTo>
                    <a:pt x="0" y="33682"/>
                  </a:lnTo>
                  <a:lnTo>
                    <a:pt x="92051" y="12573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5" name="任意多边形 464"/>
            <p:cNvSpPr/>
            <p:nvPr/>
          </p:nvSpPr>
          <p:spPr>
            <a:xfrm>
              <a:off x="1968265" y="4185625"/>
              <a:ext cx="1282937" cy="531519"/>
            </a:xfrm>
            <a:custGeom>
              <a:avLst/>
              <a:gdLst/>
              <a:ahLst/>
              <a:cxnLst/>
              <a:rect l="0" t="0" r="0" b="0"/>
              <a:pathLst>
                <a:path w="1282937" h="531519">
                  <a:moveTo>
                    <a:pt x="0" y="0"/>
                  </a:moveTo>
                  <a:lnTo>
                    <a:pt x="1282936" y="531518"/>
                  </a:lnTo>
                  <a:lnTo>
                    <a:pt x="1282936" y="531518"/>
                  </a:lnTo>
                  <a:lnTo>
                    <a:pt x="992406" y="9900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6" name="任意多边形 465"/>
            <p:cNvSpPr/>
            <p:nvPr/>
          </p:nvSpPr>
          <p:spPr>
            <a:xfrm>
              <a:off x="1968265" y="4041552"/>
              <a:ext cx="992407" cy="243083"/>
            </a:xfrm>
            <a:custGeom>
              <a:avLst/>
              <a:gdLst/>
              <a:ahLst/>
              <a:cxnLst/>
              <a:rect l="0" t="0" r="0" b="0"/>
              <a:pathLst>
                <a:path w="992407" h="243083">
                  <a:moveTo>
                    <a:pt x="206126" y="0"/>
                  </a:moveTo>
                  <a:lnTo>
                    <a:pt x="0" y="144073"/>
                  </a:lnTo>
                  <a:lnTo>
                    <a:pt x="0" y="144073"/>
                  </a:lnTo>
                  <a:lnTo>
                    <a:pt x="992406" y="24308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7" name="任意多边形 466"/>
            <p:cNvSpPr/>
            <p:nvPr/>
          </p:nvSpPr>
          <p:spPr>
            <a:xfrm>
              <a:off x="2174391" y="3897479"/>
              <a:ext cx="641016" cy="170902"/>
            </a:xfrm>
            <a:custGeom>
              <a:avLst/>
              <a:gdLst/>
              <a:ahLst/>
              <a:cxnLst/>
              <a:rect l="0" t="0" r="0" b="0"/>
              <a:pathLst>
                <a:path w="641016" h="170902">
                  <a:moveTo>
                    <a:pt x="206125" y="0"/>
                  </a:moveTo>
                  <a:lnTo>
                    <a:pt x="0" y="144073"/>
                  </a:lnTo>
                  <a:lnTo>
                    <a:pt x="0" y="144073"/>
                  </a:lnTo>
                  <a:lnTo>
                    <a:pt x="641015" y="17090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8" name="任意多边形 467"/>
            <p:cNvSpPr/>
            <p:nvPr/>
          </p:nvSpPr>
          <p:spPr>
            <a:xfrm>
              <a:off x="2933797" y="3863608"/>
              <a:ext cx="118393" cy="121396"/>
            </a:xfrm>
            <a:custGeom>
              <a:avLst/>
              <a:gdLst/>
              <a:ahLst/>
              <a:cxnLst/>
              <a:rect l="0" t="0" r="0" b="0"/>
              <a:pathLst>
                <a:path w="118393" h="121396">
                  <a:moveTo>
                    <a:pt x="57037" y="121395"/>
                  </a:moveTo>
                  <a:lnTo>
                    <a:pt x="118392" y="0"/>
                  </a:lnTo>
                  <a:lnTo>
                    <a:pt x="118392" y="0"/>
                  </a:lnTo>
                  <a:lnTo>
                    <a:pt x="0" y="10238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9" name="任意多边形 468"/>
            <p:cNvSpPr/>
            <p:nvPr/>
          </p:nvSpPr>
          <p:spPr>
            <a:xfrm>
              <a:off x="2861165" y="3857867"/>
              <a:ext cx="191025" cy="108128"/>
            </a:xfrm>
            <a:custGeom>
              <a:avLst/>
              <a:gdLst/>
              <a:ahLst/>
              <a:cxnLst/>
              <a:rect l="0" t="0" r="0" b="0"/>
              <a:pathLst>
                <a:path w="191025" h="108128">
                  <a:moveTo>
                    <a:pt x="191024" y="5741"/>
                  </a:moveTo>
                  <a:lnTo>
                    <a:pt x="0" y="0"/>
                  </a:lnTo>
                  <a:lnTo>
                    <a:pt x="0" y="0"/>
                  </a:lnTo>
                  <a:lnTo>
                    <a:pt x="72632" y="10812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0" name="任意多边形 469"/>
            <p:cNvSpPr/>
            <p:nvPr/>
          </p:nvSpPr>
          <p:spPr>
            <a:xfrm>
              <a:off x="2380516" y="3852125"/>
              <a:ext cx="362259" cy="108128"/>
            </a:xfrm>
            <a:custGeom>
              <a:avLst/>
              <a:gdLst/>
              <a:ahLst/>
              <a:cxnLst/>
              <a:rect l="0" t="0" r="0" b="0"/>
              <a:pathLst>
                <a:path w="362259" h="108128">
                  <a:moveTo>
                    <a:pt x="289625" y="0"/>
                  </a:moveTo>
                  <a:lnTo>
                    <a:pt x="0" y="45354"/>
                  </a:lnTo>
                  <a:lnTo>
                    <a:pt x="0" y="45354"/>
                  </a:lnTo>
                  <a:lnTo>
                    <a:pt x="362258" y="10812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1" name="任意多边形 470"/>
            <p:cNvSpPr/>
            <p:nvPr/>
          </p:nvSpPr>
          <p:spPr>
            <a:xfrm>
              <a:off x="2380516" y="3897479"/>
              <a:ext cx="434891" cy="170902"/>
            </a:xfrm>
            <a:custGeom>
              <a:avLst/>
              <a:gdLst/>
              <a:ahLst/>
              <a:cxnLst/>
              <a:rect l="0" t="0" r="0" b="0"/>
              <a:pathLst>
                <a:path w="434891" h="170902">
                  <a:moveTo>
                    <a:pt x="0" y="0"/>
                  </a:moveTo>
                  <a:lnTo>
                    <a:pt x="434890" y="170901"/>
                  </a:lnTo>
                  <a:lnTo>
                    <a:pt x="434890" y="170901"/>
                  </a:lnTo>
                  <a:lnTo>
                    <a:pt x="362258" y="6277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2" name="任意多边形 471"/>
            <p:cNvSpPr/>
            <p:nvPr/>
          </p:nvSpPr>
          <p:spPr>
            <a:xfrm>
              <a:off x="2670141" y="3852125"/>
              <a:ext cx="191025" cy="108128"/>
            </a:xfrm>
            <a:custGeom>
              <a:avLst/>
              <a:gdLst/>
              <a:ahLst/>
              <a:cxnLst/>
              <a:rect l="0" t="0" r="0" b="0"/>
              <a:pathLst>
                <a:path w="191025" h="108128">
                  <a:moveTo>
                    <a:pt x="191024" y="5742"/>
                  </a:moveTo>
                  <a:lnTo>
                    <a:pt x="0" y="0"/>
                  </a:lnTo>
                  <a:lnTo>
                    <a:pt x="0" y="0"/>
                  </a:lnTo>
                  <a:lnTo>
                    <a:pt x="72633" y="10812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3" name="任意多边形 472"/>
            <p:cNvSpPr/>
            <p:nvPr/>
          </p:nvSpPr>
          <p:spPr>
            <a:xfrm>
              <a:off x="2742774" y="3960252"/>
              <a:ext cx="191024" cy="108129"/>
            </a:xfrm>
            <a:custGeom>
              <a:avLst/>
              <a:gdLst/>
              <a:ahLst/>
              <a:cxnLst/>
              <a:rect l="0" t="0" r="0" b="0"/>
              <a:pathLst>
                <a:path w="191024" h="108129">
                  <a:moveTo>
                    <a:pt x="72632" y="108128"/>
                  </a:moveTo>
                  <a:lnTo>
                    <a:pt x="191023" y="5742"/>
                  </a:lnTo>
                  <a:lnTo>
                    <a:pt x="191023" y="5742"/>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4" name="任意多边形 473"/>
            <p:cNvSpPr/>
            <p:nvPr/>
          </p:nvSpPr>
          <p:spPr>
            <a:xfrm>
              <a:off x="2742774" y="3857867"/>
              <a:ext cx="191024" cy="108128"/>
            </a:xfrm>
            <a:custGeom>
              <a:avLst/>
              <a:gdLst/>
              <a:ahLst/>
              <a:cxnLst/>
              <a:rect l="0" t="0" r="0" b="0"/>
              <a:pathLst>
                <a:path w="191024" h="108128">
                  <a:moveTo>
                    <a:pt x="191023" y="108127"/>
                  </a:moveTo>
                  <a:lnTo>
                    <a:pt x="118391" y="0"/>
                  </a:lnTo>
                  <a:lnTo>
                    <a:pt x="118391" y="0"/>
                  </a:lnTo>
                  <a:lnTo>
                    <a:pt x="0" y="10238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5" name="任意多边形 474"/>
            <p:cNvSpPr/>
            <p:nvPr/>
          </p:nvSpPr>
          <p:spPr>
            <a:xfrm>
              <a:off x="2990834" y="3863608"/>
              <a:ext cx="133988" cy="121396"/>
            </a:xfrm>
            <a:custGeom>
              <a:avLst/>
              <a:gdLst/>
              <a:ahLst/>
              <a:cxnLst/>
              <a:rect l="0" t="0" r="0" b="0"/>
              <a:pathLst>
                <a:path w="133988" h="121396">
                  <a:moveTo>
                    <a:pt x="61355" y="0"/>
                  </a:moveTo>
                  <a:lnTo>
                    <a:pt x="0" y="121395"/>
                  </a:lnTo>
                  <a:lnTo>
                    <a:pt x="0" y="121395"/>
                  </a:lnTo>
                  <a:lnTo>
                    <a:pt x="133987" y="10812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6" name="任意多边形 475"/>
            <p:cNvSpPr/>
            <p:nvPr/>
          </p:nvSpPr>
          <p:spPr>
            <a:xfrm>
              <a:off x="3243212" y="3869350"/>
              <a:ext cx="191025" cy="108128"/>
            </a:xfrm>
            <a:custGeom>
              <a:avLst/>
              <a:gdLst/>
              <a:ahLst/>
              <a:cxnLst/>
              <a:rect l="0" t="0" r="0" b="0"/>
              <a:pathLst>
                <a:path w="191025" h="108128">
                  <a:moveTo>
                    <a:pt x="191024" y="5742"/>
                  </a:moveTo>
                  <a:lnTo>
                    <a:pt x="0" y="0"/>
                  </a:lnTo>
                  <a:lnTo>
                    <a:pt x="0" y="0"/>
                  </a:lnTo>
                  <a:lnTo>
                    <a:pt x="72633" y="10812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7" name="任意多边形 476"/>
            <p:cNvSpPr/>
            <p:nvPr/>
          </p:nvSpPr>
          <p:spPr>
            <a:xfrm>
              <a:off x="2933797" y="3965994"/>
              <a:ext cx="72634" cy="108128"/>
            </a:xfrm>
            <a:custGeom>
              <a:avLst/>
              <a:gdLst/>
              <a:ahLst/>
              <a:cxnLst/>
              <a:rect l="0" t="0" r="0" b="0"/>
              <a:pathLst>
                <a:path w="72634" h="108128">
                  <a:moveTo>
                    <a:pt x="57037" y="19009"/>
                  </a:moveTo>
                  <a:lnTo>
                    <a:pt x="0" y="0"/>
                  </a:lnTo>
                  <a:lnTo>
                    <a:pt x="0" y="0"/>
                  </a:lnTo>
                  <a:lnTo>
                    <a:pt x="72633" y="10812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8" name="任意多边形 477"/>
            <p:cNvSpPr/>
            <p:nvPr/>
          </p:nvSpPr>
          <p:spPr>
            <a:xfrm>
              <a:off x="2815406" y="3965994"/>
              <a:ext cx="191025" cy="108128"/>
            </a:xfrm>
            <a:custGeom>
              <a:avLst/>
              <a:gdLst/>
              <a:ahLst/>
              <a:cxnLst/>
              <a:rect l="0" t="0" r="0" b="0"/>
              <a:pathLst>
                <a:path w="191025" h="108128">
                  <a:moveTo>
                    <a:pt x="118391" y="0"/>
                  </a:moveTo>
                  <a:lnTo>
                    <a:pt x="0" y="102386"/>
                  </a:lnTo>
                  <a:lnTo>
                    <a:pt x="0" y="102386"/>
                  </a:lnTo>
                  <a:lnTo>
                    <a:pt x="191024" y="10812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9" name="任意多边形 478"/>
            <p:cNvSpPr/>
            <p:nvPr/>
          </p:nvSpPr>
          <p:spPr>
            <a:xfrm>
              <a:off x="2174391" y="4041552"/>
              <a:ext cx="786281" cy="243083"/>
            </a:xfrm>
            <a:custGeom>
              <a:avLst/>
              <a:gdLst/>
              <a:ahLst/>
              <a:cxnLst/>
              <a:rect l="0" t="0" r="0" b="0"/>
              <a:pathLst>
                <a:path w="786281" h="243083">
                  <a:moveTo>
                    <a:pt x="0" y="0"/>
                  </a:moveTo>
                  <a:lnTo>
                    <a:pt x="786280" y="243082"/>
                  </a:lnTo>
                  <a:lnTo>
                    <a:pt x="786280" y="243082"/>
                  </a:lnTo>
                  <a:lnTo>
                    <a:pt x="713648" y="1349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0" name="任意多边形 479"/>
            <p:cNvSpPr/>
            <p:nvPr/>
          </p:nvSpPr>
          <p:spPr>
            <a:xfrm>
              <a:off x="2174391" y="4041552"/>
              <a:ext cx="713649" cy="134956"/>
            </a:xfrm>
            <a:custGeom>
              <a:avLst/>
              <a:gdLst/>
              <a:ahLst/>
              <a:cxnLst/>
              <a:rect l="0" t="0" r="0" b="0"/>
              <a:pathLst>
                <a:path w="713649" h="134956">
                  <a:moveTo>
                    <a:pt x="641015" y="26828"/>
                  </a:moveTo>
                  <a:lnTo>
                    <a:pt x="0" y="0"/>
                  </a:lnTo>
                  <a:lnTo>
                    <a:pt x="0" y="0"/>
                  </a:lnTo>
                  <a:lnTo>
                    <a:pt x="713648" y="1349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1" name="任意多边形 480"/>
            <p:cNvSpPr/>
            <p:nvPr/>
          </p:nvSpPr>
          <p:spPr>
            <a:xfrm>
              <a:off x="2815406" y="4068380"/>
              <a:ext cx="191025" cy="108128"/>
            </a:xfrm>
            <a:custGeom>
              <a:avLst/>
              <a:gdLst/>
              <a:ahLst/>
              <a:cxnLst/>
              <a:rect l="0" t="0" r="0" b="0"/>
              <a:pathLst>
                <a:path w="191025" h="108128">
                  <a:moveTo>
                    <a:pt x="191024" y="5741"/>
                  </a:moveTo>
                  <a:lnTo>
                    <a:pt x="0" y="0"/>
                  </a:lnTo>
                  <a:lnTo>
                    <a:pt x="0" y="0"/>
                  </a:lnTo>
                  <a:lnTo>
                    <a:pt x="72633" y="10812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2" name="任意多边形 481"/>
            <p:cNvSpPr/>
            <p:nvPr/>
          </p:nvSpPr>
          <p:spPr>
            <a:xfrm>
              <a:off x="3452854" y="3033041"/>
              <a:ext cx="164418" cy="102386"/>
            </a:xfrm>
            <a:custGeom>
              <a:avLst/>
              <a:gdLst/>
              <a:ahLst/>
              <a:cxnLst/>
              <a:rect l="0" t="0" r="0" b="0"/>
              <a:pathLst>
                <a:path w="164418" h="102386">
                  <a:moveTo>
                    <a:pt x="164417" y="0"/>
                  </a:moveTo>
                  <a:lnTo>
                    <a:pt x="0" y="56360"/>
                  </a:lnTo>
                  <a:lnTo>
                    <a:pt x="0" y="56360"/>
                  </a:lnTo>
                  <a:lnTo>
                    <a:pt x="46025" y="10238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3" name="任意多边形 482"/>
            <p:cNvSpPr/>
            <p:nvPr/>
          </p:nvSpPr>
          <p:spPr>
            <a:xfrm>
              <a:off x="3411145" y="3089401"/>
              <a:ext cx="87735" cy="87714"/>
            </a:xfrm>
            <a:custGeom>
              <a:avLst/>
              <a:gdLst/>
              <a:ahLst/>
              <a:cxnLst/>
              <a:rect l="0" t="0" r="0" b="0"/>
              <a:pathLst>
                <a:path w="87735" h="87714">
                  <a:moveTo>
                    <a:pt x="41709" y="0"/>
                  </a:moveTo>
                  <a:lnTo>
                    <a:pt x="0" y="87713"/>
                  </a:lnTo>
                  <a:lnTo>
                    <a:pt x="0" y="87713"/>
                  </a:lnTo>
                  <a:lnTo>
                    <a:pt x="87734" y="46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4" name="任意多边形 483"/>
            <p:cNvSpPr/>
            <p:nvPr/>
          </p:nvSpPr>
          <p:spPr>
            <a:xfrm>
              <a:off x="3243212" y="3766965"/>
              <a:ext cx="191025" cy="108128"/>
            </a:xfrm>
            <a:custGeom>
              <a:avLst/>
              <a:gdLst/>
              <a:ahLst/>
              <a:cxnLst/>
              <a:rect l="0" t="0" r="0" b="0"/>
              <a:pathLst>
                <a:path w="191025" h="108128">
                  <a:moveTo>
                    <a:pt x="0" y="102385"/>
                  </a:moveTo>
                  <a:lnTo>
                    <a:pt x="191024" y="108127"/>
                  </a:lnTo>
                  <a:lnTo>
                    <a:pt x="191024" y="108127"/>
                  </a:lnTo>
                  <a:lnTo>
                    <a:pt x="118391"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5" name="任意多边形 484"/>
            <p:cNvSpPr/>
            <p:nvPr/>
          </p:nvSpPr>
          <p:spPr>
            <a:xfrm>
              <a:off x="3205019" y="3233474"/>
              <a:ext cx="57079" cy="106725"/>
            </a:xfrm>
            <a:custGeom>
              <a:avLst/>
              <a:gdLst/>
              <a:ahLst/>
              <a:cxnLst/>
              <a:rect l="0" t="0" r="0" b="0"/>
              <a:pathLst>
                <a:path w="57079" h="106725">
                  <a:moveTo>
                    <a:pt x="41709" y="0"/>
                  </a:moveTo>
                  <a:lnTo>
                    <a:pt x="0" y="87713"/>
                  </a:lnTo>
                  <a:lnTo>
                    <a:pt x="0" y="87713"/>
                  </a:lnTo>
                  <a:lnTo>
                    <a:pt x="57078" y="10672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6" name="任意多边形 485"/>
            <p:cNvSpPr/>
            <p:nvPr/>
          </p:nvSpPr>
          <p:spPr>
            <a:xfrm>
              <a:off x="3143706" y="3321187"/>
              <a:ext cx="118392" cy="121397"/>
            </a:xfrm>
            <a:custGeom>
              <a:avLst/>
              <a:gdLst/>
              <a:ahLst/>
              <a:cxnLst/>
              <a:rect l="0" t="0" r="0" b="0"/>
              <a:pathLst>
                <a:path w="118392" h="121397">
                  <a:moveTo>
                    <a:pt x="61313" y="0"/>
                  </a:moveTo>
                  <a:lnTo>
                    <a:pt x="0" y="121396"/>
                  </a:lnTo>
                  <a:lnTo>
                    <a:pt x="0" y="121396"/>
                  </a:lnTo>
                  <a:lnTo>
                    <a:pt x="118391" y="1901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7" name="任意多边形 486"/>
            <p:cNvSpPr/>
            <p:nvPr/>
          </p:nvSpPr>
          <p:spPr>
            <a:xfrm>
              <a:off x="3143706" y="3340198"/>
              <a:ext cx="191025" cy="108128"/>
            </a:xfrm>
            <a:custGeom>
              <a:avLst/>
              <a:gdLst/>
              <a:ahLst/>
              <a:cxnLst/>
              <a:rect l="0" t="0" r="0" b="0"/>
              <a:pathLst>
                <a:path w="191025" h="108128">
                  <a:moveTo>
                    <a:pt x="0" y="102385"/>
                  </a:moveTo>
                  <a:lnTo>
                    <a:pt x="191024" y="108127"/>
                  </a:lnTo>
                  <a:lnTo>
                    <a:pt x="191024" y="108127"/>
                  </a:lnTo>
                  <a:lnTo>
                    <a:pt x="118391"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8" name="任意多边形 487"/>
            <p:cNvSpPr/>
            <p:nvPr/>
          </p:nvSpPr>
          <p:spPr>
            <a:xfrm>
              <a:off x="2628351" y="3609333"/>
              <a:ext cx="164418" cy="140407"/>
            </a:xfrm>
            <a:custGeom>
              <a:avLst/>
              <a:gdLst/>
              <a:ahLst/>
              <a:cxnLst/>
              <a:rect l="0" t="0" r="0" b="0"/>
              <a:pathLst>
                <a:path w="164418" h="140407">
                  <a:moveTo>
                    <a:pt x="164417" y="0"/>
                  </a:moveTo>
                  <a:lnTo>
                    <a:pt x="0" y="56360"/>
                  </a:lnTo>
                  <a:lnTo>
                    <a:pt x="0" y="56360"/>
                  </a:lnTo>
                  <a:lnTo>
                    <a:pt x="160181" y="1404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9" name="任意多边形 488"/>
            <p:cNvSpPr/>
            <p:nvPr/>
          </p:nvSpPr>
          <p:spPr>
            <a:xfrm>
              <a:off x="2586642" y="3665693"/>
              <a:ext cx="201891" cy="87714"/>
            </a:xfrm>
            <a:custGeom>
              <a:avLst/>
              <a:gdLst/>
              <a:ahLst/>
              <a:cxnLst/>
              <a:rect l="0" t="0" r="0" b="0"/>
              <a:pathLst>
                <a:path w="201891" h="87714">
                  <a:moveTo>
                    <a:pt x="41709" y="0"/>
                  </a:moveTo>
                  <a:lnTo>
                    <a:pt x="0" y="87713"/>
                  </a:lnTo>
                  <a:lnTo>
                    <a:pt x="0" y="87713"/>
                  </a:lnTo>
                  <a:lnTo>
                    <a:pt x="201890" y="8404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0" name="任意多边形 489"/>
            <p:cNvSpPr/>
            <p:nvPr/>
          </p:nvSpPr>
          <p:spPr>
            <a:xfrm>
              <a:off x="2586642" y="3749739"/>
              <a:ext cx="201891" cy="102387"/>
            </a:xfrm>
            <a:custGeom>
              <a:avLst/>
              <a:gdLst/>
              <a:ahLst/>
              <a:cxnLst/>
              <a:rect l="0" t="0" r="0" b="0"/>
              <a:pathLst>
                <a:path w="201891" h="102387">
                  <a:moveTo>
                    <a:pt x="0" y="3667"/>
                  </a:moveTo>
                  <a:lnTo>
                    <a:pt x="83499" y="102386"/>
                  </a:lnTo>
                  <a:lnTo>
                    <a:pt x="83499" y="102386"/>
                  </a:lnTo>
                  <a:lnTo>
                    <a:pt x="20189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1" name="任意多边形 490"/>
            <p:cNvSpPr/>
            <p:nvPr/>
          </p:nvSpPr>
          <p:spPr>
            <a:xfrm>
              <a:off x="2670141" y="3749739"/>
              <a:ext cx="191025" cy="108129"/>
            </a:xfrm>
            <a:custGeom>
              <a:avLst/>
              <a:gdLst/>
              <a:ahLst/>
              <a:cxnLst/>
              <a:rect l="0" t="0" r="0" b="0"/>
              <a:pathLst>
                <a:path w="191025" h="108129">
                  <a:moveTo>
                    <a:pt x="0" y="102386"/>
                  </a:moveTo>
                  <a:lnTo>
                    <a:pt x="191024" y="108128"/>
                  </a:lnTo>
                  <a:lnTo>
                    <a:pt x="191024" y="108128"/>
                  </a:lnTo>
                  <a:lnTo>
                    <a:pt x="118391"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2" name="任意多边形 491"/>
            <p:cNvSpPr/>
            <p:nvPr/>
          </p:nvSpPr>
          <p:spPr>
            <a:xfrm>
              <a:off x="2788532" y="3609333"/>
              <a:ext cx="118392" cy="140407"/>
            </a:xfrm>
            <a:custGeom>
              <a:avLst/>
              <a:gdLst/>
              <a:ahLst/>
              <a:cxnLst/>
              <a:rect l="0" t="0" r="0" b="0"/>
              <a:pathLst>
                <a:path w="118392" h="140407">
                  <a:moveTo>
                    <a:pt x="118391" y="38021"/>
                  </a:moveTo>
                  <a:lnTo>
                    <a:pt x="4236" y="0"/>
                  </a:lnTo>
                  <a:lnTo>
                    <a:pt x="4236" y="0"/>
                  </a:lnTo>
                  <a:lnTo>
                    <a:pt x="0" y="1404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3" name="任意多边形 492"/>
            <p:cNvSpPr/>
            <p:nvPr/>
          </p:nvSpPr>
          <p:spPr>
            <a:xfrm>
              <a:off x="2861165" y="3755481"/>
              <a:ext cx="191025" cy="108128"/>
            </a:xfrm>
            <a:custGeom>
              <a:avLst/>
              <a:gdLst/>
              <a:ahLst/>
              <a:cxnLst/>
              <a:rect l="0" t="0" r="0" b="0"/>
              <a:pathLst>
                <a:path w="191025" h="108128">
                  <a:moveTo>
                    <a:pt x="0" y="102386"/>
                  </a:moveTo>
                  <a:lnTo>
                    <a:pt x="191024" y="108127"/>
                  </a:lnTo>
                  <a:lnTo>
                    <a:pt x="191024" y="108127"/>
                  </a:lnTo>
                  <a:lnTo>
                    <a:pt x="118391"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4" name="任意多边形 493"/>
            <p:cNvSpPr/>
            <p:nvPr/>
          </p:nvSpPr>
          <p:spPr>
            <a:xfrm>
              <a:off x="2788532" y="3647354"/>
              <a:ext cx="191025" cy="108128"/>
            </a:xfrm>
            <a:custGeom>
              <a:avLst/>
              <a:gdLst/>
              <a:ahLst/>
              <a:cxnLst/>
              <a:rect l="0" t="0" r="0" b="0"/>
              <a:pathLst>
                <a:path w="191025" h="108128">
                  <a:moveTo>
                    <a:pt x="118391" y="0"/>
                  </a:moveTo>
                  <a:lnTo>
                    <a:pt x="0" y="102385"/>
                  </a:lnTo>
                  <a:lnTo>
                    <a:pt x="0" y="102385"/>
                  </a:lnTo>
                  <a:lnTo>
                    <a:pt x="191024" y="10812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5" name="任意多边形 494"/>
            <p:cNvSpPr/>
            <p:nvPr/>
          </p:nvSpPr>
          <p:spPr>
            <a:xfrm>
              <a:off x="2788532" y="3749739"/>
              <a:ext cx="191025" cy="108129"/>
            </a:xfrm>
            <a:custGeom>
              <a:avLst/>
              <a:gdLst/>
              <a:ahLst/>
              <a:cxnLst/>
              <a:rect l="0" t="0" r="0" b="0"/>
              <a:pathLst>
                <a:path w="191025" h="108129">
                  <a:moveTo>
                    <a:pt x="0" y="0"/>
                  </a:moveTo>
                  <a:lnTo>
                    <a:pt x="72633" y="108128"/>
                  </a:lnTo>
                  <a:lnTo>
                    <a:pt x="72633" y="108128"/>
                  </a:lnTo>
                  <a:lnTo>
                    <a:pt x="191024" y="574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6" name="任意多边形 495"/>
            <p:cNvSpPr/>
            <p:nvPr/>
          </p:nvSpPr>
          <p:spPr>
            <a:xfrm>
              <a:off x="3052189" y="3761223"/>
              <a:ext cx="191024" cy="108128"/>
            </a:xfrm>
            <a:custGeom>
              <a:avLst/>
              <a:gdLst/>
              <a:ahLst/>
              <a:cxnLst/>
              <a:rect l="0" t="0" r="0" b="0"/>
              <a:pathLst>
                <a:path w="191024" h="108128">
                  <a:moveTo>
                    <a:pt x="0" y="102385"/>
                  </a:moveTo>
                  <a:lnTo>
                    <a:pt x="191023" y="108127"/>
                  </a:lnTo>
                  <a:lnTo>
                    <a:pt x="191023" y="108127"/>
                  </a:lnTo>
                  <a:lnTo>
                    <a:pt x="118391"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7" name="任意多边形 496"/>
            <p:cNvSpPr/>
            <p:nvPr/>
          </p:nvSpPr>
          <p:spPr>
            <a:xfrm>
              <a:off x="3097947" y="3550710"/>
              <a:ext cx="191025" cy="108129"/>
            </a:xfrm>
            <a:custGeom>
              <a:avLst/>
              <a:gdLst/>
              <a:ahLst/>
              <a:cxnLst/>
              <a:rect l="0" t="0" r="0" b="0"/>
              <a:pathLst>
                <a:path w="191025" h="108129">
                  <a:moveTo>
                    <a:pt x="191024" y="108128"/>
                  </a:moveTo>
                  <a:lnTo>
                    <a:pt x="118391" y="0"/>
                  </a:lnTo>
                  <a:lnTo>
                    <a:pt x="118391" y="0"/>
                  </a:lnTo>
                  <a:lnTo>
                    <a:pt x="0" y="10238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8" name="任意多边形 497"/>
            <p:cNvSpPr/>
            <p:nvPr/>
          </p:nvSpPr>
          <p:spPr>
            <a:xfrm>
              <a:off x="2834476" y="3465260"/>
              <a:ext cx="190840" cy="79710"/>
            </a:xfrm>
            <a:custGeom>
              <a:avLst/>
              <a:gdLst/>
              <a:ahLst/>
              <a:cxnLst/>
              <a:rect l="0" t="0" r="0" b="0"/>
              <a:pathLst>
                <a:path w="190840" h="79710">
                  <a:moveTo>
                    <a:pt x="164418" y="0"/>
                  </a:moveTo>
                  <a:lnTo>
                    <a:pt x="0" y="56360"/>
                  </a:lnTo>
                  <a:lnTo>
                    <a:pt x="0" y="56360"/>
                  </a:lnTo>
                  <a:lnTo>
                    <a:pt x="190839" y="7970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9" name="任意多边形 498"/>
            <p:cNvSpPr/>
            <p:nvPr/>
          </p:nvSpPr>
          <p:spPr>
            <a:xfrm>
              <a:off x="2834476" y="3521620"/>
              <a:ext cx="190840" cy="125735"/>
            </a:xfrm>
            <a:custGeom>
              <a:avLst/>
              <a:gdLst/>
              <a:ahLst/>
              <a:cxnLst/>
              <a:rect l="0" t="0" r="0" b="0"/>
              <a:pathLst>
                <a:path w="190840" h="125735">
                  <a:moveTo>
                    <a:pt x="0" y="0"/>
                  </a:moveTo>
                  <a:lnTo>
                    <a:pt x="72447" y="125734"/>
                  </a:lnTo>
                  <a:lnTo>
                    <a:pt x="72447" y="125734"/>
                  </a:lnTo>
                  <a:lnTo>
                    <a:pt x="190839" y="2334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0" name="任意多边形 499"/>
            <p:cNvSpPr/>
            <p:nvPr/>
          </p:nvSpPr>
          <p:spPr>
            <a:xfrm>
              <a:off x="2998894" y="3442583"/>
              <a:ext cx="144813" cy="102387"/>
            </a:xfrm>
            <a:custGeom>
              <a:avLst/>
              <a:gdLst/>
              <a:ahLst/>
              <a:cxnLst/>
              <a:rect l="0" t="0" r="0" b="0"/>
              <a:pathLst>
                <a:path w="144813" h="102387">
                  <a:moveTo>
                    <a:pt x="144812" y="0"/>
                  </a:moveTo>
                  <a:lnTo>
                    <a:pt x="0" y="22677"/>
                  </a:lnTo>
                  <a:lnTo>
                    <a:pt x="0" y="22677"/>
                  </a:lnTo>
                  <a:lnTo>
                    <a:pt x="26421" y="10238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1" name="任意多边形 500"/>
            <p:cNvSpPr/>
            <p:nvPr/>
          </p:nvSpPr>
          <p:spPr>
            <a:xfrm>
              <a:off x="3025315" y="3442583"/>
              <a:ext cx="191024" cy="108128"/>
            </a:xfrm>
            <a:custGeom>
              <a:avLst/>
              <a:gdLst/>
              <a:ahLst/>
              <a:cxnLst/>
              <a:rect l="0" t="0" r="0" b="0"/>
              <a:pathLst>
                <a:path w="191024" h="108128">
                  <a:moveTo>
                    <a:pt x="191023" y="108127"/>
                  </a:moveTo>
                  <a:lnTo>
                    <a:pt x="118391" y="0"/>
                  </a:lnTo>
                  <a:lnTo>
                    <a:pt x="118391" y="0"/>
                  </a:lnTo>
                  <a:lnTo>
                    <a:pt x="0" y="10238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2" name="任意多边形 501"/>
            <p:cNvSpPr/>
            <p:nvPr/>
          </p:nvSpPr>
          <p:spPr>
            <a:xfrm>
              <a:off x="2960671" y="4182249"/>
              <a:ext cx="160348" cy="168825"/>
            </a:xfrm>
            <a:custGeom>
              <a:avLst/>
              <a:gdLst/>
              <a:ahLst/>
              <a:cxnLst/>
              <a:rect l="0" t="0" r="0" b="0"/>
              <a:pathLst>
                <a:path w="160348" h="168825">
                  <a:moveTo>
                    <a:pt x="118391" y="0"/>
                  </a:moveTo>
                  <a:lnTo>
                    <a:pt x="0" y="102385"/>
                  </a:lnTo>
                  <a:lnTo>
                    <a:pt x="0" y="102385"/>
                  </a:lnTo>
                  <a:lnTo>
                    <a:pt x="160347" y="16882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3" name="任意多边形 502"/>
            <p:cNvSpPr/>
            <p:nvPr/>
          </p:nvSpPr>
          <p:spPr>
            <a:xfrm>
              <a:off x="3216338" y="3509022"/>
              <a:ext cx="87715" cy="149817"/>
            </a:xfrm>
            <a:custGeom>
              <a:avLst/>
              <a:gdLst/>
              <a:ahLst/>
              <a:cxnLst/>
              <a:rect l="0" t="0" r="0" b="0"/>
              <a:pathLst>
                <a:path w="87715" h="149817">
                  <a:moveTo>
                    <a:pt x="0" y="41688"/>
                  </a:moveTo>
                  <a:lnTo>
                    <a:pt x="72633" y="149816"/>
                  </a:lnTo>
                  <a:lnTo>
                    <a:pt x="72633" y="149816"/>
                  </a:lnTo>
                  <a:lnTo>
                    <a:pt x="8771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4" name="任意多边形 503"/>
            <p:cNvSpPr/>
            <p:nvPr/>
          </p:nvSpPr>
          <p:spPr>
            <a:xfrm>
              <a:off x="3143706" y="3442583"/>
              <a:ext cx="160347" cy="108128"/>
            </a:xfrm>
            <a:custGeom>
              <a:avLst/>
              <a:gdLst/>
              <a:ahLst/>
              <a:cxnLst/>
              <a:rect l="0" t="0" r="0" b="0"/>
              <a:pathLst>
                <a:path w="160347" h="108128">
                  <a:moveTo>
                    <a:pt x="0" y="0"/>
                  </a:moveTo>
                  <a:lnTo>
                    <a:pt x="72632" y="108127"/>
                  </a:lnTo>
                  <a:lnTo>
                    <a:pt x="72632" y="108127"/>
                  </a:lnTo>
                  <a:lnTo>
                    <a:pt x="160346" y="6643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5" name="任意多边形 504"/>
            <p:cNvSpPr/>
            <p:nvPr/>
          </p:nvSpPr>
          <p:spPr>
            <a:xfrm>
              <a:off x="3143706" y="3442583"/>
              <a:ext cx="191025" cy="66440"/>
            </a:xfrm>
            <a:custGeom>
              <a:avLst/>
              <a:gdLst/>
              <a:ahLst/>
              <a:cxnLst/>
              <a:rect l="0" t="0" r="0" b="0"/>
              <a:pathLst>
                <a:path w="191025" h="66440">
                  <a:moveTo>
                    <a:pt x="191024" y="5742"/>
                  </a:moveTo>
                  <a:lnTo>
                    <a:pt x="0" y="0"/>
                  </a:lnTo>
                  <a:lnTo>
                    <a:pt x="0" y="0"/>
                  </a:lnTo>
                  <a:lnTo>
                    <a:pt x="160346" y="6643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6" name="任意多边形 505"/>
            <p:cNvSpPr/>
            <p:nvPr/>
          </p:nvSpPr>
          <p:spPr>
            <a:xfrm>
              <a:off x="2960671" y="4284634"/>
              <a:ext cx="225439" cy="249475"/>
            </a:xfrm>
            <a:custGeom>
              <a:avLst/>
              <a:gdLst/>
              <a:ahLst/>
              <a:cxnLst/>
              <a:rect l="0" t="0" r="0" b="0"/>
              <a:pathLst>
                <a:path w="225439" h="249475">
                  <a:moveTo>
                    <a:pt x="160347" y="66439"/>
                  </a:moveTo>
                  <a:lnTo>
                    <a:pt x="0" y="0"/>
                  </a:lnTo>
                  <a:lnTo>
                    <a:pt x="0" y="0"/>
                  </a:lnTo>
                  <a:lnTo>
                    <a:pt x="225438" y="24947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7" name="任意多边形 506"/>
            <p:cNvSpPr/>
            <p:nvPr/>
          </p:nvSpPr>
          <p:spPr>
            <a:xfrm>
              <a:off x="2960671" y="4284634"/>
              <a:ext cx="290531" cy="432510"/>
            </a:xfrm>
            <a:custGeom>
              <a:avLst/>
              <a:gdLst/>
              <a:ahLst/>
              <a:cxnLst/>
              <a:rect l="0" t="0" r="0" b="0"/>
              <a:pathLst>
                <a:path w="290531" h="432510">
                  <a:moveTo>
                    <a:pt x="0" y="0"/>
                  </a:moveTo>
                  <a:lnTo>
                    <a:pt x="290530" y="432509"/>
                  </a:lnTo>
                  <a:lnTo>
                    <a:pt x="290530" y="432509"/>
                  </a:lnTo>
                  <a:lnTo>
                    <a:pt x="257984" y="34099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8" name="任意多边形 507"/>
            <p:cNvSpPr/>
            <p:nvPr/>
          </p:nvSpPr>
          <p:spPr>
            <a:xfrm>
              <a:off x="2960671" y="4284634"/>
              <a:ext cx="257985" cy="340992"/>
            </a:xfrm>
            <a:custGeom>
              <a:avLst/>
              <a:gdLst/>
              <a:ahLst/>
              <a:cxnLst/>
              <a:rect l="0" t="0" r="0" b="0"/>
              <a:pathLst>
                <a:path w="257985" h="340992">
                  <a:moveTo>
                    <a:pt x="225438" y="249474"/>
                  </a:moveTo>
                  <a:lnTo>
                    <a:pt x="0" y="0"/>
                  </a:lnTo>
                  <a:lnTo>
                    <a:pt x="0" y="0"/>
                  </a:lnTo>
                  <a:lnTo>
                    <a:pt x="257984" y="34099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9" name="任意多边形 508"/>
            <p:cNvSpPr/>
            <p:nvPr/>
          </p:nvSpPr>
          <p:spPr>
            <a:xfrm>
              <a:off x="3121018" y="4351073"/>
              <a:ext cx="143397" cy="183036"/>
            </a:xfrm>
            <a:custGeom>
              <a:avLst/>
              <a:gdLst/>
              <a:ahLst/>
              <a:cxnLst/>
              <a:rect l="0" t="0" r="0" b="0"/>
              <a:pathLst>
                <a:path w="143397" h="183036">
                  <a:moveTo>
                    <a:pt x="0" y="0"/>
                  </a:moveTo>
                  <a:lnTo>
                    <a:pt x="65091" y="183035"/>
                  </a:lnTo>
                  <a:lnTo>
                    <a:pt x="65091" y="183035"/>
                  </a:lnTo>
                  <a:lnTo>
                    <a:pt x="143396" y="6404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0" name="任意多边形 509"/>
            <p:cNvSpPr/>
            <p:nvPr/>
          </p:nvSpPr>
          <p:spPr>
            <a:xfrm>
              <a:off x="3121018" y="4296118"/>
              <a:ext cx="221701" cy="118996"/>
            </a:xfrm>
            <a:custGeom>
              <a:avLst/>
              <a:gdLst/>
              <a:ahLst/>
              <a:cxnLst/>
              <a:rect l="0" t="0" r="0" b="0"/>
              <a:pathLst>
                <a:path w="221701" h="118996">
                  <a:moveTo>
                    <a:pt x="221700" y="0"/>
                  </a:moveTo>
                  <a:lnTo>
                    <a:pt x="0" y="54955"/>
                  </a:lnTo>
                  <a:lnTo>
                    <a:pt x="0" y="54955"/>
                  </a:lnTo>
                  <a:lnTo>
                    <a:pt x="143396" y="11899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1" name="任意多边形 510"/>
            <p:cNvSpPr/>
            <p:nvPr/>
          </p:nvSpPr>
          <p:spPr>
            <a:xfrm>
              <a:off x="3264414" y="4296118"/>
              <a:ext cx="78305" cy="210513"/>
            </a:xfrm>
            <a:custGeom>
              <a:avLst/>
              <a:gdLst/>
              <a:ahLst/>
              <a:cxnLst/>
              <a:rect l="0" t="0" r="0" b="0"/>
              <a:pathLst>
                <a:path w="78305" h="210513">
                  <a:moveTo>
                    <a:pt x="78304" y="0"/>
                  </a:moveTo>
                  <a:lnTo>
                    <a:pt x="0" y="118995"/>
                  </a:lnTo>
                  <a:lnTo>
                    <a:pt x="0" y="118995"/>
                  </a:lnTo>
                  <a:lnTo>
                    <a:pt x="32546" y="21051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2" name="任意多边形 511"/>
            <p:cNvSpPr/>
            <p:nvPr/>
          </p:nvSpPr>
          <p:spPr>
            <a:xfrm>
              <a:off x="3218655" y="4506630"/>
              <a:ext cx="78306" cy="210514"/>
            </a:xfrm>
            <a:custGeom>
              <a:avLst/>
              <a:gdLst/>
              <a:ahLst/>
              <a:cxnLst/>
              <a:rect l="0" t="0" r="0" b="0"/>
              <a:pathLst>
                <a:path w="78306" h="210514">
                  <a:moveTo>
                    <a:pt x="0" y="118995"/>
                  </a:moveTo>
                  <a:lnTo>
                    <a:pt x="32546" y="210513"/>
                  </a:lnTo>
                  <a:lnTo>
                    <a:pt x="32546" y="210513"/>
                  </a:lnTo>
                  <a:lnTo>
                    <a:pt x="78305"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3" name="任意多边形 512"/>
            <p:cNvSpPr/>
            <p:nvPr/>
          </p:nvSpPr>
          <p:spPr>
            <a:xfrm>
              <a:off x="3186109" y="4506630"/>
              <a:ext cx="110852" cy="118996"/>
            </a:xfrm>
            <a:custGeom>
              <a:avLst/>
              <a:gdLst/>
              <a:ahLst/>
              <a:cxnLst/>
              <a:rect l="0" t="0" r="0" b="0"/>
              <a:pathLst>
                <a:path w="110852" h="118996">
                  <a:moveTo>
                    <a:pt x="0" y="27478"/>
                  </a:moveTo>
                  <a:lnTo>
                    <a:pt x="32546" y="118995"/>
                  </a:lnTo>
                  <a:lnTo>
                    <a:pt x="32546" y="118995"/>
                  </a:lnTo>
                  <a:lnTo>
                    <a:pt x="110851"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4" name="任意多边形 513"/>
            <p:cNvSpPr/>
            <p:nvPr/>
          </p:nvSpPr>
          <p:spPr>
            <a:xfrm>
              <a:off x="3186109" y="4415113"/>
              <a:ext cx="110852" cy="118996"/>
            </a:xfrm>
            <a:custGeom>
              <a:avLst/>
              <a:gdLst/>
              <a:ahLst/>
              <a:cxnLst/>
              <a:rect l="0" t="0" r="0" b="0"/>
              <a:pathLst>
                <a:path w="110852" h="118996">
                  <a:moveTo>
                    <a:pt x="78305" y="0"/>
                  </a:moveTo>
                  <a:lnTo>
                    <a:pt x="0" y="118995"/>
                  </a:lnTo>
                  <a:lnTo>
                    <a:pt x="0" y="118995"/>
                  </a:lnTo>
                  <a:lnTo>
                    <a:pt x="110851" y="9151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5" name="任意多边形 514"/>
            <p:cNvSpPr/>
            <p:nvPr/>
          </p:nvSpPr>
          <p:spPr>
            <a:xfrm>
              <a:off x="3277627" y="3977477"/>
              <a:ext cx="78306" cy="135607"/>
            </a:xfrm>
            <a:custGeom>
              <a:avLst/>
              <a:gdLst/>
              <a:ahLst/>
              <a:cxnLst/>
              <a:rect l="0" t="0" r="0" b="0"/>
              <a:pathLst>
                <a:path w="78306" h="135607">
                  <a:moveTo>
                    <a:pt x="38218" y="0"/>
                  </a:moveTo>
                  <a:lnTo>
                    <a:pt x="0" y="135606"/>
                  </a:lnTo>
                  <a:lnTo>
                    <a:pt x="0" y="135606"/>
                  </a:lnTo>
                  <a:lnTo>
                    <a:pt x="78305" y="1661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6" name="任意多边形 515"/>
            <p:cNvSpPr/>
            <p:nvPr/>
          </p:nvSpPr>
          <p:spPr>
            <a:xfrm>
              <a:off x="3079062" y="4079863"/>
              <a:ext cx="231112" cy="124738"/>
            </a:xfrm>
            <a:custGeom>
              <a:avLst/>
              <a:gdLst/>
              <a:ahLst/>
              <a:cxnLst/>
              <a:rect l="0" t="0" r="0" b="0"/>
              <a:pathLst>
                <a:path w="231112" h="124738">
                  <a:moveTo>
                    <a:pt x="118392" y="0"/>
                  </a:moveTo>
                  <a:lnTo>
                    <a:pt x="0" y="102386"/>
                  </a:lnTo>
                  <a:lnTo>
                    <a:pt x="0" y="102386"/>
                  </a:lnTo>
                  <a:lnTo>
                    <a:pt x="231111" y="12473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7" name="任意多边形 516"/>
            <p:cNvSpPr/>
            <p:nvPr/>
          </p:nvSpPr>
          <p:spPr>
            <a:xfrm>
              <a:off x="3197454" y="4079863"/>
              <a:ext cx="112720" cy="124738"/>
            </a:xfrm>
            <a:custGeom>
              <a:avLst/>
              <a:gdLst/>
              <a:ahLst/>
              <a:cxnLst/>
              <a:rect l="0" t="0" r="0" b="0"/>
              <a:pathLst>
                <a:path w="112720" h="124738">
                  <a:moveTo>
                    <a:pt x="80173" y="33220"/>
                  </a:moveTo>
                  <a:lnTo>
                    <a:pt x="0" y="0"/>
                  </a:lnTo>
                  <a:lnTo>
                    <a:pt x="0" y="0"/>
                  </a:lnTo>
                  <a:lnTo>
                    <a:pt x="112719" y="12473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8" name="任意多边形 517"/>
            <p:cNvSpPr/>
            <p:nvPr/>
          </p:nvSpPr>
          <p:spPr>
            <a:xfrm>
              <a:off x="3079062" y="4182249"/>
              <a:ext cx="231112" cy="168825"/>
            </a:xfrm>
            <a:custGeom>
              <a:avLst/>
              <a:gdLst/>
              <a:ahLst/>
              <a:cxnLst/>
              <a:rect l="0" t="0" r="0" b="0"/>
              <a:pathLst>
                <a:path w="231112" h="168825">
                  <a:moveTo>
                    <a:pt x="0" y="0"/>
                  </a:moveTo>
                  <a:lnTo>
                    <a:pt x="41956" y="168824"/>
                  </a:lnTo>
                  <a:lnTo>
                    <a:pt x="41956" y="168824"/>
                  </a:lnTo>
                  <a:lnTo>
                    <a:pt x="231111" y="2235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9" name="任意多边形 518"/>
            <p:cNvSpPr/>
            <p:nvPr/>
          </p:nvSpPr>
          <p:spPr>
            <a:xfrm>
              <a:off x="3121018" y="4204600"/>
              <a:ext cx="221701" cy="146474"/>
            </a:xfrm>
            <a:custGeom>
              <a:avLst/>
              <a:gdLst/>
              <a:ahLst/>
              <a:cxnLst/>
              <a:rect l="0" t="0" r="0" b="0"/>
              <a:pathLst>
                <a:path w="221701" h="146474">
                  <a:moveTo>
                    <a:pt x="0" y="146473"/>
                  </a:moveTo>
                  <a:lnTo>
                    <a:pt x="221700" y="91518"/>
                  </a:lnTo>
                  <a:lnTo>
                    <a:pt x="221700" y="91518"/>
                  </a:lnTo>
                  <a:lnTo>
                    <a:pt x="189155"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任意多边形 519"/>
            <p:cNvSpPr/>
            <p:nvPr/>
          </p:nvSpPr>
          <p:spPr>
            <a:xfrm>
              <a:off x="3310173" y="4085605"/>
              <a:ext cx="78305" cy="210514"/>
            </a:xfrm>
            <a:custGeom>
              <a:avLst/>
              <a:gdLst/>
              <a:ahLst/>
              <a:cxnLst/>
              <a:rect l="0" t="0" r="0" b="0"/>
              <a:pathLst>
                <a:path w="78305" h="210514">
                  <a:moveTo>
                    <a:pt x="0" y="118995"/>
                  </a:moveTo>
                  <a:lnTo>
                    <a:pt x="32545" y="210513"/>
                  </a:lnTo>
                  <a:lnTo>
                    <a:pt x="32545" y="210513"/>
                  </a:lnTo>
                  <a:lnTo>
                    <a:pt x="7830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1" name="任意多边形 520"/>
            <p:cNvSpPr/>
            <p:nvPr/>
          </p:nvSpPr>
          <p:spPr>
            <a:xfrm>
              <a:off x="3277627" y="3994087"/>
              <a:ext cx="110851" cy="118997"/>
            </a:xfrm>
            <a:custGeom>
              <a:avLst/>
              <a:gdLst/>
              <a:ahLst/>
              <a:cxnLst/>
              <a:rect l="0" t="0" r="0" b="0"/>
              <a:pathLst>
                <a:path w="110851" h="118997">
                  <a:moveTo>
                    <a:pt x="78305" y="0"/>
                  </a:moveTo>
                  <a:lnTo>
                    <a:pt x="0" y="118996"/>
                  </a:lnTo>
                  <a:lnTo>
                    <a:pt x="0" y="118996"/>
                  </a:lnTo>
                  <a:lnTo>
                    <a:pt x="110850" y="915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2" name="任意多边形 521"/>
            <p:cNvSpPr/>
            <p:nvPr/>
          </p:nvSpPr>
          <p:spPr>
            <a:xfrm>
              <a:off x="3277627" y="4085605"/>
              <a:ext cx="110851" cy="118996"/>
            </a:xfrm>
            <a:custGeom>
              <a:avLst/>
              <a:gdLst/>
              <a:ahLst/>
              <a:cxnLst/>
              <a:rect l="0" t="0" r="0" b="0"/>
              <a:pathLst>
                <a:path w="110851" h="118996">
                  <a:moveTo>
                    <a:pt x="0" y="27478"/>
                  </a:moveTo>
                  <a:lnTo>
                    <a:pt x="32546" y="118995"/>
                  </a:lnTo>
                  <a:lnTo>
                    <a:pt x="32546" y="118995"/>
                  </a:lnTo>
                  <a:lnTo>
                    <a:pt x="11085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3" name="任意多边形 522"/>
            <p:cNvSpPr/>
            <p:nvPr/>
          </p:nvSpPr>
          <p:spPr>
            <a:xfrm>
              <a:off x="3380488" y="3177114"/>
              <a:ext cx="80175" cy="93918"/>
            </a:xfrm>
            <a:custGeom>
              <a:avLst/>
              <a:gdLst/>
              <a:ahLst/>
              <a:cxnLst/>
              <a:rect l="0" t="0" r="0" b="0"/>
              <a:pathLst>
                <a:path w="80175" h="93918">
                  <a:moveTo>
                    <a:pt x="30657" y="0"/>
                  </a:moveTo>
                  <a:lnTo>
                    <a:pt x="0" y="60698"/>
                  </a:lnTo>
                  <a:lnTo>
                    <a:pt x="0" y="60698"/>
                  </a:lnTo>
                  <a:lnTo>
                    <a:pt x="80174" y="9391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4" name="任意多边形 523"/>
            <p:cNvSpPr/>
            <p:nvPr/>
          </p:nvSpPr>
          <p:spPr>
            <a:xfrm>
              <a:off x="3380488" y="3237812"/>
              <a:ext cx="80175" cy="108128"/>
            </a:xfrm>
            <a:custGeom>
              <a:avLst/>
              <a:gdLst/>
              <a:ahLst/>
              <a:cxnLst/>
              <a:rect l="0" t="0" r="0" b="0"/>
              <a:pathLst>
                <a:path w="80175" h="108128">
                  <a:moveTo>
                    <a:pt x="0" y="0"/>
                  </a:moveTo>
                  <a:lnTo>
                    <a:pt x="72633" y="108127"/>
                  </a:lnTo>
                  <a:lnTo>
                    <a:pt x="72633" y="108127"/>
                  </a:lnTo>
                  <a:lnTo>
                    <a:pt x="80174" y="3321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5" name="任意多边形 524"/>
            <p:cNvSpPr/>
            <p:nvPr/>
          </p:nvSpPr>
          <p:spPr>
            <a:xfrm>
              <a:off x="3288971" y="3556452"/>
              <a:ext cx="118392" cy="135606"/>
            </a:xfrm>
            <a:custGeom>
              <a:avLst/>
              <a:gdLst/>
              <a:ahLst/>
              <a:cxnLst/>
              <a:rect l="0" t="0" r="0" b="0"/>
              <a:pathLst>
                <a:path w="118392" h="135606">
                  <a:moveTo>
                    <a:pt x="118391" y="0"/>
                  </a:moveTo>
                  <a:lnTo>
                    <a:pt x="0" y="102386"/>
                  </a:lnTo>
                  <a:lnTo>
                    <a:pt x="0" y="102386"/>
                  </a:lnTo>
                  <a:lnTo>
                    <a:pt x="80173" y="13560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6" name="任意多边形 525"/>
            <p:cNvSpPr/>
            <p:nvPr/>
          </p:nvSpPr>
          <p:spPr>
            <a:xfrm>
              <a:off x="3498879" y="3033041"/>
              <a:ext cx="118393" cy="118996"/>
            </a:xfrm>
            <a:custGeom>
              <a:avLst/>
              <a:gdLst/>
              <a:ahLst/>
              <a:cxnLst/>
              <a:rect l="0" t="0" r="0" b="0"/>
              <a:pathLst>
                <a:path w="118393" h="118996">
                  <a:moveTo>
                    <a:pt x="118392" y="0"/>
                  </a:moveTo>
                  <a:lnTo>
                    <a:pt x="0" y="102385"/>
                  </a:lnTo>
                  <a:lnTo>
                    <a:pt x="0" y="102385"/>
                  </a:lnTo>
                  <a:lnTo>
                    <a:pt x="40087" y="11899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7" name="任意多边形 526"/>
            <p:cNvSpPr/>
            <p:nvPr/>
          </p:nvSpPr>
          <p:spPr>
            <a:xfrm>
              <a:off x="3453121" y="3271031"/>
              <a:ext cx="40088" cy="91519"/>
            </a:xfrm>
            <a:custGeom>
              <a:avLst/>
              <a:gdLst/>
              <a:ahLst/>
              <a:cxnLst/>
              <a:rect l="0" t="0" r="0" b="0"/>
              <a:pathLst>
                <a:path w="40088" h="91519">
                  <a:moveTo>
                    <a:pt x="7541" y="0"/>
                  </a:moveTo>
                  <a:lnTo>
                    <a:pt x="0" y="74908"/>
                  </a:lnTo>
                  <a:lnTo>
                    <a:pt x="0" y="74908"/>
                  </a:lnTo>
                  <a:lnTo>
                    <a:pt x="40087" y="915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8" name="任意多边形 527"/>
            <p:cNvSpPr/>
            <p:nvPr/>
          </p:nvSpPr>
          <p:spPr>
            <a:xfrm>
              <a:off x="3361603" y="3766965"/>
              <a:ext cx="72634" cy="108128"/>
            </a:xfrm>
            <a:custGeom>
              <a:avLst/>
              <a:gdLst/>
              <a:ahLst/>
              <a:cxnLst/>
              <a:rect l="0" t="0" r="0" b="0"/>
              <a:pathLst>
                <a:path w="72634" h="108128">
                  <a:moveTo>
                    <a:pt x="0" y="0"/>
                  </a:moveTo>
                  <a:lnTo>
                    <a:pt x="72633" y="108127"/>
                  </a:lnTo>
                  <a:lnTo>
                    <a:pt x="72633" y="108127"/>
                  </a:lnTo>
                  <a:lnTo>
                    <a:pt x="40087" y="1660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a:off x="3369144" y="3556452"/>
              <a:ext cx="78305" cy="135606"/>
            </a:xfrm>
            <a:custGeom>
              <a:avLst/>
              <a:gdLst/>
              <a:ahLst/>
              <a:cxnLst/>
              <a:rect l="0" t="0" r="0" b="0"/>
              <a:pathLst>
                <a:path w="78305" h="135606">
                  <a:moveTo>
                    <a:pt x="38218" y="0"/>
                  </a:moveTo>
                  <a:lnTo>
                    <a:pt x="0" y="135605"/>
                  </a:lnTo>
                  <a:lnTo>
                    <a:pt x="0" y="135605"/>
                  </a:lnTo>
                  <a:lnTo>
                    <a:pt x="78304" y="1661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0" name="任意多边形 529"/>
            <p:cNvSpPr/>
            <p:nvPr/>
          </p:nvSpPr>
          <p:spPr>
            <a:xfrm>
              <a:off x="3369144" y="3573062"/>
              <a:ext cx="110852" cy="118996"/>
            </a:xfrm>
            <a:custGeom>
              <a:avLst/>
              <a:gdLst/>
              <a:ahLst/>
              <a:cxnLst/>
              <a:rect l="0" t="0" r="0" b="0"/>
              <a:pathLst>
                <a:path w="110852" h="118996">
                  <a:moveTo>
                    <a:pt x="0" y="118995"/>
                  </a:moveTo>
                  <a:lnTo>
                    <a:pt x="110851" y="91517"/>
                  </a:lnTo>
                  <a:lnTo>
                    <a:pt x="110851" y="91517"/>
                  </a:lnTo>
                  <a:lnTo>
                    <a:pt x="7830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1" name="任意多边形 530"/>
            <p:cNvSpPr/>
            <p:nvPr/>
          </p:nvSpPr>
          <p:spPr>
            <a:xfrm>
              <a:off x="3006430" y="4074121"/>
              <a:ext cx="191025" cy="93918"/>
            </a:xfrm>
            <a:custGeom>
              <a:avLst/>
              <a:gdLst/>
              <a:ahLst/>
              <a:cxnLst/>
              <a:rect l="0" t="0" r="0" b="0"/>
              <a:pathLst>
                <a:path w="191025" h="93918">
                  <a:moveTo>
                    <a:pt x="191024" y="5742"/>
                  </a:moveTo>
                  <a:lnTo>
                    <a:pt x="0" y="0"/>
                  </a:lnTo>
                  <a:lnTo>
                    <a:pt x="0" y="0"/>
                  </a:lnTo>
                  <a:lnTo>
                    <a:pt x="49496" y="9391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2" name="任意多边形 531"/>
            <p:cNvSpPr/>
            <p:nvPr/>
          </p:nvSpPr>
          <p:spPr>
            <a:xfrm>
              <a:off x="3055926" y="4079863"/>
              <a:ext cx="141529" cy="102387"/>
            </a:xfrm>
            <a:custGeom>
              <a:avLst/>
              <a:gdLst/>
              <a:ahLst/>
              <a:cxnLst/>
              <a:rect l="0" t="0" r="0" b="0"/>
              <a:pathLst>
                <a:path w="141529" h="102387">
                  <a:moveTo>
                    <a:pt x="23136" y="102386"/>
                  </a:moveTo>
                  <a:lnTo>
                    <a:pt x="141528" y="0"/>
                  </a:lnTo>
                  <a:lnTo>
                    <a:pt x="141528" y="0"/>
                  </a:lnTo>
                  <a:lnTo>
                    <a:pt x="0" y="8817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3" name="任意多边形 532"/>
            <p:cNvSpPr/>
            <p:nvPr/>
          </p:nvSpPr>
          <p:spPr>
            <a:xfrm>
              <a:off x="2888039" y="4074121"/>
              <a:ext cx="167888" cy="102387"/>
            </a:xfrm>
            <a:custGeom>
              <a:avLst/>
              <a:gdLst/>
              <a:ahLst/>
              <a:cxnLst/>
              <a:rect l="0" t="0" r="0" b="0"/>
              <a:pathLst>
                <a:path w="167888" h="102387">
                  <a:moveTo>
                    <a:pt x="118391" y="0"/>
                  </a:moveTo>
                  <a:lnTo>
                    <a:pt x="0" y="102386"/>
                  </a:lnTo>
                  <a:lnTo>
                    <a:pt x="0" y="102386"/>
                  </a:lnTo>
                  <a:lnTo>
                    <a:pt x="167887" y="9391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4" name="任意多边形 533"/>
            <p:cNvSpPr/>
            <p:nvPr/>
          </p:nvSpPr>
          <p:spPr>
            <a:xfrm>
              <a:off x="2888039" y="4168038"/>
              <a:ext cx="167888" cy="116597"/>
            </a:xfrm>
            <a:custGeom>
              <a:avLst/>
              <a:gdLst/>
              <a:ahLst/>
              <a:cxnLst/>
              <a:rect l="0" t="0" r="0" b="0"/>
              <a:pathLst>
                <a:path w="167888" h="116597">
                  <a:moveTo>
                    <a:pt x="0" y="8469"/>
                  </a:moveTo>
                  <a:lnTo>
                    <a:pt x="72632" y="116596"/>
                  </a:lnTo>
                  <a:lnTo>
                    <a:pt x="72632" y="116596"/>
                  </a:lnTo>
                  <a:lnTo>
                    <a:pt x="16788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5" name="任意多边形 534"/>
            <p:cNvSpPr/>
            <p:nvPr/>
          </p:nvSpPr>
          <p:spPr>
            <a:xfrm>
              <a:off x="2960671" y="4168038"/>
              <a:ext cx="118392" cy="116597"/>
            </a:xfrm>
            <a:custGeom>
              <a:avLst/>
              <a:gdLst/>
              <a:ahLst/>
              <a:cxnLst/>
              <a:rect l="0" t="0" r="0" b="0"/>
              <a:pathLst>
                <a:path w="118392" h="116597">
                  <a:moveTo>
                    <a:pt x="0" y="116596"/>
                  </a:moveTo>
                  <a:lnTo>
                    <a:pt x="118391" y="14211"/>
                  </a:lnTo>
                  <a:lnTo>
                    <a:pt x="118391" y="14211"/>
                  </a:lnTo>
                  <a:lnTo>
                    <a:pt x="95255"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6" name="任意多边形 535"/>
            <p:cNvSpPr/>
            <p:nvPr/>
          </p:nvSpPr>
          <p:spPr>
            <a:xfrm>
              <a:off x="3052189" y="3863608"/>
              <a:ext cx="191024" cy="66441"/>
            </a:xfrm>
            <a:custGeom>
              <a:avLst/>
              <a:gdLst/>
              <a:ahLst/>
              <a:cxnLst/>
              <a:rect l="0" t="0" r="0" b="0"/>
              <a:pathLst>
                <a:path w="191024" h="66441">
                  <a:moveTo>
                    <a:pt x="191023" y="5742"/>
                  </a:moveTo>
                  <a:lnTo>
                    <a:pt x="0" y="0"/>
                  </a:lnTo>
                  <a:lnTo>
                    <a:pt x="0" y="0"/>
                  </a:lnTo>
                  <a:lnTo>
                    <a:pt x="160346" y="6644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7" name="任意多边形 536"/>
            <p:cNvSpPr/>
            <p:nvPr/>
          </p:nvSpPr>
          <p:spPr>
            <a:xfrm>
              <a:off x="3052189" y="3863608"/>
              <a:ext cx="160347" cy="108129"/>
            </a:xfrm>
            <a:custGeom>
              <a:avLst/>
              <a:gdLst/>
              <a:ahLst/>
              <a:cxnLst/>
              <a:rect l="0" t="0" r="0" b="0"/>
              <a:pathLst>
                <a:path w="160347" h="108129">
                  <a:moveTo>
                    <a:pt x="0" y="0"/>
                  </a:moveTo>
                  <a:lnTo>
                    <a:pt x="72632" y="108128"/>
                  </a:lnTo>
                  <a:lnTo>
                    <a:pt x="72632" y="108128"/>
                  </a:lnTo>
                  <a:lnTo>
                    <a:pt x="160346" y="6644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8" name="任意多边形 537"/>
            <p:cNvSpPr/>
            <p:nvPr/>
          </p:nvSpPr>
          <p:spPr>
            <a:xfrm>
              <a:off x="3212535" y="3869350"/>
              <a:ext cx="103311" cy="108128"/>
            </a:xfrm>
            <a:custGeom>
              <a:avLst/>
              <a:gdLst/>
              <a:ahLst/>
              <a:cxnLst/>
              <a:rect l="0" t="0" r="0" b="0"/>
              <a:pathLst>
                <a:path w="103311" h="108128">
                  <a:moveTo>
                    <a:pt x="103310" y="108127"/>
                  </a:moveTo>
                  <a:lnTo>
                    <a:pt x="30677" y="0"/>
                  </a:lnTo>
                  <a:lnTo>
                    <a:pt x="30677" y="0"/>
                  </a:lnTo>
                  <a:lnTo>
                    <a:pt x="0" y="6069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9" name="任意多边形 538"/>
            <p:cNvSpPr/>
            <p:nvPr/>
          </p:nvSpPr>
          <p:spPr>
            <a:xfrm>
              <a:off x="2979556" y="3747012"/>
              <a:ext cx="167888" cy="116597"/>
            </a:xfrm>
            <a:custGeom>
              <a:avLst/>
              <a:gdLst/>
              <a:ahLst/>
              <a:cxnLst/>
              <a:rect l="0" t="0" r="0" b="0"/>
              <a:pathLst>
                <a:path w="167888" h="116597">
                  <a:moveTo>
                    <a:pt x="0" y="8469"/>
                  </a:moveTo>
                  <a:lnTo>
                    <a:pt x="72633" y="116596"/>
                  </a:lnTo>
                  <a:lnTo>
                    <a:pt x="72633" y="116596"/>
                  </a:lnTo>
                  <a:lnTo>
                    <a:pt x="16788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0" name="任意多边形 539"/>
            <p:cNvSpPr/>
            <p:nvPr/>
          </p:nvSpPr>
          <p:spPr>
            <a:xfrm>
              <a:off x="3052189" y="3747012"/>
              <a:ext cx="118392" cy="116597"/>
            </a:xfrm>
            <a:custGeom>
              <a:avLst/>
              <a:gdLst/>
              <a:ahLst/>
              <a:cxnLst/>
              <a:rect l="0" t="0" r="0" b="0"/>
              <a:pathLst>
                <a:path w="118392" h="116597">
                  <a:moveTo>
                    <a:pt x="0" y="116596"/>
                  </a:moveTo>
                  <a:lnTo>
                    <a:pt x="118391" y="14211"/>
                  </a:lnTo>
                  <a:lnTo>
                    <a:pt x="118391" y="14211"/>
                  </a:lnTo>
                  <a:lnTo>
                    <a:pt x="9525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1" name="任意多边形 540"/>
            <p:cNvSpPr/>
            <p:nvPr/>
          </p:nvSpPr>
          <p:spPr>
            <a:xfrm>
              <a:off x="3147443" y="3658838"/>
              <a:ext cx="141529" cy="102386"/>
            </a:xfrm>
            <a:custGeom>
              <a:avLst/>
              <a:gdLst/>
              <a:ahLst/>
              <a:cxnLst/>
              <a:rect l="0" t="0" r="0" b="0"/>
              <a:pathLst>
                <a:path w="141529" h="102386">
                  <a:moveTo>
                    <a:pt x="23137" y="102385"/>
                  </a:moveTo>
                  <a:lnTo>
                    <a:pt x="141528" y="0"/>
                  </a:lnTo>
                  <a:lnTo>
                    <a:pt x="141528" y="0"/>
                  </a:lnTo>
                  <a:lnTo>
                    <a:pt x="0" y="8817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2" name="任意多边形 541"/>
            <p:cNvSpPr/>
            <p:nvPr/>
          </p:nvSpPr>
          <p:spPr>
            <a:xfrm>
              <a:off x="3097947" y="3653096"/>
              <a:ext cx="191025" cy="93917"/>
            </a:xfrm>
            <a:custGeom>
              <a:avLst/>
              <a:gdLst/>
              <a:ahLst/>
              <a:cxnLst/>
              <a:rect l="0" t="0" r="0" b="0"/>
              <a:pathLst>
                <a:path w="191025" h="93917">
                  <a:moveTo>
                    <a:pt x="191024" y="5742"/>
                  </a:moveTo>
                  <a:lnTo>
                    <a:pt x="0" y="0"/>
                  </a:lnTo>
                  <a:lnTo>
                    <a:pt x="0" y="0"/>
                  </a:lnTo>
                  <a:lnTo>
                    <a:pt x="49496" y="9391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3" name="任意多边形 542"/>
            <p:cNvSpPr/>
            <p:nvPr/>
          </p:nvSpPr>
          <p:spPr>
            <a:xfrm>
              <a:off x="2979556" y="3653096"/>
              <a:ext cx="167888" cy="102386"/>
            </a:xfrm>
            <a:custGeom>
              <a:avLst/>
              <a:gdLst/>
              <a:ahLst/>
              <a:cxnLst/>
              <a:rect l="0" t="0" r="0" b="0"/>
              <a:pathLst>
                <a:path w="167888" h="102386">
                  <a:moveTo>
                    <a:pt x="118391" y="0"/>
                  </a:moveTo>
                  <a:lnTo>
                    <a:pt x="0" y="102385"/>
                  </a:lnTo>
                  <a:lnTo>
                    <a:pt x="0" y="102385"/>
                  </a:lnTo>
                  <a:lnTo>
                    <a:pt x="167887" y="9391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4" name="任意多边形 543"/>
            <p:cNvSpPr/>
            <p:nvPr/>
          </p:nvSpPr>
          <p:spPr>
            <a:xfrm>
              <a:off x="3197454" y="3985003"/>
              <a:ext cx="80174" cy="128081"/>
            </a:xfrm>
            <a:custGeom>
              <a:avLst/>
              <a:gdLst/>
              <a:ahLst/>
              <a:cxnLst/>
              <a:rect l="0" t="0" r="0" b="0"/>
              <a:pathLst>
                <a:path w="80174" h="128081">
                  <a:moveTo>
                    <a:pt x="0" y="94860"/>
                  </a:moveTo>
                  <a:lnTo>
                    <a:pt x="80173" y="128080"/>
                  </a:lnTo>
                  <a:lnTo>
                    <a:pt x="80173" y="128080"/>
                  </a:lnTo>
                  <a:lnTo>
                    <a:pt x="5374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5" name="任意多边形 544"/>
            <p:cNvSpPr/>
            <p:nvPr/>
          </p:nvSpPr>
          <p:spPr>
            <a:xfrm>
              <a:off x="3251200" y="3977477"/>
              <a:ext cx="64646" cy="135607"/>
            </a:xfrm>
            <a:custGeom>
              <a:avLst/>
              <a:gdLst/>
              <a:ahLst/>
              <a:cxnLst/>
              <a:rect l="0" t="0" r="0" b="0"/>
              <a:pathLst>
                <a:path w="64646" h="135607">
                  <a:moveTo>
                    <a:pt x="26427" y="135606"/>
                  </a:moveTo>
                  <a:lnTo>
                    <a:pt x="64645" y="0"/>
                  </a:lnTo>
                  <a:lnTo>
                    <a:pt x="64645" y="0"/>
                  </a:lnTo>
                  <a:lnTo>
                    <a:pt x="0" y="752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6" name="任意多边形 545"/>
            <p:cNvSpPr/>
            <p:nvPr/>
          </p:nvSpPr>
          <p:spPr>
            <a:xfrm>
              <a:off x="3124821" y="3930048"/>
              <a:ext cx="126380" cy="54956"/>
            </a:xfrm>
            <a:custGeom>
              <a:avLst/>
              <a:gdLst/>
              <a:ahLst/>
              <a:cxnLst/>
              <a:rect l="0" t="0" r="0" b="0"/>
              <a:pathLst>
                <a:path w="126380" h="54956">
                  <a:moveTo>
                    <a:pt x="87714" y="0"/>
                  </a:moveTo>
                  <a:lnTo>
                    <a:pt x="0" y="41688"/>
                  </a:lnTo>
                  <a:lnTo>
                    <a:pt x="0" y="41688"/>
                  </a:lnTo>
                  <a:lnTo>
                    <a:pt x="126379" y="549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7" name="任意多边形 546"/>
            <p:cNvSpPr/>
            <p:nvPr/>
          </p:nvSpPr>
          <p:spPr>
            <a:xfrm>
              <a:off x="3212535" y="3930048"/>
              <a:ext cx="103311" cy="54956"/>
            </a:xfrm>
            <a:custGeom>
              <a:avLst/>
              <a:gdLst/>
              <a:ahLst/>
              <a:cxnLst/>
              <a:rect l="0" t="0" r="0" b="0"/>
              <a:pathLst>
                <a:path w="103311" h="54956">
                  <a:moveTo>
                    <a:pt x="103310" y="47429"/>
                  </a:moveTo>
                  <a:lnTo>
                    <a:pt x="0" y="0"/>
                  </a:lnTo>
                  <a:lnTo>
                    <a:pt x="0" y="0"/>
                  </a:lnTo>
                  <a:lnTo>
                    <a:pt x="38665" y="549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8" name="任意多边形 547"/>
            <p:cNvSpPr/>
            <p:nvPr/>
          </p:nvSpPr>
          <p:spPr>
            <a:xfrm>
              <a:off x="3447448" y="3509022"/>
              <a:ext cx="116972" cy="155558"/>
            </a:xfrm>
            <a:custGeom>
              <a:avLst/>
              <a:gdLst/>
              <a:ahLst/>
              <a:cxnLst/>
              <a:rect l="0" t="0" r="0" b="0"/>
              <a:pathLst>
                <a:path w="116972" h="155558">
                  <a:moveTo>
                    <a:pt x="0" y="64040"/>
                  </a:moveTo>
                  <a:lnTo>
                    <a:pt x="32547" y="155557"/>
                  </a:lnTo>
                  <a:lnTo>
                    <a:pt x="32547" y="155557"/>
                  </a:lnTo>
                  <a:lnTo>
                    <a:pt x="116971"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9" name="任意多边形 548"/>
            <p:cNvSpPr/>
            <p:nvPr/>
          </p:nvSpPr>
          <p:spPr>
            <a:xfrm>
              <a:off x="3006430" y="3985003"/>
              <a:ext cx="191025" cy="94861"/>
            </a:xfrm>
            <a:custGeom>
              <a:avLst/>
              <a:gdLst/>
              <a:ahLst/>
              <a:cxnLst/>
              <a:rect l="0" t="0" r="0" b="0"/>
              <a:pathLst>
                <a:path w="191025" h="94861">
                  <a:moveTo>
                    <a:pt x="0" y="89118"/>
                  </a:moveTo>
                  <a:lnTo>
                    <a:pt x="191024" y="94860"/>
                  </a:lnTo>
                  <a:lnTo>
                    <a:pt x="191024" y="94860"/>
                  </a:lnTo>
                  <a:lnTo>
                    <a:pt x="11458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0" name="任意多边形 549"/>
            <p:cNvSpPr/>
            <p:nvPr/>
          </p:nvSpPr>
          <p:spPr>
            <a:xfrm>
              <a:off x="2990834" y="3971736"/>
              <a:ext cx="133988" cy="13268"/>
            </a:xfrm>
            <a:custGeom>
              <a:avLst/>
              <a:gdLst/>
              <a:ahLst/>
              <a:cxnLst/>
              <a:rect l="0" t="0" r="0" b="0"/>
              <a:pathLst>
                <a:path w="133988" h="13268">
                  <a:moveTo>
                    <a:pt x="133987" y="0"/>
                  </a:moveTo>
                  <a:lnTo>
                    <a:pt x="0" y="13267"/>
                  </a:lnTo>
                  <a:lnTo>
                    <a:pt x="0" y="13267"/>
                  </a:lnTo>
                  <a:lnTo>
                    <a:pt x="130183" y="1326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1" name="任意多边形 550"/>
            <p:cNvSpPr/>
            <p:nvPr/>
          </p:nvSpPr>
          <p:spPr>
            <a:xfrm>
              <a:off x="2990834" y="3985003"/>
              <a:ext cx="130184" cy="89119"/>
            </a:xfrm>
            <a:custGeom>
              <a:avLst/>
              <a:gdLst/>
              <a:ahLst/>
              <a:cxnLst/>
              <a:rect l="0" t="0" r="0" b="0"/>
              <a:pathLst>
                <a:path w="130184" h="89119">
                  <a:moveTo>
                    <a:pt x="0" y="0"/>
                  </a:moveTo>
                  <a:lnTo>
                    <a:pt x="15596" y="89118"/>
                  </a:lnTo>
                  <a:lnTo>
                    <a:pt x="15596" y="89118"/>
                  </a:lnTo>
                  <a:lnTo>
                    <a:pt x="13018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2" name="任意多边形 551"/>
            <p:cNvSpPr/>
            <p:nvPr/>
          </p:nvSpPr>
          <p:spPr>
            <a:xfrm>
              <a:off x="3121017" y="3985003"/>
              <a:ext cx="130184" cy="94861"/>
            </a:xfrm>
            <a:custGeom>
              <a:avLst/>
              <a:gdLst/>
              <a:ahLst/>
              <a:cxnLst/>
              <a:rect l="0" t="0" r="0" b="0"/>
              <a:pathLst>
                <a:path w="130184" h="94861">
                  <a:moveTo>
                    <a:pt x="76437" y="94860"/>
                  </a:moveTo>
                  <a:lnTo>
                    <a:pt x="130183" y="0"/>
                  </a:lnTo>
                  <a:lnTo>
                    <a:pt x="130183"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3" name="任意多边形 552"/>
            <p:cNvSpPr/>
            <p:nvPr/>
          </p:nvSpPr>
          <p:spPr>
            <a:xfrm>
              <a:off x="3121017" y="3971736"/>
              <a:ext cx="130184" cy="13268"/>
            </a:xfrm>
            <a:custGeom>
              <a:avLst/>
              <a:gdLst/>
              <a:ahLst/>
              <a:cxnLst/>
              <a:rect l="0" t="0" r="0" b="0"/>
              <a:pathLst>
                <a:path w="130184" h="13268">
                  <a:moveTo>
                    <a:pt x="130183" y="13267"/>
                  </a:moveTo>
                  <a:lnTo>
                    <a:pt x="3804" y="0"/>
                  </a:lnTo>
                  <a:lnTo>
                    <a:pt x="3804" y="0"/>
                  </a:lnTo>
                  <a:lnTo>
                    <a:pt x="0" y="1326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4" name="任意多边形 553"/>
            <p:cNvSpPr/>
            <p:nvPr/>
          </p:nvSpPr>
          <p:spPr>
            <a:xfrm>
              <a:off x="3243212" y="3747012"/>
              <a:ext cx="118392" cy="122339"/>
            </a:xfrm>
            <a:custGeom>
              <a:avLst/>
              <a:gdLst/>
              <a:ahLst/>
              <a:cxnLst/>
              <a:rect l="0" t="0" r="0" b="0"/>
              <a:pathLst>
                <a:path w="118392" h="122339">
                  <a:moveTo>
                    <a:pt x="0" y="122338"/>
                  </a:moveTo>
                  <a:lnTo>
                    <a:pt x="118391" y="19953"/>
                  </a:lnTo>
                  <a:lnTo>
                    <a:pt x="118391" y="19953"/>
                  </a:lnTo>
                  <a:lnTo>
                    <a:pt x="3441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5" name="任意多边形 554"/>
            <p:cNvSpPr/>
            <p:nvPr/>
          </p:nvSpPr>
          <p:spPr>
            <a:xfrm>
              <a:off x="3170580" y="3747012"/>
              <a:ext cx="107047" cy="122339"/>
            </a:xfrm>
            <a:custGeom>
              <a:avLst/>
              <a:gdLst/>
              <a:ahLst/>
              <a:cxnLst/>
              <a:rect l="0" t="0" r="0" b="0"/>
              <a:pathLst>
                <a:path w="107047" h="122339">
                  <a:moveTo>
                    <a:pt x="0" y="14211"/>
                  </a:moveTo>
                  <a:lnTo>
                    <a:pt x="72632" y="122338"/>
                  </a:lnTo>
                  <a:lnTo>
                    <a:pt x="72632" y="122338"/>
                  </a:lnTo>
                  <a:lnTo>
                    <a:pt x="10704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6" name="任意多边形 555"/>
            <p:cNvSpPr/>
            <p:nvPr/>
          </p:nvSpPr>
          <p:spPr>
            <a:xfrm>
              <a:off x="3170580" y="3658838"/>
              <a:ext cx="118392" cy="102386"/>
            </a:xfrm>
            <a:custGeom>
              <a:avLst/>
              <a:gdLst/>
              <a:ahLst/>
              <a:cxnLst/>
              <a:rect l="0" t="0" r="0" b="0"/>
              <a:pathLst>
                <a:path w="118392" h="102386">
                  <a:moveTo>
                    <a:pt x="118391" y="0"/>
                  </a:moveTo>
                  <a:lnTo>
                    <a:pt x="0" y="102385"/>
                  </a:lnTo>
                  <a:lnTo>
                    <a:pt x="0" y="102385"/>
                  </a:lnTo>
                  <a:lnTo>
                    <a:pt x="107046" y="8817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7" name="任意多边形 556"/>
            <p:cNvSpPr/>
            <p:nvPr/>
          </p:nvSpPr>
          <p:spPr>
            <a:xfrm>
              <a:off x="3277626" y="3692057"/>
              <a:ext cx="91519" cy="74909"/>
            </a:xfrm>
            <a:custGeom>
              <a:avLst/>
              <a:gdLst/>
              <a:ahLst/>
              <a:cxnLst/>
              <a:rect l="0" t="0" r="0" b="0"/>
              <a:pathLst>
                <a:path w="91519" h="74909">
                  <a:moveTo>
                    <a:pt x="83977" y="74908"/>
                  </a:moveTo>
                  <a:lnTo>
                    <a:pt x="91518" y="0"/>
                  </a:lnTo>
                  <a:lnTo>
                    <a:pt x="91518" y="0"/>
                  </a:lnTo>
                  <a:lnTo>
                    <a:pt x="0" y="549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8" name="任意多边形 557"/>
            <p:cNvSpPr/>
            <p:nvPr/>
          </p:nvSpPr>
          <p:spPr>
            <a:xfrm>
              <a:off x="3277626" y="3658838"/>
              <a:ext cx="91519" cy="88175"/>
            </a:xfrm>
            <a:custGeom>
              <a:avLst/>
              <a:gdLst/>
              <a:ahLst/>
              <a:cxnLst/>
              <a:rect l="0" t="0" r="0" b="0"/>
              <a:pathLst>
                <a:path w="91519" h="88175">
                  <a:moveTo>
                    <a:pt x="91518" y="33219"/>
                  </a:moveTo>
                  <a:lnTo>
                    <a:pt x="11345" y="0"/>
                  </a:lnTo>
                  <a:lnTo>
                    <a:pt x="11345" y="0"/>
                  </a:lnTo>
                  <a:lnTo>
                    <a:pt x="0" y="8817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9" name="任意多边形 558"/>
            <p:cNvSpPr/>
            <p:nvPr/>
          </p:nvSpPr>
          <p:spPr>
            <a:xfrm>
              <a:off x="3460662" y="3243554"/>
              <a:ext cx="130184" cy="27478"/>
            </a:xfrm>
            <a:custGeom>
              <a:avLst/>
              <a:gdLst/>
              <a:ahLst/>
              <a:cxnLst/>
              <a:rect l="0" t="0" r="0" b="0"/>
              <a:pathLst>
                <a:path w="130184" h="27478">
                  <a:moveTo>
                    <a:pt x="110850" y="0"/>
                  </a:moveTo>
                  <a:lnTo>
                    <a:pt x="0" y="27477"/>
                  </a:lnTo>
                  <a:lnTo>
                    <a:pt x="0" y="27477"/>
                  </a:lnTo>
                  <a:lnTo>
                    <a:pt x="130183" y="274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0" name="任意多边形 559"/>
            <p:cNvSpPr/>
            <p:nvPr/>
          </p:nvSpPr>
          <p:spPr>
            <a:xfrm>
              <a:off x="3460662" y="3271031"/>
              <a:ext cx="130184" cy="91519"/>
            </a:xfrm>
            <a:custGeom>
              <a:avLst/>
              <a:gdLst/>
              <a:ahLst/>
              <a:cxnLst/>
              <a:rect l="0" t="0" r="0" b="0"/>
              <a:pathLst>
                <a:path w="130184" h="91519">
                  <a:moveTo>
                    <a:pt x="0" y="0"/>
                  </a:moveTo>
                  <a:lnTo>
                    <a:pt x="32546" y="91518"/>
                  </a:lnTo>
                  <a:lnTo>
                    <a:pt x="32546" y="91518"/>
                  </a:lnTo>
                  <a:lnTo>
                    <a:pt x="13018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1" name="任意多边形 560"/>
            <p:cNvSpPr/>
            <p:nvPr/>
          </p:nvSpPr>
          <p:spPr>
            <a:xfrm>
              <a:off x="3334730" y="3345939"/>
              <a:ext cx="118392" cy="163084"/>
            </a:xfrm>
            <a:custGeom>
              <a:avLst/>
              <a:gdLst/>
              <a:ahLst/>
              <a:cxnLst/>
              <a:rect l="0" t="0" r="0" b="0"/>
              <a:pathLst>
                <a:path w="118392" h="163084">
                  <a:moveTo>
                    <a:pt x="118391" y="0"/>
                  </a:moveTo>
                  <a:lnTo>
                    <a:pt x="0" y="102386"/>
                  </a:lnTo>
                  <a:lnTo>
                    <a:pt x="0" y="102386"/>
                  </a:lnTo>
                  <a:lnTo>
                    <a:pt x="99505" y="16308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2" name="任意多边形 561"/>
            <p:cNvSpPr/>
            <p:nvPr/>
          </p:nvSpPr>
          <p:spPr>
            <a:xfrm>
              <a:off x="3434235" y="3362549"/>
              <a:ext cx="91519" cy="146474"/>
            </a:xfrm>
            <a:custGeom>
              <a:avLst/>
              <a:gdLst/>
              <a:ahLst/>
              <a:cxnLst/>
              <a:rect l="0" t="0" r="0" b="0"/>
              <a:pathLst>
                <a:path w="91519" h="146474">
                  <a:moveTo>
                    <a:pt x="91518" y="91518"/>
                  </a:moveTo>
                  <a:lnTo>
                    <a:pt x="58973" y="0"/>
                  </a:lnTo>
                  <a:lnTo>
                    <a:pt x="58973" y="0"/>
                  </a:lnTo>
                  <a:lnTo>
                    <a:pt x="0" y="14647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3" name="任意多边形 562"/>
            <p:cNvSpPr/>
            <p:nvPr/>
          </p:nvSpPr>
          <p:spPr>
            <a:xfrm>
              <a:off x="3434235" y="3345939"/>
              <a:ext cx="58974" cy="163084"/>
            </a:xfrm>
            <a:custGeom>
              <a:avLst/>
              <a:gdLst/>
              <a:ahLst/>
              <a:cxnLst/>
              <a:rect l="0" t="0" r="0" b="0"/>
              <a:pathLst>
                <a:path w="58974" h="163084">
                  <a:moveTo>
                    <a:pt x="58973" y="16610"/>
                  </a:moveTo>
                  <a:lnTo>
                    <a:pt x="18886" y="0"/>
                  </a:lnTo>
                  <a:lnTo>
                    <a:pt x="18886" y="0"/>
                  </a:lnTo>
                  <a:lnTo>
                    <a:pt x="0" y="16308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4" name="任意多边形 563"/>
            <p:cNvSpPr/>
            <p:nvPr/>
          </p:nvSpPr>
          <p:spPr>
            <a:xfrm>
              <a:off x="3407362" y="3509022"/>
              <a:ext cx="40087" cy="64041"/>
            </a:xfrm>
            <a:custGeom>
              <a:avLst/>
              <a:gdLst/>
              <a:ahLst/>
              <a:cxnLst/>
              <a:rect l="0" t="0" r="0" b="0"/>
              <a:pathLst>
                <a:path w="40087" h="64041">
                  <a:moveTo>
                    <a:pt x="0" y="47430"/>
                  </a:moveTo>
                  <a:lnTo>
                    <a:pt x="40086" y="64040"/>
                  </a:lnTo>
                  <a:lnTo>
                    <a:pt x="40086" y="64040"/>
                  </a:lnTo>
                  <a:lnTo>
                    <a:pt x="2687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5" name="任意多边形 564"/>
            <p:cNvSpPr/>
            <p:nvPr/>
          </p:nvSpPr>
          <p:spPr>
            <a:xfrm>
              <a:off x="3434235" y="3509022"/>
              <a:ext cx="130185" cy="64041"/>
            </a:xfrm>
            <a:custGeom>
              <a:avLst/>
              <a:gdLst/>
              <a:ahLst/>
              <a:cxnLst/>
              <a:rect l="0" t="0" r="0" b="0"/>
              <a:pathLst>
                <a:path w="130185" h="64041">
                  <a:moveTo>
                    <a:pt x="13213" y="64040"/>
                  </a:moveTo>
                  <a:lnTo>
                    <a:pt x="130184" y="0"/>
                  </a:lnTo>
                  <a:lnTo>
                    <a:pt x="130184"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6" name="任意多边形 565"/>
            <p:cNvSpPr/>
            <p:nvPr/>
          </p:nvSpPr>
          <p:spPr>
            <a:xfrm>
              <a:off x="3434235" y="3454067"/>
              <a:ext cx="130185" cy="54956"/>
            </a:xfrm>
            <a:custGeom>
              <a:avLst/>
              <a:gdLst/>
              <a:ahLst/>
              <a:cxnLst/>
              <a:rect l="0" t="0" r="0" b="0"/>
              <a:pathLst>
                <a:path w="130185" h="54956">
                  <a:moveTo>
                    <a:pt x="130184" y="54955"/>
                  </a:moveTo>
                  <a:lnTo>
                    <a:pt x="91518" y="0"/>
                  </a:lnTo>
                  <a:lnTo>
                    <a:pt x="91518" y="0"/>
                  </a:lnTo>
                  <a:lnTo>
                    <a:pt x="0" y="549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7" name="任意多边形 566"/>
            <p:cNvSpPr/>
            <p:nvPr/>
          </p:nvSpPr>
          <p:spPr>
            <a:xfrm>
              <a:off x="3381384" y="3875092"/>
              <a:ext cx="130184" cy="109912"/>
            </a:xfrm>
            <a:custGeom>
              <a:avLst/>
              <a:gdLst/>
              <a:ahLst/>
              <a:cxnLst/>
              <a:rect l="0" t="0" r="0" b="0"/>
              <a:pathLst>
                <a:path w="130184" h="109912">
                  <a:moveTo>
                    <a:pt x="130183" y="109911"/>
                  </a:moveTo>
                  <a:lnTo>
                    <a:pt x="52852" y="0"/>
                  </a:lnTo>
                  <a:lnTo>
                    <a:pt x="52852" y="0"/>
                  </a:lnTo>
                  <a:lnTo>
                    <a:pt x="0" y="10991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8" name="任意多边形 567"/>
            <p:cNvSpPr/>
            <p:nvPr/>
          </p:nvSpPr>
          <p:spPr>
            <a:xfrm>
              <a:off x="3315845" y="3875092"/>
              <a:ext cx="118392" cy="109912"/>
            </a:xfrm>
            <a:custGeom>
              <a:avLst/>
              <a:gdLst/>
              <a:ahLst/>
              <a:cxnLst/>
              <a:rect l="0" t="0" r="0" b="0"/>
              <a:pathLst>
                <a:path w="118392" h="109912">
                  <a:moveTo>
                    <a:pt x="118391" y="0"/>
                  </a:moveTo>
                  <a:lnTo>
                    <a:pt x="0" y="102385"/>
                  </a:lnTo>
                  <a:lnTo>
                    <a:pt x="0" y="102385"/>
                  </a:lnTo>
                  <a:lnTo>
                    <a:pt x="65539" y="10991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9" name="任意多边形 568"/>
            <p:cNvSpPr/>
            <p:nvPr/>
          </p:nvSpPr>
          <p:spPr>
            <a:xfrm>
              <a:off x="3315845" y="3977477"/>
              <a:ext cx="65540" cy="16611"/>
            </a:xfrm>
            <a:custGeom>
              <a:avLst/>
              <a:gdLst/>
              <a:ahLst/>
              <a:cxnLst/>
              <a:rect l="0" t="0" r="0" b="0"/>
              <a:pathLst>
                <a:path w="65540" h="16611">
                  <a:moveTo>
                    <a:pt x="0" y="0"/>
                  </a:moveTo>
                  <a:lnTo>
                    <a:pt x="40087" y="16610"/>
                  </a:lnTo>
                  <a:lnTo>
                    <a:pt x="40087" y="16610"/>
                  </a:lnTo>
                  <a:lnTo>
                    <a:pt x="65539" y="752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0" name="任意多边形 569"/>
            <p:cNvSpPr/>
            <p:nvPr/>
          </p:nvSpPr>
          <p:spPr>
            <a:xfrm>
              <a:off x="3355932" y="3985003"/>
              <a:ext cx="32546" cy="100603"/>
            </a:xfrm>
            <a:custGeom>
              <a:avLst/>
              <a:gdLst/>
              <a:ahLst/>
              <a:cxnLst/>
              <a:rect l="0" t="0" r="0" b="0"/>
              <a:pathLst>
                <a:path w="32546" h="100603">
                  <a:moveTo>
                    <a:pt x="0" y="9084"/>
                  </a:moveTo>
                  <a:lnTo>
                    <a:pt x="32545" y="100602"/>
                  </a:lnTo>
                  <a:lnTo>
                    <a:pt x="32545" y="100602"/>
                  </a:lnTo>
                  <a:lnTo>
                    <a:pt x="2545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1" name="任意多边形 570"/>
            <p:cNvSpPr/>
            <p:nvPr/>
          </p:nvSpPr>
          <p:spPr>
            <a:xfrm>
              <a:off x="3381384" y="3985003"/>
              <a:ext cx="130184" cy="100603"/>
            </a:xfrm>
            <a:custGeom>
              <a:avLst/>
              <a:gdLst/>
              <a:ahLst/>
              <a:cxnLst/>
              <a:rect l="0" t="0" r="0" b="0"/>
              <a:pathLst>
                <a:path w="130184" h="100603">
                  <a:moveTo>
                    <a:pt x="7093" y="100602"/>
                  </a:moveTo>
                  <a:lnTo>
                    <a:pt x="130183" y="0"/>
                  </a:lnTo>
                  <a:lnTo>
                    <a:pt x="130183"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2" name="任意多边形 571"/>
            <p:cNvSpPr/>
            <p:nvPr/>
          </p:nvSpPr>
          <p:spPr>
            <a:xfrm>
              <a:off x="3361603" y="3747012"/>
              <a:ext cx="46208" cy="36563"/>
            </a:xfrm>
            <a:custGeom>
              <a:avLst/>
              <a:gdLst/>
              <a:ahLst/>
              <a:cxnLst/>
              <a:rect l="0" t="0" r="0" b="0"/>
              <a:pathLst>
                <a:path w="46208" h="36563">
                  <a:moveTo>
                    <a:pt x="0" y="19953"/>
                  </a:moveTo>
                  <a:lnTo>
                    <a:pt x="40087" y="36562"/>
                  </a:lnTo>
                  <a:lnTo>
                    <a:pt x="40087" y="36562"/>
                  </a:lnTo>
                  <a:lnTo>
                    <a:pt x="4620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3" name="任意多边形 572"/>
            <p:cNvSpPr/>
            <p:nvPr/>
          </p:nvSpPr>
          <p:spPr>
            <a:xfrm>
              <a:off x="3511567" y="3747012"/>
              <a:ext cx="240636" cy="237992"/>
            </a:xfrm>
            <a:custGeom>
              <a:avLst/>
              <a:gdLst/>
              <a:ahLst/>
              <a:cxnLst/>
              <a:rect l="0" t="0" r="0" b="0"/>
              <a:pathLst>
                <a:path w="240636" h="237992">
                  <a:moveTo>
                    <a:pt x="0" y="237991"/>
                  </a:moveTo>
                  <a:lnTo>
                    <a:pt x="240635" y="62989"/>
                  </a:lnTo>
                  <a:lnTo>
                    <a:pt x="240635" y="62989"/>
                  </a:lnTo>
                  <a:lnTo>
                    <a:pt x="2642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4" name="任意多边形 573"/>
            <p:cNvSpPr/>
            <p:nvPr/>
          </p:nvSpPr>
          <p:spPr>
            <a:xfrm>
              <a:off x="3434236" y="3747012"/>
              <a:ext cx="103758" cy="237992"/>
            </a:xfrm>
            <a:custGeom>
              <a:avLst/>
              <a:gdLst/>
              <a:ahLst/>
              <a:cxnLst/>
              <a:rect l="0" t="0" r="0" b="0"/>
              <a:pathLst>
                <a:path w="103758" h="237992">
                  <a:moveTo>
                    <a:pt x="0" y="128080"/>
                  </a:moveTo>
                  <a:lnTo>
                    <a:pt x="77331" y="237991"/>
                  </a:lnTo>
                  <a:lnTo>
                    <a:pt x="77331" y="237991"/>
                  </a:lnTo>
                  <a:lnTo>
                    <a:pt x="10375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5" name="任意多边形 574"/>
            <p:cNvSpPr/>
            <p:nvPr/>
          </p:nvSpPr>
          <p:spPr>
            <a:xfrm>
              <a:off x="3407810" y="3664579"/>
              <a:ext cx="130184" cy="82434"/>
            </a:xfrm>
            <a:custGeom>
              <a:avLst/>
              <a:gdLst/>
              <a:ahLst/>
              <a:cxnLst/>
              <a:rect l="0" t="0" r="0" b="0"/>
              <a:pathLst>
                <a:path w="130184" h="82434">
                  <a:moveTo>
                    <a:pt x="72185" y="0"/>
                  </a:moveTo>
                  <a:lnTo>
                    <a:pt x="0" y="82433"/>
                  </a:lnTo>
                  <a:lnTo>
                    <a:pt x="0" y="82433"/>
                  </a:lnTo>
                  <a:lnTo>
                    <a:pt x="130183" y="8243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6" name="任意多边形 575"/>
            <p:cNvSpPr/>
            <p:nvPr/>
          </p:nvSpPr>
          <p:spPr>
            <a:xfrm>
              <a:off x="3401690" y="3747012"/>
              <a:ext cx="136304" cy="128081"/>
            </a:xfrm>
            <a:custGeom>
              <a:avLst/>
              <a:gdLst/>
              <a:ahLst/>
              <a:cxnLst/>
              <a:rect l="0" t="0" r="0" b="0"/>
              <a:pathLst>
                <a:path w="136304" h="128081">
                  <a:moveTo>
                    <a:pt x="0" y="36562"/>
                  </a:moveTo>
                  <a:lnTo>
                    <a:pt x="32546" y="128080"/>
                  </a:lnTo>
                  <a:lnTo>
                    <a:pt x="32546" y="128080"/>
                  </a:lnTo>
                  <a:lnTo>
                    <a:pt x="13630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7" name="任意多边形 576"/>
            <p:cNvSpPr/>
            <p:nvPr/>
          </p:nvSpPr>
          <p:spPr>
            <a:xfrm>
              <a:off x="3401690" y="3747012"/>
              <a:ext cx="136304" cy="36563"/>
            </a:xfrm>
            <a:custGeom>
              <a:avLst/>
              <a:gdLst/>
              <a:ahLst/>
              <a:cxnLst/>
              <a:rect l="0" t="0" r="0" b="0"/>
              <a:pathLst>
                <a:path w="136304" h="36563">
                  <a:moveTo>
                    <a:pt x="6120" y="0"/>
                  </a:moveTo>
                  <a:lnTo>
                    <a:pt x="0" y="36562"/>
                  </a:lnTo>
                  <a:lnTo>
                    <a:pt x="0" y="36562"/>
                  </a:lnTo>
                  <a:lnTo>
                    <a:pt x="13630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8" name="任意多边形 577"/>
            <p:cNvSpPr/>
            <p:nvPr/>
          </p:nvSpPr>
          <p:spPr>
            <a:xfrm>
              <a:off x="3251201" y="4085314"/>
              <a:ext cx="1282768" cy="631830"/>
            </a:xfrm>
            <a:custGeom>
              <a:avLst/>
              <a:gdLst/>
              <a:ahLst/>
              <a:cxnLst/>
              <a:rect l="0" t="0" r="0" b="0"/>
              <a:pathLst>
                <a:path w="1282768" h="631830">
                  <a:moveTo>
                    <a:pt x="0" y="631829"/>
                  </a:moveTo>
                  <a:lnTo>
                    <a:pt x="1282767" y="100311"/>
                  </a:lnTo>
                  <a:lnTo>
                    <a:pt x="1282767" y="100311"/>
                  </a:lnTo>
                  <a:lnTo>
                    <a:pt x="77156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9" name="任意多边形 578"/>
            <p:cNvSpPr/>
            <p:nvPr/>
          </p:nvSpPr>
          <p:spPr>
            <a:xfrm>
              <a:off x="3251201" y="4085314"/>
              <a:ext cx="771568" cy="631830"/>
            </a:xfrm>
            <a:custGeom>
              <a:avLst/>
              <a:gdLst/>
              <a:ahLst/>
              <a:cxnLst/>
              <a:rect l="0" t="0" r="0" b="0"/>
              <a:pathLst>
                <a:path w="771568" h="631830">
                  <a:moveTo>
                    <a:pt x="45759" y="421316"/>
                  </a:moveTo>
                  <a:lnTo>
                    <a:pt x="0" y="631829"/>
                  </a:lnTo>
                  <a:lnTo>
                    <a:pt x="0" y="631829"/>
                  </a:lnTo>
                  <a:lnTo>
                    <a:pt x="77156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0" name="任意多边形 579"/>
            <p:cNvSpPr/>
            <p:nvPr/>
          </p:nvSpPr>
          <p:spPr>
            <a:xfrm>
              <a:off x="3752202" y="3797168"/>
              <a:ext cx="80059" cy="54958"/>
            </a:xfrm>
            <a:custGeom>
              <a:avLst/>
              <a:gdLst/>
              <a:ahLst/>
              <a:cxnLst/>
              <a:rect l="0" t="0" r="0" b="0"/>
              <a:pathLst>
                <a:path w="80059" h="54958">
                  <a:moveTo>
                    <a:pt x="0" y="12833"/>
                  </a:moveTo>
                  <a:lnTo>
                    <a:pt x="80058" y="54957"/>
                  </a:lnTo>
                  <a:lnTo>
                    <a:pt x="80058" y="54957"/>
                  </a:lnTo>
                  <a:lnTo>
                    <a:pt x="41391"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1" name="任意多边形 580"/>
            <p:cNvSpPr/>
            <p:nvPr/>
          </p:nvSpPr>
          <p:spPr>
            <a:xfrm>
              <a:off x="3752202" y="3810001"/>
              <a:ext cx="80059" cy="225158"/>
            </a:xfrm>
            <a:custGeom>
              <a:avLst/>
              <a:gdLst/>
              <a:ahLst/>
              <a:cxnLst/>
              <a:rect l="0" t="0" r="0" b="0"/>
              <a:pathLst>
                <a:path w="80059" h="225158">
                  <a:moveTo>
                    <a:pt x="80058" y="42124"/>
                  </a:moveTo>
                  <a:lnTo>
                    <a:pt x="0" y="0"/>
                  </a:lnTo>
                  <a:lnTo>
                    <a:pt x="0" y="0"/>
                  </a:lnTo>
                  <a:lnTo>
                    <a:pt x="14965" y="22515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2" name="任意多边形 581"/>
            <p:cNvSpPr/>
            <p:nvPr/>
          </p:nvSpPr>
          <p:spPr>
            <a:xfrm>
              <a:off x="3511567" y="3810001"/>
              <a:ext cx="255601" cy="225158"/>
            </a:xfrm>
            <a:custGeom>
              <a:avLst/>
              <a:gdLst/>
              <a:ahLst/>
              <a:cxnLst/>
              <a:rect l="0" t="0" r="0" b="0"/>
              <a:pathLst>
                <a:path w="255601" h="225158">
                  <a:moveTo>
                    <a:pt x="240635" y="0"/>
                  </a:moveTo>
                  <a:lnTo>
                    <a:pt x="0" y="175002"/>
                  </a:lnTo>
                  <a:lnTo>
                    <a:pt x="0" y="175002"/>
                  </a:lnTo>
                  <a:lnTo>
                    <a:pt x="255600" y="22515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3" name="任意多边形 582"/>
            <p:cNvSpPr/>
            <p:nvPr/>
          </p:nvSpPr>
          <p:spPr>
            <a:xfrm>
              <a:off x="3388477" y="3985003"/>
              <a:ext cx="378691" cy="100603"/>
            </a:xfrm>
            <a:custGeom>
              <a:avLst/>
              <a:gdLst/>
              <a:ahLst/>
              <a:cxnLst/>
              <a:rect l="0" t="0" r="0" b="0"/>
              <a:pathLst>
                <a:path w="378691" h="100603">
                  <a:moveTo>
                    <a:pt x="123090" y="0"/>
                  </a:moveTo>
                  <a:lnTo>
                    <a:pt x="0" y="100602"/>
                  </a:lnTo>
                  <a:lnTo>
                    <a:pt x="0" y="100602"/>
                  </a:lnTo>
                  <a:lnTo>
                    <a:pt x="378690" y="501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4" name="任意多边形 583"/>
            <p:cNvSpPr/>
            <p:nvPr/>
          </p:nvSpPr>
          <p:spPr>
            <a:xfrm>
              <a:off x="3342718" y="4035158"/>
              <a:ext cx="424450" cy="260961"/>
            </a:xfrm>
            <a:custGeom>
              <a:avLst/>
              <a:gdLst/>
              <a:ahLst/>
              <a:cxnLst/>
              <a:rect l="0" t="0" r="0" b="0"/>
              <a:pathLst>
                <a:path w="424450" h="260961">
                  <a:moveTo>
                    <a:pt x="45759" y="50447"/>
                  </a:moveTo>
                  <a:lnTo>
                    <a:pt x="0" y="260960"/>
                  </a:lnTo>
                  <a:lnTo>
                    <a:pt x="0" y="260960"/>
                  </a:lnTo>
                  <a:lnTo>
                    <a:pt x="42444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5" name="任意多边形 584"/>
            <p:cNvSpPr/>
            <p:nvPr/>
          </p:nvSpPr>
          <p:spPr>
            <a:xfrm>
              <a:off x="3296960" y="4035158"/>
              <a:ext cx="470208" cy="471473"/>
            </a:xfrm>
            <a:custGeom>
              <a:avLst/>
              <a:gdLst/>
              <a:ahLst/>
              <a:cxnLst/>
              <a:rect l="0" t="0" r="0" b="0"/>
              <a:pathLst>
                <a:path w="470208" h="471473">
                  <a:moveTo>
                    <a:pt x="45758" y="260960"/>
                  </a:moveTo>
                  <a:lnTo>
                    <a:pt x="0" y="471472"/>
                  </a:lnTo>
                  <a:lnTo>
                    <a:pt x="0" y="471472"/>
                  </a:lnTo>
                  <a:lnTo>
                    <a:pt x="47020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6" name="任意多边形 585"/>
            <p:cNvSpPr/>
            <p:nvPr/>
          </p:nvSpPr>
          <p:spPr>
            <a:xfrm>
              <a:off x="3296960" y="4035158"/>
              <a:ext cx="725809" cy="471473"/>
            </a:xfrm>
            <a:custGeom>
              <a:avLst/>
              <a:gdLst/>
              <a:ahLst/>
              <a:cxnLst/>
              <a:rect l="0" t="0" r="0" b="0"/>
              <a:pathLst>
                <a:path w="725809" h="471473">
                  <a:moveTo>
                    <a:pt x="0" y="471472"/>
                  </a:moveTo>
                  <a:lnTo>
                    <a:pt x="725808" y="50156"/>
                  </a:lnTo>
                  <a:lnTo>
                    <a:pt x="725808" y="50156"/>
                  </a:lnTo>
                  <a:lnTo>
                    <a:pt x="47020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7" name="任意多边形 586"/>
            <p:cNvSpPr/>
            <p:nvPr/>
          </p:nvSpPr>
          <p:spPr>
            <a:xfrm>
              <a:off x="4022768" y="4085314"/>
              <a:ext cx="511201" cy="100312"/>
            </a:xfrm>
            <a:custGeom>
              <a:avLst/>
              <a:gdLst/>
              <a:ahLst/>
              <a:cxnLst/>
              <a:rect l="0" t="0" r="0" b="0"/>
              <a:pathLst>
                <a:path w="511201" h="100312">
                  <a:moveTo>
                    <a:pt x="0" y="0"/>
                  </a:moveTo>
                  <a:lnTo>
                    <a:pt x="511200" y="100311"/>
                  </a:lnTo>
                  <a:lnTo>
                    <a:pt x="511200" y="100311"/>
                  </a:lnTo>
                  <a:lnTo>
                    <a:pt x="335773" y="1693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8" name="任意多边形 587"/>
            <p:cNvSpPr/>
            <p:nvPr/>
          </p:nvSpPr>
          <p:spPr>
            <a:xfrm>
              <a:off x="4022768" y="4018875"/>
              <a:ext cx="335774" cy="83376"/>
            </a:xfrm>
            <a:custGeom>
              <a:avLst/>
              <a:gdLst/>
              <a:ahLst/>
              <a:cxnLst/>
              <a:rect l="0" t="0" r="0" b="0"/>
              <a:pathLst>
                <a:path w="335774" h="83376">
                  <a:moveTo>
                    <a:pt x="160346" y="0"/>
                  </a:moveTo>
                  <a:lnTo>
                    <a:pt x="0" y="66439"/>
                  </a:lnTo>
                  <a:lnTo>
                    <a:pt x="0" y="66439"/>
                  </a:lnTo>
                  <a:lnTo>
                    <a:pt x="335773" y="8337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9" name="任意多边形 588"/>
            <p:cNvSpPr/>
            <p:nvPr/>
          </p:nvSpPr>
          <p:spPr>
            <a:xfrm>
              <a:off x="4049194" y="3814104"/>
              <a:ext cx="133921" cy="204772"/>
            </a:xfrm>
            <a:custGeom>
              <a:avLst/>
              <a:gdLst/>
              <a:ahLst/>
              <a:cxnLst/>
              <a:rect l="0" t="0" r="0" b="0"/>
              <a:pathLst>
                <a:path w="133921" h="204772">
                  <a:moveTo>
                    <a:pt x="0" y="33220"/>
                  </a:moveTo>
                  <a:lnTo>
                    <a:pt x="133920" y="204771"/>
                  </a:lnTo>
                  <a:lnTo>
                    <a:pt x="133920" y="204771"/>
                  </a:lnTo>
                  <a:lnTo>
                    <a:pt x="8017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0" name="任意多边形 589"/>
            <p:cNvSpPr/>
            <p:nvPr/>
          </p:nvSpPr>
          <p:spPr>
            <a:xfrm>
              <a:off x="4200468" y="3098133"/>
              <a:ext cx="315914" cy="799347"/>
            </a:xfrm>
            <a:custGeom>
              <a:avLst/>
              <a:gdLst/>
              <a:ahLst/>
              <a:cxnLst/>
              <a:rect l="0" t="0" r="0" b="0"/>
              <a:pathLst>
                <a:path w="315914" h="799347">
                  <a:moveTo>
                    <a:pt x="315913" y="0"/>
                  </a:moveTo>
                  <a:lnTo>
                    <a:pt x="0" y="385784"/>
                  </a:lnTo>
                  <a:lnTo>
                    <a:pt x="0" y="385784"/>
                  </a:lnTo>
                  <a:lnTo>
                    <a:pt x="104326" y="79934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1" name="任意多边形 590"/>
            <p:cNvSpPr/>
            <p:nvPr/>
          </p:nvSpPr>
          <p:spPr>
            <a:xfrm>
              <a:off x="4304794" y="3033041"/>
              <a:ext cx="394623" cy="1152585"/>
            </a:xfrm>
            <a:custGeom>
              <a:avLst/>
              <a:gdLst/>
              <a:ahLst/>
              <a:cxnLst/>
              <a:rect l="0" t="0" r="0" b="0"/>
              <a:pathLst>
                <a:path w="394623" h="1152585">
                  <a:moveTo>
                    <a:pt x="229174" y="1152584"/>
                  </a:moveTo>
                  <a:lnTo>
                    <a:pt x="394622" y="0"/>
                  </a:lnTo>
                  <a:lnTo>
                    <a:pt x="394622" y="0"/>
                  </a:lnTo>
                  <a:lnTo>
                    <a:pt x="0" y="86443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2" name="任意多边形 591"/>
            <p:cNvSpPr/>
            <p:nvPr/>
          </p:nvSpPr>
          <p:spPr>
            <a:xfrm>
              <a:off x="4304794" y="3033041"/>
              <a:ext cx="394623" cy="864439"/>
            </a:xfrm>
            <a:custGeom>
              <a:avLst/>
              <a:gdLst/>
              <a:ahLst/>
              <a:cxnLst/>
              <a:rect l="0" t="0" r="0" b="0"/>
              <a:pathLst>
                <a:path w="394623" h="864439">
                  <a:moveTo>
                    <a:pt x="394622" y="0"/>
                  </a:moveTo>
                  <a:lnTo>
                    <a:pt x="211587" y="65092"/>
                  </a:lnTo>
                  <a:lnTo>
                    <a:pt x="211587" y="65092"/>
                  </a:lnTo>
                  <a:lnTo>
                    <a:pt x="0" y="86443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3" name="任意多边形 592"/>
            <p:cNvSpPr/>
            <p:nvPr/>
          </p:nvSpPr>
          <p:spPr>
            <a:xfrm>
              <a:off x="4304794" y="3897479"/>
              <a:ext cx="229175" cy="288147"/>
            </a:xfrm>
            <a:custGeom>
              <a:avLst/>
              <a:gdLst/>
              <a:ahLst/>
              <a:cxnLst/>
              <a:rect l="0" t="0" r="0" b="0"/>
              <a:pathLst>
                <a:path w="229175" h="288147">
                  <a:moveTo>
                    <a:pt x="53747" y="204771"/>
                  </a:moveTo>
                  <a:lnTo>
                    <a:pt x="229174" y="288146"/>
                  </a:lnTo>
                  <a:lnTo>
                    <a:pt x="229174" y="288146"/>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4" name="任意多边形 593"/>
            <p:cNvSpPr/>
            <p:nvPr/>
          </p:nvSpPr>
          <p:spPr>
            <a:xfrm>
              <a:off x="4183114" y="3897479"/>
              <a:ext cx="175428" cy="204772"/>
            </a:xfrm>
            <a:custGeom>
              <a:avLst/>
              <a:gdLst/>
              <a:ahLst/>
              <a:cxnLst/>
              <a:rect l="0" t="0" r="0" b="0"/>
              <a:pathLst>
                <a:path w="175428" h="204772">
                  <a:moveTo>
                    <a:pt x="0" y="121396"/>
                  </a:moveTo>
                  <a:lnTo>
                    <a:pt x="175427" y="204771"/>
                  </a:lnTo>
                  <a:lnTo>
                    <a:pt x="175427" y="204771"/>
                  </a:lnTo>
                  <a:lnTo>
                    <a:pt x="12168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5" name="任意多边形 594"/>
            <p:cNvSpPr/>
            <p:nvPr/>
          </p:nvSpPr>
          <p:spPr>
            <a:xfrm>
              <a:off x="4129367" y="3814104"/>
              <a:ext cx="175428" cy="204772"/>
            </a:xfrm>
            <a:custGeom>
              <a:avLst/>
              <a:gdLst/>
              <a:ahLst/>
              <a:cxnLst/>
              <a:rect l="0" t="0" r="0" b="0"/>
              <a:pathLst>
                <a:path w="175428" h="204772">
                  <a:moveTo>
                    <a:pt x="0" y="0"/>
                  </a:moveTo>
                  <a:lnTo>
                    <a:pt x="53747" y="204771"/>
                  </a:lnTo>
                  <a:lnTo>
                    <a:pt x="53747" y="204771"/>
                  </a:lnTo>
                  <a:lnTo>
                    <a:pt x="175427" y="8337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6" name="任意多边形 595"/>
            <p:cNvSpPr/>
            <p:nvPr/>
          </p:nvSpPr>
          <p:spPr>
            <a:xfrm>
              <a:off x="3767167" y="3852125"/>
              <a:ext cx="240521" cy="183034"/>
            </a:xfrm>
            <a:custGeom>
              <a:avLst/>
              <a:gdLst/>
              <a:ahLst/>
              <a:cxnLst/>
              <a:rect l="0" t="0" r="0" b="0"/>
              <a:pathLst>
                <a:path w="240521" h="183034">
                  <a:moveTo>
                    <a:pt x="65093" y="0"/>
                  </a:moveTo>
                  <a:lnTo>
                    <a:pt x="0" y="183033"/>
                  </a:lnTo>
                  <a:lnTo>
                    <a:pt x="0" y="183033"/>
                  </a:lnTo>
                  <a:lnTo>
                    <a:pt x="240520" y="8337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7" name="任意多边形 596"/>
            <p:cNvSpPr/>
            <p:nvPr/>
          </p:nvSpPr>
          <p:spPr>
            <a:xfrm>
              <a:off x="3767167" y="3935500"/>
              <a:ext cx="255602" cy="149815"/>
            </a:xfrm>
            <a:custGeom>
              <a:avLst/>
              <a:gdLst/>
              <a:ahLst/>
              <a:cxnLst/>
              <a:rect l="0" t="0" r="0" b="0"/>
              <a:pathLst>
                <a:path w="255602" h="149815">
                  <a:moveTo>
                    <a:pt x="0" y="99658"/>
                  </a:moveTo>
                  <a:lnTo>
                    <a:pt x="255601" y="149814"/>
                  </a:lnTo>
                  <a:lnTo>
                    <a:pt x="255601" y="149814"/>
                  </a:lnTo>
                  <a:lnTo>
                    <a:pt x="24052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8" name="任意多边形 597"/>
            <p:cNvSpPr/>
            <p:nvPr/>
          </p:nvSpPr>
          <p:spPr>
            <a:xfrm>
              <a:off x="4007687" y="3935500"/>
              <a:ext cx="175428" cy="149815"/>
            </a:xfrm>
            <a:custGeom>
              <a:avLst/>
              <a:gdLst/>
              <a:ahLst/>
              <a:cxnLst/>
              <a:rect l="0" t="0" r="0" b="0"/>
              <a:pathLst>
                <a:path w="175428" h="149815">
                  <a:moveTo>
                    <a:pt x="15081" y="149814"/>
                  </a:moveTo>
                  <a:lnTo>
                    <a:pt x="175427" y="83375"/>
                  </a:lnTo>
                  <a:lnTo>
                    <a:pt x="175427" y="83375"/>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9" name="任意多边形 598"/>
            <p:cNvSpPr/>
            <p:nvPr/>
          </p:nvSpPr>
          <p:spPr>
            <a:xfrm>
              <a:off x="4007687" y="3847324"/>
              <a:ext cx="175428" cy="171552"/>
            </a:xfrm>
            <a:custGeom>
              <a:avLst/>
              <a:gdLst/>
              <a:ahLst/>
              <a:cxnLst/>
              <a:rect l="0" t="0" r="0" b="0"/>
              <a:pathLst>
                <a:path w="175428" h="171552">
                  <a:moveTo>
                    <a:pt x="175427" y="171551"/>
                  </a:moveTo>
                  <a:lnTo>
                    <a:pt x="41507" y="0"/>
                  </a:lnTo>
                  <a:lnTo>
                    <a:pt x="41507" y="0"/>
                  </a:lnTo>
                  <a:lnTo>
                    <a:pt x="0" y="8817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0" name="任意多边形 599"/>
            <p:cNvSpPr/>
            <p:nvPr/>
          </p:nvSpPr>
          <p:spPr>
            <a:xfrm>
              <a:off x="3752202" y="3647354"/>
              <a:ext cx="41392" cy="162648"/>
            </a:xfrm>
            <a:custGeom>
              <a:avLst/>
              <a:gdLst/>
              <a:ahLst/>
              <a:cxnLst/>
              <a:rect l="0" t="0" r="0" b="0"/>
              <a:pathLst>
                <a:path w="41392" h="162648">
                  <a:moveTo>
                    <a:pt x="0" y="162647"/>
                  </a:moveTo>
                  <a:lnTo>
                    <a:pt x="41391" y="149814"/>
                  </a:lnTo>
                  <a:lnTo>
                    <a:pt x="41391" y="149814"/>
                  </a:lnTo>
                  <a:lnTo>
                    <a:pt x="26311"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1" name="任意多边形 600"/>
            <p:cNvSpPr/>
            <p:nvPr/>
          </p:nvSpPr>
          <p:spPr>
            <a:xfrm>
              <a:off x="4016364" y="3668021"/>
              <a:ext cx="113004" cy="179304"/>
            </a:xfrm>
            <a:custGeom>
              <a:avLst/>
              <a:gdLst/>
              <a:ahLst/>
              <a:cxnLst/>
              <a:rect l="0" t="0" r="0" b="0"/>
              <a:pathLst>
                <a:path w="113004" h="179304">
                  <a:moveTo>
                    <a:pt x="32830" y="179303"/>
                  </a:moveTo>
                  <a:lnTo>
                    <a:pt x="113003" y="146083"/>
                  </a:lnTo>
                  <a:lnTo>
                    <a:pt x="113003" y="146083"/>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2" name="任意多边形 601"/>
            <p:cNvSpPr/>
            <p:nvPr/>
          </p:nvSpPr>
          <p:spPr>
            <a:xfrm>
              <a:off x="3953940" y="3668021"/>
              <a:ext cx="95255" cy="179304"/>
            </a:xfrm>
            <a:custGeom>
              <a:avLst/>
              <a:gdLst/>
              <a:ahLst/>
              <a:cxnLst/>
              <a:rect l="0" t="0" r="0" b="0"/>
              <a:pathLst>
                <a:path w="95255" h="179304">
                  <a:moveTo>
                    <a:pt x="0" y="62708"/>
                  </a:moveTo>
                  <a:lnTo>
                    <a:pt x="95254" y="179303"/>
                  </a:lnTo>
                  <a:lnTo>
                    <a:pt x="95254" y="179303"/>
                  </a:lnTo>
                  <a:lnTo>
                    <a:pt x="6242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3" name="任意多边形 602"/>
            <p:cNvSpPr/>
            <p:nvPr/>
          </p:nvSpPr>
          <p:spPr>
            <a:xfrm>
              <a:off x="4016364" y="3609333"/>
              <a:ext cx="113004" cy="204772"/>
            </a:xfrm>
            <a:custGeom>
              <a:avLst/>
              <a:gdLst/>
              <a:ahLst/>
              <a:cxnLst/>
              <a:rect l="0" t="0" r="0" b="0"/>
              <a:pathLst>
                <a:path w="113004" h="204772">
                  <a:moveTo>
                    <a:pt x="113003" y="204771"/>
                  </a:moveTo>
                  <a:lnTo>
                    <a:pt x="59255" y="0"/>
                  </a:lnTo>
                  <a:lnTo>
                    <a:pt x="59255" y="0"/>
                  </a:lnTo>
                  <a:lnTo>
                    <a:pt x="0" y="5868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4" name="任意多边形 603"/>
            <p:cNvSpPr/>
            <p:nvPr/>
          </p:nvSpPr>
          <p:spPr>
            <a:xfrm>
              <a:off x="3900192" y="3525958"/>
              <a:ext cx="175428" cy="142064"/>
            </a:xfrm>
            <a:custGeom>
              <a:avLst/>
              <a:gdLst/>
              <a:ahLst/>
              <a:cxnLst/>
              <a:rect l="0" t="0" r="0" b="0"/>
              <a:pathLst>
                <a:path w="175428" h="142064">
                  <a:moveTo>
                    <a:pt x="175427" y="83375"/>
                  </a:moveTo>
                  <a:lnTo>
                    <a:pt x="0" y="0"/>
                  </a:lnTo>
                  <a:lnTo>
                    <a:pt x="0" y="0"/>
                  </a:lnTo>
                  <a:lnTo>
                    <a:pt x="116172" y="14206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5" name="任意多边形 604"/>
            <p:cNvSpPr/>
            <p:nvPr/>
          </p:nvSpPr>
          <p:spPr>
            <a:xfrm>
              <a:off x="3832260" y="3760073"/>
              <a:ext cx="175428" cy="175428"/>
            </a:xfrm>
            <a:custGeom>
              <a:avLst/>
              <a:gdLst/>
              <a:ahLst/>
              <a:cxnLst/>
              <a:rect l="0" t="0" r="0" b="0"/>
              <a:pathLst>
                <a:path w="175428" h="175428">
                  <a:moveTo>
                    <a:pt x="0" y="92052"/>
                  </a:moveTo>
                  <a:lnTo>
                    <a:pt x="175427" y="175427"/>
                  </a:lnTo>
                  <a:lnTo>
                    <a:pt x="175427" y="175427"/>
                  </a:lnTo>
                  <a:lnTo>
                    <a:pt x="9205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6" name="任意多边形 605"/>
            <p:cNvSpPr/>
            <p:nvPr/>
          </p:nvSpPr>
          <p:spPr>
            <a:xfrm>
              <a:off x="3924312" y="3760073"/>
              <a:ext cx="124883" cy="175428"/>
            </a:xfrm>
            <a:custGeom>
              <a:avLst/>
              <a:gdLst/>
              <a:ahLst/>
              <a:cxnLst/>
              <a:rect l="0" t="0" r="0" b="0"/>
              <a:pathLst>
                <a:path w="124883" h="175428">
                  <a:moveTo>
                    <a:pt x="83375" y="175427"/>
                  </a:moveTo>
                  <a:lnTo>
                    <a:pt x="124882" y="87251"/>
                  </a:lnTo>
                  <a:lnTo>
                    <a:pt x="124882" y="87251"/>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7" name="任意多边形 606"/>
            <p:cNvSpPr/>
            <p:nvPr/>
          </p:nvSpPr>
          <p:spPr>
            <a:xfrm>
              <a:off x="3793593" y="3760073"/>
              <a:ext cx="130720" cy="92053"/>
            </a:xfrm>
            <a:custGeom>
              <a:avLst/>
              <a:gdLst/>
              <a:ahLst/>
              <a:cxnLst/>
              <a:rect l="0" t="0" r="0" b="0"/>
              <a:pathLst>
                <a:path w="130720" h="92053">
                  <a:moveTo>
                    <a:pt x="0" y="37095"/>
                  </a:moveTo>
                  <a:lnTo>
                    <a:pt x="38667" y="92052"/>
                  </a:lnTo>
                  <a:lnTo>
                    <a:pt x="38667" y="92052"/>
                  </a:lnTo>
                  <a:lnTo>
                    <a:pt x="13071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8" name="任意多边形 607"/>
            <p:cNvSpPr/>
            <p:nvPr/>
          </p:nvSpPr>
          <p:spPr>
            <a:xfrm>
              <a:off x="3924312" y="3730729"/>
              <a:ext cx="124883" cy="116596"/>
            </a:xfrm>
            <a:custGeom>
              <a:avLst/>
              <a:gdLst/>
              <a:ahLst/>
              <a:cxnLst/>
              <a:rect l="0" t="0" r="0" b="0"/>
              <a:pathLst>
                <a:path w="124883" h="116596">
                  <a:moveTo>
                    <a:pt x="124882" y="116595"/>
                  </a:moveTo>
                  <a:lnTo>
                    <a:pt x="29628" y="0"/>
                  </a:lnTo>
                  <a:lnTo>
                    <a:pt x="29628" y="0"/>
                  </a:lnTo>
                  <a:lnTo>
                    <a:pt x="0" y="2934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9" name="任意多边形 608"/>
            <p:cNvSpPr/>
            <p:nvPr/>
          </p:nvSpPr>
          <p:spPr>
            <a:xfrm>
              <a:off x="3778513" y="3647354"/>
              <a:ext cx="175428" cy="112720"/>
            </a:xfrm>
            <a:custGeom>
              <a:avLst/>
              <a:gdLst/>
              <a:ahLst/>
              <a:cxnLst/>
              <a:rect l="0" t="0" r="0" b="0"/>
              <a:pathLst>
                <a:path w="175428" h="112720">
                  <a:moveTo>
                    <a:pt x="175427" y="83375"/>
                  </a:moveTo>
                  <a:lnTo>
                    <a:pt x="0" y="0"/>
                  </a:lnTo>
                  <a:lnTo>
                    <a:pt x="0" y="0"/>
                  </a:lnTo>
                  <a:lnTo>
                    <a:pt x="145799" y="11271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0" name="任意多边形 609"/>
            <p:cNvSpPr/>
            <p:nvPr/>
          </p:nvSpPr>
          <p:spPr>
            <a:xfrm>
              <a:off x="3778513" y="3647354"/>
              <a:ext cx="145800" cy="149815"/>
            </a:xfrm>
            <a:custGeom>
              <a:avLst/>
              <a:gdLst/>
              <a:ahLst/>
              <a:cxnLst/>
              <a:rect l="0" t="0" r="0" b="0"/>
              <a:pathLst>
                <a:path w="145800" h="149815">
                  <a:moveTo>
                    <a:pt x="0" y="0"/>
                  </a:moveTo>
                  <a:lnTo>
                    <a:pt x="15080" y="149814"/>
                  </a:lnTo>
                  <a:lnTo>
                    <a:pt x="15080" y="149814"/>
                  </a:lnTo>
                  <a:lnTo>
                    <a:pt x="145799" y="11271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1" name="任意多边形 610"/>
            <p:cNvSpPr/>
            <p:nvPr/>
          </p:nvSpPr>
          <p:spPr>
            <a:xfrm>
              <a:off x="3778513" y="3555302"/>
              <a:ext cx="92053" cy="92053"/>
            </a:xfrm>
            <a:custGeom>
              <a:avLst/>
              <a:gdLst/>
              <a:ahLst/>
              <a:cxnLst/>
              <a:rect l="0" t="0" r="0" b="0"/>
              <a:pathLst>
                <a:path w="92053" h="92053">
                  <a:moveTo>
                    <a:pt x="41506" y="3875"/>
                  </a:moveTo>
                  <a:lnTo>
                    <a:pt x="0" y="92052"/>
                  </a:lnTo>
                  <a:lnTo>
                    <a:pt x="0" y="92052"/>
                  </a:lnTo>
                  <a:lnTo>
                    <a:pt x="9205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2" name="任意多边形 611"/>
            <p:cNvSpPr/>
            <p:nvPr/>
          </p:nvSpPr>
          <p:spPr>
            <a:xfrm>
              <a:off x="3778513" y="3555302"/>
              <a:ext cx="175428" cy="175428"/>
            </a:xfrm>
            <a:custGeom>
              <a:avLst/>
              <a:gdLst/>
              <a:ahLst/>
              <a:cxnLst/>
              <a:rect l="0" t="0" r="0" b="0"/>
              <a:pathLst>
                <a:path w="175428" h="175428">
                  <a:moveTo>
                    <a:pt x="0" y="92052"/>
                  </a:moveTo>
                  <a:lnTo>
                    <a:pt x="175427" y="175427"/>
                  </a:lnTo>
                  <a:lnTo>
                    <a:pt x="175427" y="175427"/>
                  </a:lnTo>
                  <a:lnTo>
                    <a:pt x="9205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3" name="任意多边形 612"/>
            <p:cNvSpPr/>
            <p:nvPr/>
          </p:nvSpPr>
          <p:spPr>
            <a:xfrm>
              <a:off x="3870565" y="3555302"/>
              <a:ext cx="145800" cy="175428"/>
            </a:xfrm>
            <a:custGeom>
              <a:avLst/>
              <a:gdLst/>
              <a:ahLst/>
              <a:cxnLst/>
              <a:rect l="0" t="0" r="0" b="0"/>
              <a:pathLst>
                <a:path w="145800" h="175428">
                  <a:moveTo>
                    <a:pt x="83375" y="175427"/>
                  </a:moveTo>
                  <a:lnTo>
                    <a:pt x="145799" y="112719"/>
                  </a:lnTo>
                  <a:lnTo>
                    <a:pt x="145799" y="112719"/>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4" name="任意多边形 613"/>
            <p:cNvSpPr/>
            <p:nvPr/>
          </p:nvSpPr>
          <p:spPr>
            <a:xfrm>
              <a:off x="3870565" y="3525958"/>
              <a:ext cx="145800" cy="142064"/>
            </a:xfrm>
            <a:custGeom>
              <a:avLst/>
              <a:gdLst/>
              <a:ahLst/>
              <a:cxnLst/>
              <a:rect l="0" t="0" r="0" b="0"/>
              <a:pathLst>
                <a:path w="145800" h="142064">
                  <a:moveTo>
                    <a:pt x="145799" y="142063"/>
                  </a:moveTo>
                  <a:lnTo>
                    <a:pt x="29627" y="0"/>
                  </a:lnTo>
                  <a:lnTo>
                    <a:pt x="29627" y="0"/>
                  </a:lnTo>
                  <a:lnTo>
                    <a:pt x="0" y="2934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5" name="任意多边形 614"/>
            <p:cNvSpPr/>
            <p:nvPr/>
          </p:nvSpPr>
          <p:spPr>
            <a:xfrm>
              <a:off x="3900192" y="3463250"/>
              <a:ext cx="175428" cy="146084"/>
            </a:xfrm>
            <a:custGeom>
              <a:avLst/>
              <a:gdLst/>
              <a:ahLst/>
              <a:cxnLst/>
              <a:rect l="0" t="0" r="0" b="0"/>
              <a:pathLst>
                <a:path w="175428" h="146084">
                  <a:moveTo>
                    <a:pt x="0" y="62708"/>
                  </a:moveTo>
                  <a:lnTo>
                    <a:pt x="175427" y="146083"/>
                  </a:lnTo>
                  <a:lnTo>
                    <a:pt x="175427" y="146083"/>
                  </a:lnTo>
                  <a:lnTo>
                    <a:pt x="62425"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6" name="任意多边形 615"/>
            <p:cNvSpPr/>
            <p:nvPr/>
          </p:nvSpPr>
          <p:spPr>
            <a:xfrm>
              <a:off x="4075619" y="3575969"/>
              <a:ext cx="53749" cy="238136"/>
            </a:xfrm>
            <a:custGeom>
              <a:avLst/>
              <a:gdLst/>
              <a:ahLst/>
              <a:cxnLst/>
              <a:rect l="0" t="0" r="0" b="0"/>
              <a:pathLst>
                <a:path w="53749" h="238136">
                  <a:moveTo>
                    <a:pt x="0" y="33364"/>
                  </a:moveTo>
                  <a:lnTo>
                    <a:pt x="53748" y="238135"/>
                  </a:lnTo>
                  <a:lnTo>
                    <a:pt x="53748" y="238135"/>
                  </a:lnTo>
                  <a:lnTo>
                    <a:pt x="3279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7" name="任意多边形 616"/>
            <p:cNvSpPr/>
            <p:nvPr/>
          </p:nvSpPr>
          <p:spPr>
            <a:xfrm>
              <a:off x="4108416" y="3575969"/>
              <a:ext cx="196379" cy="321511"/>
            </a:xfrm>
            <a:custGeom>
              <a:avLst/>
              <a:gdLst/>
              <a:ahLst/>
              <a:cxnLst/>
              <a:rect l="0" t="0" r="0" b="0"/>
              <a:pathLst>
                <a:path w="196379" h="321511">
                  <a:moveTo>
                    <a:pt x="20951" y="238135"/>
                  </a:moveTo>
                  <a:lnTo>
                    <a:pt x="196378" y="321510"/>
                  </a:lnTo>
                  <a:lnTo>
                    <a:pt x="196378" y="32151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8" name="任意多边形 617"/>
            <p:cNvSpPr/>
            <p:nvPr/>
          </p:nvSpPr>
          <p:spPr>
            <a:xfrm>
              <a:off x="4108416" y="3483917"/>
              <a:ext cx="196379" cy="413563"/>
            </a:xfrm>
            <a:custGeom>
              <a:avLst/>
              <a:gdLst/>
              <a:ahLst/>
              <a:cxnLst/>
              <a:rect l="0" t="0" r="0" b="0"/>
              <a:pathLst>
                <a:path w="196379" h="413563">
                  <a:moveTo>
                    <a:pt x="196378" y="413562"/>
                  </a:moveTo>
                  <a:lnTo>
                    <a:pt x="92052" y="0"/>
                  </a:lnTo>
                  <a:lnTo>
                    <a:pt x="92052" y="0"/>
                  </a:lnTo>
                  <a:lnTo>
                    <a:pt x="0" y="9205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9" name="任意多边形 618"/>
            <p:cNvSpPr/>
            <p:nvPr/>
          </p:nvSpPr>
          <p:spPr>
            <a:xfrm>
              <a:off x="3962617" y="3463250"/>
              <a:ext cx="145800" cy="146084"/>
            </a:xfrm>
            <a:custGeom>
              <a:avLst/>
              <a:gdLst/>
              <a:ahLst/>
              <a:cxnLst/>
              <a:rect l="0" t="0" r="0" b="0"/>
              <a:pathLst>
                <a:path w="145800" h="146084">
                  <a:moveTo>
                    <a:pt x="0" y="0"/>
                  </a:moveTo>
                  <a:lnTo>
                    <a:pt x="113002" y="146083"/>
                  </a:lnTo>
                  <a:lnTo>
                    <a:pt x="113002" y="146083"/>
                  </a:lnTo>
                  <a:lnTo>
                    <a:pt x="145799" y="11271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0" name="任意多边形 619"/>
            <p:cNvSpPr/>
            <p:nvPr/>
          </p:nvSpPr>
          <p:spPr>
            <a:xfrm>
              <a:off x="3475334" y="2729959"/>
              <a:ext cx="115512" cy="60024"/>
            </a:xfrm>
            <a:custGeom>
              <a:avLst/>
              <a:gdLst/>
              <a:ahLst/>
              <a:cxnLst/>
              <a:rect l="0" t="0" r="0" b="0"/>
              <a:pathLst>
                <a:path w="115512" h="60024">
                  <a:moveTo>
                    <a:pt x="96178" y="60023"/>
                  </a:moveTo>
                  <a:lnTo>
                    <a:pt x="115511" y="0"/>
                  </a:lnTo>
                  <a:lnTo>
                    <a:pt x="115511" y="0"/>
                  </a:lnTo>
                  <a:lnTo>
                    <a:pt x="0" y="985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1" name="任意多边形 620"/>
            <p:cNvSpPr/>
            <p:nvPr/>
          </p:nvSpPr>
          <p:spPr>
            <a:xfrm>
              <a:off x="3475334" y="2638441"/>
              <a:ext cx="115512" cy="101376"/>
            </a:xfrm>
            <a:custGeom>
              <a:avLst/>
              <a:gdLst/>
              <a:ahLst/>
              <a:cxnLst/>
              <a:rect l="0" t="0" r="0" b="0"/>
              <a:pathLst>
                <a:path w="115512" h="101376">
                  <a:moveTo>
                    <a:pt x="115511" y="91518"/>
                  </a:moveTo>
                  <a:lnTo>
                    <a:pt x="82965" y="0"/>
                  </a:lnTo>
                  <a:lnTo>
                    <a:pt x="82965" y="0"/>
                  </a:lnTo>
                  <a:lnTo>
                    <a:pt x="0" y="10137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2" name="任意多边形 621"/>
            <p:cNvSpPr/>
            <p:nvPr/>
          </p:nvSpPr>
          <p:spPr>
            <a:xfrm>
              <a:off x="3460662" y="2638441"/>
              <a:ext cx="97638" cy="101376"/>
            </a:xfrm>
            <a:custGeom>
              <a:avLst/>
              <a:gdLst/>
              <a:ahLst/>
              <a:cxnLst/>
              <a:rect l="0" t="0" r="0" b="0"/>
              <a:pathLst>
                <a:path w="97638" h="101376">
                  <a:moveTo>
                    <a:pt x="97637" y="0"/>
                  </a:moveTo>
                  <a:lnTo>
                    <a:pt x="0" y="91518"/>
                  </a:lnTo>
                  <a:lnTo>
                    <a:pt x="0" y="91518"/>
                  </a:lnTo>
                  <a:lnTo>
                    <a:pt x="14672" y="10137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3" name="任意多边形 622"/>
            <p:cNvSpPr/>
            <p:nvPr/>
          </p:nvSpPr>
          <p:spPr>
            <a:xfrm>
              <a:off x="3475334" y="2739816"/>
              <a:ext cx="96179" cy="141685"/>
            </a:xfrm>
            <a:custGeom>
              <a:avLst/>
              <a:gdLst/>
              <a:ahLst/>
              <a:cxnLst/>
              <a:rect l="0" t="0" r="0" b="0"/>
              <a:pathLst>
                <a:path w="96179" h="141685">
                  <a:moveTo>
                    <a:pt x="63632" y="141684"/>
                  </a:moveTo>
                  <a:lnTo>
                    <a:pt x="96178" y="50166"/>
                  </a:lnTo>
                  <a:lnTo>
                    <a:pt x="96178" y="50166"/>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4" name="任意多边形 623"/>
            <p:cNvSpPr/>
            <p:nvPr/>
          </p:nvSpPr>
          <p:spPr>
            <a:xfrm>
              <a:off x="3411145" y="2739816"/>
              <a:ext cx="87735" cy="158295"/>
            </a:xfrm>
            <a:custGeom>
              <a:avLst/>
              <a:gdLst/>
              <a:ahLst/>
              <a:cxnLst/>
              <a:rect l="0" t="0" r="0" b="0"/>
              <a:pathLst>
                <a:path w="87735" h="158295">
                  <a:moveTo>
                    <a:pt x="0" y="116585"/>
                  </a:moveTo>
                  <a:lnTo>
                    <a:pt x="87734" y="158294"/>
                  </a:lnTo>
                  <a:lnTo>
                    <a:pt x="87734" y="158294"/>
                  </a:lnTo>
                  <a:lnTo>
                    <a:pt x="6418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5" name="任意多边形 624"/>
            <p:cNvSpPr/>
            <p:nvPr/>
          </p:nvSpPr>
          <p:spPr>
            <a:xfrm>
              <a:off x="3475334" y="2739816"/>
              <a:ext cx="63633" cy="158295"/>
            </a:xfrm>
            <a:custGeom>
              <a:avLst/>
              <a:gdLst/>
              <a:ahLst/>
              <a:cxnLst/>
              <a:rect l="0" t="0" r="0" b="0"/>
              <a:pathLst>
                <a:path w="63633" h="158295">
                  <a:moveTo>
                    <a:pt x="23545" y="158294"/>
                  </a:moveTo>
                  <a:lnTo>
                    <a:pt x="63632" y="141684"/>
                  </a:lnTo>
                  <a:lnTo>
                    <a:pt x="63632" y="141684"/>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6" name="任意多边形 625"/>
            <p:cNvSpPr/>
            <p:nvPr/>
          </p:nvSpPr>
          <p:spPr>
            <a:xfrm>
              <a:off x="3126715" y="2514378"/>
              <a:ext cx="78305" cy="165384"/>
            </a:xfrm>
            <a:custGeom>
              <a:avLst/>
              <a:gdLst/>
              <a:ahLst/>
              <a:cxnLst/>
              <a:rect l="0" t="0" r="0" b="0"/>
              <a:pathLst>
                <a:path w="78305" h="165384">
                  <a:moveTo>
                    <a:pt x="0" y="13842"/>
                  </a:moveTo>
                  <a:lnTo>
                    <a:pt x="78304" y="165383"/>
                  </a:lnTo>
                  <a:lnTo>
                    <a:pt x="78304" y="165383"/>
                  </a:lnTo>
                  <a:lnTo>
                    <a:pt x="5702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7" name="任意多边形 626"/>
            <p:cNvSpPr/>
            <p:nvPr/>
          </p:nvSpPr>
          <p:spPr>
            <a:xfrm>
              <a:off x="3126715" y="2493316"/>
              <a:ext cx="57021" cy="34905"/>
            </a:xfrm>
            <a:custGeom>
              <a:avLst/>
              <a:gdLst/>
              <a:ahLst/>
              <a:cxnLst/>
              <a:rect l="0" t="0" r="0" b="0"/>
              <a:pathLst>
                <a:path w="57021" h="34905">
                  <a:moveTo>
                    <a:pt x="16991" y="0"/>
                  </a:moveTo>
                  <a:lnTo>
                    <a:pt x="0" y="34904"/>
                  </a:lnTo>
                  <a:lnTo>
                    <a:pt x="0" y="34904"/>
                  </a:lnTo>
                  <a:lnTo>
                    <a:pt x="57020" y="2106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8" name="任意多边形 627"/>
            <p:cNvSpPr/>
            <p:nvPr/>
          </p:nvSpPr>
          <p:spPr>
            <a:xfrm>
              <a:off x="3690170" y="2944136"/>
              <a:ext cx="16611" cy="55013"/>
            </a:xfrm>
            <a:custGeom>
              <a:avLst/>
              <a:gdLst/>
              <a:ahLst/>
              <a:cxnLst/>
              <a:rect l="0" t="0" r="0" b="0"/>
              <a:pathLst>
                <a:path w="16611" h="55013">
                  <a:moveTo>
                    <a:pt x="16610" y="40086"/>
                  </a:moveTo>
                  <a:lnTo>
                    <a:pt x="0" y="0"/>
                  </a:lnTo>
                  <a:lnTo>
                    <a:pt x="0" y="0"/>
                  </a:lnTo>
                  <a:lnTo>
                    <a:pt x="1932" y="5501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9" name="任意多边形 628"/>
            <p:cNvSpPr/>
            <p:nvPr/>
          </p:nvSpPr>
          <p:spPr>
            <a:xfrm>
              <a:off x="3846445" y="3258479"/>
              <a:ext cx="172741" cy="62709"/>
            </a:xfrm>
            <a:custGeom>
              <a:avLst/>
              <a:gdLst/>
              <a:ahLst/>
              <a:cxnLst/>
              <a:rect l="0" t="0" r="0" b="0"/>
              <a:pathLst>
                <a:path w="172741" h="62709">
                  <a:moveTo>
                    <a:pt x="62424" y="0"/>
                  </a:moveTo>
                  <a:lnTo>
                    <a:pt x="0" y="62708"/>
                  </a:lnTo>
                  <a:lnTo>
                    <a:pt x="0" y="62708"/>
                  </a:lnTo>
                  <a:lnTo>
                    <a:pt x="172740" y="3941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0" name="任意多边形 629"/>
            <p:cNvSpPr/>
            <p:nvPr/>
          </p:nvSpPr>
          <p:spPr>
            <a:xfrm>
              <a:off x="3846445" y="3297892"/>
              <a:ext cx="172741" cy="165359"/>
            </a:xfrm>
            <a:custGeom>
              <a:avLst/>
              <a:gdLst/>
              <a:ahLst/>
              <a:cxnLst/>
              <a:rect l="0" t="0" r="0" b="0"/>
              <a:pathLst>
                <a:path w="172741" h="165359">
                  <a:moveTo>
                    <a:pt x="0" y="23295"/>
                  </a:moveTo>
                  <a:lnTo>
                    <a:pt x="116172" y="165358"/>
                  </a:lnTo>
                  <a:lnTo>
                    <a:pt x="116172" y="165358"/>
                  </a:lnTo>
                  <a:lnTo>
                    <a:pt x="17274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1" name="任意多边形 630"/>
            <p:cNvSpPr/>
            <p:nvPr/>
          </p:nvSpPr>
          <p:spPr>
            <a:xfrm>
              <a:off x="4019185" y="3130678"/>
              <a:ext cx="135143" cy="240521"/>
            </a:xfrm>
            <a:custGeom>
              <a:avLst/>
              <a:gdLst/>
              <a:ahLst/>
              <a:cxnLst/>
              <a:rect l="0" t="0" r="0" b="0"/>
              <a:pathLst>
                <a:path w="135143" h="240521">
                  <a:moveTo>
                    <a:pt x="35484" y="240520"/>
                  </a:moveTo>
                  <a:lnTo>
                    <a:pt x="135142" y="0"/>
                  </a:lnTo>
                  <a:lnTo>
                    <a:pt x="135142" y="0"/>
                  </a:lnTo>
                  <a:lnTo>
                    <a:pt x="0" y="16721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2" name="任意多边形 631"/>
            <p:cNvSpPr/>
            <p:nvPr/>
          </p:nvSpPr>
          <p:spPr>
            <a:xfrm>
              <a:off x="3962617" y="3297892"/>
              <a:ext cx="92053" cy="165359"/>
            </a:xfrm>
            <a:custGeom>
              <a:avLst/>
              <a:gdLst/>
              <a:ahLst/>
              <a:cxnLst/>
              <a:rect l="0" t="0" r="0" b="0"/>
              <a:pathLst>
                <a:path w="92053" h="165359">
                  <a:moveTo>
                    <a:pt x="0" y="165358"/>
                  </a:moveTo>
                  <a:lnTo>
                    <a:pt x="92052" y="73306"/>
                  </a:lnTo>
                  <a:lnTo>
                    <a:pt x="92052" y="73306"/>
                  </a:lnTo>
                  <a:lnTo>
                    <a:pt x="5656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3" name="任意多边形 632"/>
            <p:cNvSpPr/>
            <p:nvPr/>
          </p:nvSpPr>
          <p:spPr>
            <a:xfrm>
              <a:off x="3908869" y="3241532"/>
              <a:ext cx="110317" cy="56361"/>
            </a:xfrm>
            <a:custGeom>
              <a:avLst/>
              <a:gdLst/>
              <a:ahLst/>
              <a:cxnLst/>
              <a:rect l="0" t="0" r="0" b="0"/>
              <a:pathLst>
                <a:path w="110317" h="56361">
                  <a:moveTo>
                    <a:pt x="0" y="16947"/>
                  </a:moveTo>
                  <a:lnTo>
                    <a:pt x="110316" y="56360"/>
                  </a:lnTo>
                  <a:lnTo>
                    <a:pt x="110316" y="56360"/>
                  </a:lnTo>
                  <a:lnTo>
                    <a:pt x="3741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4" name="任意多边形 633"/>
            <p:cNvSpPr/>
            <p:nvPr/>
          </p:nvSpPr>
          <p:spPr>
            <a:xfrm>
              <a:off x="4127568" y="3163224"/>
              <a:ext cx="205779" cy="320694"/>
            </a:xfrm>
            <a:custGeom>
              <a:avLst/>
              <a:gdLst/>
              <a:ahLst/>
              <a:cxnLst/>
              <a:rect l="0" t="0" r="0" b="0"/>
              <a:pathLst>
                <a:path w="205779" h="320694">
                  <a:moveTo>
                    <a:pt x="72900" y="320693"/>
                  </a:moveTo>
                  <a:lnTo>
                    <a:pt x="205778" y="0"/>
                  </a:lnTo>
                  <a:lnTo>
                    <a:pt x="205778" y="0"/>
                  </a:lnTo>
                  <a:lnTo>
                    <a:pt x="0" y="26433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5" name="任意多边形 634"/>
            <p:cNvSpPr/>
            <p:nvPr/>
          </p:nvSpPr>
          <p:spPr>
            <a:xfrm>
              <a:off x="4127568" y="3130678"/>
              <a:ext cx="205779" cy="296880"/>
            </a:xfrm>
            <a:custGeom>
              <a:avLst/>
              <a:gdLst/>
              <a:ahLst/>
              <a:cxnLst/>
              <a:rect l="0" t="0" r="0" b="0"/>
              <a:pathLst>
                <a:path w="205779" h="296880">
                  <a:moveTo>
                    <a:pt x="205778" y="32546"/>
                  </a:moveTo>
                  <a:lnTo>
                    <a:pt x="26759" y="0"/>
                  </a:lnTo>
                  <a:lnTo>
                    <a:pt x="26759" y="0"/>
                  </a:lnTo>
                  <a:lnTo>
                    <a:pt x="0" y="29687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6" name="任意多边形 635"/>
            <p:cNvSpPr/>
            <p:nvPr/>
          </p:nvSpPr>
          <p:spPr>
            <a:xfrm>
              <a:off x="4054669" y="3130678"/>
              <a:ext cx="99659" cy="296880"/>
            </a:xfrm>
            <a:custGeom>
              <a:avLst/>
              <a:gdLst/>
              <a:ahLst/>
              <a:cxnLst/>
              <a:rect l="0" t="0" r="0" b="0"/>
              <a:pathLst>
                <a:path w="99659" h="296880">
                  <a:moveTo>
                    <a:pt x="99658" y="0"/>
                  </a:moveTo>
                  <a:lnTo>
                    <a:pt x="0" y="240520"/>
                  </a:lnTo>
                  <a:lnTo>
                    <a:pt x="0" y="240520"/>
                  </a:lnTo>
                  <a:lnTo>
                    <a:pt x="72899" y="29687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7" name="任意多边形 636"/>
            <p:cNvSpPr/>
            <p:nvPr/>
          </p:nvSpPr>
          <p:spPr>
            <a:xfrm>
              <a:off x="4108416" y="3427557"/>
              <a:ext cx="92053" cy="148413"/>
            </a:xfrm>
            <a:custGeom>
              <a:avLst/>
              <a:gdLst/>
              <a:ahLst/>
              <a:cxnLst/>
              <a:rect l="0" t="0" r="0" b="0"/>
              <a:pathLst>
                <a:path w="92053" h="148413">
                  <a:moveTo>
                    <a:pt x="0" y="148412"/>
                  </a:moveTo>
                  <a:lnTo>
                    <a:pt x="92052" y="56360"/>
                  </a:lnTo>
                  <a:lnTo>
                    <a:pt x="92052" y="56360"/>
                  </a:lnTo>
                  <a:lnTo>
                    <a:pt x="1915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a:off x="3962617" y="3371198"/>
              <a:ext cx="164952" cy="92053"/>
            </a:xfrm>
            <a:custGeom>
              <a:avLst/>
              <a:gdLst/>
              <a:ahLst/>
              <a:cxnLst/>
              <a:rect l="0" t="0" r="0" b="0"/>
              <a:pathLst>
                <a:path w="164952" h="92053">
                  <a:moveTo>
                    <a:pt x="92052" y="0"/>
                  </a:moveTo>
                  <a:lnTo>
                    <a:pt x="0" y="92052"/>
                  </a:lnTo>
                  <a:lnTo>
                    <a:pt x="0" y="92052"/>
                  </a:lnTo>
                  <a:lnTo>
                    <a:pt x="164951" y="563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9" name="任意多边形 638"/>
            <p:cNvSpPr/>
            <p:nvPr/>
          </p:nvSpPr>
          <p:spPr>
            <a:xfrm>
              <a:off x="3962617" y="3427557"/>
              <a:ext cx="164952" cy="148413"/>
            </a:xfrm>
            <a:custGeom>
              <a:avLst/>
              <a:gdLst/>
              <a:ahLst/>
              <a:cxnLst/>
              <a:rect l="0" t="0" r="0" b="0"/>
              <a:pathLst>
                <a:path w="164952" h="148413">
                  <a:moveTo>
                    <a:pt x="0" y="35693"/>
                  </a:moveTo>
                  <a:lnTo>
                    <a:pt x="145799" y="148412"/>
                  </a:lnTo>
                  <a:lnTo>
                    <a:pt x="145799" y="148412"/>
                  </a:lnTo>
                  <a:lnTo>
                    <a:pt x="164951"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0" name="任意多边形 639"/>
            <p:cNvSpPr/>
            <p:nvPr/>
          </p:nvSpPr>
          <p:spPr>
            <a:xfrm>
              <a:off x="3656618" y="2856401"/>
              <a:ext cx="75241" cy="87736"/>
            </a:xfrm>
            <a:custGeom>
              <a:avLst/>
              <a:gdLst/>
              <a:ahLst/>
              <a:cxnLst/>
              <a:rect l="0" t="0" r="0" b="0"/>
              <a:pathLst>
                <a:path w="75241" h="87736">
                  <a:moveTo>
                    <a:pt x="33552" y="87735"/>
                  </a:moveTo>
                  <a:lnTo>
                    <a:pt x="75240" y="0"/>
                  </a:lnTo>
                  <a:lnTo>
                    <a:pt x="75240" y="0"/>
                  </a:lnTo>
                  <a:lnTo>
                    <a:pt x="0" y="6944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1" name="任意多边形 640"/>
            <p:cNvSpPr/>
            <p:nvPr/>
          </p:nvSpPr>
          <p:spPr>
            <a:xfrm>
              <a:off x="3644144" y="2856401"/>
              <a:ext cx="87715" cy="69441"/>
            </a:xfrm>
            <a:custGeom>
              <a:avLst/>
              <a:gdLst/>
              <a:ahLst/>
              <a:cxnLst/>
              <a:rect l="0" t="0" r="0" b="0"/>
              <a:pathLst>
                <a:path w="87715" h="69441">
                  <a:moveTo>
                    <a:pt x="87714" y="0"/>
                  </a:moveTo>
                  <a:lnTo>
                    <a:pt x="0" y="41709"/>
                  </a:lnTo>
                  <a:lnTo>
                    <a:pt x="0" y="41709"/>
                  </a:lnTo>
                  <a:lnTo>
                    <a:pt x="12474" y="6944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2" name="任意多边形 641"/>
            <p:cNvSpPr/>
            <p:nvPr/>
          </p:nvSpPr>
          <p:spPr>
            <a:xfrm>
              <a:off x="3604058" y="2881500"/>
              <a:ext cx="52561" cy="44342"/>
            </a:xfrm>
            <a:custGeom>
              <a:avLst/>
              <a:gdLst/>
              <a:ahLst/>
              <a:cxnLst/>
              <a:rect l="0" t="0" r="0" b="0"/>
              <a:pathLst>
                <a:path w="52561" h="44342">
                  <a:moveTo>
                    <a:pt x="40086" y="16610"/>
                  </a:moveTo>
                  <a:lnTo>
                    <a:pt x="0" y="0"/>
                  </a:lnTo>
                  <a:lnTo>
                    <a:pt x="0" y="0"/>
                  </a:lnTo>
                  <a:lnTo>
                    <a:pt x="52560" y="4434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3" name="任意多边形 642"/>
            <p:cNvSpPr/>
            <p:nvPr/>
          </p:nvSpPr>
          <p:spPr>
            <a:xfrm>
              <a:off x="3604058" y="2881500"/>
              <a:ext cx="52561" cy="151542"/>
            </a:xfrm>
            <a:custGeom>
              <a:avLst/>
              <a:gdLst/>
              <a:ahLst/>
              <a:cxnLst/>
              <a:rect l="0" t="0" r="0" b="0"/>
              <a:pathLst>
                <a:path w="52561" h="151542">
                  <a:moveTo>
                    <a:pt x="0" y="0"/>
                  </a:moveTo>
                  <a:lnTo>
                    <a:pt x="13213" y="151541"/>
                  </a:lnTo>
                  <a:lnTo>
                    <a:pt x="13213" y="151541"/>
                  </a:lnTo>
                  <a:lnTo>
                    <a:pt x="52560" y="4434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4" name="任意多边形 643"/>
            <p:cNvSpPr/>
            <p:nvPr/>
          </p:nvSpPr>
          <p:spPr>
            <a:xfrm>
              <a:off x="3617271" y="2925841"/>
              <a:ext cx="74832" cy="107201"/>
            </a:xfrm>
            <a:custGeom>
              <a:avLst/>
              <a:gdLst/>
              <a:ahLst/>
              <a:cxnLst/>
              <a:rect l="0" t="0" r="0" b="0"/>
              <a:pathLst>
                <a:path w="74832" h="107201">
                  <a:moveTo>
                    <a:pt x="0" y="107200"/>
                  </a:moveTo>
                  <a:lnTo>
                    <a:pt x="74831" y="73307"/>
                  </a:lnTo>
                  <a:lnTo>
                    <a:pt x="74831" y="73307"/>
                  </a:lnTo>
                  <a:lnTo>
                    <a:pt x="3934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5" name="任意多边形 644"/>
            <p:cNvSpPr/>
            <p:nvPr/>
          </p:nvSpPr>
          <p:spPr>
            <a:xfrm>
              <a:off x="3656618" y="2925841"/>
              <a:ext cx="35485" cy="73308"/>
            </a:xfrm>
            <a:custGeom>
              <a:avLst/>
              <a:gdLst/>
              <a:ahLst/>
              <a:cxnLst/>
              <a:rect l="0" t="0" r="0" b="0"/>
              <a:pathLst>
                <a:path w="35485" h="73308">
                  <a:moveTo>
                    <a:pt x="35484" y="73307"/>
                  </a:moveTo>
                  <a:lnTo>
                    <a:pt x="33552" y="18295"/>
                  </a:lnTo>
                  <a:lnTo>
                    <a:pt x="33552" y="18295"/>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6" name="任意多边形 645"/>
            <p:cNvSpPr/>
            <p:nvPr/>
          </p:nvSpPr>
          <p:spPr>
            <a:xfrm>
              <a:off x="3765001" y="2935403"/>
              <a:ext cx="31290" cy="130185"/>
            </a:xfrm>
            <a:custGeom>
              <a:avLst/>
              <a:gdLst/>
              <a:ahLst/>
              <a:cxnLst/>
              <a:rect l="0" t="0" r="0" b="0"/>
              <a:pathLst>
                <a:path w="31290" h="130185">
                  <a:moveTo>
                    <a:pt x="31289" y="130184"/>
                  </a:moveTo>
                  <a:lnTo>
                    <a:pt x="31289" y="0"/>
                  </a:lnTo>
                  <a:lnTo>
                    <a:pt x="31289" y="0"/>
                  </a:lnTo>
                  <a:lnTo>
                    <a:pt x="0" y="12010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7" name="任意多边形 646"/>
            <p:cNvSpPr/>
            <p:nvPr/>
          </p:nvSpPr>
          <p:spPr>
            <a:xfrm>
              <a:off x="3706780" y="2935403"/>
              <a:ext cx="89511" cy="120105"/>
            </a:xfrm>
            <a:custGeom>
              <a:avLst/>
              <a:gdLst/>
              <a:ahLst/>
              <a:cxnLst/>
              <a:rect l="0" t="0" r="0" b="0"/>
              <a:pathLst>
                <a:path w="89511" h="120105">
                  <a:moveTo>
                    <a:pt x="89510" y="0"/>
                  </a:moveTo>
                  <a:lnTo>
                    <a:pt x="0" y="48819"/>
                  </a:lnTo>
                  <a:lnTo>
                    <a:pt x="0" y="48819"/>
                  </a:lnTo>
                  <a:lnTo>
                    <a:pt x="58221" y="12010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8" name="任意多边形 647"/>
            <p:cNvSpPr/>
            <p:nvPr/>
          </p:nvSpPr>
          <p:spPr>
            <a:xfrm>
              <a:off x="3692102" y="2984222"/>
              <a:ext cx="72900" cy="71286"/>
            </a:xfrm>
            <a:custGeom>
              <a:avLst/>
              <a:gdLst/>
              <a:ahLst/>
              <a:cxnLst/>
              <a:rect l="0" t="0" r="0" b="0"/>
              <a:pathLst>
                <a:path w="72900" h="71286">
                  <a:moveTo>
                    <a:pt x="14678" y="0"/>
                  </a:moveTo>
                  <a:lnTo>
                    <a:pt x="0" y="14926"/>
                  </a:lnTo>
                  <a:lnTo>
                    <a:pt x="0" y="14926"/>
                  </a:lnTo>
                  <a:lnTo>
                    <a:pt x="72899" y="7128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9" name="任意多边形 648"/>
            <p:cNvSpPr/>
            <p:nvPr/>
          </p:nvSpPr>
          <p:spPr>
            <a:xfrm>
              <a:off x="3571512" y="2789982"/>
              <a:ext cx="32547" cy="91519"/>
            </a:xfrm>
            <a:custGeom>
              <a:avLst/>
              <a:gdLst/>
              <a:ahLst/>
              <a:cxnLst/>
              <a:rect l="0" t="0" r="0" b="0"/>
              <a:pathLst>
                <a:path w="32547" h="91519">
                  <a:moveTo>
                    <a:pt x="32546" y="91518"/>
                  </a:moveTo>
                  <a:lnTo>
                    <a:pt x="0" y="0"/>
                  </a:lnTo>
                  <a:lnTo>
                    <a:pt x="0" y="0"/>
                  </a:lnTo>
                  <a:lnTo>
                    <a:pt x="12206" y="795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0" name="任意多边形 649"/>
            <p:cNvSpPr/>
            <p:nvPr/>
          </p:nvSpPr>
          <p:spPr>
            <a:xfrm>
              <a:off x="3538966" y="2789982"/>
              <a:ext cx="44753" cy="91519"/>
            </a:xfrm>
            <a:custGeom>
              <a:avLst/>
              <a:gdLst/>
              <a:ahLst/>
              <a:cxnLst/>
              <a:rect l="0" t="0" r="0" b="0"/>
              <a:pathLst>
                <a:path w="44753" h="91519">
                  <a:moveTo>
                    <a:pt x="32546" y="0"/>
                  </a:moveTo>
                  <a:lnTo>
                    <a:pt x="0" y="91518"/>
                  </a:lnTo>
                  <a:lnTo>
                    <a:pt x="0" y="91518"/>
                  </a:lnTo>
                  <a:lnTo>
                    <a:pt x="44752" y="795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1" name="任意多边形 650"/>
            <p:cNvSpPr/>
            <p:nvPr/>
          </p:nvSpPr>
          <p:spPr>
            <a:xfrm>
              <a:off x="3048410" y="2367766"/>
              <a:ext cx="95297" cy="125551"/>
            </a:xfrm>
            <a:custGeom>
              <a:avLst/>
              <a:gdLst/>
              <a:ahLst/>
              <a:cxnLst/>
              <a:rect l="0" t="0" r="0" b="0"/>
              <a:pathLst>
                <a:path w="95297" h="125551">
                  <a:moveTo>
                    <a:pt x="0" y="8913"/>
                  </a:moveTo>
                  <a:lnTo>
                    <a:pt x="95296" y="125550"/>
                  </a:lnTo>
                  <a:lnTo>
                    <a:pt x="95296" y="125550"/>
                  </a:lnTo>
                  <a:lnTo>
                    <a:pt x="6435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2" name="任意多边形 651"/>
            <p:cNvSpPr/>
            <p:nvPr/>
          </p:nvSpPr>
          <p:spPr>
            <a:xfrm>
              <a:off x="3205019" y="2627097"/>
              <a:ext cx="124517" cy="94374"/>
            </a:xfrm>
            <a:custGeom>
              <a:avLst/>
              <a:gdLst/>
              <a:ahLst/>
              <a:cxnLst/>
              <a:rect l="0" t="0" r="0" b="0"/>
              <a:pathLst>
                <a:path w="124517" h="94374">
                  <a:moveTo>
                    <a:pt x="0" y="52664"/>
                  </a:moveTo>
                  <a:lnTo>
                    <a:pt x="87735" y="94373"/>
                  </a:lnTo>
                  <a:lnTo>
                    <a:pt x="87735" y="94373"/>
                  </a:lnTo>
                  <a:lnTo>
                    <a:pt x="12451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3" name="任意多边形 652"/>
            <p:cNvSpPr/>
            <p:nvPr/>
          </p:nvSpPr>
          <p:spPr>
            <a:xfrm>
              <a:off x="3292754" y="2627097"/>
              <a:ext cx="40087" cy="94374"/>
            </a:xfrm>
            <a:custGeom>
              <a:avLst/>
              <a:gdLst/>
              <a:ahLst/>
              <a:cxnLst/>
              <a:rect l="0" t="0" r="0" b="0"/>
              <a:pathLst>
                <a:path w="40087" h="94374">
                  <a:moveTo>
                    <a:pt x="0" y="94373"/>
                  </a:moveTo>
                  <a:lnTo>
                    <a:pt x="40086" y="77763"/>
                  </a:lnTo>
                  <a:lnTo>
                    <a:pt x="40086" y="77763"/>
                  </a:lnTo>
                  <a:lnTo>
                    <a:pt x="36781"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4" name="任意多边形 653"/>
            <p:cNvSpPr/>
            <p:nvPr/>
          </p:nvSpPr>
          <p:spPr>
            <a:xfrm>
              <a:off x="2906923" y="2223453"/>
              <a:ext cx="60046" cy="128128"/>
            </a:xfrm>
            <a:custGeom>
              <a:avLst/>
              <a:gdLst/>
              <a:ahLst/>
              <a:cxnLst/>
              <a:rect l="0" t="0" r="0" b="0"/>
              <a:pathLst>
                <a:path w="60046" h="128128">
                  <a:moveTo>
                    <a:pt x="0" y="0"/>
                  </a:moveTo>
                  <a:lnTo>
                    <a:pt x="13666" y="128127"/>
                  </a:lnTo>
                  <a:lnTo>
                    <a:pt x="13666" y="128127"/>
                  </a:lnTo>
                  <a:lnTo>
                    <a:pt x="60045" y="3159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5" name="任意多边形 654"/>
            <p:cNvSpPr/>
            <p:nvPr/>
          </p:nvSpPr>
          <p:spPr>
            <a:xfrm>
              <a:off x="2906923" y="2181740"/>
              <a:ext cx="60046" cy="73307"/>
            </a:xfrm>
            <a:custGeom>
              <a:avLst/>
              <a:gdLst/>
              <a:ahLst/>
              <a:cxnLst/>
              <a:rect l="0" t="0" r="0" b="0"/>
              <a:pathLst>
                <a:path w="60046" h="73307">
                  <a:moveTo>
                    <a:pt x="0" y="41713"/>
                  </a:moveTo>
                  <a:lnTo>
                    <a:pt x="60045" y="73306"/>
                  </a:lnTo>
                  <a:lnTo>
                    <a:pt x="60045" y="73306"/>
                  </a:lnTo>
                  <a:lnTo>
                    <a:pt x="2456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6" name="任意多边形 655"/>
            <p:cNvSpPr/>
            <p:nvPr/>
          </p:nvSpPr>
          <p:spPr>
            <a:xfrm>
              <a:off x="2920589" y="2311406"/>
              <a:ext cx="119279" cy="98494"/>
            </a:xfrm>
            <a:custGeom>
              <a:avLst/>
              <a:gdLst/>
              <a:ahLst/>
              <a:cxnLst/>
              <a:rect l="0" t="0" r="0" b="0"/>
              <a:pathLst>
                <a:path w="119279" h="98494">
                  <a:moveTo>
                    <a:pt x="0" y="40174"/>
                  </a:moveTo>
                  <a:lnTo>
                    <a:pt x="47648" y="98493"/>
                  </a:lnTo>
                  <a:lnTo>
                    <a:pt x="47648" y="98493"/>
                  </a:lnTo>
                  <a:lnTo>
                    <a:pt x="11927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7" name="任意多边形 656"/>
            <p:cNvSpPr/>
            <p:nvPr/>
          </p:nvSpPr>
          <p:spPr>
            <a:xfrm>
              <a:off x="2968237" y="2311406"/>
              <a:ext cx="80174" cy="98494"/>
            </a:xfrm>
            <a:custGeom>
              <a:avLst/>
              <a:gdLst/>
              <a:ahLst/>
              <a:cxnLst/>
              <a:rect l="0" t="0" r="0" b="0"/>
              <a:pathLst>
                <a:path w="80174" h="98494">
                  <a:moveTo>
                    <a:pt x="0" y="98493"/>
                  </a:moveTo>
                  <a:lnTo>
                    <a:pt x="80173" y="65273"/>
                  </a:lnTo>
                  <a:lnTo>
                    <a:pt x="80173" y="65273"/>
                  </a:lnTo>
                  <a:lnTo>
                    <a:pt x="7163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8" name="任意多边形 657"/>
            <p:cNvSpPr/>
            <p:nvPr/>
          </p:nvSpPr>
          <p:spPr>
            <a:xfrm>
              <a:off x="2920589" y="2255046"/>
              <a:ext cx="119279" cy="96535"/>
            </a:xfrm>
            <a:custGeom>
              <a:avLst/>
              <a:gdLst/>
              <a:ahLst/>
              <a:cxnLst/>
              <a:rect l="0" t="0" r="0" b="0"/>
              <a:pathLst>
                <a:path w="119279" h="96535">
                  <a:moveTo>
                    <a:pt x="46379" y="0"/>
                  </a:moveTo>
                  <a:lnTo>
                    <a:pt x="0" y="96534"/>
                  </a:lnTo>
                  <a:lnTo>
                    <a:pt x="0" y="96534"/>
                  </a:lnTo>
                  <a:lnTo>
                    <a:pt x="119278" y="5636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9" name="任意多边形 658"/>
            <p:cNvSpPr/>
            <p:nvPr/>
          </p:nvSpPr>
          <p:spPr>
            <a:xfrm>
              <a:off x="3039867" y="2311406"/>
              <a:ext cx="72901" cy="65274"/>
            </a:xfrm>
            <a:custGeom>
              <a:avLst/>
              <a:gdLst/>
              <a:ahLst/>
              <a:cxnLst/>
              <a:rect l="0" t="0" r="0" b="0"/>
              <a:pathLst>
                <a:path w="72901" h="65274">
                  <a:moveTo>
                    <a:pt x="8543" y="65273"/>
                  </a:moveTo>
                  <a:lnTo>
                    <a:pt x="72900" y="56360"/>
                  </a:lnTo>
                  <a:lnTo>
                    <a:pt x="72900" y="5636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0" name="任意多边形 659"/>
            <p:cNvSpPr/>
            <p:nvPr/>
          </p:nvSpPr>
          <p:spPr>
            <a:xfrm>
              <a:off x="3039867" y="2123794"/>
              <a:ext cx="107577" cy="243973"/>
            </a:xfrm>
            <a:custGeom>
              <a:avLst/>
              <a:gdLst/>
              <a:ahLst/>
              <a:cxnLst/>
              <a:rect l="0" t="0" r="0" b="0"/>
              <a:pathLst>
                <a:path w="107577" h="243973">
                  <a:moveTo>
                    <a:pt x="72900" y="243972"/>
                  </a:moveTo>
                  <a:lnTo>
                    <a:pt x="107576" y="0"/>
                  </a:lnTo>
                  <a:lnTo>
                    <a:pt x="107576" y="0"/>
                  </a:lnTo>
                  <a:lnTo>
                    <a:pt x="0" y="18761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a:off x="2763980" y="2048498"/>
              <a:ext cx="127822" cy="76884"/>
            </a:xfrm>
            <a:custGeom>
              <a:avLst/>
              <a:gdLst/>
              <a:ahLst/>
              <a:cxnLst/>
              <a:rect l="0" t="0" r="0" b="0"/>
              <a:pathLst>
                <a:path w="127822" h="76884">
                  <a:moveTo>
                    <a:pt x="127821" y="25099"/>
                  </a:moveTo>
                  <a:lnTo>
                    <a:pt x="0" y="0"/>
                  </a:lnTo>
                  <a:lnTo>
                    <a:pt x="0" y="0"/>
                  </a:lnTo>
                  <a:lnTo>
                    <a:pt x="94604" y="7688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2" name="任意多边形 661"/>
            <p:cNvSpPr/>
            <p:nvPr/>
          </p:nvSpPr>
          <p:spPr>
            <a:xfrm>
              <a:off x="2742506" y="2048498"/>
              <a:ext cx="116079" cy="86050"/>
            </a:xfrm>
            <a:custGeom>
              <a:avLst/>
              <a:gdLst/>
              <a:ahLst/>
              <a:cxnLst/>
              <a:rect l="0" t="0" r="0" b="0"/>
              <a:pathLst>
                <a:path w="116079" h="86050">
                  <a:moveTo>
                    <a:pt x="21474" y="0"/>
                  </a:moveTo>
                  <a:lnTo>
                    <a:pt x="0" y="86049"/>
                  </a:lnTo>
                  <a:lnTo>
                    <a:pt x="0" y="86049"/>
                  </a:lnTo>
                  <a:lnTo>
                    <a:pt x="116078" y="7688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3" name="任意多边形 662"/>
            <p:cNvSpPr/>
            <p:nvPr/>
          </p:nvSpPr>
          <p:spPr>
            <a:xfrm>
              <a:off x="2742506" y="2125381"/>
              <a:ext cx="164418" cy="98073"/>
            </a:xfrm>
            <a:custGeom>
              <a:avLst/>
              <a:gdLst/>
              <a:ahLst/>
              <a:cxnLst/>
              <a:rect l="0" t="0" r="0" b="0"/>
              <a:pathLst>
                <a:path w="164418" h="98073">
                  <a:moveTo>
                    <a:pt x="0" y="9166"/>
                  </a:moveTo>
                  <a:lnTo>
                    <a:pt x="164417" y="98072"/>
                  </a:lnTo>
                  <a:lnTo>
                    <a:pt x="164417" y="98072"/>
                  </a:lnTo>
                  <a:lnTo>
                    <a:pt x="11607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4" name="任意多边形 663"/>
            <p:cNvSpPr/>
            <p:nvPr/>
          </p:nvSpPr>
          <p:spPr>
            <a:xfrm>
              <a:off x="2858584" y="2125381"/>
              <a:ext cx="72900" cy="98073"/>
            </a:xfrm>
            <a:custGeom>
              <a:avLst/>
              <a:gdLst/>
              <a:ahLst/>
              <a:cxnLst/>
              <a:rect l="0" t="0" r="0" b="0"/>
              <a:pathLst>
                <a:path w="72900" h="98073">
                  <a:moveTo>
                    <a:pt x="48339" y="98072"/>
                  </a:moveTo>
                  <a:lnTo>
                    <a:pt x="72899" y="56359"/>
                  </a:lnTo>
                  <a:lnTo>
                    <a:pt x="72899" y="56359"/>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5" name="任意多边形 664"/>
            <p:cNvSpPr/>
            <p:nvPr/>
          </p:nvSpPr>
          <p:spPr>
            <a:xfrm>
              <a:off x="2858584" y="2073597"/>
              <a:ext cx="72900" cy="108144"/>
            </a:xfrm>
            <a:custGeom>
              <a:avLst/>
              <a:gdLst/>
              <a:ahLst/>
              <a:cxnLst/>
              <a:rect l="0" t="0" r="0" b="0"/>
              <a:pathLst>
                <a:path w="72900" h="108144">
                  <a:moveTo>
                    <a:pt x="72899" y="108143"/>
                  </a:moveTo>
                  <a:lnTo>
                    <a:pt x="33217" y="0"/>
                  </a:lnTo>
                  <a:lnTo>
                    <a:pt x="33217" y="0"/>
                  </a:lnTo>
                  <a:lnTo>
                    <a:pt x="0" y="5178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3294050" y="2426876"/>
              <a:ext cx="231704" cy="126916"/>
            </a:xfrm>
            <a:custGeom>
              <a:avLst/>
              <a:gdLst/>
              <a:ahLst/>
              <a:cxnLst/>
              <a:rect l="0" t="0" r="0" b="0"/>
              <a:pathLst>
                <a:path w="231704" h="126916">
                  <a:moveTo>
                    <a:pt x="231703" y="120048"/>
                  </a:moveTo>
                  <a:lnTo>
                    <a:pt x="140185" y="0"/>
                  </a:lnTo>
                  <a:lnTo>
                    <a:pt x="140185" y="0"/>
                  </a:lnTo>
                  <a:lnTo>
                    <a:pt x="0" y="12691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7" name="任意多边形 666"/>
            <p:cNvSpPr/>
            <p:nvPr/>
          </p:nvSpPr>
          <p:spPr>
            <a:xfrm>
              <a:off x="3294050" y="2546924"/>
              <a:ext cx="231704" cy="80174"/>
            </a:xfrm>
            <a:custGeom>
              <a:avLst/>
              <a:gdLst/>
              <a:ahLst/>
              <a:cxnLst/>
              <a:rect l="0" t="0" r="0" b="0"/>
              <a:pathLst>
                <a:path w="231704" h="80174">
                  <a:moveTo>
                    <a:pt x="35485" y="80173"/>
                  </a:moveTo>
                  <a:lnTo>
                    <a:pt x="231703" y="0"/>
                  </a:lnTo>
                  <a:lnTo>
                    <a:pt x="231703" y="0"/>
                  </a:lnTo>
                  <a:lnTo>
                    <a:pt x="0" y="686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8" name="任意多边形 667"/>
            <p:cNvSpPr/>
            <p:nvPr/>
          </p:nvSpPr>
          <p:spPr>
            <a:xfrm>
              <a:off x="3294050" y="2426876"/>
              <a:ext cx="140186" cy="126916"/>
            </a:xfrm>
            <a:custGeom>
              <a:avLst/>
              <a:gdLst/>
              <a:ahLst/>
              <a:cxnLst/>
              <a:rect l="0" t="0" r="0" b="0"/>
              <a:pathLst>
                <a:path w="140186" h="126916">
                  <a:moveTo>
                    <a:pt x="140185" y="0"/>
                  </a:moveTo>
                  <a:lnTo>
                    <a:pt x="10002" y="0"/>
                  </a:lnTo>
                  <a:lnTo>
                    <a:pt x="10002" y="0"/>
                  </a:lnTo>
                  <a:lnTo>
                    <a:pt x="0" y="12691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9" name="任意多边形 668"/>
            <p:cNvSpPr/>
            <p:nvPr/>
          </p:nvSpPr>
          <p:spPr>
            <a:xfrm>
              <a:off x="3183735" y="2514378"/>
              <a:ext cx="110316" cy="165384"/>
            </a:xfrm>
            <a:custGeom>
              <a:avLst/>
              <a:gdLst/>
              <a:ahLst/>
              <a:cxnLst/>
              <a:rect l="0" t="0" r="0" b="0"/>
              <a:pathLst>
                <a:path w="110316" h="165384">
                  <a:moveTo>
                    <a:pt x="0" y="0"/>
                  </a:moveTo>
                  <a:lnTo>
                    <a:pt x="21284" y="165383"/>
                  </a:lnTo>
                  <a:lnTo>
                    <a:pt x="21284" y="165383"/>
                  </a:lnTo>
                  <a:lnTo>
                    <a:pt x="110315" y="3941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0" name="任意多边形 669"/>
            <p:cNvSpPr/>
            <p:nvPr/>
          </p:nvSpPr>
          <p:spPr>
            <a:xfrm>
              <a:off x="3205019" y="2553791"/>
              <a:ext cx="124517" cy="125971"/>
            </a:xfrm>
            <a:custGeom>
              <a:avLst/>
              <a:gdLst/>
              <a:ahLst/>
              <a:cxnLst/>
              <a:rect l="0" t="0" r="0" b="0"/>
              <a:pathLst>
                <a:path w="124517" h="125971">
                  <a:moveTo>
                    <a:pt x="0" y="125970"/>
                  </a:moveTo>
                  <a:lnTo>
                    <a:pt x="124516" y="73306"/>
                  </a:lnTo>
                  <a:lnTo>
                    <a:pt x="124516" y="73306"/>
                  </a:lnTo>
                  <a:lnTo>
                    <a:pt x="89031"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a:off x="3143706" y="2493316"/>
              <a:ext cx="77446" cy="21063"/>
            </a:xfrm>
            <a:custGeom>
              <a:avLst/>
              <a:gdLst/>
              <a:ahLst/>
              <a:cxnLst/>
              <a:rect l="0" t="0" r="0" b="0"/>
              <a:pathLst>
                <a:path w="77446" h="21063">
                  <a:moveTo>
                    <a:pt x="0" y="0"/>
                  </a:moveTo>
                  <a:lnTo>
                    <a:pt x="40029" y="21062"/>
                  </a:lnTo>
                  <a:lnTo>
                    <a:pt x="40029" y="21062"/>
                  </a:lnTo>
                  <a:lnTo>
                    <a:pt x="77445" y="411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2" name="任意多边形 671"/>
            <p:cNvSpPr/>
            <p:nvPr/>
          </p:nvSpPr>
          <p:spPr>
            <a:xfrm>
              <a:off x="3112767" y="2367766"/>
              <a:ext cx="191286" cy="129666"/>
            </a:xfrm>
            <a:custGeom>
              <a:avLst/>
              <a:gdLst/>
              <a:ahLst/>
              <a:cxnLst/>
              <a:rect l="0" t="0" r="0" b="0"/>
              <a:pathLst>
                <a:path w="191286" h="129666">
                  <a:moveTo>
                    <a:pt x="191285" y="59110"/>
                  </a:moveTo>
                  <a:lnTo>
                    <a:pt x="0" y="0"/>
                  </a:lnTo>
                  <a:lnTo>
                    <a:pt x="0" y="0"/>
                  </a:lnTo>
                  <a:lnTo>
                    <a:pt x="108384" y="12966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3" name="任意多边形 672"/>
            <p:cNvSpPr/>
            <p:nvPr/>
          </p:nvSpPr>
          <p:spPr>
            <a:xfrm>
              <a:off x="3112767" y="2367766"/>
              <a:ext cx="108385" cy="129666"/>
            </a:xfrm>
            <a:custGeom>
              <a:avLst/>
              <a:gdLst/>
              <a:ahLst/>
              <a:cxnLst/>
              <a:rect l="0" t="0" r="0" b="0"/>
              <a:pathLst>
                <a:path w="108385" h="129666">
                  <a:moveTo>
                    <a:pt x="0" y="0"/>
                  </a:moveTo>
                  <a:lnTo>
                    <a:pt x="30939" y="125550"/>
                  </a:lnTo>
                  <a:lnTo>
                    <a:pt x="30939" y="125550"/>
                  </a:lnTo>
                  <a:lnTo>
                    <a:pt x="108384" y="12966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4" name="任意多边形 673"/>
            <p:cNvSpPr/>
            <p:nvPr/>
          </p:nvSpPr>
          <p:spPr>
            <a:xfrm>
              <a:off x="3183735" y="2497431"/>
              <a:ext cx="110316" cy="56361"/>
            </a:xfrm>
            <a:custGeom>
              <a:avLst/>
              <a:gdLst/>
              <a:ahLst/>
              <a:cxnLst/>
              <a:rect l="0" t="0" r="0" b="0"/>
              <a:pathLst>
                <a:path w="110316" h="56361">
                  <a:moveTo>
                    <a:pt x="0" y="16947"/>
                  </a:moveTo>
                  <a:lnTo>
                    <a:pt x="110315" y="56360"/>
                  </a:lnTo>
                  <a:lnTo>
                    <a:pt x="110315" y="56360"/>
                  </a:lnTo>
                  <a:lnTo>
                    <a:pt x="3741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5" name="任意多边形 674"/>
            <p:cNvSpPr/>
            <p:nvPr/>
          </p:nvSpPr>
          <p:spPr>
            <a:xfrm>
              <a:off x="3221151" y="2426876"/>
              <a:ext cx="82902" cy="126916"/>
            </a:xfrm>
            <a:custGeom>
              <a:avLst/>
              <a:gdLst/>
              <a:ahLst/>
              <a:cxnLst/>
              <a:rect l="0" t="0" r="0" b="0"/>
              <a:pathLst>
                <a:path w="82902" h="126916">
                  <a:moveTo>
                    <a:pt x="72899" y="126915"/>
                  </a:moveTo>
                  <a:lnTo>
                    <a:pt x="82901" y="0"/>
                  </a:lnTo>
                  <a:lnTo>
                    <a:pt x="82901" y="0"/>
                  </a:lnTo>
                  <a:lnTo>
                    <a:pt x="0" y="70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6" name="任意多边形 675"/>
            <p:cNvSpPr/>
            <p:nvPr/>
          </p:nvSpPr>
          <p:spPr>
            <a:xfrm>
              <a:off x="3332840" y="2683457"/>
              <a:ext cx="69595" cy="79722"/>
            </a:xfrm>
            <a:custGeom>
              <a:avLst/>
              <a:gdLst/>
              <a:ahLst/>
              <a:cxnLst/>
              <a:rect l="0" t="0" r="0" b="0"/>
              <a:pathLst>
                <a:path w="69595" h="79722">
                  <a:moveTo>
                    <a:pt x="0" y="21403"/>
                  </a:moveTo>
                  <a:lnTo>
                    <a:pt x="47648" y="79721"/>
                  </a:lnTo>
                  <a:lnTo>
                    <a:pt x="47648" y="79721"/>
                  </a:lnTo>
                  <a:lnTo>
                    <a:pt x="6959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7" name="任意多边形 676"/>
            <p:cNvSpPr/>
            <p:nvPr/>
          </p:nvSpPr>
          <p:spPr>
            <a:xfrm>
              <a:off x="3329535" y="2546924"/>
              <a:ext cx="196219" cy="136534"/>
            </a:xfrm>
            <a:custGeom>
              <a:avLst/>
              <a:gdLst/>
              <a:ahLst/>
              <a:cxnLst/>
              <a:rect l="0" t="0" r="0" b="0"/>
              <a:pathLst>
                <a:path w="196219" h="136534">
                  <a:moveTo>
                    <a:pt x="196218" y="0"/>
                  </a:moveTo>
                  <a:lnTo>
                    <a:pt x="0" y="80173"/>
                  </a:lnTo>
                  <a:lnTo>
                    <a:pt x="0" y="80173"/>
                  </a:lnTo>
                  <a:lnTo>
                    <a:pt x="72899" y="13653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8" name="任意多边形 677"/>
            <p:cNvSpPr/>
            <p:nvPr/>
          </p:nvSpPr>
          <p:spPr>
            <a:xfrm>
              <a:off x="3329535" y="2627097"/>
              <a:ext cx="72900" cy="77764"/>
            </a:xfrm>
            <a:custGeom>
              <a:avLst/>
              <a:gdLst/>
              <a:ahLst/>
              <a:cxnLst/>
              <a:rect l="0" t="0" r="0" b="0"/>
              <a:pathLst>
                <a:path w="72900" h="77764">
                  <a:moveTo>
                    <a:pt x="0" y="0"/>
                  </a:moveTo>
                  <a:lnTo>
                    <a:pt x="3305" y="77763"/>
                  </a:lnTo>
                  <a:lnTo>
                    <a:pt x="3305" y="77763"/>
                  </a:lnTo>
                  <a:lnTo>
                    <a:pt x="72899" y="5636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9" name="任意多边形 678"/>
            <p:cNvSpPr/>
            <p:nvPr/>
          </p:nvSpPr>
          <p:spPr>
            <a:xfrm>
              <a:off x="3400503" y="2729959"/>
              <a:ext cx="74832" cy="43751"/>
            </a:xfrm>
            <a:custGeom>
              <a:avLst/>
              <a:gdLst/>
              <a:ahLst/>
              <a:cxnLst/>
              <a:rect l="0" t="0" r="0" b="0"/>
              <a:pathLst>
                <a:path w="74832" h="43751">
                  <a:moveTo>
                    <a:pt x="74831" y="9857"/>
                  </a:moveTo>
                  <a:lnTo>
                    <a:pt x="60159" y="0"/>
                  </a:lnTo>
                  <a:lnTo>
                    <a:pt x="60159" y="0"/>
                  </a:lnTo>
                  <a:lnTo>
                    <a:pt x="0" y="4375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0" name="任意多边形 679"/>
            <p:cNvSpPr/>
            <p:nvPr/>
          </p:nvSpPr>
          <p:spPr>
            <a:xfrm>
              <a:off x="3380488" y="2763178"/>
              <a:ext cx="30658" cy="93224"/>
            </a:xfrm>
            <a:custGeom>
              <a:avLst/>
              <a:gdLst/>
              <a:ahLst/>
              <a:cxnLst/>
              <a:rect l="0" t="0" r="0" b="0"/>
              <a:pathLst>
                <a:path w="30658" h="93224">
                  <a:moveTo>
                    <a:pt x="0" y="0"/>
                  </a:moveTo>
                  <a:lnTo>
                    <a:pt x="30657" y="93223"/>
                  </a:lnTo>
                  <a:lnTo>
                    <a:pt x="30657" y="93223"/>
                  </a:lnTo>
                  <a:lnTo>
                    <a:pt x="20015" y="1053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1" name="任意多边形 680"/>
            <p:cNvSpPr/>
            <p:nvPr/>
          </p:nvSpPr>
          <p:spPr>
            <a:xfrm>
              <a:off x="3400503" y="2739816"/>
              <a:ext cx="74832" cy="116586"/>
            </a:xfrm>
            <a:custGeom>
              <a:avLst/>
              <a:gdLst/>
              <a:ahLst/>
              <a:cxnLst/>
              <a:rect l="0" t="0" r="0" b="0"/>
              <a:pathLst>
                <a:path w="74832" h="116586">
                  <a:moveTo>
                    <a:pt x="10642" y="116585"/>
                  </a:moveTo>
                  <a:lnTo>
                    <a:pt x="74831" y="0"/>
                  </a:lnTo>
                  <a:lnTo>
                    <a:pt x="74831" y="0"/>
                  </a:lnTo>
                  <a:lnTo>
                    <a:pt x="0" y="3389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2" name="任意多边形 681"/>
            <p:cNvSpPr/>
            <p:nvPr/>
          </p:nvSpPr>
          <p:spPr>
            <a:xfrm>
              <a:off x="3400503" y="2683457"/>
              <a:ext cx="60160" cy="90253"/>
            </a:xfrm>
            <a:custGeom>
              <a:avLst/>
              <a:gdLst/>
              <a:ahLst/>
              <a:cxnLst/>
              <a:rect l="0" t="0" r="0" b="0"/>
              <a:pathLst>
                <a:path w="60160" h="90253">
                  <a:moveTo>
                    <a:pt x="60159" y="46502"/>
                  </a:moveTo>
                  <a:lnTo>
                    <a:pt x="1931" y="0"/>
                  </a:lnTo>
                  <a:lnTo>
                    <a:pt x="1931" y="0"/>
                  </a:lnTo>
                  <a:lnTo>
                    <a:pt x="0" y="9025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3" name="任意多边形 682"/>
            <p:cNvSpPr/>
            <p:nvPr/>
          </p:nvSpPr>
          <p:spPr>
            <a:xfrm>
              <a:off x="3380488" y="2683457"/>
              <a:ext cx="21947" cy="90253"/>
            </a:xfrm>
            <a:custGeom>
              <a:avLst/>
              <a:gdLst/>
              <a:ahLst/>
              <a:cxnLst/>
              <a:rect l="0" t="0" r="0" b="0"/>
              <a:pathLst>
                <a:path w="21947" h="90253">
                  <a:moveTo>
                    <a:pt x="21946" y="0"/>
                  </a:moveTo>
                  <a:lnTo>
                    <a:pt x="0" y="79721"/>
                  </a:lnTo>
                  <a:lnTo>
                    <a:pt x="0" y="79721"/>
                  </a:lnTo>
                  <a:lnTo>
                    <a:pt x="20015" y="9025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4" name="任意多边形 683"/>
            <p:cNvSpPr/>
            <p:nvPr/>
          </p:nvSpPr>
          <p:spPr>
            <a:xfrm>
              <a:off x="3546302" y="2881500"/>
              <a:ext cx="70970" cy="151542"/>
            </a:xfrm>
            <a:custGeom>
              <a:avLst/>
              <a:gdLst/>
              <a:ahLst/>
              <a:cxnLst/>
              <a:rect l="0" t="0" r="0" b="0"/>
              <a:pathLst>
                <a:path w="70970" h="151542">
                  <a:moveTo>
                    <a:pt x="70969" y="151541"/>
                  </a:moveTo>
                  <a:lnTo>
                    <a:pt x="57756" y="0"/>
                  </a:lnTo>
                  <a:lnTo>
                    <a:pt x="57756" y="0"/>
                  </a:lnTo>
                  <a:lnTo>
                    <a:pt x="0" y="492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5" name="任意多边形 684"/>
            <p:cNvSpPr/>
            <p:nvPr/>
          </p:nvSpPr>
          <p:spPr>
            <a:xfrm>
              <a:off x="3498879" y="2881500"/>
              <a:ext cx="47424" cy="16611"/>
            </a:xfrm>
            <a:custGeom>
              <a:avLst/>
              <a:gdLst/>
              <a:ahLst/>
              <a:cxnLst/>
              <a:rect l="0" t="0" r="0" b="0"/>
              <a:pathLst>
                <a:path w="47424" h="16611">
                  <a:moveTo>
                    <a:pt x="40087" y="0"/>
                  </a:moveTo>
                  <a:lnTo>
                    <a:pt x="0" y="16610"/>
                  </a:lnTo>
                  <a:lnTo>
                    <a:pt x="0" y="16610"/>
                  </a:lnTo>
                  <a:lnTo>
                    <a:pt x="47423" y="492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3498879" y="2886428"/>
              <a:ext cx="118393" cy="146614"/>
            </a:xfrm>
            <a:custGeom>
              <a:avLst/>
              <a:gdLst/>
              <a:ahLst/>
              <a:cxnLst/>
              <a:rect l="0" t="0" r="0" b="0"/>
              <a:pathLst>
                <a:path w="118393" h="146614">
                  <a:moveTo>
                    <a:pt x="0" y="11682"/>
                  </a:moveTo>
                  <a:lnTo>
                    <a:pt x="118392" y="146613"/>
                  </a:lnTo>
                  <a:lnTo>
                    <a:pt x="118392" y="146613"/>
                  </a:lnTo>
                  <a:lnTo>
                    <a:pt x="4742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7" name="任意多边形 686"/>
            <p:cNvSpPr/>
            <p:nvPr/>
          </p:nvSpPr>
          <p:spPr>
            <a:xfrm>
              <a:off x="3546302" y="2869482"/>
              <a:ext cx="57757" cy="16947"/>
            </a:xfrm>
            <a:custGeom>
              <a:avLst/>
              <a:gdLst/>
              <a:ahLst/>
              <a:cxnLst/>
              <a:rect l="0" t="0" r="0" b="0"/>
              <a:pathLst>
                <a:path w="57757" h="16947">
                  <a:moveTo>
                    <a:pt x="57756" y="12018"/>
                  </a:moveTo>
                  <a:lnTo>
                    <a:pt x="37416" y="0"/>
                  </a:lnTo>
                  <a:lnTo>
                    <a:pt x="37416" y="0"/>
                  </a:lnTo>
                  <a:lnTo>
                    <a:pt x="0" y="1694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8" name="任意多边形 687"/>
            <p:cNvSpPr/>
            <p:nvPr/>
          </p:nvSpPr>
          <p:spPr>
            <a:xfrm>
              <a:off x="3538966" y="2869482"/>
              <a:ext cx="44753" cy="16947"/>
            </a:xfrm>
            <a:custGeom>
              <a:avLst/>
              <a:gdLst/>
              <a:ahLst/>
              <a:cxnLst/>
              <a:rect l="0" t="0" r="0" b="0"/>
              <a:pathLst>
                <a:path w="44753" h="16947">
                  <a:moveTo>
                    <a:pt x="44752" y="0"/>
                  </a:moveTo>
                  <a:lnTo>
                    <a:pt x="0" y="12018"/>
                  </a:lnTo>
                  <a:lnTo>
                    <a:pt x="0" y="12018"/>
                  </a:lnTo>
                  <a:lnTo>
                    <a:pt x="7336" y="1694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9" name="任意多边形 688"/>
            <p:cNvSpPr/>
            <p:nvPr/>
          </p:nvSpPr>
          <p:spPr>
            <a:xfrm>
              <a:off x="3454272" y="2168934"/>
              <a:ext cx="52598" cy="74909"/>
            </a:xfrm>
            <a:custGeom>
              <a:avLst/>
              <a:gdLst/>
              <a:ahLst/>
              <a:cxnLst/>
              <a:rect l="0" t="0" r="0" b="0"/>
              <a:pathLst>
                <a:path w="52598" h="74909">
                  <a:moveTo>
                    <a:pt x="45055" y="74908"/>
                  </a:moveTo>
                  <a:lnTo>
                    <a:pt x="52597" y="0"/>
                  </a:lnTo>
                  <a:lnTo>
                    <a:pt x="52597" y="0"/>
                  </a:lnTo>
                  <a:lnTo>
                    <a:pt x="0" y="2985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0" name="任意多边形 689"/>
            <p:cNvSpPr/>
            <p:nvPr/>
          </p:nvSpPr>
          <p:spPr>
            <a:xfrm>
              <a:off x="3454272" y="2152324"/>
              <a:ext cx="52598" cy="46463"/>
            </a:xfrm>
            <a:custGeom>
              <a:avLst/>
              <a:gdLst/>
              <a:ahLst/>
              <a:cxnLst/>
              <a:rect l="0" t="0" r="0" b="0"/>
              <a:pathLst>
                <a:path w="52598" h="46463">
                  <a:moveTo>
                    <a:pt x="52597" y="16610"/>
                  </a:moveTo>
                  <a:lnTo>
                    <a:pt x="12510" y="0"/>
                  </a:lnTo>
                  <a:lnTo>
                    <a:pt x="12510" y="0"/>
                  </a:lnTo>
                  <a:lnTo>
                    <a:pt x="0" y="4646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1" name="任意多边形 690"/>
            <p:cNvSpPr/>
            <p:nvPr/>
          </p:nvSpPr>
          <p:spPr>
            <a:xfrm>
              <a:off x="3454272" y="2198786"/>
              <a:ext cx="45056" cy="105080"/>
            </a:xfrm>
            <a:custGeom>
              <a:avLst/>
              <a:gdLst/>
              <a:ahLst/>
              <a:cxnLst/>
              <a:rect l="0" t="0" r="0" b="0"/>
              <a:pathLst>
                <a:path w="45056" h="105080">
                  <a:moveTo>
                    <a:pt x="25723" y="105079"/>
                  </a:moveTo>
                  <a:lnTo>
                    <a:pt x="45055" y="45056"/>
                  </a:lnTo>
                  <a:lnTo>
                    <a:pt x="45055" y="45056"/>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2" name="任意多边形 691"/>
            <p:cNvSpPr/>
            <p:nvPr/>
          </p:nvSpPr>
          <p:spPr>
            <a:xfrm>
              <a:off x="3407810" y="2123794"/>
              <a:ext cx="58973" cy="74993"/>
            </a:xfrm>
            <a:custGeom>
              <a:avLst/>
              <a:gdLst/>
              <a:ahLst/>
              <a:cxnLst/>
              <a:rect l="0" t="0" r="0" b="0"/>
              <a:pathLst>
                <a:path w="58973" h="74993">
                  <a:moveTo>
                    <a:pt x="58972" y="28530"/>
                  </a:moveTo>
                  <a:lnTo>
                    <a:pt x="0" y="0"/>
                  </a:lnTo>
                  <a:lnTo>
                    <a:pt x="0" y="0"/>
                  </a:lnTo>
                  <a:lnTo>
                    <a:pt x="46462" y="7499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3" name="任意多边形 692"/>
            <p:cNvSpPr/>
            <p:nvPr/>
          </p:nvSpPr>
          <p:spPr>
            <a:xfrm>
              <a:off x="3277626" y="2123794"/>
              <a:ext cx="176647" cy="74993"/>
            </a:xfrm>
            <a:custGeom>
              <a:avLst/>
              <a:gdLst/>
              <a:ahLst/>
              <a:cxnLst/>
              <a:rect l="0" t="0" r="0" b="0"/>
              <a:pathLst>
                <a:path w="176647" h="74993">
                  <a:moveTo>
                    <a:pt x="130184" y="0"/>
                  </a:moveTo>
                  <a:lnTo>
                    <a:pt x="0" y="0"/>
                  </a:lnTo>
                  <a:lnTo>
                    <a:pt x="0" y="0"/>
                  </a:lnTo>
                  <a:lnTo>
                    <a:pt x="176646" y="7499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4" name="任意多边形 693"/>
            <p:cNvSpPr/>
            <p:nvPr/>
          </p:nvSpPr>
          <p:spPr>
            <a:xfrm>
              <a:off x="3821368" y="2717449"/>
              <a:ext cx="153942" cy="120318"/>
            </a:xfrm>
            <a:custGeom>
              <a:avLst/>
              <a:gdLst/>
              <a:ahLst/>
              <a:cxnLst/>
              <a:rect l="0" t="0" r="0" b="0"/>
              <a:pathLst>
                <a:path w="153942" h="120318">
                  <a:moveTo>
                    <a:pt x="0" y="90133"/>
                  </a:moveTo>
                  <a:lnTo>
                    <a:pt x="153941" y="120317"/>
                  </a:lnTo>
                  <a:lnTo>
                    <a:pt x="153941" y="120317"/>
                  </a:lnTo>
                  <a:lnTo>
                    <a:pt x="6643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5" name="任意多边形 694"/>
            <p:cNvSpPr/>
            <p:nvPr/>
          </p:nvSpPr>
          <p:spPr>
            <a:xfrm>
              <a:off x="3804758" y="2717449"/>
              <a:ext cx="83050" cy="90134"/>
            </a:xfrm>
            <a:custGeom>
              <a:avLst/>
              <a:gdLst/>
              <a:ahLst/>
              <a:cxnLst/>
              <a:rect l="0" t="0" r="0" b="0"/>
              <a:pathLst>
                <a:path w="83050" h="90134">
                  <a:moveTo>
                    <a:pt x="0" y="50047"/>
                  </a:moveTo>
                  <a:lnTo>
                    <a:pt x="16610" y="90133"/>
                  </a:lnTo>
                  <a:lnTo>
                    <a:pt x="16610" y="90133"/>
                  </a:lnTo>
                  <a:lnTo>
                    <a:pt x="8304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6" name="任意多边形 695"/>
            <p:cNvSpPr/>
            <p:nvPr/>
          </p:nvSpPr>
          <p:spPr>
            <a:xfrm>
              <a:off x="3846445" y="2677420"/>
              <a:ext cx="62425" cy="40030"/>
            </a:xfrm>
            <a:custGeom>
              <a:avLst/>
              <a:gdLst/>
              <a:ahLst/>
              <a:cxnLst/>
              <a:rect l="0" t="0" r="0" b="0"/>
              <a:pathLst>
                <a:path w="62425" h="40030">
                  <a:moveTo>
                    <a:pt x="62424" y="0"/>
                  </a:moveTo>
                  <a:lnTo>
                    <a:pt x="0" y="2341"/>
                  </a:lnTo>
                  <a:lnTo>
                    <a:pt x="0" y="2341"/>
                  </a:lnTo>
                  <a:lnTo>
                    <a:pt x="41362" y="4002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7" name="任意多边形 696"/>
            <p:cNvSpPr/>
            <p:nvPr/>
          </p:nvSpPr>
          <p:spPr>
            <a:xfrm>
              <a:off x="3804758" y="2679761"/>
              <a:ext cx="83050" cy="87736"/>
            </a:xfrm>
            <a:custGeom>
              <a:avLst/>
              <a:gdLst/>
              <a:ahLst/>
              <a:cxnLst/>
              <a:rect l="0" t="0" r="0" b="0"/>
              <a:pathLst>
                <a:path w="83050" h="87736">
                  <a:moveTo>
                    <a:pt x="41687" y="0"/>
                  </a:moveTo>
                  <a:lnTo>
                    <a:pt x="0" y="87735"/>
                  </a:lnTo>
                  <a:lnTo>
                    <a:pt x="0" y="87735"/>
                  </a:lnTo>
                  <a:lnTo>
                    <a:pt x="83049" y="3768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8" name="任意多边形 697"/>
            <p:cNvSpPr/>
            <p:nvPr/>
          </p:nvSpPr>
          <p:spPr>
            <a:xfrm>
              <a:off x="2990834" y="1820712"/>
              <a:ext cx="260367" cy="276539"/>
            </a:xfrm>
            <a:custGeom>
              <a:avLst/>
              <a:gdLst/>
              <a:ahLst/>
              <a:cxnLst/>
              <a:rect l="0" t="0" r="0" b="0"/>
              <a:pathLst>
                <a:path w="260367" h="276539">
                  <a:moveTo>
                    <a:pt x="260366" y="0"/>
                  </a:moveTo>
                  <a:lnTo>
                    <a:pt x="0" y="0"/>
                  </a:lnTo>
                  <a:lnTo>
                    <a:pt x="0" y="0"/>
                  </a:lnTo>
                  <a:lnTo>
                    <a:pt x="111402" y="27653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9" name="任意多边形 698"/>
            <p:cNvSpPr/>
            <p:nvPr/>
          </p:nvSpPr>
          <p:spPr>
            <a:xfrm>
              <a:off x="2941317" y="1820712"/>
              <a:ext cx="160920" cy="276539"/>
            </a:xfrm>
            <a:custGeom>
              <a:avLst/>
              <a:gdLst/>
              <a:ahLst/>
              <a:cxnLst/>
              <a:rect l="0" t="0" r="0" b="0"/>
              <a:pathLst>
                <a:path w="160920" h="276539">
                  <a:moveTo>
                    <a:pt x="49517" y="0"/>
                  </a:moveTo>
                  <a:lnTo>
                    <a:pt x="0" y="126442"/>
                  </a:lnTo>
                  <a:lnTo>
                    <a:pt x="0" y="126442"/>
                  </a:lnTo>
                  <a:lnTo>
                    <a:pt x="160919" y="27653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0" name="任意多边形 699"/>
            <p:cNvSpPr/>
            <p:nvPr/>
          </p:nvSpPr>
          <p:spPr>
            <a:xfrm>
              <a:off x="3102236" y="1820712"/>
              <a:ext cx="148965" cy="303083"/>
            </a:xfrm>
            <a:custGeom>
              <a:avLst/>
              <a:gdLst/>
              <a:ahLst/>
              <a:cxnLst/>
              <a:rect l="0" t="0" r="0" b="0"/>
              <a:pathLst>
                <a:path w="148965" h="303083">
                  <a:moveTo>
                    <a:pt x="45207" y="303082"/>
                  </a:moveTo>
                  <a:lnTo>
                    <a:pt x="148964" y="0"/>
                  </a:lnTo>
                  <a:lnTo>
                    <a:pt x="148964" y="0"/>
                  </a:lnTo>
                  <a:lnTo>
                    <a:pt x="0" y="27653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1" name="任意多边形 700"/>
            <p:cNvSpPr/>
            <p:nvPr/>
          </p:nvSpPr>
          <p:spPr>
            <a:xfrm>
              <a:off x="2891801" y="1947154"/>
              <a:ext cx="210436" cy="150097"/>
            </a:xfrm>
            <a:custGeom>
              <a:avLst/>
              <a:gdLst/>
              <a:ahLst/>
              <a:cxnLst/>
              <a:rect l="0" t="0" r="0" b="0"/>
              <a:pathLst>
                <a:path w="210436" h="150097">
                  <a:moveTo>
                    <a:pt x="49516" y="0"/>
                  </a:moveTo>
                  <a:lnTo>
                    <a:pt x="0" y="126443"/>
                  </a:lnTo>
                  <a:lnTo>
                    <a:pt x="0" y="126443"/>
                  </a:lnTo>
                  <a:lnTo>
                    <a:pt x="210435" y="15009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2" name="任意多边形 701"/>
            <p:cNvSpPr/>
            <p:nvPr/>
          </p:nvSpPr>
          <p:spPr>
            <a:xfrm>
              <a:off x="2891801" y="2073597"/>
              <a:ext cx="210436" cy="108144"/>
            </a:xfrm>
            <a:custGeom>
              <a:avLst/>
              <a:gdLst/>
              <a:ahLst/>
              <a:cxnLst/>
              <a:rect l="0" t="0" r="0" b="0"/>
              <a:pathLst>
                <a:path w="210436" h="108144">
                  <a:moveTo>
                    <a:pt x="0" y="0"/>
                  </a:moveTo>
                  <a:lnTo>
                    <a:pt x="39682" y="108143"/>
                  </a:lnTo>
                  <a:lnTo>
                    <a:pt x="39682" y="108143"/>
                  </a:lnTo>
                  <a:lnTo>
                    <a:pt x="210435" y="2365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3" name="任意多边形 702"/>
            <p:cNvSpPr/>
            <p:nvPr/>
          </p:nvSpPr>
          <p:spPr>
            <a:xfrm>
              <a:off x="2931483" y="2097250"/>
              <a:ext cx="170754" cy="157797"/>
            </a:xfrm>
            <a:custGeom>
              <a:avLst/>
              <a:gdLst/>
              <a:ahLst/>
              <a:cxnLst/>
              <a:rect l="0" t="0" r="0" b="0"/>
              <a:pathLst>
                <a:path w="170754" h="157797">
                  <a:moveTo>
                    <a:pt x="0" y="84490"/>
                  </a:moveTo>
                  <a:lnTo>
                    <a:pt x="35485" y="157796"/>
                  </a:lnTo>
                  <a:lnTo>
                    <a:pt x="35485" y="157796"/>
                  </a:lnTo>
                  <a:lnTo>
                    <a:pt x="17075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4" name="任意多边形 703"/>
            <p:cNvSpPr/>
            <p:nvPr/>
          </p:nvSpPr>
          <p:spPr>
            <a:xfrm>
              <a:off x="2966968" y="2097250"/>
              <a:ext cx="135269" cy="214157"/>
            </a:xfrm>
            <a:custGeom>
              <a:avLst/>
              <a:gdLst/>
              <a:ahLst/>
              <a:cxnLst/>
              <a:rect l="0" t="0" r="0" b="0"/>
              <a:pathLst>
                <a:path w="135269" h="214157">
                  <a:moveTo>
                    <a:pt x="0" y="157796"/>
                  </a:moveTo>
                  <a:lnTo>
                    <a:pt x="72899" y="214156"/>
                  </a:lnTo>
                  <a:lnTo>
                    <a:pt x="72899" y="214156"/>
                  </a:lnTo>
                  <a:lnTo>
                    <a:pt x="13526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5" name="任意多边形 704"/>
            <p:cNvSpPr/>
            <p:nvPr/>
          </p:nvSpPr>
          <p:spPr>
            <a:xfrm>
              <a:off x="3039867" y="2097250"/>
              <a:ext cx="107577" cy="214157"/>
            </a:xfrm>
            <a:custGeom>
              <a:avLst/>
              <a:gdLst/>
              <a:ahLst/>
              <a:cxnLst/>
              <a:rect l="0" t="0" r="0" b="0"/>
              <a:pathLst>
                <a:path w="107577" h="214157">
                  <a:moveTo>
                    <a:pt x="0" y="214156"/>
                  </a:moveTo>
                  <a:lnTo>
                    <a:pt x="107576" y="26544"/>
                  </a:lnTo>
                  <a:lnTo>
                    <a:pt x="107576" y="26544"/>
                  </a:lnTo>
                  <a:lnTo>
                    <a:pt x="6236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6" name="任意多边形 705"/>
            <p:cNvSpPr/>
            <p:nvPr/>
          </p:nvSpPr>
          <p:spPr>
            <a:xfrm>
              <a:off x="3304052" y="2356582"/>
              <a:ext cx="130184" cy="70295"/>
            </a:xfrm>
            <a:custGeom>
              <a:avLst/>
              <a:gdLst/>
              <a:ahLst/>
              <a:cxnLst/>
              <a:rect l="0" t="0" r="0" b="0"/>
              <a:pathLst>
                <a:path w="130184" h="70295">
                  <a:moveTo>
                    <a:pt x="0" y="70294"/>
                  </a:moveTo>
                  <a:lnTo>
                    <a:pt x="130183" y="70294"/>
                  </a:lnTo>
                  <a:lnTo>
                    <a:pt x="130183" y="70294"/>
                  </a:lnTo>
                  <a:lnTo>
                    <a:pt x="1495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7" name="任意多边形 706"/>
            <p:cNvSpPr/>
            <p:nvPr/>
          </p:nvSpPr>
          <p:spPr>
            <a:xfrm>
              <a:off x="3319004" y="2303865"/>
              <a:ext cx="160992" cy="123012"/>
            </a:xfrm>
            <a:custGeom>
              <a:avLst/>
              <a:gdLst/>
              <a:ahLst/>
              <a:cxnLst/>
              <a:rect l="0" t="0" r="0" b="0"/>
              <a:pathLst>
                <a:path w="160992" h="123012">
                  <a:moveTo>
                    <a:pt x="115231" y="123011"/>
                  </a:moveTo>
                  <a:lnTo>
                    <a:pt x="160991" y="0"/>
                  </a:lnTo>
                  <a:lnTo>
                    <a:pt x="160991" y="0"/>
                  </a:lnTo>
                  <a:lnTo>
                    <a:pt x="0" y="5271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8" name="任意多边形 707"/>
            <p:cNvSpPr/>
            <p:nvPr/>
          </p:nvSpPr>
          <p:spPr>
            <a:xfrm>
              <a:off x="3112767" y="2356582"/>
              <a:ext cx="206238" cy="70295"/>
            </a:xfrm>
            <a:custGeom>
              <a:avLst/>
              <a:gdLst/>
              <a:ahLst/>
              <a:cxnLst/>
              <a:rect l="0" t="0" r="0" b="0"/>
              <a:pathLst>
                <a:path w="206238" h="70295">
                  <a:moveTo>
                    <a:pt x="0" y="11184"/>
                  </a:moveTo>
                  <a:lnTo>
                    <a:pt x="191285" y="70294"/>
                  </a:lnTo>
                  <a:lnTo>
                    <a:pt x="191285" y="70294"/>
                  </a:lnTo>
                  <a:lnTo>
                    <a:pt x="20623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9" name="任意多边形 708"/>
            <p:cNvSpPr/>
            <p:nvPr/>
          </p:nvSpPr>
          <p:spPr>
            <a:xfrm>
              <a:off x="3147443" y="2123794"/>
              <a:ext cx="171562" cy="232789"/>
            </a:xfrm>
            <a:custGeom>
              <a:avLst/>
              <a:gdLst/>
              <a:ahLst/>
              <a:cxnLst/>
              <a:rect l="0" t="0" r="0" b="0"/>
              <a:pathLst>
                <a:path w="171562" h="232789">
                  <a:moveTo>
                    <a:pt x="130183" y="0"/>
                  </a:moveTo>
                  <a:lnTo>
                    <a:pt x="0" y="0"/>
                  </a:lnTo>
                  <a:lnTo>
                    <a:pt x="0" y="0"/>
                  </a:lnTo>
                  <a:lnTo>
                    <a:pt x="171561" y="23278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3112767" y="2123794"/>
              <a:ext cx="206238" cy="243973"/>
            </a:xfrm>
            <a:custGeom>
              <a:avLst/>
              <a:gdLst/>
              <a:ahLst/>
              <a:cxnLst/>
              <a:rect l="0" t="0" r="0" b="0"/>
              <a:pathLst>
                <a:path w="206238" h="243973">
                  <a:moveTo>
                    <a:pt x="34676" y="0"/>
                  </a:moveTo>
                  <a:lnTo>
                    <a:pt x="0" y="243972"/>
                  </a:lnTo>
                  <a:lnTo>
                    <a:pt x="0" y="243972"/>
                  </a:lnTo>
                  <a:lnTo>
                    <a:pt x="206237" y="23278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1" name="任意多边形 710"/>
            <p:cNvSpPr/>
            <p:nvPr/>
          </p:nvSpPr>
          <p:spPr>
            <a:xfrm>
              <a:off x="3319004" y="2198786"/>
              <a:ext cx="160992" cy="157797"/>
            </a:xfrm>
            <a:custGeom>
              <a:avLst/>
              <a:gdLst/>
              <a:ahLst/>
              <a:cxnLst/>
              <a:rect l="0" t="0" r="0" b="0"/>
              <a:pathLst>
                <a:path w="160992" h="157797">
                  <a:moveTo>
                    <a:pt x="160991" y="105079"/>
                  </a:moveTo>
                  <a:lnTo>
                    <a:pt x="135268" y="0"/>
                  </a:lnTo>
                  <a:lnTo>
                    <a:pt x="135268" y="0"/>
                  </a:lnTo>
                  <a:lnTo>
                    <a:pt x="0" y="15779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2" name="任意多边形 711"/>
            <p:cNvSpPr/>
            <p:nvPr/>
          </p:nvSpPr>
          <p:spPr>
            <a:xfrm>
              <a:off x="3277626" y="2123794"/>
              <a:ext cx="176647" cy="232789"/>
            </a:xfrm>
            <a:custGeom>
              <a:avLst/>
              <a:gdLst/>
              <a:ahLst/>
              <a:cxnLst/>
              <a:rect l="0" t="0" r="0" b="0"/>
              <a:pathLst>
                <a:path w="176647" h="232789">
                  <a:moveTo>
                    <a:pt x="176646" y="74992"/>
                  </a:moveTo>
                  <a:lnTo>
                    <a:pt x="0" y="0"/>
                  </a:lnTo>
                  <a:lnTo>
                    <a:pt x="0" y="0"/>
                  </a:lnTo>
                  <a:lnTo>
                    <a:pt x="41378" y="23278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3" name="任意多边形 712"/>
            <p:cNvSpPr/>
            <p:nvPr/>
          </p:nvSpPr>
          <p:spPr>
            <a:xfrm>
              <a:off x="3724765" y="2300322"/>
              <a:ext cx="145801" cy="192995"/>
            </a:xfrm>
            <a:custGeom>
              <a:avLst/>
              <a:gdLst/>
              <a:ahLst/>
              <a:cxnLst/>
              <a:rect l="0" t="0" r="0" b="0"/>
              <a:pathLst>
                <a:path w="145801" h="192995">
                  <a:moveTo>
                    <a:pt x="0" y="192994"/>
                  </a:moveTo>
                  <a:lnTo>
                    <a:pt x="145800" y="15183"/>
                  </a:lnTo>
                  <a:lnTo>
                    <a:pt x="145800" y="15183"/>
                  </a:lnTo>
                  <a:lnTo>
                    <a:pt x="8154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4" name="任意多边形 713"/>
            <p:cNvSpPr/>
            <p:nvPr/>
          </p:nvSpPr>
          <p:spPr>
            <a:xfrm>
              <a:off x="3778513" y="2223453"/>
              <a:ext cx="92053" cy="92053"/>
            </a:xfrm>
            <a:custGeom>
              <a:avLst/>
              <a:gdLst/>
              <a:ahLst/>
              <a:cxnLst/>
              <a:rect l="0" t="0" r="0" b="0"/>
              <a:pathLst>
                <a:path w="92053" h="92053">
                  <a:moveTo>
                    <a:pt x="92052" y="92052"/>
                  </a:moveTo>
                  <a:lnTo>
                    <a:pt x="0" y="0"/>
                  </a:lnTo>
                  <a:lnTo>
                    <a:pt x="0" y="0"/>
                  </a:lnTo>
                  <a:lnTo>
                    <a:pt x="27795" y="7686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5" name="任意多边形 714"/>
            <p:cNvSpPr/>
            <p:nvPr/>
          </p:nvSpPr>
          <p:spPr>
            <a:xfrm>
              <a:off x="3579501" y="2223453"/>
              <a:ext cx="226808" cy="76870"/>
            </a:xfrm>
            <a:custGeom>
              <a:avLst/>
              <a:gdLst/>
              <a:ahLst/>
              <a:cxnLst/>
              <a:rect l="0" t="0" r="0" b="0"/>
              <a:pathLst>
                <a:path w="226808" h="76870">
                  <a:moveTo>
                    <a:pt x="199012" y="0"/>
                  </a:moveTo>
                  <a:lnTo>
                    <a:pt x="0" y="53608"/>
                  </a:lnTo>
                  <a:lnTo>
                    <a:pt x="0" y="53608"/>
                  </a:lnTo>
                  <a:lnTo>
                    <a:pt x="226807" y="7686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6" name="任意多边形 715"/>
            <p:cNvSpPr/>
            <p:nvPr/>
          </p:nvSpPr>
          <p:spPr>
            <a:xfrm>
              <a:off x="3525753" y="2458117"/>
              <a:ext cx="145287" cy="196935"/>
            </a:xfrm>
            <a:custGeom>
              <a:avLst/>
              <a:gdLst/>
              <a:ahLst/>
              <a:cxnLst/>
              <a:rect l="0" t="0" r="0" b="0"/>
              <a:pathLst>
                <a:path w="145287" h="196935">
                  <a:moveTo>
                    <a:pt x="0" y="88807"/>
                  </a:moveTo>
                  <a:lnTo>
                    <a:pt x="72633" y="196934"/>
                  </a:lnTo>
                  <a:lnTo>
                    <a:pt x="72633" y="196934"/>
                  </a:lnTo>
                  <a:lnTo>
                    <a:pt x="14528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7" name="任意多边形 716"/>
            <p:cNvSpPr/>
            <p:nvPr/>
          </p:nvSpPr>
          <p:spPr>
            <a:xfrm>
              <a:off x="3598386" y="2458117"/>
              <a:ext cx="126380" cy="196935"/>
            </a:xfrm>
            <a:custGeom>
              <a:avLst/>
              <a:gdLst/>
              <a:ahLst/>
              <a:cxnLst/>
              <a:rect l="0" t="0" r="0" b="0"/>
              <a:pathLst>
                <a:path w="126380" h="196935">
                  <a:moveTo>
                    <a:pt x="0" y="196934"/>
                  </a:moveTo>
                  <a:lnTo>
                    <a:pt x="126379" y="35199"/>
                  </a:lnTo>
                  <a:lnTo>
                    <a:pt x="126379" y="35199"/>
                  </a:lnTo>
                  <a:lnTo>
                    <a:pt x="7265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8" name="任意多边形 717"/>
            <p:cNvSpPr/>
            <p:nvPr/>
          </p:nvSpPr>
          <p:spPr>
            <a:xfrm>
              <a:off x="3525753" y="2426876"/>
              <a:ext cx="145287" cy="120049"/>
            </a:xfrm>
            <a:custGeom>
              <a:avLst/>
              <a:gdLst/>
              <a:ahLst/>
              <a:cxnLst/>
              <a:rect l="0" t="0" r="0" b="0"/>
              <a:pathLst>
                <a:path w="145287" h="120049">
                  <a:moveTo>
                    <a:pt x="38666" y="0"/>
                  </a:moveTo>
                  <a:lnTo>
                    <a:pt x="0" y="120048"/>
                  </a:lnTo>
                  <a:lnTo>
                    <a:pt x="0" y="120048"/>
                  </a:lnTo>
                  <a:lnTo>
                    <a:pt x="145286" y="3124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9" name="任意多边形 718"/>
            <p:cNvSpPr/>
            <p:nvPr/>
          </p:nvSpPr>
          <p:spPr>
            <a:xfrm>
              <a:off x="3564419" y="2277061"/>
              <a:ext cx="106621" cy="181057"/>
            </a:xfrm>
            <a:custGeom>
              <a:avLst/>
              <a:gdLst/>
              <a:ahLst/>
              <a:cxnLst/>
              <a:rect l="0" t="0" r="0" b="0"/>
              <a:pathLst>
                <a:path w="106621" h="181057">
                  <a:moveTo>
                    <a:pt x="15082" y="0"/>
                  </a:moveTo>
                  <a:lnTo>
                    <a:pt x="0" y="149815"/>
                  </a:lnTo>
                  <a:lnTo>
                    <a:pt x="0" y="149815"/>
                  </a:lnTo>
                  <a:lnTo>
                    <a:pt x="106620" y="18105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0" name="任意多边形 719"/>
            <p:cNvSpPr/>
            <p:nvPr/>
          </p:nvSpPr>
          <p:spPr>
            <a:xfrm>
              <a:off x="3671039" y="2300322"/>
              <a:ext cx="135270" cy="192995"/>
            </a:xfrm>
            <a:custGeom>
              <a:avLst/>
              <a:gdLst/>
              <a:ahLst/>
              <a:cxnLst/>
              <a:rect l="0" t="0" r="0" b="0"/>
              <a:pathLst>
                <a:path w="135270" h="192995">
                  <a:moveTo>
                    <a:pt x="53726" y="192994"/>
                  </a:moveTo>
                  <a:lnTo>
                    <a:pt x="135269" y="0"/>
                  </a:lnTo>
                  <a:lnTo>
                    <a:pt x="135269" y="0"/>
                  </a:lnTo>
                  <a:lnTo>
                    <a:pt x="0" y="15779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1" name="任意多边形 720"/>
            <p:cNvSpPr/>
            <p:nvPr/>
          </p:nvSpPr>
          <p:spPr>
            <a:xfrm>
              <a:off x="3579501" y="2277061"/>
              <a:ext cx="226808" cy="181057"/>
            </a:xfrm>
            <a:custGeom>
              <a:avLst/>
              <a:gdLst/>
              <a:ahLst/>
              <a:cxnLst/>
              <a:rect l="0" t="0" r="0" b="0"/>
              <a:pathLst>
                <a:path w="226808" h="181057">
                  <a:moveTo>
                    <a:pt x="226807" y="23261"/>
                  </a:moveTo>
                  <a:lnTo>
                    <a:pt x="0" y="0"/>
                  </a:lnTo>
                  <a:lnTo>
                    <a:pt x="0" y="0"/>
                  </a:lnTo>
                  <a:lnTo>
                    <a:pt x="91538" y="18105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2" name="任意多边形 721"/>
            <p:cNvSpPr/>
            <p:nvPr/>
          </p:nvSpPr>
          <p:spPr>
            <a:xfrm>
              <a:off x="3961032" y="2501950"/>
              <a:ext cx="62044" cy="57704"/>
            </a:xfrm>
            <a:custGeom>
              <a:avLst/>
              <a:gdLst/>
              <a:ahLst/>
              <a:cxnLst/>
              <a:rect l="0" t="0" r="0" b="0"/>
              <a:pathLst>
                <a:path w="62044" h="57704">
                  <a:moveTo>
                    <a:pt x="31212" y="0"/>
                  </a:moveTo>
                  <a:lnTo>
                    <a:pt x="0" y="1171"/>
                  </a:lnTo>
                  <a:lnTo>
                    <a:pt x="0" y="1171"/>
                  </a:lnTo>
                  <a:lnTo>
                    <a:pt x="62043" y="5770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3" name="任意多边形 722"/>
            <p:cNvSpPr/>
            <p:nvPr/>
          </p:nvSpPr>
          <p:spPr>
            <a:xfrm>
              <a:off x="3919344" y="2503121"/>
              <a:ext cx="103732" cy="87736"/>
            </a:xfrm>
            <a:custGeom>
              <a:avLst/>
              <a:gdLst/>
              <a:ahLst/>
              <a:cxnLst/>
              <a:rect l="0" t="0" r="0" b="0"/>
              <a:pathLst>
                <a:path w="103732" h="87736">
                  <a:moveTo>
                    <a:pt x="41688" y="0"/>
                  </a:moveTo>
                  <a:lnTo>
                    <a:pt x="0" y="87735"/>
                  </a:lnTo>
                  <a:lnTo>
                    <a:pt x="0" y="87735"/>
                  </a:lnTo>
                  <a:lnTo>
                    <a:pt x="103731" y="5653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4" name="任意多边形 723"/>
            <p:cNvSpPr/>
            <p:nvPr/>
          </p:nvSpPr>
          <p:spPr>
            <a:xfrm>
              <a:off x="3919344" y="2559653"/>
              <a:ext cx="106121" cy="31204"/>
            </a:xfrm>
            <a:custGeom>
              <a:avLst/>
              <a:gdLst/>
              <a:ahLst/>
              <a:cxnLst/>
              <a:rect l="0" t="0" r="0" b="0"/>
              <a:pathLst>
                <a:path w="106121" h="31204">
                  <a:moveTo>
                    <a:pt x="0" y="31203"/>
                  </a:moveTo>
                  <a:lnTo>
                    <a:pt x="106120" y="22471"/>
                  </a:lnTo>
                  <a:lnTo>
                    <a:pt x="106120" y="22471"/>
                  </a:lnTo>
                  <a:lnTo>
                    <a:pt x="103731"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5" name="任意多边形 724"/>
            <p:cNvSpPr/>
            <p:nvPr/>
          </p:nvSpPr>
          <p:spPr>
            <a:xfrm>
              <a:off x="4023075" y="2499609"/>
              <a:ext cx="31595" cy="82516"/>
            </a:xfrm>
            <a:custGeom>
              <a:avLst/>
              <a:gdLst/>
              <a:ahLst/>
              <a:cxnLst/>
              <a:rect l="0" t="0" r="0" b="0"/>
              <a:pathLst>
                <a:path w="31595" h="82516">
                  <a:moveTo>
                    <a:pt x="2389" y="82515"/>
                  </a:moveTo>
                  <a:lnTo>
                    <a:pt x="31594" y="0"/>
                  </a:lnTo>
                  <a:lnTo>
                    <a:pt x="31594" y="0"/>
                  </a:lnTo>
                  <a:lnTo>
                    <a:pt x="0" y="6004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6" name="任意多边形 725"/>
            <p:cNvSpPr/>
            <p:nvPr/>
          </p:nvSpPr>
          <p:spPr>
            <a:xfrm>
              <a:off x="3992244" y="2499609"/>
              <a:ext cx="62426" cy="60045"/>
            </a:xfrm>
            <a:custGeom>
              <a:avLst/>
              <a:gdLst/>
              <a:ahLst/>
              <a:cxnLst/>
              <a:rect l="0" t="0" r="0" b="0"/>
              <a:pathLst>
                <a:path w="62426" h="60045">
                  <a:moveTo>
                    <a:pt x="62425" y="0"/>
                  </a:moveTo>
                  <a:lnTo>
                    <a:pt x="0" y="2341"/>
                  </a:lnTo>
                  <a:lnTo>
                    <a:pt x="0" y="2341"/>
                  </a:lnTo>
                  <a:lnTo>
                    <a:pt x="30831" y="6004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7" name="任意多边形 726"/>
            <p:cNvSpPr/>
            <p:nvPr/>
          </p:nvSpPr>
          <p:spPr>
            <a:xfrm>
              <a:off x="3525753" y="2546924"/>
              <a:ext cx="32547" cy="91518"/>
            </a:xfrm>
            <a:custGeom>
              <a:avLst/>
              <a:gdLst/>
              <a:ahLst/>
              <a:cxnLst/>
              <a:rect l="0" t="0" r="0" b="0"/>
              <a:pathLst>
                <a:path w="32547" h="91518">
                  <a:moveTo>
                    <a:pt x="32546" y="91517"/>
                  </a:moveTo>
                  <a:lnTo>
                    <a:pt x="0" y="0"/>
                  </a:lnTo>
                  <a:lnTo>
                    <a:pt x="0" y="0"/>
                  </a:lnTo>
                  <a:lnTo>
                    <a:pt x="10018" y="6899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8" name="任意多边形 727"/>
            <p:cNvSpPr/>
            <p:nvPr/>
          </p:nvSpPr>
          <p:spPr>
            <a:xfrm>
              <a:off x="3402434" y="2546924"/>
              <a:ext cx="133338" cy="136534"/>
            </a:xfrm>
            <a:custGeom>
              <a:avLst/>
              <a:gdLst/>
              <a:ahLst/>
              <a:cxnLst/>
              <a:rect l="0" t="0" r="0" b="0"/>
              <a:pathLst>
                <a:path w="133338" h="136534">
                  <a:moveTo>
                    <a:pt x="123319" y="0"/>
                  </a:moveTo>
                  <a:lnTo>
                    <a:pt x="0" y="136533"/>
                  </a:lnTo>
                  <a:lnTo>
                    <a:pt x="0" y="136533"/>
                  </a:lnTo>
                  <a:lnTo>
                    <a:pt x="133337" y="6899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9" name="任意多边形 728"/>
            <p:cNvSpPr/>
            <p:nvPr/>
          </p:nvSpPr>
          <p:spPr>
            <a:xfrm>
              <a:off x="3460662" y="2615914"/>
              <a:ext cx="97638" cy="114046"/>
            </a:xfrm>
            <a:custGeom>
              <a:avLst/>
              <a:gdLst/>
              <a:ahLst/>
              <a:cxnLst/>
              <a:rect l="0" t="0" r="0" b="0"/>
              <a:pathLst>
                <a:path w="97638" h="114046">
                  <a:moveTo>
                    <a:pt x="0" y="114045"/>
                  </a:moveTo>
                  <a:lnTo>
                    <a:pt x="97637" y="22527"/>
                  </a:lnTo>
                  <a:lnTo>
                    <a:pt x="97637" y="22527"/>
                  </a:lnTo>
                  <a:lnTo>
                    <a:pt x="7510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0" name="任意多边形 729"/>
            <p:cNvSpPr/>
            <p:nvPr/>
          </p:nvSpPr>
          <p:spPr>
            <a:xfrm>
              <a:off x="3402434" y="2615914"/>
              <a:ext cx="133338" cy="114046"/>
            </a:xfrm>
            <a:custGeom>
              <a:avLst/>
              <a:gdLst/>
              <a:ahLst/>
              <a:cxnLst/>
              <a:rect l="0" t="0" r="0" b="0"/>
              <a:pathLst>
                <a:path w="133338" h="114046">
                  <a:moveTo>
                    <a:pt x="0" y="67543"/>
                  </a:moveTo>
                  <a:lnTo>
                    <a:pt x="58228" y="114045"/>
                  </a:lnTo>
                  <a:lnTo>
                    <a:pt x="58228" y="114045"/>
                  </a:lnTo>
                  <a:lnTo>
                    <a:pt x="13333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1" name="任意多边形 730"/>
            <p:cNvSpPr/>
            <p:nvPr/>
          </p:nvSpPr>
          <p:spPr>
            <a:xfrm>
              <a:off x="3752539" y="2855230"/>
              <a:ext cx="43752" cy="80174"/>
            </a:xfrm>
            <a:custGeom>
              <a:avLst/>
              <a:gdLst/>
              <a:ahLst/>
              <a:cxnLst/>
              <a:rect l="0" t="0" r="0" b="0"/>
              <a:pathLst>
                <a:path w="43752" h="80174">
                  <a:moveTo>
                    <a:pt x="43751" y="80173"/>
                  </a:moveTo>
                  <a:lnTo>
                    <a:pt x="10531" y="0"/>
                  </a:lnTo>
                  <a:lnTo>
                    <a:pt x="10531" y="0"/>
                  </a:lnTo>
                  <a:lnTo>
                    <a:pt x="0" y="2001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2" name="任意多边形 731"/>
            <p:cNvSpPr/>
            <p:nvPr/>
          </p:nvSpPr>
          <p:spPr>
            <a:xfrm>
              <a:off x="3731858" y="2855230"/>
              <a:ext cx="31213" cy="20016"/>
            </a:xfrm>
            <a:custGeom>
              <a:avLst/>
              <a:gdLst/>
              <a:ahLst/>
              <a:cxnLst/>
              <a:rect l="0" t="0" r="0" b="0"/>
              <a:pathLst>
                <a:path w="31213" h="20016">
                  <a:moveTo>
                    <a:pt x="31212" y="0"/>
                  </a:moveTo>
                  <a:lnTo>
                    <a:pt x="0" y="1171"/>
                  </a:lnTo>
                  <a:lnTo>
                    <a:pt x="0" y="1171"/>
                  </a:lnTo>
                  <a:lnTo>
                    <a:pt x="20681" y="2001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3" name="任意多边形 732"/>
            <p:cNvSpPr/>
            <p:nvPr/>
          </p:nvSpPr>
          <p:spPr>
            <a:xfrm>
              <a:off x="3690170" y="2856401"/>
              <a:ext cx="62370" cy="87736"/>
            </a:xfrm>
            <a:custGeom>
              <a:avLst/>
              <a:gdLst/>
              <a:ahLst/>
              <a:cxnLst/>
              <a:rect l="0" t="0" r="0" b="0"/>
              <a:pathLst>
                <a:path w="62370" h="87736">
                  <a:moveTo>
                    <a:pt x="41688" y="0"/>
                  </a:moveTo>
                  <a:lnTo>
                    <a:pt x="0" y="87735"/>
                  </a:lnTo>
                  <a:lnTo>
                    <a:pt x="0" y="87735"/>
                  </a:lnTo>
                  <a:lnTo>
                    <a:pt x="62369" y="1884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4" name="任意多边形 733"/>
            <p:cNvSpPr/>
            <p:nvPr/>
          </p:nvSpPr>
          <p:spPr>
            <a:xfrm>
              <a:off x="3690170" y="2875245"/>
              <a:ext cx="106121" cy="68892"/>
            </a:xfrm>
            <a:custGeom>
              <a:avLst/>
              <a:gdLst/>
              <a:ahLst/>
              <a:cxnLst/>
              <a:rect l="0" t="0" r="0" b="0"/>
              <a:pathLst>
                <a:path w="106121" h="68892">
                  <a:moveTo>
                    <a:pt x="0" y="68891"/>
                  </a:moveTo>
                  <a:lnTo>
                    <a:pt x="106120" y="60158"/>
                  </a:lnTo>
                  <a:lnTo>
                    <a:pt x="106120" y="60158"/>
                  </a:lnTo>
                  <a:lnTo>
                    <a:pt x="6236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5" name="任意多边形 734"/>
            <p:cNvSpPr/>
            <p:nvPr/>
          </p:nvSpPr>
          <p:spPr>
            <a:xfrm>
              <a:off x="3955273" y="3000495"/>
              <a:ext cx="24053" cy="105435"/>
            </a:xfrm>
            <a:custGeom>
              <a:avLst/>
              <a:gdLst/>
              <a:ahLst/>
              <a:cxnLst/>
              <a:rect l="0" t="0" r="0" b="0"/>
              <a:pathLst>
                <a:path w="24053" h="105435">
                  <a:moveTo>
                    <a:pt x="20036" y="97638"/>
                  </a:moveTo>
                  <a:lnTo>
                    <a:pt x="24052" y="0"/>
                  </a:lnTo>
                  <a:lnTo>
                    <a:pt x="24052" y="0"/>
                  </a:lnTo>
                  <a:lnTo>
                    <a:pt x="0" y="10543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6" name="任意多边形 735"/>
            <p:cNvSpPr/>
            <p:nvPr/>
          </p:nvSpPr>
          <p:spPr>
            <a:xfrm>
              <a:off x="3946285" y="3098133"/>
              <a:ext cx="29025" cy="143400"/>
            </a:xfrm>
            <a:custGeom>
              <a:avLst/>
              <a:gdLst/>
              <a:ahLst/>
              <a:cxnLst/>
              <a:rect l="0" t="0" r="0" b="0"/>
              <a:pathLst>
                <a:path w="29025" h="143400">
                  <a:moveTo>
                    <a:pt x="0" y="143399"/>
                  </a:moveTo>
                  <a:lnTo>
                    <a:pt x="29024" y="0"/>
                  </a:lnTo>
                  <a:lnTo>
                    <a:pt x="29024" y="0"/>
                  </a:lnTo>
                  <a:lnTo>
                    <a:pt x="8988" y="779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7" name="任意多边形 736"/>
            <p:cNvSpPr/>
            <p:nvPr/>
          </p:nvSpPr>
          <p:spPr>
            <a:xfrm>
              <a:off x="3493208" y="3362549"/>
              <a:ext cx="191529" cy="91519"/>
            </a:xfrm>
            <a:custGeom>
              <a:avLst/>
              <a:gdLst/>
              <a:ahLst/>
              <a:cxnLst/>
              <a:rect l="0" t="0" r="0" b="0"/>
              <a:pathLst>
                <a:path w="191529" h="91519">
                  <a:moveTo>
                    <a:pt x="0" y="0"/>
                  </a:moveTo>
                  <a:lnTo>
                    <a:pt x="32545" y="91518"/>
                  </a:lnTo>
                  <a:lnTo>
                    <a:pt x="32545" y="91518"/>
                  </a:lnTo>
                  <a:lnTo>
                    <a:pt x="191528" y="5897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8" name="任意多边形 737"/>
            <p:cNvSpPr/>
            <p:nvPr/>
          </p:nvSpPr>
          <p:spPr>
            <a:xfrm>
              <a:off x="3493208" y="3271031"/>
              <a:ext cx="191529" cy="150491"/>
            </a:xfrm>
            <a:custGeom>
              <a:avLst/>
              <a:gdLst/>
              <a:ahLst/>
              <a:cxnLst/>
              <a:rect l="0" t="0" r="0" b="0"/>
              <a:pathLst>
                <a:path w="191529" h="150491">
                  <a:moveTo>
                    <a:pt x="97637" y="0"/>
                  </a:moveTo>
                  <a:lnTo>
                    <a:pt x="0" y="91518"/>
                  </a:lnTo>
                  <a:lnTo>
                    <a:pt x="0" y="91518"/>
                  </a:lnTo>
                  <a:lnTo>
                    <a:pt x="191528" y="15049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9" name="任意多边形 738"/>
            <p:cNvSpPr/>
            <p:nvPr/>
          </p:nvSpPr>
          <p:spPr>
            <a:xfrm>
              <a:off x="3525753" y="3421521"/>
              <a:ext cx="158984" cy="87502"/>
            </a:xfrm>
            <a:custGeom>
              <a:avLst/>
              <a:gdLst/>
              <a:ahLst/>
              <a:cxnLst/>
              <a:rect l="0" t="0" r="0" b="0"/>
              <a:pathLst>
                <a:path w="158984" h="87502">
                  <a:moveTo>
                    <a:pt x="0" y="32546"/>
                  </a:moveTo>
                  <a:lnTo>
                    <a:pt x="38666" y="87501"/>
                  </a:lnTo>
                  <a:lnTo>
                    <a:pt x="38666" y="87501"/>
                  </a:lnTo>
                  <a:lnTo>
                    <a:pt x="15898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0" name="任意多边形 739"/>
            <p:cNvSpPr/>
            <p:nvPr/>
          </p:nvSpPr>
          <p:spPr>
            <a:xfrm>
              <a:off x="3564419" y="3421521"/>
              <a:ext cx="160347" cy="87502"/>
            </a:xfrm>
            <a:custGeom>
              <a:avLst/>
              <a:gdLst/>
              <a:ahLst/>
              <a:cxnLst/>
              <a:rect l="0" t="0" r="0" b="0"/>
              <a:pathLst>
                <a:path w="160347" h="87502">
                  <a:moveTo>
                    <a:pt x="0" y="87501"/>
                  </a:moveTo>
                  <a:lnTo>
                    <a:pt x="160346" y="21062"/>
                  </a:lnTo>
                  <a:lnTo>
                    <a:pt x="160346" y="21062"/>
                  </a:lnTo>
                  <a:lnTo>
                    <a:pt x="12031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1" name="任意多边形 740"/>
            <p:cNvSpPr/>
            <p:nvPr/>
          </p:nvSpPr>
          <p:spPr>
            <a:xfrm>
              <a:off x="3590845" y="3237812"/>
              <a:ext cx="93892" cy="183710"/>
            </a:xfrm>
            <a:custGeom>
              <a:avLst/>
              <a:gdLst/>
              <a:ahLst/>
              <a:cxnLst/>
              <a:rect l="0" t="0" r="0" b="0"/>
              <a:pathLst>
                <a:path w="93892" h="183710">
                  <a:moveTo>
                    <a:pt x="80173" y="0"/>
                  </a:moveTo>
                  <a:lnTo>
                    <a:pt x="0" y="33219"/>
                  </a:lnTo>
                  <a:lnTo>
                    <a:pt x="0" y="33219"/>
                  </a:lnTo>
                  <a:lnTo>
                    <a:pt x="93891" y="18370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2" name="任意多边形 741"/>
            <p:cNvSpPr/>
            <p:nvPr/>
          </p:nvSpPr>
          <p:spPr>
            <a:xfrm>
              <a:off x="3684736" y="3350531"/>
              <a:ext cx="132082" cy="92053"/>
            </a:xfrm>
            <a:custGeom>
              <a:avLst/>
              <a:gdLst/>
              <a:ahLst/>
              <a:cxnLst/>
              <a:rect l="0" t="0" r="0" b="0"/>
              <a:pathLst>
                <a:path w="132082" h="92053">
                  <a:moveTo>
                    <a:pt x="40029" y="92052"/>
                  </a:moveTo>
                  <a:lnTo>
                    <a:pt x="132081" y="0"/>
                  </a:lnTo>
                  <a:lnTo>
                    <a:pt x="132081" y="0"/>
                  </a:lnTo>
                  <a:lnTo>
                    <a:pt x="0" y="7099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3" name="任意多边形 742"/>
            <p:cNvSpPr/>
            <p:nvPr/>
          </p:nvSpPr>
          <p:spPr>
            <a:xfrm>
              <a:off x="3671018" y="3237812"/>
              <a:ext cx="145800" cy="183710"/>
            </a:xfrm>
            <a:custGeom>
              <a:avLst/>
              <a:gdLst/>
              <a:ahLst/>
              <a:cxnLst/>
              <a:rect l="0" t="0" r="0" b="0"/>
              <a:pathLst>
                <a:path w="145800" h="183710">
                  <a:moveTo>
                    <a:pt x="145799" y="112719"/>
                  </a:moveTo>
                  <a:lnTo>
                    <a:pt x="0" y="0"/>
                  </a:lnTo>
                  <a:lnTo>
                    <a:pt x="0" y="0"/>
                  </a:lnTo>
                  <a:lnTo>
                    <a:pt x="13718" y="18370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4" name="任意多边形 743"/>
            <p:cNvSpPr/>
            <p:nvPr/>
          </p:nvSpPr>
          <p:spPr>
            <a:xfrm>
              <a:off x="3975309" y="2753893"/>
              <a:ext cx="179019" cy="116420"/>
            </a:xfrm>
            <a:custGeom>
              <a:avLst/>
              <a:gdLst/>
              <a:ahLst/>
              <a:cxnLst/>
              <a:rect l="0" t="0" r="0" b="0"/>
              <a:pathLst>
                <a:path w="179019" h="116420">
                  <a:moveTo>
                    <a:pt x="0" y="83873"/>
                  </a:moveTo>
                  <a:lnTo>
                    <a:pt x="179018" y="116419"/>
                  </a:lnTo>
                  <a:lnTo>
                    <a:pt x="179018" y="116419"/>
                  </a:lnTo>
                  <a:lnTo>
                    <a:pt x="8149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5" name="任意多边形 744"/>
            <p:cNvSpPr/>
            <p:nvPr/>
          </p:nvSpPr>
          <p:spPr>
            <a:xfrm>
              <a:off x="4056808" y="2740128"/>
              <a:ext cx="97520" cy="130185"/>
            </a:xfrm>
            <a:custGeom>
              <a:avLst/>
              <a:gdLst/>
              <a:ahLst/>
              <a:cxnLst/>
              <a:rect l="0" t="0" r="0" b="0"/>
              <a:pathLst>
                <a:path w="97520" h="130185">
                  <a:moveTo>
                    <a:pt x="97519" y="130184"/>
                  </a:moveTo>
                  <a:lnTo>
                    <a:pt x="97519" y="0"/>
                  </a:lnTo>
                  <a:lnTo>
                    <a:pt x="97519" y="0"/>
                  </a:lnTo>
                  <a:lnTo>
                    <a:pt x="0" y="1376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6" name="任意多边形 745"/>
            <p:cNvSpPr/>
            <p:nvPr/>
          </p:nvSpPr>
          <p:spPr>
            <a:xfrm>
              <a:off x="3935954" y="2582124"/>
              <a:ext cx="120855" cy="171770"/>
            </a:xfrm>
            <a:custGeom>
              <a:avLst/>
              <a:gdLst/>
              <a:ahLst/>
              <a:cxnLst/>
              <a:rect l="0" t="0" r="0" b="0"/>
              <a:pathLst>
                <a:path w="120855" h="171770">
                  <a:moveTo>
                    <a:pt x="89510" y="0"/>
                  </a:moveTo>
                  <a:lnTo>
                    <a:pt x="0" y="48819"/>
                  </a:lnTo>
                  <a:lnTo>
                    <a:pt x="0" y="48819"/>
                  </a:lnTo>
                  <a:lnTo>
                    <a:pt x="120854" y="17176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7" name="任意多边形 746"/>
            <p:cNvSpPr/>
            <p:nvPr/>
          </p:nvSpPr>
          <p:spPr>
            <a:xfrm>
              <a:off x="4025464" y="2582124"/>
              <a:ext cx="128864" cy="171770"/>
            </a:xfrm>
            <a:custGeom>
              <a:avLst/>
              <a:gdLst/>
              <a:ahLst/>
              <a:cxnLst/>
              <a:rect l="0" t="0" r="0" b="0"/>
              <a:pathLst>
                <a:path w="128864" h="171770">
                  <a:moveTo>
                    <a:pt x="128863" y="158004"/>
                  </a:moveTo>
                  <a:lnTo>
                    <a:pt x="0" y="0"/>
                  </a:lnTo>
                  <a:lnTo>
                    <a:pt x="0" y="0"/>
                  </a:lnTo>
                  <a:lnTo>
                    <a:pt x="31344" y="17176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8" name="任意多边形 747"/>
            <p:cNvSpPr/>
            <p:nvPr/>
          </p:nvSpPr>
          <p:spPr>
            <a:xfrm>
              <a:off x="3908869" y="2630943"/>
              <a:ext cx="147940" cy="122951"/>
            </a:xfrm>
            <a:custGeom>
              <a:avLst/>
              <a:gdLst/>
              <a:ahLst/>
              <a:cxnLst/>
              <a:rect l="0" t="0" r="0" b="0"/>
              <a:pathLst>
                <a:path w="147940" h="122951">
                  <a:moveTo>
                    <a:pt x="27085" y="0"/>
                  </a:moveTo>
                  <a:lnTo>
                    <a:pt x="0" y="46477"/>
                  </a:lnTo>
                  <a:lnTo>
                    <a:pt x="0" y="46477"/>
                  </a:lnTo>
                  <a:lnTo>
                    <a:pt x="147939" y="12295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9" name="任意多边形 748"/>
            <p:cNvSpPr/>
            <p:nvPr/>
          </p:nvSpPr>
          <p:spPr>
            <a:xfrm>
              <a:off x="3887807" y="2677420"/>
              <a:ext cx="169002" cy="76474"/>
            </a:xfrm>
            <a:custGeom>
              <a:avLst/>
              <a:gdLst/>
              <a:ahLst/>
              <a:cxnLst/>
              <a:rect l="0" t="0" r="0" b="0"/>
              <a:pathLst>
                <a:path w="169002" h="76474">
                  <a:moveTo>
                    <a:pt x="21062" y="0"/>
                  </a:moveTo>
                  <a:lnTo>
                    <a:pt x="0" y="40029"/>
                  </a:lnTo>
                  <a:lnTo>
                    <a:pt x="0" y="40029"/>
                  </a:lnTo>
                  <a:lnTo>
                    <a:pt x="169001" y="7647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0" name="任意多边形 749"/>
            <p:cNvSpPr/>
            <p:nvPr/>
          </p:nvSpPr>
          <p:spPr>
            <a:xfrm>
              <a:off x="3887807" y="2717449"/>
              <a:ext cx="169002" cy="120318"/>
            </a:xfrm>
            <a:custGeom>
              <a:avLst/>
              <a:gdLst/>
              <a:ahLst/>
              <a:cxnLst/>
              <a:rect l="0" t="0" r="0" b="0"/>
              <a:pathLst>
                <a:path w="169002" h="120318">
                  <a:moveTo>
                    <a:pt x="0" y="0"/>
                  </a:moveTo>
                  <a:lnTo>
                    <a:pt x="87502" y="120317"/>
                  </a:lnTo>
                  <a:lnTo>
                    <a:pt x="87502" y="120317"/>
                  </a:lnTo>
                  <a:lnTo>
                    <a:pt x="169001" y="3644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1" name="任意多边形 750"/>
            <p:cNvSpPr/>
            <p:nvPr/>
          </p:nvSpPr>
          <p:spPr>
            <a:xfrm>
              <a:off x="3796290" y="2911689"/>
              <a:ext cx="183036" cy="153899"/>
            </a:xfrm>
            <a:custGeom>
              <a:avLst/>
              <a:gdLst/>
              <a:ahLst/>
              <a:cxnLst/>
              <a:rect l="0" t="0" r="0" b="0"/>
              <a:pathLst>
                <a:path w="183036" h="153899">
                  <a:moveTo>
                    <a:pt x="0" y="153898"/>
                  </a:moveTo>
                  <a:lnTo>
                    <a:pt x="183035" y="88806"/>
                  </a:lnTo>
                  <a:lnTo>
                    <a:pt x="183035" y="88806"/>
                  </a:lnTo>
                  <a:lnTo>
                    <a:pt x="12525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2" name="任意多边形 751"/>
            <p:cNvSpPr/>
            <p:nvPr/>
          </p:nvSpPr>
          <p:spPr>
            <a:xfrm>
              <a:off x="3796290" y="2911689"/>
              <a:ext cx="125251" cy="153899"/>
            </a:xfrm>
            <a:custGeom>
              <a:avLst/>
              <a:gdLst/>
              <a:ahLst/>
              <a:cxnLst/>
              <a:rect l="0" t="0" r="0" b="0"/>
              <a:pathLst>
                <a:path w="125251" h="153899">
                  <a:moveTo>
                    <a:pt x="0" y="23714"/>
                  </a:moveTo>
                  <a:lnTo>
                    <a:pt x="0" y="153898"/>
                  </a:lnTo>
                  <a:lnTo>
                    <a:pt x="0" y="153898"/>
                  </a:lnTo>
                  <a:lnTo>
                    <a:pt x="12525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3" name="任意多边形 752"/>
            <p:cNvSpPr/>
            <p:nvPr/>
          </p:nvSpPr>
          <p:spPr>
            <a:xfrm>
              <a:off x="3921540" y="2837766"/>
              <a:ext cx="53770" cy="130184"/>
            </a:xfrm>
            <a:custGeom>
              <a:avLst/>
              <a:gdLst/>
              <a:ahLst/>
              <a:cxnLst/>
              <a:rect l="0" t="0" r="0" b="0"/>
              <a:pathLst>
                <a:path w="53770" h="130184">
                  <a:moveTo>
                    <a:pt x="53769" y="130183"/>
                  </a:moveTo>
                  <a:lnTo>
                    <a:pt x="53769" y="0"/>
                  </a:lnTo>
                  <a:lnTo>
                    <a:pt x="53769" y="0"/>
                  </a:lnTo>
                  <a:lnTo>
                    <a:pt x="0" y="7392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4" name="任意多边形 753"/>
            <p:cNvSpPr/>
            <p:nvPr/>
          </p:nvSpPr>
          <p:spPr>
            <a:xfrm>
              <a:off x="3921540" y="2911689"/>
              <a:ext cx="57786" cy="88807"/>
            </a:xfrm>
            <a:custGeom>
              <a:avLst/>
              <a:gdLst/>
              <a:ahLst/>
              <a:cxnLst/>
              <a:rect l="0" t="0" r="0" b="0"/>
              <a:pathLst>
                <a:path w="57786" h="88807">
                  <a:moveTo>
                    <a:pt x="57785" y="88806"/>
                  </a:moveTo>
                  <a:lnTo>
                    <a:pt x="53769" y="56260"/>
                  </a:lnTo>
                  <a:lnTo>
                    <a:pt x="53769" y="5626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5" name="任意多边形 754"/>
            <p:cNvSpPr/>
            <p:nvPr/>
          </p:nvSpPr>
          <p:spPr>
            <a:xfrm>
              <a:off x="3821368" y="2807582"/>
              <a:ext cx="153942" cy="104108"/>
            </a:xfrm>
            <a:custGeom>
              <a:avLst/>
              <a:gdLst/>
              <a:ahLst/>
              <a:cxnLst/>
              <a:rect l="0" t="0" r="0" b="0"/>
              <a:pathLst>
                <a:path w="153942" h="104108">
                  <a:moveTo>
                    <a:pt x="153941" y="30184"/>
                  </a:moveTo>
                  <a:lnTo>
                    <a:pt x="0" y="0"/>
                  </a:lnTo>
                  <a:lnTo>
                    <a:pt x="0" y="0"/>
                  </a:lnTo>
                  <a:lnTo>
                    <a:pt x="100172" y="10410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6" name="任意多边形 755"/>
            <p:cNvSpPr/>
            <p:nvPr/>
          </p:nvSpPr>
          <p:spPr>
            <a:xfrm>
              <a:off x="3796290" y="2807582"/>
              <a:ext cx="125251" cy="127822"/>
            </a:xfrm>
            <a:custGeom>
              <a:avLst/>
              <a:gdLst/>
              <a:ahLst/>
              <a:cxnLst/>
              <a:rect l="0" t="0" r="0" b="0"/>
              <a:pathLst>
                <a:path w="125251" h="127822">
                  <a:moveTo>
                    <a:pt x="25078" y="0"/>
                  </a:moveTo>
                  <a:lnTo>
                    <a:pt x="0" y="127821"/>
                  </a:lnTo>
                  <a:lnTo>
                    <a:pt x="0" y="127821"/>
                  </a:lnTo>
                  <a:lnTo>
                    <a:pt x="125250" y="10410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7" name="任意多边形 756"/>
            <p:cNvSpPr/>
            <p:nvPr/>
          </p:nvSpPr>
          <p:spPr>
            <a:xfrm>
              <a:off x="3724765" y="3442583"/>
              <a:ext cx="128974" cy="116595"/>
            </a:xfrm>
            <a:custGeom>
              <a:avLst/>
              <a:gdLst/>
              <a:ahLst/>
              <a:cxnLst/>
              <a:rect l="0" t="0" r="0" b="0"/>
              <a:pathLst>
                <a:path w="128974" h="116595">
                  <a:moveTo>
                    <a:pt x="0" y="0"/>
                  </a:moveTo>
                  <a:lnTo>
                    <a:pt x="95254" y="116594"/>
                  </a:lnTo>
                  <a:lnTo>
                    <a:pt x="95254" y="116594"/>
                  </a:lnTo>
                  <a:lnTo>
                    <a:pt x="128973" y="1538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8" name="任意多边形 757"/>
            <p:cNvSpPr/>
            <p:nvPr/>
          </p:nvSpPr>
          <p:spPr>
            <a:xfrm>
              <a:off x="3820019" y="3457965"/>
              <a:ext cx="50547" cy="101213"/>
            </a:xfrm>
            <a:custGeom>
              <a:avLst/>
              <a:gdLst/>
              <a:ahLst/>
              <a:cxnLst/>
              <a:rect l="0" t="0" r="0" b="0"/>
              <a:pathLst>
                <a:path w="50547" h="101213">
                  <a:moveTo>
                    <a:pt x="0" y="101212"/>
                  </a:moveTo>
                  <a:lnTo>
                    <a:pt x="50546" y="97337"/>
                  </a:lnTo>
                  <a:lnTo>
                    <a:pt x="50546" y="97337"/>
                  </a:lnTo>
                  <a:lnTo>
                    <a:pt x="3371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9" name="任意多边形 758"/>
            <p:cNvSpPr/>
            <p:nvPr/>
          </p:nvSpPr>
          <p:spPr>
            <a:xfrm>
              <a:off x="3853738" y="3457965"/>
              <a:ext cx="46455" cy="97338"/>
            </a:xfrm>
            <a:custGeom>
              <a:avLst/>
              <a:gdLst/>
              <a:ahLst/>
              <a:cxnLst/>
              <a:rect l="0" t="0" r="0" b="0"/>
              <a:pathLst>
                <a:path w="46455" h="97338">
                  <a:moveTo>
                    <a:pt x="16827" y="97337"/>
                  </a:moveTo>
                  <a:lnTo>
                    <a:pt x="46454" y="67993"/>
                  </a:lnTo>
                  <a:lnTo>
                    <a:pt x="46454" y="67993"/>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0" name="任意多边形 759"/>
            <p:cNvSpPr/>
            <p:nvPr/>
          </p:nvSpPr>
          <p:spPr>
            <a:xfrm>
              <a:off x="3724765" y="3350531"/>
              <a:ext cx="128974" cy="107435"/>
            </a:xfrm>
            <a:custGeom>
              <a:avLst/>
              <a:gdLst/>
              <a:ahLst/>
              <a:cxnLst/>
              <a:rect l="0" t="0" r="0" b="0"/>
              <a:pathLst>
                <a:path w="128974" h="107435">
                  <a:moveTo>
                    <a:pt x="92052" y="0"/>
                  </a:moveTo>
                  <a:lnTo>
                    <a:pt x="0" y="92052"/>
                  </a:lnTo>
                  <a:lnTo>
                    <a:pt x="0" y="92052"/>
                  </a:lnTo>
                  <a:lnTo>
                    <a:pt x="128973" y="10743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1" name="任意多边形 760"/>
            <p:cNvSpPr/>
            <p:nvPr/>
          </p:nvSpPr>
          <p:spPr>
            <a:xfrm>
              <a:off x="3816817" y="3321187"/>
              <a:ext cx="36922" cy="136779"/>
            </a:xfrm>
            <a:custGeom>
              <a:avLst/>
              <a:gdLst/>
              <a:ahLst/>
              <a:cxnLst/>
              <a:rect l="0" t="0" r="0" b="0"/>
              <a:pathLst>
                <a:path w="36922" h="136779">
                  <a:moveTo>
                    <a:pt x="29628" y="0"/>
                  </a:moveTo>
                  <a:lnTo>
                    <a:pt x="0" y="29344"/>
                  </a:lnTo>
                  <a:lnTo>
                    <a:pt x="0" y="29344"/>
                  </a:lnTo>
                  <a:lnTo>
                    <a:pt x="36921" y="13677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2" name="任意多边形 761"/>
            <p:cNvSpPr/>
            <p:nvPr/>
          </p:nvSpPr>
          <p:spPr>
            <a:xfrm>
              <a:off x="3846445" y="3321187"/>
              <a:ext cx="116173" cy="142064"/>
            </a:xfrm>
            <a:custGeom>
              <a:avLst/>
              <a:gdLst/>
              <a:ahLst/>
              <a:cxnLst/>
              <a:rect l="0" t="0" r="0" b="0"/>
              <a:pathLst>
                <a:path w="116173" h="142064">
                  <a:moveTo>
                    <a:pt x="116172" y="142063"/>
                  </a:moveTo>
                  <a:lnTo>
                    <a:pt x="0" y="0"/>
                  </a:lnTo>
                  <a:lnTo>
                    <a:pt x="0" y="0"/>
                  </a:lnTo>
                  <a:lnTo>
                    <a:pt x="7293" y="13677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3" name="任意多边形 762"/>
            <p:cNvSpPr/>
            <p:nvPr/>
          </p:nvSpPr>
          <p:spPr>
            <a:xfrm>
              <a:off x="3853738" y="3457965"/>
              <a:ext cx="108880" cy="67994"/>
            </a:xfrm>
            <a:custGeom>
              <a:avLst/>
              <a:gdLst/>
              <a:ahLst/>
              <a:cxnLst/>
              <a:rect l="0" t="0" r="0" b="0"/>
              <a:pathLst>
                <a:path w="108880" h="67994">
                  <a:moveTo>
                    <a:pt x="46454" y="67993"/>
                  </a:moveTo>
                  <a:lnTo>
                    <a:pt x="108879" y="5285"/>
                  </a:lnTo>
                  <a:lnTo>
                    <a:pt x="108879" y="5285"/>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4" name="任意多边形 763"/>
            <p:cNvSpPr/>
            <p:nvPr/>
          </p:nvSpPr>
          <p:spPr>
            <a:xfrm>
              <a:off x="3671018" y="3145760"/>
              <a:ext cx="148988" cy="117966"/>
            </a:xfrm>
            <a:custGeom>
              <a:avLst/>
              <a:gdLst/>
              <a:ahLst/>
              <a:cxnLst/>
              <a:rect l="0" t="0" r="0" b="0"/>
              <a:pathLst>
                <a:path w="148988" h="117966">
                  <a:moveTo>
                    <a:pt x="92052" y="0"/>
                  </a:moveTo>
                  <a:lnTo>
                    <a:pt x="0" y="92052"/>
                  </a:lnTo>
                  <a:lnTo>
                    <a:pt x="0" y="92052"/>
                  </a:lnTo>
                  <a:lnTo>
                    <a:pt x="148987" y="11796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5" name="任意多边形 764"/>
            <p:cNvSpPr/>
            <p:nvPr/>
          </p:nvSpPr>
          <p:spPr>
            <a:xfrm>
              <a:off x="3820005" y="3258479"/>
              <a:ext cx="88865" cy="62709"/>
            </a:xfrm>
            <a:custGeom>
              <a:avLst/>
              <a:gdLst/>
              <a:ahLst/>
              <a:cxnLst/>
              <a:rect l="0" t="0" r="0" b="0"/>
              <a:pathLst>
                <a:path w="88865" h="62709">
                  <a:moveTo>
                    <a:pt x="26440" y="62708"/>
                  </a:moveTo>
                  <a:lnTo>
                    <a:pt x="88864" y="0"/>
                  </a:lnTo>
                  <a:lnTo>
                    <a:pt x="88864" y="0"/>
                  </a:lnTo>
                  <a:lnTo>
                    <a:pt x="0" y="524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6" name="任意多边形 765"/>
            <p:cNvSpPr/>
            <p:nvPr/>
          </p:nvSpPr>
          <p:spPr>
            <a:xfrm>
              <a:off x="3671018" y="3237812"/>
              <a:ext cx="148988" cy="112720"/>
            </a:xfrm>
            <a:custGeom>
              <a:avLst/>
              <a:gdLst/>
              <a:ahLst/>
              <a:cxnLst/>
              <a:rect l="0" t="0" r="0" b="0"/>
              <a:pathLst>
                <a:path w="148988" h="112720">
                  <a:moveTo>
                    <a:pt x="0" y="0"/>
                  </a:moveTo>
                  <a:lnTo>
                    <a:pt x="145799" y="112719"/>
                  </a:lnTo>
                  <a:lnTo>
                    <a:pt x="145799" y="112719"/>
                  </a:lnTo>
                  <a:lnTo>
                    <a:pt x="148987" y="2591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7" name="任意多边形 766"/>
            <p:cNvSpPr/>
            <p:nvPr/>
          </p:nvSpPr>
          <p:spPr>
            <a:xfrm>
              <a:off x="3816817" y="3263725"/>
              <a:ext cx="29629" cy="86807"/>
            </a:xfrm>
            <a:custGeom>
              <a:avLst/>
              <a:gdLst/>
              <a:ahLst/>
              <a:cxnLst/>
              <a:rect l="0" t="0" r="0" b="0"/>
              <a:pathLst>
                <a:path w="29629" h="86807">
                  <a:moveTo>
                    <a:pt x="0" y="86806"/>
                  </a:moveTo>
                  <a:lnTo>
                    <a:pt x="29628" y="57462"/>
                  </a:lnTo>
                  <a:lnTo>
                    <a:pt x="29628" y="57462"/>
                  </a:lnTo>
                  <a:lnTo>
                    <a:pt x="318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8" name="任意多边形 767"/>
            <p:cNvSpPr/>
            <p:nvPr/>
          </p:nvSpPr>
          <p:spPr>
            <a:xfrm>
              <a:off x="3820005" y="3111867"/>
              <a:ext cx="88865" cy="151859"/>
            </a:xfrm>
            <a:custGeom>
              <a:avLst/>
              <a:gdLst/>
              <a:ahLst/>
              <a:cxnLst/>
              <a:rect l="0" t="0" r="0" b="0"/>
              <a:pathLst>
                <a:path w="88865" h="151859">
                  <a:moveTo>
                    <a:pt x="88864" y="146612"/>
                  </a:moveTo>
                  <a:lnTo>
                    <a:pt x="17896" y="0"/>
                  </a:lnTo>
                  <a:lnTo>
                    <a:pt x="17896" y="0"/>
                  </a:lnTo>
                  <a:lnTo>
                    <a:pt x="0" y="15185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9" name="任意多边形 768"/>
            <p:cNvSpPr/>
            <p:nvPr/>
          </p:nvSpPr>
          <p:spPr>
            <a:xfrm>
              <a:off x="3763070" y="3111867"/>
              <a:ext cx="74832" cy="151859"/>
            </a:xfrm>
            <a:custGeom>
              <a:avLst/>
              <a:gdLst/>
              <a:ahLst/>
              <a:cxnLst/>
              <a:rect l="0" t="0" r="0" b="0"/>
              <a:pathLst>
                <a:path w="74832" h="151859">
                  <a:moveTo>
                    <a:pt x="74831" y="0"/>
                  </a:moveTo>
                  <a:lnTo>
                    <a:pt x="0" y="33893"/>
                  </a:lnTo>
                  <a:lnTo>
                    <a:pt x="0" y="33893"/>
                  </a:lnTo>
                  <a:lnTo>
                    <a:pt x="56935" y="15185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0" name="任意多边形 769"/>
            <p:cNvSpPr/>
            <p:nvPr/>
          </p:nvSpPr>
          <p:spPr>
            <a:xfrm>
              <a:off x="3479995" y="3509022"/>
              <a:ext cx="238475" cy="155558"/>
            </a:xfrm>
            <a:custGeom>
              <a:avLst/>
              <a:gdLst/>
              <a:ahLst/>
              <a:cxnLst/>
              <a:rect l="0" t="0" r="0" b="0"/>
              <a:pathLst>
                <a:path w="238475" h="155558">
                  <a:moveTo>
                    <a:pt x="84424" y="0"/>
                  </a:moveTo>
                  <a:lnTo>
                    <a:pt x="0" y="155557"/>
                  </a:lnTo>
                  <a:lnTo>
                    <a:pt x="0" y="155557"/>
                  </a:lnTo>
                  <a:lnTo>
                    <a:pt x="238474" y="10673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1" name="任意多边形 770"/>
            <p:cNvSpPr/>
            <p:nvPr/>
          </p:nvSpPr>
          <p:spPr>
            <a:xfrm>
              <a:off x="3479995" y="3615761"/>
              <a:ext cx="238475" cy="131252"/>
            </a:xfrm>
            <a:custGeom>
              <a:avLst/>
              <a:gdLst/>
              <a:ahLst/>
              <a:cxnLst/>
              <a:rect l="0" t="0" r="0" b="0"/>
              <a:pathLst>
                <a:path w="238475" h="131252">
                  <a:moveTo>
                    <a:pt x="0" y="48818"/>
                  </a:moveTo>
                  <a:lnTo>
                    <a:pt x="57998" y="131251"/>
                  </a:lnTo>
                  <a:lnTo>
                    <a:pt x="57998" y="131251"/>
                  </a:lnTo>
                  <a:lnTo>
                    <a:pt x="23847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2" name="任意多边形 771"/>
            <p:cNvSpPr/>
            <p:nvPr/>
          </p:nvSpPr>
          <p:spPr>
            <a:xfrm>
              <a:off x="3537993" y="3615761"/>
              <a:ext cx="214210" cy="194241"/>
            </a:xfrm>
            <a:custGeom>
              <a:avLst/>
              <a:gdLst/>
              <a:ahLst/>
              <a:cxnLst/>
              <a:rect l="0" t="0" r="0" b="0"/>
              <a:pathLst>
                <a:path w="214210" h="194241">
                  <a:moveTo>
                    <a:pt x="0" y="131251"/>
                  </a:moveTo>
                  <a:lnTo>
                    <a:pt x="214209" y="194240"/>
                  </a:lnTo>
                  <a:lnTo>
                    <a:pt x="214209" y="194240"/>
                  </a:lnTo>
                  <a:lnTo>
                    <a:pt x="18047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3" name="任意多边形 772"/>
            <p:cNvSpPr/>
            <p:nvPr/>
          </p:nvSpPr>
          <p:spPr>
            <a:xfrm>
              <a:off x="3718469" y="3615761"/>
              <a:ext cx="60045" cy="194241"/>
            </a:xfrm>
            <a:custGeom>
              <a:avLst/>
              <a:gdLst/>
              <a:ahLst/>
              <a:cxnLst/>
              <a:rect l="0" t="0" r="0" b="0"/>
              <a:pathLst>
                <a:path w="60045" h="194241">
                  <a:moveTo>
                    <a:pt x="33733" y="194240"/>
                  </a:moveTo>
                  <a:lnTo>
                    <a:pt x="60044" y="31593"/>
                  </a:lnTo>
                  <a:lnTo>
                    <a:pt x="60044" y="31593"/>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4" name="任意多边形 773"/>
            <p:cNvSpPr/>
            <p:nvPr/>
          </p:nvSpPr>
          <p:spPr>
            <a:xfrm>
              <a:off x="3718469" y="3442583"/>
              <a:ext cx="101551" cy="173179"/>
            </a:xfrm>
            <a:custGeom>
              <a:avLst/>
              <a:gdLst/>
              <a:ahLst/>
              <a:cxnLst/>
              <a:rect l="0" t="0" r="0" b="0"/>
              <a:pathLst>
                <a:path w="101551" h="173179">
                  <a:moveTo>
                    <a:pt x="101550" y="116594"/>
                  </a:moveTo>
                  <a:lnTo>
                    <a:pt x="6296" y="0"/>
                  </a:lnTo>
                  <a:lnTo>
                    <a:pt x="6296" y="0"/>
                  </a:lnTo>
                  <a:lnTo>
                    <a:pt x="0" y="17317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5" name="任意多边形 774"/>
            <p:cNvSpPr/>
            <p:nvPr/>
          </p:nvSpPr>
          <p:spPr>
            <a:xfrm>
              <a:off x="3718469" y="3559177"/>
              <a:ext cx="101551" cy="88178"/>
            </a:xfrm>
            <a:custGeom>
              <a:avLst/>
              <a:gdLst/>
              <a:ahLst/>
              <a:cxnLst/>
              <a:rect l="0" t="0" r="0" b="0"/>
              <a:pathLst>
                <a:path w="101551" h="88178">
                  <a:moveTo>
                    <a:pt x="60044" y="88177"/>
                  </a:moveTo>
                  <a:lnTo>
                    <a:pt x="101550" y="0"/>
                  </a:lnTo>
                  <a:lnTo>
                    <a:pt x="101550" y="0"/>
                  </a:lnTo>
                  <a:lnTo>
                    <a:pt x="0" y="5658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6" name="任意多边形 775"/>
            <p:cNvSpPr/>
            <p:nvPr/>
          </p:nvSpPr>
          <p:spPr>
            <a:xfrm>
              <a:off x="3564419" y="3442583"/>
              <a:ext cx="160347" cy="173179"/>
            </a:xfrm>
            <a:custGeom>
              <a:avLst/>
              <a:gdLst/>
              <a:ahLst/>
              <a:cxnLst/>
              <a:rect l="0" t="0" r="0" b="0"/>
              <a:pathLst>
                <a:path w="160347" h="173179">
                  <a:moveTo>
                    <a:pt x="160346" y="0"/>
                  </a:moveTo>
                  <a:lnTo>
                    <a:pt x="0" y="66439"/>
                  </a:lnTo>
                  <a:lnTo>
                    <a:pt x="0" y="66439"/>
                  </a:lnTo>
                  <a:lnTo>
                    <a:pt x="154050" y="17317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7" name="任意多边形 776"/>
            <p:cNvSpPr/>
            <p:nvPr/>
          </p:nvSpPr>
          <p:spPr>
            <a:xfrm>
              <a:off x="3538966" y="3152036"/>
              <a:ext cx="112039" cy="91519"/>
            </a:xfrm>
            <a:custGeom>
              <a:avLst/>
              <a:gdLst/>
              <a:ahLst/>
              <a:cxnLst/>
              <a:rect l="0" t="0" r="0" b="0"/>
              <a:pathLst>
                <a:path w="112039" h="91519">
                  <a:moveTo>
                    <a:pt x="0" y="0"/>
                  </a:moveTo>
                  <a:lnTo>
                    <a:pt x="32546" y="91518"/>
                  </a:lnTo>
                  <a:lnTo>
                    <a:pt x="32546" y="91518"/>
                  </a:lnTo>
                  <a:lnTo>
                    <a:pt x="112038" y="7524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8" name="任意多边形 777"/>
            <p:cNvSpPr/>
            <p:nvPr/>
          </p:nvSpPr>
          <p:spPr>
            <a:xfrm>
              <a:off x="3571512" y="3227281"/>
              <a:ext cx="79493" cy="43751"/>
            </a:xfrm>
            <a:custGeom>
              <a:avLst/>
              <a:gdLst/>
              <a:ahLst/>
              <a:cxnLst/>
              <a:rect l="0" t="0" r="0" b="0"/>
              <a:pathLst>
                <a:path w="79493" h="43751">
                  <a:moveTo>
                    <a:pt x="0" y="16273"/>
                  </a:moveTo>
                  <a:lnTo>
                    <a:pt x="19333" y="43750"/>
                  </a:lnTo>
                  <a:lnTo>
                    <a:pt x="19333" y="43750"/>
                  </a:lnTo>
                  <a:lnTo>
                    <a:pt x="7949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9" name="任意多边形 778"/>
            <p:cNvSpPr/>
            <p:nvPr/>
          </p:nvSpPr>
          <p:spPr>
            <a:xfrm>
              <a:off x="3590845" y="3227281"/>
              <a:ext cx="80174" cy="43751"/>
            </a:xfrm>
            <a:custGeom>
              <a:avLst/>
              <a:gdLst/>
              <a:ahLst/>
              <a:cxnLst/>
              <a:rect l="0" t="0" r="0" b="0"/>
              <a:pathLst>
                <a:path w="80174" h="43751">
                  <a:moveTo>
                    <a:pt x="0" y="43750"/>
                  </a:moveTo>
                  <a:lnTo>
                    <a:pt x="80173" y="10531"/>
                  </a:lnTo>
                  <a:lnTo>
                    <a:pt x="80173" y="10531"/>
                  </a:lnTo>
                  <a:lnTo>
                    <a:pt x="6015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0" name="任意多边形 779"/>
            <p:cNvSpPr/>
            <p:nvPr/>
          </p:nvSpPr>
          <p:spPr>
            <a:xfrm>
              <a:off x="3763070" y="3069485"/>
              <a:ext cx="74832" cy="76276"/>
            </a:xfrm>
            <a:custGeom>
              <a:avLst/>
              <a:gdLst/>
              <a:ahLst/>
              <a:cxnLst/>
              <a:rect l="0" t="0" r="0" b="0"/>
              <a:pathLst>
                <a:path w="74832" h="76276">
                  <a:moveTo>
                    <a:pt x="0" y="76275"/>
                  </a:moveTo>
                  <a:lnTo>
                    <a:pt x="74831" y="42382"/>
                  </a:lnTo>
                  <a:lnTo>
                    <a:pt x="74831" y="42382"/>
                  </a:lnTo>
                  <a:lnTo>
                    <a:pt x="2320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1" name="任意多边形 780"/>
            <p:cNvSpPr/>
            <p:nvPr/>
          </p:nvSpPr>
          <p:spPr>
            <a:xfrm>
              <a:off x="3786272" y="3065587"/>
              <a:ext cx="51630" cy="46281"/>
            </a:xfrm>
            <a:custGeom>
              <a:avLst/>
              <a:gdLst/>
              <a:ahLst/>
              <a:cxnLst/>
              <a:rect l="0" t="0" r="0" b="0"/>
              <a:pathLst>
                <a:path w="51630" h="46281">
                  <a:moveTo>
                    <a:pt x="51629" y="46280"/>
                  </a:moveTo>
                  <a:lnTo>
                    <a:pt x="10018" y="0"/>
                  </a:lnTo>
                  <a:lnTo>
                    <a:pt x="10018" y="0"/>
                  </a:lnTo>
                  <a:lnTo>
                    <a:pt x="0" y="389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2" name="任意多边形 781"/>
            <p:cNvSpPr/>
            <p:nvPr/>
          </p:nvSpPr>
          <p:spPr>
            <a:xfrm>
              <a:off x="3765001" y="3055507"/>
              <a:ext cx="31290" cy="13979"/>
            </a:xfrm>
            <a:custGeom>
              <a:avLst/>
              <a:gdLst/>
              <a:ahLst/>
              <a:cxnLst/>
              <a:rect l="0" t="0" r="0" b="0"/>
              <a:pathLst>
                <a:path w="31290" h="13979">
                  <a:moveTo>
                    <a:pt x="31289" y="10080"/>
                  </a:moveTo>
                  <a:lnTo>
                    <a:pt x="0" y="0"/>
                  </a:lnTo>
                  <a:lnTo>
                    <a:pt x="0" y="0"/>
                  </a:lnTo>
                  <a:lnTo>
                    <a:pt x="21271" y="1397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3" name="任意多边形 782"/>
            <p:cNvSpPr/>
            <p:nvPr/>
          </p:nvSpPr>
          <p:spPr>
            <a:xfrm>
              <a:off x="3763070" y="3055507"/>
              <a:ext cx="23203" cy="90254"/>
            </a:xfrm>
            <a:custGeom>
              <a:avLst/>
              <a:gdLst/>
              <a:ahLst/>
              <a:cxnLst/>
              <a:rect l="0" t="0" r="0" b="0"/>
              <a:pathLst>
                <a:path w="23203" h="90254">
                  <a:moveTo>
                    <a:pt x="1931" y="0"/>
                  </a:moveTo>
                  <a:lnTo>
                    <a:pt x="0" y="90253"/>
                  </a:lnTo>
                  <a:lnTo>
                    <a:pt x="0" y="90253"/>
                  </a:lnTo>
                  <a:lnTo>
                    <a:pt x="23202" y="1397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4" name="任意多边形 783"/>
            <p:cNvSpPr/>
            <p:nvPr/>
          </p:nvSpPr>
          <p:spPr>
            <a:xfrm>
              <a:off x="2906923" y="3606930"/>
              <a:ext cx="141208" cy="148552"/>
            </a:xfrm>
            <a:custGeom>
              <a:avLst/>
              <a:gdLst/>
              <a:ahLst/>
              <a:cxnLst/>
              <a:rect l="0" t="0" r="0" b="0"/>
              <a:pathLst>
                <a:path w="141208" h="148552">
                  <a:moveTo>
                    <a:pt x="0" y="40424"/>
                  </a:moveTo>
                  <a:lnTo>
                    <a:pt x="72633" y="148551"/>
                  </a:lnTo>
                  <a:lnTo>
                    <a:pt x="72633" y="148551"/>
                  </a:lnTo>
                  <a:lnTo>
                    <a:pt x="14120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5" name="任意多边形 784"/>
            <p:cNvSpPr/>
            <p:nvPr/>
          </p:nvSpPr>
          <p:spPr>
            <a:xfrm>
              <a:off x="2979556" y="3606930"/>
              <a:ext cx="118392" cy="148552"/>
            </a:xfrm>
            <a:custGeom>
              <a:avLst/>
              <a:gdLst/>
              <a:ahLst/>
              <a:cxnLst/>
              <a:rect l="0" t="0" r="0" b="0"/>
              <a:pathLst>
                <a:path w="118392" h="148552">
                  <a:moveTo>
                    <a:pt x="0" y="148551"/>
                  </a:moveTo>
                  <a:lnTo>
                    <a:pt x="118391" y="46166"/>
                  </a:lnTo>
                  <a:lnTo>
                    <a:pt x="118391" y="46166"/>
                  </a:lnTo>
                  <a:lnTo>
                    <a:pt x="6857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6" name="任意多边形 785"/>
            <p:cNvSpPr/>
            <p:nvPr/>
          </p:nvSpPr>
          <p:spPr>
            <a:xfrm>
              <a:off x="3048130" y="3550710"/>
              <a:ext cx="168209" cy="102387"/>
            </a:xfrm>
            <a:custGeom>
              <a:avLst/>
              <a:gdLst/>
              <a:ahLst/>
              <a:cxnLst/>
              <a:rect l="0" t="0" r="0" b="0"/>
              <a:pathLst>
                <a:path w="168209" h="102387">
                  <a:moveTo>
                    <a:pt x="49817" y="102386"/>
                  </a:moveTo>
                  <a:lnTo>
                    <a:pt x="168208" y="0"/>
                  </a:lnTo>
                  <a:lnTo>
                    <a:pt x="168208" y="0"/>
                  </a:lnTo>
                  <a:lnTo>
                    <a:pt x="0" y="5622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7" name="任意多边形 786"/>
            <p:cNvSpPr/>
            <p:nvPr/>
          </p:nvSpPr>
          <p:spPr>
            <a:xfrm>
              <a:off x="3025315" y="3544969"/>
              <a:ext cx="191024" cy="61962"/>
            </a:xfrm>
            <a:custGeom>
              <a:avLst/>
              <a:gdLst/>
              <a:ahLst/>
              <a:cxnLst/>
              <a:rect l="0" t="0" r="0" b="0"/>
              <a:pathLst>
                <a:path w="191024" h="61962">
                  <a:moveTo>
                    <a:pt x="191023" y="5741"/>
                  </a:moveTo>
                  <a:lnTo>
                    <a:pt x="0" y="0"/>
                  </a:lnTo>
                  <a:lnTo>
                    <a:pt x="0" y="0"/>
                  </a:lnTo>
                  <a:lnTo>
                    <a:pt x="22815" y="6196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8" name="任意多边形 787"/>
            <p:cNvSpPr/>
            <p:nvPr/>
          </p:nvSpPr>
          <p:spPr>
            <a:xfrm>
              <a:off x="2906923" y="3544969"/>
              <a:ext cx="141208" cy="102386"/>
            </a:xfrm>
            <a:custGeom>
              <a:avLst/>
              <a:gdLst/>
              <a:ahLst/>
              <a:cxnLst/>
              <a:rect l="0" t="0" r="0" b="0"/>
              <a:pathLst>
                <a:path w="141208" h="102386">
                  <a:moveTo>
                    <a:pt x="118392" y="0"/>
                  </a:moveTo>
                  <a:lnTo>
                    <a:pt x="0" y="102385"/>
                  </a:lnTo>
                  <a:lnTo>
                    <a:pt x="0" y="102385"/>
                  </a:lnTo>
                  <a:lnTo>
                    <a:pt x="141207" y="6196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9" name="任意多边形 788"/>
            <p:cNvSpPr/>
            <p:nvPr/>
          </p:nvSpPr>
          <p:spPr>
            <a:xfrm>
              <a:off x="2980664" y="3081860"/>
              <a:ext cx="93527" cy="136591"/>
            </a:xfrm>
            <a:custGeom>
              <a:avLst/>
              <a:gdLst/>
              <a:ahLst/>
              <a:cxnLst/>
              <a:rect l="0" t="0" r="0" b="0"/>
              <a:pathLst>
                <a:path w="93527" h="136591">
                  <a:moveTo>
                    <a:pt x="68427" y="127800"/>
                  </a:moveTo>
                  <a:lnTo>
                    <a:pt x="93526" y="0"/>
                  </a:lnTo>
                  <a:lnTo>
                    <a:pt x="93526" y="0"/>
                  </a:lnTo>
                  <a:lnTo>
                    <a:pt x="0" y="13659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0" name="任意多边形 789"/>
            <p:cNvSpPr/>
            <p:nvPr/>
          </p:nvSpPr>
          <p:spPr>
            <a:xfrm>
              <a:off x="2893163" y="3081860"/>
              <a:ext cx="181028" cy="136591"/>
            </a:xfrm>
            <a:custGeom>
              <a:avLst/>
              <a:gdLst/>
              <a:ahLst/>
              <a:cxnLst/>
              <a:rect l="0" t="0" r="0" b="0"/>
              <a:pathLst>
                <a:path w="181028" h="136591">
                  <a:moveTo>
                    <a:pt x="181027" y="0"/>
                  </a:moveTo>
                  <a:lnTo>
                    <a:pt x="0" y="16273"/>
                  </a:lnTo>
                  <a:lnTo>
                    <a:pt x="0" y="16273"/>
                  </a:lnTo>
                  <a:lnTo>
                    <a:pt x="87501" y="13659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1" name="任意多边形 790"/>
            <p:cNvSpPr/>
            <p:nvPr/>
          </p:nvSpPr>
          <p:spPr>
            <a:xfrm>
              <a:off x="2868064" y="3098133"/>
              <a:ext cx="112601" cy="127801"/>
            </a:xfrm>
            <a:custGeom>
              <a:avLst/>
              <a:gdLst/>
              <a:ahLst/>
              <a:cxnLst/>
              <a:rect l="0" t="0" r="0" b="0"/>
              <a:pathLst>
                <a:path w="112601" h="127801">
                  <a:moveTo>
                    <a:pt x="25099" y="0"/>
                  </a:moveTo>
                  <a:lnTo>
                    <a:pt x="0" y="127800"/>
                  </a:lnTo>
                  <a:lnTo>
                    <a:pt x="0" y="127800"/>
                  </a:lnTo>
                  <a:lnTo>
                    <a:pt x="112600" y="12031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2" name="任意多边形 791"/>
            <p:cNvSpPr/>
            <p:nvPr/>
          </p:nvSpPr>
          <p:spPr>
            <a:xfrm>
              <a:off x="2868064" y="3218450"/>
              <a:ext cx="112601" cy="40030"/>
            </a:xfrm>
            <a:custGeom>
              <a:avLst/>
              <a:gdLst/>
              <a:ahLst/>
              <a:cxnLst/>
              <a:rect l="0" t="0" r="0" b="0"/>
              <a:pathLst>
                <a:path w="112601" h="40030">
                  <a:moveTo>
                    <a:pt x="0" y="7483"/>
                  </a:moveTo>
                  <a:lnTo>
                    <a:pt x="91538" y="40029"/>
                  </a:lnTo>
                  <a:lnTo>
                    <a:pt x="91538" y="40029"/>
                  </a:lnTo>
                  <a:lnTo>
                    <a:pt x="1126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3" name="任意多边形 792"/>
            <p:cNvSpPr/>
            <p:nvPr/>
          </p:nvSpPr>
          <p:spPr>
            <a:xfrm>
              <a:off x="3369144" y="3664579"/>
              <a:ext cx="110852" cy="43888"/>
            </a:xfrm>
            <a:custGeom>
              <a:avLst/>
              <a:gdLst/>
              <a:ahLst/>
              <a:cxnLst/>
              <a:rect l="0" t="0" r="0" b="0"/>
              <a:pathLst>
                <a:path w="110852" h="43888">
                  <a:moveTo>
                    <a:pt x="110851" y="0"/>
                  </a:moveTo>
                  <a:lnTo>
                    <a:pt x="0" y="27478"/>
                  </a:lnTo>
                  <a:lnTo>
                    <a:pt x="0" y="27478"/>
                  </a:lnTo>
                  <a:lnTo>
                    <a:pt x="31022" y="4388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4" name="任意多边形 793"/>
            <p:cNvSpPr/>
            <p:nvPr/>
          </p:nvSpPr>
          <p:spPr>
            <a:xfrm>
              <a:off x="3400166" y="3664579"/>
              <a:ext cx="79830" cy="82434"/>
            </a:xfrm>
            <a:custGeom>
              <a:avLst/>
              <a:gdLst/>
              <a:ahLst/>
              <a:cxnLst/>
              <a:rect l="0" t="0" r="0" b="0"/>
              <a:pathLst>
                <a:path w="79830" h="82434">
                  <a:moveTo>
                    <a:pt x="7644" y="82433"/>
                  </a:moveTo>
                  <a:lnTo>
                    <a:pt x="79829" y="0"/>
                  </a:lnTo>
                  <a:lnTo>
                    <a:pt x="79829" y="0"/>
                  </a:lnTo>
                  <a:lnTo>
                    <a:pt x="0" y="4388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5" name="任意多边形 794"/>
            <p:cNvSpPr/>
            <p:nvPr/>
          </p:nvSpPr>
          <p:spPr>
            <a:xfrm>
              <a:off x="3361603" y="3692057"/>
              <a:ext cx="38564" cy="74909"/>
            </a:xfrm>
            <a:custGeom>
              <a:avLst/>
              <a:gdLst/>
              <a:ahLst/>
              <a:cxnLst/>
              <a:rect l="0" t="0" r="0" b="0"/>
              <a:pathLst>
                <a:path w="38564" h="74909">
                  <a:moveTo>
                    <a:pt x="7541" y="0"/>
                  </a:moveTo>
                  <a:lnTo>
                    <a:pt x="0" y="74908"/>
                  </a:lnTo>
                  <a:lnTo>
                    <a:pt x="0" y="74908"/>
                  </a:lnTo>
                  <a:lnTo>
                    <a:pt x="38563" y="1640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6" name="任意多边形 795"/>
            <p:cNvSpPr/>
            <p:nvPr/>
          </p:nvSpPr>
          <p:spPr>
            <a:xfrm>
              <a:off x="3361603" y="3708466"/>
              <a:ext cx="46208" cy="58500"/>
            </a:xfrm>
            <a:custGeom>
              <a:avLst/>
              <a:gdLst/>
              <a:ahLst/>
              <a:cxnLst/>
              <a:rect l="0" t="0" r="0" b="0"/>
              <a:pathLst>
                <a:path w="46208" h="58500">
                  <a:moveTo>
                    <a:pt x="0" y="58499"/>
                  </a:moveTo>
                  <a:lnTo>
                    <a:pt x="46207" y="38546"/>
                  </a:lnTo>
                  <a:lnTo>
                    <a:pt x="46207" y="38546"/>
                  </a:lnTo>
                  <a:lnTo>
                    <a:pt x="3856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7" name="任意多边形 796"/>
            <p:cNvSpPr/>
            <p:nvPr/>
          </p:nvSpPr>
          <p:spPr>
            <a:xfrm>
              <a:off x="3288971" y="3514226"/>
              <a:ext cx="118392" cy="144613"/>
            </a:xfrm>
            <a:custGeom>
              <a:avLst/>
              <a:gdLst/>
              <a:ahLst/>
              <a:cxnLst/>
              <a:rect l="0" t="0" r="0" b="0"/>
              <a:pathLst>
                <a:path w="118392" h="144613">
                  <a:moveTo>
                    <a:pt x="0" y="144612"/>
                  </a:moveTo>
                  <a:lnTo>
                    <a:pt x="118391" y="42226"/>
                  </a:lnTo>
                  <a:lnTo>
                    <a:pt x="118391" y="42226"/>
                  </a:lnTo>
                  <a:lnTo>
                    <a:pt x="7746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8" name="任意多边形 797"/>
            <p:cNvSpPr/>
            <p:nvPr/>
          </p:nvSpPr>
          <p:spPr>
            <a:xfrm>
              <a:off x="3288971" y="3509022"/>
              <a:ext cx="77463" cy="149817"/>
            </a:xfrm>
            <a:custGeom>
              <a:avLst/>
              <a:gdLst/>
              <a:ahLst/>
              <a:cxnLst/>
              <a:rect l="0" t="0" r="0" b="0"/>
              <a:pathLst>
                <a:path w="77463" h="149817">
                  <a:moveTo>
                    <a:pt x="15081" y="0"/>
                  </a:moveTo>
                  <a:lnTo>
                    <a:pt x="0" y="149816"/>
                  </a:lnTo>
                  <a:lnTo>
                    <a:pt x="0" y="149816"/>
                  </a:lnTo>
                  <a:lnTo>
                    <a:pt x="77462" y="520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9" name="任意多边形 798"/>
            <p:cNvSpPr/>
            <p:nvPr/>
          </p:nvSpPr>
          <p:spPr>
            <a:xfrm>
              <a:off x="3304052" y="3448325"/>
              <a:ext cx="62382" cy="65902"/>
            </a:xfrm>
            <a:custGeom>
              <a:avLst/>
              <a:gdLst/>
              <a:ahLst/>
              <a:cxnLst/>
              <a:rect l="0" t="0" r="0" b="0"/>
              <a:pathLst>
                <a:path w="62382" h="65902">
                  <a:moveTo>
                    <a:pt x="30678" y="0"/>
                  </a:moveTo>
                  <a:lnTo>
                    <a:pt x="0" y="60697"/>
                  </a:lnTo>
                  <a:lnTo>
                    <a:pt x="0" y="60697"/>
                  </a:lnTo>
                  <a:lnTo>
                    <a:pt x="62381" y="6590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0" name="任意多边形 799"/>
            <p:cNvSpPr/>
            <p:nvPr/>
          </p:nvSpPr>
          <p:spPr>
            <a:xfrm>
              <a:off x="3366433" y="3509022"/>
              <a:ext cx="67803" cy="47431"/>
            </a:xfrm>
            <a:custGeom>
              <a:avLst/>
              <a:gdLst/>
              <a:ahLst/>
              <a:cxnLst/>
              <a:rect l="0" t="0" r="0" b="0"/>
              <a:pathLst>
                <a:path w="67803" h="47431">
                  <a:moveTo>
                    <a:pt x="40929" y="47430"/>
                  </a:moveTo>
                  <a:lnTo>
                    <a:pt x="67802" y="0"/>
                  </a:lnTo>
                  <a:lnTo>
                    <a:pt x="67802" y="0"/>
                  </a:lnTo>
                  <a:lnTo>
                    <a:pt x="0" y="520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1" name="任意多边形 800"/>
            <p:cNvSpPr/>
            <p:nvPr/>
          </p:nvSpPr>
          <p:spPr>
            <a:xfrm>
              <a:off x="3334730" y="3448325"/>
              <a:ext cx="99506" cy="65902"/>
            </a:xfrm>
            <a:custGeom>
              <a:avLst/>
              <a:gdLst/>
              <a:ahLst/>
              <a:cxnLst/>
              <a:rect l="0" t="0" r="0" b="0"/>
              <a:pathLst>
                <a:path w="99506" h="65902">
                  <a:moveTo>
                    <a:pt x="99505" y="60697"/>
                  </a:moveTo>
                  <a:lnTo>
                    <a:pt x="0" y="0"/>
                  </a:lnTo>
                  <a:lnTo>
                    <a:pt x="0" y="0"/>
                  </a:lnTo>
                  <a:lnTo>
                    <a:pt x="31703" y="6590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2" name="任意多边形 801"/>
            <p:cNvSpPr/>
            <p:nvPr/>
          </p:nvSpPr>
          <p:spPr>
            <a:xfrm>
              <a:off x="2611741" y="3497806"/>
              <a:ext cx="84354" cy="127801"/>
            </a:xfrm>
            <a:custGeom>
              <a:avLst/>
              <a:gdLst/>
              <a:ahLst/>
              <a:cxnLst/>
              <a:rect l="0" t="0" r="0" b="0"/>
              <a:pathLst>
                <a:path w="84354" h="127801">
                  <a:moveTo>
                    <a:pt x="25099" y="0"/>
                  </a:moveTo>
                  <a:lnTo>
                    <a:pt x="0" y="127800"/>
                  </a:lnTo>
                  <a:lnTo>
                    <a:pt x="0" y="127800"/>
                  </a:lnTo>
                  <a:lnTo>
                    <a:pt x="84353" y="758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3" name="任意多边形 802"/>
            <p:cNvSpPr/>
            <p:nvPr/>
          </p:nvSpPr>
          <p:spPr>
            <a:xfrm>
              <a:off x="2611741" y="3505395"/>
              <a:ext cx="181028" cy="120212"/>
            </a:xfrm>
            <a:custGeom>
              <a:avLst/>
              <a:gdLst/>
              <a:ahLst/>
              <a:cxnLst/>
              <a:rect l="0" t="0" r="0" b="0"/>
              <a:pathLst>
                <a:path w="181028" h="120212">
                  <a:moveTo>
                    <a:pt x="0" y="120211"/>
                  </a:moveTo>
                  <a:lnTo>
                    <a:pt x="181027" y="103938"/>
                  </a:lnTo>
                  <a:lnTo>
                    <a:pt x="181027" y="103938"/>
                  </a:lnTo>
                  <a:lnTo>
                    <a:pt x="8435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4" name="任意多边形 803"/>
            <p:cNvSpPr/>
            <p:nvPr/>
          </p:nvSpPr>
          <p:spPr>
            <a:xfrm>
              <a:off x="2636840" y="3463250"/>
              <a:ext cx="85980" cy="42146"/>
            </a:xfrm>
            <a:custGeom>
              <a:avLst/>
              <a:gdLst/>
              <a:ahLst/>
              <a:cxnLst/>
              <a:rect l="0" t="0" r="0" b="0"/>
              <a:pathLst>
                <a:path w="85980" h="42146">
                  <a:moveTo>
                    <a:pt x="85979" y="0"/>
                  </a:moveTo>
                  <a:lnTo>
                    <a:pt x="0" y="34556"/>
                  </a:lnTo>
                  <a:lnTo>
                    <a:pt x="0" y="34556"/>
                  </a:lnTo>
                  <a:lnTo>
                    <a:pt x="59254" y="4214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5" name="任意多边形 804"/>
            <p:cNvSpPr/>
            <p:nvPr/>
          </p:nvSpPr>
          <p:spPr>
            <a:xfrm>
              <a:off x="2696094" y="3505395"/>
              <a:ext cx="118779" cy="103939"/>
            </a:xfrm>
            <a:custGeom>
              <a:avLst/>
              <a:gdLst/>
              <a:ahLst/>
              <a:cxnLst/>
              <a:rect l="0" t="0" r="0" b="0"/>
              <a:pathLst>
                <a:path w="118779" h="103939">
                  <a:moveTo>
                    <a:pt x="96674" y="103938"/>
                  </a:moveTo>
                  <a:lnTo>
                    <a:pt x="118778" y="49907"/>
                  </a:lnTo>
                  <a:lnTo>
                    <a:pt x="118778" y="49907"/>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6" name="任意多边形 805"/>
            <p:cNvSpPr/>
            <p:nvPr/>
          </p:nvSpPr>
          <p:spPr>
            <a:xfrm>
              <a:off x="2696094" y="3463250"/>
              <a:ext cx="118779" cy="92053"/>
            </a:xfrm>
            <a:custGeom>
              <a:avLst/>
              <a:gdLst/>
              <a:ahLst/>
              <a:cxnLst/>
              <a:rect l="0" t="0" r="0" b="0"/>
              <a:pathLst>
                <a:path w="118779" h="92053">
                  <a:moveTo>
                    <a:pt x="118778" y="92052"/>
                  </a:moveTo>
                  <a:lnTo>
                    <a:pt x="26725" y="0"/>
                  </a:lnTo>
                  <a:lnTo>
                    <a:pt x="26725" y="0"/>
                  </a:lnTo>
                  <a:lnTo>
                    <a:pt x="0" y="4214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7" name="任意多边形 806"/>
            <p:cNvSpPr/>
            <p:nvPr/>
          </p:nvSpPr>
          <p:spPr>
            <a:xfrm>
              <a:off x="2876185" y="3337460"/>
              <a:ext cx="147808" cy="96447"/>
            </a:xfrm>
            <a:custGeom>
              <a:avLst/>
              <a:gdLst/>
              <a:ahLst/>
              <a:cxnLst/>
              <a:rect l="0" t="0" r="0" b="0"/>
              <a:pathLst>
                <a:path w="147808" h="96447">
                  <a:moveTo>
                    <a:pt x="147807" y="0"/>
                  </a:moveTo>
                  <a:lnTo>
                    <a:pt x="0" y="96446"/>
                  </a:lnTo>
                  <a:lnTo>
                    <a:pt x="0" y="96446"/>
                  </a:lnTo>
                  <a:lnTo>
                    <a:pt x="138212" y="7523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8" name="任意多边形 807"/>
            <p:cNvSpPr/>
            <p:nvPr/>
          </p:nvSpPr>
          <p:spPr>
            <a:xfrm>
              <a:off x="2876185" y="3412690"/>
              <a:ext cx="138213" cy="52571"/>
            </a:xfrm>
            <a:custGeom>
              <a:avLst/>
              <a:gdLst/>
              <a:ahLst/>
              <a:cxnLst/>
              <a:rect l="0" t="0" r="0" b="0"/>
              <a:pathLst>
                <a:path w="138213" h="52571">
                  <a:moveTo>
                    <a:pt x="0" y="21216"/>
                  </a:moveTo>
                  <a:lnTo>
                    <a:pt x="122709" y="52570"/>
                  </a:lnTo>
                  <a:lnTo>
                    <a:pt x="122709" y="52570"/>
                  </a:lnTo>
                  <a:lnTo>
                    <a:pt x="13821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9" name="任意多边形 808"/>
            <p:cNvSpPr/>
            <p:nvPr/>
          </p:nvSpPr>
          <p:spPr>
            <a:xfrm>
              <a:off x="3014397" y="3337460"/>
              <a:ext cx="26206" cy="75231"/>
            </a:xfrm>
            <a:custGeom>
              <a:avLst/>
              <a:gdLst/>
              <a:ahLst/>
              <a:cxnLst/>
              <a:rect l="0" t="0" r="0" b="0"/>
              <a:pathLst>
                <a:path w="26206" h="75231">
                  <a:moveTo>
                    <a:pt x="26205" y="40087"/>
                  </a:moveTo>
                  <a:lnTo>
                    <a:pt x="9595" y="0"/>
                  </a:lnTo>
                  <a:lnTo>
                    <a:pt x="9595" y="0"/>
                  </a:lnTo>
                  <a:lnTo>
                    <a:pt x="0" y="7523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0" name="任意多边形 809"/>
            <p:cNvSpPr/>
            <p:nvPr/>
          </p:nvSpPr>
          <p:spPr>
            <a:xfrm>
              <a:off x="2998894" y="3412690"/>
              <a:ext cx="144813" cy="52571"/>
            </a:xfrm>
            <a:custGeom>
              <a:avLst/>
              <a:gdLst/>
              <a:ahLst/>
              <a:cxnLst/>
              <a:rect l="0" t="0" r="0" b="0"/>
              <a:pathLst>
                <a:path w="144813" h="52571">
                  <a:moveTo>
                    <a:pt x="0" y="52570"/>
                  </a:moveTo>
                  <a:lnTo>
                    <a:pt x="144812" y="29893"/>
                  </a:lnTo>
                  <a:lnTo>
                    <a:pt x="144812" y="29893"/>
                  </a:lnTo>
                  <a:lnTo>
                    <a:pt x="1550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1" name="任意多边形 810"/>
            <p:cNvSpPr/>
            <p:nvPr/>
          </p:nvSpPr>
          <p:spPr>
            <a:xfrm>
              <a:off x="3014397" y="3377547"/>
              <a:ext cx="129310" cy="65037"/>
            </a:xfrm>
            <a:custGeom>
              <a:avLst/>
              <a:gdLst/>
              <a:ahLst/>
              <a:cxnLst/>
              <a:rect l="0" t="0" r="0" b="0"/>
              <a:pathLst>
                <a:path w="129310" h="65037">
                  <a:moveTo>
                    <a:pt x="129309" y="65036"/>
                  </a:moveTo>
                  <a:lnTo>
                    <a:pt x="26205" y="0"/>
                  </a:lnTo>
                  <a:lnTo>
                    <a:pt x="26205" y="0"/>
                  </a:lnTo>
                  <a:lnTo>
                    <a:pt x="0" y="3514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2" name="任意多边形 811"/>
            <p:cNvSpPr/>
            <p:nvPr/>
          </p:nvSpPr>
          <p:spPr>
            <a:xfrm>
              <a:off x="2630767" y="3311154"/>
              <a:ext cx="31595" cy="60045"/>
            </a:xfrm>
            <a:custGeom>
              <a:avLst/>
              <a:gdLst/>
              <a:ahLst/>
              <a:cxnLst/>
              <a:rect l="0" t="0" r="0" b="0"/>
              <a:pathLst>
                <a:path w="31595" h="60045">
                  <a:moveTo>
                    <a:pt x="0" y="60044"/>
                  </a:moveTo>
                  <a:lnTo>
                    <a:pt x="31171" y="58852"/>
                  </a:lnTo>
                  <a:lnTo>
                    <a:pt x="31171" y="58852"/>
                  </a:lnTo>
                  <a:lnTo>
                    <a:pt x="3159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3" name="任意多边形 812"/>
            <p:cNvSpPr/>
            <p:nvPr/>
          </p:nvSpPr>
          <p:spPr>
            <a:xfrm>
              <a:off x="2506010" y="3242206"/>
              <a:ext cx="181028" cy="68949"/>
            </a:xfrm>
            <a:custGeom>
              <a:avLst/>
              <a:gdLst/>
              <a:ahLst/>
              <a:cxnLst/>
              <a:rect l="0" t="0" r="0" b="0"/>
              <a:pathLst>
                <a:path w="181028" h="68949">
                  <a:moveTo>
                    <a:pt x="181027" y="0"/>
                  </a:moveTo>
                  <a:lnTo>
                    <a:pt x="0" y="16273"/>
                  </a:lnTo>
                  <a:lnTo>
                    <a:pt x="0" y="16273"/>
                  </a:lnTo>
                  <a:lnTo>
                    <a:pt x="156351" y="6894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4" name="任意多边形 813"/>
            <p:cNvSpPr/>
            <p:nvPr/>
          </p:nvSpPr>
          <p:spPr>
            <a:xfrm>
              <a:off x="2506010" y="3258479"/>
              <a:ext cx="156352" cy="112720"/>
            </a:xfrm>
            <a:custGeom>
              <a:avLst/>
              <a:gdLst/>
              <a:ahLst/>
              <a:cxnLst/>
              <a:rect l="0" t="0" r="0" b="0"/>
              <a:pathLst>
                <a:path w="156352" h="112720">
                  <a:moveTo>
                    <a:pt x="0" y="0"/>
                  </a:moveTo>
                  <a:lnTo>
                    <a:pt x="124757" y="112719"/>
                  </a:lnTo>
                  <a:lnTo>
                    <a:pt x="124757" y="112719"/>
                  </a:lnTo>
                  <a:lnTo>
                    <a:pt x="156351" y="5267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5" name="任意多边形 814"/>
            <p:cNvSpPr/>
            <p:nvPr/>
          </p:nvSpPr>
          <p:spPr>
            <a:xfrm>
              <a:off x="3246728" y="3233474"/>
              <a:ext cx="85973" cy="106725"/>
            </a:xfrm>
            <a:custGeom>
              <a:avLst/>
              <a:gdLst/>
              <a:ahLst/>
              <a:cxnLst/>
              <a:rect l="0" t="0" r="0" b="0"/>
              <a:pathLst>
                <a:path w="85973" h="106725">
                  <a:moveTo>
                    <a:pt x="0" y="0"/>
                  </a:moveTo>
                  <a:lnTo>
                    <a:pt x="15369" y="106724"/>
                  </a:lnTo>
                  <a:lnTo>
                    <a:pt x="15369" y="106724"/>
                  </a:lnTo>
                  <a:lnTo>
                    <a:pt x="85972" y="8651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6" name="任意多边形 815"/>
            <p:cNvSpPr/>
            <p:nvPr/>
          </p:nvSpPr>
          <p:spPr>
            <a:xfrm>
              <a:off x="3332700" y="3237812"/>
              <a:ext cx="120422" cy="108128"/>
            </a:xfrm>
            <a:custGeom>
              <a:avLst/>
              <a:gdLst/>
              <a:ahLst/>
              <a:cxnLst/>
              <a:rect l="0" t="0" r="0" b="0"/>
              <a:pathLst>
                <a:path w="120422" h="108128">
                  <a:moveTo>
                    <a:pt x="120421" y="108127"/>
                  </a:moveTo>
                  <a:lnTo>
                    <a:pt x="47788" y="0"/>
                  </a:lnTo>
                  <a:lnTo>
                    <a:pt x="47788" y="0"/>
                  </a:lnTo>
                  <a:lnTo>
                    <a:pt x="0" y="8217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7" name="任意多边形 816"/>
            <p:cNvSpPr/>
            <p:nvPr/>
          </p:nvSpPr>
          <p:spPr>
            <a:xfrm>
              <a:off x="3332700" y="3319986"/>
              <a:ext cx="120422" cy="128340"/>
            </a:xfrm>
            <a:custGeom>
              <a:avLst/>
              <a:gdLst/>
              <a:ahLst/>
              <a:cxnLst/>
              <a:rect l="0" t="0" r="0" b="0"/>
              <a:pathLst>
                <a:path w="120422" h="128340">
                  <a:moveTo>
                    <a:pt x="2030" y="128339"/>
                  </a:moveTo>
                  <a:lnTo>
                    <a:pt x="120421" y="25953"/>
                  </a:lnTo>
                  <a:lnTo>
                    <a:pt x="120421" y="25953"/>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a:off x="3262097" y="3319986"/>
              <a:ext cx="72634" cy="128340"/>
            </a:xfrm>
            <a:custGeom>
              <a:avLst/>
              <a:gdLst/>
              <a:ahLst/>
              <a:cxnLst/>
              <a:rect l="0" t="0" r="0" b="0"/>
              <a:pathLst>
                <a:path w="72634" h="128340">
                  <a:moveTo>
                    <a:pt x="0" y="20212"/>
                  </a:moveTo>
                  <a:lnTo>
                    <a:pt x="72633" y="128339"/>
                  </a:lnTo>
                  <a:lnTo>
                    <a:pt x="72633" y="128339"/>
                  </a:lnTo>
                  <a:lnTo>
                    <a:pt x="7060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9" name="任意多边形 818"/>
            <p:cNvSpPr/>
            <p:nvPr/>
          </p:nvSpPr>
          <p:spPr>
            <a:xfrm>
              <a:off x="3298968" y="3016768"/>
              <a:ext cx="137277" cy="108979"/>
            </a:xfrm>
            <a:custGeom>
              <a:avLst/>
              <a:gdLst/>
              <a:ahLst/>
              <a:cxnLst/>
              <a:rect l="0" t="0" r="0" b="0"/>
              <a:pathLst>
                <a:path w="137277" h="108979">
                  <a:moveTo>
                    <a:pt x="137276" y="32546"/>
                  </a:moveTo>
                  <a:lnTo>
                    <a:pt x="45758" y="0"/>
                  </a:lnTo>
                  <a:lnTo>
                    <a:pt x="45758" y="0"/>
                  </a:lnTo>
                  <a:lnTo>
                    <a:pt x="0" y="10897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0" name="任意多边形 819"/>
            <p:cNvSpPr/>
            <p:nvPr/>
          </p:nvSpPr>
          <p:spPr>
            <a:xfrm>
              <a:off x="3255217" y="3016768"/>
              <a:ext cx="89510" cy="108979"/>
            </a:xfrm>
            <a:custGeom>
              <a:avLst/>
              <a:gdLst/>
              <a:ahLst/>
              <a:cxnLst/>
              <a:rect l="0" t="0" r="0" b="0"/>
              <a:pathLst>
                <a:path w="89510" h="108979">
                  <a:moveTo>
                    <a:pt x="89509" y="0"/>
                  </a:moveTo>
                  <a:lnTo>
                    <a:pt x="0" y="48819"/>
                  </a:lnTo>
                  <a:lnTo>
                    <a:pt x="0" y="48819"/>
                  </a:lnTo>
                  <a:lnTo>
                    <a:pt x="43751" y="10897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1" name="任意多边形 820"/>
            <p:cNvSpPr/>
            <p:nvPr/>
          </p:nvSpPr>
          <p:spPr>
            <a:xfrm>
              <a:off x="3255217" y="3065587"/>
              <a:ext cx="43752" cy="80174"/>
            </a:xfrm>
            <a:custGeom>
              <a:avLst/>
              <a:gdLst/>
              <a:ahLst/>
              <a:cxnLst/>
              <a:rect l="0" t="0" r="0" b="0"/>
              <a:pathLst>
                <a:path w="43752" h="80174">
                  <a:moveTo>
                    <a:pt x="0" y="0"/>
                  </a:moveTo>
                  <a:lnTo>
                    <a:pt x="33219" y="80173"/>
                  </a:lnTo>
                  <a:lnTo>
                    <a:pt x="33219" y="80173"/>
                  </a:lnTo>
                  <a:lnTo>
                    <a:pt x="43751" y="60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2" name="任意多边形 821"/>
            <p:cNvSpPr/>
            <p:nvPr/>
          </p:nvSpPr>
          <p:spPr>
            <a:xfrm>
              <a:off x="3298968" y="3089401"/>
              <a:ext cx="153887" cy="87714"/>
            </a:xfrm>
            <a:custGeom>
              <a:avLst/>
              <a:gdLst/>
              <a:ahLst/>
              <a:cxnLst/>
              <a:rect l="0" t="0" r="0" b="0"/>
              <a:pathLst>
                <a:path w="153887" h="87714">
                  <a:moveTo>
                    <a:pt x="112177" y="87713"/>
                  </a:moveTo>
                  <a:lnTo>
                    <a:pt x="153886" y="0"/>
                  </a:lnTo>
                  <a:lnTo>
                    <a:pt x="153886" y="0"/>
                  </a:lnTo>
                  <a:lnTo>
                    <a:pt x="0" y="3634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3" name="任意多边形 822"/>
            <p:cNvSpPr/>
            <p:nvPr/>
          </p:nvSpPr>
          <p:spPr>
            <a:xfrm>
              <a:off x="3298968" y="3049314"/>
              <a:ext cx="153887" cy="76433"/>
            </a:xfrm>
            <a:custGeom>
              <a:avLst/>
              <a:gdLst/>
              <a:ahLst/>
              <a:cxnLst/>
              <a:rect l="0" t="0" r="0" b="0"/>
              <a:pathLst>
                <a:path w="153887" h="76433">
                  <a:moveTo>
                    <a:pt x="153886" y="40087"/>
                  </a:moveTo>
                  <a:lnTo>
                    <a:pt x="137276" y="0"/>
                  </a:lnTo>
                  <a:lnTo>
                    <a:pt x="137276" y="0"/>
                  </a:lnTo>
                  <a:lnTo>
                    <a:pt x="0" y="7643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4" name="任意多边形 823"/>
            <p:cNvSpPr/>
            <p:nvPr/>
          </p:nvSpPr>
          <p:spPr>
            <a:xfrm>
              <a:off x="3704772" y="3055507"/>
              <a:ext cx="60230" cy="97852"/>
            </a:xfrm>
            <a:custGeom>
              <a:avLst/>
              <a:gdLst/>
              <a:ahLst/>
              <a:cxnLst/>
              <a:rect l="0" t="0" r="0" b="0"/>
              <a:pathLst>
                <a:path w="60230" h="97852">
                  <a:moveTo>
                    <a:pt x="58298" y="90253"/>
                  </a:moveTo>
                  <a:lnTo>
                    <a:pt x="60229" y="0"/>
                  </a:lnTo>
                  <a:lnTo>
                    <a:pt x="60229" y="0"/>
                  </a:lnTo>
                  <a:lnTo>
                    <a:pt x="0" y="9785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5" name="任意多边形 824"/>
            <p:cNvSpPr/>
            <p:nvPr/>
          </p:nvSpPr>
          <p:spPr>
            <a:xfrm>
              <a:off x="3671018" y="3145760"/>
              <a:ext cx="92053" cy="92053"/>
            </a:xfrm>
            <a:custGeom>
              <a:avLst/>
              <a:gdLst/>
              <a:ahLst/>
              <a:cxnLst/>
              <a:rect l="0" t="0" r="0" b="0"/>
              <a:pathLst>
                <a:path w="92053" h="92053">
                  <a:moveTo>
                    <a:pt x="0" y="92052"/>
                  </a:moveTo>
                  <a:lnTo>
                    <a:pt x="92052" y="0"/>
                  </a:lnTo>
                  <a:lnTo>
                    <a:pt x="92052" y="0"/>
                  </a:lnTo>
                  <a:lnTo>
                    <a:pt x="33754" y="759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6" name="任意多边形 825"/>
            <p:cNvSpPr/>
            <p:nvPr/>
          </p:nvSpPr>
          <p:spPr>
            <a:xfrm>
              <a:off x="3651004" y="3153358"/>
              <a:ext cx="53769" cy="84455"/>
            </a:xfrm>
            <a:custGeom>
              <a:avLst/>
              <a:gdLst/>
              <a:ahLst/>
              <a:cxnLst/>
              <a:rect l="0" t="0" r="0" b="0"/>
              <a:pathLst>
                <a:path w="53769" h="84455">
                  <a:moveTo>
                    <a:pt x="0" y="73923"/>
                  </a:moveTo>
                  <a:lnTo>
                    <a:pt x="20014" y="84454"/>
                  </a:lnTo>
                  <a:lnTo>
                    <a:pt x="20014" y="84454"/>
                  </a:lnTo>
                  <a:lnTo>
                    <a:pt x="5376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7" name="任意多边形 826"/>
            <p:cNvSpPr/>
            <p:nvPr/>
          </p:nvSpPr>
          <p:spPr>
            <a:xfrm>
              <a:off x="2959602" y="3258479"/>
              <a:ext cx="64814" cy="78982"/>
            </a:xfrm>
            <a:custGeom>
              <a:avLst/>
              <a:gdLst/>
              <a:ahLst/>
              <a:cxnLst/>
              <a:rect l="0" t="0" r="0" b="0"/>
              <a:pathLst>
                <a:path w="64814" h="78982">
                  <a:moveTo>
                    <a:pt x="0" y="0"/>
                  </a:moveTo>
                  <a:lnTo>
                    <a:pt x="64390" y="78981"/>
                  </a:lnTo>
                  <a:lnTo>
                    <a:pt x="64390" y="78981"/>
                  </a:lnTo>
                  <a:lnTo>
                    <a:pt x="64813" y="2013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8" name="任意多边形 827"/>
            <p:cNvSpPr/>
            <p:nvPr/>
          </p:nvSpPr>
          <p:spPr>
            <a:xfrm>
              <a:off x="3023992" y="3278609"/>
              <a:ext cx="27663" cy="71923"/>
            </a:xfrm>
            <a:custGeom>
              <a:avLst/>
              <a:gdLst/>
              <a:ahLst/>
              <a:cxnLst/>
              <a:rect l="0" t="0" r="0" b="0"/>
              <a:pathLst>
                <a:path w="27663" h="71923">
                  <a:moveTo>
                    <a:pt x="0" y="58851"/>
                  </a:moveTo>
                  <a:lnTo>
                    <a:pt x="27662" y="71922"/>
                  </a:lnTo>
                  <a:lnTo>
                    <a:pt x="27662" y="71922"/>
                  </a:lnTo>
                  <a:lnTo>
                    <a:pt x="42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9" name="任意多边形 828"/>
            <p:cNvSpPr/>
            <p:nvPr/>
          </p:nvSpPr>
          <p:spPr>
            <a:xfrm>
              <a:off x="2980664" y="3209660"/>
              <a:ext cx="68428" cy="68950"/>
            </a:xfrm>
            <a:custGeom>
              <a:avLst/>
              <a:gdLst/>
              <a:ahLst/>
              <a:cxnLst/>
              <a:rect l="0" t="0" r="0" b="0"/>
              <a:pathLst>
                <a:path w="68428" h="68950">
                  <a:moveTo>
                    <a:pt x="68427" y="0"/>
                  </a:moveTo>
                  <a:lnTo>
                    <a:pt x="0" y="8790"/>
                  </a:lnTo>
                  <a:lnTo>
                    <a:pt x="0" y="8790"/>
                  </a:lnTo>
                  <a:lnTo>
                    <a:pt x="43751" y="6894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0" name="任意多边形 829"/>
            <p:cNvSpPr/>
            <p:nvPr/>
          </p:nvSpPr>
          <p:spPr>
            <a:xfrm>
              <a:off x="2959602" y="3218450"/>
              <a:ext cx="64814" cy="60160"/>
            </a:xfrm>
            <a:custGeom>
              <a:avLst/>
              <a:gdLst/>
              <a:ahLst/>
              <a:cxnLst/>
              <a:rect l="0" t="0" r="0" b="0"/>
              <a:pathLst>
                <a:path w="64814" h="60160">
                  <a:moveTo>
                    <a:pt x="21062" y="0"/>
                  </a:moveTo>
                  <a:lnTo>
                    <a:pt x="0" y="40029"/>
                  </a:lnTo>
                  <a:lnTo>
                    <a:pt x="0" y="40029"/>
                  </a:lnTo>
                  <a:lnTo>
                    <a:pt x="64813" y="60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1" name="任意多边形 830"/>
            <p:cNvSpPr/>
            <p:nvPr/>
          </p:nvSpPr>
          <p:spPr>
            <a:xfrm>
              <a:off x="3246728" y="3145760"/>
              <a:ext cx="95991" cy="87715"/>
            </a:xfrm>
            <a:custGeom>
              <a:avLst/>
              <a:gdLst/>
              <a:ahLst/>
              <a:cxnLst/>
              <a:rect l="0" t="0" r="0" b="0"/>
              <a:pathLst>
                <a:path w="95991" h="87715">
                  <a:moveTo>
                    <a:pt x="41708" y="0"/>
                  </a:moveTo>
                  <a:lnTo>
                    <a:pt x="0" y="87714"/>
                  </a:lnTo>
                  <a:lnTo>
                    <a:pt x="0" y="87714"/>
                  </a:lnTo>
                  <a:lnTo>
                    <a:pt x="95990" y="4014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2" name="任意多边形 831"/>
            <p:cNvSpPr/>
            <p:nvPr/>
          </p:nvSpPr>
          <p:spPr>
            <a:xfrm>
              <a:off x="3298968" y="3125746"/>
              <a:ext cx="112178" cy="60159"/>
            </a:xfrm>
            <a:custGeom>
              <a:avLst/>
              <a:gdLst/>
              <a:ahLst/>
              <a:cxnLst/>
              <a:rect l="0" t="0" r="0" b="0"/>
              <a:pathLst>
                <a:path w="112178" h="60159">
                  <a:moveTo>
                    <a:pt x="112177" y="51368"/>
                  </a:moveTo>
                  <a:lnTo>
                    <a:pt x="0" y="0"/>
                  </a:lnTo>
                  <a:lnTo>
                    <a:pt x="0" y="0"/>
                  </a:lnTo>
                  <a:lnTo>
                    <a:pt x="43750" y="6015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3" name="任意多边形 832"/>
            <p:cNvSpPr/>
            <p:nvPr/>
          </p:nvSpPr>
          <p:spPr>
            <a:xfrm>
              <a:off x="3288436" y="3125746"/>
              <a:ext cx="54283" cy="60159"/>
            </a:xfrm>
            <a:custGeom>
              <a:avLst/>
              <a:gdLst/>
              <a:ahLst/>
              <a:cxnLst/>
              <a:rect l="0" t="0" r="0" b="0"/>
              <a:pathLst>
                <a:path w="54283" h="60159">
                  <a:moveTo>
                    <a:pt x="10532" y="0"/>
                  </a:moveTo>
                  <a:lnTo>
                    <a:pt x="0" y="20014"/>
                  </a:lnTo>
                  <a:lnTo>
                    <a:pt x="0" y="20014"/>
                  </a:lnTo>
                  <a:lnTo>
                    <a:pt x="54282" y="6015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4" name="任意多边形 833"/>
            <p:cNvSpPr/>
            <p:nvPr/>
          </p:nvSpPr>
          <p:spPr>
            <a:xfrm>
              <a:off x="2661938" y="3341234"/>
              <a:ext cx="60882" cy="122017"/>
            </a:xfrm>
            <a:custGeom>
              <a:avLst/>
              <a:gdLst/>
              <a:ahLst/>
              <a:cxnLst/>
              <a:rect l="0" t="0" r="0" b="0"/>
              <a:pathLst>
                <a:path w="60882" h="122017">
                  <a:moveTo>
                    <a:pt x="0" y="28772"/>
                  </a:moveTo>
                  <a:lnTo>
                    <a:pt x="60881" y="122016"/>
                  </a:lnTo>
                  <a:lnTo>
                    <a:pt x="60881" y="122016"/>
                  </a:lnTo>
                  <a:lnTo>
                    <a:pt x="2229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5" name="任意多边形 834"/>
            <p:cNvSpPr/>
            <p:nvPr/>
          </p:nvSpPr>
          <p:spPr>
            <a:xfrm>
              <a:off x="2684237" y="3341234"/>
              <a:ext cx="158729" cy="122017"/>
            </a:xfrm>
            <a:custGeom>
              <a:avLst/>
              <a:gdLst/>
              <a:ahLst/>
              <a:cxnLst/>
              <a:rect l="0" t="0" r="0" b="0"/>
              <a:pathLst>
                <a:path w="158729" h="122017">
                  <a:moveTo>
                    <a:pt x="38582" y="122016"/>
                  </a:moveTo>
                  <a:lnTo>
                    <a:pt x="158728" y="12499"/>
                  </a:lnTo>
                  <a:lnTo>
                    <a:pt x="158728" y="12499"/>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6" name="任意多边形 835"/>
            <p:cNvSpPr/>
            <p:nvPr/>
          </p:nvSpPr>
          <p:spPr>
            <a:xfrm>
              <a:off x="2661938" y="3311154"/>
              <a:ext cx="22300" cy="58853"/>
            </a:xfrm>
            <a:custGeom>
              <a:avLst/>
              <a:gdLst/>
              <a:ahLst/>
              <a:cxnLst/>
              <a:rect l="0" t="0" r="0" b="0"/>
              <a:pathLst>
                <a:path w="22300" h="58853">
                  <a:moveTo>
                    <a:pt x="423" y="0"/>
                  </a:moveTo>
                  <a:lnTo>
                    <a:pt x="0" y="58852"/>
                  </a:lnTo>
                  <a:lnTo>
                    <a:pt x="0" y="58852"/>
                  </a:lnTo>
                  <a:lnTo>
                    <a:pt x="22299" y="3008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7" name="任意多边形 836"/>
            <p:cNvSpPr/>
            <p:nvPr/>
          </p:nvSpPr>
          <p:spPr>
            <a:xfrm>
              <a:off x="2662361" y="3242206"/>
              <a:ext cx="24677" cy="99029"/>
            </a:xfrm>
            <a:custGeom>
              <a:avLst/>
              <a:gdLst/>
              <a:ahLst/>
              <a:cxnLst/>
              <a:rect l="0" t="0" r="0" b="0"/>
              <a:pathLst>
                <a:path w="24677" h="99029">
                  <a:moveTo>
                    <a:pt x="24676" y="0"/>
                  </a:moveTo>
                  <a:lnTo>
                    <a:pt x="0" y="68948"/>
                  </a:lnTo>
                  <a:lnTo>
                    <a:pt x="0" y="68948"/>
                  </a:lnTo>
                  <a:lnTo>
                    <a:pt x="21876" y="9902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8" name="任意多边形 837"/>
            <p:cNvSpPr/>
            <p:nvPr/>
          </p:nvSpPr>
          <p:spPr>
            <a:xfrm>
              <a:off x="2687037" y="3225933"/>
              <a:ext cx="181028" cy="68950"/>
            </a:xfrm>
            <a:custGeom>
              <a:avLst/>
              <a:gdLst/>
              <a:ahLst/>
              <a:cxnLst/>
              <a:rect l="0" t="0" r="0" b="0"/>
              <a:pathLst>
                <a:path w="181028" h="68950">
                  <a:moveTo>
                    <a:pt x="181027" y="0"/>
                  </a:moveTo>
                  <a:lnTo>
                    <a:pt x="0" y="16273"/>
                  </a:lnTo>
                  <a:lnTo>
                    <a:pt x="0" y="16273"/>
                  </a:lnTo>
                  <a:lnTo>
                    <a:pt x="156351" y="6894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9" name="任意多边形 838"/>
            <p:cNvSpPr/>
            <p:nvPr/>
          </p:nvSpPr>
          <p:spPr>
            <a:xfrm>
              <a:off x="2842965" y="3258479"/>
              <a:ext cx="116638" cy="95255"/>
            </a:xfrm>
            <a:custGeom>
              <a:avLst/>
              <a:gdLst/>
              <a:ahLst/>
              <a:cxnLst/>
              <a:rect l="0" t="0" r="0" b="0"/>
              <a:pathLst>
                <a:path w="116638" h="95255">
                  <a:moveTo>
                    <a:pt x="0" y="95254"/>
                  </a:moveTo>
                  <a:lnTo>
                    <a:pt x="116637" y="0"/>
                  </a:lnTo>
                  <a:lnTo>
                    <a:pt x="116637" y="0"/>
                  </a:lnTo>
                  <a:lnTo>
                    <a:pt x="423" y="3640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0" name="任意多边形 839"/>
            <p:cNvSpPr/>
            <p:nvPr/>
          </p:nvSpPr>
          <p:spPr>
            <a:xfrm>
              <a:off x="2843388" y="3225933"/>
              <a:ext cx="116215" cy="68950"/>
            </a:xfrm>
            <a:custGeom>
              <a:avLst/>
              <a:gdLst/>
              <a:ahLst/>
              <a:cxnLst/>
              <a:rect l="0" t="0" r="0" b="0"/>
              <a:pathLst>
                <a:path w="116215" h="68950">
                  <a:moveTo>
                    <a:pt x="116214" y="32546"/>
                  </a:moveTo>
                  <a:lnTo>
                    <a:pt x="24676" y="0"/>
                  </a:lnTo>
                  <a:lnTo>
                    <a:pt x="24676" y="0"/>
                  </a:lnTo>
                  <a:lnTo>
                    <a:pt x="0" y="6894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1" name="任意多边形 840"/>
            <p:cNvSpPr/>
            <p:nvPr/>
          </p:nvSpPr>
          <p:spPr>
            <a:xfrm>
              <a:off x="2684237" y="3242206"/>
              <a:ext cx="159152" cy="99029"/>
            </a:xfrm>
            <a:custGeom>
              <a:avLst/>
              <a:gdLst/>
              <a:ahLst/>
              <a:cxnLst/>
              <a:rect l="0" t="0" r="0" b="0"/>
              <a:pathLst>
                <a:path w="159152" h="99029">
                  <a:moveTo>
                    <a:pt x="2800" y="0"/>
                  </a:moveTo>
                  <a:lnTo>
                    <a:pt x="0" y="99028"/>
                  </a:lnTo>
                  <a:lnTo>
                    <a:pt x="0" y="99028"/>
                  </a:lnTo>
                  <a:lnTo>
                    <a:pt x="159151" y="5267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2" name="任意多边形 841"/>
            <p:cNvSpPr/>
            <p:nvPr/>
          </p:nvSpPr>
          <p:spPr>
            <a:xfrm>
              <a:off x="2684237" y="3294882"/>
              <a:ext cx="159152" cy="58852"/>
            </a:xfrm>
            <a:custGeom>
              <a:avLst/>
              <a:gdLst/>
              <a:ahLst/>
              <a:cxnLst/>
              <a:rect l="0" t="0" r="0" b="0"/>
              <a:pathLst>
                <a:path w="159152" h="58852">
                  <a:moveTo>
                    <a:pt x="0" y="46352"/>
                  </a:moveTo>
                  <a:lnTo>
                    <a:pt x="158728" y="58851"/>
                  </a:lnTo>
                  <a:lnTo>
                    <a:pt x="158728" y="58851"/>
                  </a:lnTo>
                  <a:lnTo>
                    <a:pt x="159151"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3" name="任意多边形 842"/>
            <p:cNvSpPr/>
            <p:nvPr/>
          </p:nvSpPr>
          <p:spPr>
            <a:xfrm>
              <a:off x="2324983" y="3274751"/>
              <a:ext cx="178228" cy="111529"/>
            </a:xfrm>
            <a:custGeom>
              <a:avLst/>
              <a:gdLst/>
              <a:ahLst/>
              <a:cxnLst/>
              <a:rect l="0" t="0" r="0" b="0"/>
              <a:pathLst>
                <a:path w="178228" h="111529">
                  <a:moveTo>
                    <a:pt x="0" y="0"/>
                  </a:moveTo>
                  <a:lnTo>
                    <a:pt x="155928" y="111528"/>
                  </a:lnTo>
                  <a:lnTo>
                    <a:pt x="155928" y="111528"/>
                  </a:lnTo>
                  <a:lnTo>
                    <a:pt x="178227" y="8275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4" name="任意多边形 843"/>
            <p:cNvSpPr/>
            <p:nvPr/>
          </p:nvSpPr>
          <p:spPr>
            <a:xfrm>
              <a:off x="2324983" y="3258479"/>
              <a:ext cx="181028" cy="99029"/>
            </a:xfrm>
            <a:custGeom>
              <a:avLst/>
              <a:gdLst/>
              <a:ahLst/>
              <a:cxnLst/>
              <a:rect l="0" t="0" r="0" b="0"/>
              <a:pathLst>
                <a:path w="181028" h="99029">
                  <a:moveTo>
                    <a:pt x="181027" y="0"/>
                  </a:moveTo>
                  <a:lnTo>
                    <a:pt x="0" y="16272"/>
                  </a:lnTo>
                  <a:lnTo>
                    <a:pt x="0" y="16272"/>
                  </a:lnTo>
                  <a:lnTo>
                    <a:pt x="178227" y="9902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5" name="任意多边形 844"/>
            <p:cNvSpPr/>
            <p:nvPr/>
          </p:nvSpPr>
          <p:spPr>
            <a:xfrm>
              <a:off x="2480911" y="3357507"/>
              <a:ext cx="149857" cy="28773"/>
            </a:xfrm>
            <a:custGeom>
              <a:avLst/>
              <a:gdLst/>
              <a:ahLst/>
              <a:cxnLst/>
              <a:rect l="0" t="0" r="0" b="0"/>
              <a:pathLst>
                <a:path w="149857" h="28773">
                  <a:moveTo>
                    <a:pt x="0" y="28772"/>
                  </a:moveTo>
                  <a:lnTo>
                    <a:pt x="149856" y="13691"/>
                  </a:lnTo>
                  <a:lnTo>
                    <a:pt x="149856" y="13691"/>
                  </a:lnTo>
                  <a:lnTo>
                    <a:pt x="2229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6" name="任意多边形 845"/>
            <p:cNvSpPr/>
            <p:nvPr/>
          </p:nvSpPr>
          <p:spPr>
            <a:xfrm>
              <a:off x="2503210" y="3258479"/>
              <a:ext cx="127558" cy="112720"/>
            </a:xfrm>
            <a:custGeom>
              <a:avLst/>
              <a:gdLst/>
              <a:ahLst/>
              <a:cxnLst/>
              <a:rect l="0" t="0" r="0" b="0"/>
              <a:pathLst>
                <a:path w="127558" h="112720">
                  <a:moveTo>
                    <a:pt x="127557" y="112719"/>
                  </a:moveTo>
                  <a:lnTo>
                    <a:pt x="2800" y="0"/>
                  </a:lnTo>
                  <a:lnTo>
                    <a:pt x="2800" y="0"/>
                  </a:lnTo>
                  <a:lnTo>
                    <a:pt x="0" y="9902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7" name="任意多边形 846"/>
            <p:cNvSpPr/>
            <p:nvPr/>
          </p:nvSpPr>
          <p:spPr>
            <a:xfrm>
              <a:off x="3246728" y="3215984"/>
              <a:ext cx="117867" cy="104003"/>
            </a:xfrm>
            <a:custGeom>
              <a:avLst/>
              <a:gdLst/>
              <a:ahLst/>
              <a:cxnLst/>
              <a:rect l="0" t="0" r="0" b="0"/>
              <a:pathLst>
                <a:path w="117867" h="104003">
                  <a:moveTo>
                    <a:pt x="0" y="17490"/>
                  </a:moveTo>
                  <a:lnTo>
                    <a:pt x="85972" y="104002"/>
                  </a:lnTo>
                  <a:lnTo>
                    <a:pt x="85972" y="104002"/>
                  </a:lnTo>
                  <a:lnTo>
                    <a:pt x="11786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8" name="任意多边形 847"/>
            <p:cNvSpPr/>
            <p:nvPr/>
          </p:nvSpPr>
          <p:spPr>
            <a:xfrm>
              <a:off x="3332700" y="3215984"/>
              <a:ext cx="47789" cy="104003"/>
            </a:xfrm>
            <a:custGeom>
              <a:avLst/>
              <a:gdLst/>
              <a:ahLst/>
              <a:cxnLst/>
              <a:rect l="0" t="0" r="0" b="0"/>
              <a:pathLst>
                <a:path w="47789" h="104003">
                  <a:moveTo>
                    <a:pt x="0" y="104002"/>
                  </a:moveTo>
                  <a:lnTo>
                    <a:pt x="47788" y="21828"/>
                  </a:lnTo>
                  <a:lnTo>
                    <a:pt x="47788" y="21828"/>
                  </a:lnTo>
                  <a:lnTo>
                    <a:pt x="3189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9" name="任意多边形 848"/>
            <p:cNvSpPr/>
            <p:nvPr/>
          </p:nvSpPr>
          <p:spPr>
            <a:xfrm>
              <a:off x="3364594" y="3177114"/>
              <a:ext cx="46552" cy="60699"/>
            </a:xfrm>
            <a:custGeom>
              <a:avLst/>
              <a:gdLst/>
              <a:ahLst/>
              <a:cxnLst/>
              <a:rect l="0" t="0" r="0" b="0"/>
              <a:pathLst>
                <a:path w="46552" h="60699">
                  <a:moveTo>
                    <a:pt x="15894" y="60698"/>
                  </a:moveTo>
                  <a:lnTo>
                    <a:pt x="46551" y="0"/>
                  </a:lnTo>
                  <a:lnTo>
                    <a:pt x="46551" y="0"/>
                  </a:lnTo>
                  <a:lnTo>
                    <a:pt x="0" y="3887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0" name="任意多边形 849"/>
            <p:cNvSpPr/>
            <p:nvPr/>
          </p:nvSpPr>
          <p:spPr>
            <a:xfrm>
              <a:off x="3342718" y="3177114"/>
              <a:ext cx="68428" cy="38871"/>
            </a:xfrm>
            <a:custGeom>
              <a:avLst/>
              <a:gdLst/>
              <a:ahLst/>
              <a:cxnLst/>
              <a:rect l="0" t="0" r="0" b="0"/>
              <a:pathLst>
                <a:path w="68428" h="38871">
                  <a:moveTo>
                    <a:pt x="68427" y="0"/>
                  </a:moveTo>
                  <a:lnTo>
                    <a:pt x="0" y="8790"/>
                  </a:lnTo>
                  <a:lnTo>
                    <a:pt x="0" y="8790"/>
                  </a:lnTo>
                  <a:lnTo>
                    <a:pt x="21876" y="3887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1" name="任意多边形 850"/>
            <p:cNvSpPr/>
            <p:nvPr/>
          </p:nvSpPr>
          <p:spPr>
            <a:xfrm>
              <a:off x="3246728" y="3185904"/>
              <a:ext cx="117867" cy="47571"/>
            </a:xfrm>
            <a:custGeom>
              <a:avLst/>
              <a:gdLst/>
              <a:ahLst/>
              <a:cxnLst/>
              <a:rect l="0" t="0" r="0" b="0"/>
              <a:pathLst>
                <a:path w="117867" h="47571">
                  <a:moveTo>
                    <a:pt x="95990" y="0"/>
                  </a:moveTo>
                  <a:lnTo>
                    <a:pt x="0" y="47570"/>
                  </a:lnTo>
                  <a:lnTo>
                    <a:pt x="0" y="47570"/>
                  </a:lnTo>
                  <a:lnTo>
                    <a:pt x="117866" y="3008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2" name="任意多边形 851"/>
            <p:cNvSpPr/>
            <p:nvPr/>
          </p:nvSpPr>
          <p:spPr>
            <a:xfrm>
              <a:off x="3074190" y="3081860"/>
              <a:ext cx="155929" cy="150398"/>
            </a:xfrm>
            <a:custGeom>
              <a:avLst/>
              <a:gdLst/>
              <a:ahLst/>
              <a:cxnLst/>
              <a:rect l="0" t="0" r="0" b="0"/>
              <a:pathLst>
                <a:path w="155929" h="150398">
                  <a:moveTo>
                    <a:pt x="155928" y="111527"/>
                  </a:moveTo>
                  <a:lnTo>
                    <a:pt x="0" y="0"/>
                  </a:lnTo>
                  <a:lnTo>
                    <a:pt x="0" y="0"/>
                  </a:lnTo>
                  <a:lnTo>
                    <a:pt x="109377" y="15039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3" name="任意多边形 852"/>
            <p:cNvSpPr/>
            <p:nvPr/>
          </p:nvSpPr>
          <p:spPr>
            <a:xfrm>
              <a:off x="3049091" y="3081860"/>
              <a:ext cx="134477" cy="150398"/>
            </a:xfrm>
            <a:custGeom>
              <a:avLst/>
              <a:gdLst/>
              <a:ahLst/>
              <a:cxnLst/>
              <a:rect l="0" t="0" r="0" b="0"/>
              <a:pathLst>
                <a:path w="134477" h="150398">
                  <a:moveTo>
                    <a:pt x="25099" y="0"/>
                  </a:moveTo>
                  <a:lnTo>
                    <a:pt x="0" y="127800"/>
                  </a:lnTo>
                  <a:lnTo>
                    <a:pt x="0" y="127800"/>
                  </a:lnTo>
                  <a:lnTo>
                    <a:pt x="134476" y="15039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4" name="任意多边形 853"/>
            <p:cNvSpPr/>
            <p:nvPr/>
          </p:nvSpPr>
          <p:spPr>
            <a:xfrm>
              <a:off x="3183567" y="3232257"/>
              <a:ext cx="63162" cy="88931"/>
            </a:xfrm>
            <a:custGeom>
              <a:avLst/>
              <a:gdLst/>
              <a:ahLst/>
              <a:cxnLst/>
              <a:rect l="0" t="0" r="0" b="0"/>
              <a:pathLst>
                <a:path w="63162" h="88931">
                  <a:moveTo>
                    <a:pt x="21452" y="88930"/>
                  </a:moveTo>
                  <a:lnTo>
                    <a:pt x="63161" y="1217"/>
                  </a:lnTo>
                  <a:lnTo>
                    <a:pt x="63161" y="1217"/>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5" name="任意多边形 854"/>
            <p:cNvSpPr/>
            <p:nvPr/>
          </p:nvSpPr>
          <p:spPr>
            <a:xfrm>
              <a:off x="3183567" y="3193387"/>
              <a:ext cx="63162" cy="40088"/>
            </a:xfrm>
            <a:custGeom>
              <a:avLst/>
              <a:gdLst/>
              <a:ahLst/>
              <a:cxnLst/>
              <a:rect l="0" t="0" r="0" b="0"/>
              <a:pathLst>
                <a:path w="63162" h="40088">
                  <a:moveTo>
                    <a:pt x="63161" y="40087"/>
                  </a:moveTo>
                  <a:lnTo>
                    <a:pt x="46551" y="0"/>
                  </a:lnTo>
                  <a:lnTo>
                    <a:pt x="46551" y="0"/>
                  </a:lnTo>
                  <a:lnTo>
                    <a:pt x="0" y="3887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6" name="任意多边形 855"/>
            <p:cNvSpPr/>
            <p:nvPr/>
          </p:nvSpPr>
          <p:spPr>
            <a:xfrm>
              <a:off x="3024415" y="3209660"/>
              <a:ext cx="159153" cy="68950"/>
            </a:xfrm>
            <a:custGeom>
              <a:avLst/>
              <a:gdLst/>
              <a:ahLst/>
              <a:cxnLst/>
              <a:rect l="0" t="0" r="0" b="0"/>
              <a:pathLst>
                <a:path w="159153" h="68950">
                  <a:moveTo>
                    <a:pt x="24676" y="0"/>
                  </a:moveTo>
                  <a:lnTo>
                    <a:pt x="0" y="68949"/>
                  </a:lnTo>
                  <a:lnTo>
                    <a:pt x="0" y="68949"/>
                  </a:lnTo>
                  <a:lnTo>
                    <a:pt x="159152" y="2259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7" name="任意多边形 856"/>
            <p:cNvSpPr/>
            <p:nvPr/>
          </p:nvSpPr>
          <p:spPr>
            <a:xfrm>
              <a:off x="3051654" y="3232257"/>
              <a:ext cx="153366" cy="118275"/>
            </a:xfrm>
            <a:custGeom>
              <a:avLst/>
              <a:gdLst/>
              <a:ahLst/>
              <a:cxnLst/>
              <a:rect l="0" t="0" r="0" b="0"/>
              <a:pathLst>
                <a:path w="153366" h="118275">
                  <a:moveTo>
                    <a:pt x="0" y="118274"/>
                  </a:moveTo>
                  <a:lnTo>
                    <a:pt x="153365" y="88930"/>
                  </a:lnTo>
                  <a:lnTo>
                    <a:pt x="153365" y="88930"/>
                  </a:lnTo>
                  <a:lnTo>
                    <a:pt x="13191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8" name="任意多边形 857"/>
            <p:cNvSpPr/>
            <p:nvPr/>
          </p:nvSpPr>
          <p:spPr>
            <a:xfrm>
              <a:off x="3024415" y="3232257"/>
              <a:ext cx="159153" cy="118275"/>
            </a:xfrm>
            <a:custGeom>
              <a:avLst/>
              <a:gdLst/>
              <a:ahLst/>
              <a:cxnLst/>
              <a:rect l="0" t="0" r="0" b="0"/>
              <a:pathLst>
                <a:path w="159153" h="118275">
                  <a:moveTo>
                    <a:pt x="0" y="46352"/>
                  </a:moveTo>
                  <a:lnTo>
                    <a:pt x="27239" y="118274"/>
                  </a:lnTo>
                  <a:lnTo>
                    <a:pt x="27239" y="118274"/>
                  </a:lnTo>
                  <a:lnTo>
                    <a:pt x="15915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9" name="任意多边形 858"/>
            <p:cNvSpPr/>
            <p:nvPr/>
          </p:nvSpPr>
          <p:spPr>
            <a:xfrm>
              <a:off x="3411145" y="3135426"/>
              <a:ext cx="112601" cy="41689"/>
            </a:xfrm>
            <a:custGeom>
              <a:avLst/>
              <a:gdLst/>
              <a:ahLst/>
              <a:cxnLst/>
              <a:rect l="0" t="0" r="0" b="0"/>
              <a:pathLst>
                <a:path w="112601" h="41689">
                  <a:moveTo>
                    <a:pt x="87734" y="0"/>
                  </a:moveTo>
                  <a:lnTo>
                    <a:pt x="0" y="41688"/>
                  </a:lnTo>
                  <a:lnTo>
                    <a:pt x="0" y="41688"/>
                  </a:lnTo>
                  <a:lnTo>
                    <a:pt x="112600" y="3420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0" name="任意多边形 859"/>
            <p:cNvSpPr/>
            <p:nvPr/>
          </p:nvSpPr>
          <p:spPr>
            <a:xfrm>
              <a:off x="3411145" y="3169631"/>
              <a:ext cx="112601" cy="101401"/>
            </a:xfrm>
            <a:custGeom>
              <a:avLst/>
              <a:gdLst/>
              <a:ahLst/>
              <a:cxnLst/>
              <a:rect l="0" t="0" r="0" b="0"/>
              <a:pathLst>
                <a:path w="112601" h="101401">
                  <a:moveTo>
                    <a:pt x="0" y="7483"/>
                  </a:moveTo>
                  <a:lnTo>
                    <a:pt x="49517" y="101400"/>
                  </a:lnTo>
                  <a:lnTo>
                    <a:pt x="49517" y="101400"/>
                  </a:lnTo>
                  <a:lnTo>
                    <a:pt x="1126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1" name="任意多边形 860"/>
            <p:cNvSpPr/>
            <p:nvPr/>
          </p:nvSpPr>
          <p:spPr>
            <a:xfrm>
              <a:off x="3498879" y="3135426"/>
              <a:ext cx="40088" cy="34206"/>
            </a:xfrm>
            <a:custGeom>
              <a:avLst/>
              <a:gdLst/>
              <a:ahLst/>
              <a:cxnLst/>
              <a:rect l="0" t="0" r="0" b="0"/>
              <a:pathLst>
                <a:path w="40088" h="34206">
                  <a:moveTo>
                    <a:pt x="40087" y="16610"/>
                  </a:moveTo>
                  <a:lnTo>
                    <a:pt x="0" y="0"/>
                  </a:lnTo>
                  <a:lnTo>
                    <a:pt x="0" y="0"/>
                  </a:lnTo>
                  <a:lnTo>
                    <a:pt x="24866" y="3420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2" name="任意多边形 861"/>
            <p:cNvSpPr/>
            <p:nvPr/>
          </p:nvSpPr>
          <p:spPr>
            <a:xfrm>
              <a:off x="3460662" y="3169631"/>
              <a:ext cx="110851" cy="101401"/>
            </a:xfrm>
            <a:custGeom>
              <a:avLst/>
              <a:gdLst/>
              <a:ahLst/>
              <a:cxnLst/>
              <a:rect l="0" t="0" r="0" b="0"/>
              <a:pathLst>
                <a:path w="110851" h="101401">
                  <a:moveTo>
                    <a:pt x="0" y="101400"/>
                  </a:moveTo>
                  <a:lnTo>
                    <a:pt x="110850" y="73923"/>
                  </a:lnTo>
                  <a:lnTo>
                    <a:pt x="110850" y="73923"/>
                  </a:lnTo>
                  <a:lnTo>
                    <a:pt x="6308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3" name="任意多边形 862"/>
            <p:cNvSpPr/>
            <p:nvPr/>
          </p:nvSpPr>
          <p:spPr>
            <a:xfrm>
              <a:off x="3523745" y="3152036"/>
              <a:ext cx="47768" cy="91519"/>
            </a:xfrm>
            <a:custGeom>
              <a:avLst/>
              <a:gdLst/>
              <a:ahLst/>
              <a:cxnLst/>
              <a:rect l="0" t="0" r="0" b="0"/>
              <a:pathLst>
                <a:path w="47768" h="91519">
                  <a:moveTo>
                    <a:pt x="47767" y="91518"/>
                  </a:moveTo>
                  <a:lnTo>
                    <a:pt x="15221" y="0"/>
                  </a:lnTo>
                  <a:lnTo>
                    <a:pt x="15221" y="0"/>
                  </a:lnTo>
                  <a:lnTo>
                    <a:pt x="0" y="1759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4" name="任意多边形 863"/>
            <p:cNvSpPr/>
            <p:nvPr/>
          </p:nvSpPr>
          <p:spPr>
            <a:xfrm>
              <a:off x="4333346" y="3028108"/>
              <a:ext cx="183036" cy="135117"/>
            </a:xfrm>
            <a:custGeom>
              <a:avLst/>
              <a:gdLst/>
              <a:ahLst/>
              <a:cxnLst/>
              <a:rect l="0" t="0" r="0" b="0"/>
              <a:pathLst>
                <a:path w="183036" h="135117">
                  <a:moveTo>
                    <a:pt x="0" y="135116"/>
                  </a:moveTo>
                  <a:lnTo>
                    <a:pt x="183035" y="70025"/>
                  </a:lnTo>
                  <a:lnTo>
                    <a:pt x="183035" y="70025"/>
                  </a:lnTo>
                  <a:lnTo>
                    <a:pt x="5178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5" name="任意多边形 864"/>
            <p:cNvSpPr/>
            <p:nvPr/>
          </p:nvSpPr>
          <p:spPr>
            <a:xfrm>
              <a:off x="4333346" y="3028108"/>
              <a:ext cx="51784" cy="135117"/>
            </a:xfrm>
            <a:custGeom>
              <a:avLst/>
              <a:gdLst/>
              <a:ahLst/>
              <a:cxnLst/>
              <a:rect l="0" t="0" r="0" b="0"/>
              <a:pathLst>
                <a:path w="51784" h="135117">
                  <a:moveTo>
                    <a:pt x="4016" y="37479"/>
                  </a:moveTo>
                  <a:lnTo>
                    <a:pt x="0" y="135116"/>
                  </a:lnTo>
                  <a:lnTo>
                    <a:pt x="0" y="135116"/>
                  </a:lnTo>
                  <a:lnTo>
                    <a:pt x="5178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6" name="任意多边形 865"/>
            <p:cNvSpPr/>
            <p:nvPr/>
          </p:nvSpPr>
          <p:spPr>
            <a:xfrm>
              <a:off x="4385129" y="3000495"/>
              <a:ext cx="135269" cy="97639"/>
            </a:xfrm>
            <a:custGeom>
              <a:avLst/>
              <a:gdLst/>
              <a:ahLst/>
              <a:cxnLst/>
              <a:rect l="0" t="0" r="0" b="0"/>
              <a:pathLst>
                <a:path w="135269" h="97639">
                  <a:moveTo>
                    <a:pt x="131252" y="97638"/>
                  </a:moveTo>
                  <a:lnTo>
                    <a:pt x="135268" y="0"/>
                  </a:lnTo>
                  <a:lnTo>
                    <a:pt x="135268" y="0"/>
                  </a:lnTo>
                  <a:lnTo>
                    <a:pt x="0" y="2761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7" name="任意多边形 866"/>
            <p:cNvSpPr/>
            <p:nvPr/>
          </p:nvSpPr>
          <p:spPr>
            <a:xfrm>
              <a:off x="4341378" y="2967949"/>
              <a:ext cx="179020" cy="60160"/>
            </a:xfrm>
            <a:custGeom>
              <a:avLst/>
              <a:gdLst/>
              <a:ahLst/>
              <a:cxnLst/>
              <a:rect l="0" t="0" r="0" b="0"/>
              <a:pathLst>
                <a:path w="179020" h="60160">
                  <a:moveTo>
                    <a:pt x="179019" y="32546"/>
                  </a:moveTo>
                  <a:lnTo>
                    <a:pt x="0" y="0"/>
                  </a:lnTo>
                  <a:lnTo>
                    <a:pt x="0" y="0"/>
                  </a:lnTo>
                  <a:lnTo>
                    <a:pt x="43751" y="60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8" name="任意多边形 867"/>
            <p:cNvSpPr/>
            <p:nvPr/>
          </p:nvSpPr>
          <p:spPr>
            <a:xfrm>
              <a:off x="4333346" y="2967949"/>
              <a:ext cx="51784" cy="65093"/>
            </a:xfrm>
            <a:custGeom>
              <a:avLst/>
              <a:gdLst/>
              <a:ahLst/>
              <a:cxnLst/>
              <a:rect l="0" t="0" r="0" b="0"/>
              <a:pathLst>
                <a:path w="51784" h="65093">
                  <a:moveTo>
                    <a:pt x="8032" y="0"/>
                  </a:moveTo>
                  <a:lnTo>
                    <a:pt x="0" y="65092"/>
                  </a:lnTo>
                  <a:lnTo>
                    <a:pt x="0" y="65092"/>
                  </a:lnTo>
                  <a:lnTo>
                    <a:pt x="51783" y="60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9" name="任意多边形 868"/>
            <p:cNvSpPr/>
            <p:nvPr/>
          </p:nvSpPr>
          <p:spPr>
            <a:xfrm>
              <a:off x="4333346" y="3028108"/>
              <a:ext cx="51784" cy="37480"/>
            </a:xfrm>
            <a:custGeom>
              <a:avLst/>
              <a:gdLst/>
              <a:ahLst/>
              <a:cxnLst/>
              <a:rect l="0" t="0" r="0" b="0"/>
              <a:pathLst>
                <a:path w="51784" h="37480">
                  <a:moveTo>
                    <a:pt x="0" y="4933"/>
                  </a:moveTo>
                  <a:lnTo>
                    <a:pt x="4016" y="37479"/>
                  </a:lnTo>
                  <a:lnTo>
                    <a:pt x="4016" y="37479"/>
                  </a:lnTo>
                  <a:lnTo>
                    <a:pt x="5178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0" name="任意多边形 869"/>
            <p:cNvSpPr/>
            <p:nvPr/>
          </p:nvSpPr>
          <p:spPr>
            <a:xfrm>
              <a:off x="3975309" y="3000495"/>
              <a:ext cx="47767" cy="97639"/>
            </a:xfrm>
            <a:custGeom>
              <a:avLst/>
              <a:gdLst/>
              <a:ahLst/>
              <a:cxnLst/>
              <a:rect l="0" t="0" r="0" b="0"/>
              <a:pathLst>
                <a:path w="47767" h="97639">
                  <a:moveTo>
                    <a:pt x="4016" y="0"/>
                  </a:moveTo>
                  <a:lnTo>
                    <a:pt x="0" y="97638"/>
                  </a:lnTo>
                  <a:lnTo>
                    <a:pt x="0" y="97638"/>
                  </a:lnTo>
                  <a:lnTo>
                    <a:pt x="47766" y="60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1" name="任意多边形 870"/>
            <p:cNvSpPr/>
            <p:nvPr/>
          </p:nvSpPr>
          <p:spPr>
            <a:xfrm>
              <a:off x="4023075" y="3000495"/>
              <a:ext cx="135269" cy="60160"/>
            </a:xfrm>
            <a:custGeom>
              <a:avLst/>
              <a:gdLst/>
              <a:ahLst/>
              <a:cxnLst/>
              <a:rect l="0" t="0" r="0" b="0"/>
              <a:pathLst>
                <a:path w="135269" h="60160">
                  <a:moveTo>
                    <a:pt x="135268" y="32546"/>
                  </a:moveTo>
                  <a:lnTo>
                    <a:pt x="131252" y="0"/>
                  </a:lnTo>
                  <a:lnTo>
                    <a:pt x="131252" y="0"/>
                  </a:lnTo>
                  <a:lnTo>
                    <a:pt x="0" y="60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2" name="任意多边形 871"/>
            <p:cNvSpPr/>
            <p:nvPr/>
          </p:nvSpPr>
          <p:spPr>
            <a:xfrm>
              <a:off x="3979325" y="3000495"/>
              <a:ext cx="175003" cy="60160"/>
            </a:xfrm>
            <a:custGeom>
              <a:avLst/>
              <a:gdLst/>
              <a:ahLst/>
              <a:cxnLst/>
              <a:rect l="0" t="0" r="0" b="0"/>
              <a:pathLst>
                <a:path w="175003" h="60160">
                  <a:moveTo>
                    <a:pt x="175002" y="0"/>
                  </a:moveTo>
                  <a:lnTo>
                    <a:pt x="0" y="0"/>
                  </a:lnTo>
                  <a:lnTo>
                    <a:pt x="0" y="0"/>
                  </a:lnTo>
                  <a:lnTo>
                    <a:pt x="43750" y="60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3" name="任意多边形 872"/>
            <p:cNvSpPr/>
            <p:nvPr/>
          </p:nvSpPr>
          <p:spPr>
            <a:xfrm>
              <a:off x="4023075" y="3000495"/>
              <a:ext cx="131253" cy="60160"/>
            </a:xfrm>
            <a:custGeom>
              <a:avLst/>
              <a:gdLst/>
              <a:ahLst/>
              <a:cxnLst/>
              <a:rect l="0" t="0" r="0" b="0"/>
              <a:pathLst>
                <a:path w="131253" h="60160">
                  <a:moveTo>
                    <a:pt x="131252" y="0"/>
                  </a:moveTo>
                  <a:lnTo>
                    <a:pt x="131252" y="0"/>
                  </a:lnTo>
                  <a:lnTo>
                    <a:pt x="131252" y="0"/>
                  </a:lnTo>
                  <a:lnTo>
                    <a:pt x="0" y="60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4" name="任意多边形 873"/>
            <p:cNvSpPr/>
            <p:nvPr/>
          </p:nvSpPr>
          <p:spPr>
            <a:xfrm>
              <a:off x="4699416" y="2965483"/>
              <a:ext cx="183036" cy="67559"/>
            </a:xfrm>
            <a:custGeom>
              <a:avLst/>
              <a:gdLst/>
              <a:ahLst/>
              <a:cxnLst/>
              <a:rect l="0" t="0" r="0" b="0"/>
              <a:pathLst>
                <a:path w="183036" h="67559">
                  <a:moveTo>
                    <a:pt x="0" y="67558"/>
                  </a:moveTo>
                  <a:lnTo>
                    <a:pt x="183035" y="2466"/>
                  </a:lnTo>
                  <a:lnTo>
                    <a:pt x="183035" y="2466"/>
                  </a:lnTo>
                  <a:lnTo>
                    <a:pt x="2589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5" name="任意多边形 874"/>
            <p:cNvSpPr/>
            <p:nvPr/>
          </p:nvSpPr>
          <p:spPr>
            <a:xfrm>
              <a:off x="4699416" y="2935404"/>
              <a:ext cx="25893" cy="97638"/>
            </a:xfrm>
            <a:custGeom>
              <a:avLst/>
              <a:gdLst/>
              <a:ahLst/>
              <a:cxnLst/>
              <a:rect l="0" t="0" r="0" b="0"/>
              <a:pathLst>
                <a:path w="25893" h="97638">
                  <a:moveTo>
                    <a:pt x="4016" y="0"/>
                  </a:moveTo>
                  <a:lnTo>
                    <a:pt x="0" y="97637"/>
                  </a:lnTo>
                  <a:lnTo>
                    <a:pt x="0" y="97637"/>
                  </a:lnTo>
                  <a:lnTo>
                    <a:pt x="25892" y="3007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6" name="任意多边形 875"/>
            <p:cNvSpPr/>
            <p:nvPr/>
          </p:nvSpPr>
          <p:spPr>
            <a:xfrm>
              <a:off x="4333346" y="2642491"/>
              <a:ext cx="370087" cy="339266"/>
            </a:xfrm>
            <a:custGeom>
              <a:avLst/>
              <a:gdLst/>
              <a:ahLst/>
              <a:cxnLst/>
              <a:rect l="0" t="0" r="0" b="0"/>
              <a:pathLst>
                <a:path w="370087" h="339266">
                  <a:moveTo>
                    <a:pt x="370086" y="292913"/>
                  </a:moveTo>
                  <a:lnTo>
                    <a:pt x="0" y="0"/>
                  </a:lnTo>
                  <a:lnTo>
                    <a:pt x="0" y="0"/>
                  </a:lnTo>
                  <a:lnTo>
                    <a:pt x="210935" y="33926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7" name="任意多边形 876"/>
            <p:cNvSpPr/>
            <p:nvPr/>
          </p:nvSpPr>
          <p:spPr>
            <a:xfrm>
              <a:off x="4544281" y="2935404"/>
              <a:ext cx="159152" cy="97638"/>
            </a:xfrm>
            <a:custGeom>
              <a:avLst/>
              <a:gdLst/>
              <a:ahLst/>
              <a:cxnLst/>
              <a:rect l="0" t="0" r="0" b="0"/>
              <a:pathLst>
                <a:path w="159152" h="97638">
                  <a:moveTo>
                    <a:pt x="155135" y="97637"/>
                  </a:moveTo>
                  <a:lnTo>
                    <a:pt x="159151" y="0"/>
                  </a:lnTo>
                  <a:lnTo>
                    <a:pt x="159151" y="0"/>
                  </a:lnTo>
                  <a:lnTo>
                    <a:pt x="0" y="4635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8" name="任意多边形 877"/>
            <p:cNvSpPr/>
            <p:nvPr/>
          </p:nvSpPr>
          <p:spPr>
            <a:xfrm>
              <a:off x="4516381" y="2981756"/>
              <a:ext cx="27901" cy="116378"/>
            </a:xfrm>
            <a:custGeom>
              <a:avLst/>
              <a:gdLst/>
              <a:ahLst/>
              <a:cxnLst/>
              <a:rect l="0" t="0" r="0" b="0"/>
              <a:pathLst>
                <a:path w="27901" h="116378">
                  <a:moveTo>
                    <a:pt x="4016" y="18739"/>
                  </a:moveTo>
                  <a:lnTo>
                    <a:pt x="0" y="116377"/>
                  </a:lnTo>
                  <a:lnTo>
                    <a:pt x="0" y="116377"/>
                  </a:lnTo>
                  <a:lnTo>
                    <a:pt x="279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9" name="任意多边形 878"/>
            <p:cNvSpPr/>
            <p:nvPr/>
          </p:nvSpPr>
          <p:spPr>
            <a:xfrm>
              <a:off x="4516381" y="2981756"/>
              <a:ext cx="183036" cy="116378"/>
            </a:xfrm>
            <a:custGeom>
              <a:avLst/>
              <a:gdLst/>
              <a:ahLst/>
              <a:cxnLst/>
              <a:rect l="0" t="0" r="0" b="0"/>
              <a:pathLst>
                <a:path w="183036" h="116378">
                  <a:moveTo>
                    <a:pt x="0" y="116377"/>
                  </a:moveTo>
                  <a:lnTo>
                    <a:pt x="183035" y="51285"/>
                  </a:lnTo>
                  <a:lnTo>
                    <a:pt x="183035" y="51285"/>
                  </a:lnTo>
                  <a:lnTo>
                    <a:pt x="279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0" name="任意多边形 879"/>
            <p:cNvSpPr/>
            <p:nvPr/>
          </p:nvSpPr>
          <p:spPr>
            <a:xfrm>
              <a:off x="4333346" y="2642491"/>
              <a:ext cx="210936" cy="339266"/>
            </a:xfrm>
            <a:custGeom>
              <a:avLst/>
              <a:gdLst/>
              <a:ahLst/>
              <a:cxnLst/>
              <a:rect l="0" t="0" r="0" b="0"/>
              <a:pathLst>
                <a:path w="210936" h="339266">
                  <a:moveTo>
                    <a:pt x="0" y="0"/>
                  </a:moveTo>
                  <a:lnTo>
                    <a:pt x="0" y="260367"/>
                  </a:lnTo>
                  <a:lnTo>
                    <a:pt x="0" y="260367"/>
                  </a:lnTo>
                  <a:lnTo>
                    <a:pt x="210935" y="33926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1" name="任意多边形 880"/>
            <p:cNvSpPr/>
            <p:nvPr/>
          </p:nvSpPr>
          <p:spPr>
            <a:xfrm>
              <a:off x="4333346" y="2902858"/>
              <a:ext cx="210936" cy="97638"/>
            </a:xfrm>
            <a:custGeom>
              <a:avLst/>
              <a:gdLst/>
              <a:ahLst/>
              <a:cxnLst/>
              <a:rect l="0" t="0" r="0" b="0"/>
              <a:pathLst>
                <a:path w="210936" h="97638">
                  <a:moveTo>
                    <a:pt x="0" y="0"/>
                  </a:moveTo>
                  <a:lnTo>
                    <a:pt x="187051" y="97637"/>
                  </a:lnTo>
                  <a:lnTo>
                    <a:pt x="187051" y="97637"/>
                  </a:lnTo>
                  <a:lnTo>
                    <a:pt x="210935" y="7889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2" name="任意多边形 881"/>
            <p:cNvSpPr/>
            <p:nvPr/>
          </p:nvSpPr>
          <p:spPr>
            <a:xfrm>
              <a:off x="4882451" y="2902858"/>
              <a:ext cx="183036" cy="65092"/>
            </a:xfrm>
            <a:custGeom>
              <a:avLst/>
              <a:gdLst/>
              <a:ahLst/>
              <a:cxnLst/>
              <a:rect l="0" t="0" r="0" b="0"/>
              <a:pathLst>
                <a:path w="183036" h="65092">
                  <a:moveTo>
                    <a:pt x="0" y="65091"/>
                  </a:moveTo>
                  <a:lnTo>
                    <a:pt x="183035" y="0"/>
                  </a:lnTo>
                  <a:lnTo>
                    <a:pt x="183035" y="0"/>
                  </a:lnTo>
                  <a:lnTo>
                    <a:pt x="2008" y="1627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3" name="任意多边形 882"/>
            <p:cNvSpPr/>
            <p:nvPr/>
          </p:nvSpPr>
          <p:spPr>
            <a:xfrm>
              <a:off x="4383501" y="2386849"/>
              <a:ext cx="681986" cy="532283"/>
            </a:xfrm>
            <a:custGeom>
              <a:avLst/>
              <a:gdLst/>
              <a:ahLst/>
              <a:cxnLst/>
              <a:rect l="0" t="0" r="0" b="0"/>
              <a:pathLst>
                <a:path w="681986" h="532283">
                  <a:moveTo>
                    <a:pt x="681985" y="516009"/>
                  </a:moveTo>
                  <a:lnTo>
                    <a:pt x="0" y="0"/>
                  </a:lnTo>
                  <a:lnTo>
                    <a:pt x="0" y="0"/>
                  </a:lnTo>
                  <a:lnTo>
                    <a:pt x="500958" y="53228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4" name="任意多边形 883"/>
            <p:cNvSpPr/>
            <p:nvPr/>
          </p:nvSpPr>
          <p:spPr>
            <a:xfrm>
              <a:off x="4383501" y="2386849"/>
              <a:ext cx="500959" cy="548556"/>
            </a:xfrm>
            <a:custGeom>
              <a:avLst/>
              <a:gdLst/>
              <a:ahLst/>
              <a:cxnLst/>
              <a:rect l="0" t="0" r="0" b="0"/>
              <a:pathLst>
                <a:path w="500959" h="548556">
                  <a:moveTo>
                    <a:pt x="0" y="0"/>
                  </a:moveTo>
                  <a:lnTo>
                    <a:pt x="319931" y="548555"/>
                  </a:lnTo>
                  <a:lnTo>
                    <a:pt x="319931" y="548555"/>
                  </a:lnTo>
                  <a:lnTo>
                    <a:pt x="500958" y="53228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5" name="任意多边形 884"/>
            <p:cNvSpPr/>
            <p:nvPr/>
          </p:nvSpPr>
          <p:spPr>
            <a:xfrm>
              <a:off x="4703432" y="2919131"/>
              <a:ext cx="181028" cy="46353"/>
            </a:xfrm>
            <a:custGeom>
              <a:avLst/>
              <a:gdLst/>
              <a:ahLst/>
              <a:cxnLst/>
              <a:rect l="0" t="0" r="0" b="0"/>
              <a:pathLst>
                <a:path w="181028" h="46353">
                  <a:moveTo>
                    <a:pt x="0" y="16273"/>
                  </a:moveTo>
                  <a:lnTo>
                    <a:pt x="21876" y="46352"/>
                  </a:lnTo>
                  <a:lnTo>
                    <a:pt x="21876" y="46352"/>
                  </a:lnTo>
                  <a:lnTo>
                    <a:pt x="18102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6" name="任意多边形 885"/>
            <p:cNvSpPr/>
            <p:nvPr/>
          </p:nvSpPr>
          <p:spPr>
            <a:xfrm>
              <a:off x="4725308" y="2919131"/>
              <a:ext cx="159152" cy="48819"/>
            </a:xfrm>
            <a:custGeom>
              <a:avLst/>
              <a:gdLst/>
              <a:ahLst/>
              <a:cxnLst/>
              <a:rect l="0" t="0" r="0" b="0"/>
              <a:pathLst>
                <a:path w="159152" h="48819">
                  <a:moveTo>
                    <a:pt x="0" y="46352"/>
                  </a:moveTo>
                  <a:lnTo>
                    <a:pt x="157143" y="48818"/>
                  </a:lnTo>
                  <a:lnTo>
                    <a:pt x="157143" y="48818"/>
                  </a:lnTo>
                  <a:lnTo>
                    <a:pt x="159151"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7" name="任意多边形 886"/>
            <p:cNvSpPr/>
            <p:nvPr/>
          </p:nvSpPr>
          <p:spPr>
            <a:xfrm>
              <a:off x="4019185" y="3090733"/>
              <a:ext cx="135143" cy="207160"/>
            </a:xfrm>
            <a:custGeom>
              <a:avLst/>
              <a:gdLst/>
              <a:ahLst/>
              <a:cxnLst/>
              <a:rect l="0" t="0" r="0" b="0"/>
              <a:pathLst>
                <a:path w="135143" h="207160">
                  <a:moveTo>
                    <a:pt x="0" y="207159"/>
                  </a:moveTo>
                  <a:lnTo>
                    <a:pt x="135142" y="39945"/>
                  </a:lnTo>
                  <a:lnTo>
                    <a:pt x="135142" y="39945"/>
                  </a:lnTo>
                  <a:lnTo>
                    <a:pt x="2576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8" name="任意多边形 887"/>
            <p:cNvSpPr/>
            <p:nvPr/>
          </p:nvSpPr>
          <p:spPr>
            <a:xfrm>
              <a:off x="3946285" y="3090733"/>
              <a:ext cx="98667" cy="150800"/>
            </a:xfrm>
            <a:custGeom>
              <a:avLst/>
              <a:gdLst/>
              <a:ahLst/>
              <a:cxnLst/>
              <a:rect l="0" t="0" r="0" b="0"/>
              <a:pathLst>
                <a:path w="98667" h="150800">
                  <a:moveTo>
                    <a:pt x="29024" y="7400"/>
                  </a:moveTo>
                  <a:lnTo>
                    <a:pt x="0" y="150799"/>
                  </a:lnTo>
                  <a:lnTo>
                    <a:pt x="0" y="150799"/>
                  </a:lnTo>
                  <a:lnTo>
                    <a:pt x="9866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9" name="任意多边形 888"/>
            <p:cNvSpPr/>
            <p:nvPr/>
          </p:nvSpPr>
          <p:spPr>
            <a:xfrm>
              <a:off x="3946285" y="3090733"/>
              <a:ext cx="98667" cy="207160"/>
            </a:xfrm>
            <a:custGeom>
              <a:avLst/>
              <a:gdLst/>
              <a:ahLst/>
              <a:cxnLst/>
              <a:rect l="0" t="0" r="0" b="0"/>
              <a:pathLst>
                <a:path w="98667" h="207160">
                  <a:moveTo>
                    <a:pt x="0" y="150799"/>
                  </a:moveTo>
                  <a:lnTo>
                    <a:pt x="72900" y="207159"/>
                  </a:lnTo>
                  <a:lnTo>
                    <a:pt x="72900" y="207159"/>
                  </a:lnTo>
                  <a:lnTo>
                    <a:pt x="9866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0" name="任意多边形 889"/>
            <p:cNvSpPr/>
            <p:nvPr/>
          </p:nvSpPr>
          <p:spPr>
            <a:xfrm>
              <a:off x="3975309" y="3060654"/>
              <a:ext cx="69643" cy="37480"/>
            </a:xfrm>
            <a:custGeom>
              <a:avLst/>
              <a:gdLst/>
              <a:ahLst/>
              <a:cxnLst/>
              <a:rect l="0" t="0" r="0" b="0"/>
              <a:pathLst>
                <a:path w="69643" h="37480">
                  <a:moveTo>
                    <a:pt x="47766" y="0"/>
                  </a:moveTo>
                  <a:lnTo>
                    <a:pt x="0" y="37479"/>
                  </a:lnTo>
                  <a:lnTo>
                    <a:pt x="0" y="37479"/>
                  </a:lnTo>
                  <a:lnTo>
                    <a:pt x="69642" y="3007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1" name="任意多边形 890"/>
            <p:cNvSpPr/>
            <p:nvPr/>
          </p:nvSpPr>
          <p:spPr>
            <a:xfrm>
              <a:off x="4044951" y="3033041"/>
              <a:ext cx="113393" cy="97638"/>
            </a:xfrm>
            <a:custGeom>
              <a:avLst/>
              <a:gdLst/>
              <a:ahLst/>
              <a:cxnLst/>
              <a:rect l="0" t="0" r="0" b="0"/>
              <a:pathLst>
                <a:path w="113393" h="97638">
                  <a:moveTo>
                    <a:pt x="109376" y="97637"/>
                  </a:moveTo>
                  <a:lnTo>
                    <a:pt x="113392" y="0"/>
                  </a:lnTo>
                  <a:lnTo>
                    <a:pt x="113392" y="0"/>
                  </a:lnTo>
                  <a:lnTo>
                    <a:pt x="0" y="5769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2" name="任意多边形 891"/>
            <p:cNvSpPr/>
            <p:nvPr/>
          </p:nvSpPr>
          <p:spPr>
            <a:xfrm>
              <a:off x="4023075" y="3033041"/>
              <a:ext cx="135269" cy="57693"/>
            </a:xfrm>
            <a:custGeom>
              <a:avLst/>
              <a:gdLst/>
              <a:ahLst/>
              <a:cxnLst/>
              <a:rect l="0" t="0" r="0" b="0"/>
              <a:pathLst>
                <a:path w="135269" h="57693">
                  <a:moveTo>
                    <a:pt x="135268" y="0"/>
                  </a:moveTo>
                  <a:lnTo>
                    <a:pt x="0" y="27613"/>
                  </a:lnTo>
                  <a:lnTo>
                    <a:pt x="0" y="27613"/>
                  </a:lnTo>
                  <a:lnTo>
                    <a:pt x="21876" y="5769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3" name="任意多边形 892"/>
            <p:cNvSpPr/>
            <p:nvPr/>
          </p:nvSpPr>
          <p:spPr>
            <a:xfrm>
              <a:off x="4204102" y="3044381"/>
              <a:ext cx="133261" cy="118844"/>
            </a:xfrm>
            <a:custGeom>
              <a:avLst/>
              <a:gdLst/>
              <a:ahLst/>
              <a:cxnLst/>
              <a:rect l="0" t="0" r="0" b="0"/>
              <a:pathLst>
                <a:path w="133261" h="118844">
                  <a:moveTo>
                    <a:pt x="129244" y="118843"/>
                  </a:moveTo>
                  <a:lnTo>
                    <a:pt x="133260" y="21206"/>
                  </a:lnTo>
                  <a:lnTo>
                    <a:pt x="133260" y="21206"/>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4" name="任意多边形 893"/>
            <p:cNvSpPr/>
            <p:nvPr/>
          </p:nvSpPr>
          <p:spPr>
            <a:xfrm>
              <a:off x="4154327" y="3044381"/>
              <a:ext cx="179020" cy="118844"/>
            </a:xfrm>
            <a:custGeom>
              <a:avLst/>
              <a:gdLst/>
              <a:ahLst/>
              <a:cxnLst/>
              <a:rect l="0" t="0" r="0" b="0"/>
              <a:pathLst>
                <a:path w="179020" h="118844">
                  <a:moveTo>
                    <a:pt x="0" y="86297"/>
                  </a:moveTo>
                  <a:lnTo>
                    <a:pt x="179019" y="118843"/>
                  </a:lnTo>
                  <a:lnTo>
                    <a:pt x="179019" y="118843"/>
                  </a:lnTo>
                  <a:lnTo>
                    <a:pt x="49775"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5" name="任意多边形 894"/>
            <p:cNvSpPr/>
            <p:nvPr/>
          </p:nvSpPr>
          <p:spPr>
            <a:xfrm>
              <a:off x="4154327" y="3033041"/>
              <a:ext cx="49776" cy="97638"/>
            </a:xfrm>
            <a:custGeom>
              <a:avLst/>
              <a:gdLst/>
              <a:ahLst/>
              <a:cxnLst/>
              <a:rect l="0" t="0" r="0" b="0"/>
              <a:pathLst>
                <a:path w="49776" h="97638">
                  <a:moveTo>
                    <a:pt x="4016" y="0"/>
                  </a:moveTo>
                  <a:lnTo>
                    <a:pt x="0" y="97637"/>
                  </a:lnTo>
                  <a:lnTo>
                    <a:pt x="0" y="97637"/>
                  </a:lnTo>
                  <a:lnTo>
                    <a:pt x="49775" y="1134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6" name="任意多边形 895"/>
            <p:cNvSpPr/>
            <p:nvPr/>
          </p:nvSpPr>
          <p:spPr>
            <a:xfrm>
              <a:off x="4204102" y="3033041"/>
              <a:ext cx="133261" cy="32547"/>
            </a:xfrm>
            <a:custGeom>
              <a:avLst/>
              <a:gdLst/>
              <a:ahLst/>
              <a:cxnLst/>
              <a:rect l="0" t="0" r="0" b="0"/>
              <a:pathLst>
                <a:path w="133261" h="32547">
                  <a:moveTo>
                    <a:pt x="133260" y="32546"/>
                  </a:moveTo>
                  <a:lnTo>
                    <a:pt x="129244" y="0"/>
                  </a:lnTo>
                  <a:lnTo>
                    <a:pt x="129244" y="0"/>
                  </a:lnTo>
                  <a:lnTo>
                    <a:pt x="0" y="1134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7" name="任意多边形 896"/>
            <p:cNvSpPr/>
            <p:nvPr/>
          </p:nvSpPr>
          <p:spPr>
            <a:xfrm>
              <a:off x="4154327" y="2967949"/>
              <a:ext cx="187052" cy="76433"/>
            </a:xfrm>
            <a:custGeom>
              <a:avLst/>
              <a:gdLst/>
              <a:ahLst/>
              <a:cxnLst/>
              <a:rect l="0" t="0" r="0" b="0"/>
              <a:pathLst>
                <a:path w="187052" h="76433">
                  <a:moveTo>
                    <a:pt x="187051" y="0"/>
                  </a:moveTo>
                  <a:lnTo>
                    <a:pt x="0" y="32546"/>
                  </a:lnTo>
                  <a:lnTo>
                    <a:pt x="0" y="32546"/>
                  </a:lnTo>
                  <a:lnTo>
                    <a:pt x="49775" y="7643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8" name="任意多边形 897"/>
            <p:cNvSpPr/>
            <p:nvPr/>
          </p:nvSpPr>
          <p:spPr>
            <a:xfrm>
              <a:off x="4204102" y="2967949"/>
              <a:ext cx="137277" cy="76433"/>
            </a:xfrm>
            <a:custGeom>
              <a:avLst/>
              <a:gdLst/>
              <a:ahLst/>
              <a:cxnLst/>
              <a:rect l="0" t="0" r="0" b="0"/>
              <a:pathLst>
                <a:path w="137277" h="76433">
                  <a:moveTo>
                    <a:pt x="129244" y="65092"/>
                  </a:moveTo>
                  <a:lnTo>
                    <a:pt x="137276" y="0"/>
                  </a:lnTo>
                  <a:lnTo>
                    <a:pt x="137276" y="0"/>
                  </a:lnTo>
                  <a:lnTo>
                    <a:pt x="0" y="7643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9" name="任意多边形 898"/>
            <p:cNvSpPr/>
            <p:nvPr/>
          </p:nvSpPr>
          <p:spPr>
            <a:xfrm>
              <a:off x="4154327" y="3000495"/>
              <a:ext cx="49776" cy="43887"/>
            </a:xfrm>
            <a:custGeom>
              <a:avLst/>
              <a:gdLst/>
              <a:ahLst/>
              <a:cxnLst/>
              <a:rect l="0" t="0" r="0" b="0"/>
              <a:pathLst>
                <a:path w="49776" h="43887">
                  <a:moveTo>
                    <a:pt x="0" y="0"/>
                  </a:moveTo>
                  <a:lnTo>
                    <a:pt x="4016" y="32546"/>
                  </a:lnTo>
                  <a:lnTo>
                    <a:pt x="4016" y="32546"/>
                  </a:lnTo>
                  <a:lnTo>
                    <a:pt x="49775" y="4388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0" name="任意多边形 899"/>
            <p:cNvSpPr/>
            <p:nvPr/>
          </p:nvSpPr>
          <p:spPr>
            <a:xfrm>
              <a:off x="4154327" y="3000495"/>
              <a:ext cx="49776" cy="43887"/>
            </a:xfrm>
            <a:custGeom>
              <a:avLst/>
              <a:gdLst/>
              <a:ahLst/>
              <a:cxnLst/>
              <a:rect l="0" t="0" r="0" b="0"/>
              <a:pathLst>
                <a:path w="49776" h="43887">
                  <a:moveTo>
                    <a:pt x="0" y="0"/>
                  </a:moveTo>
                  <a:lnTo>
                    <a:pt x="0" y="0"/>
                  </a:lnTo>
                  <a:lnTo>
                    <a:pt x="0" y="0"/>
                  </a:lnTo>
                  <a:lnTo>
                    <a:pt x="49775" y="4388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1" name="任意多边形 900"/>
            <p:cNvSpPr/>
            <p:nvPr/>
          </p:nvSpPr>
          <p:spPr>
            <a:xfrm>
              <a:off x="3796290" y="3000495"/>
              <a:ext cx="183036" cy="106512"/>
            </a:xfrm>
            <a:custGeom>
              <a:avLst/>
              <a:gdLst/>
              <a:ahLst/>
              <a:cxnLst/>
              <a:rect l="0" t="0" r="0" b="0"/>
              <a:pathLst>
                <a:path w="183036" h="106512">
                  <a:moveTo>
                    <a:pt x="183035" y="0"/>
                  </a:moveTo>
                  <a:lnTo>
                    <a:pt x="0" y="65092"/>
                  </a:lnTo>
                  <a:lnTo>
                    <a:pt x="0" y="65092"/>
                  </a:lnTo>
                  <a:lnTo>
                    <a:pt x="67634" y="10651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2" name="任意多边形 901"/>
            <p:cNvSpPr/>
            <p:nvPr/>
          </p:nvSpPr>
          <p:spPr>
            <a:xfrm>
              <a:off x="3796290" y="3065587"/>
              <a:ext cx="67635" cy="46281"/>
            </a:xfrm>
            <a:custGeom>
              <a:avLst/>
              <a:gdLst/>
              <a:ahLst/>
              <a:cxnLst/>
              <a:rect l="0" t="0" r="0" b="0"/>
              <a:pathLst>
                <a:path w="67635" h="46281">
                  <a:moveTo>
                    <a:pt x="0" y="0"/>
                  </a:moveTo>
                  <a:lnTo>
                    <a:pt x="41611" y="46280"/>
                  </a:lnTo>
                  <a:lnTo>
                    <a:pt x="41611" y="46280"/>
                  </a:lnTo>
                  <a:lnTo>
                    <a:pt x="67634" y="4141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3" name="任意多边形 902"/>
            <p:cNvSpPr/>
            <p:nvPr/>
          </p:nvSpPr>
          <p:spPr>
            <a:xfrm>
              <a:off x="3837901" y="3107006"/>
              <a:ext cx="70969" cy="151474"/>
            </a:xfrm>
            <a:custGeom>
              <a:avLst/>
              <a:gdLst/>
              <a:ahLst/>
              <a:cxnLst/>
              <a:rect l="0" t="0" r="0" b="0"/>
              <a:pathLst>
                <a:path w="70969" h="151474">
                  <a:moveTo>
                    <a:pt x="0" y="4861"/>
                  </a:moveTo>
                  <a:lnTo>
                    <a:pt x="70968" y="151473"/>
                  </a:lnTo>
                  <a:lnTo>
                    <a:pt x="70968" y="151473"/>
                  </a:lnTo>
                  <a:lnTo>
                    <a:pt x="2602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4" name="任意多边形 903"/>
            <p:cNvSpPr/>
            <p:nvPr/>
          </p:nvSpPr>
          <p:spPr>
            <a:xfrm>
              <a:off x="3863924" y="3107006"/>
              <a:ext cx="82362" cy="151474"/>
            </a:xfrm>
            <a:custGeom>
              <a:avLst/>
              <a:gdLst/>
              <a:ahLst/>
              <a:cxnLst/>
              <a:rect l="0" t="0" r="0" b="0"/>
              <a:pathLst>
                <a:path w="82362" h="151474">
                  <a:moveTo>
                    <a:pt x="44945" y="151473"/>
                  </a:moveTo>
                  <a:lnTo>
                    <a:pt x="82361" y="134526"/>
                  </a:lnTo>
                  <a:lnTo>
                    <a:pt x="82361" y="134526"/>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5" name="任意多边形 904"/>
            <p:cNvSpPr/>
            <p:nvPr/>
          </p:nvSpPr>
          <p:spPr>
            <a:xfrm>
              <a:off x="3863924" y="3000495"/>
              <a:ext cx="115402" cy="106512"/>
            </a:xfrm>
            <a:custGeom>
              <a:avLst/>
              <a:gdLst/>
              <a:ahLst/>
              <a:cxnLst/>
              <a:rect l="0" t="0" r="0" b="0"/>
              <a:pathLst>
                <a:path w="115402" h="106512">
                  <a:moveTo>
                    <a:pt x="91349" y="105434"/>
                  </a:moveTo>
                  <a:lnTo>
                    <a:pt x="115401" y="0"/>
                  </a:lnTo>
                  <a:lnTo>
                    <a:pt x="115401" y="0"/>
                  </a:lnTo>
                  <a:lnTo>
                    <a:pt x="0" y="10651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6" name="任意多边形 905"/>
            <p:cNvSpPr/>
            <p:nvPr/>
          </p:nvSpPr>
          <p:spPr>
            <a:xfrm>
              <a:off x="3863924" y="3105929"/>
              <a:ext cx="91350" cy="135604"/>
            </a:xfrm>
            <a:custGeom>
              <a:avLst/>
              <a:gdLst/>
              <a:ahLst/>
              <a:cxnLst/>
              <a:rect l="0" t="0" r="0" b="0"/>
              <a:pathLst>
                <a:path w="91350" h="135604">
                  <a:moveTo>
                    <a:pt x="82361" y="135603"/>
                  </a:moveTo>
                  <a:lnTo>
                    <a:pt x="91349" y="0"/>
                  </a:lnTo>
                  <a:lnTo>
                    <a:pt x="91349" y="0"/>
                  </a:lnTo>
                  <a:lnTo>
                    <a:pt x="0" y="10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7" name="任意多边形 906"/>
            <p:cNvSpPr/>
            <p:nvPr/>
          </p:nvSpPr>
          <p:spPr>
            <a:xfrm>
              <a:off x="3617271" y="2999148"/>
              <a:ext cx="74832" cy="94053"/>
            </a:xfrm>
            <a:custGeom>
              <a:avLst/>
              <a:gdLst/>
              <a:ahLst/>
              <a:cxnLst/>
              <a:rect l="0" t="0" r="0" b="0"/>
              <a:pathLst>
                <a:path w="74832" h="94053">
                  <a:moveTo>
                    <a:pt x="74831" y="0"/>
                  </a:moveTo>
                  <a:lnTo>
                    <a:pt x="0" y="33893"/>
                  </a:lnTo>
                  <a:lnTo>
                    <a:pt x="0" y="33893"/>
                  </a:lnTo>
                  <a:lnTo>
                    <a:pt x="43750" y="9405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8" name="任意多边形 907"/>
            <p:cNvSpPr/>
            <p:nvPr/>
          </p:nvSpPr>
          <p:spPr>
            <a:xfrm>
              <a:off x="3661021" y="2999148"/>
              <a:ext cx="103981" cy="94053"/>
            </a:xfrm>
            <a:custGeom>
              <a:avLst/>
              <a:gdLst/>
              <a:ahLst/>
              <a:cxnLst/>
              <a:rect l="0" t="0" r="0" b="0"/>
              <a:pathLst>
                <a:path w="103981" h="94053">
                  <a:moveTo>
                    <a:pt x="103980" y="56359"/>
                  </a:moveTo>
                  <a:lnTo>
                    <a:pt x="31081" y="0"/>
                  </a:lnTo>
                  <a:lnTo>
                    <a:pt x="31081" y="0"/>
                  </a:lnTo>
                  <a:lnTo>
                    <a:pt x="0" y="9405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9" name="任意多边形 908"/>
            <p:cNvSpPr/>
            <p:nvPr/>
          </p:nvSpPr>
          <p:spPr>
            <a:xfrm>
              <a:off x="3661021" y="3055507"/>
              <a:ext cx="103981" cy="97852"/>
            </a:xfrm>
            <a:custGeom>
              <a:avLst/>
              <a:gdLst/>
              <a:ahLst/>
              <a:cxnLst/>
              <a:rect l="0" t="0" r="0" b="0"/>
              <a:pathLst>
                <a:path w="103981" h="97852">
                  <a:moveTo>
                    <a:pt x="43751" y="97851"/>
                  </a:moveTo>
                  <a:lnTo>
                    <a:pt x="103980" y="0"/>
                  </a:lnTo>
                  <a:lnTo>
                    <a:pt x="103980" y="0"/>
                  </a:lnTo>
                  <a:lnTo>
                    <a:pt x="0" y="3769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0" name="任意多边形 909"/>
            <p:cNvSpPr/>
            <p:nvPr/>
          </p:nvSpPr>
          <p:spPr>
            <a:xfrm>
              <a:off x="3538966" y="3033041"/>
              <a:ext cx="122056" cy="118996"/>
            </a:xfrm>
            <a:custGeom>
              <a:avLst/>
              <a:gdLst/>
              <a:ahLst/>
              <a:cxnLst/>
              <a:rect l="0" t="0" r="0" b="0"/>
              <a:pathLst>
                <a:path w="122056" h="118996">
                  <a:moveTo>
                    <a:pt x="78305" y="0"/>
                  </a:moveTo>
                  <a:lnTo>
                    <a:pt x="0" y="118995"/>
                  </a:lnTo>
                  <a:lnTo>
                    <a:pt x="0" y="118995"/>
                  </a:lnTo>
                  <a:lnTo>
                    <a:pt x="122055" y="60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1" name="任意多边形 910"/>
            <p:cNvSpPr/>
            <p:nvPr/>
          </p:nvSpPr>
          <p:spPr>
            <a:xfrm>
              <a:off x="3538966" y="3093200"/>
              <a:ext cx="122056" cy="134082"/>
            </a:xfrm>
            <a:custGeom>
              <a:avLst/>
              <a:gdLst/>
              <a:ahLst/>
              <a:cxnLst/>
              <a:rect l="0" t="0" r="0" b="0"/>
              <a:pathLst>
                <a:path w="122056" h="134082">
                  <a:moveTo>
                    <a:pt x="0" y="58836"/>
                  </a:moveTo>
                  <a:lnTo>
                    <a:pt x="112038" y="134081"/>
                  </a:lnTo>
                  <a:lnTo>
                    <a:pt x="112038" y="134081"/>
                  </a:lnTo>
                  <a:lnTo>
                    <a:pt x="122055"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2" name="任意多边形 911"/>
            <p:cNvSpPr/>
            <p:nvPr/>
          </p:nvSpPr>
          <p:spPr>
            <a:xfrm>
              <a:off x="3651004" y="3093200"/>
              <a:ext cx="53769" cy="134082"/>
            </a:xfrm>
            <a:custGeom>
              <a:avLst/>
              <a:gdLst/>
              <a:ahLst/>
              <a:cxnLst/>
              <a:rect l="0" t="0" r="0" b="0"/>
              <a:pathLst>
                <a:path w="53769" h="134082">
                  <a:moveTo>
                    <a:pt x="0" y="134081"/>
                  </a:moveTo>
                  <a:lnTo>
                    <a:pt x="53768" y="60158"/>
                  </a:lnTo>
                  <a:lnTo>
                    <a:pt x="53768" y="60158"/>
                  </a:lnTo>
                  <a:lnTo>
                    <a:pt x="1001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13" name="组合 912"/>
          <p:cNvGrpSpPr/>
          <p:nvPr/>
        </p:nvGrpSpPr>
        <p:grpSpPr>
          <a:xfrm>
            <a:off x="772389" y="293038"/>
            <a:ext cx="921880" cy="863600"/>
            <a:chOff x="2349500" y="762000"/>
            <a:chExt cx="2209801" cy="2070101"/>
          </a:xfrm>
        </p:grpSpPr>
        <p:sp>
          <p:nvSpPr>
            <p:cNvPr id="914" name="任意多边形 913"/>
            <p:cNvSpPr/>
            <p:nvPr/>
          </p:nvSpPr>
          <p:spPr>
            <a:xfrm>
              <a:off x="2565400" y="762000"/>
              <a:ext cx="1993901" cy="317501"/>
            </a:xfrm>
            <a:custGeom>
              <a:avLst/>
              <a:gdLst/>
              <a:ahLst/>
              <a:cxnLst/>
              <a:rect l="0" t="0" r="0" b="0"/>
              <a:pathLst>
                <a:path w="1993901" h="317501">
                  <a:moveTo>
                    <a:pt x="800100" y="317500"/>
                  </a:moveTo>
                  <a:lnTo>
                    <a:pt x="1993900" y="304800"/>
                  </a:lnTo>
                  <a:lnTo>
                    <a:pt x="1993900" y="3048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5" name="任意多边形 914"/>
            <p:cNvSpPr/>
            <p:nvPr/>
          </p:nvSpPr>
          <p:spPr>
            <a:xfrm>
              <a:off x="2349500" y="762000"/>
              <a:ext cx="1016001" cy="1155701"/>
            </a:xfrm>
            <a:custGeom>
              <a:avLst/>
              <a:gdLst/>
              <a:ahLst/>
              <a:cxnLst/>
              <a:rect l="0" t="0" r="0" b="0"/>
              <a:pathLst>
                <a:path w="1016001" h="1155701">
                  <a:moveTo>
                    <a:pt x="0" y="1155700"/>
                  </a:moveTo>
                  <a:lnTo>
                    <a:pt x="1016000" y="317500"/>
                  </a:lnTo>
                  <a:lnTo>
                    <a:pt x="1016000" y="317500"/>
                  </a:lnTo>
                  <a:lnTo>
                    <a:pt x="2159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6" name="任意多边形 915"/>
            <p:cNvSpPr/>
            <p:nvPr/>
          </p:nvSpPr>
          <p:spPr>
            <a:xfrm>
              <a:off x="3365500" y="1066800"/>
              <a:ext cx="1193801" cy="698501"/>
            </a:xfrm>
            <a:custGeom>
              <a:avLst/>
              <a:gdLst/>
              <a:ahLst/>
              <a:cxnLst/>
              <a:rect l="0" t="0" r="0" b="0"/>
              <a:pathLst>
                <a:path w="1193801" h="698501">
                  <a:moveTo>
                    <a:pt x="1193800" y="0"/>
                  </a:moveTo>
                  <a:lnTo>
                    <a:pt x="0" y="12700"/>
                  </a:lnTo>
                  <a:lnTo>
                    <a:pt x="0" y="12700"/>
                  </a:lnTo>
                  <a:lnTo>
                    <a:pt x="508000" y="6985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7" name="任意多边形 916"/>
            <p:cNvSpPr/>
            <p:nvPr/>
          </p:nvSpPr>
          <p:spPr>
            <a:xfrm>
              <a:off x="3873500" y="1066800"/>
              <a:ext cx="685801" cy="876301"/>
            </a:xfrm>
            <a:custGeom>
              <a:avLst/>
              <a:gdLst/>
              <a:ahLst/>
              <a:cxnLst/>
              <a:rect l="0" t="0" r="0" b="0"/>
              <a:pathLst>
                <a:path w="685801" h="876301">
                  <a:moveTo>
                    <a:pt x="609600" y="876300"/>
                  </a:moveTo>
                  <a:lnTo>
                    <a:pt x="685800" y="0"/>
                  </a:lnTo>
                  <a:lnTo>
                    <a:pt x="685800" y="0"/>
                  </a:lnTo>
                  <a:lnTo>
                    <a:pt x="0" y="6985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8" name="任意多边形 917"/>
            <p:cNvSpPr/>
            <p:nvPr/>
          </p:nvSpPr>
          <p:spPr>
            <a:xfrm>
              <a:off x="3873500" y="1765300"/>
              <a:ext cx="609601" cy="838201"/>
            </a:xfrm>
            <a:custGeom>
              <a:avLst/>
              <a:gdLst/>
              <a:ahLst/>
              <a:cxnLst/>
              <a:rect l="0" t="0" r="0" b="0"/>
              <a:pathLst>
                <a:path w="609601" h="838201">
                  <a:moveTo>
                    <a:pt x="482600" y="838200"/>
                  </a:moveTo>
                  <a:lnTo>
                    <a:pt x="609600" y="177800"/>
                  </a:lnTo>
                  <a:lnTo>
                    <a:pt x="609600" y="1778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9" name="任意多边形 918"/>
            <p:cNvSpPr/>
            <p:nvPr/>
          </p:nvSpPr>
          <p:spPr>
            <a:xfrm>
              <a:off x="2870200" y="1765300"/>
              <a:ext cx="1485901" cy="1066801"/>
            </a:xfrm>
            <a:custGeom>
              <a:avLst/>
              <a:gdLst/>
              <a:ahLst/>
              <a:cxnLst/>
              <a:rect l="0" t="0" r="0" b="0"/>
              <a:pathLst>
                <a:path w="1485901" h="1066801">
                  <a:moveTo>
                    <a:pt x="0" y="1066800"/>
                  </a:moveTo>
                  <a:lnTo>
                    <a:pt x="1485900" y="838200"/>
                  </a:lnTo>
                  <a:lnTo>
                    <a:pt x="1485900" y="838200"/>
                  </a:lnTo>
                  <a:lnTo>
                    <a:pt x="10033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0" name="任意多边形 919"/>
            <p:cNvSpPr/>
            <p:nvPr/>
          </p:nvSpPr>
          <p:spPr>
            <a:xfrm>
              <a:off x="2349500" y="1079500"/>
              <a:ext cx="1524001" cy="838201"/>
            </a:xfrm>
            <a:custGeom>
              <a:avLst/>
              <a:gdLst/>
              <a:ahLst/>
              <a:cxnLst/>
              <a:rect l="0" t="0" r="0" b="0"/>
              <a:pathLst>
                <a:path w="1524001" h="838201">
                  <a:moveTo>
                    <a:pt x="1016000" y="0"/>
                  </a:moveTo>
                  <a:lnTo>
                    <a:pt x="0" y="838200"/>
                  </a:lnTo>
                  <a:lnTo>
                    <a:pt x="0" y="838200"/>
                  </a:lnTo>
                  <a:lnTo>
                    <a:pt x="1524000" y="6858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1" name="任意多边形 920"/>
            <p:cNvSpPr/>
            <p:nvPr/>
          </p:nvSpPr>
          <p:spPr>
            <a:xfrm>
              <a:off x="2349500" y="1765300"/>
              <a:ext cx="1524001" cy="1066801"/>
            </a:xfrm>
            <a:custGeom>
              <a:avLst/>
              <a:gdLst/>
              <a:ahLst/>
              <a:cxnLst/>
              <a:rect l="0" t="0" r="0" b="0"/>
              <a:pathLst>
                <a:path w="1524001" h="1066801">
                  <a:moveTo>
                    <a:pt x="0" y="152400"/>
                  </a:moveTo>
                  <a:lnTo>
                    <a:pt x="520700" y="1066800"/>
                  </a:lnTo>
                  <a:lnTo>
                    <a:pt x="520700" y="1066800"/>
                  </a:lnTo>
                  <a:lnTo>
                    <a:pt x="15240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822560662"/>
      </p:ext>
    </p:extLst>
  </p:cSld>
  <p:clrMapOvr>
    <a:masterClrMapping/>
  </p:clrMapOvr>
  <mc:AlternateContent xmlns:mc="http://schemas.openxmlformats.org/markup-compatibility/2006" xmlns:p14="http://schemas.microsoft.com/office/powerpoint/2010/main">
    <mc:Choice Requires="p14">
      <p:transition spd="slow" p14:dur="1299">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13"/>
                                        </p:tgtEl>
                                        <p:attrNameLst>
                                          <p:attrName>style.visibility</p:attrName>
                                        </p:attrNameLst>
                                      </p:cBhvr>
                                      <p:to>
                                        <p:strVal val="visible"/>
                                      </p:to>
                                    </p:set>
                                    <p:anim calcmode="lin" valueType="num">
                                      <p:cBhvr>
                                        <p:cTn id="7" dur="500" fill="hold"/>
                                        <p:tgtEl>
                                          <p:spTgt spid="913"/>
                                        </p:tgtEl>
                                        <p:attrNameLst>
                                          <p:attrName>ppt_w</p:attrName>
                                        </p:attrNameLst>
                                      </p:cBhvr>
                                      <p:tavLst>
                                        <p:tav tm="0">
                                          <p:val>
                                            <p:fltVal val="0"/>
                                          </p:val>
                                        </p:tav>
                                        <p:tav tm="100000">
                                          <p:val>
                                            <p:strVal val="#ppt_w"/>
                                          </p:val>
                                        </p:tav>
                                      </p:tavLst>
                                    </p:anim>
                                    <p:anim calcmode="lin" valueType="num">
                                      <p:cBhvr>
                                        <p:cTn id="8" dur="500" fill="hold"/>
                                        <p:tgtEl>
                                          <p:spTgt spid="913"/>
                                        </p:tgtEl>
                                        <p:attrNameLst>
                                          <p:attrName>ppt_h</p:attrName>
                                        </p:attrNameLst>
                                      </p:cBhvr>
                                      <p:tavLst>
                                        <p:tav tm="0">
                                          <p:val>
                                            <p:fltVal val="0"/>
                                          </p:val>
                                        </p:tav>
                                        <p:tav tm="100000">
                                          <p:val>
                                            <p:strVal val="#ppt_h"/>
                                          </p:val>
                                        </p:tav>
                                      </p:tavLst>
                                    </p:anim>
                                    <p:animEffect transition="in" filter="fade">
                                      <p:cBhvr>
                                        <p:cTn id="9" dur="500"/>
                                        <p:tgtEl>
                                          <p:spTgt spid="913"/>
                                        </p:tgtEl>
                                      </p:cBhvr>
                                    </p:animEffect>
                                  </p:childTnLst>
                                </p:cTn>
                              </p:par>
                              <p:par>
                                <p:cTn id="10" presetID="39" presetClass="entr" presetSubtype="0" accel="100000" fill="hold" grpId="0" nodeType="withEffect">
                                  <p:stCondLst>
                                    <p:cond delay="400"/>
                                  </p:stCondLst>
                                  <p:childTnLst>
                                    <p:set>
                                      <p:cBhvr>
                                        <p:cTn id="11" dur="1" fill="hold">
                                          <p:stCondLst>
                                            <p:cond delay="0"/>
                                          </p:stCondLst>
                                        </p:cTn>
                                        <p:tgtEl>
                                          <p:spTgt spid="36"/>
                                        </p:tgtEl>
                                        <p:attrNameLst>
                                          <p:attrName>style.visibility</p:attrName>
                                        </p:attrNameLst>
                                      </p:cBhvr>
                                      <p:to>
                                        <p:strVal val="visible"/>
                                      </p:to>
                                    </p:set>
                                    <p:anim calcmode="lin" valueType="num">
                                      <p:cBhvr>
                                        <p:cTn id="12" dur="500" fill="hold"/>
                                        <p:tgtEl>
                                          <p:spTgt spid="36"/>
                                        </p:tgtEl>
                                        <p:attrNameLst>
                                          <p:attrName>ppt_h</p:attrName>
                                        </p:attrNameLst>
                                      </p:cBhvr>
                                      <p:tavLst>
                                        <p:tav tm="0">
                                          <p:val>
                                            <p:strVal val="#ppt_h/20"/>
                                          </p:val>
                                        </p:tav>
                                        <p:tav tm="50000">
                                          <p:val>
                                            <p:strVal val="#ppt_h/20"/>
                                          </p:val>
                                        </p:tav>
                                        <p:tav tm="100000">
                                          <p:val>
                                            <p:strVal val="#ppt_h"/>
                                          </p:val>
                                        </p:tav>
                                      </p:tavLst>
                                    </p:anim>
                                    <p:anim calcmode="lin" valueType="num">
                                      <p:cBhvr>
                                        <p:cTn id="13" dur="500" fill="hold"/>
                                        <p:tgtEl>
                                          <p:spTgt spid="36"/>
                                        </p:tgtEl>
                                        <p:attrNameLst>
                                          <p:attrName>ppt_w</p:attrName>
                                        </p:attrNameLst>
                                      </p:cBhvr>
                                      <p:tavLst>
                                        <p:tav tm="0">
                                          <p:val>
                                            <p:strVal val="#ppt_w+.3"/>
                                          </p:val>
                                        </p:tav>
                                        <p:tav tm="50000">
                                          <p:val>
                                            <p:strVal val="#ppt_w+.3"/>
                                          </p:val>
                                        </p:tav>
                                        <p:tav tm="100000">
                                          <p:val>
                                            <p:strVal val="#ppt_w"/>
                                          </p:val>
                                        </p:tav>
                                      </p:tavLst>
                                    </p:anim>
                                    <p:anim calcmode="lin" valueType="num">
                                      <p:cBhvr>
                                        <p:cTn id="14" dur="500" fill="hold"/>
                                        <p:tgtEl>
                                          <p:spTgt spid="36"/>
                                        </p:tgtEl>
                                        <p:attrNameLst>
                                          <p:attrName>ppt_x</p:attrName>
                                        </p:attrNameLst>
                                      </p:cBhvr>
                                      <p:tavLst>
                                        <p:tav tm="0">
                                          <p:val>
                                            <p:strVal val="#ppt_x-.3"/>
                                          </p:val>
                                        </p:tav>
                                        <p:tav tm="50000">
                                          <p:val>
                                            <p:strVal val="#ppt_x"/>
                                          </p:val>
                                        </p:tav>
                                        <p:tav tm="100000">
                                          <p:val>
                                            <p:strVal val="#ppt_x"/>
                                          </p:val>
                                        </p:tav>
                                      </p:tavLst>
                                    </p:anim>
                                    <p:anim calcmode="lin" valueType="num">
                                      <p:cBhvr>
                                        <p:cTn id="15" dur="500" fill="hold"/>
                                        <p:tgtEl>
                                          <p:spTgt spid="36"/>
                                        </p:tgtEl>
                                        <p:attrNameLst>
                                          <p:attrName>ppt_y</p:attrName>
                                        </p:attrNameLst>
                                      </p:cBhvr>
                                      <p:tavLst>
                                        <p:tav tm="0">
                                          <p:val>
                                            <p:strVal val="#ppt_y"/>
                                          </p:val>
                                        </p:tav>
                                        <p:tav tm="100000">
                                          <p:val>
                                            <p:strVal val="#ppt_y"/>
                                          </p:val>
                                        </p:tav>
                                      </p:tavLst>
                                    </p:anim>
                                  </p:childTnLst>
                                </p:cTn>
                              </p:par>
                            </p:childTnLst>
                          </p:cTn>
                        </p:par>
                        <p:par>
                          <p:cTn id="16" fill="hold">
                            <p:stCondLst>
                              <p:cond delay="900"/>
                            </p:stCondLst>
                            <p:childTnLst>
                              <p:par>
                                <p:cTn id="17" presetID="38" presetClass="entr" presetSubtype="0" accel="50000" fill="hold" nodeType="afterEffect">
                                  <p:stCondLst>
                                    <p:cond delay="0"/>
                                  </p:stCondLst>
                                  <p:iterate type="lt">
                                    <p:tmPct val="50000"/>
                                  </p:iterate>
                                  <p:childTnLst>
                                    <p:set>
                                      <p:cBhvr>
                                        <p:cTn id="18" dur="1" fill="hold">
                                          <p:stCondLst>
                                            <p:cond delay="0"/>
                                          </p:stCondLst>
                                        </p:cTn>
                                        <p:tgtEl>
                                          <p:spTgt spid="37"/>
                                        </p:tgtEl>
                                        <p:attrNameLst>
                                          <p:attrName>style.visibility</p:attrName>
                                        </p:attrNameLst>
                                      </p:cBhvr>
                                      <p:to>
                                        <p:strVal val="visible"/>
                                      </p:to>
                                    </p:set>
                                    <p:set>
                                      <p:cBhvr>
                                        <p:cTn id="19" dur="455" fill="hold">
                                          <p:stCondLst>
                                            <p:cond delay="0"/>
                                          </p:stCondLst>
                                        </p:cTn>
                                        <p:tgtEl>
                                          <p:spTgt spid="37"/>
                                        </p:tgtEl>
                                        <p:attrNameLst>
                                          <p:attrName>style.rotation</p:attrName>
                                        </p:attrNameLst>
                                      </p:cBhvr>
                                      <p:to>
                                        <p:strVal val="-45.0"/>
                                      </p:to>
                                    </p:set>
                                    <p:anim calcmode="lin" valueType="num">
                                      <p:cBhvr>
                                        <p:cTn id="20" dur="455" fill="hold">
                                          <p:stCondLst>
                                            <p:cond delay="455"/>
                                          </p:stCondLst>
                                        </p:cTn>
                                        <p:tgtEl>
                                          <p:spTgt spid="37"/>
                                        </p:tgtEl>
                                        <p:attrNameLst>
                                          <p:attrName>style.rotation</p:attrName>
                                        </p:attrNameLst>
                                      </p:cBhvr>
                                      <p:tavLst>
                                        <p:tav tm="0">
                                          <p:val>
                                            <p:fltVal val="-45"/>
                                          </p:val>
                                        </p:tav>
                                        <p:tav tm="69900">
                                          <p:val>
                                            <p:fltVal val="45"/>
                                          </p:val>
                                        </p:tav>
                                        <p:tav tm="100000">
                                          <p:val>
                                            <p:fltVal val="0"/>
                                          </p:val>
                                        </p:tav>
                                      </p:tavLst>
                                    </p:anim>
                                    <p:anim calcmode="lin" valueType="num">
                                      <p:cBhvr>
                                        <p:cTn id="21" dur="455" fill="hold">
                                          <p:stCondLst>
                                            <p:cond delay="0"/>
                                          </p:stCondLst>
                                        </p:cTn>
                                        <p:tgtEl>
                                          <p:spTgt spid="37"/>
                                        </p:tgtEl>
                                        <p:attrNameLst>
                                          <p:attrName>ppt_y</p:attrName>
                                        </p:attrNameLst>
                                      </p:cBhvr>
                                      <p:tavLst>
                                        <p:tav tm="0">
                                          <p:val>
                                            <p:strVal val="#ppt_y-1"/>
                                          </p:val>
                                        </p:tav>
                                        <p:tav tm="100000">
                                          <p:val>
                                            <p:strVal val="#ppt_y-(0.354*#ppt_w-0.172*#ppt_h)"/>
                                          </p:val>
                                        </p:tav>
                                      </p:tavLst>
                                    </p:anim>
                                    <p:anim calcmode="lin" valueType="num">
                                      <p:cBhvr>
                                        <p:cTn id="22" dur="156" decel="50000" autoRev="1" fill="hold">
                                          <p:stCondLst>
                                            <p:cond delay="455"/>
                                          </p:stCondLst>
                                        </p:cTn>
                                        <p:tgtEl>
                                          <p:spTgt spid="37"/>
                                        </p:tgtEl>
                                        <p:attrNameLst>
                                          <p:attrName>ppt_y</p:attrName>
                                        </p:attrNameLst>
                                      </p:cBhvr>
                                      <p:tavLst>
                                        <p:tav tm="0">
                                          <p:val>
                                            <p:strVal val="#ppt_y-(0.354*#ppt_w-0.172*#ppt_h)"/>
                                          </p:val>
                                        </p:tav>
                                        <p:tav tm="100000">
                                          <p:val>
                                            <p:strVal val="#ppt_y-(0.354*#ppt_w-0.172*#ppt_h)-#ppt_h/2"/>
                                          </p:val>
                                        </p:tav>
                                      </p:tavLst>
                                    </p:anim>
                                    <p:anim calcmode="lin" valueType="num">
                                      <p:cBhvr>
                                        <p:cTn id="23" dur="136" fill="hold">
                                          <p:stCondLst>
                                            <p:cond delay="864"/>
                                          </p:stCondLst>
                                        </p:cTn>
                                        <p:tgtEl>
                                          <p:spTgt spid="37"/>
                                        </p:tgtEl>
                                        <p:attrNameLst>
                                          <p:attrName>ppt_y</p:attrName>
                                        </p:attrNameLst>
                                      </p:cBhvr>
                                      <p:tavLst>
                                        <p:tav tm="0">
                                          <p:val>
                                            <p:strVal val="#ppt_y-(0.354*#ppt_w-0.172*#ppt_h)"/>
                                          </p:val>
                                        </p:tav>
                                        <p:tav tm="100000">
                                          <p:val>
                                            <p:strVal val="#ppt_y"/>
                                          </p:val>
                                        </p:tav>
                                      </p:tavLst>
                                    </p:anim>
                                  </p:childTnLst>
                                </p:cTn>
                              </p:par>
                            </p:childTnLst>
                          </p:cTn>
                        </p:par>
                        <p:par>
                          <p:cTn id="24" fill="hold">
                            <p:stCondLst>
                              <p:cond delay="1900"/>
                            </p:stCondLst>
                            <p:childTnLst>
                              <p:par>
                                <p:cTn id="25" presetID="31" presetClass="entr" presetSubtype="0"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p:cTn id="27" dur="1000" fill="hold"/>
                                        <p:tgtEl>
                                          <p:spTgt spid="2"/>
                                        </p:tgtEl>
                                        <p:attrNameLst>
                                          <p:attrName>ppt_w</p:attrName>
                                        </p:attrNameLst>
                                      </p:cBhvr>
                                      <p:tavLst>
                                        <p:tav tm="0">
                                          <p:val>
                                            <p:fltVal val="0"/>
                                          </p:val>
                                        </p:tav>
                                        <p:tav tm="100000">
                                          <p:val>
                                            <p:strVal val="#ppt_w"/>
                                          </p:val>
                                        </p:tav>
                                      </p:tavLst>
                                    </p:anim>
                                    <p:anim calcmode="lin" valueType="num">
                                      <p:cBhvr>
                                        <p:cTn id="28" dur="1000" fill="hold"/>
                                        <p:tgtEl>
                                          <p:spTgt spid="2"/>
                                        </p:tgtEl>
                                        <p:attrNameLst>
                                          <p:attrName>ppt_h</p:attrName>
                                        </p:attrNameLst>
                                      </p:cBhvr>
                                      <p:tavLst>
                                        <p:tav tm="0">
                                          <p:val>
                                            <p:fltVal val="0"/>
                                          </p:val>
                                        </p:tav>
                                        <p:tav tm="100000">
                                          <p:val>
                                            <p:strVal val="#ppt_h"/>
                                          </p:val>
                                        </p:tav>
                                      </p:tavLst>
                                    </p:anim>
                                    <p:anim calcmode="lin" valueType="num">
                                      <p:cBhvr>
                                        <p:cTn id="29" dur="1000" fill="hold"/>
                                        <p:tgtEl>
                                          <p:spTgt spid="2"/>
                                        </p:tgtEl>
                                        <p:attrNameLst>
                                          <p:attrName>style.rotation</p:attrName>
                                        </p:attrNameLst>
                                      </p:cBhvr>
                                      <p:tavLst>
                                        <p:tav tm="0">
                                          <p:val>
                                            <p:fltVal val="90"/>
                                          </p:val>
                                        </p:tav>
                                        <p:tav tm="100000">
                                          <p:val>
                                            <p:fltVal val="0"/>
                                          </p:val>
                                        </p:tav>
                                      </p:tavLst>
                                    </p:anim>
                                    <p:animEffect transition="in" filter="fade">
                                      <p:cBhvr>
                                        <p:cTn id="3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bwMode="auto">
          <a:xfrm>
            <a:off x="378908" y="2390968"/>
            <a:ext cx="1584423" cy="1855356"/>
          </a:xfrm>
          <a:prstGeom prst="rect">
            <a:avLst/>
          </a:prstGeom>
          <a:blipFill dpi="0" rotWithShape="1">
            <a:blip r:embed="rId2"/>
            <a:srcRect/>
            <a:stretch>
              <a:fillRect/>
            </a:stretch>
          </a:blipFill>
          <a:ln>
            <a:solidFill>
              <a:schemeClr val="accent1">
                <a:lumMod val="20000"/>
                <a:lumOff val="80000"/>
              </a:schemeClr>
            </a:solidFill>
          </a:ln>
          <a:effectLst/>
        </p:spPr>
        <p:txBody>
          <a:bodyPr rtlCol="0" anchor="ctr"/>
          <a:lstStyle/>
          <a:p>
            <a:pPr algn="ctr" eaLnBrk="1" hangingPunct="1">
              <a:spcBef>
                <a:spcPct val="0"/>
              </a:spcBef>
              <a:buFontTx/>
              <a:buNone/>
            </a:pPr>
            <a:endParaRPr lang="zh-CN" altLang="en-US">
              <a:solidFill>
                <a:schemeClr val="bg1"/>
              </a:solidFill>
            </a:endParaRPr>
          </a:p>
        </p:txBody>
      </p:sp>
      <p:sp>
        <p:nvSpPr>
          <p:cNvPr id="6" name="矩形 5"/>
          <p:cNvSpPr/>
          <p:nvPr/>
        </p:nvSpPr>
        <p:spPr bwMode="auto">
          <a:xfrm>
            <a:off x="3916611" y="2362202"/>
            <a:ext cx="1584423" cy="1855356"/>
          </a:xfrm>
          <a:prstGeom prst="rect">
            <a:avLst/>
          </a:prstGeom>
          <a:blipFill dpi="0" rotWithShape="1">
            <a:blip r:embed="rId2"/>
            <a:srcRect/>
            <a:stretch>
              <a:fillRect/>
            </a:stretch>
          </a:blipFill>
          <a:ln>
            <a:solidFill>
              <a:schemeClr val="accent1">
                <a:lumMod val="20000"/>
                <a:lumOff val="80000"/>
              </a:schemeClr>
            </a:solidFill>
          </a:ln>
          <a:effectLst/>
        </p:spPr>
        <p:txBody>
          <a:bodyPr rtlCol="0" anchor="ctr"/>
          <a:lstStyle/>
          <a:p>
            <a:pPr algn="ctr" eaLnBrk="1" hangingPunct="1">
              <a:spcBef>
                <a:spcPct val="0"/>
              </a:spcBef>
              <a:buFontTx/>
              <a:buNone/>
            </a:pPr>
            <a:endParaRPr lang="zh-CN" altLang="en-US">
              <a:solidFill>
                <a:schemeClr val="bg1"/>
              </a:solidFill>
            </a:endParaRPr>
          </a:p>
        </p:txBody>
      </p:sp>
      <p:sp>
        <p:nvSpPr>
          <p:cNvPr id="7" name="矩形 6"/>
          <p:cNvSpPr/>
          <p:nvPr/>
        </p:nvSpPr>
        <p:spPr bwMode="auto">
          <a:xfrm>
            <a:off x="2033536" y="4217558"/>
            <a:ext cx="1812867" cy="1423308"/>
          </a:xfrm>
          <a:prstGeom prst="rect">
            <a:avLst/>
          </a:prstGeom>
          <a:blipFill dpi="0" rotWithShape="1">
            <a:blip r:embed="rId2"/>
            <a:srcRect/>
            <a:stretch>
              <a:fillRect/>
            </a:stretch>
          </a:blipFill>
          <a:ln>
            <a:solidFill>
              <a:schemeClr val="accent1">
                <a:lumMod val="20000"/>
                <a:lumOff val="80000"/>
              </a:schemeClr>
            </a:solidFill>
          </a:ln>
          <a:effectLst/>
        </p:spPr>
        <p:txBody>
          <a:bodyPr rtlCol="0" anchor="ctr"/>
          <a:lstStyle/>
          <a:p>
            <a:pPr algn="ctr" eaLnBrk="1" hangingPunct="1">
              <a:spcBef>
                <a:spcPct val="0"/>
              </a:spcBef>
              <a:buFontTx/>
              <a:buNone/>
            </a:pPr>
            <a:endParaRPr lang="zh-CN" altLang="en-US">
              <a:solidFill>
                <a:schemeClr val="bg1"/>
              </a:solidFill>
            </a:endParaRPr>
          </a:p>
        </p:txBody>
      </p:sp>
      <p:sp>
        <p:nvSpPr>
          <p:cNvPr id="8" name="矩形 7"/>
          <p:cNvSpPr/>
          <p:nvPr/>
        </p:nvSpPr>
        <p:spPr bwMode="auto">
          <a:xfrm>
            <a:off x="3965984" y="4299399"/>
            <a:ext cx="4826428" cy="1423308"/>
          </a:xfrm>
          <a:prstGeom prst="rect">
            <a:avLst/>
          </a:prstGeom>
          <a:noFill/>
          <a:ln>
            <a:solidFill>
              <a:schemeClr val="accent1">
                <a:lumMod val="20000"/>
                <a:lumOff val="80000"/>
              </a:schemeClr>
            </a:solidFill>
          </a:ln>
        </p:spPr>
        <p:txBody>
          <a:bodyPr wrap="square" lIns="180000" tIns="46800" rIns="36000" rtlCol="0" anchor="ctr" anchorCtr="0">
            <a:noAutofit/>
          </a:bodyPr>
          <a:lstStyle/>
          <a:p>
            <a:pPr>
              <a:lnSpc>
                <a:spcPct val="150000"/>
              </a:lnSpc>
              <a:spcBef>
                <a:spcPts val="600"/>
              </a:spcBef>
              <a:buClr>
                <a:schemeClr val="bg1"/>
              </a:buClr>
              <a:buSzPct val="80000"/>
            </a:pPr>
            <a:r>
              <a:rPr lang="zh-CN" altLang="en-US" sz="1400" dirty="0">
                <a:solidFill>
                  <a:schemeClr val="bg1"/>
                </a:solidFill>
                <a:latin typeface="+mn-ea"/>
              </a:rPr>
              <a:t>请</a:t>
            </a:r>
            <a:r>
              <a:rPr lang="zh-CN" altLang="en-US" sz="1400" dirty="0" smtClean="0">
                <a:solidFill>
                  <a:schemeClr val="bg1"/>
                </a:solidFill>
                <a:latin typeface="+mn-ea"/>
              </a:rPr>
              <a:t>在此输入编辑或替换你的内容文本</a:t>
            </a:r>
            <a:r>
              <a:rPr lang="zh-CN" altLang="en-US" sz="1400" dirty="0">
                <a:solidFill>
                  <a:schemeClr val="bg1"/>
                </a:solidFill>
                <a:latin typeface="+mn-ea"/>
              </a:rPr>
              <a:t>请在此输入编辑或替换你的内容</a:t>
            </a:r>
            <a:r>
              <a:rPr lang="zh-CN" altLang="en-US" sz="1400" dirty="0" smtClean="0">
                <a:solidFill>
                  <a:schemeClr val="bg1"/>
                </a:solidFill>
                <a:latin typeface="+mn-ea"/>
              </a:rPr>
              <a:t>文本</a:t>
            </a:r>
            <a:r>
              <a:rPr lang="zh-CN" altLang="en-US" sz="1400" dirty="0">
                <a:solidFill>
                  <a:schemeClr val="bg1"/>
                </a:solidFill>
                <a:latin typeface="+mn-ea"/>
              </a:rPr>
              <a:t>请在此输入编辑或替换你的内容文本</a:t>
            </a:r>
          </a:p>
        </p:txBody>
      </p:sp>
      <p:sp>
        <p:nvSpPr>
          <p:cNvPr id="9" name="文本框 8"/>
          <p:cNvSpPr txBox="1"/>
          <p:nvPr/>
        </p:nvSpPr>
        <p:spPr>
          <a:xfrm>
            <a:off x="5501034" y="2267245"/>
            <a:ext cx="3193017" cy="1937197"/>
          </a:xfrm>
          <a:prstGeom prst="rect">
            <a:avLst/>
          </a:prstGeom>
          <a:noFill/>
        </p:spPr>
        <p:txBody>
          <a:bodyPr wrap="square" lIns="180000" tIns="46800" rIns="36000" rtlCol="0" anchor="ctr" anchorCtr="0">
            <a:noAutofit/>
          </a:bodyPr>
          <a:lstStyle/>
          <a:p>
            <a:pPr>
              <a:lnSpc>
                <a:spcPct val="150000"/>
              </a:lnSpc>
              <a:spcBef>
                <a:spcPts val="600"/>
              </a:spcBef>
              <a:buClr>
                <a:schemeClr val="bg1">
                  <a:lumMod val="65000"/>
                </a:schemeClr>
              </a:buClr>
              <a:buSzPct val="80000"/>
            </a:pPr>
            <a:r>
              <a:rPr lang="zh-CN" altLang="en-US" sz="1400" dirty="0" smtClean="0">
                <a:solidFill>
                  <a:schemeClr val="bg1"/>
                </a:solidFill>
                <a:latin typeface="方正姚体" panose="02010601030101010101" pitchFamily="2" charset="-122"/>
                <a:ea typeface="方正姚体" panose="02010601030101010101" pitchFamily="2" charset="-122"/>
              </a:rPr>
              <a:t>请在替换你的内容文本</a:t>
            </a:r>
            <a:r>
              <a:rPr lang="en-US" altLang="zh-CN" sz="1400" dirty="0" smtClean="0">
                <a:solidFill>
                  <a:schemeClr val="bg1"/>
                </a:solidFill>
                <a:latin typeface="方正姚体" panose="02010601030101010101" pitchFamily="2" charset="-122"/>
                <a:ea typeface="方正姚体" panose="02010601030101010101" pitchFamily="2" charset="-122"/>
              </a:rPr>
              <a:t>.</a:t>
            </a:r>
            <a:r>
              <a:rPr lang="zh-CN" altLang="en-US" sz="1400" dirty="0">
                <a:solidFill>
                  <a:schemeClr val="bg1"/>
                </a:solidFill>
                <a:latin typeface="方正姚体" panose="02010601030101010101" pitchFamily="2" charset="-122"/>
                <a:ea typeface="方正姚体" panose="02010601030101010101" pitchFamily="2" charset="-122"/>
              </a:rPr>
              <a:t>请在替换你的内容</a:t>
            </a:r>
            <a:r>
              <a:rPr lang="zh-CN" altLang="en-US" sz="1400" dirty="0" smtClean="0">
                <a:solidFill>
                  <a:schemeClr val="bg1"/>
                </a:solidFill>
                <a:latin typeface="方正姚体" panose="02010601030101010101" pitchFamily="2" charset="-122"/>
                <a:ea typeface="方正姚体" panose="02010601030101010101" pitchFamily="2" charset="-122"/>
              </a:rPr>
              <a:t>文本</a:t>
            </a:r>
            <a:endParaRPr lang="en-US" altLang="zh-CN" sz="1400" dirty="0" smtClean="0">
              <a:solidFill>
                <a:schemeClr val="bg1"/>
              </a:solidFill>
              <a:latin typeface="方正姚体" panose="02010601030101010101" pitchFamily="2" charset="-122"/>
              <a:ea typeface="方正姚体" panose="02010601030101010101" pitchFamily="2" charset="-122"/>
            </a:endParaRPr>
          </a:p>
          <a:p>
            <a:pPr>
              <a:lnSpc>
                <a:spcPct val="150000"/>
              </a:lnSpc>
              <a:spcBef>
                <a:spcPts val="600"/>
              </a:spcBef>
              <a:buClr>
                <a:schemeClr val="bg1">
                  <a:lumMod val="65000"/>
                </a:schemeClr>
              </a:buClr>
              <a:buSzPct val="80000"/>
            </a:pPr>
            <a:r>
              <a:rPr lang="zh-CN" altLang="en-US" sz="1400" dirty="0">
                <a:solidFill>
                  <a:schemeClr val="bg1"/>
                </a:solidFill>
                <a:latin typeface="方正姚体" panose="02010601030101010101" pitchFamily="2" charset="-122"/>
                <a:ea typeface="方正姚体" panose="02010601030101010101" pitchFamily="2" charset="-122"/>
              </a:rPr>
              <a:t>请在替换你的内容</a:t>
            </a:r>
            <a:r>
              <a:rPr lang="zh-CN" altLang="en-US" sz="1400" dirty="0" smtClean="0">
                <a:solidFill>
                  <a:schemeClr val="bg1"/>
                </a:solidFill>
                <a:latin typeface="方正姚体" panose="02010601030101010101" pitchFamily="2" charset="-122"/>
                <a:ea typeface="方正姚体" panose="02010601030101010101" pitchFamily="2" charset="-122"/>
              </a:rPr>
              <a:t>文本</a:t>
            </a:r>
            <a:r>
              <a:rPr lang="zh-CN" altLang="en-US" sz="1400" dirty="0">
                <a:solidFill>
                  <a:schemeClr val="bg1"/>
                </a:solidFill>
                <a:latin typeface="方正姚体" panose="02010601030101010101" pitchFamily="2" charset="-122"/>
                <a:ea typeface="方正姚体" panose="02010601030101010101" pitchFamily="2" charset="-122"/>
              </a:rPr>
              <a:t>请在替换你的内容</a:t>
            </a:r>
            <a:r>
              <a:rPr lang="zh-CN" altLang="en-US" sz="1400" dirty="0" smtClean="0">
                <a:solidFill>
                  <a:schemeClr val="bg1"/>
                </a:solidFill>
                <a:latin typeface="方正姚体" panose="02010601030101010101" pitchFamily="2" charset="-122"/>
                <a:ea typeface="方正姚体" panose="02010601030101010101" pitchFamily="2" charset="-122"/>
              </a:rPr>
              <a:t>文本</a:t>
            </a:r>
            <a:r>
              <a:rPr lang="zh-CN" altLang="en-US" sz="1400" dirty="0">
                <a:solidFill>
                  <a:schemeClr val="bg1"/>
                </a:solidFill>
                <a:latin typeface="方正姚体" panose="02010601030101010101" pitchFamily="2" charset="-122"/>
                <a:ea typeface="方正姚体" panose="02010601030101010101" pitchFamily="2" charset="-122"/>
              </a:rPr>
              <a:t>请在替换你的内容文本</a:t>
            </a:r>
          </a:p>
        </p:txBody>
      </p:sp>
      <p:sp>
        <p:nvSpPr>
          <p:cNvPr id="10" name="文本框 9"/>
          <p:cNvSpPr txBox="1"/>
          <p:nvPr/>
        </p:nvSpPr>
        <p:spPr>
          <a:xfrm>
            <a:off x="211188" y="4352454"/>
            <a:ext cx="1787245" cy="1211047"/>
          </a:xfrm>
          <a:prstGeom prst="rect">
            <a:avLst/>
          </a:prstGeom>
          <a:noFill/>
        </p:spPr>
        <p:txBody>
          <a:bodyPr wrap="square" lIns="180000" tIns="46800" rIns="36000" rtlCol="0" anchor="ctr" anchorCtr="0">
            <a:noAutofit/>
          </a:bodyPr>
          <a:lstStyle/>
          <a:p>
            <a:pPr>
              <a:lnSpc>
                <a:spcPct val="150000"/>
              </a:lnSpc>
              <a:spcBef>
                <a:spcPts val="600"/>
              </a:spcBef>
              <a:buClr>
                <a:schemeClr val="bg1">
                  <a:lumMod val="65000"/>
                </a:schemeClr>
              </a:buClr>
              <a:buSzPct val="80000"/>
            </a:pPr>
            <a:r>
              <a:rPr lang="zh-CN" altLang="en-US" sz="1400" dirty="0" smtClean="0">
                <a:solidFill>
                  <a:schemeClr val="bg1"/>
                </a:solidFill>
                <a:latin typeface="方正姚体" panose="02010601030101010101" pitchFamily="2" charset="-122"/>
                <a:ea typeface="方正姚体" panose="02010601030101010101" pitchFamily="2" charset="-122"/>
              </a:rPr>
              <a:t>请在替换你的内容文本</a:t>
            </a:r>
            <a:r>
              <a:rPr lang="en-US" altLang="zh-CN" sz="1400" dirty="0" smtClean="0">
                <a:solidFill>
                  <a:schemeClr val="bg1"/>
                </a:solidFill>
                <a:latin typeface="方正姚体" panose="02010601030101010101" pitchFamily="2" charset="-122"/>
                <a:ea typeface="方正姚体" panose="02010601030101010101" pitchFamily="2" charset="-122"/>
              </a:rPr>
              <a:t>.</a:t>
            </a:r>
            <a:r>
              <a:rPr lang="zh-CN" altLang="en-US" sz="1400" dirty="0">
                <a:solidFill>
                  <a:schemeClr val="bg1"/>
                </a:solidFill>
                <a:latin typeface="方正姚体" panose="02010601030101010101" pitchFamily="2" charset="-122"/>
                <a:ea typeface="方正姚体" panose="02010601030101010101" pitchFamily="2" charset="-122"/>
              </a:rPr>
              <a:t>请在替换你的内容</a:t>
            </a:r>
            <a:r>
              <a:rPr lang="zh-CN" altLang="en-US" sz="1400" dirty="0" smtClean="0">
                <a:solidFill>
                  <a:schemeClr val="bg1"/>
                </a:solidFill>
                <a:latin typeface="方正姚体" panose="02010601030101010101" pitchFamily="2" charset="-122"/>
                <a:ea typeface="方正姚体" panose="02010601030101010101" pitchFamily="2" charset="-122"/>
              </a:rPr>
              <a:t>文本</a:t>
            </a:r>
            <a:endParaRPr lang="en-US" altLang="zh-CN" sz="1400" dirty="0" smtClean="0">
              <a:solidFill>
                <a:schemeClr val="bg1"/>
              </a:solidFill>
              <a:latin typeface="方正姚体" panose="02010601030101010101" pitchFamily="2" charset="-122"/>
              <a:ea typeface="方正姚体" panose="02010601030101010101" pitchFamily="2" charset="-122"/>
            </a:endParaRPr>
          </a:p>
        </p:txBody>
      </p:sp>
      <p:sp>
        <p:nvSpPr>
          <p:cNvPr id="11" name="文本框 10"/>
          <p:cNvSpPr txBox="1"/>
          <p:nvPr/>
        </p:nvSpPr>
        <p:spPr>
          <a:xfrm>
            <a:off x="1978025" y="2390968"/>
            <a:ext cx="1787245" cy="1619057"/>
          </a:xfrm>
          <a:prstGeom prst="rect">
            <a:avLst/>
          </a:prstGeom>
          <a:noFill/>
        </p:spPr>
        <p:txBody>
          <a:bodyPr wrap="square" lIns="180000" tIns="46800" rIns="36000" rtlCol="0" anchor="ctr" anchorCtr="0">
            <a:noAutofit/>
          </a:bodyPr>
          <a:lstStyle/>
          <a:p>
            <a:pPr>
              <a:lnSpc>
                <a:spcPct val="150000"/>
              </a:lnSpc>
              <a:spcBef>
                <a:spcPts val="600"/>
              </a:spcBef>
              <a:buClr>
                <a:schemeClr val="bg1">
                  <a:lumMod val="65000"/>
                </a:schemeClr>
              </a:buClr>
              <a:buSzPct val="80000"/>
            </a:pPr>
            <a:r>
              <a:rPr lang="zh-CN" altLang="en-US" sz="1400" dirty="0" smtClean="0">
                <a:solidFill>
                  <a:schemeClr val="bg1"/>
                </a:solidFill>
                <a:latin typeface="方正姚体" panose="02010601030101010101" pitchFamily="2" charset="-122"/>
                <a:ea typeface="方正姚体" panose="02010601030101010101" pitchFamily="2" charset="-122"/>
              </a:rPr>
              <a:t>请在替换你的内容文本</a:t>
            </a:r>
            <a:r>
              <a:rPr lang="en-US" altLang="zh-CN" sz="1400" dirty="0" smtClean="0">
                <a:solidFill>
                  <a:schemeClr val="bg1"/>
                </a:solidFill>
                <a:latin typeface="方正姚体" panose="02010601030101010101" pitchFamily="2" charset="-122"/>
                <a:ea typeface="方正姚体" panose="02010601030101010101" pitchFamily="2" charset="-122"/>
              </a:rPr>
              <a:t>.</a:t>
            </a:r>
            <a:r>
              <a:rPr lang="zh-CN" altLang="en-US" sz="1400" dirty="0">
                <a:solidFill>
                  <a:schemeClr val="bg1"/>
                </a:solidFill>
                <a:latin typeface="方正姚体" panose="02010601030101010101" pitchFamily="2" charset="-122"/>
                <a:ea typeface="方正姚体" panose="02010601030101010101" pitchFamily="2" charset="-122"/>
              </a:rPr>
              <a:t>请在替换你的内容</a:t>
            </a:r>
            <a:r>
              <a:rPr lang="zh-CN" altLang="en-US" sz="1400" dirty="0" smtClean="0">
                <a:solidFill>
                  <a:schemeClr val="bg1"/>
                </a:solidFill>
                <a:latin typeface="方正姚体" panose="02010601030101010101" pitchFamily="2" charset="-122"/>
                <a:ea typeface="方正姚体" panose="02010601030101010101" pitchFamily="2" charset="-122"/>
              </a:rPr>
              <a:t>文本</a:t>
            </a:r>
            <a:r>
              <a:rPr lang="zh-CN" altLang="en-US" sz="1400" dirty="0">
                <a:solidFill>
                  <a:schemeClr val="bg1"/>
                </a:solidFill>
                <a:latin typeface="方正姚体" panose="02010601030101010101" pitchFamily="2" charset="-122"/>
                <a:ea typeface="方正姚体" panose="02010601030101010101" pitchFamily="2" charset="-122"/>
              </a:rPr>
              <a:t>请在替换你的内容</a:t>
            </a:r>
            <a:r>
              <a:rPr lang="zh-CN" altLang="en-US" sz="1400" dirty="0" smtClean="0">
                <a:solidFill>
                  <a:schemeClr val="bg1"/>
                </a:solidFill>
                <a:latin typeface="方正姚体" panose="02010601030101010101" pitchFamily="2" charset="-122"/>
                <a:ea typeface="方正姚体" panose="02010601030101010101" pitchFamily="2" charset="-122"/>
              </a:rPr>
              <a:t>文本</a:t>
            </a:r>
            <a:r>
              <a:rPr lang="zh-CN" altLang="en-US" sz="1400" dirty="0">
                <a:solidFill>
                  <a:schemeClr val="bg1"/>
                </a:solidFill>
                <a:latin typeface="方正姚体" panose="02010601030101010101" pitchFamily="2" charset="-122"/>
                <a:ea typeface="方正姚体" panose="02010601030101010101" pitchFamily="2" charset="-122"/>
              </a:rPr>
              <a:t>请在替换你的内容文本</a:t>
            </a:r>
            <a:endParaRPr lang="en-US" altLang="zh-CN" sz="1400" dirty="0" smtClean="0">
              <a:solidFill>
                <a:schemeClr val="bg1"/>
              </a:solidFill>
              <a:latin typeface="方正姚体" panose="02010601030101010101" pitchFamily="2" charset="-122"/>
              <a:ea typeface="方正姚体" panose="02010601030101010101" pitchFamily="2" charset="-122"/>
            </a:endParaRPr>
          </a:p>
        </p:txBody>
      </p:sp>
      <p:sp>
        <p:nvSpPr>
          <p:cNvPr id="12" name="矩形 11"/>
          <p:cNvSpPr/>
          <p:nvPr/>
        </p:nvSpPr>
        <p:spPr>
          <a:xfrm>
            <a:off x="1755613" y="534338"/>
            <a:ext cx="4339650" cy="646331"/>
          </a:xfrm>
          <a:prstGeom prst="rect">
            <a:avLst/>
          </a:prstGeom>
          <a:noFill/>
        </p:spPr>
        <p:txBody>
          <a:bodyPr wrap="none" lIns="91440" tIns="45720" rIns="91440" bIns="45720">
            <a:spAutoFit/>
          </a:bodyPr>
          <a:lstStyle/>
          <a:p>
            <a:pPr algn="ctr"/>
            <a:r>
              <a:rPr lang="zh-CN" altLang="en-US" sz="3600" b="0" cap="none" spc="0" dirty="0" smtClean="0">
                <a:ln w="0"/>
                <a:solidFill>
                  <a:schemeClr val="bg1"/>
                </a:solidFill>
                <a:effectLst>
                  <a:outerShdw blurRad="38100" dist="19050" dir="2700000" algn="tl" rotWithShape="0">
                    <a:schemeClr val="dk1">
                      <a:alpha val="40000"/>
                    </a:schemeClr>
                  </a:outerShdw>
                </a:effectLst>
                <a:latin typeface="方正舒体" panose="02010601030101010101" pitchFamily="2" charset="-122"/>
                <a:ea typeface="方正舒体" panose="02010601030101010101" pitchFamily="2" charset="-122"/>
              </a:rPr>
              <a:t>请输入替换你的标题</a:t>
            </a:r>
            <a:endParaRPr lang="zh-CN" altLang="en-US" sz="3600" b="0" cap="none" spc="0" dirty="0">
              <a:ln w="0"/>
              <a:solidFill>
                <a:schemeClr val="bg1"/>
              </a:solidFill>
              <a:effectLst>
                <a:outerShdw blurRad="38100" dist="19050" dir="2700000" algn="tl" rotWithShape="0">
                  <a:schemeClr val="dk1">
                    <a:alpha val="40000"/>
                  </a:schemeClr>
                </a:outerShdw>
              </a:effectLst>
              <a:latin typeface="方正舒体" panose="02010601030101010101" pitchFamily="2" charset="-122"/>
              <a:ea typeface="方正舒体" panose="02010601030101010101" pitchFamily="2" charset="-122"/>
            </a:endParaRPr>
          </a:p>
        </p:txBody>
      </p:sp>
      <p:grpSp>
        <p:nvGrpSpPr>
          <p:cNvPr id="13" name="组合 12"/>
          <p:cNvGrpSpPr/>
          <p:nvPr/>
        </p:nvGrpSpPr>
        <p:grpSpPr>
          <a:xfrm>
            <a:off x="9423400" y="262152"/>
            <a:ext cx="2260601" cy="3911601"/>
            <a:chOff x="3022600" y="177800"/>
            <a:chExt cx="2260601" cy="3911601"/>
          </a:xfrm>
        </p:grpSpPr>
        <p:sp>
          <p:nvSpPr>
            <p:cNvPr id="14" name="任意多边形 13"/>
            <p:cNvSpPr/>
            <p:nvPr/>
          </p:nvSpPr>
          <p:spPr>
            <a:xfrm>
              <a:off x="4152900" y="3009900"/>
              <a:ext cx="1130301" cy="838201"/>
            </a:xfrm>
            <a:custGeom>
              <a:avLst/>
              <a:gdLst/>
              <a:ahLst/>
              <a:cxnLst/>
              <a:rect l="0" t="0" r="0" b="0"/>
              <a:pathLst>
                <a:path w="1130301" h="838201">
                  <a:moveTo>
                    <a:pt x="1028700" y="838200"/>
                  </a:moveTo>
                  <a:lnTo>
                    <a:pt x="1130300" y="0"/>
                  </a:lnTo>
                  <a:lnTo>
                    <a:pt x="1130300" y="0"/>
                  </a:lnTo>
                  <a:lnTo>
                    <a:pt x="0" y="8128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a:off x="4152900" y="3822700"/>
              <a:ext cx="1028701" cy="266701"/>
            </a:xfrm>
            <a:custGeom>
              <a:avLst/>
              <a:gdLst/>
              <a:ahLst/>
              <a:cxnLst/>
              <a:rect l="0" t="0" r="0" b="0"/>
              <a:pathLst>
                <a:path w="1028701" h="266701">
                  <a:moveTo>
                    <a:pt x="355600" y="266700"/>
                  </a:moveTo>
                  <a:lnTo>
                    <a:pt x="1028700" y="25400"/>
                  </a:lnTo>
                  <a:lnTo>
                    <a:pt x="1028700" y="254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3657600" y="3822700"/>
              <a:ext cx="850901" cy="266701"/>
            </a:xfrm>
            <a:custGeom>
              <a:avLst/>
              <a:gdLst/>
              <a:ahLst/>
              <a:cxnLst/>
              <a:rect l="0" t="0" r="0" b="0"/>
              <a:pathLst>
                <a:path w="850901" h="266701">
                  <a:moveTo>
                    <a:pt x="850900" y="266700"/>
                  </a:moveTo>
                  <a:lnTo>
                    <a:pt x="495300" y="0"/>
                  </a:lnTo>
                  <a:lnTo>
                    <a:pt x="495300" y="0"/>
                  </a:lnTo>
                  <a:lnTo>
                    <a:pt x="0" y="889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a:off x="3848100" y="2933700"/>
              <a:ext cx="1435101" cy="889001"/>
            </a:xfrm>
            <a:custGeom>
              <a:avLst/>
              <a:gdLst/>
              <a:ahLst/>
              <a:cxnLst/>
              <a:rect l="0" t="0" r="0" b="0"/>
              <a:pathLst>
                <a:path w="1435101" h="889001">
                  <a:moveTo>
                    <a:pt x="304800" y="889000"/>
                  </a:moveTo>
                  <a:lnTo>
                    <a:pt x="1435100" y="76200"/>
                  </a:lnTo>
                  <a:lnTo>
                    <a:pt x="1435100" y="762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a:off x="3022600" y="2933700"/>
              <a:ext cx="825501" cy="977901"/>
            </a:xfrm>
            <a:custGeom>
              <a:avLst/>
              <a:gdLst/>
              <a:ahLst/>
              <a:cxnLst/>
              <a:rect l="0" t="0" r="0" b="0"/>
              <a:pathLst>
                <a:path w="825501" h="977901">
                  <a:moveTo>
                    <a:pt x="0" y="533400"/>
                  </a:moveTo>
                  <a:lnTo>
                    <a:pt x="635000" y="977900"/>
                  </a:lnTo>
                  <a:lnTo>
                    <a:pt x="635000" y="977900"/>
                  </a:lnTo>
                  <a:lnTo>
                    <a:pt x="8255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3657600" y="2933700"/>
              <a:ext cx="495301" cy="977901"/>
            </a:xfrm>
            <a:custGeom>
              <a:avLst/>
              <a:gdLst/>
              <a:ahLst/>
              <a:cxnLst/>
              <a:rect l="0" t="0" r="0" b="0"/>
              <a:pathLst>
                <a:path w="495301" h="977901">
                  <a:moveTo>
                    <a:pt x="0" y="977900"/>
                  </a:moveTo>
                  <a:lnTo>
                    <a:pt x="495300" y="889000"/>
                  </a:lnTo>
                  <a:lnTo>
                    <a:pt x="495300" y="889000"/>
                  </a:lnTo>
                  <a:lnTo>
                    <a:pt x="1905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3848100" y="2311400"/>
              <a:ext cx="1435101" cy="698501"/>
            </a:xfrm>
            <a:custGeom>
              <a:avLst/>
              <a:gdLst/>
              <a:ahLst/>
              <a:cxnLst/>
              <a:rect l="0" t="0" r="0" b="0"/>
              <a:pathLst>
                <a:path w="1435101" h="698501">
                  <a:moveTo>
                    <a:pt x="0" y="622300"/>
                  </a:moveTo>
                  <a:lnTo>
                    <a:pt x="1435100" y="698500"/>
                  </a:lnTo>
                  <a:lnTo>
                    <a:pt x="1435100" y="698500"/>
                  </a:lnTo>
                  <a:lnTo>
                    <a:pt x="6858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a:off x="4660900" y="355600"/>
              <a:ext cx="622301" cy="2654301"/>
            </a:xfrm>
            <a:custGeom>
              <a:avLst/>
              <a:gdLst/>
              <a:ahLst/>
              <a:cxnLst/>
              <a:rect l="0" t="0" r="0" b="0"/>
              <a:pathLst>
                <a:path w="622301" h="2654301">
                  <a:moveTo>
                    <a:pt x="622300" y="2654300"/>
                  </a:moveTo>
                  <a:lnTo>
                    <a:pt x="546100" y="0"/>
                  </a:lnTo>
                  <a:lnTo>
                    <a:pt x="546100" y="0"/>
                  </a:lnTo>
                  <a:lnTo>
                    <a:pt x="0" y="774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a:off x="4533900" y="1130300"/>
              <a:ext cx="749301" cy="1879601"/>
            </a:xfrm>
            <a:custGeom>
              <a:avLst/>
              <a:gdLst/>
              <a:ahLst/>
              <a:cxnLst/>
              <a:rect l="0" t="0" r="0" b="0"/>
              <a:pathLst>
                <a:path w="749301" h="1879601">
                  <a:moveTo>
                    <a:pt x="0" y="1181100"/>
                  </a:moveTo>
                  <a:lnTo>
                    <a:pt x="749300" y="1879600"/>
                  </a:lnTo>
                  <a:lnTo>
                    <a:pt x="749300" y="1879600"/>
                  </a:lnTo>
                  <a:lnTo>
                    <a:pt x="1270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p:nvPr/>
          </p:nvSpPr>
          <p:spPr>
            <a:xfrm>
              <a:off x="4559300" y="355600"/>
              <a:ext cx="647701" cy="774701"/>
            </a:xfrm>
            <a:custGeom>
              <a:avLst/>
              <a:gdLst/>
              <a:ahLst/>
              <a:cxnLst/>
              <a:rect l="0" t="0" r="0" b="0"/>
              <a:pathLst>
                <a:path w="647701" h="774701">
                  <a:moveTo>
                    <a:pt x="101600" y="774700"/>
                  </a:moveTo>
                  <a:lnTo>
                    <a:pt x="647700" y="0"/>
                  </a:lnTo>
                  <a:lnTo>
                    <a:pt x="647700" y="0"/>
                  </a:lnTo>
                  <a:lnTo>
                    <a:pt x="0" y="2540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23"/>
            <p:cNvSpPr/>
            <p:nvPr/>
          </p:nvSpPr>
          <p:spPr>
            <a:xfrm>
              <a:off x="4559300" y="177800"/>
              <a:ext cx="647701" cy="431801"/>
            </a:xfrm>
            <a:custGeom>
              <a:avLst/>
              <a:gdLst/>
              <a:ahLst/>
              <a:cxnLst/>
              <a:rect l="0" t="0" r="0" b="0"/>
              <a:pathLst>
                <a:path w="647701" h="431801">
                  <a:moveTo>
                    <a:pt x="0" y="431800"/>
                  </a:moveTo>
                  <a:lnTo>
                    <a:pt x="647700" y="177800"/>
                  </a:lnTo>
                  <a:lnTo>
                    <a:pt x="647700" y="1778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24"/>
            <p:cNvSpPr/>
            <p:nvPr/>
          </p:nvSpPr>
          <p:spPr>
            <a:xfrm>
              <a:off x="3784600" y="292100"/>
              <a:ext cx="876301" cy="2019301"/>
            </a:xfrm>
            <a:custGeom>
              <a:avLst/>
              <a:gdLst/>
              <a:ahLst/>
              <a:cxnLst/>
              <a:rect l="0" t="0" r="0" b="0"/>
              <a:pathLst>
                <a:path w="876301" h="2019301">
                  <a:moveTo>
                    <a:pt x="749300" y="2019300"/>
                  </a:moveTo>
                  <a:lnTo>
                    <a:pt x="876300" y="838200"/>
                  </a:lnTo>
                  <a:lnTo>
                    <a:pt x="876300" y="8382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25"/>
            <p:cNvSpPr/>
            <p:nvPr/>
          </p:nvSpPr>
          <p:spPr>
            <a:xfrm>
              <a:off x="3784600" y="292100"/>
              <a:ext cx="876301" cy="838201"/>
            </a:xfrm>
            <a:custGeom>
              <a:avLst/>
              <a:gdLst/>
              <a:ahLst/>
              <a:cxnLst/>
              <a:rect l="0" t="0" r="0" b="0"/>
              <a:pathLst>
                <a:path w="876301" h="838201">
                  <a:moveTo>
                    <a:pt x="876300" y="838200"/>
                  </a:moveTo>
                  <a:lnTo>
                    <a:pt x="774700" y="317500"/>
                  </a:lnTo>
                  <a:lnTo>
                    <a:pt x="774700" y="3175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a:off x="3784600" y="177800"/>
              <a:ext cx="774701" cy="431801"/>
            </a:xfrm>
            <a:custGeom>
              <a:avLst/>
              <a:gdLst/>
              <a:ahLst/>
              <a:cxnLst/>
              <a:rect l="0" t="0" r="0" b="0"/>
              <a:pathLst>
                <a:path w="774701" h="431801">
                  <a:moveTo>
                    <a:pt x="774700" y="431800"/>
                  </a:moveTo>
                  <a:lnTo>
                    <a:pt x="774700" y="0"/>
                  </a:lnTo>
                  <a:lnTo>
                    <a:pt x="774700" y="0"/>
                  </a:lnTo>
                  <a:lnTo>
                    <a:pt x="0" y="114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672373" y="451734"/>
            <a:ext cx="921880" cy="863600"/>
            <a:chOff x="2349500" y="762000"/>
            <a:chExt cx="2209801" cy="2070101"/>
          </a:xfrm>
        </p:grpSpPr>
        <p:sp>
          <p:nvSpPr>
            <p:cNvPr id="29" name="任意多边形 28"/>
            <p:cNvSpPr/>
            <p:nvPr/>
          </p:nvSpPr>
          <p:spPr>
            <a:xfrm>
              <a:off x="2565400" y="762000"/>
              <a:ext cx="1993901" cy="317501"/>
            </a:xfrm>
            <a:custGeom>
              <a:avLst/>
              <a:gdLst/>
              <a:ahLst/>
              <a:cxnLst/>
              <a:rect l="0" t="0" r="0" b="0"/>
              <a:pathLst>
                <a:path w="1993901" h="317501">
                  <a:moveTo>
                    <a:pt x="800100" y="317500"/>
                  </a:moveTo>
                  <a:lnTo>
                    <a:pt x="1993900" y="304800"/>
                  </a:lnTo>
                  <a:lnTo>
                    <a:pt x="1993900" y="3048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2349500" y="762000"/>
              <a:ext cx="1016001" cy="1155701"/>
            </a:xfrm>
            <a:custGeom>
              <a:avLst/>
              <a:gdLst/>
              <a:ahLst/>
              <a:cxnLst/>
              <a:rect l="0" t="0" r="0" b="0"/>
              <a:pathLst>
                <a:path w="1016001" h="1155701">
                  <a:moveTo>
                    <a:pt x="0" y="1155700"/>
                  </a:moveTo>
                  <a:lnTo>
                    <a:pt x="1016000" y="317500"/>
                  </a:lnTo>
                  <a:lnTo>
                    <a:pt x="1016000" y="317500"/>
                  </a:lnTo>
                  <a:lnTo>
                    <a:pt x="2159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a:off x="3365500" y="1066800"/>
              <a:ext cx="1193801" cy="698501"/>
            </a:xfrm>
            <a:custGeom>
              <a:avLst/>
              <a:gdLst/>
              <a:ahLst/>
              <a:cxnLst/>
              <a:rect l="0" t="0" r="0" b="0"/>
              <a:pathLst>
                <a:path w="1193801" h="698501">
                  <a:moveTo>
                    <a:pt x="1193800" y="0"/>
                  </a:moveTo>
                  <a:lnTo>
                    <a:pt x="0" y="12700"/>
                  </a:lnTo>
                  <a:lnTo>
                    <a:pt x="0" y="12700"/>
                  </a:lnTo>
                  <a:lnTo>
                    <a:pt x="508000" y="6985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3873500" y="1066800"/>
              <a:ext cx="685801" cy="876301"/>
            </a:xfrm>
            <a:custGeom>
              <a:avLst/>
              <a:gdLst/>
              <a:ahLst/>
              <a:cxnLst/>
              <a:rect l="0" t="0" r="0" b="0"/>
              <a:pathLst>
                <a:path w="685801" h="876301">
                  <a:moveTo>
                    <a:pt x="609600" y="876300"/>
                  </a:moveTo>
                  <a:lnTo>
                    <a:pt x="685800" y="0"/>
                  </a:lnTo>
                  <a:lnTo>
                    <a:pt x="685800" y="0"/>
                  </a:lnTo>
                  <a:lnTo>
                    <a:pt x="0" y="6985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32"/>
            <p:cNvSpPr/>
            <p:nvPr/>
          </p:nvSpPr>
          <p:spPr>
            <a:xfrm>
              <a:off x="3873500" y="1765300"/>
              <a:ext cx="609601" cy="838201"/>
            </a:xfrm>
            <a:custGeom>
              <a:avLst/>
              <a:gdLst/>
              <a:ahLst/>
              <a:cxnLst/>
              <a:rect l="0" t="0" r="0" b="0"/>
              <a:pathLst>
                <a:path w="609601" h="838201">
                  <a:moveTo>
                    <a:pt x="482600" y="838200"/>
                  </a:moveTo>
                  <a:lnTo>
                    <a:pt x="609600" y="177800"/>
                  </a:lnTo>
                  <a:lnTo>
                    <a:pt x="609600" y="1778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2870200" y="1765300"/>
              <a:ext cx="1485901" cy="1066801"/>
            </a:xfrm>
            <a:custGeom>
              <a:avLst/>
              <a:gdLst/>
              <a:ahLst/>
              <a:cxnLst/>
              <a:rect l="0" t="0" r="0" b="0"/>
              <a:pathLst>
                <a:path w="1485901" h="1066801">
                  <a:moveTo>
                    <a:pt x="0" y="1066800"/>
                  </a:moveTo>
                  <a:lnTo>
                    <a:pt x="1485900" y="838200"/>
                  </a:lnTo>
                  <a:lnTo>
                    <a:pt x="1485900" y="838200"/>
                  </a:lnTo>
                  <a:lnTo>
                    <a:pt x="10033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34"/>
            <p:cNvSpPr/>
            <p:nvPr/>
          </p:nvSpPr>
          <p:spPr>
            <a:xfrm>
              <a:off x="2349500" y="1079500"/>
              <a:ext cx="1524001" cy="838201"/>
            </a:xfrm>
            <a:custGeom>
              <a:avLst/>
              <a:gdLst/>
              <a:ahLst/>
              <a:cxnLst/>
              <a:rect l="0" t="0" r="0" b="0"/>
              <a:pathLst>
                <a:path w="1524001" h="838201">
                  <a:moveTo>
                    <a:pt x="1016000" y="0"/>
                  </a:moveTo>
                  <a:lnTo>
                    <a:pt x="0" y="838200"/>
                  </a:lnTo>
                  <a:lnTo>
                    <a:pt x="0" y="838200"/>
                  </a:lnTo>
                  <a:lnTo>
                    <a:pt x="1524000" y="6858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2349500" y="1765300"/>
              <a:ext cx="1524001" cy="1066801"/>
            </a:xfrm>
            <a:custGeom>
              <a:avLst/>
              <a:gdLst/>
              <a:ahLst/>
              <a:cxnLst/>
              <a:rect l="0" t="0" r="0" b="0"/>
              <a:pathLst>
                <a:path w="1524001" h="1066801">
                  <a:moveTo>
                    <a:pt x="0" y="152400"/>
                  </a:moveTo>
                  <a:lnTo>
                    <a:pt x="520700" y="1066800"/>
                  </a:lnTo>
                  <a:lnTo>
                    <a:pt x="520700" y="1066800"/>
                  </a:lnTo>
                  <a:lnTo>
                    <a:pt x="15240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313478885"/>
      </p:ext>
    </p:extLst>
  </p:cSld>
  <p:clrMapOvr>
    <a:masterClrMapping/>
  </p:clrMapOvr>
  <mc:AlternateContent xmlns:mc="http://schemas.openxmlformats.org/markup-compatibility/2006" xmlns:p14="http://schemas.microsoft.com/office/powerpoint/2010/main">
    <mc:Choice Requires="p14">
      <p:transition spd="slow" p14:dur="1299">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par>
                                <p:cTn id="10" presetID="39" presetClass="entr" presetSubtype="0" accel="100000" fill="hold" grpId="0" nodeType="withEffect">
                                  <p:stCondLst>
                                    <p:cond delay="40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ppt_h</p:attrName>
                                        </p:attrNameLst>
                                      </p:cBhvr>
                                      <p:tavLst>
                                        <p:tav tm="0">
                                          <p:val>
                                            <p:strVal val="#ppt_h/20"/>
                                          </p:val>
                                        </p:tav>
                                        <p:tav tm="50000">
                                          <p:val>
                                            <p:strVal val="#ppt_h/20"/>
                                          </p:val>
                                        </p:tav>
                                        <p:tav tm="100000">
                                          <p:val>
                                            <p:strVal val="#ppt_h"/>
                                          </p:val>
                                        </p:tav>
                                      </p:tavLst>
                                    </p:anim>
                                    <p:anim calcmode="lin" valueType="num">
                                      <p:cBhvr>
                                        <p:cTn id="13" dur="500" fill="hold"/>
                                        <p:tgtEl>
                                          <p:spTgt spid="12"/>
                                        </p:tgtEl>
                                        <p:attrNameLst>
                                          <p:attrName>ppt_w</p:attrName>
                                        </p:attrNameLst>
                                      </p:cBhvr>
                                      <p:tavLst>
                                        <p:tav tm="0">
                                          <p:val>
                                            <p:strVal val="#ppt_w+.3"/>
                                          </p:val>
                                        </p:tav>
                                        <p:tav tm="50000">
                                          <p:val>
                                            <p:strVal val="#ppt_w+.3"/>
                                          </p:val>
                                        </p:tav>
                                        <p:tav tm="100000">
                                          <p:val>
                                            <p:strVal val="#ppt_w"/>
                                          </p:val>
                                        </p:tav>
                                      </p:tavLst>
                                    </p:anim>
                                    <p:anim calcmode="lin" valueType="num">
                                      <p:cBhvr>
                                        <p:cTn id="14" dur="500" fill="hold"/>
                                        <p:tgtEl>
                                          <p:spTgt spid="12"/>
                                        </p:tgtEl>
                                        <p:attrNameLst>
                                          <p:attrName>ppt_x</p:attrName>
                                        </p:attrNameLst>
                                      </p:cBhvr>
                                      <p:tavLst>
                                        <p:tav tm="0">
                                          <p:val>
                                            <p:strVal val="#ppt_x-.3"/>
                                          </p:val>
                                        </p:tav>
                                        <p:tav tm="50000">
                                          <p:val>
                                            <p:strVal val="#ppt_x"/>
                                          </p:val>
                                        </p:tav>
                                        <p:tav tm="100000">
                                          <p:val>
                                            <p:strVal val="#ppt_x"/>
                                          </p:val>
                                        </p:tav>
                                      </p:tavLst>
                                    </p:anim>
                                    <p:anim calcmode="lin" valueType="num">
                                      <p:cBhvr>
                                        <p:cTn id="15" dur="500" fill="hold"/>
                                        <p:tgtEl>
                                          <p:spTgt spid="12"/>
                                        </p:tgtEl>
                                        <p:attrNameLst>
                                          <p:attrName>ppt_y</p:attrName>
                                        </p:attrNameLst>
                                      </p:cBhvr>
                                      <p:tavLst>
                                        <p:tav tm="0">
                                          <p:val>
                                            <p:strVal val="#ppt_y"/>
                                          </p:val>
                                        </p:tav>
                                        <p:tav tm="100000">
                                          <p:val>
                                            <p:strVal val="#ppt_y"/>
                                          </p:val>
                                        </p:tav>
                                      </p:tavLst>
                                    </p:anim>
                                  </p:childTnLst>
                                </p:cTn>
                              </p:par>
                            </p:childTnLst>
                          </p:cTn>
                        </p:par>
                        <p:par>
                          <p:cTn id="16" fill="hold">
                            <p:stCondLst>
                              <p:cond delay="900"/>
                            </p:stCondLst>
                            <p:childTnLst>
                              <p:par>
                                <p:cTn id="17" presetID="47" presetClass="entr" presetSubtype="0"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1000"/>
                                        <p:tgtEl>
                                          <p:spTgt spid="13"/>
                                        </p:tgtEl>
                                      </p:cBhvr>
                                    </p:animEffect>
                                    <p:anim calcmode="lin" valueType="num">
                                      <p:cBhvr>
                                        <p:cTn id="20" dur="1000" fill="hold"/>
                                        <p:tgtEl>
                                          <p:spTgt spid="13"/>
                                        </p:tgtEl>
                                        <p:attrNameLst>
                                          <p:attrName>ppt_x</p:attrName>
                                        </p:attrNameLst>
                                      </p:cBhvr>
                                      <p:tavLst>
                                        <p:tav tm="0">
                                          <p:val>
                                            <p:strVal val="#ppt_x"/>
                                          </p:val>
                                        </p:tav>
                                        <p:tav tm="100000">
                                          <p:val>
                                            <p:strVal val="#ppt_x"/>
                                          </p:val>
                                        </p:tav>
                                      </p:tavLst>
                                    </p:anim>
                                    <p:anim calcmode="lin" valueType="num">
                                      <p:cBhvr>
                                        <p:cTn id="21" dur="1000" fill="hold"/>
                                        <p:tgtEl>
                                          <p:spTgt spid="13"/>
                                        </p:tgtEl>
                                        <p:attrNameLst>
                                          <p:attrName>ppt_y</p:attrName>
                                        </p:attrNameLst>
                                      </p:cBhvr>
                                      <p:tavLst>
                                        <p:tav tm="0">
                                          <p:val>
                                            <p:strVal val="#ppt_y-.1"/>
                                          </p:val>
                                        </p:tav>
                                        <p:tav tm="100000">
                                          <p:val>
                                            <p:strVal val="#ppt_y"/>
                                          </p:val>
                                        </p:tav>
                                      </p:tavLst>
                                    </p:anim>
                                  </p:childTnLst>
                                </p:cTn>
                              </p:par>
                            </p:childTnLst>
                          </p:cTn>
                        </p:par>
                        <p:par>
                          <p:cTn id="22" fill="hold">
                            <p:stCondLst>
                              <p:cond delay="1900"/>
                            </p:stCondLst>
                            <p:childTnLst>
                              <p:par>
                                <p:cTn id="23" presetID="35" presetClass="entr" presetSubtype="0"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2000"/>
                                        <p:tgtEl>
                                          <p:spTgt spid="6"/>
                                        </p:tgtEl>
                                      </p:cBhvr>
                                    </p:animEffect>
                                    <p:anim calcmode="lin" valueType="num">
                                      <p:cBhvr>
                                        <p:cTn id="26" dur="2000" fill="hold"/>
                                        <p:tgtEl>
                                          <p:spTgt spid="6"/>
                                        </p:tgtEl>
                                        <p:attrNameLst>
                                          <p:attrName>style.rotation</p:attrName>
                                        </p:attrNameLst>
                                      </p:cBhvr>
                                      <p:tavLst>
                                        <p:tav tm="0">
                                          <p:val>
                                            <p:fltVal val="720"/>
                                          </p:val>
                                        </p:tav>
                                        <p:tav tm="100000">
                                          <p:val>
                                            <p:fltVal val="0"/>
                                          </p:val>
                                        </p:tav>
                                      </p:tavLst>
                                    </p:anim>
                                    <p:anim calcmode="lin" valueType="num">
                                      <p:cBhvr>
                                        <p:cTn id="27" dur="2000" fill="hold"/>
                                        <p:tgtEl>
                                          <p:spTgt spid="6"/>
                                        </p:tgtEl>
                                        <p:attrNameLst>
                                          <p:attrName>ppt_h</p:attrName>
                                        </p:attrNameLst>
                                      </p:cBhvr>
                                      <p:tavLst>
                                        <p:tav tm="0">
                                          <p:val>
                                            <p:fltVal val="0"/>
                                          </p:val>
                                        </p:tav>
                                        <p:tav tm="100000">
                                          <p:val>
                                            <p:strVal val="#ppt_h"/>
                                          </p:val>
                                        </p:tav>
                                      </p:tavLst>
                                    </p:anim>
                                    <p:anim calcmode="lin" valueType="num">
                                      <p:cBhvr>
                                        <p:cTn id="28" dur="2000" fill="hold"/>
                                        <p:tgtEl>
                                          <p:spTgt spid="6"/>
                                        </p:tgtEl>
                                        <p:attrNameLst>
                                          <p:attrName>ppt_w</p:attrName>
                                        </p:attrNameLst>
                                      </p:cBhvr>
                                      <p:tavLst>
                                        <p:tav tm="0">
                                          <p:val>
                                            <p:fltVal val="0"/>
                                          </p:val>
                                        </p:tav>
                                        <p:tav tm="100000">
                                          <p:val>
                                            <p:strVal val="#ppt_w"/>
                                          </p:val>
                                        </p:tav>
                                      </p:tavLst>
                                    </p:anim>
                                  </p:childTnLst>
                                </p:cTn>
                              </p:par>
                              <p:par>
                                <p:cTn id="29" presetID="35" presetClass="entr" presetSubtype="0" fill="hold" grpId="0" nodeType="withEffect">
                                  <p:stCondLst>
                                    <p:cond delay="60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2000"/>
                                        <p:tgtEl>
                                          <p:spTgt spid="5"/>
                                        </p:tgtEl>
                                      </p:cBhvr>
                                    </p:animEffect>
                                    <p:anim calcmode="lin" valueType="num">
                                      <p:cBhvr>
                                        <p:cTn id="32" dur="2000" fill="hold"/>
                                        <p:tgtEl>
                                          <p:spTgt spid="5"/>
                                        </p:tgtEl>
                                        <p:attrNameLst>
                                          <p:attrName>style.rotation</p:attrName>
                                        </p:attrNameLst>
                                      </p:cBhvr>
                                      <p:tavLst>
                                        <p:tav tm="0">
                                          <p:val>
                                            <p:fltVal val="720"/>
                                          </p:val>
                                        </p:tav>
                                        <p:tav tm="100000">
                                          <p:val>
                                            <p:fltVal val="0"/>
                                          </p:val>
                                        </p:tav>
                                      </p:tavLst>
                                    </p:anim>
                                    <p:anim calcmode="lin" valueType="num">
                                      <p:cBhvr>
                                        <p:cTn id="33" dur="2000" fill="hold"/>
                                        <p:tgtEl>
                                          <p:spTgt spid="5"/>
                                        </p:tgtEl>
                                        <p:attrNameLst>
                                          <p:attrName>ppt_h</p:attrName>
                                        </p:attrNameLst>
                                      </p:cBhvr>
                                      <p:tavLst>
                                        <p:tav tm="0">
                                          <p:val>
                                            <p:fltVal val="0"/>
                                          </p:val>
                                        </p:tav>
                                        <p:tav tm="100000">
                                          <p:val>
                                            <p:strVal val="#ppt_h"/>
                                          </p:val>
                                        </p:tav>
                                      </p:tavLst>
                                    </p:anim>
                                    <p:anim calcmode="lin" valueType="num">
                                      <p:cBhvr>
                                        <p:cTn id="34" dur="2000" fill="hold"/>
                                        <p:tgtEl>
                                          <p:spTgt spid="5"/>
                                        </p:tgtEl>
                                        <p:attrNameLst>
                                          <p:attrName>ppt_w</p:attrName>
                                        </p:attrNameLst>
                                      </p:cBhvr>
                                      <p:tavLst>
                                        <p:tav tm="0">
                                          <p:val>
                                            <p:fltVal val="0"/>
                                          </p:val>
                                        </p:tav>
                                        <p:tav tm="100000">
                                          <p:val>
                                            <p:strVal val="#ppt_w"/>
                                          </p:val>
                                        </p:tav>
                                      </p:tavLst>
                                    </p:anim>
                                  </p:childTnLst>
                                </p:cTn>
                              </p:par>
                              <p:par>
                                <p:cTn id="35" presetID="35" presetClass="entr" presetSubtype="0" fill="hold" grpId="0" nodeType="withEffect">
                                  <p:stCondLst>
                                    <p:cond delay="60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2000"/>
                                        <p:tgtEl>
                                          <p:spTgt spid="7"/>
                                        </p:tgtEl>
                                      </p:cBhvr>
                                    </p:animEffect>
                                    <p:anim calcmode="lin" valueType="num">
                                      <p:cBhvr>
                                        <p:cTn id="38" dur="2000" fill="hold"/>
                                        <p:tgtEl>
                                          <p:spTgt spid="7"/>
                                        </p:tgtEl>
                                        <p:attrNameLst>
                                          <p:attrName>style.rotation</p:attrName>
                                        </p:attrNameLst>
                                      </p:cBhvr>
                                      <p:tavLst>
                                        <p:tav tm="0">
                                          <p:val>
                                            <p:fltVal val="720"/>
                                          </p:val>
                                        </p:tav>
                                        <p:tav tm="100000">
                                          <p:val>
                                            <p:fltVal val="0"/>
                                          </p:val>
                                        </p:tav>
                                      </p:tavLst>
                                    </p:anim>
                                    <p:anim calcmode="lin" valueType="num">
                                      <p:cBhvr>
                                        <p:cTn id="39" dur="2000" fill="hold"/>
                                        <p:tgtEl>
                                          <p:spTgt spid="7"/>
                                        </p:tgtEl>
                                        <p:attrNameLst>
                                          <p:attrName>ppt_h</p:attrName>
                                        </p:attrNameLst>
                                      </p:cBhvr>
                                      <p:tavLst>
                                        <p:tav tm="0">
                                          <p:val>
                                            <p:fltVal val="0"/>
                                          </p:val>
                                        </p:tav>
                                        <p:tav tm="100000">
                                          <p:val>
                                            <p:strVal val="#ppt_h"/>
                                          </p:val>
                                        </p:tav>
                                      </p:tavLst>
                                    </p:anim>
                                    <p:anim calcmode="lin" valueType="num">
                                      <p:cBhvr>
                                        <p:cTn id="40" dur="2000" fill="hold"/>
                                        <p:tgtEl>
                                          <p:spTgt spid="7"/>
                                        </p:tgtEl>
                                        <p:attrNameLst>
                                          <p:attrName>ppt_w</p:attrName>
                                        </p:attrNameLst>
                                      </p:cBhvr>
                                      <p:tavLst>
                                        <p:tav tm="0">
                                          <p:val>
                                            <p:fltVal val="0"/>
                                          </p:val>
                                        </p:tav>
                                        <p:tav tm="100000">
                                          <p:val>
                                            <p:strVal val="#ppt_w"/>
                                          </p:val>
                                        </p:tav>
                                      </p:tavLst>
                                    </p:anim>
                                  </p:childTnLst>
                                </p:cTn>
                              </p:par>
                              <p:par>
                                <p:cTn id="41" presetID="35" presetClass="entr" presetSubtype="0" fill="hold" grpId="0" nodeType="withEffect">
                                  <p:stCondLst>
                                    <p:cond delay="20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2000"/>
                                        <p:tgtEl>
                                          <p:spTgt spid="8"/>
                                        </p:tgtEl>
                                      </p:cBhvr>
                                    </p:animEffect>
                                    <p:anim calcmode="lin" valueType="num">
                                      <p:cBhvr>
                                        <p:cTn id="44" dur="2000" fill="hold"/>
                                        <p:tgtEl>
                                          <p:spTgt spid="8"/>
                                        </p:tgtEl>
                                        <p:attrNameLst>
                                          <p:attrName>style.rotation</p:attrName>
                                        </p:attrNameLst>
                                      </p:cBhvr>
                                      <p:tavLst>
                                        <p:tav tm="0">
                                          <p:val>
                                            <p:fltVal val="720"/>
                                          </p:val>
                                        </p:tav>
                                        <p:tav tm="100000">
                                          <p:val>
                                            <p:fltVal val="0"/>
                                          </p:val>
                                        </p:tav>
                                      </p:tavLst>
                                    </p:anim>
                                    <p:anim calcmode="lin" valueType="num">
                                      <p:cBhvr>
                                        <p:cTn id="45" dur="2000" fill="hold"/>
                                        <p:tgtEl>
                                          <p:spTgt spid="8"/>
                                        </p:tgtEl>
                                        <p:attrNameLst>
                                          <p:attrName>ppt_h</p:attrName>
                                        </p:attrNameLst>
                                      </p:cBhvr>
                                      <p:tavLst>
                                        <p:tav tm="0">
                                          <p:val>
                                            <p:fltVal val="0"/>
                                          </p:val>
                                        </p:tav>
                                        <p:tav tm="100000">
                                          <p:val>
                                            <p:strVal val="#ppt_h"/>
                                          </p:val>
                                        </p:tav>
                                      </p:tavLst>
                                    </p:anim>
                                    <p:anim calcmode="lin" valueType="num">
                                      <p:cBhvr>
                                        <p:cTn id="46" dur="2000" fill="hold"/>
                                        <p:tgtEl>
                                          <p:spTgt spid="8"/>
                                        </p:tgtEl>
                                        <p:attrNameLst>
                                          <p:attrName>ppt_w</p:attrName>
                                        </p:attrNameLst>
                                      </p:cBhvr>
                                      <p:tavLst>
                                        <p:tav tm="0">
                                          <p:val>
                                            <p:fltVal val="0"/>
                                          </p:val>
                                        </p:tav>
                                        <p:tav tm="100000">
                                          <p:val>
                                            <p:strVal val="#ppt_w"/>
                                          </p:val>
                                        </p:tav>
                                      </p:tavLst>
                                    </p:anim>
                                  </p:childTnLst>
                                </p:cTn>
                              </p:par>
                              <p:par>
                                <p:cTn id="47" presetID="35" presetClass="entr" presetSubtype="0" fill="hold" grpId="0" nodeType="withEffect">
                                  <p:stCondLst>
                                    <p:cond delay="600"/>
                                  </p:stCondLst>
                                  <p:childTnLst>
                                    <p:set>
                                      <p:cBhvr>
                                        <p:cTn id="48" dur="1" fill="hold">
                                          <p:stCondLst>
                                            <p:cond delay="0"/>
                                          </p:stCondLst>
                                        </p:cTn>
                                        <p:tgtEl>
                                          <p:spTgt spid="9"/>
                                        </p:tgtEl>
                                        <p:attrNameLst>
                                          <p:attrName>style.visibility</p:attrName>
                                        </p:attrNameLst>
                                      </p:cBhvr>
                                      <p:to>
                                        <p:strVal val="visible"/>
                                      </p:to>
                                    </p:set>
                                    <p:animEffect transition="in" filter="fade">
                                      <p:cBhvr>
                                        <p:cTn id="49" dur="2000"/>
                                        <p:tgtEl>
                                          <p:spTgt spid="9"/>
                                        </p:tgtEl>
                                      </p:cBhvr>
                                    </p:animEffect>
                                    <p:anim calcmode="lin" valueType="num">
                                      <p:cBhvr>
                                        <p:cTn id="50" dur="2000" fill="hold"/>
                                        <p:tgtEl>
                                          <p:spTgt spid="9"/>
                                        </p:tgtEl>
                                        <p:attrNameLst>
                                          <p:attrName>style.rotation</p:attrName>
                                        </p:attrNameLst>
                                      </p:cBhvr>
                                      <p:tavLst>
                                        <p:tav tm="0">
                                          <p:val>
                                            <p:fltVal val="720"/>
                                          </p:val>
                                        </p:tav>
                                        <p:tav tm="100000">
                                          <p:val>
                                            <p:fltVal val="0"/>
                                          </p:val>
                                        </p:tav>
                                      </p:tavLst>
                                    </p:anim>
                                    <p:anim calcmode="lin" valueType="num">
                                      <p:cBhvr>
                                        <p:cTn id="51" dur="2000" fill="hold"/>
                                        <p:tgtEl>
                                          <p:spTgt spid="9"/>
                                        </p:tgtEl>
                                        <p:attrNameLst>
                                          <p:attrName>ppt_h</p:attrName>
                                        </p:attrNameLst>
                                      </p:cBhvr>
                                      <p:tavLst>
                                        <p:tav tm="0">
                                          <p:val>
                                            <p:fltVal val="0"/>
                                          </p:val>
                                        </p:tav>
                                        <p:tav tm="100000">
                                          <p:val>
                                            <p:strVal val="#ppt_h"/>
                                          </p:val>
                                        </p:tav>
                                      </p:tavLst>
                                    </p:anim>
                                    <p:anim calcmode="lin" valueType="num">
                                      <p:cBhvr>
                                        <p:cTn id="52" dur="2000" fill="hold"/>
                                        <p:tgtEl>
                                          <p:spTgt spid="9"/>
                                        </p:tgtEl>
                                        <p:attrNameLst>
                                          <p:attrName>ppt_w</p:attrName>
                                        </p:attrNameLst>
                                      </p:cBhvr>
                                      <p:tavLst>
                                        <p:tav tm="0">
                                          <p:val>
                                            <p:fltVal val="0"/>
                                          </p:val>
                                        </p:tav>
                                        <p:tav tm="100000">
                                          <p:val>
                                            <p:strVal val="#ppt_w"/>
                                          </p:val>
                                        </p:tav>
                                      </p:tavLst>
                                    </p:anim>
                                  </p:childTnLst>
                                </p:cTn>
                              </p:par>
                              <p:par>
                                <p:cTn id="53" presetID="35" presetClass="entr" presetSubtype="0" fill="hold" grpId="0" nodeType="withEffect">
                                  <p:stCondLst>
                                    <p:cond delay="400"/>
                                  </p:stCondLst>
                                  <p:childTnLst>
                                    <p:set>
                                      <p:cBhvr>
                                        <p:cTn id="54" dur="1" fill="hold">
                                          <p:stCondLst>
                                            <p:cond delay="0"/>
                                          </p:stCondLst>
                                        </p:cTn>
                                        <p:tgtEl>
                                          <p:spTgt spid="11"/>
                                        </p:tgtEl>
                                        <p:attrNameLst>
                                          <p:attrName>style.visibility</p:attrName>
                                        </p:attrNameLst>
                                      </p:cBhvr>
                                      <p:to>
                                        <p:strVal val="visible"/>
                                      </p:to>
                                    </p:set>
                                    <p:animEffect transition="in" filter="fade">
                                      <p:cBhvr>
                                        <p:cTn id="55" dur="2000"/>
                                        <p:tgtEl>
                                          <p:spTgt spid="11"/>
                                        </p:tgtEl>
                                      </p:cBhvr>
                                    </p:animEffect>
                                    <p:anim calcmode="lin" valueType="num">
                                      <p:cBhvr>
                                        <p:cTn id="56" dur="2000" fill="hold"/>
                                        <p:tgtEl>
                                          <p:spTgt spid="11"/>
                                        </p:tgtEl>
                                        <p:attrNameLst>
                                          <p:attrName>style.rotation</p:attrName>
                                        </p:attrNameLst>
                                      </p:cBhvr>
                                      <p:tavLst>
                                        <p:tav tm="0">
                                          <p:val>
                                            <p:fltVal val="720"/>
                                          </p:val>
                                        </p:tav>
                                        <p:tav tm="100000">
                                          <p:val>
                                            <p:fltVal val="0"/>
                                          </p:val>
                                        </p:tav>
                                      </p:tavLst>
                                    </p:anim>
                                    <p:anim calcmode="lin" valueType="num">
                                      <p:cBhvr>
                                        <p:cTn id="57" dur="2000" fill="hold"/>
                                        <p:tgtEl>
                                          <p:spTgt spid="11"/>
                                        </p:tgtEl>
                                        <p:attrNameLst>
                                          <p:attrName>ppt_h</p:attrName>
                                        </p:attrNameLst>
                                      </p:cBhvr>
                                      <p:tavLst>
                                        <p:tav tm="0">
                                          <p:val>
                                            <p:fltVal val="0"/>
                                          </p:val>
                                        </p:tav>
                                        <p:tav tm="100000">
                                          <p:val>
                                            <p:strVal val="#ppt_h"/>
                                          </p:val>
                                        </p:tav>
                                      </p:tavLst>
                                    </p:anim>
                                    <p:anim calcmode="lin" valueType="num">
                                      <p:cBhvr>
                                        <p:cTn id="58" dur="2000" fill="hold"/>
                                        <p:tgtEl>
                                          <p:spTgt spid="11"/>
                                        </p:tgtEl>
                                        <p:attrNameLst>
                                          <p:attrName>ppt_w</p:attrName>
                                        </p:attrNameLst>
                                      </p:cBhvr>
                                      <p:tavLst>
                                        <p:tav tm="0">
                                          <p:val>
                                            <p:fltVal val="0"/>
                                          </p:val>
                                        </p:tav>
                                        <p:tav tm="100000">
                                          <p:val>
                                            <p:strVal val="#ppt_w"/>
                                          </p:val>
                                        </p:tav>
                                      </p:tavLst>
                                    </p:anim>
                                  </p:childTnLst>
                                </p:cTn>
                              </p:par>
                              <p:par>
                                <p:cTn id="59" presetID="35" presetClass="entr" presetSubtype="0" fill="hold" grpId="0" nodeType="withEffect">
                                  <p:stCondLst>
                                    <p:cond delay="1100"/>
                                  </p:stCondLst>
                                  <p:childTnLst>
                                    <p:set>
                                      <p:cBhvr>
                                        <p:cTn id="60" dur="1" fill="hold">
                                          <p:stCondLst>
                                            <p:cond delay="0"/>
                                          </p:stCondLst>
                                        </p:cTn>
                                        <p:tgtEl>
                                          <p:spTgt spid="10"/>
                                        </p:tgtEl>
                                        <p:attrNameLst>
                                          <p:attrName>style.visibility</p:attrName>
                                        </p:attrNameLst>
                                      </p:cBhvr>
                                      <p:to>
                                        <p:strVal val="visible"/>
                                      </p:to>
                                    </p:set>
                                    <p:animEffect transition="in" filter="fade">
                                      <p:cBhvr>
                                        <p:cTn id="61" dur="2000"/>
                                        <p:tgtEl>
                                          <p:spTgt spid="10"/>
                                        </p:tgtEl>
                                      </p:cBhvr>
                                    </p:animEffect>
                                    <p:anim calcmode="lin" valueType="num">
                                      <p:cBhvr>
                                        <p:cTn id="62" dur="2000" fill="hold"/>
                                        <p:tgtEl>
                                          <p:spTgt spid="10"/>
                                        </p:tgtEl>
                                        <p:attrNameLst>
                                          <p:attrName>style.rotation</p:attrName>
                                        </p:attrNameLst>
                                      </p:cBhvr>
                                      <p:tavLst>
                                        <p:tav tm="0">
                                          <p:val>
                                            <p:fltVal val="720"/>
                                          </p:val>
                                        </p:tav>
                                        <p:tav tm="100000">
                                          <p:val>
                                            <p:fltVal val="0"/>
                                          </p:val>
                                        </p:tav>
                                      </p:tavLst>
                                    </p:anim>
                                    <p:anim calcmode="lin" valueType="num">
                                      <p:cBhvr>
                                        <p:cTn id="63" dur="2000" fill="hold"/>
                                        <p:tgtEl>
                                          <p:spTgt spid="10"/>
                                        </p:tgtEl>
                                        <p:attrNameLst>
                                          <p:attrName>ppt_h</p:attrName>
                                        </p:attrNameLst>
                                      </p:cBhvr>
                                      <p:tavLst>
                                        <p:tav tm="0">
                                          <p:val>
                                            <p:fltVal val="0"/>
                                          </p:val>
                                        </p:tav>
                                        <p:tav tm="100000">
                                          <p:val>
                                            <p:strVal val="#ppt_h"/>
                                          </p:val>
                                        </p:tav>
                                      </p:tavLst>
                                    </p:anim>
                                    <p:anim calcmode="lin" valueType="num">
                                      <p:cBhvr>
                                        <p:cTn id="64" dur="2000" fill="hold"/>
                                        <p:tgtEl>
                                          <p:spTgt spid="10"/>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p:bldP spid="10" grpId="0"/>
      <p:bldP spid="11" grpId="0"/>
      <p:bldP spid="1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燕尾形 3"/>
          <p:cNvSpPr/>
          <p:nvPr/>
        </p:nvSpPr>
        <p:spPr>
          <a:xfrm>
            <a:off x="1254482" y="3476806"/>
            <a:ext cx="2664296" cy="587107"/>
          </a:xfrm>
          <a:prstGeom prst="chevron">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zh-CN" altLang="en-US" sz="2400" b="1" dirty="0">
                <a:solidFill>
                  <a:schemeClr val="bg1"/>
                </a:solidFill>
                <a:latin typeface="幼圆" panose="02010509060101010101" pitchFamily="49" charset="-122"/>
                <a:ea typeface="幼圆" panose="02010509060101010101" pitchFamily="49" charset="-122"/>
              </a:rPr>
              <a:t>①请替换标题</a:t>
            </a:r>
          </a:p>
        </p:txBody>
      </p:sp>
      <p:sp>
        <p:nvSpPr>
          <p:cNvPr id="5" name="燕尾形 4"/>
          <p:cNvSpPr/>
          <p:nvPr/>
        </p:nvSpPr>
        <p:spPr>
          <a:xfrm>
            <a:off x="3706715" y="3476806"/>
            <a:ext cx="2664296" cy="587107"/>
          </a:xfrm>
          <a:prstGeom prst="chevron">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zh-CN" altLang="en-US" sz="2400" b="1" dirty="0" smtClean="0">
                <a:solidFill>
                  <a:schemeClr val="bg1"/>
                </a:solidFill>
                <a:latin typeface="幼圆" panose="02010509060101010101" pitchFamily="49" charset="-122"/>
                <a:ea typeface="幼圆" panose="02010509060101010101" pitchFamily="49" charset="-122"/>
              </a:rPr>
              <a:t>②请</a:t>
            </a:r>
            <a:r>
              <a:rPr lang="zh-CN" altLang="en-US" sz="2400" b="1" dirty="0">
                <a:solidFill>
                  <a:schemeClr val="bg1"/>
                </a:solidFill>
                <a:latin typeface="幼圆" panose="02010509060101010101" pitchFamily="49" charset="-122"/>
                <a:ea typeface="幼圆" panose="02010509060101010101" pitchFamily="49" charset="-122"/>
              </a:rPr>
              <a:t>替换标题</a:t>
            </a:r>
          </a:p>
        </p:txBody>
      </p:sp>
      <p:sp>
        <p:nvSpPr>
          <p:cNvPr id="6" name="燕尾形 5"/>
          <p:cNvSpPr/>
          <p:nvPr/>
        </p:nvSpPr>
        <p:spPr>
          <a:xfrm>
            <a:off x="6158948" y="3476806"/>
            <a:ext cx="2664296" cy="587107"/>
          </a:xfrm>
          <a:prstGeom prst="chevron">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zh-CN" altLang="en-US" sz="2400" b="1" dirty="0" smtClean="0">
                <a:solidFill>
                  <a:schemeClr val="bg1"/>
                </a:solidFill>
                <a:latin typeface="幼圆" panose="02010509060101010101" pitchFamily="49" charset="-122"/>
                <a:ea typeface="幼圆" panose="02010509060101010101" pitchFamily="49" charset="-122"/>
              </a:rPr>
              <a:t>③请</a:t>
            </a:r>
            <a:r>
              <a:rPr lang="zh-CN" altLang="en-US" sz="2400" b="1" dirty="0">
                <a:solidFill>
                  <a:schemeClr val="bg1"/>
                </a:solidFill>
                <a:latin typeface="幼圆" panose="02010509060101010101" pitchFamily="49" charset="-122"/>
                <a:ea typeface="幼圆" panose="02010509060101010101" pitchFamily="49" charset="-122"/>
              </a:rPr>
              <a:t>替换标题</a:t>
            </a:r>
          </a:p>
        </p:txBody>
      </p:sp>
      <p:sp>
        <p:nvSpPr>
          <p:cNvPr id="7" name="燕尾形 6"/>
          <p:cNvSpPr/>
          <p:nvPr/>
        </p:nvSpPr>
        <p:spPr>
          <a:xfrm>
            <a:off x="8611181" y="3476806"/>
            <a:ext cx="2664296" cy="587107"/>
          </a:xfrm>
          <a:prstGeom prst="chevron">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zh-CN" altLang="en-US" sz="2400" b="1" dirty="0" smtClean="0">
                <a:solidFill>
                  <a:schemeClr val="bg1"/>
                </a:solidFill>
                <a:latin typeface="幼圆" panose="02010509060101010101" pitchFamily="49" charset="-122"/>
                <a:ea typeface="幼圆" panose="02010509060101010101" pitchFamily="49" charset="-122"/>
              </a:rPr>
              <a:t>④请</a:t>
            </a:r>
            <a:r>
              <a:rPr lang="zh-CN" altLang="en-US" sz="2400" b="1" dirty="0">
                <a:solidFill>
                  <a:schemeClr val="bg1"/>
                </a:solidFill>
                <a:latin typeface="幼圆" panose="02010509060101010101" pitchFamily="49" charset="-122"/>
                <a:ea typeface="幼圆" panose="02010509060101010101" pitchFamily="49" charset="-122"/>
              </a:rPr>
              <a:t>替换标题</a:t>
            </a:r>
          </a:p>
        </p:txBody>
      </p:sp>
      <p:cxnSp>
        <p:nvCxnSpPr>
          <p:cNvPr id="8" name="直接连接符 7"/>
          <p:cNvCxnSpPr/>
          <p:nvPr/>
        </p:nvCxnSpPr>
        <p:spPr>
          <a:xfrm>
            <a:off x="2550626" y="4207929"/>
            <a:ext cx="0" cy="576064"/>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2205506" y="4916664"/>
            <a:ext cx="690239" cy="690239"/>
            <a:chOff x="2006464" y="4899001"/>
            <a:chExt cx="690239" cy="690239"/>
          </a:xfrm>
          <a:noFill/>
        </p:grpSpPr>
        <p:sp>
          <p:nvSpPr>
            <p:cNvPr id="10" name="椭圆 9"/>
            <p:cNvSpPr/>
            <p:nvPr/>
          </p:nvSpPr>
          <p:spPr>
            <a:xfrm>
              <a:off x="2006464" y="4899001"/>
              <a:ext cx="690239" cy="690239"/>
            </a:xfrm>
            <a:prstGeom prst="ellipse">
              <a:avLst/>
            </a:prstGeom>
            <a:grp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1" name="KSO_Shape"/>
            <p:cNvSpPr>
              <a:spLocks/>
            </p:cNvSpPr>
            <p:nvPr/>
          </p:nvSpPr>
          <p:spPr bwMode="auto">
            <a:xfrm>
              <a:off x="2172600" y="5031306"/>
              <a:ext cx="478278" cy="398565"/>
            </a:xfrm>
            <a:custGeom>
              <a:avLst/>
              <a:gdLst/>
              <a:ahLst/>
              <a:cxnLst/>
              <a:rect l="0" t="0" r="r" b="b"/>
              <a:pathLst>
                <a:path w="1804988" h="1503362">
                  <a:moveTo>
                    <a:pt x="754063" y="989012"/>
                  </a:moveTo>
                  <a:lnTo>
                    <a:pt x="760413" y="990167"/>
                  </a:lnTo>
                  <a:lnTo>
                    <a:pt x="757348" y="992187"/>
                  </a:lnTo>
                  <a:lnTo>
                    <a:pt x="754063" y="989012"/>
                  </a:lnTo>
                  <a:close/>
                  <a:moveTo>
                    <a:pt x="112032" y="983614"/>
                  </a:moveTo>
                  <a:lnTo>
                    <a:pt x="108857" y="984976"/>
                  </a:lnTo>
                  <a:lnTo>
                    <a:pt x="105909" y="986111"/>
                  </a:lnTo>
                  <a:lnTo>
                    <a:pt x="99786" y="989516"/>
                  </a:lnTo>
                  <a:lnTo>
                    <a:pt x="93436" y="993601"/>
                  </a:lnTo>
                  <a:lnTo>
                    <a:pt x="87313" y="997914"/>
                  </a:lnTo>
                  <a:lnTo>
                    <a:pt x="81416" y="1003361"/>
                  </a:lnTo>
                  <a:lnTo>
                    <a:pt x="75293" y="1009262"/>
                  </a:lnTo>
                  <a:lnTo>
                    <a:pt x="69623" y="1015617"/>
                  </a:lnTo>
                  <a:lnTo>
                    <a:pt x="63954" y="1022653"/>
                  </a:lnTo>
                  <a:lnTo>
                    <a:pt x="58511" y="1029917"/>
                  </a:lnTo>
                  <a:lnTo>
                    <a:pt x="53522" y="1038088"/>
                  </a:lnTo>
                  <a:lnTo>
                    <a:pt x="48532" y="1046712"/>
                  </a:lnTo>
                  <a:lnTo>
                    <a:pt x="44223" y="1055564"/>
                  </a:lnTo>
                  <a:lnTo>
                    <a:pt x="40141" y="1065324"/>
                  </a:lnTo>
                  <a:lnTo>
                    <a:pt x="36513" y="1075311"/>
                  </a:lnTo>
                  <a:lnTo>
                    <a:pt x="33111" y="1085525"/>
                  </a:lnTo>
                  <a:lnTo>
                    <a:pt x="30616" y="1096419"/>
                  </a:lnTo>
                  <a:lnTo>
                    <a:pt x="29482" y="1101867"/>
                  </a:lnTo>
                  <a:lnTo>
                    <a:pt x="28575" y="1107541"/>
                  </a:lnTo>
                  <a:lnTo>
                    <a:pt x="27668" y="1113442"/>
                  </a:lnTo>
                  <a:lnTo>
                    <a:pt x="26761" y="1119343"/>
                  </a:lnTo>
                  <a:lnTo>
                    <a:pt x="26307" y="1125245"/>
                  </a:lnTo>
                  <a:lnTo>
                    <a:pt x="26080" y="1131146"/>
                  </a:lnTo>
                  <a:lnTo>
                    <a:pt x="25854" y="1137274"/>
                  </a:lnTo>
                  <a:lnTo>
                    <a:pt x="25854" y="1143402"/>
                  </a:lnTo>
                  <a:lnTo>
                    <a:pt x="25854" y="1149758"/>
                  </a:lnTo>
                  <a:lnTo>
                    <a:pt x="26080" y="1156113"/>
                  </a:lnTo>
                  <a:lnTo>
                    <a:pt x="26534" y="1162695"/>
                  </a:lnTo>
                  <a:lnTo>
                    <a:pt x="26988" y="1169050"/>
                  </a:lnTo>
                  <a:lnTo>
                    <a:pt x="28122" y="1175632"/>
                  </a:lnTo>
                  <a:lnTo>
                    <a:pt x="29029" y="1182215"/>
                  </a:lnTo>
                  <a:lnTo>
                    <a:pt x="30163" y="1189024"/>
                  </a:lnTo>
                  <a:lnTo>
                    <a:pt x="31750" y="1195606"/>
                  </a:lnTo>
                  <a:lnTo>
                    <a:pt x="33111" y="1202642"/>
                  </a:lnTo>
                  <a:lnTo>
                    <a:pt x="35379" y="1209224"/>
                  </a:lnTo>
                  <a:lnTo>
                    <a:pt x="37420" y="1216260"/>
                  </a:lnTo>
                  <a:lnTo>
                    <a:pt x="39688" y="1223296"/>
                  </a:lnTo>
                  <a:lnTo>
                    <a:pt x="41955" y="1230333"/>
                  </a:lnTo>
                  <a:lnTo>
                    <a:pt x="44677" y="1237369"/>
                  </a:lnTo>
                  <a:lnTo>
                    <a:pt x="47852" y="1244632"/>
                  </a:lnTo>
                  <a:lnTo>
                    <a:pt x="51027" y="1251895"/>
                  </a:lnTo>
                  <a:lnTo>
                    <a:pt x="54429" y="1258931"/>
                  </a:lnTo>
                  <a:lnTo>
                    <a:pt x="58284" y="1266194"/>
                  </a:lnTo>
                  <a:lnTo>
                    <a:pt x="62139" y="1273684"/>
                  </a:lnTo>
                  <a:lnTo>
                    <a:pt x="66448" y="1280720"/>
                  </a:lnTo>
                  <a:lnTo>
                    <a:pt x="70757" y="1288210"/>
                  </a:lnTo>
                  <a:lnTo>
                    <a:pt x="75747" y="1295700"/>
                  </a:lnTo>
                  <a:lnTo>
                    <a:pt x="80736" y="1302964"/>
                  </a:lnTo>
                  <a:lnTo>
                    <a:pt x="86179" y="1310454"/>
                  </a:lnTo>
                  <a:lnTo>
                    <a:pt x="81870" y="1297743"/>
                  </a:lnTo>
                  <a:lnTo>
                    <a:pt x="78014" y="1284806"/>
                  </a:lnTo>
                  <a:lnTo>
                    <a:pt x="74386" y="1272549"/>
                  </a:lnTo>
                  <a:lnTo>
                    <a:pt x="70984" y="1260066"/>
                  </a:lnTo>
                  <a:lnTo>
                    <a:pt x="68036" y="1247809"/>
                  </a:lnTo>
                  <a:lnTo>
                    <a:pt x="65314" y="1235780"/>
                  </a:lnTo>
                  <a:lnTo>
                    <a:pt x="62820" y="1223977"/>
                  </a:lnTo>
                  <a:lnTo>
                    <a:pt x="60552" y="1211948"/>
                  </a:lnTo>
                  <a:lnTo>
                    <a:pt x="58738" y="1200372"/>
                  </a:lnTo>
                  <a:lnTo>
                    <a:pt x="57377" y="1188797"/>
                  </a:lnTo>
                  <a:lnTo>
                    <a:pt x="56016" y="1177448"/>
                  </a:lnTo>
                  <a:lnTo>
                    <a:pt x="55336" y="1166327"/>
                  </a:lnTo>
                  <a:lnTo>
                    <a:pt x="54655" y="1155205"/>
                  </a:lnTo>
                  <a:lnTo>
                    <a:pt x="54429" y="1144537"/>
                  </a:lnTo>
                  <a:lnTo>
                    <a:pt x="54429" y="1134097"/>
                  </a:lnTo>
                  <a:lnTo>
                    <a:pt x="54882" y="1123429"/>
                  </a:lnTo>
                  <a:lnTo>
                    <a:pt x="55789" y="1113215"/>
                  </a:lnTo>
                  <a:lnTo>
                    <a:pt x="56697" y="1103001"/>
                  </a:lnTo>
                  <a:lnTo>
                    <a:pt x="58284" y="1093242"/>
                  </a:lnTo>
                  <a:lnTo>
                    <a:pt x="60098" y="1083482"/>
                  </a:lnTo>
                  <a:lnTo>
                    <a:pt x="62366" y="1073949"/>
                  </a:lnTo>
                  <a:lnTo>
                    <a:pt x="64861" y="1064643"/>
                  </a:lnTo>
                  <a:lnTo>
                    <a:pt x="68036" y="1055564"/>
                  </a:lnTo>
                  <a:lnTo>
                    <a:pt x="71438" y="1046712"/>
                  </a:lnTo>
                  <a:lnTo>
                    <a:pt x="74839" y="1037861"/>
                  </a:lnTo>
                  <a:lnTo>
                    <a:pt x="78922" y="1029463"/>
                  </a:lnTo>
                  <a:lnTo>
                    <a:pt x="83684" y="1021292"/>
                  </a:lnTo>
                  <a:lnTo>
                    <a:pt x="88447" y="1013348"/>
                  </a:lnTo>
                  <a:lnTo>
                    <a:pt x="93889" y="1005631"/>
                  </a:lnTo>
                  <a:lnTo>
                    <a:pt x="99559" y="997914"/>
                  </a:lnTo>
                  <a:lnTo>
                    <a:pt x="105682" y="990877"/>
                  </a:lnTo>
                  <a:lnTo>
                    <a:pt x="112032" y="983614"/>
                  </a:lnTo>
                  <a:close/>
                  <a:moveTo>
                    <a:pt x="126093" y="928687"/>
                  </a:moveTo>
                  <a:lnTo>
                    <a:pt x="131536" y="947072"/>
                  </a:lnTo>
                  <a:lnTo>
                    <a:pt x="137432" y="965457"/>
                  </a:lnTo>
                  <a:lnTo>
                    <a:pt x="143555" y="983614"/>
                  </a:lnTo>
                  <a:lnTo>
                    <a:pt x="150132" y="1001999"/>
                  </a:lnTo>
                  <a:lnTo>
                    <a:pt x="157389" y="1020611"/>
                  </a:lnTo>
                  <a:lnTo>
                    <a:pt x="165100" y="1038995"/>
                  </a:lnTo>
                  <a:lnTo>
                    <a:pt x="172811" y="1057153"/>
                  </a:lnTo>
                  <a:lnTo>
                    <a:pt x="181656" y="1075538"/>
                  </a:lnTo>
                  <a:lnTo>
                    <a:pt x="190500" y="1093696"/>
                  </a:lnTo>
                  <a:lnTo>
                    <a:pt x="200025" y="1111853"/>
                  </a:lnTo>
                  <a:lnTo>
                    <a:pt x="209777" y="1130238"/>
                  </a:lnTo>
                  <a:lnTo>
                    <a:pt x="220209" y="1148396"/>
                  </a:lnTo>
                  <a:lnTo>
                    <a:pt x="231095" y="1166327"/>
                  </a:lnTo>
                  <a:lnTo>
                    <a:pt x="242434" y="1184030"/>
                  </a:lnTo>
                  <a:lnTo>
                    <a:pt x="254000" y="1201507"/>
                  </a:lnTo>
                  <a:lnTo>
                    <a:pt x="266247" y="1219211"/>
                  </a:lnTo>
                  <a:lnTo>
                    <a:pt x="277359" y="1234418"/>
                  </a:lnTo>
                  <a:lnTo>
                    <a:pt x="288472" y="1249171"/>
                  </a:lnTo>
                  <a:lnTo>
                    <a:pt x="299811" y="1263924"/>
                  </a:lnTo>
                  <a:lnTo>
                    <a:pt x="311604" y="1278224"/>
                  </a:lnTo>
                  <a:lnTo>
                    <a:pt x="323397" y="1292069"/>
                  </a:lnTo>
                  <a:lnTo>
                    <a:pt x="335416" y="1305687"/>
                  </a:lnTo>
                  <a:lnTo>
                    <a:pt x="347436" y="1318852"/>
                  </a:lnTo>
                  <a:lnTo>
                    <a:pt x="359682" y="1332016"/>
                  </a:lnTo>
                  <a:lnTo>
                    <a:pt x="372156" y="1344499"/>
                  </a:lnTo>
                  <a:lnTo>
                    <a:pt x="384856" y="1356756"/>
                  </a:lnTo>
                  <a:lnTo>
                    <a:pt x="397556" y="1368785"/>
                  </a:lnTo>
                  <a:lnTo>
                    <a:pt x="410709" y="1380588"/>
                  </a:lnTo>
                  <a:lnTo>
                    <a:pt x="423636" y="1391936"/>
                  </a:lnTo>
                  <a:lnTo>
                    <a:pt x="436790" y="1403285"/>
                  </a:lnTo>
                  <a:lnTo>
                    <a:pt x="449943" y="1413953"/>
                  </a:lnTo>
                  <a:lnTo>
                    <a:pt x="463550" y="1424166"/>
                  </a:lnTo>
                  <a:lnTo>
                    <a:pt x="456973" y="1430295"/>
                  </a:lnTo>
                  <a:lnTo>
                    <a:pt x="449943" y="1435969"/>
                  </a:lnTo>
                  <a:lnTo>
                    <a:pt x="442913" y="1441416"/>
                  </a:lnTo>
                  <a:lnTo>
                    <a:pt x="435656" y="1446410"/>
                  </a:lnTo>
                  <a:lnTo>
                    <a:pt x="429986" y="1450041"/>
                  </a:lnTo>
                  <a:lnTo>
                    <a:pt x="424770" y="1453446"/>
                  </a:lnTo>
                  <a:lnTo>
                    <a:pt x="419100" y="1456396"/>
                  </a:lnTo>
                  <a:lnTo>
                    <a:pt x="413431" y="1459574"/>
                  </a:lnTo>
                  <a:lnTo>
                    <a:pt x="407534" y="1462298"/>
                  </a:lnTo>
                  <a:lnTo>
                    <a:pt x="401865" y="1464794"/>
                  </a:lnTo>
                  <a:lnTo>
                    <a:pt x="395968" y="1467518"/>
                  </a:lnTo>
                  <a:lnTo>
                    <a:pt x="390072" y="1469561"/>
                  </a:lnTo>
                  <a:lnTo>
                    <a:pt x="384175" y="1471604"/>
                  </a:lnTo>
                  <a:lnTo>
                    <a:pt x="378052" y="1473646"/>
                  </a:lnTo>
                  <a:lnTo>
                    <a:pt x="371929" y="1475235"/>
                  </a:lnTo>
                  <a:lnTo>
                    <a:pt x="366032" y="1476597"/>
                  </a:lnTo>
                  <a:lnTo>
                    <a:pt x="359909" y="1478186"/>
                  </a:lnTo>
                  <a:lnTo>
                    <a:pt x="353559" y="1479321"/>
                  </a:lnTo>
                  <a:lnTo>
                    <a:pt x="347436" y="1480228"/>
                  </a:lnTo>
                  <a:lnTo>
                    <a:pt x="341313" y="1481136"/>
                  </a:lnTo>
                  <a:lnTo>
                    <a:pt x="334963" y="1481817"/>
                  </a:lnTo>
                  <a:lnTo>
                    <a:pt x="328386" y="1482271"/>
                  </a:lnTo>
                  <a:lnTo>
                    <a:pt x="322263" y="1482498"/>
                  </a:lnTo>
                  <a:lnTo>
                    <a:pt x="315913" y="1482725"/>
                  </a:lnTo>
                  <a:lnTo>
                    <a:pt x="309563" y="1482498"/>
                  </a:lnTo>
                  <a:lnTo>
                    <a:pt x="303213" y="1482498"/>
                  </a:lnTo>
                  <a:lnTo>
                    <a:pt x="296863" y="1482044"/>
                  </a:lnTo>
                  <a:lnTo>
                    <a:pt x="290286" y="1481590"/>
                  </a:lnTo>
                  <a:lnTo>
                    <a:pt x="283936" y="1481136"/>
                  </a:lnTo>
                  <a:lnTo>
                    <a:pt x="277359" y="1480001"/>
                  </a:lnTo>
                  <a:lnTo>
                    <a:pt x="271009" y="1479094"/>
                  </a:lnTo>
                  <a:lnTo>
                    <a:pt x="264432" y="1477959"/>
                  </a:lnTo>
                  <a:lnTo>
                    <a:pt x="258082" y="1476370"/>
                  </a:lnTo>
                  <a:lnTo>
                    <a:pt x="251732" y="1475235"/>
                  </a:lnTo>
                  <a:lnTo>
                    <a:pt x="245382" y="1473419"/>
                  </a:lnTo>
                  <a:lnTo>
                    <a:pt x="239032" y="1471604"/>
                  </a:lnTo>
                  <a:lnTo>
                    <a:pt x="232456" y="1469561"/>
                  </a:lnTo>
                  <a:lnTo>
                    <a:pt x="226106" y="1467518"/>
                  </a:lnTo>
                  <a:lnTo>
                    <a:pt x="219756" y="1465248"/>
                  </a:lnTo>
                  <a:lnTo>
                    <a:pt x="213632" y="1462525"/>
                  </a:lnTo>
                  <a:lnTo>
                    <a:pt x="207282" y="1460028"/>
                  </a:lnTo>
                  <a:lnTo>
                    <a:pt x="201159" y="1457304"/>
                  </a:lnTo>
                  <a:lnTo>
                    <a:pt x="188459" y="1451403"/>
                  </a:lnTo>
                  <a:lnTo>
                    <a:pt x="176213" y="1444594"/>
                  </a:lnTo>
                  <a:lnTo>
                    <a:pt x="164193" y="1437558"/>
                  </a:lnTo>
                  <a:lnTo>
                    <a:pt x="152400" y="1429841"/>
                  </a:lnTo>
                  <a:lnTo>
                    <a:pt x="140834" y="1421443"/>
                  </a:lnTo>
                  <a:lnTo>
                    <a:pt x="135164" y="1416903"/>
                  </a:lnTo>
                  <a:lnTo>
                    <a:pt x="129495" y="1412591"/>
                  </a:lnTo>
                  <a:lnTo>
                    <a:pt x="123825" y="1407824"/>
                  </a:lnTo>
                  <a:lnTo>
                    <a:pt x="118382" y="1403285"/>
                  </a:lnTo>
                  <a:lnTo>
                    <a:pt x="112939" y="1398065"/>
                  </a:lnTo>
                  <a:lnTo>
                    <a:pt x="107723" y="1392844"/>
                  </a:lnTo>
                  <a:lnTo>
                    <a:pt x="102280" y="1387851"/>
                  </a:lnTo>
                  <a:lnTo>
                    <a:pt x="97291" y="1382404"/>
                  </a:lnTo>
                  <a:lnTo>
                    <a:pt x="92075" y="1376729"/>
                  </a:lnTo>
                  <a:lnTo>
                    <a:pt x="87313" y="1371055"/>
                  </a:lnTo>
                  <a:lnTo>
                    <a:pt x="82097" y="1365608"/>
                  </a:lnTo>
                  <a:lnTo>
                    <a:pt x="77561" y="1359706"/>
                  </a:lnTo>
                  <a:lnTo>
                    <a:pt x="72572" y="1353578"/>
                  </a:lnTo>
                  <a:lnTo>
                    <a:pt x="68036" y="1347450"/>
                  </a:lnTo>
                  <a:lnTo>
                    <a:pt x="63500" y="1340868"/>
                  </a:lnTo>
                  <a:lnTo>
                    <a:pt x="58964" y="1334513"/>
                  </a:lnTo>
                  <a:lnTo>
                    <a:pt x="54882" y="1327930"/>
                  </a:lnTo>
                  <a:lnTo>
                    <a:pt x="50573" y="1321575"/>
                  </a:lnTo>
                  <a:lnTo>
                    <a:pt x="46718" y="1314766"/>
                  </a:lnTo>
                  <a:lnTo>
                    <a:pt x="42863" y="1308184"/>
                  </a:lnTo>
                  <a:lnTo>
                    <a:pt x="39461" y="1301148"/>
                  </a:lnTo>
                  <a:lnTo>
                    <a:pt x="36059" y="1294566"/>
                  </a:lnTo>
                  <a:lnTo>
                    <a:pt x="32657" y="1287983"/>
                  </a:lnTo>
                  <a:lnTo>
                    <a:pt x="29482" y="1280947"/>
                  </a:lnTo>
                  <a:lnTo>
                    <a:pt x="26534" y="1274138"/>
                  </a:lnTo>
                  <a:lnTo>
                    <a:pt x="23813" y="1267102"/>
                  </a:lnTo>
                  <a:lnTo>
                    <a:pt x="20864" y="1260293"/>
                  </a:lnTo>
                  <a:lnTo>
                    <a:pt x="18597" y="1253257"/>
                  </a:lnTo>
                  <a:lnTo>
                    <a:pt x="16329" y="1246448"/>
                  </a:lnTo>
                  <a:lnTo>
                    <a:pt x="14061" y="1239411"/>
                  </a:lnTo>
                  <a:lnTo>
                    <a:pt x="12020" y="1232602"/>
                  </a:lnTo>
                  <a:lnTo>
                    <a:pt x="10205" y="1225793"/>
                  </a:lnTo>
                  <a:lnTo>
                    <a:pt x="6804" y="1211948"/>
                  </a:lnTo>
                  <a:lnTo>
                    <a:pt x="4309" y="1197876"/>
                  </a:lnTo>
                  <a:lnTo>
                    <a:pt x="2268" y="1184030"/>
                  </a:lnTo>
                  <a:lnTo>
                    <a:pt x="680" y="1170185"/>
                  </a:lnTo>
                  <a:lnTo>
                    <a:pt x="0" y="1156340"/>
                  </a:lnTo>
                  <a:lnTo>
                    <a:pt x="0" y="1149531"/>
                  </a:lnTo>
                  <a:lnTo>
                    <a:pt x="0" y="1142721"/>
                  </a:lnTo>
                  <a:lnTo>
                    <a:pt x="0" y="1136139"/>
                  </a:lnTo>
                  <a:lnTo>
                    <a:pt x="454" y="1129103"/>
                  </a:lnTo>
                  <a:lnTo>
                    <a:pt x="680" y="1122521"/>
                  </a:lnTo>
                  <a:lnTo>
                    <a:pt x="1588" y="1115712"/>
                  </a:lnTo>
                  <a:lnTo>
                    <a:pt x="2268" y="1109130"/>
                  </a:lnTo>
                  <a:lnTo>
                    <a:pt x="2948" y="1102774"/>
                  </a:lnTo>
                  <a:lnTo>
                    <a:pt x="4309" y="1096192"/>
                  </a:lnTo>
                  <a:lnTo>
                    <a:pt x="5443" y="1089610"/>
                  </a:lnTo>
                  <a:lnTo>
                    <a:pt x="6804" y="1083255"/>
                  </a:lnTo>
                  <a:lnTo>
                    <a:pt x="8391" y="1076900"/>
                  </a:lnTo>
                  <a:lnTo>
                    <a:pt x="9979" y="1070771"/>
                  </a:lnTo>
                  <a:lnTo>
                    <a:pt x="11793" y="1064643"/>
                  </a:lnTo>
                  <a:lnTo>
                    <a:pt x="13834" y="1058515"/>
                  </a:lnTo>
                  <a:lnTo>
                    <a:pt x="15875" y="1052387"/>
                  </a:lnTo>
                  <a:lnTo>
                    <a:pt x="18143" y="1046032"/>
                  </a:lnTo>
                  <a:lnTo>
                    <a:pt x="20638" y="1040357"/>
                  </a:lnTo>
                  <a:lnTo>
                    <a:pt x="23132" y="1034683"/>
                  </a:lnTo>
                  <a:lnTo>
                    <a:pt x="25854" y="1028782"/>
                  </a:lnTo>
                  <a:lnTo>
                    <a:pt x="28575" y="1023107"/>
                  </a:lnTo>
                  <a:lnTo>
                    <a:pt x="31750" y="1017433"/>
                  </a:lnTo>
                  <a:lnTo>
                    <a:pt x="34925" y="1011986"/>
                  </a:lnTo>
                  <a:lnTo>
                    <a:pt x="38327" y="1006765"/>
                  </a:lnTo>
                  <a:lnTo>
                    <a:pt x="41729" y="1001545"/>
                  </a:lnTo>
                  <a:lnTo>
                    <a:pt x="45357" y="996098"/>
                  </a:lnTo>
                  <a:lnTo>
                    <a:pt x="48986" y="991331"/>
                  </a:lnTo>
                  <a:lnTo>
                    <a:pt x="52841" y="986111"/>
                  </a:lnTo>
                  <a:lnTo>
                    <a:pt x="56923" y="981345"/>
                  </a:lnTo>
                  <a:lnTo>
                    <a:pt x="61005" y="976805"/>
                  </a:lnTo>
                  <a:lnTo>
                    <a:pt x="65541" y="972039"/>
                  </a:lnTo>
                  <a:lnTo>
                    <a:pt x="69850" y="967499"/>
                  </a:lnTo>
                  <a:lnTo>
                    <a:pt x="74386" y="963187"/>
                  </a:lnTo>
                  <a:lnTo>
                    <a:pt x="79375" y="959101"/>
                  </a:lnTo>
                  <a:lnTo>
                    <a:pt x="84138" y="955016"/>
                  </a:lnTo>
                  <a:lnTo>
                    <a:pt x="89354" y="950930"/>
                  </a:lnTo>
                  <a:lnTo>
                    <a:pt x="94343" y="947072"/>
                  </a:lnTo>
                  <a:lnTo>
                    <a:pt x="99786" y="943440"/>
                  </a:lnTo>
                  <a:lnTo>
                    <a:pt x="106136" y="939355"/>
                  </a:lnTo>
                  <a:lnTo>
                    <a:pt x="112713" y="935496"/>
                  </a:lnTo>
                  <a:lnTo>
                    <a:pt x="119516" y="931865"/>
                  </a:lnTo>
                  <a:lnTo>
                    <a:pt x="126093" y="928687"/>
                  </a:lnTo>
                  <a:close/>
                  <a:moveTo>
                    <a:pt x="418991" y="400883"/>
                  </a:moveTo>
                  <a:lnTo>
                    <a:pt x="418121" y="401410"/>
                  </a:lnTo>
                  <a:lnTo>
                    <a:pt x="410633" y="406173"/>
                  </a:lnTo>
                  <a:lnTo>
                    <a:pt x="403598" y="410935"/>
                  </a:lnTo>
                  <a:lnTo>
                    <a:pt x="395429" y="417058"/>
                  </a:lnTo>
                  <a:lnTo>
                    <a:pt x="387487" y="423635"/>
                  </a:lnTo>
                  <a:lnTo>
                    <a:pt x="379771" y="429985"/>
                  </a:lnTo>
                  <a:lnTo>
                    <a:pt x="372283" y="436789"/>
                  </a:lnTo>
                  <a:lnTo>
                    <a:pt x="364794" y="444046"/>
                  </a:lnTo>
                  <a:lnTo>
                    <a:pt x="357987" y="451530"/>
                  </a:lnTo>
                  <a:lnTo>
                    <a:pt x="351179" y="458787"/>
                  </a:lnTo>
                  <a:lnTo>
                    <a:pt x="344825" y="466724"/>
                  </a:lnTo>
                  <a:lnTo>
                    <a:pt x="338925" y="474662"/>
                  </a:lnTo>
                  <a:lnTo>
                    <a:pt x="333025" y="483053"/>
                  </a:lnTo>
                  <a:lnTo>
                    <a:pt x="327579" y="491444"/>
                  </a:lnTo>
                  <a:lnTo>
                    <a:pt x="322133" y="500062"/>
                  </a:lnTo>
                  <a:lnTo>
                    <a:pt x="316914" y="508680"/>
                  </a:lnTo>
                  <a:lnTo>
                    <a:pt x="312149" y="517978"/>
                  </a:lnTo>
                  <a:lnTo>
                    <a:pt x="307610" y="527276"/>
                  </a:lnTo>
                  <a:lnTo>
                    <a:pt x="303526" y="536348"/>
                  </a:lnTo>
                  <a:lnTo>
                    <a:pt x="299214" y="546099"/>
                  </a:lnTo>
                  <a:lnTo>
                    <a:pt x="295583" y="555851"/>
                  </a:lnTo>
                  <a:lnTo>
                    <a:pt x="292180" y="565830"/>
                  </a:lnTo>
                  <a:lnTo>
                    <a:pt x="288776" y="575808"/>
                  </a:lnTo>
                  <a:lnTo>
                    <a:pt x="285826" y="586014"/>
                  </a:lnTo>
                  <a:lnTo>
                    <a:pt x="283103" y="596673"/>
                  </a:lnTo>
                  <a:lnTo>
                    <a:pt x="280607" y="607105"/>
                  </a:lnTo>
                  <a:lnTo>
                    <a:pt x="278564" y="617764"/>
                  </a:lnTo>
                  <a:lnTo>
                    <a:pt x="276522" y="628649"/>
                  </a:lnTo>
                  <a:lnTo>
                    <a:pt x="274934" y="639535"/>
                  </a:lnTo>
                  <a:lnTo>
                    <a:pt x="273572" y="650648"/>
                  </a:lnTo>
                  <a:lnTo>
                    <a:pt x="272437" y="661760"/>
                  </a:lnTo>
                  <a:lnTo>
                    <a:pt x="271303" y="673099"/>
                  </a:lnTo>
                  <a:lnTo>
                    <a:pt x="270849" y="684665"/>
                  </a:lnTo>
                  <a:lnTo>
                    <a:pt x="270622" y="696005"/>
                  </a:lnTo>
                  <a:lnTo>
                    <a:pt x="270395" y="707571"/>
                  </a:lnTo>
                  <a:lnTo>
                    <a:pt x="270622" y="719364"/>
                  </a:lnTo>
                  <a:lnTo>
                    <a:pt x="271076" y="731157"/>
                  </a:lnTo>
                  <a:lnTo>
                    <a:pt x="271757" y="743176"/>
                  </a:lnTo>
                  <a:lnTo>
                    <a:pt x="272664" y="754969"/>
                  </a:lnTo>
                  <a:lnTo>
                    <a:pt x="274026" y="766989"/>
                  </a:lnTo>
                  <a:lnTo>
                    <a:pt x="275614" y="779008"/>
                  </a:lnTo>
                  <a:lnTo>
                    <a:pt x="277203" y="791255"/>
                  </a:lnTo>
                  <a:lnTo>
                    <a:pt x="279245" y="803501"/>
                  </a:lnTo>
                  <a:lnTo>
                    <a:pt x="281287" y="815521"/>
                  </a:lnTo>
                  <a:lnTo>
                    <a:pt x="284010" y="827994"/>
                  </a:lnTo>
                  <a:lnTo>
                    <a:pt x="286733" y="840467"/>
                  </a:lnTo>
                  <a:lnTo>
                    <a:pt x="289910" y="852714"/>
                  </a:lnTo>
                  <a:lnTo>
                    <a:pt x="293087" y="864960"/>
                  </a:lnTo>
                  <a:lnTo>
                    <a:pt x="296718" y="877660"/>
                  </a:lnTo>
                  <a:lnTo>
                    <a:pt x="300576" y="889906"/>
                  </a:lnTo>
                  <a:lnTo>
                    <a:pt x="304660" y="902380"/>
                  </a:lnTo>
                  <a:lnTo>
                    <a:pt x="308972" y="914853"/>
                  </a:lnTo>
                  <a:lnTo>
                    <a:pt x="313964" y="927099"/>
                  </a:lnTo>
                  <a:lnTo>
                    <a:pt x="318729" y="939800"/>
                  </a:lnTo>
                  <a:lnTo>
                    <a:pt x="323949" y="952046"/>
                  </a:lnTo>
                  <a:lnTo>
                    <a:pt x="329168" y="964519"/>
                  </a:lnTo>
                  <a:lnTo>
                    <a:pt x="334841" y="976766"/>
                  </a:lnTo>
                  <a:lnTo>
                    <a:pt x="340741" y="989466"/>
                  </a:lnTo>
                  <a:lnTo>
                    <a:pt x="347095" y="1001712"/>
                  </a:lnTo>
                  <a:lnTo>
                    <a:pt x="353675" y="1013959"/>
                  </a:lnTo>
                  <a:lnTo>
                    <a:pt x="360256" y="1026205"/>
                  </a:lnTo>
                  <a:lnTo>
                    <a:pt x="367518" y="1038225"/>
                  </a:lnTo>
                  <a:lnTo>
                    <a:pt x="374552" y="1050471"/>
                  </a:lnTo>
                  <a:lnTo>
                    <a:pt x="382041" y="1062491"/>
                  </a:lnTo>
                  <a:lnTo>
                    <a:pt x="389983" y="1074510"/>
                  </a:lnTo>
                  <a:lnTo>
                    <a:pt x="397925" y="1086757"/>
                  </a:lnTo>
                  <a:lnTo>
                    <a:pt x="406321" y="1098323"/>
                  </a:lnTo>
                  <a:lnTo>
                    <a:pt x="414717" y="1110116"/>
                  </a:lnTo>
                  <a:lnTo>
                    <a:pt x="423567" y="1121682"/>
                  </a:lnTo>
                  <a:lnTo>
                    <a:pt x="432190" y="1133021"/>
                  </a:lnTo>
                  <a:lnTo>
                    <a:pt x="441040" y="1143907"/>
                  </a:lnTo>
                  <a:lnTo>
                    <a:pt x="450344" y="1155019"/>
                  </a:lnTo>
                  <a:lnTo>
                    <a:pt x="459648" y="1165451"/>
                  </a:lnTo>
                  <a:lnTo>
                    <a:pt x="468951" y="1175884"/>
                  </a:lnTo>
                  <a:lnTo>
                    <a:pt x="478482" y="1185862"/>
                  </a:lnTo>
                  <a:lnTo>
                    <a:pt x="488013" y="1195841"/>
                  </a:lnTo>
                  <a:lnTo>
                    <a:pt x="497770" y="1205593"/>
                  </a:lnTo>
                  <a:lnTo>
                    <a:pt x="507755" y="1214891"/>
                  </a:lnTo>
                  <a:lnTo>
                    <a:pt x="517740" y="1223962"/>
                  </a:lnTo>
                  <a:lnTo>
                    <a:pt x="527724" y="1233034"/>
                  </a:lnTo>
                  <a:lnTo>
                    <a:pt x="537936" y="1241651"/>
                  </a:lnTo>
                  <a:lnTo>
                    <a:pt x="548147" y="1250269"/>
                  </a:lnTo>
                  <a:lnTo>
                    <a:pt x="558358" y="1258434"/>
                  </a:lnTo>
                  <a:lnTo>
                    <a:pt x="568797" y="1266371"/>
                  </a:lnTo>
                  <a:lnTo>
                    <a:pt x="579462" y="1274082"/>
                  </a:lnTo>
                  <a:lnTo>
                    <a:pt x="589901" y="1281339"/>
                  </a:lnTo>
                  <a:lnTo>
                    <a:pt x="600566" y="1288823"/>
                  </a:lnTo>
                  <a:lnTo>
                    <a:pt x="611231" y="1295626"/>
                  </a:lnTo>
                  <a:lnTo>
                    <a:pt x="621896" y="1302430"/>
                  </a:lnTo>
                  <a:lnTo>
                    <a:pt x="622512" y="1302797"/>
                  </a:lnTo>
                  <a:lnTo>
                    <a:pt x="612180" y="1296195"/>
                  </a:lnTo>
                  <a:lnTo>
                    <a:pt x="601518" y="1289382"/>
                  </a:lnTo>
                  <a:lnTo>
                    <a:pt x="590856" y="1281888"/>
                  </a:lnTo>
                  <a:lnTo>
                    <a:pt x="580422" y="1274621"/>
                  </a:lnTo>
                  <a:lnTo>
                    <a:pt x="569760" y="1266900"/>
                  </a:lnTo>
                  <a:lnTo>
                    <a:pt x="559325" y="1258952"/>
                  </a:lnTo>
                  <a:lnTo>
                    <a:pt x="549118" y="1250777"/>
                  </a:lnTo>
                  <a:lnTo>
                    <a:pt x="538910" y="1242148"/>
                  </a:lnTo>
                  <a:lnTo>
                    <a:pt x="528702" y="1233519"/>
                  </a:lnTo>
                  <a:lnTo>
                    <a:pt x="518721" y="1224435"/>
                  </a:lnTo>
                  <a:lnTo>
                    <a:pt x="508740" y="1215352"/>
                  </a:lnTo>
                  <a:lnTo>
                    <a:pt x="498759" y="1206041"/>
                  </a:lnTo>
                  <a:lnTo>
                    <a:pt x="489005" y="1196276"/>
                  </a:lnTo>
                  <a:lnTo>
                    <a:pt x="479477" y="1186284"/>
                  </a:lnTo>
                  <a:lnTo>
                    <a:pt x="469950" y="1176293"/>
                  </a:lnTo>
                  <a:lnTo>
                    <a:pt x="460649" y="1165847"/>
                  </a:lnTo>
                  <a:lnTo>
                    <a:pt x="451349" y="1155401"/>
                  </a:lnTo>
                  <a:lnTo>
                    <a:pt x="442048" y="1144273"/>
                  </a:lnTo>
                  <a:lnTo>
                    <a:pt x="433201" y="1133373"/>
                  </a:lnTo>
                  <a:lnTo>
                    <a:pt x="424581" y="1122019"/>
                  </a:lnTo>
                  <a:lnTo>
                    <a:pt x="415735" y="1110437"/>
                  </a:lnTo>
                  <a:lnTo>
                    <a:pt x="407341" y="1098629"/>
                  </a:lnTo>
                  <a:lnTo>
                    <a:pt x="398948" y="1087047"/>
                  </a:lnTo>
                  <a:lnTo>
                    <a:pt x="391009" y="1074785"/>
                  </a:lnTo>
                  <a:lnTo>
                    <a:pt x="383069" y="1062749"/>
                  </a:lnTo>
                  <a:lnTo>
                    <a:pt x="375584" y="1050714"/>
                  </a:lnTo>
                  <a:lnTo>
                    <a:pt x="368552" y="1038451"/>
                  </a:lnTo>
                  <a:lnTo>
                    <a:pt x="361293" y="1026415"/>
                  </a:lnTo>
                  <a:lnTo>
                    <a:pt x="354714" y="1014153"/>
                  </a:lnTo>
                  <a:lnTo>
                    <a:pt x="348136" y="1001890"/>
                  </a:lnTo>
                  <a:lnTo>
                    <a:pt x="341784" y="989627"/>
                  </a:lnTo>
                  <a:lnTo>
                    <a:pt x="335886" y="976910"/>
                  </a:lnTo>
                  <a:lnTo>
                    <a:pt x="330215" y="964648"/>
                  </a:lnTo>
                  <a:lnTo>
                    <a:pt x="324998" y="952158"/>
                  </a:lnTo>
                  <a:lnTo>
                    <a:pt x="319781" y="939895"/>
                  </a:lnTo>
                  <a:lnTo>
                    <a:pt x="315017" y="927178"/>
                  </a:lnTo>
                  <a:lnTo>
                    <a:pt x="310026" y="914915"/>
                  </a:lnTo>
                  <a:lnTo>
                    <a:pt x="305716" y="902425"/>
                  </a:lnTo>
                  <a:lnTo>
                    <a:pt x="301633" y="889936"/>
                  </a:lnTo>
                  <a:lnTo>
                    <a:pt x="297777" y="877673"/>
                  </a:lnTo>
                  <a:lnTo>
                    <a:pt x="294147" y="864956"/>
                  </a:lnTo>
                  <a:lnTo>
                    <a:pt x="290972" y="852693"/>
                  </a:lnTo>
                  <a:lnTo>
                    <a:pt x="287796" y="840431"/>
                  </a:lnTo>
                  <a:lnTo>
                    <a:pt x="285074" y="827941"/>
                  </a:lnTo>
                  <a:lnTo>
                    <a:pt x="282352" y="815451"/>
                  </a:lnTo>
                  <a:lnTo>
                    <a:pt x="280310" y="803415"/>
                  </a:lnTo>
                  <a:lnTo>
                    <a:pt x="278269" y="791153"/>
                  </a:lnTo>
                  <a:lnTo>
                    <a:pt x="276681" y="778890"/>
                  </a:lnTo>
                  <a:lnTo>
                    <a:pt x="275093" y="766854"/>
                  </a:lnTo>
                  <a:lnTo>
                    <a:pt x="273732" y="754819"/>
                  </a:lnTo>
                  <a:lnTo>
                    <a:pt x="272824" y="743010"/>
                  </a:lnTo>
                  <a:lnTo>
                    <a:pt x="272144" y="730975"/>
                  </a:lnTo>
                  <a:lnTo>
                    <a:pt x="271690" y="719166"/>
                  </a:lnTo>
                  <a:lnTo>
                    <a:pt x="271463" y="707358"/>
                  </a:lnTo>
                  <a:lnTo>
                    <a:pt x="271690" y="695776"/>
                  </a:lnTo>
                  <a:lnTo>
                    <a:pt x="271917" y="684422"/>
                  </a:lnTo>
                  <a:lnTo>
                    <a:pt x="272371" y="672840"/>
                  </a:lnTo>
                  <a:lnTo>
                    <a:pt x="273505" y="661486"/>
                  </a:lnTo>
                  <a:lnTo>
                    <a:pt x="274639" y="650359"/>
                  </a:lnTo>
                  <a:lnTo>
                    <a:pt x="276000" y="639232"/>
                  </a:lnTo>
                  <a:lnTo>
                    <a:pt x="277588" y="628331"/>
                  </a:lnTo>
                  <a:lnTo>
                    <a:pt x="279630" y="617431"/>
                  </a:lnTo>
                  <a:lnTo>
                    <a:pt x="281671" y="606758"/>
                  </a:lnTo>
                  <a:lnTo>
                    <a:pt x="284166" y="596312"/>
                  </a:lnTo>
                  <a:lnTo>
                    <a:pt x="286888" y="585639"/>
                  </a:lnTo>
                  <a:lnTo>
                    <a:pt x="289837" y="575420"/>
                  </a:lnTo>
                  <a:lnTo>
                    <a:pt x="293240" y="565428"/>
                  </a:lnTo>
                  <a:lnTo>
                    <a:pt x="296643" y="555436"/>
                  </a:lnTo>
                  <a:lnTo>
                    <a:pt x="300272" y="545672"/>
                  </a:lnTo>
                  <a:lnTo>
                    <a:pt x="304582" y="535907"/>
                  </a:lnTo>
                  <a:lnTo>
                    <a:pt x="308665" y="526823"/>
                  </a:lnTo>
                  <a:lnTo>
                    <a:pt x="313202" y="517513"/>
                  </a:lnTo>
                  <a:lnTo>
                    <a:pt x="317966" y="508202"/>
                  </a:lnTo>
                  <a:lnTo>
                    <a:pt x="323183" y="499573"/>
                  </a:lnTo>
                  <a:lnTo>
                    <a:pt x="328627" y="490944"/>
                  </a:lnTo>
                  <a:lnTo>
                    <a:pt x="334072" y="482542"/>
                  </a:lnTo>
                  <a:lnTo>
                    <a:pt x="339969" y="474139"/>
                  </a:lnTo>
                  <a:lnTo>
                    <a:pt x="345867" y="466191"/>
                  </a:lnTo>
                  <a:lnTo>
                    <a:pt x="352219" y="458243"/>
                  </a:lnTo>
                  <a:lnTo>
                    <a:pt x="359024" y="450976"/>
                  </a:lnTo>
                  <a:lnTo>
                    <a:pt x="365829" y="443483"/>
                  </a:lnTo>
                  <a:lnTo>
                    <a:pt x="373315" y="436216"/>
                  </a:lnTo>
                  <a:lnTo>
                    <a:pt x="380801" y="429403"/>
                  </a:lnTo>
                  <a:lnTo>
                    <a:pt x="388514" y="423045"/>
                  </a:lnTo>
                  <a:lnTo>
                    <a:pt x="396453" y="416459"/>
                  </a:lnTo>
                  <a:lnTo>
                    <a:pt x="404619" y="410328"/>
                  </a:lnTo>
                  <a:lnTo>
                    <a:pt x="411651" y="405559"/>
                  </a:lnTo>
                  <a:lnTo>
                    <a:pt x="418991" y="400883"/>
                  </a:lnTo>
                  <a:close/>
                  <a:moveTo>
                    <a:pt x="1336999" y="252412"/>
                  </a:moveTo>
                  <a:lnTo>
                    <a:pt x="1344943" y="252638"/>
                  </a:lnTo>
                  <a:lnTo>
                    <a:pt x="1352660" y="253092"/>
                  </a:lnTo>
                  <a:lnTo>
                    <a:pt x="1360603" y="254224"/>
                  </a:lnTo>
                  <a:lnTo>
                    <a:pt x="1368547" y="255357"/>
                  </a:lnTo>
                  <a:lnTo>
                    <a:pt x="1376264" y="256943"/>
                  </a:lnTo>
                  <a:lnTo>
                    <a:pt x="1383981" y="258982"/>
                  </a:lnTo>
                  <a:lnTo>
                    <a:pt x="1391243" y="261475"/>
                  </a:lnTo>
                  <a:lnTo>
                    <a:pt x="1398733" y="264420"/>
                  </a:lnTo>
                  <a:lnTo>
                    <a:pt x="1406223" y="267365"/>
                  </a:lnTo>
                  <a:lnTo>
                    <a:pt x="1413259" y="270990"/>
                  </a:lnTo>
                  <a:lnTo>
                    <a:pt x="1420295" y="274842"/>
                  </a:lnTo>
                  <a:lnTo>
                    <a:pt x="1427104" y="279147"/>
                  </a:lnTo>
                  <a:lnTo>
                    <a:pt x="1433913" y="283905"/>
                  </a:lnTo>
                  <a:lnTo>
                    <a:pt x="1440268" y="288663"/>
                  </a:lnTo>
                  <a:lnTo>
                    <a:pt x="1446396" y="293874"/>
                  </a:lnTo>
                  <a:lnTo>
                    <a:pt x="1452524" y="299764"/>
                  </a:lnTo>
                  <a:lnTo>
                    <a:pt x="1458425" y="305428"/>
                  </a:lnTo>
                  <a:lnTo>
                    <a:pt x="1463872" y="311999"/>
                  </a:lnTo>
                  <a:lnTo>
                    <a:pt x="1469092" y="318569"/>
                  </a:lnTo>
                  <a:lnTo>
                    <a:pt x="1474086" y="325593"/>
                  </a:lnTo>
                  <a:lnTo>
                    <a:pt x="1478398" y="332390"/>
                  </a:lnTo>
                  <a:lnTo>
                    <a:pt x="1482483" y="339867"/>
                  </a:lnTo>
                  <a:lnTo>
                    <a:pt x="1486342" y="346890"/>
                  </a:lnTo>
                  <a:lnTo>
                    <a:pt x="1489746" y="354593"/>
                  </a:lnTo>
                  <a:lnTo>
                    <a:pt x="1492470" y="362070"/>
                  </a:lnTo>
                  <a:lnTo>
                    <a:pt x="1494966" y="369773"/>
                  </a:lnTo>
                  <a:lnTo>
                    <a:pt x="1497009" y="377703"/>
                  </a:lnTo>
                  <a:lnTo>
                    <a:pt x="1498825" y="385407"/>
                  </a:lnTo>
                  <a:lnTo>
                    <a:pt x="1500186" y="393336"/>
                  </a:lnTo>
                  <a:lnTo>
                    <a:pt x="1500867" y="401266"/>
                  </a:lnTo>
                  <a:lnTo>
                    <a:pt x="1501775" y="409196"/>
                  </a:lnTo>
                  <a:lnTo>
                    <a:pt x="1501775" y="416899"/>
                  </a:lnTo>
                  <a:lnTo>
                    <a:pt x="1501775" y="424829"/>
                  </a:lnTo>
                  <a:lnTo>
                    <a:pt x="1500867" y="432532"/>
                  </a:lnTo>
                  <a:lnTo>
                    <a:pt x="1500186" y="440462"/>
                  </a:lnTo>
                  <a:lnTo>
                    <a:pt x="1498598" y="448165"/>
                  </a:lnTo>
                  <a:lnTo>
                    <a:pt x="1497009" y="456095"/>
                  </a:lnTo>
                  <a:lnTo>
                    <a:pt x="1494966" y="463572"/>
                  </a:lnTo>
                  <a:lnTo>
                    <a:pt x="1492470" y="471275"/>
                  </a:lnTo>
                  <a:lnTo>
                    <a:pt x="1489746" y="478525"/>
                  </a:lnTo>
                  <a:lnTo>
                    <a:pt x="1486569" y="485776"/>
                  </a:lnTo>
                  <a:lnTo>
                    <a:pt x="1482937" y="493026"/>
                  </a:lnTo>
                  <a:lnTo>
                    <a:pt x="1479079" y="500049"/>
                  </a:lnTo>
                  <a:lnTo>
                    <a:pt x="1474993" y="506846"/>
                  </a:lnTo>
                  <a:lnTo>
                    <a:pt x="1470454" y="513417"/>
                  </a:lnTo>
                  <a:lnTo>
                    <a:pt x="1465234" y="519987"/>
                  </a:lnTo>
                  <a:lnTo>
                    <a:pt x="1460241" y="526104"/>
                  </a:lnTo>
                  <a:lnTo>
                    <a:pt x="1454567" y="532222"/>
                  </a:lnTo>
                  <a:lnTo>
                    <a:pt x="1448439" y="537886"/>
                  </a:lnTo>
                  <a:lnTo>
                    <a:pt x="1442311" y="543550"/>
                  </a:lnTo>
                  <a:lnTo>
                    <a:pt x="1435502" y="548761"/>
                  </a:lnTo>
                  <a:lnTo>
                    <a:pt x="1430508" y="552160"/>
                  </a:lnTo>
                  <a:lnTo>
                    <a:pt x="1425515" y="555558"/>
                  </a:lnTo>
                  <a:lnTo>
                    <a:pt x="1420522" y="558730"/>
                  </a:lnTo>
                  <a:lnTo>
                    <a:pt x="1415075" y="561675"/>
                  </a:lnTo>
                  <a:lnTo>
                    <a:pt x="1410082" y="564168"/>
                  </a:lnTo>
                  <a:lnTo>
                    <a:pt x="1404634" y="566886"/>
                  </a:lnTo>
                  <a:lnTo>
                    <a:pt x="1399187" y="569152"/>
                  </a:lnTo>
                  <a:lnTo>
                    <a:pt x="1393967" y="571191"/>
                  </a:lnTo>
                  <a:lnTo>
                    <a:pt x="1388293" y="573230"/>
                  </a:lnTo>
                  <a:lnTo>
                    <a:pt x="1382846" y="575043"/>
                  </a:lnTo>
                  <a:lnTo>
                    <a:pt x="1377172" y="576402"/>
                  </a:lnTo>
                  <a:lnTo>
                    <a:pt x="1371498" y="577762"/>
                  </a:lnTo>
                  <a:lnTo>
                    <a:pt x="1366050" y="578894"/>
                  </a:lnTo>
                  <a:lnTo>
                    <a:pt x="1360376" y="579574"/>
                  </a:lnTo>
                  <a:lnTo>
                    <a:pt x="1354702" y="580480"/>
                  </a:lnTo>
                  <a:lnTo>
                    <a:pt x="1349028" y="580934"/>
                  </a:lnTo>
                  <a:lnTo>
                    <a:pt x="1343354" y="581160"/>
                  </a:lnTo>
                  <a:lnTo>
                    <a:pt x="1337680" y="581387"/>
                  </a:lnTo>
                  <a:lnTo>
                    <a:pt x="1332006" y="581387"/>
                  </a:lnTo>
                  <a:lnTo>
                    <a:pt x="1326332" y="580934"/>
                  </a:lnTo>
                  <a:lnTo>
                    <a:pt x="1320658" y="580707"/>
                  </a:lnTo>
                  <a:lnTo>
                    <a:pt x="1314983" y="579801"/>
                  </a:lnTo>
                  <a:lnTo>
                    <a:pt x="1309309" y="579121"/>
                  </a:lnTo>
                  <a:lnTo>
                    <a:pt x="1304089" y="577988"/>
                  </a:lnTo>
                  <a:lnTo>
                    <a:pt x="1298415" y="576855"/>
                  </a:lnTo>
                  <a:lnTo>
                    <a:pt x="1292968" y="575269"/>
                  </a:lnTo>
                  <a:lnTo>
                    <a:pt x="1287294" y="573683"/>
                  </a:lnTo>
                  <a:lnTo>
                    <a:pt x="1282074" y="571871"/>
                  </a:lnTo>
                  <a:lnTo>
                    <a:pt x="1276626" y="569832"/>
                  </a:lnTo>
                  <a:lnTo>
                    <a:pt x="1271406" y="567793"/>
                  </a:lnTo>
                  <a:lnTo>
                    <a:pt x="1266413" y="565527"/>
                  </a:lnTo>
                  <a:lnTo>
                    <a:pt x="1261193" y="563035"/>
                  </a:lnTo>
                  <a:lnTo>
                    <a:pt x="753246" y="941401"/>
                  </a:lnTo>
                  <a:lnTo>
                    <a:pt x="750296" y="943667"/>
                  </a:lnTo>
                  <a:lnTo>
                    <a:pt x="747118" y="945480"/>
                  </a:lnTo>
                  <a:lnTo>
                    <a:pt x="743941" y="947292"/>
                  </a:lnTo>
                  <a:lnTo>
                    <a:pt x="740990" y="949105"/>
                  </a:lnTo>
                  <a:lnTo>
                    <a:pt x="737586" y="950238"/>
                  </a:lnTo>
                  <a:lnTo>
                    <a:pt x="734181" y="951597"/>
                  </a:lnTo>
                  <a:lnTo>
                    <a:pt x="731004" y="952956"/>
                  </a:lnTo>
                  <a:lnTo>
                    <a:pt x="727599" y="953636"/>
                  </a:lnTo>
                  <a:lnTo>
                    <a:pt x="723968" y="954316"/>
                  </a:lnTo>
                  <a:lnTo>
                    <a:pt x="720790" y="954995"/>
                  </a:lnTo>
                  <a:lnTo>
                    <a:pt x="717159" y="955449"/>
                  </a:lnTo>
                  <a:lnTo>
                    <a:pt x="713754" y="955675"/>
                  </a:lnTo>
                  <a:lnTo>
                    <a:pt x="710123" y="955675"/>
                  </a:lnTo>
                  <a:lnTo>
                    <a:pt x="706945" y="955675"/>
                  </a:lnTo>
                  <a:lnTo>
                    <a:pt x="703314" y="955449"/>
                  </a:lnTo>
                  <a:lnTo>
                    <a:pt x="699910" y="954995"/>
                  </a:lnTo>
                  <a:lnTo>
                    <a:pt x="696505" y="954316"/>
                  </a:lnTo>
                  <a:lnTo>
                    <a:pt x="693101" y="953636"/>
                  </a:lnTo>
                  <a:lnTo>
                    <a:pt x="689696" y="952956"/>
                  </a:lnTo>
                  <a:lnTo>
                    <a:pt x="686519" y="951824"/>
                  </a:lnTo>
                  <a:lnTo>
                    <a:pt x="683341" y="950691"/>
                  </a:lnTo>
                  <a:lnTo>
                    <a:pt x="679937" y="949105"/>
                  </a:lnTo>
                  <a:lnTo>
                    <a:pt x="676986" y="947519"/>
                  </a:lnTo>
                  <a:lnTo>
                    <a:pt x="673809" y="945933"/>
                  </a:lnTo>
                  <a:lnTo>
                    <a:pt x="671085" y="944120"/>
                  </a:lnTo>
                  <a:lnTo>
                    <a:pt x="667908" y="942081"/>
                  </a:lnTo>
                  <a:lnTo>
                    <a:pt x="665184" y="939815"/>
                  </a:lnTo>
                  <a:lnTo>
                    <a:pt x="662460" y="937550"/>
                  </a:lnTo>
                  <a:lnTo>
                    <a:pt x="659737" y="935284"/>
                  </a:lnTo>
                  <a:lnTo>
                    <a:pt x="657240" y="932792"/>
                  </a:lnTo>
                  <a:lnTo>
                    <a:pt x="654971" y="929847"/>
                  </a:lnTo>
                  <a:lnTo>
                    <a:pt x="652474" y="926901"/>
                  </a:lnTo>
                  <a:lnTo>
                    <a:pt x="650431" y="923956"/>
                  </a:lnTo>
                  <a:lnTo>
                    <a:pt x="648389" y="921010"/>
                  </a:lnTo>
                  <a:lnTo>
                    <a:pt x="646573" y="917612"/>
                  </a:lnTo>
                  <a:lnTo>
                    <a:pt x="645211" y="914440"/>
                  </a:lnTo>
                  <a:lnTo>
                    <a:pt x="643622" y="911268"/>
                  </a:lnTo>
                  <a:lnTo>
                    <a:pt x="642261" y="907869"/>
                  </a:lnTo>
                  <a:lnTo>
                    <a:pt x="641353" y="904471"/>
                  </a:lnTo>
                  <a:lnTo>
                    <a:pt x="640218" y="901299"/>
                  </a:lnTo>
                  <a:lnTo>
                    <a:pt x="639537" y="897674"/>
                  </a:lnTo>
                  <a:lnTo>
                    <a:pt x="639083" y="894275"/>
                  </a:lnTo>
                  <a:lnTo>
                    <a:pt x="638629" y="890877"/>
                  </a:lnTo>
                  <a:lnTo>
                    <a:pt x="638402" y="887478"/>
                  </a:lnTo>
                  <a:lnTo>
                    <a:pt x="638175" y="883853"/>
                  </a:lnTo>
                  <a:lnTo>
                    <a:pt x="638402" y="880455"/>
                  </a:lnTo>
                  <a:lnTo>
                    <a:pt x="638629" y="877056"/>
                  </a:lnTo>
                  <a:lnTo>
                    <a:pt x="639083" y="873658"/>
                  </a:lnTo>
                  <a:lnTo>
                    <a:pt x="639764" y="870259"/>
                  </a:lnTo>
                  <a:lnTo>
                    <a:pt x="640218" y="867087"/>
                  </a:lnTo>
                  <a:lnTo>
                    <a:pt x="641353" y="863689"/>
                  </a:lnTo>
                  <a:lnTo>
                    <a:pt x="642261" y="860290"/>
                  </a:lnTo>
                  <a:lnTo>
                    <a:pt x="643622" y="857118"/>
                  </a:lnTo>
                  <a:lnTo>
                    <a:pt x="644984" y="853946"/>
                  </a:lnTo>
                  <a:lnTo>
                    <a:pt x="646346" y="850548"/>
                  </a:lnTo>
                  <a:lnTo>
                    <a:pt x="648162" y="847603"/>
                  </a:lnTo>
                  <a:lnTo>
                    <a:pt x="649977" y="844657"/>
                  </a:lnTo>
                  <a:lnTo>
                    <a:pt x="652020" y="841712"/>
                  </a:lnTo>
                  <a:lnTo>
                    <a:pt x="654063" y="838766"/>
                  </a:lnTo>
                  <a:lnTo>
                    <a:pt x="656332" y="836274"/>
                  </a:lnTo>
                  <a:lnTo>
                    <a:pt x="659056" y="833555"/>
                  </a:lnTo>
                  <a:lnTo>
                    <a:pt x="661553" y="831290"/>
                  </a:lnTo>
                  <a:lnTo>
                    <a:pt x="664276" y="828571"/>
                  </a:lnTo>
                  <a:lnTo>
                    <a:pt x="667227" y="826305"/>
                  </a:lnTo>
                  <a:lnTo>
                    <a:pt x="1174946" y="447939"/>
                  </a:lnTo>
                  <a:lnTo>
                    <a:pt x="1174265" y="442275"/>
                  </a:lnTo>
                  <a:lnTo>
                    <a:pt x="1173358" y="436611"/>
                  </a:lnTo>
                  <a:lnTo>
                    <a:pt x="1172677" y="431173"/>
                  </a:lnTo>
                  <a:lnTo>
                    <a:pt x="1172450" y="425282"/>
                  </a:lnTo>
                  <a:lnTo>
                    <a:pt x="1172223" y="419618"/>
                  </a:lnTo>
                  <a:lnTo>
                    <a:pt x="1172223" y="413954"/>
                  </a:lnTo>
                  <a:lnTo>
                    <a:pt x="1172450" y="408290"/>
                  </a:lnTo>
                  <a:lnTo>
                    <a:pt x="1172677" y="402626"/>
                  </a:lnTo>
                  <a:lnTo>
                    <a:pt x="1173358" y="396961"/>
                  </a:lnTo>
                  <a:lnTo>
                    <a:pt x="1174265" y="391524"/>
                  </a:lnTo>
                  <a:lnTo>
                    <a:pt x="1175173" y="385860"/>
                  </a:lnTo>
                  <a:lnTo>
                    <a:pt x="1176308" y="380195"/>
                  </a:lnTo>
                  <a:lnTo>
                    <a:pt x="1177443" y="374758"/>
                  </a:lnTo>
                  <a:lnTo>
                    <a:pt x="1179032" y="369094"/>
                  </a:lnTo>
                  <a:lnTo>
                    <a:pt x="1180847" y="363883"/>
                  </a:lnTo>
                  <a:lnTo>
                    <a:pt x="1182890" y="358445"/>
                  </a:lnTo>
                  <a:lnTo>
                    <a:pt x="1184933" y="353461"/>
                  </a:lnTo>
                  <a:lnTo>
                    <a:pt x="1187202" y="348023"/>
                  </a:lnTo>
                  <a:lnTo>
                    <a:pt x="1189699" y="342812"/>
                  </a:lnTo>
                  <a:lnTo>
                    <a:pt x="1192423" y="337828"/>
                  </a:lnTo>
                  <a:lnTo>
                    <a:pt x="1195146" y="332843"/>
                  </a:lnTo>
                  <a:lnTo>
                    <a:pt x="1198324" y="328085"/>
                  </a:lnTo>
                  <a:lnTo>
                    <a:pt x="1201274" y="323101"/>
                  </a:lnTo>
                  <a:lnTo>
                    <a:pt x="1204906" y="318569"/>
                  </a:lnTo>
                  <a:lnTo>
                    <a:pt x="1208537" y="314038"/>
                  </a:lnTo>
                  <a:lnTo>
                    <a:pt x="1212168" y="309280"/>
                  </a:lnTo>
                  <a:lnTo>
                    <a:pt x="1216254" y="304975"/>
                  </a:lnTo>
                  <a:lnTo>
                    <a:pt x="1220339" y="300671"/>
                  </a:lnTo>
                  <a:lnTo>
                    <a:pt x="1224425" y="296592"/>
                  </a:lnTo>
                  <a:lnTo>
                    <a:pt x="1228964" y="292514"/>
                  </a:lnTo>
                  <a:lnTo>
                    <a:pt x="1233503" y="288663"/>
                  </a:lnTo>
                  <a:lnTo>
                    <a:pt x="1238496" y="285037"/>
                  </a:lnTo>
                  <a:lnTo>
                    <a:pt x="1245305" y="280280"/>
                  </a:lnTo>
                  <a:lnTo>
                    <a:pt x="1252341" y="275522"/>
                  </a:lnTo>
                  <a:lnTo>
                    <a:pt x="1259604" y="271443"/>
                  </a:lnTo>
                  <a:lnTo>
                    <a:pt x="1266867" y="268045"/>
                  </a:lnTo>
                  <a:lnTo>
                    <a:pt x="1274584" y="264646"/>
                  </a:lnTo>
                  <a:lnTo>
                    <a:pt x="1282074" y="261475"/>
                  </a:lnTo>
                  <a:lnTo>
                    <a:pt x="1289563" y="259209"/>
                  </a:lnTo>
                  <a:lnTo>
                    <a:pt x="1297507" y="256943"/>
                  </a:lnTo>
                  <a:lnTo>
                    <a:pt x="1305224" y="255357"/>
                  </a:lnTo>
                  <a:lnTo>
                    <a:pt x="1313168" y="253998"/>
                  </a:lnTo>
                  <a:lnTo>
                    <a:pt x="1321111" y="253092"/>
                  </a:lnTo>
                  <a:lnTo>
                    <a:pt x="1329055" y="252638"/>
                  </a:lnTo>
                  <a:lnTo>
                    <a:pt x="1336999" y="252412"/>
                  </a:lnTo>
                  <a:close/>
                  <a:moveTo>
                    <a:pt x="545651" y="233362"/>
                  </a:moveTo>
                  <a:lnTo>
                    <a:pt x="557224" y="233589"/>
                  </a:lnTo>
                  <a:lnTo>
                    <a:pt x="568797" y="234042"/>
                  </a:lnTo>
                  <a:lnTo>
                    <a:pt x="580370" y="234723"/>
                  </a:lnTo>
                  <a:lnTo>
                    <a:pt x="592170" y="235403"/>
                  </a:lnTo>
                  <a:lnTo>
                    <a:pt x="603970" y="236764"/>
                  </a:lnTo>
                  <a:lnTo>
                    <a:pt x="615770" y="238351"/>
                  </a:lnTo>
                  <a:lnTo>
                    <a:pt x="627796" y="240165"/>
                  </a:lnTo>
                  <a:lnTo>
                    <a:pt x="639596" y="242207"/>
                  </a:lnTo>
                  <a:lnTo>
                    <a:pt x="651623" y="244701"/>
                  </a:lnTo>
                  <a:lnTo>
                    <a:pt x="663650" y="247196"/>
                  </a:lnTo>
                  <a:lnTo>
                    <a:pt x="675450" y="250144"/>
                  </a:lnTo>
                  <a:lnTo>
                    <a:pt x="687477" y="253319"/>
                  </a:lnTo>
                  <a:lnTo>
                    <a:pt x="699504" y="256721"/>
                  </a:lnTo>
                  <a:lnTo>
                    <a:pt x="711530" y="260576"/>
                  </a:lnTo>
                  <a:lnTo>
                    <a:pt x="723557" y="264658"/>
                  </a:lnTo>
                  <a:lnTo>
                    <a:pt x="735584" y="268740"/>
                  </a:lnTo>
                  <a:lnTo>
                    <a:pt x="747611" y="273276"/>
                  </a:lnTo>
                  <a:lnTo>
                    <a:pt x="759638" y="278265"/>
                  </a:lnTo>
                  <a:lnTo>
                    <a:pt x="771665" y="283255"/>
                  </a:lnTo>
                  <a:lnTo>
                    <a:pt x="783691" y="288471"/>
                  </a:lnTo>
                  <a:lnTo>
                    <a:pt x="795718" y="294140"/>
                  </a:lnTo>
                  <a:lnTo>
                    <a:pt x="807745" y="300037"/>
                  </a:lnTo>
                  <a:lnTo>
                    <a:pt x="819545" y="306160"/>
                  </a:lnTo>
                  <a:lnTo>
                    <a:pt x="831572" y="312510"/>
                  </a:lnTo>
                  <a:lnTo>
                    <a:pt x="843372" y="319087"/>
                  </a:lnTo>
                  <a:lnTo>
                    <a:pt x="855172" y="326117"/>
                  </a:lnTo>
                  <a:lnTo>
                    <a:pt x="866972" y="333148"/>
                  </a:lnTo>
                  <a:lnTo>
                    <a:pt x="878772" y="340405"/>
                  </a:lnTo>
                  <a:lnTo>
                    <a:pt x="890571" y="348115"/>
                  </a:lnTo>
                  <a:lnTo>
                    <a:pt x="901918" y="356053"/>
                  </a:lnTo>
                  <a:lnTo>
                    <a:pt x="913491" y="364217"/>
                  </a:lnTo>
                  <a:lnTo>
                    <a:pt x="925064" y="372382"/>
                  </a:lnTo>
                  <a:lnTo>
                    <a:pt x="936637" y="380999"/>
                  </a:lnTo>
                  <a:lnTo>
                    <a:pt x="947756" y="390071"/>
                  </a:lnTo>
                  <a:lnTo>
                    <a:pt x="959102" y="398915"/>
                  </a:lnTo>
                  <a:lnTo>
                    <a:pt x="970448" y="408440"/>
                  </a:lnTo>
                  <a:lnTo>
                    <a:pt x="981340" y="417965"/>
                  </a:lnTo>
                  <a:lnTo>
                    <a:pt x="992459" y="427717"/>
                  </a:lnTo>
                  <a:lnTo>
                    <a:pt x="1003351" y="437696"/>
                  </a:lnTo>
                  <a:lnTo>
                    <a:pt x="1014017" y="448128"/>
                  </a:lnTo>
                  <a:lnTo>
                    <a:pt x="1024909" y="458560"/>
                  </a:lnTo>
                  <a:lnTo>
                    <a:pt x="1035347" y="469446"/>
                  </a:lnTo>
                  <a:lnTo>
                    <a:pt x="1045786" y="480105"/>
                  </a:lnTo>
                  <a:lnTo>
                    <a:pt x="968447" y="537849"/>
                  </a:lnTo>
                  <a:lnTo>
                    <a:pt x="968548" y="537951"/>
                  </a:lnTo>
                  <a:lnTo>
                    <a:pt x="706546" y="733927"/>
                  </a:lnTo>
                  <a:lnTo>
                    <a:pt x="764164" y="550895"/>
                  </a:lnTo>
                  <a:lnTo>
                    <a:pt x="764617" y="545899"/>
                  </a:lnTo>
                  <a:lnTo>
                    <a:pt x="764617" y="541130"/>
                  </a:lnTo>
                  <a:lnTo>
                    <a:pt x="764164" y="536134"/>
                  </a:lnTo>
                  <a:lnTo>
                    <a:pt x="763256" y="531365"/>
                  </a:lnTo>
                  <a:lnTo>
                    <a:pt x="762122" y="526823"/>
                  </a:lnTo>
                  <a:lnTo>
                    <a:pt x="760534" y="522055"/>
                  </a:lnTo>
                  <a:lnTo>
                    <a:pt x="758493" y="517740"/>
                  </a:lnTo>
                  <a:lnTo>
                    <a:pt x="756224" y="513425"/>
                  </a:lnTo>
                  <a:lnTo>
                    <a:pt x="753729" y="509338"/>
                  </a:lnTo>
                  <a:lnTo>
                    <a:pt x="750553" y="505477"/>
                  </a:lnTo>
                  <a:lnTo>
                    <a:pt x="747377" y="502071"/>
                  </a:lnTo>
                  <a:lnTo>
                    <a:pt x="743975" y="498892"/>
                  </a:lnTo>
                  <a:lnTo>
                    <a:pt x="740345" y="495713"/>
                  </a:lnTo>
                  <a:lnTo>
                    <a:pt x="736489" y="493215"/>
                  </a:lnTo>
                  <a:lnTo>
                    <a:pt x="732406" y="491171"/>
                  </a:lnTo>
                  <a:lnTo>
                    <a:pt x="728096" y="489354"/>
                  </a:lnTo>
                  <a:lnTo>
                    <a:pt x="724013" y="487992"/>
                  </a:lnTo>
                  <a:lnTo>
                    <a:pt x="719929" y="487310"/>
                  </a:lnTo>
                  <a:lnTo>
                    <a:pt x="715846" y="487083"/>
                  </a:lnTo>
                  <a:lnTo>
                    <a:pt x="711990" y="487083"/>
                  </a:lnTo>
                  <a:lnTo>
                    <a:pt x="708134" y="487765"/>
                  </a:lnTo>
                  <a:lnTo>
                    <a:pt x="704504" y="488900"/>
                  </a:lnTo>
                  <a:lnTo>
                    <a:pt x="701102" y="490262"/>
                  </a:lnTo>
                  <a:lnTo>
                    <a:pt x="697926" y="492079"/>
                  </a:lnTo>
                  <a:lnTo>
                    <a:pt x="694977" y="494577"/>
                  </a:lnTo>
                  <a:lnTo>
                    <a:pt x="692255" y="497302"/>
                  </a:lnTo>
                  <a:lnTo>
                    <a:pt x="689986" y="500254"/>
                  </a:lnTo>
                  <a:lnTo>
                    <a:pt x="687945" y="503661"/>
                  </a:lnTo>
                  <a:lnTo>
                    <a:pt x="685903" y="507521"/>
                  </a:lnTo>
                  <a:lnTo>
                    <a:pt x="684542" y="511609"/>
                  </a:lnTo>
                  <a:lnTo>
                    <a:pt x="683181" y="515923"/>
                  </a:lnTo>
                  <a:lnTo>
                    <a:pt x="682501" y="520692"/>
                  </a:lnTo>
                  <a:lnTo>
                    <a:pt x="591310" y="808866"/>
                  </a:lnTo>
                  <a:lnTo>
                    <a:pt x="531651" y="534544"/>
                  </a:lnTo>
                  <a:lnTo>
                    <a:pt x="529156" y="529776"/>
                  </a:lnTo>
                  <a:lnTo>
                    <a:pt x="526433" y="525688"/>
                  </a:lnTo>
                  <a:lnTo>
                    <a:pt x="523258" y="521828"/>
                  </a:lnTo>
                  <a:lnTo>
                    <a:pt x="519855" y="518648"/>
                  </a:lnTo>
                  <a:lnTo>
                    <a:pt x="516452" y="515696"/>
                  </a:lnTo>
                  <a:lnTo>
                    <a:pt x="512823" y="513198"/>
                  </a:lnTo>
                  <a:lnTo>
                    <a:pt x="508967" y="510927"/>
                  </a:lnTo>
                  <a:lnTo>
                    <a:pt x="505110" y="509338"/>
                  </a:lnTo>
                  <a:lnTo>
                    <a:pt x="501481" y="507975"/>
                  </a:lnTo>
                  <a:lnTo>
                    <a:pt x="497624" y="507067"/>
                  </a:lnTo>
                  <a:lnTo>
                    <a:pt x="493768" y="506840"/>
                  </a:lnTo>
                  <a:lnTo>
                    <a:pt x="489912" y="506840"/>
                  </a:lnTo>
                  <a:lnTo>
                    <a:pt x="486509" y="507294"/>
                  </a:lnTo>
                  <a:lnTo>
                    <a:pt x="482880" y="507975"/>
                  </a:lnTo>
                  <a:lnTo>
                    <a:pt x="479477" y="509565"/>
                  </a:lnTo>
                  <a:lnTo>
                    <a:pt x="476301" y="511609"/>
                  </a:lnTo>
                  <a:lnTo>
                    <a:pt x="473352" y="513880"/>
                  </a:lnTo>
                  <a:lnTo>
                    <a:pt x="470857" y="516832"/>
                  </a:lnTo>
                  <a:lnTo>
                    <a:pt x="468589" y="519784"/>
                  </a:lnTo>
                  <a:lnTo>
                    <a:pt x="466774" y="523417"/>
                  </a:lnTo>
                  <a:lnTo>
                    <a:pt x="465186" y="527051"/>
                  </a:lnTo>
                  <a:lnTo>
                    <a:pt x="463825" y="531138"/>
                  </a:lnTo>
                  <a:lnTo>
                    <a:pt x="462918" y="535453"/>
                  </a:lnTo>
                  <a:lnTo>
                    <a:pt x="462464" y="539767"/>
                  </a:lnTo>
                  <a:lnTo>
                    <a:pt x="462010" y="544536"/>
                  </a:lnTo>
                  <a:lnTo>
                    <a:pt x="462464" y="549305"/>
                  </a:lnTo>
                  <a:lnTo>
                    <a:pt x="462691" y="554074"/>
                  </a:lnTo>
                  <a:lnTo>
                    <a:pt x="463371" y="559070"/>
                  </a:lnTo>
                  <a:lnTo>
                    <a:pt x="464506" y="564066"/>
                  </a:lnTo>
                  <a:lnTo>
                    <a:pt x="465867" y="569289"/>
                  </a:lnTo>
                  <a:lnTo>
                    <a:pt x="467455" y="574058"/>
                  </a:lnTo>
                  <a:lnTo>
                    <a:pt x="469496" y="579281"/>
                  </a:lnTo>
                  <a:lnTo>
                    <a:pt x="526207" y="858598"/>
                  </a:lnTo>
                  <a:lnTo>
                    <a:pt x="392143" y="734835"/>
                  </a:lnTo>
                  <a:lnTo>
                    <a:pt x="389194" y="732791"/>
                  </a:lnTo>
                  <a:lnTo>
                    <a:pt x="386018" y="731202"/>
                  </a:lnTo>
                  <a:lnTo>
                    <a:pt x="383069" y="730066"/>
                  </a:lnTo>
                  <a:lnTo>
                    <a:pt x="380120" y="729612"/>
                  </a:lnTo>
                  <a:lnTo>
                    <a:pt x="377398" y="729612"/>
                  </a:lnTo>
                  <a:lnTo>
                    <a:pt x="374676" y="730293"/>
                  </a:lnTo>
                  <a:lnTo>
                    <a:pt x="371954" y="731202"/>
                  </a:lnTo>
                  <a:lnTo>
                    <a:pt x="369459" y="732791"/>
                  </a:lnTo>
                  <a:lnTo>
                    <a:pt x="367190" y="734835"/>
                  </a:lnTo>
                  <a:lnTo>
                    <a:pt x="365149" y="737333"/>
                  </a:lnTo>
                  <a:lnTo>
                    <a:pt x="363107" y="740285"/>
                  </a:lnTo>
                  <a:lnTo>
                    <a:pt x="361293" y="743919"/>
                  </a:lnTo>
                  <a:lnTo>
                    <a:pt x="359932" y="747552"/>
                  </a:lnTo>
                  <a:lnTo>
                    <a:pt x="358797" y="751640"/>
                  </a:lnTo>
                  <a:lnTo>
                    <a:pt x="357663" y="756408"/>
                  </a:lnTo>
                  <a:lnTo>
                    <a:pt x="357209" y="761404"/>
                  </a:lnTo>
                  <a:lnTo>
                    <a:pt x="356756" y="766627"/>
                  </a:lnTo>
                  <a:lnTo>
                    <a:pt x="356756" y="772077"/>
                  </a:lnTo>
                  <a:lnTo>
                    <a:pt x="356983" y="777300"/>
                  </a:lnTo>
                  <a:lnTo>
                    <a:pt x="357436" y="782751"/>
                  </a:lnTo>
                  <a:lnTo>
                    <a:pt x="358117" y="788201"/>
                  </a:lnTo>
                  <a:lnTo>
                    <a:pt x="359251" y="793197"/>
                  </a:lnTo>
                  <a:lnTo>
                    <a:pt x="360612" y="798647"/>
                  </a:lnTo>
                  <a:lnTo>
                    <a:pt x="361746" y="803870"/>
                  </a:lnTo>
                  <a:lnTo>
                    <a:pt x="363561" y="808638"/>
                  </a:lnTo>
                  <a:lnTo>
                    <a:pt x="365376" y="813407"/>
                  </a:lnTo>
                  <a:lnTo>
                    <a:pt x="367417" y="817949"/>
                  </a:lnTo>
                  <a:lnTo>
                    <a:pt x="369686" y="822264"/>
                  </a:lnTo>
                  <a:lnTo>
                    <a:pt x="371954" y="826124"/>
                  </a:lnTo>
                  <a:lnTo>
                    <a:pt x="374676" y="829758"/>
                  </a:lnTo>
                  <a:lnTo>
                    <a:pt x="377172" y="832710"/>
                  </a:lnTo>
                  <a:lnTo>
                    <a:pt x="379667" y="835435"/>
                  </a:lnTo>
                  <a:lnTo>
                    <a:pt x="518267" y="953747"/>
                  </a:lnTo>
                  <a:lnTo>
                    <a:pt x="427077" y="1028686"/>
                  </a:lnTo>
                  <a:lnTo>
                    <a:pt x="425489" y="1030276"/>
                  </a:lnTo>
                  <a:lnTo>
                    <a:pt x="424581" y="1032319"/>
                  </a:lnTo>
                  <a:lnTo>
                    <a:pt x="423447" y="1034590"/>
                  </a:lnTo>
                  <a:lnTo>
                    <a:pt x="422994" y="1037315"/>
                  </a:lnTo>
                  <a:lnTo>
                    <a:pt x="422767" y="1040040"/>
                  </a:lnTo>
                  <a:lnTo>
                    <a:pt x="422994" y="1043220"/>
                  </a:lnTo>
                  <a:lnTo>
                    <a:pt x="423447" y="1046399"/>
                  </a:lnTo>
                  <a:lnTo>
                    <a:pt x="423901" y="1050032"/>
                  </a:lnTo>
                  <a:lnTo>
                    <a:pt x="425262" y="1053893"/>
                  </a:lnTo>
                  <a:lnTo>
                    <a:pt x="426623" y="1057753"/>
                  </a:lnTo>
                  <a:lnTo>
                    <a:pt x="427984" y="1061614"/>
                  </a:lnTo>
                  <a:lnTo>
                    <a:pt x="430026" y="1065701"/>
                  </a:lnTo>
                  <a:lnTo>
                    <a:pt x="432521" y="1069789"/>
                  </a:lnTo>
                  <a:lnTo>
                    <a:pt x="435016" y="1073876"/>
                  </a:lnTo>
                  <a:lnTo>
                    <a:pt x="437738" y="1077964"/>
                  </a:lnTo>
                  <a:lnTo>
                    <a:pt x="440914" y="1082052"/>
                  </a:lnTo>
                  <a:lnTo>
                    <a:pt x="444544" y="1085912"/>
                  </a:lnTo>
                  <a:lnTo>
                    <a:pt x="447719" y="1089773"/>
                  </a:lnTo>
                  <a:lnTo>
                    <a:pt x="451349" y="1093179"/>
                  </a:lnTo>
                  <a:lnTo>
                    <a:pt x="454978" y="1096131"/>
                  </a:lnTo>
                  <a:lnTo>
                    <a:pt x="458608" y="1098629"/>
                  </a:lnTo>
                  <a:lnTo>
                    <a:pt x="462010" y="1101354"/>
                  </a:lnTo>
                  <a:lnTo>
                    <a:pt x="465640" y="1103398"/>
                  </a:lnTo>
                  <a:lnTo>
                    <a:pt x="469042" y="1105214"/>
                  </a:lnTo>
                  <a:lnTo>
                    <a:pt x="472672" y="1106577"/>
                  </a:lnTo>
                  <a:lnTo>
                    <a:pt x="475621" y="1107712"/>
                  </a:lnTo>
                  <a:lnTo>
                    <a:pt x="478797" y="1108394"/>
                  </a:lnTo>
                  <a:lnTo>
                    <a:pt x="481746" y="1108621"/>
                  </a:lnTo>
                  <a:lnTo>
                    <a:pt x="484695" y="1108621"/>
                  </a:lnTo>
                  <a:lnTo>
                    <a:pt x="486963" y="1108394"/>
                  </a:lnTo>
                  <a:lnTo>
                    <a:pt x="489231" y="1107485"/>
                  </a:lnTo>
                  <a:lnTo>
                    <a:pt x="491273" y="1106350"/>
                  </a:lnTo>
                  <a:lnTo>
                    <a:pt x="585185" y="1028913"/>
                  </a:lnTo>
                  <a:lnTo>
                    <a:pt x="670478" y="1199001"/>
                  </a:lnTo>
                  <a:lnTo>
                    <a:pt x="672066" y="1202862"/>
                  </a:lnTo>
                  <a:lnTo>
                    <a:pt x="673881" y="1206495"/>
                  </a:lnTo>
                  <a:lnTo>
                    <a:pt x="676149" y="1210129"/>
                  </a:lnTo>
                  <a:lnTo>
                    <a:pt x="678644" y="1213989"/>
                  </a:lnTo>
                  <a:lnTo>
                    <a:pt x="681366" y="1217850"/>
                  </a:lnTo>
                  <a:lnTo>
                    <a:pt x="684769" y="1221483"/>
                  </a:lnTo>
                  <a:lnTo>
                    <a:pt x="688172" y="1225116"/>
                  </a:lnTo>
                  <a:lnTo>
                    <a:pt x="692028" y="1228296"/>
                  </a:lnTo>
                  <a:lnTo>
                    <a:pt x="695884" y="1231702"/>
                  </a:lnTo>
                  <a:lnTo>
                    <a:pt x="699967" y="1234881"/>
                  </a:lnTo>
                  <a:lnTo>
                    <a:pt x="704051" y="1237606"/>
                  </a:lnTo>
                  <a:lnTo>
                    <a:pt x="708361" y="1240331"/>
                  </a:lnTo>
                  <a:lnTo>
                    <a:pt x="712897" y="1242829"/>
                  </a:lnTo>
                  <a:lnTo>
                    <a:pt x="717434" y="1244873"/>
                  </a:lnTo>
                  <a:lnTo>
                    <a:pt x="722198" y="1246917"/>
                  </a:lnTo>
                  <a:lnTo>
                    <a:pt x="726735" y="1248052"/>
                  </a:lnTo>
                  <a:lnTo>
                    <a:pt x="731272" y="1249415"/>
                  </a:lnTo>
                  <a:lnTo>
                    <a:pt x="735808" y="1249869"/>
                  </a:lnTo>
                  <a:lnTo>
                    <a:pt x="739892" y="1250096"/>
                  </a:lnTo>
                  <a:lnTo>
                    <a:pt x="743748" y="1249869"/>
                  </a:lnTo>
                  <a:lnTo>
                    <a:pt x="747377" y="1249188"/>
                  </a:lnTo>
                  <a:lnTo>
                    <a:pt x="750780" y="1248052"/>
                  </a:lnTo>
                  <a:lnTo>
                    <a:pt x="754183" y="1246690"/>
                  </a:lnTo>
                  <a:lnTo>
                    <a:pt x="756905" y="1244873"/>
                  </a:lnTo>
                  <a:lnTo>
                    <a:pt x="759400" y="1242829"/>
                  </a:lnTo>
                  <a:lnTo>
                    <a:pt x="761668" y="1240104"/>
                  </a:lnTo>
                  <a:lnTo>
                    <a:pt x="763256" y="1237379"/>
                  </a:lnTo>
                  <a:lnTo>
                    <a:pt x="764844" y="1233973"/>
                  </a:lnTo>
                  <a:lnTo>
                    <a:pt x="765751" y="1230794"/>
                  </a:lnTo>
                  <a:lnTo>
                    <a:pt x="766205" y="1227160"/>
                  </a:lnTo>
                  <a:lnTo>
                    <a:pt x="766432" y="1223073"/>
                  </a:lnTo>
                  <a:lnTo>
                    <a:pt x="765978" y="1218985"/>
                  </a:lnTo>
                  <a:lnTo>
                    <a:pt x="688172" y="1040495"/>
                  </a:lnTo>
                  <a:lnTo>
                    <a:pt x="924314" y="1204224"/>
                  </a:lnTo>
                  <a:lnTo>
                    <a:pt x="927490" y="1208312"/>
                  </a:lnTo>
                  <a:lnTo>
                    <a:pt x="930892" y="1212172"/>
                  </a:lnTo>
                  <a:lnTo>
                    <a:pt x="934522" y="1215806"/>
                  </a:lnTo>
                  <a:lnTo>
                    <a:pt x="938378" y="1218985"/>
                  </a:lnTo>
                  <a:lnTo>
                    <a:pt x="942461" y="1221710"/>
                  </a:lnTo>
                  <a:lnTo>
                    <a:pt x="946318" y="1224208"/>
                  </a:lnTo>
                  <a:lnTo>
                    <a:pt x="950401" y="1226252"/>
                  </a:lnTo>
                  <a:lnTo>
                    <a:pt x="954484" y="1227841"/>
                  </a:lnTo>
                  <a:lnTo>
                    <a:pt x="958567" y="1229204"/>
                  </a:lnTo>
                  <a:lnTo>
                    <a:pt x="962423" y="1229885"/>
                  </a:lnTo>
                  <a:lnTo>
                    <a:pt x="966506" y="1230112"/>
                  </a:lnTo>
                  <a:lnTo>
                    <a:pt x="970363" y="1230112"/>
                  </a:lnTo>
                  <a:lnTo>
                    <a:pt x="973992" y="1229658"/>
                  </a:lnTo>
                  <a:lnTo>
                    <a:pt x="977622" y="1228750"/>
                  </a:lnTo>
                  <a:lnTo>
                    <a:pt x="980797" y="1227387"/>
                  </a:lnTo>
                  <a:lnTo>
                    <a:pt x="984200" y="1225343"/>
                  </a:lnTo>
                  <a:lnTo>
                    <a:pt x="986922" y="1223073"/>
                  </a:lnTo>
                  <a:lnTo>
                    <a:pt x="989644" y="1220120"/>
                  </a:lnTo>
                  <a:lnTo>
                    <a:pt x="991686" y="1217168"/>
                  </a:lnTo>
                  <a:lnTo>
                    <a:pt x="993501" y="1213762"/>
                  </a:lnTo>
                  <a:lnTo>
                    <a:pt x="994635" y="1210129"/>
                  </a:lnTo>
                  <a:lnTo>
                    <a:pt x="995769" y="1206268"/>
                  </a:lnTo>
                  <a:lnTo>
                    <a:pt x="996223" y="1202181"/>
                  </a:lnTo>
                  <a:lnTo>
                    <a:pt x="996223" y="1198093"/>
                  </a:lnTo>
                  <a:lnTo>
                    <a:pt x="996223" y="1193778"/>
                  </a:lnTo>
                  <a:lnTo>
                    <a:pt x="995542" y="1189464"/>
                  </a:lnTo>
                  <a:lnTo>
                    <a:pt x="994408" y="1184922"/>
                  </a:lnTo>
                  <a:lnTo>
                    <a:pt x="993274" y="1180380"/>
                  </a:lnTo>
                  <a:lnTo>
                    <a:pt x="991459" y="1175838"/>
                  </a:lnTo>
                  <a:lnTo>
                    <a:pt x="989417" y="1171297"/>
                  </a:lnTo>
                  <a:lnTo>
                    <a:pt x="986695" y="1166982"/>
                  </a:lnTo>
                  <a:lnTo>
                    <a:pt x="983973" y="1162440"/>
                  </a:lnTo>
                  <a:lnTo>
                    <a:pt x="757812" y="992352"/>
                  </a:lnTo>
                  <a:lnTo>
                    <a:pt x="760988" y="990763"/>
                  </a:lnTo>
                  <a:lnTo>
                    <a:pt x="1045901" y="1023690"/>
                  </a:lnTo>
                  <a:lnTo>
                    <a:pt x="1050211" y="1024826"/>
                  </a:lnTo>
                  <a:lnTo>
                    <a:pt x="1054294" y="1025734"/>
                  </a:lnTo>
                  <a:lnTo>
                    <a:pt x="1058377" y="1025961"/>
                  </a:lnTo>
                  <a:lnTo>
                    <a:pt x="1062234" y="1025961"/>
                  </a:lnTo>
                  <a:lnTo>
                    <a:pt x="1066090" y="1025280"/>
                  </a:lnTo>
                  <a:lnTo>
                    <a:pt x="1069493" y="1024144"/>
                  </a:lnTo>
                  <a:lnTo>
                    <a:pt x="1072668" y="1022782"/>
                  </a:lnTo>
                  <a:lnTo>
                    <a:pt x="1075617" y="1020965"/>
                  </a:lnTo>
                  <a:lnTo>
                    <a:pt x="1078339" y="1018694"/>
                  </a:lnTo>
                  <a:lnTo>
                    <a:pt x="1080608" y="1016196"/>
                  </a:lnTo>
                  <a:lnTo>
                    <a:pt x="1083103" y="1013244"/>
                  </a:lnTo>
                  <a:lnTo>
                    <a:pt x="1084464" y="1010065"/>
                  </a:lnTo>
                  <a:lnTo>
                    <a:pt x="1086052" y="1006432"/>
                  </a:lnTo>
                  <a:lnTo>
                    <a:pt x="1087186" y="1002344"/>
                  </a:lnTo>
                  <a:lnTo>
                    <a:pt x="1087640" y="998256"/>
                  </a:lnTo>
                  <a:lnTo>
                    <a:pt x="1087867" y="993715"/>
                  </a:lnTo>
                  <a:lnTo>
                    <a:pt x="1087640" y="988946"/>
                  </a:lnTo>
                  <a:lnTo>
                    <a:pt x="1086733" y="984404"/>
                  </a:lnTo>
                  <a:lnTo>
                    <a:pt x="1085825" y="979862"/>
                  </a:lnTo>
                  <a:lnTo>
                    <a:pt x="1084464" y="975548"/>
                  </a:lnTo>
                  <a:lnTo>
                    <a:pt x="1082423" y="970779"/>
                  </a:lnTo>
                  <a:lnTo>
                    <a:pt x="1080381" y="966464"/>
                  </a:lnTo>
                  <a:lnTo>
                    <a:pt x="1077886" y="962150"/>
                  </a:lnTo>
                  <a:lnTo>
                    <a:pt x="1075164" y="958062"/>
                  </a:lnTo>
                  <a:lnTo>
                    <a:pt x="1071988" y="954202"/>
                  </a:lnTo>
                  <a:lnTo>
                    <a:pt x="1068585" y="950568"/>
                  </a:lnTo>
                  <a:lnTo>
                    <a:pt x="1065183" y="947389"/>
                  </a:lnTo>
                  <a:lnTo>
                    <a:pt x="1061553" y="944210"/>
                  </a:lnTo>
                  <a:lnTo>
                    <a:pt x="1057470" y="941485"/>
                  </a:lnTo>
                  <a:lnTo>
                    <a:pt x="1053387" y="938760"/>
                  </a:lnTo>
                  <a:lnTo>
                    <a:pt x="1048850" y="936716"/>
                  </a:lnTo>
                  <a:lnTo>
                    <a:pt x="1044313" y="934899"/>
                  </a:lnTo>
                  <a:lnTo>
                    <a:pt x="860118" y="918549"/>
                  </a:lnTo>
                  <a:lnTo>
                    <a:pt x="1109698" y="731671"/>
                  </a:lnTo>
                  <a:lnTo>
                    <a:pt x="1109551" y="731383"/>
                  </a:lnTo>
                  <a:lnTo>
                    <a:pt x="1187385" y="673553"/>
                  </a:lnTo>
                  <a:lnTo>
                    <a:pt x="1194873" y="687387"/>
                  </a:lnTo>
                  <a:lnTo>
                    <a:pt x="1202362" y="701221"/>
                  </a:lnTo>
                  <a:lnTo>
                    <a:pt x="1209169" y="715055"/>
                  </a:lnTo>
                  <a:lnTo>
                    <a:pt x="1216204" y="728889"/>
                  </a:lnTo>
                  <a:lnTo>
                    <a:pt x="1222558" y="742723"/>
                  </a:lnTo>
                  <a:lnTo>
                    <a:pt x="1228684" y="756783"/>
                  </a:lnTo>
                  <a:lnTo>
                    <a:pt x="1234811" y="770617"/>
                  </a:lnTo>
                  <a:lnTo>
                    <a:pt x="1240484" y="784678"/>
                  </a:lnTo>
                  <a:lnTo>
                    <a:pt x="1245703" y="798512"/>
                  </a:lnTo>
                  <a:lnTo>
                    <a:pt x="1250923" y="812573"/>
                  </a:lnTo>
                  <a:lnTo>
                    <a:pt x="1255688" y="826406"/>
                  </a:lnTo>
                  <a:lnTo>
                    <a:pt x="1260680" y="840467"/>
                  </a:lnTo>
                  <a:lnTo>
                    <a:pt x="1264992" y="854301"/>
                  </a:lnTo>
                  <a:lnTo>
                    <a:pt x="1269076" y="868362"/>
                  </a:lnTo>
                  <a:lnTo>
                    <a:pt x="1272934" y="882196"/>
                  </a:lnTo>
                  <a:lnTo>
                    <a:pt x="1276338" y="896030"/>
                  </a:lnTo>
                  <a:lnTo>
                    <a:pt x="1279515" y="910090"/>
                  </a:lnTo>
                  <a:lnTo>
                    <a:pt x="1282692" y="923924"/>
                  </a:lnTo>
                  <a:lnTo>
                    <a:pt x="1285415" y="937759"/>
                  </a:lnTo>
                  <a:lnTo>
                    <a:pt x="1288138" y="951366"/>
                  </a:lnTo>
                  <a:lnTo>
                    <a:pt x="1290180" y="964973"/>
                  </a:lnTo>
                  <a:lnTo>
                    <a:pt x="1292222" y="978580"/>
                  </a:lnTo>
                  <a:lnTo>
                    <a:pt x="1294038" y="992187"/>
                  </a:lnTo>
                  <a:lnTo>
                    <a:pt x="1295172" y="1005794"/>
                  </a:lnTo>
                  <a:lnTo>
                    <a:pt x="1296534" y="1019175"/>
                  </a:lnTo>
                  <a:lnTo>
                    <a:pt x="1297215" y="1032555"/>
                  </a:lnTo>
                  <a:lnTo>
                    <a:pt x="1298122" y="1045709"/>
                  </a:lnTo>
                  <a:lnTo>
                    <a:pt x="1298349" y="1059089"/>
                  </a:lnTo>
                  <a:lnTo>
                    <a:pt x="1298576" y="1072016"/>
                  </a:lnTo>
                  <a:lnTo>
                    <a:pt x="1298349" y="1085169"/>
                  </a:lnTo>
                  <a:lnTo>
                    <a:pt x="1297669" y="1098096"/>
                  </a:lnTo>
                  <a:lnTo>
                    <a:pt x="1296988" y="1111023"/>
                  </a:lnTo>
                  <a:lnTo>
                    <a:pt x="1296307" y="1123496"/>
                  </a:lnTo>
                  <a:lnTo>
                    <a:pt x="1294945" y="1135969"/>
                  </a:lnTo>
                  <a:lnTo>
                    <a:pt x="1293357" y="1148669"/>
                  </a:lnTo>
                  <a:lnTo>
                    <a:pt x="1291542" y="1160916"/>
                  </a:lnTo>
                  <a:lnTo>
                    <a:pt x="1289499" y="1173162"/>
                  </a:lnTo>
                  <a:lnTo>
                    <a:pt x="1287230" y="1185182"/>
                  </a:lnTo>
                  <a:lnTo>
                    <a:pt x="1284734" y="1197201"/>
                  </a:lnTo>
                  <a:lnTo>
                    <a:pt x="1282011" y="1208994"/>
                  </a:lnTo>
                  <a:lnTo>
                    <a:pt x="1278834" y="1220560"/>
                  </a:lnTo>
                  <a:lnTo>
                    <a:pt x="1275203" y="1231900"/>
                  </a:lnTo>
                  <a:lnTo>
                    <a:pt x="1271573" y="1243239"/>
                  </a:lnTo>
                  <a:lnTo>
                    <a:pt x="1267715" y="1254578"/>
                  </a:lnTo>
                  <a:lnTo>
                    <a:pt x="1263630" y="1265464"/>
                  </a:lnTo>
                  <a:lnTo>
                    <a:pt x="1259092" y="1276350"/>
                  </a:lnTo>
                  <a:lnTo>
                    <a:pt x="1254553" y="1287009"/>
                  </a:lnTo>
                  <a:lnTo>
                    <a:pt x="1249334" y="1297441"/>
                  </a:lnTo>
                  <a:lnTo>
                    <a:pt x="1244342" y="1307646"/>
                  </a:lnTo>
                  <a:lnTo>
                    <a:pt x="1238669" y="1317625"/>
                  </a:lnTo>
                  <a:lnTo>
                    <a:pt x="1232996" y="1327603"/>
                  </a:lnTo>
                  <a:lnTo>
                    <a:pt x="1226869" y="1337128"/>
                  </a:lnTo>
                  <a:lnTo>
                    <a:pt x="1220515" y="1346653"/>
                  </a:lnTo>
                  <a:lnTo>
                    <a:pt x="1214161" y="1355951"/>
                  </a:lnTo>
                  <a:lnTo>
                    <a:pt x="1207127" y="1365023"/>
                  </a:lnTo>
                  <a:lnTo>
                    <a:pt x="1200092" y="1373868"/>
                  </a:lnTo>
                  <a:lnTo>
                    <a:pt x="1192604" y="1382259"/>
                  </a:lnTo>
                  <a:lnTo>
                    <a:pt x="1184889" y="1390650"/>
                  </a:lnTo>
                  <a:lnTo>
                    <a:pt x="1177173" y="1398587"/>
                  </a:lnTo>
                  <a:lnTo>
                    <a:pt x="1169004" y="1406525"/>
                  </a:lnTo>
                  <a:lnTo>
                    <a:pt x="1160381" y="1414235"/>
                  </a:lnTo>
                  <a:lnTo>
                    <a:pt x="1151531" y="1421493"/>
                  </a:lnTo>
                  <a:lnTo>
                    <a:pt x="1142681" y="1428523"/>
                  </a:lnTo>
                  <a:lnTo>
                    <a:pt x="1133377" y="1435553"/>
                  </a:lnTo>
                  <a:lnTo>
                    <a:pt x="1122939" y="1442584"/>
                  </a:lnTo>
                  <a:lnTo>
                    <a:pt x="1112501" y="1449387"/>
                  </a:lnTo>
                  <a:lnTo>
                    <a:pt x="1101381" y="1455737"/>
                  </a:lnTo>
                  <a:lnTo>
                    <a:pt x="1090489" y="1461634"/>
                  </a:lnTo>
                  <a:lnTo>
                    <a:pt x="1079143" y="1467076"/>
                  </a:lnTo>
                  <a:lnTo>
                    <a:pt x="1067797" y="1472293"/>
                  </a:lnTo>
                  <a:lnTo>
                    <a:pt x="1055997" y="1477282"/>
                  </a:lnTo>
                  <a:lnTo>
                    <a:pt x="1044651" y="1481591"/>
                  </a:lnTo>
                  <a:lnTo>
                    <a:pt x="1032624" y="1485446"/>
                  </a:lnTo>
                  <a:lnTo>
                    <a:pt x="1020597" y="1488848"/>
                  </a:lnTo>
                  <a:lnTo>
                    <a:pt x="1008571" y="1492023"/>
                  </a:lnTo>
                  <a:lnTo>
                    <a:pt x="996090" y="1494744"/>
                  </a:lnTo>
                  <a:lnTo>
                    <a:pt x="983609" y="1497239"/>
                  </a:lnTo>
                  <a:lnTo>
                    <a:pt x="971129" y="1499280"/>
                  </a:lnTo>
                  <a:lnTo>
                    <a:pt x="958648" y="1500641"/>
                  </a:lnTo>
                  <a:lnTo>
                    <a:pt x="945713" y="1502001"/>
                  </a:lnTo>
                  <a:lnTo>
                    <a:pt x="933006" y="1502682"/>
                  </a:lnTo>
                  <a:lnTo>
                    <a:pt x="919844" y="1503362"/>
                  </a:lnTo>
                  <a:lnTo>
                    <a:pt x="906910" y="1503362"/>
                  </a:lnTo>
                  <a:lnTo>
                    <a:pt x="893748" y="1502909"/>
                  </a:lnTo>
                  <a:lnTo>
                    <a:pt x="880587" y="1502228"/>
                  </a:lnTo>
                  <a:lnTo>
                    <a:pt x="867199" y="1501321"/>
                  </a:lnTo>
                  <a:lnTo>
                    <a:pt x="853810" y="1499960"/>
                  </a:lnTo>
                  <a:lnTo>
                    <a:pt x="840195" y="1498146"/>
                  </a:lnTo>
                  <a:lnTo>
                    <a:pt x="827033" y="1496105"/>
                  </a:lnTo>
                  <a:lnTo>
                    <a:pt x="813418" y="1493610"/>
                  </a:lnTo>
                  <a:lnTo>
                    <a:pt x="799803" y="1490662"/>
                  </a:lnTo>
                  <a:lnTo>
                    <a:pt x="786188" y="1487487"/>
                  </a:lnTo>
                  <a:lnTo>
                    <a:pt x="772799" y="1483859"/>
                  </a:lnTo>
                  <a:lnTo>
                    <a:pt x="759184" y="1480003"/>
                  </a:lnTo>
                  <a:lnTo>
                    <a:pt x="745342" y="1475694"/>
                  </a:lnTo>
                  <a:lnTo>
                    <a:pt x="731726" y="1470932"/>
                  </a:lnTo>
                  <a:lnTo>
                    <a:pt x="718111" y="1466169"/>
                  </a:lnTo>
                  <a:lnTo>
                    <a:pt x="704269" y="1460726"/>
                  </a:lnTo>
                  <a:lnTo>
                    <a:pt x="690881" y="1455057"/>
                  </a:lnTo>
                  <a:lnTo>
                    <a:pt x="677265" y="1449387"/>
                  </a:lnTo>
                  <a:lnTo>
                    <a:pt x="663650" y="1442810"/>
                  </a:lnTo>
                  <a:lnTo>
                    <a:pt x="650035" y="1436234"/>
                  </a:lnTo>
                  <a:lnTo>
                    <a:pt x="636419" y="1429203"/>
                  </a:lnTo>
                  <a:lnTo>
                    <a:pt x="623031" y="1422173"/>
                  </a:lnTo>
                  <a:lnTo>
                    <a:pt x="609643" y="1414462"/>
                  </a:lnTo>
                  <a:lnTo>
                    <a:pt x="596254" y="1406525"/>
                  </a:lnTo>
                  <a:lnTo>
                    <a:pt x="583093" y="1398134"/>
                  </a:lnTo>
                  <a:lnTo>
                    <a:pt x="569705" y="1389743"/>
                  </a:lnTo>
                  <a:lnTo>
                    <a:pt x="556316" y="1380671"/>
                  </a:lnTo>
                  <a:lnTo>
                    <a:pt x="543382" y="1371373"/>
                  </a:lnTo>
                  <a:lnTo>
                    <a:pt x="530220" y="1361848"/>
                  </a:lnTo>
                  <a:lnTo>
                    <a:pt x="517513" y="1352096"/>
                  </a:lnTo>
                  <a:lnTo>
                    <a:pt x="504578" y="1341891"/>
                  </a:lnTo>
                  <a:lnTo>
                    <a:pt x="491870" y="1331232"/>
                  </a:lnTo>
                  <a:lnTo>
                    <a:pt x="479390" y="1320573"/>
                  </a:lnTo>
                  <a:lnTo>
                    <a:pt x="466682" y="1309460"/>
                  </a:lnTo>
                  <a:lnTo>
                    <a:pt x="454428" y="1298121"/>
                  </a:lnTo>
                  <a:lnTo>
                    <a:pt x="442175" y="1286555"/>
                  </a:lnTo>
                  <a:lnTo>
                    <a:pt x="430148" y="1274535"/>
                  </a:lnTo>
                  <a:lnTo>
                    <a:pt x="418121" y="1262289"/>
                  </a:lnTo>
                  <a:lnTo>
                    <a:pt x="406321" y="1249589"/>
                  </a:lnTo>
                  <a:lnTo>
                    <a:pt x="394748" y="1236889"/>
                  </a:lnTo>
                  <a:lnTo>
                    <a:pt x="383402" y="1223509"/>
                  </a:lnTo>
                  <a:lnTo>
                    <a:pt x="372056" y="1210355"/>
                  </a:lnTo>
                  <a:lnTo>
                    <a:pt x="360937" y="1196521"/>
                  </a:lnTo>
                  <a:lnTo>
                    <a:pt x="350045" y="1182687"/>
                  </a:lnTo>
                  <a:lnTo>
                    <a:pt x="339152" y="1168173"/>
                  </a:lnTo>
                  <a:lnTo>
                    <a:pt x="328714" y="1153659"/>
                  </a:lnTo>
                  <a:lnTo>
                    <a:pt x="318276" y="1139144"/>
                  </a:lnTo>
                  <a:lnTo>
                    <a:pt x="308291" y="1124176"/>
                  </a:lnTo>
                  <a:lnTo>
                    <a:pt x="298760" y="1109209"/>
                  </a:lnTo>
                  <a:lnTo>
                    <a:pt x="289230" y="1094241"/>
                  </a:lnTo>
                  <a:lnTo>
                    <a:pt x="280380" y="1079273"/>
                  </a:lnTo>
                  <a:lnTo>
                    <a:pt x="271757" y="1064078"/>
                  </a:lnTo>
                  <a:lnTo>
                    <a:pt x="263588" y="1048657"/>
                  </a:lnTo>
                  <a:lnTo>
                    <a:pt x="255191" y="1033689"/>
                  </a:lnTo>
                  <a:lnTo>
                    <a:pt x="247703" y="1018268"/>
                  </a:lnTo>
                  <a:lnTo>
                    <a:pt x="240215" y="1003073"/>
                  </a:lnTo>
                  <a:lnTo>
                    <a:pt x="233180" y="987651"/>
                  </a:lnTo>
                  <a:lnTo>
                    <a:pt x="226599" y="972230"/>
                  </a:lnTo>
                  <a:lnTo>
                    <a:pt x="220246" y="956809"/>
                  </a:lnTo>
                  <a:lnTo>
                    <a:pt x="214119" y="941614"/>
                  </a:lnTo>
                  <a:lnTo>
                    <a:pt x="208219" y="925965"/>
                  </a:lnTo>
                  <a:lnTo>
                    <a:pt x="202773" y="910544"/>
                  </a:lnTo>
                  <a:lnTo>
                    <a:pt x="197780" y="895123"/>
                  </a:lnTo>
                  <a:lnTo>
                    <a:pt x="193015" y="879928"/>
                  </a:lnTo>
                  <a:lnTo>
                    <a:pt x="188477" y="864280"/>
                  </a:lnTo>
                  <a:lnTo>
                    <a:pt x="184392" y="848858"/>
                  </a:lnTo>
                  <a:lnTo>
                    <a:pt x="180534" y="833437"/>
                  </a:lnTo>
                  <a:lnTo>
                    <a:pt x="177130" y="818469"/>
                  </a:lnTo>
                  <a:lnTo>
                    <a:pt x="174180" y="803048"/>
                  </a:lnTo>
                  <a:lnTo>
                    <a:pt x="171004" y="788080"/>
                  </a:lnTo>
                  <a:lnTo>
                    <a:pt x="168734" y="772885"/>
                  </a:lnTo>
                  <a:lnTo>
                    <a:pt x="166465" y="757690"/>
                  </a:lnTo>
                  <a:lnTo>
                    <a:pt x="164650" y="742723"/>
                  </a:lnTo>
                  <a:lnTo>
                    <a:pt x="163061" y="727755"/>
                  </a:lnTo>
                  <a:lnTo>
                    <a:pt x="161927" y="713014"/>
                  </a:lnTo>
                  <a:lnTo>
                    <a:pt x="161019" y="698499"/>
                  </a:lnTo>
                  <a:lnTo>
                    <a:pt x="160565" y="683532"/>
                  </a:lnTo>
                  <a:lnTo>
                    <a:pt x="160338" y="669244"/>
                  </a:lnTo>
                  <a:lnTo>
                    <a:pt x="160338" y="654730"/>
                  </a:lnTo>
                  <a:lnTo>
                    <a:pt x="160792" y="640669"/>
                  </a:lnTo>
                  <a:lnTo>
                    <a:pt x="161473" y="626155"/>
                  </a:lnTo>
                  <a:lnTo>
                    <a:pt x="162607" y="612321"/>
                  </a:lnTo>
                  <a:lnTo>
                    <a:pt x="164196" y="598260"/>
                  </a:lnTo>
                  <a:lnTo>
                    <a:pt x="166011" y="584880"/>
                  </a:lnTo>
                  <a:lnTo>
                    <a:pt x="168053" y="571273"/>
                  </a:lnTo>
                  <a:lnTo>
                    <a:pt x="170323" y="557665"/>
                  </a:lnTo>
                  <a:lnTo>
                    <a:pt x="173046" y="544285"/>
                  </a:lnTo>
                  <a:lnTo>
                    <a:pt x="175996" y="531358"/>
                  </a:lnTo>
                  <a:lnTo>
                    <a:pt x="179400" y="518432"/>
                  </a:lnTo>
                  <a:lnTo>
                    <a:pt x="183030" y="505732"/>
                  </a:lnTo>
                  <a:lnTo>
                    <a:pt x="187115" y="493258"/>
                  </a:lnTo>
                  <a:lnTo>
                    <a:pt x="191426" y="480785"/>
                  </a:lnTo>
                  <a:lnTo>
                    <a:pt x="196192" y="468765"/>
                  </a:lnTo>
                  <a:lnTo>
                    <a:pt x="200957" y="456746"/>
                  </a:lnTo>
                  <a:lnTo>
                    <a:pt x="206403" y="445407"/>
                  </a:lnTo>
                  <a:lnTo>
                    <a:pt x="212076" y="433840"/>
                  </a:lnTo>
                  <a:lnTo>
                    <a:pt x="217976" y="422501"/>
                  </a:lnTo>
                  <a:lnTo>
                    <a:pt x="224330" y="411842"/>
                  </a:lnTo>
                  <a:lnTo>
                    <a:pt x="230911" y="400957"/>
                  </a:lnTo>
                  <a:lnTo>
                    <a:pt x="237945" y="390524"/>
                  </a:lnTo>
                  <a:lnTo>
                    <a:pt x="244980" y="380319"/>
                  </a:lnTo>
                  <a:lnTo>
                    <a:pt x="252695" y="370340"/>
                  </a:lnTo>
                  <a:lnTo>
                    <a:pt x="260638" y="360589"/>
                  </a:lnTo>
                  <a:lnTo>
                    <a:pt x="268807" y="351290"/>
                  </a:lnTo>
                  <a:lnTo>
                    <a:pt x="277657" y="342219"/>
                  </a:lnTo>
                  <a:lnTo>
                    <a:pt x="286507" y="333374"/>
                  </a:lnTo>
                  <a:lnTo>
                    <a:pt x="295810" y="324983"/>
                  </a:lnTo>
                  <a:lnTo>
                    <a:pt x="305114" y="316819"/>
                  </a:lnTo>
                  <a:lnTo>
                    <a:pt x="315099" y="308882"/>
                  </a:lnTo>
                  <a:lnTo>
                    <a:pt x="325537" y="301171"/>
                  </a:lnTo>
                  <a:lnTo>
                    <a:pt x="334614" y="294821"/>
                  </a:lnTo>
                  <a:lnTo>
                    <a:pt x="343918" y="288924"/>
                  </a:lnTo>
                  <a:lnTo>
                    <a:pt x="353675" y="283255"/>
                  </a:lnTo>
                  <a:lnTo>
                    <a:pt x="362979" y="278039"/>
                  </a:lnTo>
                  <a:lnTo>
                    <a:pt x="372964" y="272823"/>
                  </a:lnTo>
                  <a:lnTo>
                    <a:pt x="382948" y="268060"/>
                  </a:lnTo>
                  <a:lnTo>
                    <a:pt x="392933" y="263524"/>
                  </a:lnTo>
                  <a:lnTo>
                    <a:pt x="403371" y="259442"/>
                  </a:lnTo>
                  <a:lnTo>
                    <a:pt x="413583" y="255587"/>
                  </a:lnTo>
                  <a:lnTo>
                    <a:pt x="424021" y="252185"/>
                  </a:lnTo>
                  <a:lnTo>
                    <a:pt x="434459" y="248783"/>
                  </a:lnTo>
                  <a:lnTo>
                    <a:pt x="445352" y="246062"/>
                  </a:lnTo>
                  <a:lnTo>
                    <a:pt x="456017" y="243340"/>
                  </a:lnTo>
                  <a:lnTo>
                    <a:pt x="466909" y="241073"/>
                  </a:lnTo>
                  <a:lnTo>
                    <a:pt x="478028" y="239032"/>
                  </a:lnTo>
                  <a:lnTo>
                    <a:pt x="488920" y="237444"/>
                  </a:lnTo>
                  <a:lnTo>
                    <a:pt x="500267" y="236083"/>
                  </a:lnTo>
                  <a:lnTo>
                    <a:pt x="511613" y="234949"/>
                  </a:lnTo>
                  <a:lnTo>
                    <a:pt x="522732" y="234269"/>
                  </a:lnTo>
                  <a:lnTo>
                    <a:pt x="534078" y="233589"/>
                  </a:lnTo>
                  <a:lnTo>
                    <a:pt x="545651" y="233362"/>
                  </a:lnTo>
                  <a:close/>
                  <a:moveTo>
                    <a:pt x="1471613" y="153987"/>
                  </a:moveTo>
                  <a:lnTo>
                    <a:pt x="1475922" y="153987"/>
                  </a:lnTo>
                  <a:lnTo>
                    <a:pt x="1481819" y="154667"/>
                  </a:lnTo>
                  <a:lnTo>
                    <a:pt x="1488849" y="155799"/>
                  </a:lnTo>
                  <a:lnTo>
                    <a:pt x="1497240" y="157839"/>
                  </a:lnTo>
                  <a:lnTo>
                    <a:pt x="1506538" y="160557"/>
                  </a:lnTo>
                  <a:lnTo>
                    <a:pt x="1511301" y="162143"/>
                  </a:lnTo>
                  <a:lnTo>
                    <a:pt x="1516517" y="164182"/>
                  </a:lnTo>
                  <a:lnTo>
                    <a:pt x="1521733" y="166222"/>
                  </a:lnTo>
                  <a:lnTo>
                    <a:pt x="1527176" y="168714"/>
                  </a:lnTo>
                  <a:lnTo>
                    <a:pt x="1532846" y="171433"/>
                  </a:lnTo>
                  <a:lnTo>
                    <a:pt x="1538515" y="174605"/>
                  </a:lnTo>
                  <a:lnTo>
                    <a:pt x="1544185" y="177550"/>
                  </a:lnTo>
                  <a:lnTo>
                    <a:pt x="1549628" y="181175"/>
                  </a:lnTo>
                  <a:lnTo>
                    <a:pt x="1555524" y="185027"/>
                  </a:lnTo>
                  <a:lnTo>
                    <a:pt x="1561194" y="189105"/>
                  </a:lnTo>
                  <a:lnTo>
                    <a:pt x="1567090" y="193636"/>
                  </a:lnTo>
                  <a:lnTo>
                    <a:pt x="1572760" y="198394"/>
                  </a:lnTo>
                  <a:lnTo>
                    <a:pt x="1578430" y="203379"/>
                  </a:lnTo>
                  <a:lnTo>
                    <a:pt x="1583646" y="209043"/>
                  </a:lnTo>
                  <a:lnTo>
                    <a:pt x="1589315" y="214934"/>
                  </a:lnTo>
                  <a:lnTo>
                    <a:pt x="1594531" y="221051"/>
                  </a:lnTo>
                  <a:lnTo>
                    <a:pt x="1599521" y="227622"/>
                  </a:lnTo>
                  <a:lnTo>
                    <a:pt x="1604737" y="234645"/>
                  </a:lnTo>
                  <a:lnTo>
                    <a:pt x="1609273" y="241669"/>
                  </a:lnTo>
                  <a:lnTo>
                    <a:pt x="1613582" y="248919"/>
                  </a:lnTo>
                  <a:lnTo>
                    <a:pt x="1617437" y="256396"/>
                  </a:lnTo>
                  <a:lnTo>
                    <a:pt x="1621065" y="263420"/>
                  </a:lnTo>
                  <a:lnTo>
                    <a:pt x="1624240" y="270670"/>
                  </a:lnTo>
                  <a:lnTo>
                    <a:pt x="1626962" y="277467"/>
                  </a:lnTo>
                  <a:lnTo>
                    <a:pt x="1629230" y="284717"/>
                  </a:lnTo>
                  <a:lnTo>
                    <a:pt x="1631271" y="291514"/>
                  </a:lnTo>
                  <a:lnTo>
                    <a:pt x="1633085" y="298538"/>
                  </a:lnTo>
                  <a:lnTo>
                    <a:pt x="1634673" y="305108"/>
                  </a:lnTo>
                  <a:lnTo>
                    <a:pt x="1636033" y="311905"/>
                  </a:lnTo>
                  <a:lnTo>
                    <a:pt x="1636714" y="318249"/>
                  </a:lnTo>
                  <a:lnTo>
                    <a:pt x="1637394" y="324593"/>
                  </a:lnTo>
                  <a:lnTo>
                    <a:pt x="1638074" y="330711"/>
                  </a:lnTo>
                  <a:lnTo>
                    <a:pt x="1638301" y="336601"/>
                  </a:lnTo>
                  <a:lnTo>
                    <a:pt x="1638301" y="342492"/>
                  </a:lnTo>
                  <a:lnTo>
                    <a:pt x="1638301" y="347930"/>
                  </a:lnTo>
                  <a:lnTo>
                    <a:pt x="1638074" y="352914"/>
                  </a:lnTo>
                  <a:lnTo>
                    <a:pt x="1637167" y="362657"/>
                  </a:lnTo>
                  <a:lnTo>
                    <a:pt x="1636033" y="371040"/>
                  </a:lnTo>
                  <a:lnTo>
                    <a:pt x="1634673" y="378290"/>
                  </a:lnTo>
                  <a:lnTo>
                    <a:pt x="1632858" y="383954"/>
                  </a:lnTo>
                  <a:lnTo>
                    <a:pt x="1631271" y="387806"/>
                  </a:lnTo>
                  <a:lnTo>
                    <a:pt x="1630817" y="388939"/>
                  </a:lnTo>
                  <a:lnTo>
                    <a:pt x="1630137" y="390072"/>
                  </a:lnTo>
                  <a:lnTo>
                    <a:pt x="1629457" y="390525"/>
                  </a:lnTo>
                  <a:lnTo>
                    <a:pt x="1629003" y="390298"/>
                  </a:lnTo>
                  <a:lnTo>
                    <a:pt x="1628549" y="390072"/>
                  </a:lnTo>
                  <a:lnTo>
                    <a:pt x="1628323" y="389619"/>
                  </a:lnTo>
                  <a:lnTo>
                    <a:pt x="1628096" y="386900"/>
                  </a:lnTo>
                  <a:lnTo>
                    <a:pt x="1627869" y="377157"/>
                  </a:lnTo>
                  <a:lnTo>
                    <a:pt x="1627869" y="370360"/>
                  </a:lnTo>
                  <a:lnTo>
                    <a:pt x="1627415" y="362430"/>
                  </a:lnTo>
                  <a:lnTo>
                    <a:pt x="1626962" y="353141"/>
                  </a:lnTo>
                  <a:lnTo>
                    <a:pt x="1626055" y="343172"/>
                  </a:lnTo>
                  <a:lnTo>
                    <a:pt x="1624694" y="332297"/>
                  </a:lnTo>
                  <a:lnTo>
                    <a:pt x="1622653" y="320742"/>
                  </a:lnTo>
                  <a:lnTo>
                    <a:pt x="1621292" y="314851"/>
                  </a:lnTo>
                  <a:lnTo>
                    <a:pt x="1619932" y="308733"/>
                  </a:lnTo>
                  <a:lnTo>
                    <a:pt x="1618117" y="302616"/>
                  </a:lnTo>
                  <a:lnTo>
                    <a:pt x="1616076" y="296272"/>
                  </a:lnTo>
                  <a:lnTo>
                    <a:pt x="1614035" y="289928"/>
                  </a:lnTo>
                  <a:lnTo>
                    <a:pt x="1611314" y="283358"/>
                  </a:lnTo>
                  <a:lnTo>
                    <a:pt x="1608592" y="277014"/>
                  </a:lnTo>
                  <a:lnTo>
                    <a:pt x="1605417" y="270443"/>
                  </a:lnTo>
                  <a:lnTo>
                    <a:pt x="1602242" y="264099"/>
                  </a:lnTo>
                  <a:lnTo>
                    <a:pt x="1598614" y="257302"/>
                  </a:lnTo>
                  <a:lnTo>
                    <a:pt x="1594531" y="250958"/>
                  </a:lnTo>
                  <a:lnTo>
                    <a:pt x="1590223" y="244614"/>
                  </a:lnTo>
                  <a:lnTo>
                    <a:pt x="1585687" y="238271"/>
                  </a:lnTo>
                  <a:lnTo>
                    <a:pt x="1581151" y="232153"/>
                  </a:lnTo>
                  <a:lnTo>
                    <a:pt x="1576615" y="226262"/>
                  </a:lnTo>
                  <a:lnTo>
                    <a:pt x="1571626" y="220825"/>
                  </a:lnTo>
                  <a:lnTo>
                    <a:pt x="1566864" y="215614"/>
                  </a:lnTo>
                  <a:lnTo>
                    <a:pt x="1561647" y="210856"/>
                  </a:lnTo>
                  <a:lnTo>
                    <a:pt x="1556658" y="205871"/>
                  </a:lnTo>
                  <a:lnTo>
                    <a:pt x="1551442" y="201566"/>
                  </a:lnTo>
                  <a:lnTo>
                    <a:pt x="1546453" y="197488"/>
                  </a:lnTo>
                  <a:lnTo>
                    <a:pt x="1541237" y="193636"/>
                  </a:lnTo>
                  <a:lnTo>
                    <a:pt x="1536247" y="190011"/>
                  </a:lnTo>
                  <a:lnTo>
                    <a:pt x="1531031" y="186839"/>
                  </a:lnTo>
                  <a:lnTo>
                    <a:pt x="1521053" y="180722"/>
                  </a:lnTo>
                  <a:lnTo>
                    <a:pt x="1511301" y="175284"/>
                  </a:lnTo>
                  <a:lnTo>
                    <a:pt x="1502456" y="170980"/>
                  </a:lnTo>
                  <a:lnTo>
                    <a:pt x="1494292" y="167128"/>
                  </a:lnTo>
                  <a:lnTo>
                    <a:pt x="1486808" y="163729"/>
                  </a:lnTo>
                  <a:lnTo>
                    <a:pt x="1480458" y="161237"/>
                  </a:lnTo>
                  <a:lnTo>
                    <a:pt x="1475015" y="159198"/>
                  </a:lnTo>
                  <a:lnTo>
                    <a:pt x="1471386" y="157612"/>
                  </a:lnTo>
                  <a:lnTo>
                    <a:pt x="1469119" y="156253"/>
                  </a:lnTo>
                  <a:lnTo>
                    <a:pt x="1468665" y="155799"/>
                  </a:lnTo>
                  <a:lnTo>
                    <a:pt x="1468438" y="155346"/>
                  </a:lnTo>
                  <a:lnTo>
                    <a:pt x="1468665" y="154893"/>
                  </a:lnTo>
                  <a:lnTo>
                    <a:pt x="1469119" y="154667"/>
                  </a:lnTo>
                  <a:lnTo>
                    <a:pt x="1470253" y="154213"/>
                  </a:lnTo>
                  <a:lnTo>
                    <a:pt x="1471613" y="153987"/>
                  </a:lnTo>
                  <a:close/>
                  <a:moveTo>
                    <a:pt x="1488832" y="74612"/>
                  </a:moveTo>
                  <a:lnTo>
                    <a:pt x="1491542" y="74612"/>
                  </a:lnTo>
                  <a:lnTo>
                    <a:pt x="1494705" y="74839"/>
                  </a:lnTo>
                  <a:lnTo>
                    <a:pt x="1498546" y="75066"/>
                  </a:lnTo>
                  <a:lnTo>
                    <a:pt x="1502838" y="75519"/>
                  </a:lnTo>
                  <a:lnTo>
                    <a:pt x="1507356" y="76426"/>
                  </a:lnTo>
                  <a:lnTo>
                    <a:pt x="1512552" y="77107"/>
                  </a:lnTo>
                  <a:lnTo>
                    <a:pt x="1518200" y="78467"/>
                  </a:lnTo>
                  <a:lnTo>
                    <a:pt x="1524074" y="80055"/>
                  </a:lnTo>
                  <a:lnTo>
                    <a:pt x="1530400" y="81642"/>
                  </a:lnTo>
                  <a:lnTo>
                    <a:pt x="1536951" y="83910"/>
                  </a:lnTo>
                  <a:lnTo>
                    <a:pt x="1543954" y="86178"/>
                  </a:lnTo>
                  <a:lnTo>
                    <a:pt x="1550732" y="88673"/>
                  </a:lnTo>
                  <a:lnTo>
                    <a:pt x="1558187" y="91848"/>
                  </a:lnTo>
                  <a:lnTo>
                    <a:pt x="1565642" y="95023"/>
                  </a:lnTo>
                  <a:lnTo>
                    <a:pt x="1573097" y="98878"/>
                  </a:lnTo>
                  <a:lnTo>
                    <a:pt x="1581004" y="102960"/>
                  </a:lnTo>
                  <a:lnTo>
                    <a:pt x="1588911" y="107496"/>
                  </a:lnTo>
                  <a:lnTo>
                    <a:pt x="1596818" y="112485"/>
                  </a:lnTo>
                  <a:lnTo>
                    <a:pt x="1604725" y="117928"/>
                  </a:lnTo>
                  <a:lnTo>
                    <a:pt x="1612632" y="123371"/>
                  </a:lnTo>
                  <a:lnTo>
                    <a:pt x="1620539" y="129721"/>
                  </a:lnTo>
                  <a:lnTo>
                    <a:pt x="1628446" y="136298"/>
                  </a:lnTo>
                  <a:lnTo>
                    <a:pt x="1636127" y="143328"/>
                  </a:lnTo>
                  <a:lnTo>
                    <a:pt x="1643808" y="151039"/>
                  </a:lnTo>
                  <a:lnTo>
                    <a:pt x="1651489" y="159203"/>
                  </a:lnTo>
                  <a:lnTo>
                    <a:pt x="1658493" y="168048"/>
                  </a:lnTo>
                  <a:lnTo>
                    <a:pt x="1665722" y="177119"/>
                  </a:lnTo>
                  <a:lnTo>
                    <a:pt x="1672499" y="186871"/>
                  </a:lnTo>
                  <a:lnTo>
                    <a:pt x="1679051" y="196623"/>
                  </a:lnTo>
                  <a:lnTo>
                    <a:pt x="1685150" y="206601"/>
                  </a:lnTo>
                  <a:lnTo>
                    <a:pt x="1690346" y="216580"/>
                  </a:lnTo>
                  <a:lnTo>
                    <a:pt x="1695316" y="226559"/>
                  </a:lnTo>
                  <a:lnTo>
                    <a:pt x="1699609" y="236537"/>
                  </a:lnTo>
                  <a:lnTo>
                    <a:pt x="1703449" y="246516"/>
                  </a:lnTo>
                  <a:lnTo>
                    <a:pt x="1706838" y="256268"/>
                  </a:lnTo>
                  <a:lnTo>
                    <a:pt x="1709549" y="266019"/>
                  </a:lnTo>
                  <a:lnTo>
                    <a:pt x="1712034" y="275544"/>
                  </a:lnTo>
                  <a:lnTo>
                    <a:pt x="1714067" y="284616"/>
                  </a:lnTo>
                  <a:lnTo>
                    <a:pt x="1715649" y="293914"/>
                  </a:lnTo>
                  <a:lnTo>
                    <a:pt x="1717004" y="302759"/>
                  </a:lnTo>
                  <a:lnTo>
                    <a:pt x="1717908" y="311830"/>
                  </a:lnTo>
                  <a:lnTo>
                    <a:pt x="1718811" y="320221"/>
                  </a:lnTo>
                  <a:lnTo>
                    <a:pt x="1719037" y="328385"/>
                  </a:lnTo>
                  <a:lnTo>
                    <a:pt x="1719263" y="336323"/>
                  </a:lnTo>
                  <a:lnTo>
                    <a:pt x="1719037" y="344034"/>
                  </a:lnTo>
                  <a:lnTo>
                    <a:pt x="1718811" y="351291"/>
                  </a:lnTo>
                  <a:lnTo>
                    <a:pt x="1718134" y="358094"/>
                  </a:lnTo>
                  <a:lnTo>
                    <a:pt x="1717682" y="364444"/>
                  </a:lnTo>
                  <a:lnTo>
                    <a:pt x="1717004" y="370794"/>
                  </a:lnTo>
                  <a:lnTo>
                    <a:pt x="1715875" y="376237"/>
                  </a:lnTo>
                  <a:lnTo>
                    <a:pt x="1714971" y="381453"/>
                  </a:lnTo>
                  <a:lnTo>
                    <a:pt x="1713841" y="385989"/>
                  </a:lnTo>
                  <a:lnTo>
                    <a:pt x="1712938" y="390298"/>
                  </a:lnTo>
                  <a:lnTo>
                    <a:pt x="1711808" y="393927"/>
                  </a:lnTo>
                  <a:lnTo>
                    <a:pt x="1710904" y="397102"/>
                  </a:lnTo>
                  <a:lnTo>
                    <a:pt x="1709775" y="399596"/>
                  </a:lnTo>
                  <a:lnTo>
                    <a:pt x="1708871" y="401411"/>
                  </a:lnTo>
                  <a:lnTo>
                    <a:pt x="1707742" y="402771"/>
                  </a:lnTo>
                  <a:lnTo>
                    <a:pt x="1707064" y="403225"/>
                  </a:lnTo>
                  <a:lnTo>
                    <a:pt x="1706838" y="403225"/>
                  </a:lnTo>
                  <a:lnTo>
                    <a:pt x="1706160" y="403225"/>
                  </a:lnTo>
                  <a:lnTo>
                    <a:pt x="1705708" y="402771"/>
                  </a:lnTo>
                  <a:lnTo>
                    <a:pt x="1705483" y="401864"/>
                  </a:lnTo>
                  <a:lnTo>
                    <a:pt x="1705257" y="400277"/>
                  </a:lnTo>
                  <a:lnTo>
                    <a:pt x="1705031" y="398236"/>
                  </a:lnTo>
                  <a:lnTo>
                    <a:pt x="1704805" y="392339"/>
                  </a:lnTo>
                  <a:lnTo>
                    <a:pt x="1704805" y="384855"/>
                  </a:lnTo>
                  <a:lnTo>
                    <a:pt x="1704353" y="375330"/>
                  </a:lnTo>
                  <a:lnTo>
                    <a:pt x="1704127" y="363991"/>
                  </a:lnTo>
                  <a:lnTo>
                    <a:pt x="1703449" y="351518"/>
                  </a:lnTo>
                  <a:lnTo>
                    <a:pt x="1702094" y="337457"/>
                  </a:lnTo>
                  <a:lnTo>
                    <a:pt x="1701416" y="329973"/>
                  </a:lnTo>
                  <a:lnTo>
                    <a:pt x="1700061" y="322262"/>
                  </a:lnTo>
                  <a:lnTo>
                    <a:pt x="1698931" y="314325"/>
                  </a:lnTo>
                  <a:lnTo>
                    <a:pt x="1697350" y="306387"/>
                  </a:lnTo>
                  <a:lnTo>
                    <a:pt x="1695542" y="297996"/>
                  </a:lnTo>
                  <a:lnTo>
                    <a:pt x="1693509" y="289605"/>
                  </a:lnTo>
                  <a:lnTo>
                    <a:pt x="1691250" y="280760"/>
                  </a:lnTo>
                  <a:lnTo>
                    <a:pt x="1688313" y="272143"/>
                  </a:lnTo>
                  <a:lnTo>
                    <a:pt x="1685376" y="263525"/>
                  </a:lnTo>
                  <a:lnTo>
                    <a:pt x="1681988" y="254453"/>
                  </a:lnTo>
                  <a:lnTo>
                    <a:pt x="1678147" y="245609"/>
                  </a:lnTo>
                  <a:lnTo>
                    <a:pt x="1673855" y="236310"/>
                  </a:lnTo>
                  <a:lnTo>
                    <a:pt x="1669336" y="227466"/>
                  </a:lnTo>
                  <a:lnTo>
                    <a:pt x="1664140" y="218394"/>
                  </a:lnTo>
                  <a:lnTo>
                    <a:pt x="1658944" y="209550"/>
                  </a:lnTo>
                  <a:lnTo>
                    <a:pt x="1652619" y="200478"/>
                  </a:lnTo>
                  <a:lnTo>
                    <a:pt x="1646519" y="191633"/>
                  </a:lnTo>
                  <a:lnTo>
                    <a:pt x="1640194" y="183016"/>
                  </a:lnTo>
                  <a:lnTo>
                    <a:pt x="1633868" y="175078"/>
                  </a:lnTo>
                  <a:lnTo>
                    <a:pt x="1627091" y="167594"/>
                  </a:lnTo>
                  <a:lnTo>
                    <a:pt x="1620313" y="160337"/>
                  </a:lnTo>
                  <a:lnTo>
                    <a:pt x="1613310" y="153307"/>
                  </a:lnTo>
                  <a:lnTo>
                    <a:pt x="1606307" y="146957"/>
                  </a:lnTo>
                  <a:lnTo>
                    <a:pt x="1599303" y="140833"/>
                  </a:lnTo>
                  <a:lnTo>
                    <a:pt x="1592074" y="135164"/>
                  </a:lnTo>
                  <a:lnTo>
                    <a:pt x="1584845" y="129948"/>
                  </a:lnTo>
                  <a:lnTo>
                    <a:pt x="1577841" y="124732"/>
                  </a:lnTo>
                  <a:lnTo>
                    <a:pt x="1570612" y="120196"/>
                  </a:lnTo>
                  <a:lnTo>
                    <a:pt x="1563835" y="115887"/>
                  </a:lnTo>
                  <a:lnTo>
                    <a:pt x="1556831" y="111805"/>
                  </a:lnTo>
                  <a:lnTo>
                    <a:pt x="1550280" y="107949"/>
                  </a:lnTo>
                  <a:lnTo>
                    <a:pt x="1543728" y="104321"/>
                  </a:lnTo>
                  <a:lnTo>
                    <a:pt x="1531077" y="98198"/>
                  </a:lnTo>
                  <a:lnTo>
                    <a:pt x="1519782" y="92755"/>
                  </a:lnTo>
                  <a:lnTo>
                    <a:pt x="1509390" y="88446"/>
                  </a:lnTo>
                  <a:lnTo>
                    <a:pt x="1500579" y="84817"/>
                  </a:lnTo>
                  <a:lnTo>
                    <a:pt x="1493350" y="81642"/>
                  </a:lnTo>
                  <a:lnTo>
                    <a:pt x="1488380" y="79374"/>
                  </a:lnTo>
                  <a:lnTo>
                    <a:pt x="1486346" y="78694"/>
                  </a:lnTo>
                  <a:lnTo>
                    <a:pt x="1484991" y="78014"/>
                  </a:lnTo>
                  <a:lnTo>
                    <a:pt x="1484539" y="77107"/>
                  </a:lnTo>
                  <a:lnTo>
                    <a:pt x="1484313" y="76653"/>
                  </a:lnTo>
                  <a:lnTo>
                    <a:pt x="1484313" y="76199"/>
                  </a:lnTo>
                  <a:lnTo>
                    <a:pt x="1484539" y="75973"/>
                  </a:lnTo>
                  <a:lnTo>
                    <a:pt x="1485217" y="75292"/>
                  </a:lnTo>
                  <a:lnTo>
                    <a:pt x="1486798" y="74839"/>
                  </a:lnTo>
                  <a:lnTo>
                    <a:pt x="1488832" y="74612"/>
                  </a:lnTo>
                  <a:close/>
                  <a:moveTo>
                    <a:pt x="1523085" y="0"/>
                  </a:moveTo>
                  <a:lnTo>
                    <a:pt x="1526481" y="0"/>
                  </a:lnTo>
                  <a:lnTo>
                    <a:pt x="1530330" y="0"/>
                  </a:lnTo>
                  <a:lnTo>
                    <a:pt x="1534859" y="226"/>
                  </a:lnTo>
                  <a:lnTo>
                    <a:pt x="1540293" y="906"/>
                  </a:lnTo>
                  <a:lnTo>
                    <a:pt x="1545954" y="1811"/>
                  </a:lnTo>
                  <a:lnTo>
                    <a:pt x="1552294" y="2943"/>
                  </a:lnTo>
                  <a:lnTo>
                    <a:pt x="1559313" y="4528"/>
                  </a:lnTo>
                  <a:lnTo>
                    <a:pt x="1566332" y="6339"/>
                  </a:lnTo>
                  <a:lnTo>
                    <a:pt x="1574031" y="8377"/>
                  </a:lnTo>
                  <a:lnTo>
                    <a:pt x="1581956" y="10867"/>
                  </a:lnTo>
                  <a:lnTo>
                    <a:pt x="1590334" y="13810"/>
                  </a:lnTo>
                  <a:lnTo>
                    <a:pt x="1599165" y="16980"/>
                  </a:lnTo>
                  <a:lnTo>
                    <a:pt x="1607995" y="20602"/>
                  </a:lnTo>
                  <a:lnTo>
                    <a:pt x="1617279" y="24678"/>
                  </a:lnTo>
                  <a:lnTo>
                    <a:pt x="1626336" y="29432"/>
                  </a:lnTo>
                  <a:lnTo>
                    <a:pt x="1635846" y="34413"/>
                  </a:lnTo>
                  <a:lnTo>
                    <a:pt x="1645582" y="39846"/>
                  </a:lnTo>
                  <a:lnTo>
                    <a:pt x="1655319" y="45959"/>
                  </a:lnTo>
                  <a:lnTo>
                    <a:pt x="1665055" y="52298"/>
                  </a:lnTo>
                  <a:lnTo>
                    <a:pt x="1674565" y="59317"/>
                  </a:lnTo>
                  <a:lnTo>
                    <a:pt x="1684302" y="66788"/>
                  </a:lnTo>
                  <a:lnTo>
                    <a:pt x="1694038" y="75165"/>
                  </a:lnTo>
                  <a:lnTo>
                    <a:pt x="1703548" y="83768"/>
                  </a:lnTo>
                  <a:lnTo>
                    <a:pt x="1712832" y="93051"/>
                  </a:lnTo>
                  <a:lnTo>
                    <a:pt x="1721889" y="103012"/>
                  </a:lnTo>
                  <a:lnTo>
                    <a:pt x="1730946" y="113427"/>
                  </a:lnTo>
                  <a:lnTo>
                    <a:pt x="1735248" y="119087"/>
                  </a:lnTo>
                  <a:lnTo>
                    <a:pt x="1739550" y="124520"/>
                  </a:lnTo>
                  <a:lnTo>
                    <a:pt x="1743626" y="130407"/>
                  </a:lnTo>
                  <a:lnTo>
                    <a:pt x="1747928" y="136293"/>
                  </a:lnTo>
                  <a:lnTo>
                    <a:pt x="1752004" y="142406"/>
                  </a:lnTo>
                  <a:lnTo>
                    <a:pt x="1755853" y="148745"/>
                  </a:lnTo>
                  <a:lnTo>
                    <a:pt x="1759703" y="154405"/>
                  </a:lnTo>
                  <a:lnTo>
                    <a:pt x="1763099" y="160744"/>
                  </a:lnTo>
                  <a:lnTo>
                    <a:pt x="1769665" y="172970"/>
                  </a:lnTo>
                  <a:lnTo>
                    <a:pt x="1775553" y="184969"/>
                  </a:lnTo>
                  <a:lnTo>
                    <a:pt x="1780987" y="197195"/>
                  </a:lnTo>
                  <a:lnTo>
                    <a:pt x="1785515" y="209194"/>
                  </a:lnTo>
                  <a:lnTo>
                    <a:pt x="1789591" y="220967"/>
                  </a:lnTo>
                  <a:lnTo>
                    <a:pt x="1793214" y="232740"/>
                  </a:lnTo>
                  <a:lnTo>
                    <a:pt x="1795931" y="244513"/>
                  </a:lnTo>
                  <a:lnTo>
                    <a:pt x="1798648" y="255606"/>
                  </a:lnTo>
                  <a:lnTo>
                    <a:pt x="1800686" y="266926"/>
                  </a:lnTo>
                  <a:lnTo>
                    <a:pt x="1802045" y="277793"/>
                  </a:lnTo>
                  <a:lnTo>
                    <a:pt x="1803403" y="288661"/>
                  </a:lnTo>
                  <a:lnTo>
                    <a:pt x="1804083" y="298849"/>
                  </a:lnTo>
                  <a:lnTo>
                    <a:pt x="1804762" y="308810"/>
                  </a:lnTo>
                  <a:lnTo>
                    <a:pt x="1804988" y="318546"/>
                  </a:lnTo>
                  <a:lnTo>
                    <a:pt x="1804762" y="327828"/>
                  </a:lnTo>
                  <a:lnTo>
                    <a:pt x="1804535" y="336658"/>
                  </a:lnTo>
                  <a:lnTo>
                    <a:pt x="1803856" y="345034"/>
                  </a:lnTo>
                  <a:lnTo>
                    <a:pt x="1802950" y="352959"/>
                  </a:lnTo>
                  <a:lnTo>
                    <a:pt x="1802045" y="360430"/>
                  </a:lnTo>
                  <a:lnTo>
                    <a:pt x="1800913" y="367222"/>
                  </a:lnTo>
                  <a:lnTo>
                    <a:pt x="1799780" y="373561"/>
                  </a:lnTo>
                  <a:lnTo>
                    <a:pt x="1798648" y="378995"/>
                  </a:lnTo>
                  <a:lnTo>
                    <a:pt x="1797290" y="384202"/>
                  </a:lnTo>
                  <a:lnTo>
                    <a:pt x="1795705" y="388730"/>
                  </a:lnTo>
                  <a:lnTo>
                    <a:pt x="1794573" y="392352"/>
                  </a:lnTo>
                  <a:lnTo>
                    <a:pt x="1793214" y="395522"/>
                  </a:lnTo>
                  <a:lnTo>
                    <a:pt x="1792082" y="397786"/>
                  </a:lnTo>
                  <a:lnTo>
                    <a:pt x="1790950" y="399371"/>
                  </a:lnTo>
                  <a:lnTo>
                    <a:pt x="1790044" y="400050"/>
                  </a:lnTo>
                  <a:lnTo>
                    <a:pt x="1789591" y="400050"/>
                  </a:lnTo>
                  <a:lnTo>
                    <a:pt x="1789138" y="399823"/>
                  </a:lnTo>
                  <a:lnTo>
                    <a:pt x="1788912" y="399823"/>
                  </a:lnTo>
                  <a:lnTo>
                    <a:pt x="1788685" y="399597"/>
                  </a:lnTo>
                  <a:lnTo>
                    <a:pt x="1788006" y="398239"/>
                  </a:lnTo>
                  <a:lnTo>
                    <a:pt x="1787780" y="396427"/>
                  </a:lnTo>
                  <a:lnTo>
                    <a:pt x="1787553" y="393937"/>
                  </a:lnTo>
                  <a:lnTo>
                    <a:pt x="1787327" y="386919"/>
                  </a:lnTo>
                  <a:lnTo>
                    <a:pt x="1787100" y="377636"/>
                  </a:lnTo>
                  <a:lnTo>
                    <a:pt x="1787100" y="365863"/>
                  </a:lnTo>
                  <a:lnTo>
                    <a:pt x="1786648" y="352279"/>
                  </a:lnTo>
                  <a:lnTo>
                    <a:pt x="1785742" y="336884"/>
                  </a:lnTo>
                  <a:lnTo>
                    <a:pt x="1785063" y="328507"/>
                  </a:lnTo>
                  <a:lnTo>
                    <a:pt x="1784157" y="319904"/>
                  </a:lnTo>
                  <a:lnTo>
                    <a:pt x="1783025" y="310848"/>
                  </a:lnTo>
                  <a:lnTo>
                    <a:pt x="1781666" y="301339"/>
                  </a:lnTo>
                  <a:lnTo>
                    <a:pt x="1780081" y="292057"/>
                  </a:lnTo>
                  <a:lnTo>
                    <a:pt x="1778496" y="282095"/>
                  </a:lnTo>
                  <a:lnTo>
                    <a:pt x="1776005" y="272133"/>
                  </a:lnTo>
                  <a:lnTo>
                    <a:pt x="1773515" y="261493"/>
                  </a:lnTo>
                  <a:lnTo>
                    <a:pt x="1770798" y="251078"/>
                  </a:lnTo>
                  <a:lnTo>
                    <a:pt x="1767401" y="240437"/>
                  </a:lnTo>
                  <a:lnTo>
                    <a:pt x="1763552" y="229570"/>
                  </a:lnTo>
                  <a:lnTo>
                    <a:pt x="1759476" y="218929"/>
                  </a:lnTo>
                  <a:lnTo>
                    <a:pt x="1754948" y="207836"/>
                  </a:lnTo>
                  <a:lnTo>
                    <a:pt x="1749513" y="196968"/>
                  </a:lnTo>
                  <a:lnTo>
                    <a:pt x="1743852" y="185875"/>
                  </a:lnTo>
                  <a:lnTo>
                    <a:pt x="1737739" y="175008"/>
                  </a:lnTo>
                  <a:lnTo>
                    <a:pt x="1731172" y="163914"/>
                  </a:lnTo>
                  <a:lnTo>
                    <a:pt x="1723700" y="153047"/>
                  </a:lnTo>
                  <a:lnTo>
                    <a:pt x="1716228" y="142179"/>
                  </a:lnTo>
                  <a:lnTo>
                    <a:pt x="1708303" y="131765"/>
                  </a:lnTo>
                  <a:lnTo>
                    <a:pt x="1700378" y="122030"/>
                  </a:lnTo>
                  <a:lnTo>
                    <a:pt x="1692227" y="112974"/>
                  </a:lnTo>
                  <a:lnTo>
                    <a:pt x="1683849" y="104144"/>
                  </a:lnTo>
                  <a:lnTo>
                    <a:pt x="1675471" y="95767"/>
                  </a:lnTo>
                  <a:lnTo>
                    <a:pt x="1666867" y="87843"/>
                  </a:lnTo>
                  <a:lnTo>
                    <a:pt x="1658036" y="80372"/>
                  </a:lnTo>
                  <a:lnTo>
                    <a:pt x="1649432" y="73580"/>
                  </a:lnTo>
                  <a:lnTo>
                    <a:pt x="1640601" y="67241"/>
                  </a:lnTo>
                  <a:lnTo>
                    <a:pt x="1631997" y="60902"/>
                  </a:lnTo>
                  <a:lnTo>
                    <a:pt x="1623392" y="55015"/>
                  </a:lnTo>
                  <a:lnTo>
                    <a:pt x="1614788" y="49808"/>
                  </a:lnTo>
                  <a:lnTo>
                    <a:pt x="1606410" y="44827"/>
                  </a:lnTo>
                  <a:lnTo>
                    <a:pt x="1598259" y="40299"/>
                  </a:lnTo>
                  <a:lnTo>
                    <a:pt x="1590334" y="35998"/>
                  </a:lnTo>
                  <a:lnTo>
                    <a:pt x="1582409" y="31922"/>
                  </a:lnTo>
                  <a:lnTo>
                    <a:pt x="1574937" y="28300"/>
                  </a:lnTo>
                  <a:lnTo>
                    <a:pt x="1560898" y="21961"/>
                  </a:lnTo>
                  <a:lnTo>
                    <a:pt x="1548445" y="16527"/>
                  </a:lnTo>
                  <a:lnTo>
                    <a:pt x="1537802" y="12226"/>
                  </a:lnTo>
                  <a:lnTo>
                    <a:pt x="1528972" y="8603"/>
                  </a:lnTo>
                  <a:lnTo>
                    <a:pt x="1522405" y="5886"/>
                  </a:lnTo>
                  <a:lnTo>
                    <a:pt x="1520367" y="4754"/>
                  </a:lnTo>
                  <a:lnTo>
                    <a:pt x="1518556" y="3849"/>
                  </a:lnTo>
                  <a:lnTo>
                    <a:pt x="1517877" y="2717"/>
                  </a:lnTo>
                  <a:lnTo>
                    <a:pt x="1517650" y="2490"/>
                  </a:lnTo>
                  <a:lnTo>
                    <a:pt x="1517650" y="2038"/>
                  </a:lnTo>
                  <a:lnTo>
                    <a:pt x="1517650" y="1811"/>
                  </a:lnTo>
                  <a:lnTo>
                    <a:pt x="1517877" y="1132"/>
                  </a:lnTo>
                  <a:lnTo>
                    <a:pt x="1518782" y="679"/>
                  </a:lnTo>
                  <a:lnTo>
                    <a:pt x="1520594" y="226"/>
                  </a:lnTo>
                  <a:lnTo>
                    <a:pt x="1523085" y="0"/>
                  </a:lnTo>
                  <a:close/>
                </a:path>
              </a:pathLst>
            </a:custGeom>
            <a:grpFill/>
            <a:ln>
              <a:solidFill>
                <a:schemeClr val="bg1"/>
              </a:solid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chemeClr val="bg1"/>
                </a:solidFill>
              </a:endParaRPr>
            </a:p>
          </p:txBody>
        </p:sp>
      </p:grpSp>
      <p:cxnSp>
        <p:nvCxnSpPr>
          <p:cNvPr id="12" name="直接连接符 11"/>
          <p:cNvCxnSpPr/>
          <p:nvPr/>
        </p:nvCxnSpPr>
        <p:spPr>
          <a:xfrm>
            <a:off x="4854882" y="2767769"/>
            <a:ext cx="0" cy="576064"/>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7447170" y="4207929"/>
            <a:ext cx="0" cy="576064"/>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9751426" y="2767769"/>
            <a:ext cx="0" cy="576064"/>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4509762" y="1944557"/>
            <a:ext cx="690239" cy="690239"/>
            <a:chOff x="4310720" y="1926894"/>
            <a:chExt cx="690239" cy="690239"/>
          </a:xfrm>
          <a:noFill/>
        </p:grpSpPr>
        <p:sp>
          <p:nvSpPr>
            <p:cNvPr id="16" name="椭圆 15"/>
            <p:cNvSpPr/>
            <p:nvPr/>
          </p:nvSpPr>
          <p:spPr>
            <a:xfrm>
              <a:off x="4310720" y="1926894"/>
              <a:ext cx="690239" cy="690239"/>
            </a:xfrm>
            <a:prstGeom prst="ellipse">
              <a:avLst/>
            </a:prstGeom>
            <a:grp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7" name="KSO_Shape"/>
            <p:cNvSpPr>
              <a:spLocks/>
            </p:cNvSpPr>
            <p:nvPr/>
          </p:nvSpPr>
          <p:spPr bwMode="auto">
            <a:xfrm>
              <a:off x="4458174" y="2035523"/>
              <a:ext cx="416694" cy="431063"/>
            </a:xfrm>
            <a:custGeom>
              <a:avLst/>
              <a:gdLst>
                <a:gd name="T0" fmla="*/ 2147483646 w 90"/>
                <a:gd name="T1" fmla="*/ 2147483646 h 93"/>
                <a:gd name="T2" fmla="*/ 2147483646 w 90"/>
                <a:gd name="T3" fmla="*/ 2147483646 h 93"/>
                <a:gd name="T4" fmla="*/ 2147483646 w 90"/>
                <a:gd name="T5" fmla="*/ 2147483646 h 93"/>
                <a:gd name="T6" fmla="*/ 2147483646 w 90"/>
                <a:gd name="T7" fmla="*/ 2147483646 h 93"/>
                <a:gd name="T8" fmla="*/ 2147483646 w 90"/>
                <a:gd name="T9" fmla="*/ 2147483646 h 93"/>
                <a:gd name="T10" fmla="*/ 0 w 90"/>
                <a:gd name="T11" fmla="*/ 2147483646 h 93"/>
                <a:gd name="T12" fmla="*/ 0 w 90"/>
                <a:gd name="T13" fmla="*/ 2147483646 h 93"/>
                <a:gd name="T14" fmla="*/ 2147483646 w 90"/>
                <a:gd name="T15" fmla="*/ 2147483646 h 93"/>
                <a:gd name="T16" fmla="*/ 2147483646 w 90"/>
                <a:gd name="T17" fmla="*/ 2147483646 h 93"/>
                <a:gd name="T18" fmla="*/ 2147483646 w 90"/>
                <a:gd name="T19" fmla="*/ 2147483646 h 93"/>
                <a:gd name="T20" fmla="*/ 2147483646 w 90"/>
                <a:gd name="T21" fmla="*/ 2147483646 h 93"/>
                <a:gd name="T22" fmla="*/ 2147483646 w 90"/>
                <a:gd name="T23" fmla="*/ 2147483646 h 93"/>
                <a:gd name="T24" fmla="*/ 2147483646 w 90"/>
                <a:gd name="T25" fmla="*/ 2147483646 h 93"/>
                <a:gd name="T26" fmla="*/ 2147483646 w 90"/>
                <a:gd name="T27" fmla="*/ 2147483646 h 93"/>
                <a:gd name="T28" fmla="*/ 2147483646 w 90"/>
                <a:gd name="T29" fmla="*/ 2147483646 h 93"/>
                <a:gd name="T30" fmla="*/ 2147483646 w 90"/>
                <a:gd name="T31" fmla="*/ 2147483646 h 93"/>
                <a:gd name="T32" fmla="*/ 2147483646 w 90"/>
                <a:gd name="T33" fmla="*/ 2147483646 h 93"/>
                <a:gd name="T34" fmla="*/ 2147483646 w 90"/>
                <a:gd name="T35" fmla="*/ 2147483646 h 93"/>
                <a:gd name="T36" fmla="*/ 2147483646 w 90"/>
                <a:gd name="T37" fmla="*/ 2147483646 h 93"/>
                <a:gd name="T38" fmla="*/ 2147483646 w 90"/>
                <a:gd name="T39" fmla="*/ 2147483646 h 93"/>
                <a:gd name="T40" fmla="*/ 2147483646 w 90"/>
                <a:gd name="T41" fmla="*/ 2147483646 h 93"/>
                <a:gd name="T42" fmla="*/ 2147483646 w 90"/>
                <a:gd name="T43" fmla="*/ 2147483646 h 93"/>
                <a:gd name="T44" fmla="*/ 2147483646 w 90"/>
                <a:gd name="T45" fmla="*/ 2147483646 h 93"/>
                <a:gd name="T46" fmla="*/ 2147483646 w 90"/>
                <a:gd name="T47" fmla="*/ 2147483646 h 93"/>
                <a:gd name="T48" fmla="*/ 2147483646 w 90"/>
                <a:gd name="T49" fmla="*/ 2147483646 h 93"/>
                <a:gd name="T50" fmla="*/ 2147483646 w 90"/>
                <a:gd name="T51" fmla="*/ 2147483646 h 93"/>
                <a:gd name="T52" fmla="*/ 2147483646 w 90"/>
                <a:gd name="T53" fmla="*/ 2147483646 h 93"/>
                <a:gd name="T54" fmla="*/ 2147483646 w 90"/>
                <a:gd name="T55" fmla="*/ 2147483646 h 93"/>
                <a:gd name="T56" fmla="*/ 2147483646 w 90"/>
                <a:gd name="T57" fmla="*/ 2147483646 h 93"/>
                <a:gd name="T58" fmla="*/ 2147483646 w 90"/>
                <a:gd name="T59" fmla="*/ 2147483646 h 93"/>
                <a:gd name="T60" fmla="*/ 2147483646 w 90"/>
                <a:gd name="T61" fmla="*/ 2147483646 h 93"/>
                <a:gd name="T62" fmla="*/ 2147483646 w 90"/>
                <a:gd name="T63" fmla="*/ 2147483646 h 93"/>
                <a:gd name="T64" fmla="*/ 2147483646 w 90"/>
                <a:gd name="T65" fmla="*/ 2147483646 h 93"/>
                <a:gd name="T66" fmla="*/ 2147483646 w 90"/>
                <a:gd name="T67" fmla="*/ 2147483646 h 93"/>
                <a:gd name="T68" fmla="*/ 2147483646 w 90"/>
                <a:gd name="T69" fmla="*/ 2147483646 h 93"/>
                <a:gd name="T70" fmla="*/ 2147483646 w 90"/>
                <a:gd name="T71" fmla="*/ 2147483646 h 93"/>
                <a:gd name="T72" fmla="*/ 2147483646 w 90"/>
                <a:gd name="T73" fmla="*/ 2147483646 h 93"/>
                <a:gd name="T74" fmla="*/ 2147483646 w 90"/>
                <a:gd name="T75" fmla="*/ 2147483646 h 93"/>
                <a:gd name="T76" fmla="*/ 2147483646 w 90"/>
                <a:gd name="T77" fmla="*/ 2147483646 h 93"/>
                <a:gd name="T78" fmla="*/ 2147483646 w 90"/>
                <a:gd name="T79" fmla="*/ 2147483646 h 93"/>
                <a:gd name="T80" fmla="*/ 2147483646 w 90"/>
                <a:gd name="T81" fmla="*/ 2147483646 h 93"/>
                <a:gd name="T82" fmla="*/ 2147483646 w 90"/>
                <a:gd name="T83" fmla="*/ 2147483646 h 93"/>
                <a:gd name="T84" fmla="*/ 2147483646 w 90"/>
                <a:gd name="T85" fmla="*/ 2147483646 h 93"/>
                <a:gd name="T86" fmla="*/ 2147483646 w 90"/>
                <a:gd name="T87" fmla="*/ 2147483646 h 93"/>
                <a:gd name="T88" fmla="*/ 2147483646 w 90"/>
                <a:gd name="T89" fmla="*/ 2147483646 h 93"/>
                <a:gd name="T90" fmla="*/ 2147483646 w 90"/>
                <a:gd name="T91" fmla="*/ 2147483646 h 93"/>
                <a:gd name="T92" fmla="*/ 2147483646 w 90"/>
                <a:gd name="T93" fmla="*/ 2147483646 h 93"/>
                <a:gd name="T94" fmla="*/ 2147483646 w 90"/>
                <a:gd name="T95" fmla="*/ 2147483646 h 93"/>
                <a:gd name="T96" fmla="*/ 2147483646 w 90"/>
                <a:gd name="T97" fmla="*/ 2147483646 h 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90" h="93">
                  <a:moveTo>
                    <a:pt x="86" y="38"/>
                  </a:moveTo>
                  <a:cubicBezTo>
                    <a:pt x="88" y="40"/>
                    <a:pt x="90" y="43"/>
                    <a:pt x="90" y="46"/>
                  </a:cubicBezTo>
                  <a:cubicBezTo>
                    <a:pt x="90" y="83"/>
                    <a:pt x="90" y="83"/>
                    <a:pt x="90" y="83"/>
                  </a:cubicBezTo>
                  <a:cubicBezTo>
                    <a:pt x="90" y="88"/>
                    <a:pt x="86" y="93"/>
                    <a:pt x="81" y="93"/>
                  </a:cubicBezTo>
                  <a:cubicBezTo>
                    <a:pt x="9" y="93"/>
                    <a:pt x="9" y="93"/>
                    <a:pt x="9" y="93"/>
                  </a:cubicBezTo>
                  <a:cubicBezTo>
                    <a:pt x="4" y="93"/>
                    <a:pt x="0" y="88"/>
                    <a:pt x="0" y="83"/>
                  </a:cubicBezTo>
                  <a:cubicBezTo>
                    <a:pt x="0" y="46"/>
                    <a:pt x="0" y="46"/>
                    <a:pt x="0" y="46"/>
                  </a:cubicBezTo>
                  <a:cubicBezTo>
                    <a:pt x="0" y="44"/>
                    <a:pt x="1" y="41"/>
                    <a:pt x="2" y="40"/>
                  </a:cubicBezTo>
                  <a:cubicBezTo>
                    <a:pt x="2" y="40"/>
                    <a:pt x="2" y="40"/>
                    <a:pt x="2" y="40"/>
                  </a:cubicBezTo>
                  <a:cubicBezTo>
                    <a:pt x="2" y="40"/>
                    <a:pt x="2" y="40"/>
                    <a:pt x="2" y="40"/>
                  </a:cubicBezTo>
                  <a:cubicBezTo>
                    <a:pt x="2" y="39"/>
                    <a:pt x="2" y="39"/>
                    <a:pt x="3" y="39"/>
                  </a:cubicBezTo>
                  <a:cubicBezTo>
                    <a:pt x="39" y="3"/>
                    <a:pt x="39" y="3"/>
                    <a:pt x="39" y="3"/>
                  </a:cubicBezTo>
                  <a:cubicBezTo>
                    <a:pt x="43" y="0"/>
                    <a:pt x="46" y="0"/>
                    <a:pt x="50" y="3"/>
                  </a:cubicBezTo>
                  <a:cubicBezTo>
                    <a:pt x="86" y="38"/>
                    <a:pt x="86" y="38"/>
                    <a:pt x="86" y="38"/>
                  </a:cubicBezTo>
                  <a:close/>
                  <a:moveTo>
                    <a:pt x="15" y="30"/>
                  </a:moveTo>
                  <a:cubicBezTo>
                    <a:pt x="15" y="52"/>
                    <a:pt x="15" y="52"/>
                    <a:pt x="15" y="52"/>
                  </a:cubicBezTo>
                  <a:cubicBezTo>
                    <a:pt x="45" y="75"/>
                    <a:pt x="45" y="75"/>
                    <a:pt x="45" y="75"/>
                  </a:cubicBezTo>
                  <a:cubicBezTo>
                    <a:pt x="72" y="54"/>
                    <a:pt x="72" y="54"/>
                    <a:pt x="72" y="54"/>
                  </a:cubicBezTo>
                  <a:cubicBezTo>
                    <a:pt x="72" y="30"/>
                    <a:pt x="72" y="30"/>
                    <a:pt x="72" y="30"/>
                  </a:cubicBezTo>
                  <a:cubicBezTo>
                    <a:pt x="15" y="30"/>
                    <a:pt x="15" y="30"/>
                    <a:pt x="15" y="30"/>
                  </a:cubicBezTo>
                  <a:close/>
                  <a:moveTo>
                    <a:pt x="25" y="35"/>
                  </a:moveTo>
                  <a:cubicBezTo>
                    <a:pt x="25" y="39"/>
                    <a:pt x="25" y="39"/>
                    <a:pt x="25" y="39"/>
                  </a:cubicBezTo>
                  <a:cubicBezTo>
                    <a:pt x="63" y="39"/>
                    <a:pt x="63" y="39"/>
                    <a:pt x="63" y="39"/>
                  </a:cubicBezTo>
                  <a:cubicBezTo>
                    <a:pt x="63" y="35"/>
                    <a:pt x="63" y="35"/>
                    <a:pt x="63" y="35"/>
                  </a:cubicBezTo>
                  <a:cubicBezTo>
                    <a:pt x="25" y="35"/>
                    <a:pt x="25" y="35"/>
                    <a:pt x="25" y="35"/>
                  </a:cubicBezTo>
                  <a:close/>
                  <a:moveTo>
                    <a:pt x="25" y="51"/>
                  </a:moveTo>
                  <a:cubicBezTo>
                    <a:pt x="25" y="55"/>
                    <a:pt x="25" y="55"/>
                    <a:pt x="25" y="55"/>
                  </a:cubicBezTo>
                  <a:cubicBezTo>
                    <a:pt x="63" y="55"/>
                    <a:pt x="63" y="55"/>
                    <a:pt x="63" y="55"/>
                  </a:cubicBezTo>
                  <a:cubicBezTo>
                    <a:pt x="63" y="51"/>
                    <a:pt x="63" y="51"/>
                    <a:pt x="63" y="51"/>
                  </a:cubicBezTo>
                  <a:cubicBezTo>
                    <a:pt x="25" y="51"/>
                    <a:pt x="25" y="51"/>
                    <a:pt x="25" y="51"/>
                  </a:cubicBezTo>
                  <a:close/>
                  <a:moveTo>
                    <a:pt x="25" y="43"/>
                  </a:moveTo>
                  <a:cubicBezTo>
                    <a:pt x="25" y="47"/>
                    <a:pt x="25" y="47"/>
                    <a:pt x="25" y="47"/>
                  </a:cubicBezTo>
                  <a:cubicBezTo>
                    <a:pt x="63" y="47"/>
                    <a:pt x="63" y="47"/>
                    <a:pt x="63" y="47"/>
                  </a:cubicBezTo>
                  <a:cubicBezTo>
                    <a:pt x="63" y="43"/>
                    <a:pt x="63" y="43"/>
                    <a:pt x="63" y="43"/>
                  </a:cubicBezTo>
                  <a:cubicBezTo>
                    <a:pt x="25" y="43"/>
                    <a:pt x="25" y="43"/>
                    <a:pt x="25" y="43"/>
                  </a:cubicBezTo>
                  <a:close/>
                  <a:moveTo>
                    <a:pt x="10" y="87"/>
                  </a:moveTo>
                  <a:cubicBezTo>
                    <a:pt x="28" y="69"/>
                    <a:pt x="28" y="69"/>
                    <a:pt x="28" y="69"/>
                  </a:cubicBezTo>
                  <a:cubicBezTo>
                    <a:pt x="28" y="69"/>
                    <a:pt x="28" y="68"/>
                    <a:pt x="28" y="67"/>
                  </a:cubicBezTo>
                  <a:cubicBezTo>
                    <a:pt x="27" y="66"/>
                    <a:pt x="26" y="66"/>
                    <a:pt x="25" y="67"/>
                  </a:cubicBezTo>
                  <a:cubicBezTo>
                    <a:pt x="7" y="84"/>
                    <a:pt x="7" y="84"/>
                    <a:pt x="7" y="84"/>
                  </a:cubicBezTo>
                  <a:cubicBezTo>
                    <a:pt x="6" y="85"/>
                    <a:pt x="6" y="86"/>
                    <a:pt x="7" y="87"/>
                  </a:cubicBezTo>
                  <a:cubicBezTo>
                    <a:pt x="8" y="87"/>
                    <a:pt x="9" y="87"/>
                    <a:pt x="10" y="87"/>
                  </a:cubicBezTo>
                  <a:close/>
                  <a:moveTo>
                    <a:pt x="84" y="84"/>
                  </a:moveTo>
                  <a:cubicBezTo>
                    <a:pt x="66" y="67"/>
                    <a:pt x="66" y="67"/>
                    <a:pt x="66" y="67"/>
                  </a:cubicBezTo>
                  <a:cubicBezTo>
                    <a:pt x="65" y="66"/>
                    <a:pt x="64" y="66"/>
                    <a:pt x="63" y="67"/>
                  </a:cubicBezTo>
                  <a:cubicBezTo>
                    <a:pt x="62" y="68"/>
                    <a:pt x="62" y="69"/>
                    <a:pt x="63" y="69"/>
                  </a:cubicBezTo>
                  <a:cubicBezTo>
                    <a:pt x="81" y="87"/>
                    <a:pt x="81" y="87"/>
                    <a:pt x="81" y="87"/>
                  </a:cubicBezTo>
                  <a:cubicBezTo>
                    <a:pt x="82" y="87"/>
                    <a:pt x="83" y="87"/>
                    <a:pt x="84" y="87"/>
                  </a:cubicBezTo>
                  <a:cubicBezTo>
                    <a:pt x="85" y="86"/>
                    <a:pt x="85" y="85"/>
                    <a:pt x="84" y="84"/>
                  </a:cubicBezTo>
                  <a:close/>
                </a:path>
              </a:pathLst>
            </a:custGeom>
            <a:grpFill/>
            <a:ln>
              <a:solidFill>
                <a:schemeClr val="bg1"/>
              </a:solidFill>
            </a:ln>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solidFill>
              </a:endParaRPr>
            </a:p>
          </p:txBody>
        </p:sp>
      </p:grpSp>
      <p:grpSp>
        <p:nvGrpSpPr>
          <p:cNvPr id="18" name="组合 17"/>
          <p:cNvGrpSpPr/>
          <p:nvPr/>
        </p:nvGrpSpPr>
        <p:grpSpPr>
          <a:xfrm>
            <a:off x="7102050" y="4916664"/>
            <a:ext cx="690239" cy="690239"/>
            <a:chOff x="6903008" y="4899001"/>
            <a:chExt cx="690239" cy="690239"/>
          </a:xfrm>
          <a:noFill/>
        </p:grpSpPr>
        <p:sp>
          <p:nvSpPr>
            <p:cNvPr id="19" name="椭圆 18"/>
            <p:cNvSpPr/>
            <p:nvPr/>
          </p:nvSpPr>
          <p:spPr>
            <a:xfrm>
              <a:off x="6903008" y="4899001"/>
              <a:ext cx="690239" cy="690239"/>
            </a:xfrm>
            <a:prstGeom prst="ellipse">
              <a:avLst/>
            </a:prstGeom>
            <a:grp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0" name="KSO_Shape"/>
            <p:cNvSpPr/>
            <p:nvPr/>
          </p:nvSpPr>
          <p:spPr>
            <a:xfrm>
              <a:off x="7014053" y="5158817"/>
              <a:ext cx="556002" cy="239081"/>
            </a:xfrm>
            <a:custGeom>
              <a:avLst/>
              <a:gdLst>
                <a:gd name="connsiteX0" fmla="*/ 837769 w 1437086"/>
                <a:gd name="connsiteY0" fmla="*/ 0 h 619125"/>
                <a:gd name="connsiteX1" fmla="*/ 1129014 w 1437086"/>
                <a:gd name="connsiteY1" fmla="*/ 2 h 619125"/>
                <a:gd name="connsiteX2" fmla="*/ 1437086 w 1437086"/>
                <a:gd name="connsiteY2" fmla="*/ 314833 h 619125"/>
                <a:gd name="connsiteX3" fmla="*/ 1126115 w 1437086"/>
                <a:gd name="connsiteY3" fmla="*/ 619125 h 619125"/>
                <a:gd name="connsiteX4" fmla="*/ 836416 w 1437086"/>
                <a:gd name="connsiteY4" fmla="*/ 619125 h 619125"/>
                <a:gd name="connsiteX5" fmla="*/ 1146598 w 1437086"/>
                <a:gd name="connsiteY5" fmla="*/ 315604 h 619125"/>
                <a:gd name="connsiteX6" fmla="*/ 476241 w 1437086"/>
                <a:gd name="connsiteY6" fmla="*/ 0 h 619125"/>
                <a:gd name="connsiteX7" fmla="*/ 767481 w 1437086"/>
                <a:gd name="connsiteY7" fmla="*/ 0 h 619125"/>
                <a:gd name="connsiteX8" fmla="*/ 1075554 w 1437086"/>
                <a:gd name="connsiteY8" fmla="*/ 314833 h 619125"/>
                <a:gd name="connsiteX9" fmla="*/ 764585 w 1437086"/>
                <a:gd name="connsiteY9" fmla="*/ 619125 h 619125"/>
                <a:gd name="connsiteX10" fmla="*/ 474886 w 1437086"/>
                <a:gd name="connsiteY10" fmla="*/ 619125 h 619125"/>
                <a:gd name="connsiteX11" fmla="*/ 785067 w 1437086"/>
                <a:gd name="connsiteY11" fmla="*/ 315602 h 619125"/>
                <a:gd name="connsiteX12" fmla="*/ 0 w 1437086"/>
                <a:gd name="connsiteY12" fmla="*/ 0 h 619125"/>
                <a:gd name="connsiteX13" fmla="*/ 405948 w 1437086"/>
                <a:gd name="connsiteY13" fmla="*/ 0 h 619125"/>
                <a:gd name="connsiteX14" fmla="*/ 714025 w 1437086"/>
                <a:gd name="connsiteY14" fmla="*/ 314832 h 619125"/>
                <a:gd name="connsiteX15" fmla="*/ 403054 w 1437086"/>
                <a:gd name="connsiteY15" fmla="*/ 619125 h 619125"/>
                <a:gd name="connsiteX16" fmla="*/ 0 w 1437086"/>
                <a:gd name="connsiteY16" fmla="*/ 619125 h 619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37086" h="619125">
                  <a:moveTo>
                    <a:pt x="837769" y="0"/>
                  </a:moveTo>
                  <a:lnTo>
                    <a:pt x="1129014" y="2"/>
                  </a:lnTo>
                  <a:lnTo>
                    <a:pt x="1437086" y="314833"/>
                  </a:lnTo>
                  <a:lnTo>
                    <a:pt x="1126115" y="619125"/>
                  </a:lnTo>
                  <a:lnTo>
                    <a:pt x="836416" y="619125"/>
                  </a:lnTo>
                  <a:lnTo>
                    <a:pt x="1146598" y="315604"/>
                  </a:lnTo>
                  <a:close/>
                  <a:moveTo>
                    <a:pt x="476241" y="0"/>
                  </a:moveTo>
                  <a:lnTo>
                    <a:pt x="767481" y="0"/>
                  </a:lnTo>
                  <a:lnTo>
                    <a:pt x="1075554" y="314833"/>
                  </a:lnTo>
                  <a:lnTo>
                    <a:pt x="764585" y="619125"/>
                  </a:lnTo>
                  <a:lnTo>
                    <a:pt x="474886" y="619125"/>
                  </a:lnTo>
                  <a:lnTo>
                    <a:pt x="785067" y="315602"/>
                  </a:lnTo>
                  <a:close/>
                  <a:moveTo>
                    <a:pt x="0" y="0"/>
                  </a:moveTo>
                  <a:lnTo>
                    <a:pt x="405948" y="0"/>
                  </a:lnTo>
                  <a:lnTo>
                    <a:pt x="714025" y="314832"/>
                  </a:lnTo>
                  <a:lnTo>
                    <a:pt x="403054" y="619125"/>
                  </a:lnTo>
                  <a:lnTo>
                    <a:pt x="0" y="619125"/>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chemeClr val="bg1"/>
                </a:solidFill>
              </a:endParaRPr>
            </a:p>
          </p:txBody>
        </p:sp>
      </p:grpSp>
      <p:grpSp>
        <p:nvGrpSpPr>
          <p:cNvPr id="21" name="组合 20"/>
          <p:cNvGrpSpPr/>
          <p:nvPr/>
        </p:nvGrpSpPr>
        <p:grpSpPr>
          <a:xfrm>
            <a:off x="9406306" y="1944557"/>
            <a:ext cx="690239" cy="690239"/>
            <a:chOff x="9207264" y="1926894"/>
            <a:chExt cx="690239" cy="690239"/>
          </a:xfrm>
          <a:noFill/>
        </p:grpSpPr>
        <p:sp>
          <p:nvSpPr>
            <p:cNvPr id="22" name="椭圆 21"/>
            <p:cNvSpPr/>
            <p:nvPr/>
          </p:nvSpPr>
          <p:spPr>
            <a:xfrm>
              <a:off x="9207264" y="1926894"/>
              <a:ext cx="690239" cy="690239"/>
            </a:xfrm>
            <a:prstGeom prst="ellipse">
              <a:avLst/>
            </a:prstGeom>
            <a:grp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23" name="KSO_Shape"/>
            <p:cNvSpPr/>
            <p:nvPr/>
          </p:nvSpPr>
          <p:spPr>
            <a:xfrm flipH="1">
              <a:off x="9293565" y="2096307"/>
              <a:ext cx="517635" cy="395991"/>
            </a:xfrm>
            <a:custGeom>
              <a:avLst/>
              <a:gdLst>
                <a:gd name="connsiteX0" fmla="*/ 881094 w 1131504"/>
                <a:gd name="connsiteY0" fmla="*/ 200085 h 864898"/>
                <a:gd name="connsiteX1" fmla="*/ 630685 w 1131504"/>
                <a:gd name="connsiteY1" fmla="*/ 481796 h 864898"/>
                <a:gd name="connsiteX2" fmla="*/ 765768 w 1131504"/>
                <a:gd name="connsiteY2" fmla="*/ 481796 h 864898"/>
                <a:gd name="connsiteX3" fmla="*/ 764244 w 1131504"/>
                <a:gd name="connsiteY3" fmla="*/ 507247 h 864898"/>
                <a:gd name="connsiteX4" fmla="*/ 314548 w 1131504"/>
                <a:gd name="connsiteY4" fmla="*/ 724805 h 864898"/>
                <a:gd name="connsiteX5" fmla="*/ 786244 w 1131504"/>
                <a:gd name="connsiteY5" fmla="*/ 825087 h 864898"/>
                <a:gd name="connsiteX6" fmla="*/ 1009026 w 1131504"/>
                <a:gd name="connsiteY6" fmla="*/ 495352 h 864898"/>
                <a:gd name="connsiteX7" fmla="*/ 1014527 w 1131504"/>
                <a:gd name="connsiteY7" fmla="*/ 481796 h 864898"/>
                <a:gd name="connsiteX8" fmla="*/ 1131504 w 1131504"/>
                <a:gd name="connsiteY8" fmla="*/ 481796 h 864898"/>
                <a:gd name="connsiteX9" fmla="*/ 515647 w 1131504"/>
                <a:gd name="connsiteY9" fmla="*/ 813 h 864898"/>
                <a:gd name="connsiteX10" fmla="*/ 345260 w 1131504"/>
                <a:gd name="connsiteY10" fmla="*/ 39811 h 864898"/>
                <a:gd name="connsiteX11" fmla="*/ 122478 w 1131504"/>
                <a:gd name="connsiteY11" fmla="*/ 369547 h 864898"/>
                <a:gd name="connsiteX12" fmla="*/ 116977 w 1131504"/>
                <a:gd name="connsiteY12" fmla="*/ 383102 h 864898"/>
                <a:gd name="connsiteX13" fmla="*/ 0 w 1131504"/>
                <a:gd name="connsiteY13" fmla="*/ 383102 h 864898"/>
                <a:gd name="connsiteX14" fmla="*/ 250410 w 1131504"/>
                <a:gd name="connsiteY14" fmla="*/ 664813 h 864898"/>
                <a:gd name="connsiteX15" fmla="*/ 500820 w 1131504"/>
                <a:gd name="connsiteY15" fmla="*/ 383102 h 864898"/>
                <a:gd name="connsiteX16" fmla="*/ 365737 w 1131504"/>
                <a:gd name="connsiteY16" fmla="*/ 383102 h 864898"/>
                <a:gd name="connsiteX17" fmla="*/ 367261 w 1131504"/>
                <a:gd name="connsiteY17" fmla="*/ 357651 h 864898"/>
                <a:gd name="connsiteX18" fmla="*/ 816956 w 1131504"/>
                <a:gd name="connsiteY18" fmla="*/ 140093 h 864898"/>
                <a:gd name="connsiteX19" fmla="*/ 515647 w 1131504"/>
                <a:gd name="connsiteY19" fmla="*/ 813 h 864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31504" h="864898">
                  <a:moveTo>
                    <a:pt x="881094" y="200085"/>
                  </a:moveTo>
                  <a:lnTo>
                    <a:pt x="630685" y="481796"/>
                  </a:lnTo>
                  <a:lnTo>
                    <a:pt x="765768" y="481796"/>
                  </a:lnTo>
                  <a:lnTo>
                    <a:pt x="764244" y="507247"/>
                  </a:lnTo>
                  <a:cubicBezTo>
                    <a:pt x="729415" y="775221"/>
                    <a:pt x="438740" y="771232"/>
                    <a:pt x="314548" y="724805"/>
                  </a:cubicBezTo>
                  <a:cubicBezTo>
                    <a:pt x="575776" y="921654"/>
                    <a:pt x="699581" y="865942"/>
                    <a:pt x="786244" y="825087"/>
                  </a:cubicBezTo>
                  <a:cubicBezTo>
                    <a:pt x="921036" y="758696"/>
                    <a:pt x="977368" y="577066"/>
                    <a:pt x="1009026" y="495352"/>
                  </a:cubicBezTo>
                  <a:lnTo>
                    <a:pt x="1014527" y="481796"/>
                  </a:lnTo>
                  <a:lnTo>
                    <a:pt x="1131504" y="481796"/>
                  </a:lnTo>
                  <a:close/>
                  <a:moveTo>
                    <a:pt x="515647" y="813"/>
                  </a:moveTo>
                  <a:cubicBezTo>
                    <a:pt x="441209" y="-4758"/>
                    <a:pt x="388592" y="19384"/>
                    <a:pt x="345260" y="39811"/>
                  </a:cubicBezTo>
                  <a:cubicBezTo>
                    <a:pt x="210468" y="106202"/>
                    <a:pt x="154136" y="287832"/>
                    <a:pt x="122478" y="369547"/>
                  </a:cubicBezTo>
                  <a:lnTo>
                    <a:pt x="116977" y="383102"/>
                  </a:lnTo>
                  <a:lnTo>
                    <a:pt x="0" y="383102"/>
                  </a:lnTo>
                  <a:lnTo>
                    <a:pt x="250410" y="664813"/>
                  </a:lnTo>
                  <a:lnTo>
                    <a:pt x="500820" y="383102"/>
                  </a:lnTo>
                  <a:lnTo>
                    <a:pt x="365737" y="383102"/>
                  </a:lnTo>
                  <a:lnTo>
                    <a:pt x="367261" y="357651"/>
                  </a:lnTo>
                  <a:cubicBezTo>
                    <a:pt x="402090" y="89677"/>
                    <a:pt x="692765" y="93666"/>
                    <a:pt x="816956" y="140093"/>
                  </a:cubicBezTo>
                  <a:cubicBezTo>
                    <a:pt x="686342" y="41669"/>
                    <a:pt x="590084" y="6384"/>
                    <a:pt x="515647" y="813"/>
                  </a:cubicBez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chemeClr val="bg1"/>
                </a:solidFill>
              </a:endParaRPr>
            </a:p>
          </p:txBody>
        </p:sp>
      </p:grpSp>
      <p:sp>
        <p:nvSpPr>
          <p:cNvPr id="24" name="文本框 23"/>
          <p:cNvSpPr txBox="1"/>
          <p:nvPr/>
        </p:nvSpPr>
        <p:spPr>
          <a:xfrm>
            <a:off x="3807771" y="4566024"/>
            <a:ext cx="2556285" cy="646331"/>
          </a:xfrm>
          <a:prstGeom prst="rect">
            <a:avLst/>
          </a:prstGeom>
          <a:noFill/>
        </p:spPr>
        <p:txBody>
          <a:bodyPr wrap="square" rtlCol="0">
            <a:spAutoFit/>
          </a:bodyPr>
          <a:lstStyle/>
          <a:p>
            <a:r>
              <a:rPr lang="zh-CN" altLang="en-US" b="1" spc="100" dirty="0" smtClean="0">
                <a:solidFill>
                  <a:schemeClr val="bg1"/>
                </a:solidFill>
                <a:latin typeface="幼圆" panose="02010509060101010101" pitchFamily="49" charset="-122"/>
                <a:ea typeface="幼圆" panose="02010509060101010101" pitchFamily="49" charset="-122"/>
              </a:rPr>
              <a:t>请替换您的文字，内容简洁明了即可</a:t>
            </a:r>
            <a:endParaRPr lang="zh-CN" altLang="en-US" b="1" spc="100" dirty="0">
              <a:solidFill>
                <a:schemeClr val="bg1"/>
              </a:solidFill>
              <a:latin typeface="幼圆" panose="02010509060101010101" pitchFamily="49" charset="-122"/>
              <a:ea typeface="幼圆" panose="02010509060101010101" pitchFamily="49" charset="-122"/>
            </a:endParaRPr>
          </a:p>
        </p:txBody>
      </p:sp>
      <p:sp>
        <p:nvSpPr>
          <p:cNvPr id="25" name="文本框 24"/>
          <p:cNvSpPr txBox="1"/>
          <p:nvPr/>
        </p:nvSpPr>
        <p:spPr>
          <a:xfrm>
            <a:off x="1370416" y="2314696"/>
            <a:ext cx="2556285" cy="646331"/>
          </a:xfrm>
          <a:prstGeom prst="rect">
            <a:avLst/>
          </a:prstGeom>
          <a:noFill/>
        </p:spPr>
        <p:txBody>
          <a:bodyPr wrap="square" rtlCol="0">
            <a:spAutoFit/>
          </a:bodyPr>
          <a:lstStyle/>
          <a:p>
            <a:r>
              <a:rPr lang="zh-CN" altLang="en-US" b="1" spc="100" dirty="0" smtClean="0">
                <a:solidFill>
                  <a:schemeClr val="bg1"/>
                </a:solidFill>
                <a:latin typeface="幼圆" panose="02010509060101010101" pitchFamily="49" charset="-122"/>
                <a:ea typeface="幼圆" panose="02010509060101010101" pitchFamily="49" charset="-122"/>
              </a:rPr>
              <a:t>请替换您的文字，内容简洁明了即可</a:t>
            </a:r>
            <a:endParaRPr lang="zh-CN" altLang="en-US" b="1" spc="100" dirty="0">
              <a:solidFill>
                <a:schemeClr val="bg1"/>
              </a:solidFill>
              <a:latin typeface="幼圆" panose="02010509060101010101" pitchFamily="49" charset="-122"/>
              <a:ea typeface="幼圆" panose="02010509060101010101" pitchFamily="49" charset="-122"/>
            </a:endParaRPr>
          </a:p>
        </p:txBody>
      </p:sp>
      <p:sp>
        <p:nvSpPr>
          <p:cNvPr id="26" name="文本框 25"/>
          <p:cNvSpPr txBox="1"/>
          <p:nvPr/>
        </p:nvSpPr>
        <p:spPr>
          <a:xfrm>
            <a:off x="6266959" y="2314696"/>
            <a:ext cx="2556285" cy="646331"/>
          </a:xfrm>
          <a:prstGeom prst="rect">
            <a:avLst/>
          </a:prstGeom>
          <a:noFill/>
        </p:spPr>
        <p:txBody>
          <a:bodyPr wrap="square" rtlCol="0">
            <a:spAutoFit/>
          </a:bodyPr>
          <a:lstStyle/>
          <a:p>
            <a:r>
              <a:rPr lang="zh-CN" altLang="en-US" b="1" spc="100" dirty="0" smtClean="0">
                <a:solidFill>
                  <a:schemeClr val="bg1"/>
                </a:solidFill>
                <a:latin typeface="幼圆" panose="02010509060101010101" pitchFamily="49" charset="-122"/>
                <a:ea typeface="幼圆" panose="02010509060101010101" pitchFamily="49" charset="-122"/>
              </a:rPr>
              <a:t>请替换您的文字，内容简洁明了即可</a:t>
            </a:r>
            <a:endParaRPr lang="zh-CN" altLang="en-US" b="1" spc="100" dirty="0">
              <a:solidFill>
                <a:schemeClr val="bg1"/>
              </a:solidFill>
              <a:latin typeface="幼圆" panose="02010509060101010101" pitchFamily="49" charset="-122"/>
              <a:ea typeface="幼圆" panose="02010509060101010101" pitchFamily="49" charset="-122"/>
            </a:endParaRPr>
          </a:p>
        </p:txBody>
      </p:sp>
      <p:sp>
        <p:nvSpPr>
          <p:cNvPr id="27" name="文本框 26"/>
          <p:cNvSpPr txBox="1"/>
          <p:nvPr/>
        </p:nvSpPr>
        <p:spPr>
          <a:xfrm>
            <a:off x="8732099" y="4566024"/>
            <a:ext cx="2556285" cy="646331"/>
          </a:xfrm>
          <a:prstGeom prst="rect">
            <a:avLst/>
          </a:prstGeom>
          <a:noFill/>
        </p:spPr>
        <p:txBody>
          <a:bodyPr wrap="square" rtlCol="0">
            <a:spAutoFit/>
          </a:bodyPr>
          <a:lstStyle/>
          <a:p>
            <a:r>
              <a:rPr lang="zh-CN" altLang="en-US" b="1" spc="100" dirty="0" smtClean="0">
                <a:solidFill>
                  <a:schemeClr val="bg1"/>
                </a:solidFill>
                <a:latin typeface="幼圆" panose="02010509060101010101" pitchFamily="49" charset="-122"/>
                <a:ea typeface="幼圆" panose="02010509060101010101" pitchFamily="49" charset="-122"/>
              </a:rPr>
              <a:t>请替换您的文字，内容简洁明了即可</a:t>
            </a:r>
            <a:endParaRPr lang="zh-CN" altLang="en-US" b="1" spc="100" dirty="0">
              <a:solidFill>
                <a:schemeClr val="bg1"/>
              </a:solidFill>
              <a:latin typeface="幼圆" panose="02010509060101010101" pitchFamily="49" charset="-122"/>
              <a:ea typeface="幼圆" panose="02010509060101010101" pitchFamily="49" charset="-122"/>
            </a:endParaRPr>
          </a:p>
        </p:txBody>
      </p:sp>
      <p:sp>
        <p:nvSpPr>
          <p:cNvPr id="28" name="矩形 27"/>
          <p:cNvSpPr/>
          <p:nvPr/>
        </p:nvSpPr>
        <p:spPr>
          <a:xfrm>
            <a:off x="5286806" y="275412"/>
            <a:ext cx="4339650" cy="646331"/>
          </a:xfrm>
          <a:prstGeom prst="rect">
            <a:avLst/>
          </a:prstGeom>
          <a:noFill/>
        </p:spPr>
        <p:txBody>
          <a:bodyPr wrap="none" lIns="91440" tIns="45720" rIns="91440" bIns="45720">
            <a:spAutoFit/>
          </a:bodyPr>
          <a:lstStyle/>
          <a:p>
            <a:pPr algn="ctr"/>
            <a:r>
              <a:rPr lang="zh-CN" altLang="en-US" sz="3600" b="0" cap="none" spc="0" dirty="0" smtClean="0">
                <a:ln w="0"/>
                <a:solidFill>
                  <a:schemeClr val="bg1"/>
                </a:solidFill>
                <a:effectLst>
                  <a:outerShdw blurRad="38100" dist="19050" dir="2700000" algn="tl" rotWithShape="0">
                    <a:schemeClr val="dk1">
                      <a:alpha val="40000"/>
                    </a:schemeClr>
                  </a:outerShdw>
                </a:effectLst>
                <a:latin typeface="方正舒体" panose="02010601030101010101" pitchFamily="2" charset="-122"/>
                <a:ea typeface="方正舒体" panose="02010601030101010101" pitchFamily="2" charset="-122"/>
              </a:rPr>
              <a:t>请输入替换你的标题</a:t>
            </a:r>
            <a:endParaRPr lang="zh-CN" altLang="en-US" sz="3600" b="0" cap="none" spc="0" dirty="0">
              <a:ln w="0"/>
              <a:solidFill>
                <a:schemeClr val="bg1"/>
              </a:solidFill>
              <a:effectLst>
                <a:outerShdw blurRad="38100" dist="19050" dir="2700000" algn="tl" rotWithShape="0">
                  <a:schemeClr val="dk1">
                    <a:alpha val="40000"/>
                  </a:schemeClr>
                </a:outerShdw>
              </a:effectLst>
              <a:latin typeface="方正舒体" panose="02010601030101010101" pitchFamily="2" charset="-122"/>
              <a:ea typeface="方正舒体" panose="02010601030101010101" pitchFamily="2" charset="-122"/>
            </a:endParaRPr>
          </a:p>
        </p:txBody>
      </p:sp>
      <p:grpSp>
        <p:nvGrpSpPr>
          <p:cNvPr id="29" name="组合 28"/>
          <p:cNvGrpSpPr/>
          <p:nvPr/>
        </p:nvGrpSpPr>
        <p:grpSpPr>
          <a:xfrm rot="16200000">
            <a:off x="9465055" y="436814"/>
            <a:ext cx="2322294" cy="1999487"/>
            <a:chOff x="1437011" y="1598615"/>
            <a:chExt cx="2540443" cy="2540443"/>
          </a:xfrm>
        </p:grpSpPr>
        <p:sp>
          <p:nvSpPr>
            <p:cNvPr id="30" name="直角三角形 29"/>
            <p:cNvSpPr/>
            <p:nvPr/>
          </p:nvSpPr>
          <p:spPr>
            <a:xfrm rot="16200000">
              <a:off x="1437011" y="1598615"/>
              <a:ext cx="2540442" cy="2540442"/>
            </a:xfrm>
            <a:prstGeom prst="r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a:off x="1675178" y="3980280"/>
              <a:ext cx="238167" cy="158778"/>
            </a:xfrm>
            <a:custGeom>
              <a:avLst/>
              <a:gdLst/>
              <a:ahLst/>
              <a:cxnLst/>
              <a:rect l="0" t="0" r="0" b="0"/>
              <a:pathLst>
                <a:path w="238167" h="158778">
                  <a:moveTo>
                    <a:pt x="79388" y="158777"/>
                  </a:moveTo>
                  <a:lnTo>
                    <a:pt x="238166" y="158777"/>
                  </a:lnTo>
                  <a:lnTo>
                    <a:pt x="238166" y="158777"/>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1595789" y="3980280"/>
              <a:ext cx="158778" cy="158778"/>
            </a:xfrm>
            <a:custGeom>
              <a:avLst/>
              <a:gdLst/>
              <a:ahLst/>
              <a:cxnLst/>
              <a:rect l="0" t="0" r="0" b="0"/>
              <a:pathLst>
                <a:path w="158778" h="158778">
                  <a:moveTo>
                    <a:pt x="0" y="158777"/>
                  </a:moveTo>
                  <a:lnTo>
                    <a:pt x="158777" y="158777"/>
                  </a:lnTo>
                  <a:lnTo>
                    <a:pt x="158777" y="158777"/>
                  </a:lnTo>
                  <a:lnTo>
                    <a:pt x="7938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32"/>
            <p:cNvSpPr/>
            <p:nvPr/>
          </p:nvSpPr>
          <p:spPr>
            <a:xfrm>
              <a:off x="1595789" y="3980280"/>
              <a:ext cx="79390" cy="158778"/>
            </a:xfrm>
            <a:custGeom>
              <a:avLst/>
              <a:gdLst/>
              <a:ahLst/>
              <a:cxnLst/>
              <a:rect l="0" t="0" r="0" b="0"/>
              <a:pathLst>
                <a:path w="79390" h="158778">
                  <a:moveTo>
                    <a:pt x="0" y="0"/>
                  </a:moveTo>
                  <a:lnTo>
                    <a:pt x="0" y="158777"/>
                  </a:lnTo>
                  <a:lnTo>
                    <a:pt x="0" y="158777"/>
                  </a:lnTo>
                  <a:lnTo>
                    <a:pt x="7938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1595789" y="3821502"/>
              <a:ext cx="158778" cy="158779"/>
            </a:xfrm>
            <a:custGeom>
              <a:avLst/>
              <a:gdLst/>
              <a:ahLst/>
              <a:cxnLst/>
              <a:rect l="0" t="0" r="0" b="0"/>
              <a:pathLst>
                <a:path w="158778" h="158779">
                  <a:moveTo>
                    <a:pt x="158777" y="0"/>
                  </a:moveTo>
                  <a:lnTo>
                    <a:pt x="0" y="158778"/>
                  </a:lnTo>
                  <a:lnTo>
                    <a:pt x="0" y="158778"/>
                  </a:lnTo>
                  <a:lnTo>
                    <a:pt x="79389" y="15877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34"/>
            <p:cNvSpPr/>
            <p:nvPr/>
          </p:nvSpPr>
          <p:spPr>
            <a:xfrm>
              <a:off x="1516400" y="3980280"/>
              <a:ext cx="79390" cy="158778"/>
            </a:xfrm>
            <a:custGeom>
              <a:avLst/>
              <a:gdLst/>
              <a:ahLst/>
              <a:cxnLst/>
              <a:rect l="0" t="0" r="0" b="0"/>
              <a:pathLst>
                <a:path w="79390" h="158778">
                  <a:moveTo>
                    <a:pt x="79389" y="158777"/>
                  </a:moveTo>
                  <a:lnTo>
                    <a:pt x="79389" y="0"/>
                  </a:lnTo>
                  <a:lnTo>
                    <a:pt x="79389" y="0"/>
                  </a:lnTo>
                  <a:lnTo>
                    <a:pt x="0" y="1587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1437011" y="3980280"/>
              <a:ext cx="158779" cy="158778"/>
            </a:xfrm>
            <a:custGeom>
              <a:avLst/>
              <a:gdLst/>
              <a:ahLst/>
              <a:cxnLst/>
              <a:rect l="0" t="0" r="0" b="0"/>
              <a:pathLst>
                <a:path w="158779" h="158778">
                  <a:moveTo>
                    <a:pt x="158778" y="0"/>
                  </a:moveTo>
                  <a:lnTo>
                    <a:pt x="0" y="158777"/>
                  </a:lnTo>
                  <a:lnTo>
                    <a:pt x="0" y="158777"/>
                  </a:lnTo>
                  <a:lnTo>
                    <a:pt x="79389" y="1587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a:off x="1833955" y="3821502"/>
              <a:ext cx="79390" cy="317556"/>
            </a:xfrm>
            <a:custGeom>
              <a:avLst/>
              <a:gdLst/>
              <a:ahLst/>
              <a:cxnLst/>
              <a:rect l="0" t="0" r="0" b="0"/>
              <a:pathLst>
                <a:path w="79390" h="317556">
                  <a:moveTo>
                    <a:pt x="79389" y="317555"/>
                  </a:moveTo>
                  <a:lnTo>
                    <a:pt x="79389" y="0"/>
                  </a:lnTo>
                  <a:lnTo>
                    <a:pt x="79389"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37"/>
            <p:cNvSpPr/>
            <p:nvPr/>
          </p:nvSpPr>
          <p:spPr>
            <a:xfrm>
              <a:off x="1675178" y="3821502"/>
              <a:ext cx="238167" cy="317556"/>
            </a:xfrm>
            <a:custGeom>
              <a:avLst/>
              <a:gdLst/>
              <a:ahLst/>
              <a:cxnLst/>
              <a:rect l="0" t="0" r="0" b="0"/>
              <a:pathLst>
                <a:path w="238167" h="317556">
                  <a:moveTo>
                    <a:pt x="0" y="158778"/>
                  </a:moveTo>
                  <a:lnTo>
                    <a:pt x="238166" y="317555"/>
                  </a:lnTo>
                  <a:lnTo>
                    <a:pt x="238166" y="317555"/>
                  </a:lnTo>
                  <a:lnTo>
                    <a:pt x="15877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a:off x="1675178" y="3821502"/>
              <a:ext cx="158778" cy="158779"/>
            </a:xfrm>
            <a:custGeom>
              <a:avLst/>
              <a:gdLst/>
              <a:ahLst/>
              <a:cxnLst/>
              <a:rect l="0" t="0" r="0" b="0"/>
              <a:pathLst>
                <a:path w="158778" h="158779">
                  <a:moveTo>
                    <a:pt x="79388" y="0"/>
                  </a:moveTo>
                  <a:lnTo>
                    <a:pt x="0" y="158778"/>
                  </a:lnTo>
                  <a:lnTo>
                    <a:pt x="0" y="158778"/>
                  </a:lnTo>
                  <a:lnTo>
                    <a:pt x="15877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1833955" y="3662724"/>
              <a:ext cx="79390" cy="158779"/>
            </a:xfrm>
            <a:custGeom>
              <a:avLst/>
              <a:gdLst/>
              <a:ahLst/>
              <a:cxnLst/>
              <a:rect l="0" t="0" r="0" b="0"/>
              <a:pathLst>
                <a:path w="79390" h="158779">
                  <a:moveTo>
                    <a:pt x="79389" y="158778"/>
                  </a:moveTo>
                  <a:lnTo>
                    <a:pt x="79389" y="0"/>
                  </a:lnTo>
                  <a:lnTo>
                    <a:pt x="79389" y="0"/>
                  </a:lnTo>
                  <a:lnTo>
                    <a:pt x="0" y="15877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40"/>
            <p:cNvSpPr/>
            <p:nvPr/>
          </p:nvSpPr>
          <p:spPr>
            <a:xfrm>
              <a:off x="1754566" y="3662724"/>
              <a:ext cx="158779" cy="158779"/>
            </a:xfrm>
            <a:custGeom>
              <a:avLst/>
              <a:gdLst/>
              <a:ahLst/>
              <a:cxnLst/>
              <a:rect l="0" t="0" r="0" b="0"/>
              <a:pathLst>
                <a:path w="158779" h="158779">
                  <a:moveTo>
                    <a:pt x="158778" y="0"/>
                  </a:moveTo>
                  <a:lnTo>
                    <a:pt x="0" y="158778"/>
                  </a:lnTo>
                  <a:lnTo>
                    <a:pt x="0" y="158778"/>
                  </a:lnTo>
                  <a:lnTo>
                    <a:pt x="79389" y="15877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任意多边形 41"/>
            <p:cNvSpPr/>
            <p:nvPr/>
          </p:nvSpPr>
          <p:spPr>
            <a:xfrm>
              <a:off x="1913344" y="3503947"/>
              <a:ext cx="158779" cy="158778"/>
            </a:xfrm>
            <a:custGeom>
              <a:avLst/>
              <a:gdLst/>
              <a:ahLst/>
              <a:cxnLst/>
              <a:rect l="0" t="0" r="0" b="0"/>
              <a:pathLst>
                <a:path w="158779" h="158778">
                  <a:moveTo>
                    <a:pt x="158778" y="0"/>
                  </a:moveTo>
                  <a:lnTo>
                    <a:pt x="0" y="158777"/>
                  </a:lnTo>
                  <a:lnTo>
                    <a:pt x="0" y="158777"/>
                  </a:lnTo>
                  <a:lnTo>
                    <a:pt x="79389" y="1587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任意多边形 42"/>
            <p:cNvSpPr/>
            <p:nvPr/>
          </p:nvSpPr>
          <p:spPr>
            <a:xfrm>
              <a:off x="1913344" y="3662724"/>
              <a:ext cx="79390" cy="158779"/>
            </a:xfrm>
            <a:custGeom>
              <a:avLst/>
              <a:gdLst/>
              <a:ahLst/>
              <a:cxnLst/>
              <a:rect l="0" t="0" r="0" b="0"/>
              <a:pathLst>
                <a:path w="79390" h="158779">
                  <a:moveTo>
                    <a:pt x="0" y="0"/>
                  </a:moveTo>
                  <a:lnTo>
                    <a:pt x="0" y="158778"/>
                  </a:lnTo>
                  <a:lnTo>
                    <a:pt x="0" y="158778"/>
                  </a:lnTo>
                  <a:lnTo>
                    <a:pt x="7938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任意多边形 43"/>
            <p:cNvSpPr/>
            <p:nvPr/>
          </p:nvSpPr>
          <p:spPr>
            <a:xfrm>
              <a:off x="2469066" y="3027614"/>
              <a:ext cx="79390" cy="158778"/>
            </a:xfrm>
            <a:custGeom>
              <a:avLst/>
              <a:gdLst/>
              <a:ahLst/>
              <a:cxnLst/>
              <a:rect l="0" t="0" r="0" b="0"/>
              <a:pathLst>
                <a:path w="79390" h="158778">
                  <a:moveTo>
                    <a:pt x="79389" y="158777"/>
                  </a:moveTo>
                  <a:lnTo>
                    <a:pt x="79389" y="0"/>
                  </a:lnTo>
                  <a:lnTo>
                    <a:pt x="79389" y="0"/>
                  </a:lnTo>
                  <a:lnTo>
                    <a:pt x="0" y="1587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44"/>
            <p:cNvSpPr/>
            <p:nvPr/>
          </p:nvSpPr>
          <p:spPr>
            <a:xfrm>
              <a:off x="2389677" y="3027614"/>
              <a:ext cx="158779" cy="158778"/>
            </a:xfrm>
            <a:custGeom>
              <a:avLst/>
              <a:gdLst/>
              <a:ahLst/>
              <a:cxnLst/>
              <a:rect l="0" t="0" r="0" b="0"/>
              <a:pathLst>
                <a:path w="158779" h="158778">
                  <a:moveTo>
                    <a:pt x="158778" y="0"/>
                  </a:moveTo>
                  <a:lnTo>
                    <a:pt x="0" y="158777"/>
                  </a:lnTo>
                  <a:lnTo>
                    <a:pt x="0" y="158777"/>
                  </a:lnTo>
                  <a:lnTo>
                    <a:pt x="79389" y="1587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任意多边形 45"/>
            <p:cNvSpPr/>
            <p:nvPr/>
          </p:nvSpPr>
          <p:spPr>
            <a:xfrm>
              <a:off x="2548455" y="2868836"/>
              <a:ext cx="158778" cy="158779"/>
            </a:xfrm>
            <a:custGeom>
              <a:avLst/>
              <a:gdLst/>
              <a:ahLst/>
              <a:cxnLst/>
              <a:rect l="0" t="0" r="0" b="0"/>
              <a:pathLst>
                <a:path w="158778" h="158779">
                  <a:moveTo>
                    <a:pt x="158777" y="0"/>
                  </a:moveTo>
                  <a:lnTo>
                    <a:pt x="0" y="158778"/>
                  </a:lnTo>
                  <a:lnTo>
                    <a:pt x="0" y="158778"/>
                  </a:lnTo>
                  <a:lnTo>
                    <a:pt x="79388" y="15877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任意多边形 46"/>
            <p:cNvSpPr/>
            <p:nvPr/>
          </p:nvSpPr>
          <p:spPr>
            <a:xfrm>
              <a:off x="2548455" y="3027614"/>
              <a:ext cx="79389" cy="158778"/>
            </a:xfrm>
            <a:custGeom>
              <a:avLst/>
              <a:gdLst/>
              <a:ahLst/>
              <a:cxnLst/>
              <a:rect l="0" t="0" r="0" b="0"/>
              <a:pathLst>
                <a:path w="79389" h="158778">
                  <a:moveTo>
                    <a:pt x="0" y="0"/>
                  </a:moveTo>
                  <a:lnTo>
                    <a:pt x="0" y="158777"/>
                  </a:lnTo>
                  <a:lnTo>
                    <a:pt x="0" y="158777"/>
                  </a:lnTo>
                  <a:lnTo>
                    <a:pt x="7938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任意多边形 47"/>
            <p:cNvSpPr/>
            <p:nvPr/>
          </p:nvSpPr>
          <p:spPr>
            <a:xfrm>
              <a:off x="2310288" y="3186391"/>
              <a:ext cx="158779" cy="158779"/>
            </a:xfrm>
            <a:custGeom>
              <a:avLst/>
              <a:gdLst/>
              <a:ahLst/>
              <a:cxnLst/>
              <a:rect l="0" t="0" r="0" b="0"/>
              <a:pathLst>
                <a:path w="158779" h="158779">
                  <a:moveTo>
                    <a:pt x="158778" y="0"/>
                  </a:moveTo>
                  <a:lnTo>
                    <a:pt x="79389" y="0"/>
                  </a:lnTo>
                  <a:lnTo>
                    <a:pt x="79389" y="0"/>
                  </a:lnTo>
                  <a:lnTo>
                    <a:pt x="0" y="15877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任意多边形 48"/>
            <p:cNvSpPr/>
            <p:nvPr/>
          </p:nvSpPr>
          <p:spPr>
            <a:xfrm>
              <a:off x="2230899" y="3186391"/>
              <a:ext cx="158779" cy="158779"/>
            </a:xfrm>
            <a:custGeom>
              <a:avLst/>
              <a:gdLst/>
              <a:ahLst/>
              <a:cxnLst/>
              <a:rect l="0" t="0" r="0" b="0"/>
              <a:pathLst>
                <a:path w="158779" h="158779">
                  <a:moveTo>
                    <a:pt x="158778" y="0"/>
                  </a:moveTo>
                  <a:lnTo>
                    <a:pt x="0" y="158778"/>
                  </a:lnTo>
                  <a:lnTo>
                    <a:pt x="0" y="158778"/>
                  </a:lnTo>
                  <a:lnTo>
                    <a:pt x="79389" y="15877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任意多边形 49"/>
            <p:cNvSpPr/>
            <p:nvPr/>
          </p:nvSpPr>
          <p:spPr>
            <a:xfrm>
              <a:off x="2230899" y="3345169"/>
              <a:ext cx="158779" cy="158779"/>
            </a:xfrm>
            <a:custGeom>
              <a:avLst/>
              <a:gdLst/>
              <a:ahLst/>
              <a:cxnLst/>
              <a:rect l="0" t="0" r="0" b="0"/>
              <a:pathLst>
                <a:path w="158779" h="158779">
                  <a:moveTo>
                    <a:pt x="0" y="158778"/>
                  </a:moveTo>
                  <a:lnTo>
                    <a:pt x="158778" y="158778"/>
                  </a:lnTo>
                  <a:lnTo>
                    <a:pt x="158778" y="158778"/>
                  </a:lnTo>
                  <a:lnTo>
                    <a:pt x="7938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50"/>
            <p:cNvSpPr/>
            <p:nvPr/>
          </p:nvSpPr>
          <p:spPr>
            <a:xfrm>
              <a:off x="2230899" y="3345169"/>
              <a:ext cx="79390" cy="158779"/>
            </a:xfrm>
            <a:custGeom>
              <a:avLst/>
              <a:gdLst/>
              <a:ahLst/>
              <a:cxnLst/>
              <a:rect l="0" t="0" r="0" b="0"/>
              <a:pathLst>
                <a:path w="79390" h="158779">
                  <a:moveTo>
                    <a:pt x="0" y="0"/>
                  </a:moveTo>
                  <a:lnTo>
                    <a:pt x="0" y="158778"/>
                  </a:lnTo>
                  <a:lnTo>
                    <a:pt x="0" y="158778"/>
                  </a:lnTo>
                  <a:lnTo>
                    <a:pt x="7938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任意多边形 51"/>
            <p:cNvSpPr/>
            <p:nvPr/>
          </p:nvSpPr>
          <p:spPr>
            <a:xfrm>
              <a:off x="1992733" y="3503947"/>
              <a:ext cx="158778" cy="158778"/>
            </a:xfrm>
            <a:custGeom>
              <a:avLst/>
              <a:gdLst/>
              <a:ahLst/>
              <a:cxnLst/>
              <a:rect l="0" t="0" r="0" b="0"/>
              <a:pathLst>
                <a:path w="158778" h="158778">
                  <a:moveTo>
                    <a:pt x="79389" y="0"/>
                  </a:moveTo>
                  <a:lnTo>
                    <a:pt x="0" y="158777"/>
                  </a:lnTo>
                  <a:lnTo>
                    <a:pt x="0" y="158777"/>
                  </a:lnTo>
                  <a:lnTo>
                    <a:pt x="15877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任意多边形 52"/>
            <p:cNvSpPr/>
            <p:nvPr/>
          </p:nvSpPr>
          <p:spPr>
            <a:xfrm>
              <a:off x="2151510" y="3345169"/>
              <a:ext cx="79390" cy="158779"/>
            </a:xfrm>
            <a:custGeom>
              <a:avLst/>
              <a:gdLst/>
              <a:ahLst/>
              <a:cxnLst/>
              <a:rect l="0" t="0" r="0" b="0"/>
              <a:pathLst>
                <a:path w="79390" h="158779">
                  <a:moveTo>
                    <a:pt x="79389" y="158778"/>
                  </a:moveTo>
                  <a:lnTo>
                    <a:pt x="79389" y="0"/>
                  </a:lnTo>
                  <a:lnTo>
                    <a:pt x="79389" y="0"/>
                  </a:lnTo>
                  <a:lnTo>
                    <a:pt x="0" y="15877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任意多边形 53"/>
            <p:cNvSpPr/>
            <p:nvPr/>
          </p:nvSpPr>
          <p:spPr>
            <a:xfrm>
              <a:off x="2072122" y="3345169"/>
              <a:ext cx="158778" cy="158779"/>
            </a:xfrm>
            <a:custGeom>
              <a:avLst/>
              <a:gdLst/>
              <a:ahLst/>
              <a:cxnLst/>
              <a:rect l="0" t="0" r="0" b="0"/>
              <a:pathLst>
                <a:path w="158778" h="158779">
                  <a:moveTo>
                    <a:pt x="158777" y="0"/>
                  </a:moveTo>
                  <a:lnTo>
                    <a:pt x="0" y="158778"/>
                  </a:lnTo>
                  <a:lnTo>
                    <a:pt x="0" y="158778"/>
                  </a:lnTo>
                  <a:lnTo>
                    <a:pt x="79388" y="15877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a:off x="2151510" y="3503947"/>
              <a:ext cx="79390" cy="317556"/>
            </a:xfrm>
            <a:custGeom>
              <a:avLst/>
              <a:gdLst/>
              <a:ahLst/>
              <a:cxnLst/>
              <a:rect l="0" t="0" r="0" b="0"/>
              <a:pathLst>
                <a:path w="79390" h="317556">
                  <a:moveTo>
                    <a:pt x="79389" y="0"/>
                  </a:moveTo>
                  <a:lnTo>
                    <a:pt x="0" y="0"/>
                  </a:lnTo>
                  <a:lnTo>
                    <a:pt x="0" y="0"/>
                  </a:lnTo>
                  <a:lnTo>
                    <a:pt x="79389"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a:off x="1992733" y="3503947"/>
              <a:ext cx="238167" cy="317556"/>
            </a:xfrm>
            <a:custGeom>
              <a:avLst/>
              <a:gdLst/>
              <a:ahLst/>
              <a:cxnLst/>
              <a:rect l="0" t="0" r="0" b="0"/>
              <a:pathLst>
                <a:path w="238167" h="317556">
                  <a:moveTo>
                    <a:pt x="158777" y="0"/>
                  </a:moveTo>
                  <a:lnTo>
                    <a:pt x="0" y="158777"/>
                  </a:lnTo>
                  <a:lnTo>
                    <a:pt x="0" y="158777"/>
                  </a:lnTo>
                  <a:lnTo>
                    <a:pt x="238166"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a:off x="1913344" y="3821502"/>
              <a:ext cx="158779" cy="317556"/>
            </a:xfrm>
            <a:custGeom>
              <a:avLst/>
              <a:gdLst/>
              <a:ahLst/>
              <a:cxnLst/>
              <a:rect l="0" t="0" r="0" b="0"/>
              <a:pathLst>
                <a:path w="158779" h="317556">
                  <a:moveTo>
                    <a:pt x="0" y="317555"/>
                  </a:moveTo>
                  <a:lnTo>
                    <a:pt x="158778" y="317555"/>
                  </a:lnTo>
                  <a:lnTo>
                    <a:pt x="158778" y="317555"/>
                  </a:lnTo>
                  <a:lnTo>
                    <a:pt x="15877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a:off x="1913344" y="3821502"/>
              <a:ext cx="158779" cy="317556"/>
            </a:xfrm>
            <a:custGeom>
              <a:avLst/>
              <a:gdLst/>
              <a:ahLst/>
              <a:cxnLst/>
              <a:rect l="0" t="0" r="0" b="0"/>
              <a:pathLst>
                <a:path w="158779" h="317556">
                  <a:moveTo>
                    <a:pt x="0" y="0"/>
                  </a:moveTo>
                  <a:lnTo>
                    <a:pt x="0" y="317555"/>
                  </a:lnTo>
                  <a:lnTo>
                    <a:pt x="0" y="317555"/>
                  </a:lnTo>
                  <a:lnTo>
                    <a:pt x="15877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a:off x="2072122" y="3821502"/>
              <a:ext cx="158778" cy="317556"/>
            </a:xfrm>
            <a:custGeom>
              <a:avLst/>
              <a:gdLst/>
              <a:ahLst/>
              <a:cxnLst/>
              <a:rect l="0" t="0" r="0" b="0"/>
              <a:pathLst>
                <a:path w="158778" h="317556">
                  <a:moveTo>
                    <a:pt x="0" y="317555"/>
                  </a:moveTo>
                  <a:lnTo>
                    <a:pt x="158777" y="317555"/>
                  </a:lnTo>
                  <a:lnTo>
                    <a:pt x="158777" y="317555"/>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a:off x="2072122" y="3821502"/>
              <a:ext cx="158778" cy="317556"/>
            </a:xfrm>
            <a:custGeom>
              <a:avLst/>
              <a:gdLst/>
              <a:ahLst/>
              <a:cxnLst/>
              <a:rect l="0" t="0" r="0" b="0"/>
              <a:pathLst>
                <a:path w="158778" h="317556">
                  <a:moveTo>
                    <a:pt x="158777" y="317555"/>
                  </a:moveTo>
                  <a:lnTo>
                    <a:pt x="158777" y="0"/>
                  </a:lnTo>
                  <a:lnTo>
                    <a:pt x="158777"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a:off x="1913344" y="3662724"/>
              <a:ext cx="158779" cy="158779"/>
            </a:xfrm>
            <a:custGeom>
              <a:avLst/>
              <a:gdLst/>
              <a:ahLst/>
              <a:cxnLst/>
              <a:rect l="0" t="0" r="0" b="0"/>
              <a:pathLst>
                <a:path w="158779" h="158779">
                  <a:moveTo>
                    <a:pt x="79389" y="0"/>
                  </a:moveTo>
                  <a:lnTo>
                    <a:pt x="0" y="158778"/>
                  </a:lnTo>
                  <a:lnTo>
                    <a:pt x="0" y="158778"/>
                  </a:lnTo>
                  <a:lnTo>
                    <a:pt x="158778" y="15877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a:off x="1992733" y="3662724"/>
              <a:ext cx="238167" cy="158779"/>
            </a:xfrm>
            <a:custGeom>
              <a:avLst/>
              <a:gdLst/>
              <a:ahLst/>
              <a:cxnLst/>
              <a:rect l="0" t="0" r="0" b="0"/>
              <a:pathLst>
                <a:path w="238167" h="158779">
                  <a:moveTo>
                    <a:pt x="238166" y="158778"/>
                  </a:moveTo>
                  <a:lnTo>
                    <a:pt x="0" y="0"/>
                  </a:lnTo>
                  <a:lnTo>
                    <a:pt x="0" y="0"/>
                  </a:lnTo>
                  <a:lnTo>
                    <a:pt x="79389" y="15877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a:off x="3739286" y="1757393"/>
              <a:ext cx="79390" cy="158778"/>
            </a:xfrm>
            <a:custGeom>
              <a:avLst/>
              <a:gdLst/>
              <a:ahLst/>
              <a:cxnLst/>
              <a:rect l="0" t="0" r="0" b="0"/>
              <a:pathLst>
                <a:path w="79390" h="158778">
                  <a:moveTo>
                    <a:pt x="79389" y="158777"/>
                  </a:moveTo>
                  <a:lnTo>
                    <a:pt x="79389" y="0"/>
                  </a:lnTo>
                  <a:lnTo>
                    <a:pt x="79389" y="0"/>
                  </a:lnTo>
                  <a:lnTo>
                    <a:pt x="0" y="1587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a:off x="3659898" y="1757393"/>
              <a:ext cx="158778" cy="158778"/>
            </a:xfrm>
            <a:custGeom>
              <a:avLst/>
              <a:gdLst/>
              <a:ahLst/>
              <a:cxnLst/>
              <a:rect l="0" t="0" r="0" b="0"/>
              <a:pathLst>
                <a:path w="158778" h="158778">
                  <a:moveTo>
                    <a:pt x="158777" y="0"/>
                  </a:moveTo>
                  <a:lnTo>
                    <a:pt x="0" y="158777"/>
                  </a:lnTo>
                  <a:lnTo>
                    <a:pt x="0" y="158777"/>
                  </a:lnTo>
                  <a:lnTo>
                    <a:pt x="79388" y="1587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a:off x="3818675" y="1598615"/>
              <a:ext cx="158779" cy="158779"/>
            </a:xfrm>
            <a:custGeom>
              <a:avLst/>
              <a:gdLst/>
              <a:ahLst/>
              <a:cxnLst/>
              <a:rect l="0" t="0" r="0" b="0"/>
              <a:pathLst>
                <a:path w="158779" h="158779">
                  <a:moveTo>
                    <a:pt x="158778" y="0"/>
                  </a:moveTo>
                  <a:lnTo>
                    <a:pt x="0" y="158778"/>
                  </a:lnTo>
                  <a:lnTo>
                    <a:pt x="0" y="158778"/>
                  </a:lnTo>
                  <a:lnTo>
                    <a:pt x="79389" y="15877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a:off x="3818675" y="1757393"/>
              <a:ext cx="79390" cy="158778"/>
            </a:xfrm>
            <a:custGeom>
              <a:avLst/>
              <a:gdLst/>
              <a:ahLst/>
              <a:cxnLst/>
              <a:rect l="0" t="0" r="0" b="0"/>
              <a:pathLst>
                <a:path w="79390" h="158778">
                  <a:moveTo>
                    <a:pt x="0" y="0"/>
                  </a:moveTo>
                  <a:lnTo>
                    <a:pt x="0" y="158777"/>
                  </a:lnTo>
                  <a:lnTo>
                    <a:pt x="0" y="158777"/>
                  </a:lnTo>
                  <a:lnTo>
                    <a:pt x="7938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a:off x="3580509" y="1916170"/>
              <a:ext cx="158778" cy="158779"/>
            </a:xfrm>
            <a:custGeom>
              <a:avLst/>
              <a:gdLst/>
              <a:ahLst/>
              <a:cxnLst/>
              <a:rect l="0" t="0" r="0" b="0"/>
              <a:pathLst>
                <a:path w="158778" h="158779">
                  <a:moveTo>
                    <a:pt x="158777" y="0"/>
                  </a:moveTo>
                  <a:lnTo>
                    <a:pt x="79389" y="0"/>
                  </a:lnTo>
                  <a:lnTo>
                    <a:pt x="79389" y="0"/>
                  </a:lnTo>
                  <a:lnTo>
                    <a:pt x="0" y="15877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a:off x="3501120" y="1916170"/>
              <a:ext cx="158779" cy="158779"/>
            </a:xfrm>
            <a:custGeom>
              <a:avLst/>
              <a:gdLst/>
              <a:ahLst/>
              <a:cxnLst/>
              <a:rect l="0" t="0" r="0" b="0"/>
              <a:pathLst>
                <a:path w="158779" h="158779">
                  <a:moveTo>
                    <a:pt x="158778" y="0"/>
                  </a:moveTo>
                  <a:lnTo>
                    <a:pt x="0" y="158778"/>
                  </a:lnTo>
                  <a:lnTo>
                    <a:pt x="0" y="158778"/>
                  </a:lnTo>
                  <a:lnTo>
                    <a:pt x="79389" y="15877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a:off x="3501120" y="2074948"/>
              <a:ext cx="158779" cy="158779"/>
            </a:xfrm>
            <a:custGeom>
              <a:avLst/>
              <a:gdLst/>
              <a:ahLst/>
              <a:cxnLst/>
              <a:rect l="0" t="0" r="0" b="0"/>
              <a:pathLst>
                <a:path w="158779" h="158779">
                  <a:moveTo>
                    <a:pt x="0" y="158778"/>
                  </a:moveTo>
                  <a:lnTo>
                    <a:pt x="158778" y="158778"/>
                  </a:lnTo>
                  <a:lnTo>
                    <a:pt x="158778" y="158778"/>
                  </a:lnTo>
                  <a:lnTo>
                    <a:pt x="7938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a:off x="3501120" y="2074948"/>
              <a:ext cx="79390" cy="158779"/>
            </a:xfrm>
            <a:custGeom>
              <a:avLst/>
              <a:gdLst/>
              <a:ahLst/>
              <a:cxnLst/>
              <a:rect l="0" t="0" r="0" b="0"/>
              <a:pathLst>
                <a:path w="79390" h="158779">
                  <a:moveTo>
                    <a:pt x="0" y="0"/>
                  </a:moveTo>
                  <a:lnTo>
                    <a:pt x="0" y="158778"/>
                  </a:lnTo>
                  <a:lnTo>
                    <a:pt x="0" y="158778"/>
                  </a:lnTo>
                  <a:lnTo>
                    <a:pt x="7938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任意多边形 70"/>
            <p:cNvSpPr/>
            <p:nvPr/>
          </p:nvSpPr>
          <p:spPr>
            <a:xfrm>
              <a:off x="3421731" y="2074948"/>
              <a:ext cx="79390" cy="158779"/>
            </a:xfrm>
            <a:custGeom>
              <a:avLst/>
              <a:gdLst/>
              <a:ahLst/>
              <a:cxnLst/>
              <a:rect l="0" t="0" r="0" b="0"/>
              <a:pathLst>
                <a:path w="79390" h="158779">
                  <a:moveTo>
                    <a:pt x="79389" y="158778"/>
                  </a:moveTo>
                  <a:lnTo>
                    <a:pt x="79389" y="0"/>
                  </a:lnTo>
                  <a:lnTo>
                    <a:pt x="79389" y="0"/>
                  </a:lnTo>
                  <a:lnTo>
                    <a:pt x="0" y="15877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71"/>
            <p:cNvSpPr/>
            <p:nvPr/>
          </p:nvSpPr>
          <p:spPr>
            <a:xfrm>
              <a:off x="3342342" y="2074948"/>
              <a:ext cx="158779" cy="158779"/>
            </a:xfrm>
            <a:custGeom>
              <a:avLst/>
              <a:gdLst/>
              <a:ahLst/>
              <a:cxnLst/>
              <a:rect l="0" t="0" r="0" b="0"/>
              <a:pathLst>
                <a:path w="158779" h="158779">
                  <a:moveTo>
                    <a:pt x="158778" y="0"/>
                  </a:moveTo>
                  <a:lnTo>
                    <a:pt x="0" y="158778"/>
                  </a:lnTo>
                  <a:lnTo>
                    <a:pt x="0" y="158778"/>
                  </a:lnTo>
                  <a:lnTo>
                    <a:pt x="79389" y="15877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866010" y="2551281"/>
              <a:ext cx="158778" cy="158779"/>
            </a:xfrm>
            <a:custGeom>
              <a:avLst/>
              <a:gdLst/>
              <a:ahLst/>
              <a:cxnLst/>
              <a:rect l="0" t="0" r="0" b="0"/>
              <a:pathLst>
                <a:path w="158778" h="158779">
                  <a:moveTo>
                    <a:pt x="158777" y="0"/>
                  </a:moveTo>
                  <a:lnTo>
                    <a:pt x="0" y="158778"/>
                  </a:lnTo>
                  <a:lnTo>
                    <a:pt x="0" y="158778"/>
                  </a:lnTo>
                  <a:lnTo>
                    <a:pt x="79389" y="15877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2866010" y="2710059"/>
              <a:ext cx="158778" cy="158778"/>
            </a:xfrm>
            <a:custGeom>
              <a:avLst/>
              <a:gdLst/>
              <a:ahLst/>
              <a:cxnLst/>
              <a:rect l="0" t="0" r="0" b="0"/>
              <a:pathLst>
                <a:path w="158778" h="158778">
                  <a:moveTo>
                    <a:pt x="0" y="158777"/>
                  </a:moveTo>
                  <a:lnTo>
                    <a:pt x="158777" y="158777"/>
                  </a:lnTo>
                  <a:lnTo>
                    <a:pt x="158777" y="158777"/>
                  </a:lnTo>
                  <a:lnTo>
                    <a:pt x="7938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2866010" y="2710059"/>
              <a:ext cx="79390" cy="158778"/>
            </a:xfrm>
            <a:custGeom>
              <a:avLst/>
              <a:gdLst/>
              <a:ahLst/>
              <a:cxnLst/>
              <a:rect l="0" t="0" r="0" b="0"/>
              <a:pathLst>
                <a:path w="79390" h="158778">
                  <a:moveTo>
                    <a:pt x="0" y="0"/>
                  </a:moveTo>
                  <a:lnTo>
                    <a:pt x="0" y="158777"/>
                  </a:lnTo>
                  <a:lnTo>
                    <a:pt x="0" y="158777"/>
                  </a:lnTo>
                  <a:lnTo>
                    <a:pt x="7938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2627843" y="2868836"/>
              <a:ext cx="158779" cy="158779"/>
            </a:xfrm>
            <a:custGeom>
              <a:avLst/>
              <a:gdLst/>
              <a:ahLst/>
              <a:cxnLst/>
              <a:rect l="0" t="0" r="0" b="0"/>
              <a:pathLst>
                <a:path w="158779" h="158779">
                  <a:moveTo>
                    <a:pt x="79389" y="0"/>
                  </a:moveTo>
                  <a:lnTo>
                    <a:pt x="0" y="158778"/>
                  </a:lnTo>
                  <a:lnTo>
                    <a:pt x="0" y="158778"/>
                  </a:lnTo>
                  <a:lnTo>
                    <a:pt x="15877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任意多边形 76"/>
            <p:cNvSpPr/>
            <p:nvPr/>
          </p:nvSpPr>
          <p:spPr>
            <a:xfrm>
              <a:off x="2786621" y="2710059"/>
              <a:ext cx="79390" cy="158778"/>
            </a:xfrm>
            <a:custGeom>
              <a:avLst/>
              <a:gdLst/>
              <a:ahLst/>
              <a:cxnLst/>
              <a:rect l="0" t="0" r="0" b="0"/>
              <a:pathLst>
                <a:path w="79390" h="158778">
                  <a:moveTo>
                    <a:pt x="79389" y="158777"/>
                  </a:moveTo>
                  <a:lnTo>
                    <a:pt x="79389" y="0"/>
                  </a:lnTo>
                  <a:lnTo>
                    <a:pt x="79389" y="0"/>
                  </a:lnTo>
                  <a:lnTo>
                    <a:pt x="0" y="1587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任意多边形 77"/>
            <p:cNvSpPr/>
            <p:nvPr/>
          </p:nvSpPr>
          <p:spPr>
            <a:xfrm>
              <a:off x="2707232" y="2710059"/>
              <a:ext cx="158779" cy="158778"/>
            </a:xfrm>
            <a:custGeom>
              <a:avLst/>
              <a:gdLst/>
              <a:ahLst/>
              <a:cxnLst/>
              <a:rect l="0" t="0" r="0" b="0"/>
              <a:pathLst>
                <a:path w="158779" h="158778">
                  <a:moveTo>
                    <a:pt x="158778" y="0"/>
                  </a:moveTo>
                  <a:lnTo>
                    <a:pt x="0" y="158777"/>
                  </a:lnTo>
                  <a:lnTo>
                    <a:pt x="0" y="158777"/>
                  </a:lnTo>
                  <a:lnTo>
                    <a:pt x="79389" y="1587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任意多边形 78"/>
            <p:cNvSpPr/>
            <p:nvPr/>
          </p:nvSpPr>
          <p:spPr>
            <a:xfrm>
              <a:off x="2945399" y="2551281"/>
              <a:ext cx="158778" cy="158779"/>
            </a:xfrm>
            <a:custGeom>
              <a:avLst/>
              <a:gdLst/>
              <a:ahLst/>
              <a:cxnLst/>
              <a:rect l="0" t="0" r="0" b="0"/>
              <a:pathLst>
                <a:path w="158778" h="158779">
                  <a:moveTo>
                    <a:pt x="79388" y="0"/>
                  </a:moveTo>
                  <a:lnTo>
                    <a:pt x="0" y="158778"/>
                  </a:lnTo>
                  <a:lnTo>
                    <a:pt x="0" y="158778"/>
                  </a:lnTo>
                  <a:lnTo>
                    <a:pt x="15877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任意多边形 79"/>
            <p:cNvSpPr/>
            <p:nvPr/>
          </p:nvSpPr>
          <p:spPr>
            <a:xfrm>
              <a:off x="3104176" y="2392503"/>
              <a:ext cx="79390" cy="158779"/>
            </a:xfrm>
            <a:custGeom>
              <a:avLst/>
              <a:gdLst/>
              <a:ahLst/>
              <a:cxnLst/>
              <a:rect l="0" t="0" r="0" b="0"/>
              <a:pathLst>
                <a:path w="79390" h="158779">
                  <a:moveTo>
                    <a:pt x="79389" y="158778"/>
                  </a:moveTo>
                  <a:lnTo>
                    <a:pt x="79389" y="0"/>
                  </a:lnTo>
                  <a:lnTo>
                    <a:pt x="79389" y="0"/>
                  </a:lnTo>
                  <a:lnTo>
                    <a:pt x="0" y="15877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任意多边形 80"/>
            <p:cNvSpPr/>
            <p:nvPr/>
          </p:nvSpPr>
          <p:spPr>
            <a:xfrm>
              <a:off x="3024787" y="2392503"/>
              <a:ext cx="158779" cy="158779"/>
            </a:xfrm>
            <a:custGeom>
              <a:avLst/>
              <a:gdLst/>
              <a:ahLst/>
              <a:cxnLst/>
              <a:rect l="0" t="0" r="0" b="0"/>
              <a:pathLst>
                <a:path w="158779" h="158779">
                  <a:moveTo>
                    <a:pt x="158778" y="0"/>
                  </a:moveTo>
                  <a:lnTo>
                    <a:pt x="0" y="158778"/>
                  </a:lnTo>
                  <a:lnTo>
                    <a:pt x="0" y="158778"/>
                  </a:lnTo>
                  <a:lnTo>
                    <a:pt x="79389" y="15877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任意多边形 81"/>
            <p:cNvSpPr/>
            <p:nvPr/>
          </p:nvSpPr>
          <p:spPr>
            <a:xfrm>
              <a:off x="3262954" y="2233726"/>
              <a:ext cx="158778" cy="158778"/>
            </a:xfrm>
            <a:custGeom>
              <a:avLst/>
              <a:gdLst/>
              <a:ahLst/>
              <a:cxnLst/>
              <a:rect l="0" t="0" r="0" b="0"/>
              <a:pathLst>
                <a:path w="158778" h="158778">
                  <a:moveTo>
                    <a:pt x="158777" y="0"/>
                  </a:moveTo>
                  <a:lnTo>
                    <a:pt x="79388" y="0"/>
                  </a:lnTo>
                  <a:lnTo>
                    <a:pt x="79388" y="0"/>
                  </a:lnTo>
                  <a:lnTo>
                    <a:pt x="0" y="1587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任意多边形 82"/>
            <p:cNvSpPr/>
            <p:nvPr/>
          </p:nvSpPr>
          <p:spPr>
            <a:xfrm>
              <a:off x="3183565" y="2233726"/>
              <a:ext cx="158778" cy="158778"/>
            </a:xfrm>
            <a:custGeom>
              <a:avLst/>
              <a:gdLst/>
              <a:ahLst/>
              <a:cxnLst/>
              <a:rect l="0" t="0" r="0" b="0"/>
              <a:pathLst>
                <a:path w="158778" h="158778">
                  <a:moveTo>
                    <a:pt x="158777" y="0"/>
                  </a:moveTo>
                  <a:lnTo>
                    <a:pt x="0" y="158777"/>
                  </a:lnTo>
                  <a:lnTo>
                    <a:pt x="0" y="158777"/>
                  </a:lnTo>
                  <a:lnTo>
                    <a:pt x="79389" y="1587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3183565" y="2392503"/>
              <a:ext cx="79390" cy="158779"/>
            </a:xfrm>
            <a:custGeom>
              <a:avLst/>
              <a:gdLst/>
              <a:ahLst/>
              <a:cxnLst/>
              <a:rect l="0" t="0" r="0" b="0"/>
              <a:pathLst>
                <a:path w="79390" h="158779">
                  <a:moveTo>
                    <a:pt x="0" y="0"/>
                  </a:moveTo>
                  <a:lnTo>
                    <a:pt x="0" y="158778"/>
                  </a:lnTo>
                  <a:lnTo>
                    <a:pt x="0" y="158778"/>
                  </a:lnTo>
                  <a:lnTo>
                    <a:pt x="7938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任意多边形 84"/>
            <p:cNvSpPr/>
            <p:nvPr/>
          </p:nvSpPr>
          <p:spPr>
            <a:xfrm>
              <a:off x="3104176" y="2551281"/>
              <a:ext cx="79390" cy="317556"/>
            </a:xfrm>
            <a:custGeom>
              <a:avLst/>
              <a:gdLst/>
              <a:ahLst/>
              <a:cxnLst/>
              <a:rect l="0" t="0" r="0" b="0"/>
              <a:pathLst>
                <a:path w="79390" h="317556">
                  <a:moveTo>
                    <a:pt x="79389" y="0"/>
                  </a:moveTo>
                  <a:lnTo>
                    <a:pt x="0" y="0"/>
                  </a:lnTo>
                  <a:lnTo>
                    <a:pt x="0" y="0"/>
                  </a:lnTo>
                  <a:lnTo>
                    <a:pt x="79389"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任意多边形 85"/>
            <p:cNvSpPr/>
            <p:nvPr/>
          </p:nvSpPr>
          <p:spPr>
            <a:xfrm>
              <a:off x="2945399" y="2710059"/>
              <a:ext cx="238167" cy="158778"/>
            </a:xfrm>
            <a:custGeom>
              <a:avLst/>
              <a:gdLst/>
              <a:ahLst/>
              <a:cxnLst/>
              <a:rect l="0" t="0" r="0" b="0"/>
              <a:pathLst>
                <a:path w="238167" h="158778">
                  <a:moveTo>
                    <a:pt x="0" y="0"/>
                  </a:moveTo>
                  <a:lnTo>
                    <a:pt x="79388" y="158777"/>
                  </a:lnTo>
                  <a:lnTo>
                    <a:pt x="79388" y="158777"/>
                  </a:lnTo>
                  <a:lnTo>
                    <a:pt x="238166" y="1587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任意多边形 86"/>
            <p:cNvSpPr/>
            <p:nvPr/>
          </p:nvSpPr>
          <p:spPr>
            <a:xfrm>
              <a:off x="2945399" y="2551281"/>
              <a:ext cx="238167" cy="317556"/>
            </a:xfrm>
            <a:custGeom>
              <a:avLst/>
              <a:gdLst/>
              <a:ahLst/>
              <a:cxnLst/>
              <a:rect l="0" t="0" r="0" b="0"/>
              <a:pathLst>
                <a:path w="238167" h="317556">
                  <a:moveTo>
                    <a:pt x="158777" y="0"/>
                  </a:moveTo>
                  <a:lnTo>
                    <a:pt x="0" y="158778"/>
                  </a:lnTo>
                  <a:lnTo>
                    <a:pt x="0" y="158778"/>
                  </a:lnTo>
                  <a:lnTo>
                    <a:pt x="238166"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3183565" y="2392503"/>
              <a:ext cx="158778" cy="158779"/>
            </a:xfrm>
            <a:custGeom>
              <a:avLst/>
              <a:gdLst/>
              <a:ahLst/>
              <a:cxnLst/>
              <a:rect l="0" t="0" r="0" b="0"/>
              <a:pathLst>
                <a:path w="158778" h="158779">
                  <a:moveTo>
                    <a:pt x="79389" y="0"/>
                  </a:moveTo>
                  <a:lnTo>
                    <a:pt x="0" y="158778"/>
                  </a:lnTo>
                  <a:lnTo>
                    <a:pt x="0" y="158778"/>
                  </a:lnTo>
                  <a:lnTo>
                    <a:pt x="158777" y="15877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任意多边形 88"/>
            <p:cNvSpPr/>
            <p:nvPr/>
          </p:nvSpPr>
          <p:spPr>
            <a:xfrm>
              <a:off x="3183565" y="2551281"/>
              <a:ext cx="158778" cy="317556"/>
            </a:xfrm>
            <a:custGeom>
              <a:avLst/>
              <a:gdLst/>
              <a:ahLst/>
              <a:cxnLst/>
              <a:rect l="0" t="0" r="0" b="0"/>
              <a:pathLst>
                <a:path w="158778" h="317556">
                  <a:moveTo>
                    <a:pt x="0" y="0"/>
                  </a:moveTo>
                  <a:lnTo>
                    <a:pt x="0" y="317555"/>
                  </a:lnTo>
                  <a:lnTo>
                    <a:pt x="0" y="317555"/>
                  </a:lnTo>
                  <a:lnTo>
                    <a:pt x="15877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任意多边形 89"/>
            <p:cNvSpPr/>
            <p:nvPr/>
          </p:nvSpPr>
          <p:spPr>
            <a:xfrm>
              <a:off x="3183565" y="2551281"/>
              <a:ext cx="158778" cy="317556"/>
            </a:xfrm>
            <a:custGeom>
              <a:avLst/>
              <a:gdLst/>
              <a:ahLst/>
              <a:cxnLst/>
              <a:rect l="0" t="0" r="0" b="0"/>
              <a:pathLst>
                <a:path w="158778" h="317556">
                  <a:moveTo>
                    <a:pt x="0" y="317555"/>
                  </a:moveTo>
                  <a:lnTo>
                    <a:pt x="158777" y="317555"/>
                  </a:lnTo>
                  <a:lnTo>
                    <a:pt x="158777" y="317555"/>
                  </a:lnTo>
                  <a:lnTo>
                    <a:pt x="15877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任意多边形 90"/>
            <p:cNvSpPr/>
            <p:nvPr/>
          </p:nvSpPr>
          <p:spPr>
            <a:xfrm>
              <a:off x="3421731" y="2233726"/>
              <a:ext cx="79390" cy="317556"/>
            </a:xfrm>
            <a:custGeom>
              <a:avLst/>
              <a:gdLst/>
              <a:ahLst/>
              <a:cxnLst/>
              <a:rect l="0" t="0" r="0" b="0"/>
              <a:pathLst>
                <a:path w="79390" h="317556">
                  <a:moveTo>
                    <a:pt x="79389" y="0"/>
                  </a:moveTo>
                  <a:lnTo>
                    <a:pt x="0" y="0"/>
                  </a:lnTo>
                  <a:lnTo>
                    <a:pt x="0" y="0"/>
                  </a:lnTo>
                  <a:lnTo>
                    <a:pt x="79389"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任意多边形 91"/>
            <p:cNvSpPr/>
            <p:nvPr/>
          </p:nvSpPr>
          <p:spPr>
            <a:xfrm>
              <a:off x="3262954" y="2233726"/>
              <a:ext cx="238167" cy="317556"/>
            </a:xfrm>
            <a:custGeom>
              <a:avLst/>
              <a:gdLst/>
              <a:ahLst/>
              <a:cxnLst/>
              <a:rect l="0" t="0" r="0" b="0"/>
              <a:pathLst>
                <a:path w="238167" h="317556">
                  <a:moveTo>
                    <a:pt x="158777" y="0"/>
                  </a:moveTo>
                  <a:lnTo>
                    <a:pt x="0" y="158777"/>
                  </a:lnTo>
                  <a:lnTo>
                    <a:pt x="0" y="158777"/>
                  </a:lnTo>
                  <a:lnTo>
                    <a:pt x="238166"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任意多边形 92"/>
            <p:cNvSpPr/>
            <p:nvPr/>
          </p:nvSpPr>
          <p:spPr>
            <a:xfrm>
              <a:off x="3262954" y="2392503"/>
              <a:ext cx="238167" cy="158779"/>
            </a:xfrm>
            <a:custGeom>
              <a:avLst/>
              <a:gdLst/>
              <a:ahLst/>
              <a:cxnLst/>
              <a:rect l="0" t="0" r="0" b="0"/>
              <a:pathLst>
                <a:path w="238167" h="158779">
                  <a:moveTo>
                    <a:pt x="0" y="0"/>
                  </a:moveTo>
                  <a:lnTo>
                    <a:pt x="79388" y="158778"/>
                  </a:lnTo>
                  <a:lnTo>
                    <a:pt x="79388" y="158778"/>
                  </a:lnTo>
                  <a:lnTo>
                    <a:pt x="238166" y="15877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2707232" y="3821502"/>
              <a:ext cx="158779" cy="317556"/>
            </a:xfrm>
            <a:custGeom>
              <a:avLst/>
              <a:gdLst/>
              <a:ahLst/>
              <a:cxnLst/>
              <a:rect l="0" t="0" r="0" b="0"/>
              <a:pathLst>
                <a:path w="158779" h="317556">
                  <a:moveTo>
                    <a:pt x="0" y="317555"/>
                  </a:moveTo>
                  <a:lnTo>
                    <a:pt x="158778" y="317555"/>
                  </a:lnTo>
                  <a:lnTo>
                    <a:pt x="158778" y="317555"/>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任意多边形 94"/>
            <p:cNvSpPr/>
            <p:nvPr/>
          </p:nvSpPr>
          <p:spPr>
            <a:xfrm>
              <a:off x="2707232" y="3821502"/>
              <a:ext cx="158779" cy="317556"/>
            </a:xfrm>
            <a:custGeom>
              <a:avLst/>
              <a:gdLst/>
              <a:ahLst/>
              <a:cxnLst/>
              <a:rect l="0" t="0" r="0" b="0"/>
              <a:pathLst>
                <a:path w="158779" h="317556">
                  <a:moveTo>
                    <a:pt x="158778" y="317555"/>
                  </a:moveTo>
                  <a:lnTo>
                    <a:pt x="158778" y="0"/>
                  </a:lnTo>
                  <a:lnTo>
                    <a:pt x="158778"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任意多边形 95"/>
            <p:cNvSpPr/>
            <p:nvPr/>
          </p:nvSpPr>
          <p:spPr>
            <a:xfrm>
              <a:off x="2707232" y="3503947"/>
              <a:ext cx="158779" cy="317556"/>
            </a:xfrm>
            <a:custGeom>
              <a:avLst/>
              <a:gdLst/>
              <a:ahLst/>
              <a:cxnLst/>
              <a:rect l="0" t="0" r="0" b="0"/>
              <a:pathLst>
                <a:path w="158779" h="317556">
                  <a:moveTo>
                    <a:pt x="158778" y="317555"/>
                  </a:moveTo>
                  <a:lnTo>
                    <a:pt x="158778" y="0"/>
                  </a:lnTo>
                  <a:lnTo>
                    <a:pt x="158778" y="0"/>
                  </a:lnTo>
                  <a:lnTo>
                    <a:pt x="0"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任意多边形 96"/>
            <p:cNvSpPr/>
            <p:nvPr/>
          </p:nvSpPr>
          <p:spPr>
            <a:xfrm>
              <a:off x="2707232" y="3503947"/>
              <a:ext cx="158779" cy="317556"/>
            </a:xfrm>
            <a:custGeom>
              <a:avLst/>
              <a:gdLst/>
              <a:ahLst/>
              <a:cxnLst/>
              <a:rect l="0" t="0" r="0" b="0"/>
              <a:pathLst>
                <a:path w="158779" h="317556">
                  <a:moveTo>
                    <a:pt x="158778" y="0"/>
                  </a:moveTo>
                  <a:lnTo>
                    <a:pt x="0" y="0"/>
                  </a:lnTo>
                  <a:lnTo>
                    <a:pt x="0" y="0"/>
                  </a:lnTo>
                  <a:lnTo>
                    <a:pt x="0"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任意多边形 97"/>
            <p:cNvSpPr/>
            <p:nvPr/>
          </p:nvSpPr>
          <p:spPr>
            <a:xfrm>
              <a:off x="3024787" y="2868836"/>
              <a:ext cx="158779" cy="317556"/>
            </a:xfrm>
            <a:custGeom>
              <a:avLst/>
              <a:gdLst/>
              <a:ahLst/>
              <a:cxnLst/>
              <a:rect l="0" t="0" r="0" b="0"/>
              <a:pathLst>
                <a:path w="158779" h="317556">
                  <a:moveTo>
                    <a:pt x="158778" y="0"/>
                  </a:moveTo>
                  <a:lnTo>
                    <a:pt x="0" y="0"/>
                  </a:lnTo>
                  <a:lnTo>
                    <a:pt x="0" y="0"/>
                  </a:lnTo>
                  <a:lnTo>
                    <a:pt x="0"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任意多边形 98"/>
            <p:cNvSpPr/>
            <p:nvPr/>
          </p:nvSpPr>
          <p:spPr>
            <a:xfrm>
              <a:off x="3024787" y="2868836"/>
              <a:ext cx="158779" cy="317556"/>
            </a:xfrm>
            <a:custGeom>
              <a:avLst/>
              <a:gdLst/>
              <a:ahLst/>
              <a:cxnLst/>
              <a:rect l="0" t="0" r="0" b="0"/>
              <a:pathLst>
                <a:path w="158779" h="317556">
                  <a:moveTo>
                    <a:pt x="158778" y="317555"/>
                  </a:moveTo>
                  <a:lnTo>
                    <a:pt x="158778" y="0"/>
                  </a:lnTo>
                  <a:lnTo>
                    <a:pt x="158778" y="0"/>
                  </a:lnTo>
                  <a:lnTo>
                    <a:pt x="0"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任意多边形 99"/>
            <p:cNvSpPr/>
            <p:nvPr/>
          </p:nvSpPr>
          <p:spPr>
            <a:xfrm>
              <a:off x="2786621" y="2868836"/>
              <a:ext cx="79390" cy="317556"/>
            </a:xfrm>
            <a:custGeom>
              <a:avLst/>
              <a:gdLst/>
              <a:ahLst/>
              <a:cxnLst/>
              <a:rect l="0" t="0" r="0" b="0"/>
              <a:pathLst>
                <a:path w="79390" h="317556">
                  <a:moveTo>
                    <a:pt x="79389" y="0"/>
                  </a:moveTo>
                  <a:lnTo>
                    <a:pt x="0" y="0"/>
                  </a:lnTo>
                  <a:lnTo>
                    <a:pt x="0" y="0"/>
                  </a:lnTo>
                  <a:lnTo>
                    <a:pt x="79389"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任意多边形 100"/>
            <p:cNvSpPr/>
            <p:nvPr/>
          </p:nvSpPr>
          <p:spPr>
            <a:xfrm>
              <a:off x="2627843" y="2868836"/>
              <a:ext cx="238168" cy="317556"/>
            </a:xfrm>
            <a:custGeom>
              <a:avLst/>
              <a:gdLst/>
              <a:ahLst/>
              <a:cxnLst/>
              <a:rect l="0" t="0" r="0" b="0"/>
              <a:pathLst>
                <a:path w="238168" h="317556">
                  <a:moveTo>
                    <a:pt x="158778" y="0"/>
                  </a:moveTo>
                  <a:lnTo>
                    <a:pt x="0" y="158778"/>
                  </a:lnTo>
                  <a:lnTo>
                    <a:pt x="0" y="158778"/>
                  </a:lnTo>
                  <a:lnTo>
                    <a:pt x="238167"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任意多边形 101"/>
            <p:cNvSpPr/>
            <p:nvPr/>
          </p:nvSpPr>
          <p:spPr>
            <a:xfrm>
              <a:off x="2866010" y="2868836"/>
              <a:ext cx="158778" cy="317556"/>
            </a:xfrm>
            <a:custGeom>
              <a:avLst/>
              <a:gdLst/>
              <a:ahLst/>
              <a:cxnLst/>
              <a:rect l="0" t="0" r="0" b="0"/>
              <a:pathLst>
                <a:path w="158778" h="317556">
                  <a:moveTo>
                    <a:pt x="158777" y="0"/>
                  </a:moveTo>
                  <a:lnTo>
                    <a:pt x="0" y="0"/>
                  </a:lnTo>
                  <a:lnTo>
                    <a:pt x="0" y="0"/>
                  </a:lnTo>
                  <a:lnTo>
                    <a:pt x="0"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任意多边形 102"/>
            <p:cNvSpPr/>
            <p:nvPr/>
          </p:nvSpPr>
          <p:spPr>
            <a:xfrm>
              <a:off x="2866010" y="2868836"/>
              <a:ext cx="158778" cy="317556"/>
            </a:xfrm>
            <a:custGeom>
              <a:avLst/>
              <a:gdLst/>
              <a:ahLst/>
              <a:cxnLst/>
              <a:rect l="0" t="0" r="0" b="0"/>
              <a:pathLst>
                <a:path w="158778" h="317556">
                  <a:moveTo>
                    <a:pt x="158777" y="317555"/>
                  </a:moveTo>
                  <a:lnTo>
                    <a:pt x="158777" y="0"/>
                  </a:lnTo>
                  <a:lnTo>
                    <a:pt x="158777" y="0"/>
                  </a:lnTo>
                  <a:lnTo>
                    <a:pt x="0"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任意多边形 103"/>
            <p:cNvSpPr/>
            <p:nvPr/>
          </p:nvSpPr>
          <p:spPr>
            <a:xfrm>
              <a:off x="2866010" y="3186391"/>
              <a:ext cx="158778" cy="317557"/>
            </a:xfrm>
            <a:custGeom>
              <a:avLst/>
              <a:gdLst/>
              <a:ahLst/>
              <a:cxnLst/>
              <a:rect l="0" t="0" r="0" b="0"/>
              <a:pathLst>
                <a:path w="158778" h="317557">
                  <a:moveTo>
                    <a:pt x="0" y="317556"/>
                  </a:moveTo>
                  <a:lnTo>
                    <a:pt x="158777" y="317556"/>
                  </a:lnTo>
                  <a:lnTo>
                    <a:pt x="158777" y="317556"/>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任意多边形 104"/>
            <p:cNvSpPr/>
            <p:nvPr/>
          </p:nvSpPr>
          <p:spPr>
            <a:xfrm>
              <a:off x="2866010" y="3186391"/>
              <a:ext cx="158778" cy="317557"/>
            </a:xfrm>
            <a:custGeom>
              <a:avLst/>
              <a:gdLst/>
              <a:ahLst/>
              <a:cxnLst/>
              <a:rect l="0" t="0" r="0" b="0"/>
              <a:pathLst>
                <a:path w="158778" h="317557">
                  <a:moveTo>
                    <a:pt x="158777" y="317556"/>
                  </a:moveTo>
                  <a:lnTo>
                    <a:pt x="158777" y="0"/>
                  </a:lnTo>
                  <a:lnTo>
                    <a:pt x="158777"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任意多边形 105"/>
            <p:cNvSpPr/>
            <p:nvPr/>
          </p:nvSpPr>
          <p:spPr>
            <a:xfrm>
              <a:off x="2707232" y="3186391"/>
              <a:ext cx="158779" cy="317557"/>
            </a:xfrm>
            <a:custGeom>
              <a:avLst/>
              <a:gdLst/>
              <a:ahLst/>
              <a:cxnLst/>
              <a:rect l="0" t="0" r="0" b="0"/>
              <a:pathLst>
                <a:path w="158779" h="317557">
                  <a:moveTo>
                    <a:pt x="0" y="317556"/>
                  </a:moveTo>
                  <a:lnTo>
                    <a:pt x="158778" y="317556"/>
                  </a:lnTo>
                  <a:lnTo>
                    <a:pt x="158778" y="317556"/>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任意多边形 106"/>
            <p:cNvSpPr/>
            <p:nvPr/>
          </p:nvSpPr>
          <p:spPr>
            <a:xfrm>
              <a:off x="2707232" y="3186391"/>
              <a:ext cx="158779" cy="317557"/>
            </a:xfrm>
            <a:custGeom>
              <a:avLst/>
              <a:gdLst/>
              <a:ahLst/>
              <a:cxnLst/>
              <a:rect l="0" t="0" r="0" b="0"/>
              <a:pathLst>
                <a:path w="158779" h="317557">
                  <a:moveTo>
                    <a:pt x="158778" y="317556"/>
                  </a:moveTo>
                  <a:lnTo>
                    <a:pt x="158778" y="0"/>
                  </a:lnTo>
                  <a:lnTo>
                    <a:pt x="158778"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任意多边形 107"/>
            <p:cNvSpPr/>
            <p:nvPr/>
          </p:nvSpPr>
          <p:spPr>
            <a:xfrm>
              <a:off x="2548455" y="3027614"/>
              <a:ext cx="158778" cy="158778"/>
            </a:xfrm>
            <a:custGeom>
              <a:avLst/>
              <a:gdLst/>
              <a:ahLst/>
              <a:cxnLst/>
              <a:rect l="0" t="0" r="0" b="0"/>
              <a:pathLst>
                <a:path w="158778" h="158778">
                  <a:moveTo>
                    <a:pt x="79388" y="0"/>
                  </a:moveTo>
                  <a:lnTo>
                    <a:pt x="0" y="158777"/>
                  </a:lnTo>
                  <a:lnTo>
                    <a:pt x="0" y="158777"/>
                  </a:lnTo>
                  <a:lnTo>
                    <a:pt x="158777" y="1587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任意多边形 108"/>
            <p:cNvSpPr/>
            <p:nvPr/>
          </p:nvSpPr>
          <p:spPr>
            <a:xfrm>
              <a:off x="2627843" y="3027614"/>
              <a:ext cx="238168" cy="158778"/>
            </a:xfrm>
            <a:custGeom>
              <a:avLst/>
              <a:gdLst/>
              <a:ahLst/>
              <a:cxnLst/>
              <a:rect l="0" t="0" r="0" b="0"/>
              <a:pathLst>
                <a:path w="238168" h="158778">
                  <a:moveTo>
                    <a:pt x="238167" y="158777"/>
                  </a:moveTo>
                  <a:lnTo>
                    <a:pt x="0" y="0"/>
                  </a:lnTo>
                  <a:lnTo>
                    <a:pt x="0" y="0"/>
                  </a:lnTo>
                  <a:lnTo>
                    <a:pt x="79389" y="1587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任意多边形 109"/>
            <p:cNvSpPr/>
            <p:nvPr/>
          </p:nvSpPr>
          <p:spPr>
            <a:xfrm>
              <a:off x="2548455" y="3821502"/>
              <a:ext cx="158778" cy="317556"/>
            </a:xfrm>
            <a:custGeom>
              <a:avLst/>
              <a:gdLst/>
              <a:ahLst/>
              <a:cxnLst/>
              <a:rect l="0" t="0" r="0" b="0"/>
              <a:pathLst>
                <a:path w="158778" h="317556">
                  <a:moveTo>
                    <a:pt x="0" y="317555"/>
                  </a:moveTo>
                  <a:lnTo>
                    <a:pt x="158777" y="317555"/>
                  </a:lnTo>
                  <a:lnTo>
                    <a:pt x="158777" y="317555"/>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任意多边形 110"/>
            <p:cNvSpPr/>
            <p:nvPr/>
          </p:nvSpPr>
          <p:spPr>
            <a:xfrm>
              <a:off x="2548455" y="3821502"/>
              <a:ext cx="158778" cy="317556"/>
            </a:xfrm>
            <a:custGeom>
              <a:avLst/>
              <a:gdLst/>
              <a:ahLst/>
              <a:cxnLst/>
              <a:rect l="0" t="0" r="0" b="0"/>
              <a:pathLst>
                <a:path w="158778" h="317556">
                  <a:moveTo>
                    <a:pt x="158777" y="317555"/>
                  </a:moveTo>
                  <a:lnTo>
                    <a:pt x="158777" y="0"/>
                  </a:lnTo>
                  <a:lnTo>
                    <a:pt x="158777"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任意多边形 111"/>
            <p:cNvSpPr/>
            <p:nvPr/>
          </p:nvSpPr>
          <p:spPr>
            <a:xfrm>
              <a:off x="2230899" y="3821502"/>
              <a:ext cx="158779" cy="317556"/>
            </a:xfrm>
            <a:custGeom>
              <a:avLst/>
              <a:gdLst/>
              <a:ahLst/>
              <a:cxnLst/>
              <a:rect l="0" t="0" r="0" b="0"/>
              <a:pathLst>
                <a:path w="158779" h="317556">
                  <a:moveTo>
                    <a:pt x="0" y="317555"/>
                  </a:moveTo>
                  <a:lnTo>
                    <a:pt x="158778" y="317555"/>
                  </a:lnTo>
                  <a:lnTo>
                    <a:pt x="158778" y="317555"/>
                  </a:lnTo>
                  <a:lnTo>
                    <a:pt x="15877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任意多边形 112"/>
            <p:cNvSpPr/>
            <p:nvPr/>
          </p:nvSpPr>
          <p:spPr>
            <a:xfrm>
              <a:off x="2230899" y="3821502"/>
              <a:ext cx="158779" cy="317556"/>
            </a:xfrm>
            <a:custGeom>
              <a:avLst/>
              <a:gdLst/>
              <a:ahLst/>
              <a:cxnLst/>
              <a:rect l="0" t="0" r="0" b="0"/>
              <a:pathLst>
                <a:path w="158779" h="317556">
                  <a:moveTo>
                    <a:pt x="0" y="0"/>
                  </a:moveTo>
                  <a:lnTo>
                    <a:pt x="0" y="317555"/>
                  </a:lnTo>
                  <a:lnTo>
                    <a:pt x="0" y="317555"/>
                  </a:lnTo>
                  <a:lnTo>
                    <a:pt x="15877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任意多边形 113"/>
            <p:cNvSpPr/>
            <p:nvPr/>
          </p:nvSpPr>
          <p:spPr>
            <a:xfrm>
              <a:off x="2230899" y="3503947"/>
              <a:ext cx="158779" cy="317556"/>
            </a:xfrm>
            <a:custGeom>
              <a:avLst/>
              <a:gdLst/>
              <a:ahLst/>
              <a:cxnLst/>
              <a:rect l="0" t="0" r="0" b="0"/>
              <a:pathLst>
                <a:path w="158779" h="317556">
                  <a:moveTo>
                    <a:pt x="158778" y="0"/>
                  </a:moveTo>
                  <a:lnTo>
                    <a:pt x="0" y="0"/>
                  </a:lnTo>
                  <a:lnTo>
                    <a:pt x="0" y="0"/>
                  </a:lnTo>
                  <a:lnTo>
                    <a:pt x="158778"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任意多边形 114"/>
            <p:cNvSpPr/>
            <p:nvPr/>
          </p:nvSpPr>
          <p:spPr>
            <a:xfrm>
              <a:off x="2230899" y="3503947"/>
              <a:ext cx="158779" cy="317556"/>
            </a:xfrm>
            <a:custGeom>
              <a:avLst/>
              <a:gdLst/>
              <a:ahLst/>
              <a:cxnLst/>
              <a:rect l="0" t="0" r="0" b="0"/>
              <a:pathLst>
                <a:path w="158779" h="317556">
                  <a:moveTo>
                    <a:pt x="0" y="0"/>
                  </a:moveTo>
                  <a:lnTo>
                    <a:pt x="0" y="317555"/>
                  </a:lnTo>
                  <a:lnTo>
                    <a:pt x="0" y="317555"/>
                  </a:lnTo>
                  <a:lnTo>
                    <a:pt x="158778"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任意多边形 115"/>
            <p:cNvSpPr/>
            <p:nvPr/>
          </p:nvSpPr>
          <p:spPr>
            <a:xfrm>
              <a:off x="2389677" y="3821502"/>
              <a:ext cx="158779" cy="317556"/>
            </a:xfrm>
            <a:custGeom>
              <a:avLst/>
              <a:gdLst/>
              <a:ahLst/>
              <a:cxnLst/>
              <a:rect l="0" t="0" r="0" b="0"/>
              <a:pathLst>
                <a:path w="158779" h="317556">
                  <a:moveTo>
                    <a:pt x="0" y="317555"/>
                  </a:moveTo>
                  <a:lnTo>
                    <a:pt x="158778" y="317555"/>
                  </a:lnTo>
                  <a:lnTo>
                    <a:pt x="158778" y="317555"/>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任意多边形 116"/>
            <p:cNvSpPr/>
            <p:nvPr/>
          </p:nvSpPr>
          <p:spPr>
            <a:xfrm>
              <a:off x="2389677" y="3821502"/>
              <a:ext cx="158779" cy="317556"/>
            </a:xfrm>
            <a:custGeom>
              <a:avLst/>
              <a:gdLst/>
              <a:ahLst/>
              <a:cxnLst/>
              <a:rect l="0" t="0" r="0" b="0"/>
              <a:pathLst>
                <a:path w="158779" h="317556">
                  <a:moveTo>
                    <a:pt x="158778" y="317555"/>
                  </a:moveTo>
                  <a:lnTo>
                    <a:pt x="158778" y="0"/>
                  </a:lnTo>
                  <a:lnTo>
                    <a:pt x="158778"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任意多边形 117"/>
            <p:cNvSpPr/>
            <p:nvPr/>
          </p:nvSpPr>
          <p:spPr>
            <a:xfrm>
              <a:off x="2469066" y="3186391"/>
              <a:ext cx="79390" cy="317557"/>
            </a:xfrm>
            <a:custGeom>
              <a:avLst/>
              <a:gdLst/>
              <a:ahLst/>
              <a:cxnLst/>
              <a:rect l="0" t="0" r="0" b="0"/>
              <a:pathLst>
                <a:path w="79390" h="317557">
                  <a:moveTo>
                    <a:pt x="79389" y="0"/>
                  </a:moveTo>
                  <a:lnTo>
                    <a:pt x="0" y="0"/>
                  </a:lnTo>
                  <a:lnTo>
                    <a:pt x="0" y="0"/>
                  </a:lnTo>
                  <a:lnTo>
                    <a:pt x="79389" y="31755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任意多边形 118"/>
            <p:cNvSpPr/>
            <p:nvPr/>
          </p:nvSpPr>
          <p:spPr>
            <a:xfrm>
              <a:off x="2310288" y="3186391"/>
              <a:ext cx="238168" cy="317557"/>
            </a:xfrm>
            <a:custGeom>
              <a:avLst/>
              <a:gdLst/>
              <a:ahLst/>
              <a:cxnLst/>
              <a:rect l="0" t="0" r="0" b="0"/>
              <a:pathLst>
                <a:path w="238168" h="317557">
                  <a:moveTo>
                    <a:pt x="158778" y="0"/>
                  </a:moveTo>
                  <a:lnTo>
                    <a:pt x="0" y="158778"/>
                  </a:lnTo>
                  <a:lnTo>
                    <a:pt x="0" y="158778"/>
                  </a:lnTo>
                  <a:lnTo>
                    <a:pt x="238167" y="31755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任意多边形 119"/>
            <p:cNvSpPr/>
            <p:nvPr/>
          </p:nvSpPr>
          <p:spPr>
            <a:xfrm>
              <a:off x="2310288" y="3345169"/>
              <a:ext cx="238168" cy="158779"/>
            </a:xfrm>
            <a:custGeom>
              <a:avLst/>
              <a:gdLst/>
              <a:ahLst/>
              <a:cxnLst/>
              <a:rect l="0" t="0" r="0" b="0"/>
              <a:pathLst>
                <a:path w="238168" h="158779">
                  <a:moveTo>
                    <a:pt x="0" y="0"/>
                  </a:moveTo>
                  <a:lnTo>
                    <a:pt x="79389" y="158778"/>
                  </a:lnTo>
                  <a:lnTo>
                    <a:pt x="79389" y="158778"/>
                  </a:lnTo>
                  <a:lnTo>
                    <a:pt x="238167" y="15877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任意多边形 120"/>
            <p:cNvSpPr/>
            <p:nvPr/>
          </p:nvSpPr>
          <p:spPr>
            <a:xfrm>
              <a:off x="2548455" y="3186391"/>
              <a:ext cx="158778" cy="317557"/>
            </a:xfrm>
            <a:custGeom>
              <a:avLst/>
              <a:gdLst/>
              <a:ahLst/>
              <a:cxnLst/>
              <a:rect l="0" t="0" r="0" b="0"/>
              <a:pathLst>
                <a:path w="158778" h="317557">
                  <a:moveTo>
                    <a:pt x="158777" y="317556"/>
                  </a:moveTo>
                  <a:lnTo>
                    <a:pt x="158777" y="0"/>
                  </a:lnTo>
                  <a:lnTo>
                    <a:pt x="158777" y="0"/>
                  </a:lnTo>
                  <a:lnTo>
                    <a:pt x="0" y="31755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任意多边形 121"/>
            <p:cNvSpPr/>
            <p:nvPr/>
          </p:nvSpPr>
          <p:spPr>
            <a:xfrm>
              <a:off x="2548455" y="3186391"/>
              <a:ext cx="158778" cy="317557"/>
            </a:xfrm>
            <a:custGeom>
              <a:avLst/>
              <a:gdLst/>
              <a:ahLst/>
              <a:cxnLst/>
              <a:rect l="0" t="0" r="0" b="0"/>
              <a:pathLst>
                <a:path w="158778" h="317557">
                  <a:moveTo>
                    <a:pt x="158777" y="0"/>
                  </a:moveTo>
                  <a:lnTo>
                    <a:pt x="0" y="0"/>
                  </a:lnTo>
                  <a:lnTo>
                    <a:pt x="0" y="0"/>
                  </a:lnTo>
                  <a:lnTo>
                    <a:pt x="0" y="31755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任意多边形 122"/>
            <p:cNvSpPr/>
            <p:nvPr/>
          </p:nvSpPr>
          <p:spPr>
            <a:xfrm>
              <a:off x="2548455" y="3503947"/>
              <a:ext cx="158778" cy="317556"/>
            </a:xfrm>
            <a:custGeom>
              <a:avLst/>
              <a:gdLst/>
              <a:ahLst/>
              <a:cxnLst/>
              <a:rect l="0" t="0" r="0" b="0"/>
              <a:pathLst>
                <a:path w="158778" h="317556">
                  <a:moveTo>
                    <a:pt x="158777" y="317555"/>
                  </a:moveTo>
                  <a:lnTo>
                    <a:pt x="158777" y="0"/>
                  </a:lnTo>
                  <a:lnTo>
                    <a:pt x="158777"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任意多边形 123"/>
            <p:cNvSpPr/>
            <p:nvPr/>
          </p:nvSpPr>
          <p:spPr>
            <a:xfrm>
              <a:off x="2548455" y="3503947"/>
              <a:ext cx="158778" cy="317556"/>
            </a:xfrm>
            <a:custGeom>
              <a:avLst/>
              <a:gdLst/>
              <a:ahLst/>
              <a:cxnLst/>
              <a:rect l="0" t="0" r="0" b="0"/>
              <a:pathLst>
                <a:path w="158778" h="317556">
                  <a:moveTo>
                    <a:pt x="0" y="317555"/>
                  </a:moveTo>
                  <a:lnTo>
                    <a:pt x="158777" y="317555"/>
                  </a:lnTo>
                  <a:lnTo>
                    <a:pt x="158777" y="317555"/>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任意多边形 124"/>
            <p:cNvSpPr/>
            <p:nvPr/>
          </p:nvSpPr>
          <p:spPr>
            <a:xfrm>
              <a:off x="2389677" y="3503947"/>
              <a:ext cx="158779" cy="317556"/>
            </a:xfrm>
            <a:custGeom>
              <a:avLst/>
              <a:gdLst/>
              <a:ahLst/>
              <a:cxnLst/>
              <a:rect l="0" t="0" r="0" b="0"/>
              <a:pathLst>
                <a:path w="158779" h="317556">
                  <a:moveTo>
                    <a:pt x="0" y="0"/>
                  </a:moveTo>
                  <a:lnTo>
                    <a:pt x="0" y="317555"/>
                  </a:lnTo>
                  <a:lnTo>
                    <a:pt x="0" y="317555"/>
                  </a:lnTo>
                  <a:lnTo>
                    <a:pt x="15877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任意多边形 125"/>
            <p:cNvSpPr/>
            <p:nvPr/>
          </p:nvSpPr>
          <p:spPr>
            <a:xfrm>
              <a:off x="2389677" y="3503947"/>
              <a:ext cx="158779" cy="317556"/>
            </a:xfrm>
            <a:custGeom>
              <a:avLst/>
              <a:gdLst/>
              <a:ahLst/>
              <a:cxnLst/>
              <a:rect l="0" t="0" r="0" b="0"/>
              <a:pathLst>
                <a:path w="158779" h="317556">
                  <a:moveTo>
                    <a:pt x="0" y="317555"/>
                  </a:moveTo>
                  <a:lnTo>
                    <a:pt x="158778" y="317555"/>
                  </a:lnTo>
                  <a:lnTo>
                    <a:pt x="158778" y="317555"/>
                  </a:lnTo>
                  <a:lnTo>
                    <a:pt x="15877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任意多边形 126"/>
            <p:cNvSpPr/>
            <p:nvPr/>
          </p:nvSpPr>
          <p:spPr>
            <a:xfrm>
              <a:off x="3898064" y="1598615"/>
              <a:ext cx="79390" cy="317556"/>
            </a:xfrm>
            <a:custGeom>
              <a:avLst/>
              <a:gdLst/>
              <a:ahLst/>
              <a:cxnLst/>
              <a:rect l="0" t="0" r="0" b="0"/>
              <a:pathLst>
                <a:path w="79390" h="317556">
                  <a:moveTo>
                    <a:pt x="79389" y="0"/>
                  </a:moveTo>
                  <a:lnTo>
                    <a:pt x="0" y="158778"/>
                  </a:lnTo>
                  <a:lnTo>
                    <a:pt x="0" y="158778"/>
                  </a:lnTo>
                  <a:lnTo>
                    <a:pt x="79389"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8" name="任意多边形 127"/>
            <p:cNvSpPr/>
            <p:nvPr/>
          </p:nvSpPr>
          <p:spPr>
            <a:xfrm>
              <a:off x="3818675" y="1757393"/>
              <a:ext cx="158779" cy="158778"/>
            </a:xfrm>
            <a:custGeom>
              <a:avLst/>
              <a:gdLst/>
              <a:ahLst/>
              <a:cxnLst/>
              <a:rect l="0" t="0" r="0" b="0"/>
              <a:pathLst>
                <a:path w="158779" h="158778">
                  <a:moveTo>
                    <a:pt x="79389" y="0"/>
                  </a:moveTo>
                  <a:lnTo>
                    <a:pt x="0" y="158777"/>
                  </a:lnTo>
                  <a:lnTo>
                    <a:pt x="0" y="158777"/>
                  </a:lnTo>
                  <a:lnTo>
                    <a:pt x="158778" y="1587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任意多边形 128"/>
            <p:cNvSpPr/>
            <p:nvPr/>
          </p:nvSpPr>
          <p:spPr>
            <a:xfrm>
              <a:off x="3739286" y="1916170"/>
              <a:ext cx="79390" cy="317557"/>
            </a:xfrm>
            <a:custGeom>
              <a:avLst/>
              <a:gdLst/>
              <a:ahLst/>
              <a:cxnLst/>
              <a:rect l="0" t="0" r="0" b="0"/>
              <a:pathLst>
                <a:path w="79390" h="317557">
                  <a:moveTo>
                    <a:pt x="79389" y="0"/>
                  </a:moveTo>
                  <a:lnTo>
                    <a:pt x="0" y="0"/>
                  </a:lnTo>
                  <a:lnTo>
                    <a:pt x="0" y="0"/>
                  </a:lnTo>
                  <a:lnTo>
                    <a:pt x="79389" y="31755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0" name="任意多边形 129"/>
            <p:cNvSpPr/>
            <p:nvPr/>
          </p:nvSpPr>
          <p:spPr>
            <a:xfrm>
              <a:off x="3580509" y="1916170"/>
              <a:ext cx="238167" cy="317557"/>
            </a:xfrm>
            <a:custGeom>
              <a:avLst/>
              <a:gdLst/>
              <a:ahLst/>
              <a:cxnLst/>
              <a:rect l="0" t="0" r="0" b="0"/>
              <a:pathLst>
                <a:path w="238167" h="317557">
                  <a:moveTo>
                    <a:pt x="158777" y="0"/>
                  </a:moveTo>
                  <a:lnTo>
                    <a:pt x="0" y="158778"/>
                  </a:lnTo>
                  <a:lnTo>
                    <a:pt x="0" y="158778"/>
                  </a:lnTo>
                  <a:lnTo>
                    <a:pt x="238166" y="31755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1" name="任意多边形 130"/>
            <p:cNvSpPr/>
            <p:nvPr/>
          </p:nvSpPr>
          <p:spPr>
            <a:xfrm>
              <a:off x="3580509" y="2074948"/>
              <a:ext cx="238167" cy="158779"/>
            </a:xfrm>
            <a:custGeom>
              <a:avLst/>
              <a:gdLst/>
              <a:ahLst/>
              <a:cxnLst/>
              <a:rect l="0" t="0" r="0" b="0"/>
              <a:pathLst>
                <a:path w="238167" h="158779">
                  <a:moveTo>
                    <a:pt x="0" y="0"/>
                  </a:moveTo>
                  <a:lnTo>
                    <a:pt x="79389" y="158778"/>
                  </a:lnTo>
                  <a:lnTo>
                    <a:pt x="79389" y="158778"/>
                  </a:lnTo>
                  <a:lnTo>
                    <a:pt x="238166" y="15877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任意多边形 131"/>
            <p:cNvSpPr/>
            <p:nvPr/>
          </p:nvSpPr>
          <p:spPr>
            <a:xfrm>
              <a:off x="3818675" y="1916170"/>
              <a:ext cx="158779" cy="317557"/>
            </a:xfrm>
            <a:custGeom>
              <a:avLst/>
              <a:gdLst/>
              <a:ahLst/>
              <a:cxnLst/>
              <a:rect l="0" t="0" r="0" b="0"/>
              <a:pathLst>
                <a:path w="158779" h="317557">
                  <a:moveTo>
                    <a:pt x="158778" y="317556"/>
                  </a:moveTo>
                  <a:lnTo>
                    <a:pt x="158778" y="0"/>
                  </a:lnTo>
                  <a:lnTo>
                    <a:pt x="158778" y="0"/>
                  </a:lnTo>
                  <a:lnTo>
                    <a:pt x="0" y="31755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任意多边形 132"/>
            <p:cNvSpPr/>
            <p:nvPr/>
          </p:nvSpPr>
          <p:spPr>
            <a:xfrm>
              <a:off x="3818675" y="1916170"/>
              <a:ext cx="158779" cy="317557"/>
            </a:xfrm>
            <a:custGeom>
              <a:avLst/>
              <a:gdLst/>
              <a:ahLst/>
              <a:cxnLst/>
              <a:rect l="0" t="0" r="0" b="0"/>
              <a:pathLst>
                <a:path w="158779" h="317557">
                  <a:moveTo>
                    <a:pt x="158778" y="0"/>
                  </a:moveTo>
                  <a:lnTo>
                    <a:pt x="0" y="0"/>
                  </a:lnTo>
                  <a:lnTo>
                    <a:pt x="0" y="0"/>
                  </a:lnTo>
                  <a:lnTo>
                    <a:pt x="0" y="31755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任意多边形 133"/>
            <p:cNvSpPr/>
            <p:nvPr/>
          </p:nvSpPr>
          <p:spPr>
            <a:xfrm>
              <a:off x="3342342" y="2551281"/>
              <a:ext cx="158779" cy="317556"/>
            </a:xfrm>
            <a:custGeom>
              <a:avLst/>
              <a:gdLst/>
              <a:ahLst/>
              <a:cxnLst/>
              <a:rect l="0" t="0" r="0" b="0"/>
              <a:pathLst>
                <a:path w="158779" h="317556">
                  <a:moveTo>
                    <a:pt x="0" y="0"/>
                  </a:moveTo>
                  <a:lnTo>
                    <a:pt x="0" y="317555"/>
                  </a:lnTo>
                  <a:lnTo>
                    <a:pt x="0" y="317555"/>
                  </a:lnTo>
                  <a:lnTo>
                    <a:pt x="158778"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任意多边形 134"/>
            <p:cNvSpPr/>
            <p:nvPr/>
          </p:nvSpPr>
          <p:spPr>
            <a:xfrm>
              <a:off x="3342342" y="2551281"/>
              <a:ext cx="158779" cy="317556"/>
            </a:xfrm>
            <a:custGeom>
              <a:avLst/>
              <a:gdLst/>
              <a:ahLst/>
              <a:cxnLst/>
              <a:rect l="0" t="0" r="0" b="0"/>
              <a:pathLst>
                <a:path w="158779" h="317556">
                  <a:moveTo>
                    <a:pt x="158778" y="0"/>
                  </a:moveTo>
                  <a:lnTo>
                    <a:pt x="0" y="0"/>
                  </a:lnTo>
                  <a:lnTo>
                    <a:pt x="0" y="0"/>
                  </a:lnTo>
                  <a:lnTo>
                    <a:pt x="158778"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6" name="任意多边形 135"/>
            <p:cNvSpPr/>
            <p:nvPr/>
          </p:nvSpPr>
          <p:spPr>
            <a:xfrm>
              <a:off x="3501120" y="2233726"/>
              <a:ext cx="158779" cy="317556"/>
            </a:xfrm>
            <a:custGeom>
              <a:avLst/>
              <a:gdLst/>
              <a:ahLst/>
              <a:cxnLst/>
              <a:rect l="0" t="0" r="0" b="0"/>
              <a:pathLst>
                <a:path w="158779" h="317556">
                  <a:moveTo>
                    <a:pt x="158778" y="0"/>
                  </a:moveTo>
                  <a:lnTo>
                    <a:pt x="0" y="0"/>
                  </a:lnTo>
                  <a:lnTo>
                    <a:pt x="0" y="0"/>
                  </a:lnTo>
                  <a:lnTo>
                    <a:pt x="158778"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7" name="任意多边形 136"/>
            <p:cNvSpPr/>
            <p:nvPr/>
          </p:nvSpPr>
          <p:spPr>
            <a:xfrm>
              <a:off x="3501120" y="2233726"/>
              <a:ext cx="158779" cy="317556"/>
            </a:xfrm>
            <a:custGeom>
              <a:avLst/>
              <a:gdLst/>
              <a:ahLst/>
              <a:cxnLst/>
              <a:rect l="0" t="0" r="0" b="0"/>
              <a:pathLst>
                <a:path w="158779" h="317556">
                  <a:moveTo>
                    <a:pt x="0" y="0"/>
                  </a:moveTo>
                  <a:lnTo>
                    <a:pt x="0" y="317555"/>
                  </a:lnTo>
                  <a:lnTo>
                    <a:pt x="0" y="317555"/>
                  </a:lnTo>
                  <a:lnTo>
                    <a:pt x="158778"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8" name="任意多边形 137"/>
            <p:cNvSpPr/>
            <p:nvPr/>
          </p:nvSpPr>
          <p:spPr>
            <a:xfrm>
              <a:off x="3501120" y="2551281"/>
              <a:ext cx="158779" cy="317556"/>
            </a:xfrm>
            <a:custGeom>
              <a:avLst/>
              <a:gdLst/>
              <a:ahLst/>
              <a:cxnLst/>
              <a:rect l="0" t="0" r="0" b="0"/>
              <a:pathLst>
                <a:path w="158779" h="317556">
                  <a:moveTo>
                    <a:pt x="0" y="0"/>
                  </a:moveTo>
                  <a:lnTo>
                    <a:pt x="0" y="317555"/>
                  </a:lnTo>
                  <a:lnTo>
                    <a:pt x="0" y="317555"/>
                  </a:lnTo>
                  <a:lnTo>
                    <a:pt x="15877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9" name="任意多边形 138"/>
            <p:cNvSpPr/>
            <p:nvPr/>
          </p:nvSpPr>
          <p:spPr>
            <a:xfrm>
              <a:off x="3501120" y="2551281"/>
              <a:ext cx="158779" cy="317556"/>
            </a:xfrm>
            <a:custGeom>
              <a:avLst/>
              <a:gdLst/>
              <a:ahLst/>
              <a:cxnLst/>
              <a:rect l="0" t="0" r="0" b="0"/>
              <a:pathLst>
                <a:path w="158779" h="317556">
                  <a:moveTo>
                    <a:pt x="0" y="317555"/>
                  </a:moveTo>
                  <a:lnTo>
                    <a:pt x="158778" y="317555"/>
                  </a:lnTo>
                  <a:lnTo>
                    <a:pt x="158778" y="317555"/>
                  </a:lnTo>
                  <a:lnTo>
                    <a:pt x="15877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0" name="任意多边形 139"/>
            <p:cNvSpPr/>
            <p:nvPr/>
          </p:nvSpPr>
          <p:spPr>
            <a:xfrm>
              <a:off x="3659898" y="2233726"/>
              <a:ext cx="158778" cy="317556"/>
            </a:xfrm>
            <a:custGeom>
              <a:avLst/>
              <a:gdLst/>
              <a:ahLst/>
              <a:cxnLst/>
              <a:rect l="0" t="0" r="0" b="0"/>
              <a:pathLst>
                <a:path w="158778" h="317556">
                  <a:moveTo>
                    <a:pt x="158777" y="0"/>
                  </a:moveTo>
                  <a:lnTo>
                    <a:pt x="0" y="0"/>
                  </a:lnTo>
                  <a:lnTo>
                    <a:pt x="0" y="0"/>
                  </a:lnTo>
                  <a:lnTo>
                    <a:pt x="158777"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1" name="任意多边形 140"/>
            <p:cNvSpPr/>
            <p:nvPr/>
          </p:nvSpPr>
          <p:spPr>
            <a:xfrm>
              <a:off x="3659898" y="2233726"/>
              <a:ext cx="158778" cy="317556"/>
            </a:xfrm>
            <a:custGeom>
              <a:avLst/>
              <a:gdLst/>
              <a:ahLst/>
              <a:cxnLst/>
              <a:rect l="0" t="0" r="0" b="0"/>
              <a:pathLst>
                <a:path w="158778" h="317556">
                  <a:moveTo>
                    <a:pt x="0" y="0"/>
                  </a:moveTo>
                  <a:lnTo>
                    <a:pt x="0" y="317555"/>
                  </a:lnTo>
                  <a:lnTo>
                    <a:pt x="0" y="317555"/>
                  </a:lnTo>
                  <a:lnTo>
                    <a:pt x="158777"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2" name="任意多边形 141"/>
            <p:cNvSpPr/>
            <p:nvPr/>
          </p:nvSpPr>
          <p:spPr>
            <a:xfrm>
              <a:off x="3818675" y="2233726"/>
              <a:ext cx="158779" cy="317556"/>
            </a:xfrm>
            <a:custGeom>
              <a:avLst/>
              <a:gdLst/>
              <a:ahLst/>
              <a:cxnLst/>
              <a:rect l="0" t="0" r="0" b="0"/>
              <a:pathLst>
                <a:path w="158779" h="317556">
                  <a:moveTo>
                    <a:pt x="158778" y="0"/>
                  </a:moveTo>
                  <a:lnTo>
                    <a:pt x="0" y="0"/>
                  </a:lnTo>
                  <a:lnTo>
                    <a:pt x="0" y="0"/>
                  </a:lnTo>
                  <a:lnTo>
                    <a:pt x="0"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任意多边形 142"/>
            <p:cNvSpPr/>
            <p:nvPr/>
          </p:nvSpPr>
          <p:spPr>
            <a:xfrm>
              <a:off x="3818675" y="2233726"/>
              <a:ext cx="158779" cy="317556"/>
            </a:xfrm>
            <a:custGeom>
              <a:avLst/>
              <a:gdLst/>
              <a:ahLst/>
              <a:cxnLst/>
              <a:rect l="0" t="0" r="0" b="0"/>
              <a:pathLst>
                <a:path w="158779" h="317556">
                  <a:moveTo>
                    <a:pt x="158778" y="317555"/>
                  </a:moveTo>
                  <a:lnTo>
                    <a:pt x="158778" y="0"/>
                  </a:lnTo>
                  <a:lnTo>
                    <a:pt x="158778" y="0"/>
                  </a:lnTo>
                  <a:lnTo>
                    <a:pt x="0"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任意多边形 143"/>
            <p:cNvSpPr/>
            <p:nvPr/>
          </p:nvSpPr>
          <p:spPr>
            <a:xfrm>
              <a:off x="3818675" y="2551281"/>
              <a:ext cx="158779" cy="317556"/>
            </a:xfrm>
            <a:custGeom>
              <a:avLst/>
              <a:gdLst/>
              <a:ahLst/>
              <a:cxnLst/>
              <a:rect l="0" t="0" r="0" b="0"/>
              <a:pathLst>
                <a:path w="158779" h="317556">
                  <a:moveTo>
                    <a:pt x="158778" y="317555"/>
                  </a:moveTo>
                  <a:lnTo>
                    <a:pt x="158778" y="0"/>
                  </a:lnTo>
                  <a:lnTo>
                    <a:pt x="158778" y="0"/>
                  </a:lnTo>
                  <a:lnTo>
                    <a:pt x="0"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5" name="任意多边形 144"/>
            <p:cNvSpPr/>
            <p:nvPr/>
          </p:nvSpPr>
          <p:spPr>
            <a:xfrm>
              <a:off x="3818675" y="2551281"/>
              <a:ext cx="158779" cy="317556"/>
            </a:xfrm>
            <a:custGeom>
              <a:avLst/>
              <a:gdLst/>
              <a:ahLst/>
              <a:cxnLst/>
              <a:rect l="0" t="0" r="0" b="0"/>
              <a:pathLst>
                <a:path w="158779" h="317556">
                  <a:moveTo>
                    <a:pt x="158778" y="0"/>
                  </a:moveTo>
                  <a:lnTo>
                    <a:pt x="0" y="0"/>
                  </a:lnTo>
                  <a:lnTo>
                    <a:pt x="0" y="0"/>
                  </a:lnTo>
                  <a:lnTo>
                    <a:pt x="0"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任意多边形 145"/>
            <p:cNvSpPr/>
            <p:nvPr/>
          </p:nvSpPr>
          <p:spPr>
            <a:xfrm>
              <a:off x="3659898" y="2551281"/>
              <a:ext cx="158778" cy="317556"/>
            </a:xfrm>
            <a:custGeom>
              <a:avLst/>
              <a:gdLst/>
              <a:ahLst/>
              <a:cxnLst/>
              <a:rect l="0" t="0" r="0" b="0"/>
              <a:pathLst>
                <a:path w="158778" h="317556">
                  <a:moveTo>
                    <a:pt x="0" y="0"/>
                  </a:moveTo>
                  <a:lnTo>
                    <a:pt x="0" y="317555"/>
                  </a:lnTo>
                  <a:lnTo>
                    <a:pt x="0" y="317555"/>
                  </a:lnTo>
                  <a:lnTo>
                    <a:pt x="158777"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7" name="任意多边形 146"/>
            <p:cNvSpPr/>
            <p:nvPr/>
          </p:nvSpPr>
          <p:spPr>
            <a:xfrm>
              <a:off x="3659898" y="2551281"/>
              <a:ext cx="158778" cy="317556"/>
            </a:xfrm>
            <a:custGeom>
              <a:avLst/>
              <a:gdLst/>
              <a:ahLst/>
              <a:cxnLst/>
              <a:rect l="0" t="0" r="0" b="0"/>
              <a:pathLst>
                <a:path w="158778" h="317556">
                  <a:moveTo>
                    <a:pt x="158777" y="0"/>
                  </a:moveTo>
                  <a:lnTo>
                    <a:pt x="0" y="0"/>
                  </a:lnTo>
                  <a:lnTo>
                    <a:pt x="0" y="0"/>
                  </a:lnTo>
                  <a:lnTo>
                    <a:pt x="158777"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8" name="任意多边形 147"/>
            <p:cNvSpPr/>
            <p:nvPr/>
          </p:nvSpPr>
          <p:spPr>
            <a:xfrm>
              <a:off x="2866010" y="3821502"/>
              <a:ext cx="158778" cy="317556"/>
            </a:xfrm>
            <a:custGeom>
              <a:avLst/>
              <a:gdLst/>
              <a:ahLst/>
              <a:cxnLst/>
              <a:rect l="0" t="0" r="0" b="0"/>
              <a:pathLst>
                <a:path w="158778" h="317556">
                  <a:moveTo>
                    <a:pt x="0" y="317555"/>
                  </a:moveTo>
                  <a:lnTo>
                    <a:pt x="158777" y="317555"/>
                  </a:lnTo>
                  <a:lnTo>
                    <a:pt x="158777" y="317555"/>
                  </a:lnTo>
                  <a:lnTo>
                    <a:pt x="15877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9" name="任意多边形 148"/>
            <p:cNvSpPr/>
            <p:nvPr/>
          </p:nvSpPr>
          <p:spPr>
            <a:xfrm>
              <a:off x="2866010" y="3821502"/>
              <a:ext cx="158778" cy="317556"/>
            </a:xfrm>
            <a:custGeom>
              <a:avLst/>
              <a:gdLst/>
              <a:ahLst/>
              <a:cxnLst/>
              <a:rect l="0" t="0" r="0" b="0"/>
              <a:pathLst>
                <a:path w="158778" h="317556">
                  <a:moveTo>
                    <a:pt x="0" y="0"/>
                  </a:moveTo>
                  <a:lnTo>
                    <a:pt x="0" y="317555"/>
                  </a:lnTo>
                  <a:lnTo>
                    <a:pt x="0" y="317555"/>
                  </a:lnTo>
                  <a:lnTo>
                    <a:pt x="15877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0" name="任意多边形 149"/>
            <p:cNvSpPr/>
            <p:nvPr/>
          </p:nvSpPr>
          <p:spPr>
            <a:xfrm>
              <a:off x="2866010" y="3503947"/>
              <a:ext cx="158778" cy="317556"/>
            </a:xfrm>
            <a:custGeom>
              <a:avLst/>
              <a:gdLst/>
              <a:ahLst/>
              <a:cxnLst/>
              <a:rect l="0" t="0" r="0" b="0"/>
              <a:pathLst>
                <a:path w="158778" h="317556">
                  <a:moveTo>
                    <a:pt x="158777" y="0"/>
                  </a:moveTo>
                  <a:lnTo>
                    <a:pt x="0" y="0"/>
                  </a:lnTo>
                  <a:lnTo>
                    <a:pt x="0" y="0"/>
                  </a:lnTo>
                  <a:lnTo>
                    <a:pt x="158777"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1" name="任意多边形 150"/>
            <p:cNvSpPr/>
            <p:nvPr/>
          </p:nvSpPr>
          <p:spPr>
            <a:xfrm>
              <a:off x="2866010" y="3503947"/>
              <a:ext cx="158778" cy="317556"/>
            </a:xfrm>
            <a:custGeom>
              <a:avLst/>
              <a:gdLst/>
              <a:ahLst/>
              <a:cxnLst/>
              <a:rect l="0" t="0" r="0" b="0"/>
              <a:pathLst>
                <a:path w="158778" h="317556">
                  <a:moveTo>
                    <a:pt x="0" y="0"/>
                  </a:moveTo>
                  <a:lnTo>
                    <a:pt x="0" y="317555"/>
                  </a:lnTo>
                  <a:lnTo>
                    <a:pt x="0" y="317555"/>
                  </a:lnTo>
                  <a:lnTo>
                    <a:pt x="158777"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任意多边形 151"/>
            <p:cNvSpPr/>
            <p:nvPr/>
          </p:nvSpPr>
          <p:spPr>
            <a:xfrm>
              <a:off x="3183565" y="2868836"/>
              <a:ext cx="158778" cy="317556"/>
            </a:xfrm>
            <a:custGeom>
              <a:avLst/>
              <a:gdLst/>
              <a:ahLst/>
              <a:cxnLst/>
              <a:rect l="0" t="0" r="0" b="0"/>
              <a:pathLst>
                <a:path w="158778" h="317556">
                  <a:moveTo>
                    <a:pt x="158777" y="0"/>
                  </a:moveTo>
                  <a:lnTo>
                    <a:pt x="0" y="0"/>
                  </a:lnTo>
                  <a:lnTo>
                    <a:pt x="0" y="0"/>
                  </a:lnTo>
                  <a:lnTo>
                    <a:pt x="158777"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3" name="任意多边形 152"/>
            <p:cNvSpPr/>
            <p:nvPr/>
          </p:nvSpPr>
          <p:spPr>
            <a:xfrm>
              <a:off x="3183565" y="2868836"/>
              <a:ext cx="158778" cy="317556"/>
            </a:xfrm>
            <a:custGeom>
              <a:avLst/>
              <a:gdLst/>
              <a:ahLst/>
              <a:cxnLst/>
              <a:rect l="0" t="0" r="0" b="0"/>
              <a:pathLst>
                <a:path w="158778" h="317556">
                  <a:moveTo>
                    <a:pt x="0" y="0"/>
                  </a:moveTo>
                  <a:lnTo>
                    <a:pt x="0" y="317555"/>
                  </a:lnTo>
                  <a:lnTo>
                    <a:pt x="0" y="317555"/>
                  </a:lnTo>
                  <a:lnTo>
                    <a:pt x="158777"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任意多边形 153"/>
            <p:cNvSpPr/>
            <p:nvPr/>
          </p:nvSpPr>
          <p:spPr>
            <a:xfrm>
              <a:off x="3024787" y="3186391"/>
              <a:ext cx="158779" cy="317557"/>
            </a:xfrm>
            <a:custGeom>
              <a:avLst/>
              <a:gdLst/>
              <a:ahLst/>
              <a:cxnLst/>
              <a:rect l="0" t="0" r="0" b="0"/>
              <a:pathLst>
                <a:path w="158779" h="317557">
                  <a:moveTo>
                    <a:pt x="158778" y="0"/>
                  </a:moveTo>
                  <a:lnTo>
                    <a:pt x="0" y="0"/>
                  </a:lnTo>
                  <a:lnTo>
                    <a:pt x="0" y="0"/>
                  </a:lnTo>
                  <a:lnTo>
                    <a:pt x="158778" y="31755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5" name="任意多边形 154"/>
            <p:cNvSpPr/>
            <p:nvPr/>
          </p:nvSpPr>
          <p:spPr>
            <a:xfrm>
              <a:off x="3024787" y="3186391"/>
              <a:ext cx="158779" cy="317557"/>
            </a:xfrm>
            <a:custGeom>
              <a:avLst/>
              <a:gdLst/>
              <a:ahLst/>
              <a:cxnLst/>
              <a:rect l="0" t="0" r="0" b="0"/>
              <a:pathLst>
                <a:path w="158779" h="317557">
                  <a:moveTo>
                    <a:pt x="0" y="0"/>
                  </a:moveTo>
                  <a:lnTo>
                    <a:pt x="0" y="317556"/>
                  </a:lnTo>
                  <a:lnTo>
                    <a:pt x="0" y="317556"/>
                  </a:lnTo>
                  <a:lnTo>
                    <a:pt x="158778" y="31755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6" name="任意多边形 155"/>
            <p:cNvSpPr/>
            <p:nvPr/>
          </p:nvSpPr>
          <p:spPr>
            <a:xfrm>
              <a:off x="3024787" y="3503947"/>
              <a:ext cx="158779" cy="317556"/>
            </a:xfrm>
            <a:custGeom>
              <a:avLst/>
              <a:gdLst/>
              <a:ahLst/>
              <a:cxnLst/>
              <a:rect l="0" t="0" r="0" b="0"/>
              <a:pathLst>
                <a:path w="158779" h="317556">
                  <a:moveTo>
                    <a:pt x="0" y="0"/>
                  </a:moveTo>
                  <a:lnTo>
                    <a:pt x="0" y="317555"/>
                  </a:lnTo>
                  <a:lnTo>
                    <a:pt x="0" y="317555"/>
                  </a:lnTo>
                  <a:lnTo>
                    <a:pt x="15877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7" name="任意多边形 156"/>
            <p:cNvSpPr/>
            <p:nvPr/>
          </p:nvSpPr>
          <p:spPr>
            <a:xfrm>
              <a:off x="3183565" y="3186391"/>
              <a:ext cx="158778" cy="317557"/>
            </a:xfrm>
            <a:custGeom>
              <a:avLst/>
              <a:gdLst/>
              <a:ahLst/>
              <a:cxnLst/>
              <a:rect l="0" t="0" r="0" b="0"/>
              <a:pathLst>
                <a:path w="158778" h="317557">
                  <a:moveTo>
                    <a:pt x="158777" y="317556"/>
                  </a:moveTo>
                  <a:lnTo>
                    <a:pt x="158777" y="0"/>
                  </a:lnTo>
                  <a:lnTo>
                    <a:pt x="158777" y="0"/>
                  </a:lnTo>
                  <a:lnTo>
                    <a:pt x="0" y="31755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8" name="任意多边形 157"/>
            <p:cNvSpPr/>
            <p:nvPr/>
          </p:nvSpPr>
          <p:spPr>
            <a:xfrm>
              <a:off x="3183565" y="3186391"/>
              <a:ext cx="158778" cy="317557"/>
            </a:xfrm>
            <a:custGeom>
              <a:avLst/>
              <a:gdLst/>
              <a:ahLst/>
              <a:cxnLst/>
              <a:rect l="0" t="0" r="0" b="0"/>
              <a:pathLst>
                <a:path w="158778" h="317557">
                  <a:moveTo>
                    <a:pt x="158777" y="0"/>
                  </a:moveTo>
                  <a:lnTo>
                    <a:pt x="0" y="0"/>
                  </a:lnTo>
                  <a:lnTo>
                    <a:pt x="0" y="0"/>
                  </a:lnTo>
                  <a:lnTo>
                    <a:pt x="0" y="31755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9" name="任意多边形 158"/>
            <p:cNvSpPr/>
            <p:nvPr/>
          </p:nvSpPr>
          <p:spPr>
            <a:xfrm>
              <a:off x="3024787" y="3821502"/>
              <a:ext cx="158779" cy="317556"/>
            </a:xfrm>
            <a:custGeom>
              <a:avLst/>
              <a:gdLst/>
              <a:ahLst/>
              <a:cxnLst/>
              <a:rect l="0" t="0" r="0" b="0"/>
              <a:pathLst>
                <a:path w="158779" h="317556">
                  <a:moveTo>
                    <a:pt x="0" y="317555"/>
                  </a:moveTo>
                  <a:lnTo>
                    <a:pt x="158778" y="317555"/>
                  </a:lnTo>
                  <a:lnTo>
                    <a:pt x="158778" y="317555"/>
                  </a:lnTo>
                  <a:lnTo>
                    <a:pt x="15877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0" name="任意多边形 159"/>
            <p:cNvSpPr/>
            <p:nvPr/>
          </p:nvSpPr>
          <p:spPr>
            <a:xfrm>
              <a:off x="3024787" y="3821502"/>
              <a:ext cx="158779" cy="317556"/>
            </a:xfrm>
            <a:custGeom>
              <a:avLst/>
              <a:gdLst/>
              <a:ahLst/>
              <a:cxnLst/>
              <a:rect l="0" t="0" r="0" b="0"/>
              <a:pathLst>
                <a:path w="158779" h="317556">
                  <a:moveTo>
                    <a:pt x="0" y="0"/>
                  </a:moveTo>
                  <a:lnTo>
                    <a:pt x="0" y="317555"/>
                  </a:lnTo>
                  <a:lnTo>
                    <a:pt x="0" y="317555"/>
                  </a:lnTo>
                  <a:lnTo>
                    <a:pt x="15877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1" name="任意多边形 160"/>
            <p:cNvSpPr/>
            <p:nvPr/>
          </p:nvSpPr>
          <p:spPr>
            <a:xfrm>
              <a:off x="3024787" y="3503947"/>
              <a:ext cx="158779" cy="317556"/>
            </a:xfrm>
            <a:custGeom>
              <a:avLst/>
              <a:gdLst/>
              <a:ahLst/>
              <a:cxnLst/>
              <a:rect l="0" t="0" r="0" b="0"/>
              <a:pathLst>
                <a:path w="158779" h="317556">
                  <a:moveTo>
                    <a:pt x="158778" y="0"/>
                  </a:moveTo>
                  <a:lnTo>
                    <a:pt x="0" y="317555"/>
                  </a:lnTo>
                  <a:lnTo>
                    <a:pt x="0" y="317555"/>
                  </a:lnTo>
                  <a:lnTo>
                    <a:pt x="158778"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2" name="任意多边形 161"/>
            <p:cNvSpPr/>
            <p:nvPr/>
          </p:nvSpPr>
          <p:spPr>
            <a:xfrm>
              <a:off x="3183565" y="3821502"/>
              <a:ext cx="158778" cy="317556"/>
            </a:xfrm>
            <a:custGeom>
              <a:avLst/>
              <a:gdLst/>
              <a:ahLst/>
              <a:cxnLst/>
              <a:rect l="0" t="0" r="0" b="0"/>
              <a:pathLst>
                <a:path w="158778" h="317556">
                  <a:moveTo>
                    <a:pt x="0" y="317555"/>
                  </a:moveTo>
                  <a:lnTo>
                    <a:pt x="158777" y="317555"/>
                  </a:lnTo>
                  <a:lnTo>
                    <a:pt x="158777" y="317555"/>
                  </a:lnTo>
                  <a:lnTo>
                    <a:pt x="15877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3" name="任意多边形 162"/>
            <p:cNvSpPr/>
            <p:nvPr/>
          </p:nvSpPr>
          <p:spPr>
            <a:xfrm>
              <a:off x="3183565" y="3821502"/>
              <a:ext cx="158778" cy="317556"/>
            </a:xfrm>
            <a:custGeom>
              <a:avLst/>
              <a:gdLst/>
              <a:ahLst/>
              <a:cxnLst/>
              <a:rect l="0" t="0" r="0" b="0"/>
              <a:pathLst>
                <a:path w="158778" h="317556">
                  <a:moveTo>
                    <a:pt x="0" y="0"/>
                  </a:moveTo>
                  <a:lnTo>
                    <a:pt x="0" y="317555"/>
                  </a:lnTo>
                  <a:lnTo>
                    <a:pt x="0" y="317555"/>
                  </a:lnTo>
                  <a:lnTo>
                    <a:pt x="15877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4" name="任意多边形 163"/>
            <p:cNvSpPr/>
            <p:nvPr/>
          </p:nvSpPr>
          <p:spPr>
            <a:xfrm>
              <a:off x="3183565" y="3503947"/>
              <a:ext cx="158778" cy="317556"/>
            </a:xfrm>
            <a:custGeom>
              <a:avLst/>
              <a:gdLst/>
              <a:ahLst/>
              <a:cxnLst/>
              <a:rect l="0" t="0" r="0" b="0"/>
              <a:pathLst>
                <a:path w="158778" h="317556">
                  <a:moveTo>
                    <a:pt x="158777" y="0"/>
                  </a:moveTo>
                  <a:lnTo>
                    <a:pt x="0" y="0"/>
                  </a:lnTo>
                  <a:lnTo>
                    <a:pt x="0" y="0"/>
                  </a:lnTo>
                  <a:lnTo>
                    <a:pt x="158777"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5" name="任意多边形 164"/>
            <p:cNvSpPr/>
            <p:nvPr/>
          </p:nvSpPr>
          <p:spPr>
            <a:xfrm>
              <a:off x="3183565" y="3503947"/>
              <a:ext cx="158778" cy="317556"/>
            </a:xfrm>
            <a:custGeom>
              <a:avLst/>
              <a:gdLst/>
              <a:ahLst/>
              <a:cxnLst/>
              <a:rect l="0" t="0" r="0" b="0"/>
              <a:pathLst>
                <a:path w="158778" h="317556">
                  <a:moveTo>
                    <a:pt x="0" y="0"/>
                  </a:moveTo>
                  <a:lnTo>
                    <a:pt x="0" y="317555"/>
                  </a:lnTo>
                  <a:lnTo>
                    <a:pt x="0" y="317555"/>
                  </a:lnTo>
                  <a:lnTo>
                    <a:pt x="158777"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6" name="任意多边形 165"/>
            <p:cNvSpPr/>
            <p:nvPr/>
          </p:nvSpPr>
          <p:spPr>
            <a:xfrm>
              <a:off x="3818675" y="3821502"/>
              <a:ext cx="158779" cy="317556"/>
            </a:xfrm>
            <a:custGeom>
              <a:avLst/>
              <a:gdLst/>
              <a:ahLst/>
              <a:cxnLst/>
              <a:rect l="0" t="0" r="0" b="0"/>
              <a:pathLst>
                <a:path w="158779" h="317556">
                  <a:moveTo>
                    <a:pt x="0" y="317555"/>
                  </a:moveTo>
                  <a:lnTo>
                    <a:pt x="158778" y="317555"/>
                  </a:lnTo>
                  <a:lnTo>
                    <a:pt x="158778" y="317555"/>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7" name="任意多边形 166"/>
            <p:cNvSpPr/>
            <p:nvPr/>
          </p:nvSpPr>
          <p:spPr>
            <a:xfrm>
              <a:off x="3818675" y="3821502"/>
              <a:ext cx="158779" cy="317556"/>
            </a:xfrm>
            <a:custGeom>
              <a:avLst/>
              <a:gdLst/>
              <a:ahLst/>
              <a:cxnLst/>
              <a:rect l="0" t="0" r="0" b="0"/>
              <a:pathLst>
                <a:path w="158779" h="317556">
                  <a:moveTo>
                    <a:pt x="158778" y="317555"/>
                  </a:moveTo>
                  <a:lnTo>
                    <a:pt x="158778" y="0"/>
                  </a:lnTo>
                  <a:lnTo>
                    <a:pt x="158778"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8" name="任意多边形 167"/>
            <p:cNvSpPr/>
            <p:nvPr/>
          </p:nvSpPr>
          <p:spPr>
            <a:xfrm>
              <a:off x="3818675" y="3503947"/>
              <a:ext cx="158779" cy="317556"/>
            </a:xfrm>
            <a:custGeom>
              <a:avLst/>
              <a:gdLst/>
              <a:ahLst/>
              <a:cxnLst/>
              <a:rect l="0" t="0" r="0" b="0"/>
              <a:pathLst>
                <a:path w="158779" h="317556">
                  <a:moveTo>
                    <a:pt x="158778" y="317555"/>
                  </a:moveTo>
                  <a:lnTo>
                    <a:pt x="158778" y="0"/>
                  </a:lnTo>
                  <a:lnTo>
                    <a:pt x="158778" y="0"/>
                  </a:lnTo>
                  <a:lnTo>
                    <a:pt x="0"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9" name="任意多边形 168"/>
            <p:cNvSpPr/>
            <p:nvPr/>
          </p:nvSpPr>
          <p:spPr>
            <a:xfrm>
              <a:off x="3818675" y="3503947"/>
              <a:ext cx="158779" cy="317556"/>
            </a:xfrm>
            <a:custGeom>
              <a:avLst/>
              <a:gdLst/>
              <a:ahLst/>
              <a:cxnLst/>
              <a:rect l="0" t="0" r="0" b="0"/>
              <a:pathLst>
                <a:path w="158779" h="317556">
                  <a:moveTo>
                    <a:pt x="158778" y="0"/>
                  </a:moveTo>
                  <a:lnTo>
                    <a:pt x="0" y="0"/>
                  </a:lnTo>
                  <a:lnTo>
                    <a:pt x="0" y="0"/>
                  </a:lnTo>
                  <a:lnTo>
                    <a:pt x="0"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0" name="任意多边形 169"/>
            <p:cNvSpPr/>
            <p:nvPr/>
          </p:nvSpPr>
          <p:spPr>
            <a:xfrm>
              <a:off x="3342342" y="2868836"/>
              <a:ext cx="158779" cy="317556"/>
            </a:xfrm>
            <a:custGeom>
              <a:avLst/>
              <a:gdLst/>
              <a:ahLst/>
              <a:cxnLst/>
              <a:rect l="0" t="0" r="0" b="0"/>
              <a:pathLst>
                <a:path w="158779" h="317556">
                  <a:moveTo>
                    <a:pt x="158778" y="0"/>
                  </a:moveTo>
                  <a:lnTo>
                    <a:pt x="0" y="0"/>
                  </a:lnTo>
                  <a:lnTo>
                    <a:pt x="0" y="0"/>
                  </a:lnTo>
                  <a:lnTo>
                    <a:pt x="158778"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1" name="任意多边形 170"/>
            <p:cNvSpPr/>
            <p:nvPr/>
          </p:nvSpPr>
          <p:spPr>
            <a:xfrm>
              <a:off x="3342342" y="2868836"/>
              <a:ext cx="158779" cy="317556"/>
            </a:xfrm>
            <a:custGeom>
              <a:avLst/>
              <a:gdLst/>
              <a:ahLst/>
              <a:cxnLst/>
              <a:rect l="0" t="0" r="0" b="0"/>
              <a:pathLst>
                <a:path w="158779" h="317556">
                  <a:moveTo>
                    <a:pt x="0" y="0"/>
                  </a:moveTo>
                  <a:lnTo>
                    <a:pt x="0" y="317555"/>
                  </a:lnTo>
                  <a:lnTo>
                    <a:pt x="0" y="317555"/>
                  </a:lnTo>
                  <a:lnTo>
                    <a:pt x="158778"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2" name="任意多边形 171"/>
            <p:cNvSpPr/>
            <p:nvPr/>
          </p:nvSpPr>
          <p:spPr>
            <a:xfrm>
              <a:off x="3501120" y="2868836"/>
              <a:ext cx="158779" cy="317556"/>
            </a:xfrm>
            <a:custGeom>
              <a:avLst/>
              <a:gdLst/>
              <a:ahLst/>
              <a:cxnLst/>
              <a:rect l="0" t="0" r="0" b="0"/>
              <a:pathLst>
                <a:path w="158779" h="317556">
                  <a:moveTo>
                    <a:pt x="158778" y="0"/>
                  </a:moveTo>
                  <a:lnTo>
                    <a:pt x="0" y="0"/>
                  </a:lnTo>
                  <a:lnTo>
                    <a:pt x="0" y="0"/>
                  </a:lnTo>
                  <a:lnTo>
                    <a:pt x="0"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3" name="任意多边形 172"/>
            <p:cNvSpPr/>
            <p:nvPr/>
          </p:nvSpPr>
          <p:spPr>
            <a:xfrm>
              <a:off x="3501120" y="2868836"/>
              <a:ext cx="158779" cy="317556"/>
            </a:xfrm>
            <a:custGeom>
              <a:avLst/>
              <a:gdLst/>
              <a:ahLst/>
              <a:cxnLst/>
              <a:rect l="0" t="0" r="0" b="0"/>
              <a:pathLst>
                <a:path w="158779" h="317556">
                  <a:moveTo>
                    <a:pt x="158778" y="317555"/>
                  </a:moveTo>
                  <a:lnTo>
                    <a:pt x="158778" y="0"/>
                  </a:lnTo>
                  <a:lnTo>
                    <a:pt x="158778" y="0"/>
                  </a:lnTo>
                  <a:lnTo>
                    <a:pt x="0"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4" name="任意多边形 173"/>
            <p:cNvSpPr/>
            <p:nvPr/>
          </p:nvSpPr>
          <p:spPr>
            <a:xfrm>
              <a:off x="3659898" y="2868836"/>
              <a:ext cx="158778" cy="317556"/>
            </a:xfrm>
            <a:custGeom>
              <a:avLst/>
              <a:gdLst/>
              <a:ahLst/>
              <a:cxnLst/>
              <a:rect l="0" t="0" r="0" b="0"/>
              <a:pathLst>
                <a:path w="158778" h="317556">
                  <a:moveTo>
                    <a:pt x="158777" y="0"/>
                  </a:moveTo>
                  <a:lnTo>
                    <a:pt x="0" y="0"/>
                  </a:lnTo>
                  <a:lnTo>
                    <a:pt x="0" y="0"/>
                  </a:lnTo>
                  <a:lnTo>
                    <a:pt x="158777"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5" name="任意多边形 174"/>
            <p:cNvSpPr/>
            <p:nvPr/>
          </p:nvSpPr>
          <p:spPr>
            <a:xfrm>
              <a:off x="3659898" y="2868836"/>
              <a:ext cx="158778" cy="317556"/>
            </a:xfrm>
            <a:custGeom>
              <a:avLst/>
              <a:gdLst/>
              <a:ahLst/>
              <a:cxnLst/>
              <a:rect l="0" t="0" r="0" b="0"/>
              <a:pathLst>
                <a:path w="158778" h="317556">
                  <a:moveTo>
                    <a:pt x="0" y="0"/>
                  </a:moveTo>
                  <a:lnTo>
                    <a:pt x="0" y="317555"/>
                  </a:lnTo>
                  <a:lnTo>
                    <a:pt x="0" y="317555"/>
                  </a:lnTo>
                  <a:lnTo>
                    <a:pt x="158777"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6" name="任意多边形 175"/>
            <p:cNvSpPr/>
            <p:nvPr/>
          </p:nvSpPr>
          <p:spPr>
            <a:xfrm>
              <a:off x="3659898" y="3186391"/>
              <a:ext cx="158778" cy="317557"/>
            </a:xfrm>
            <a:custGeom>
              <a:avLst/>
              <a:gdLst/>
              <a:ahLst/>
              <a:cxnLst/>
              <a:rect l="0" t="0" r="0" b="0"/>
              <a:pathLst>
                <a:path w="158778" h="317557">
                  <a:moveTo>
                    <a:pt x="0" y="317556"/>
                  </a:moveTo>
                  <a:lnTo>
                    <a:pt x="158777" y="317556"/>
                  </a:lnTo>
                  <a:lnTo>
                    <a:pt x="158777" y="317556"/>
                  </a:lnTo>
                  <a:lnTo>
                    <a:pt x="15877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 name="任意多边形 176"/>
            <p:cNvSpPr/>
            <p:nvPr/>
          </p:nvSpPr>
          <p:spPr>
            <a:xfrm>
              <a:off x="3659898" y="3186391"/>
              <a:ext cx="158778" cy="317557"/>
            </a:xfrm>
            <a:custGeom>
              <a:avLst/>
              <a:gdLst/>
              <a:ahLst/>
              <a:cxnLst/>
              <a:rect l="0" t="0" r="0" b="0"/>
              <a:pathLst>
                <a:path w="158778" h="317557">
                  <a:moveTo>
                    <a:pt x="0" y="0"/>
                  </a:moveTo>
                  <a:lnTo>
                    <a:pt x="0" y="317556"/>
                  </a:lnTo>
                  <a:lnTo>
                    <a:pt x="0" y="317556"/>
                  </a:lnTo>
                  <a:lnTo>
                    <a:pt x="15877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8" name="任意多边形 177"/>
            <p:cNvSpPr/>
            <p:nvPr/>
          </p:nvSpPr>
          <p:spPr>
            <a:xfrm>
              <a:off x="3818675" y="2868836"/>
              <a:ext cx="158779" cy="317556"/>
            </a:xfrm>
            <a:custGeom>
              <a:avLst/>
              <a:gdLst/>
              <a:ahLst/>
              <a:cxnLst/>
              <a:rect l="0" t="0" r="0" b="0"/>
              <a:pathLst>
                <a:path w="158779" h="317556">
                  <a:moveTo>
                    <a:pt x="158778" y="0"/>
                  </a:moveTo>
                  <a:lnTo>
                    <a:pt x="0" y="0"/>
                  </a:lnTo>
                  <a:lnTo>
                    <a:pt x="0" y="0"/>
                  </a:lnTo>
                  <a:lnTo>
                    <a:pt x="0"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9" name="任意多边形 178"/>
            <p:cNvSpPr/>
            <p:nvPr/>
          </p:nvSpPr>
          <p:spPr>
            <a:xfrm>
              <a:off x="3818675" y="2868836"/>
              <a:ext cx="158779" cy="317556"/>
            </a:xfrm>
            <a:custGeom>
              <a:avLst/>
              <a:gdLst/>
              <a:ahLst/>
              <a:cxnLst/>
              <a:rect l="0" t="0" r="0" b="0"/>
              <a:pathLst>
                <a:path w="158779" h="317556">
                  <a:moveTo>
                    <a:pt x="158778" y="317555"/>
                  </a:moveTo>
                  <a:lnTo>
                    <a:pt x="158778" y="0"/>
                  </a:lnTo>
                  <a:lnTo>
                    <a:pt x="158778" y="0"/>
                  </a:lnTo>
                  <a:lnTo>
                    <a:pt x="0"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0" name="任意多边形 179"/>
            <p:cNvSpPr/>
            <p:nvPr/>
          </p:nvSpPr>
          <p:spPr>
            <a:xfrm>
              <a:off x="3818675" y="3186391"/>
              <a:ext cx="158779" cy="317557"/>
            </a:xfrm>
            <a:custGeom>
              <a:avLst/>
              <a:gdLst/>
              <a:ahLst/>
              <a:cxnLst/>
              <a:rect l="0" t="0" r="0" b="0"/>
              <a:pathLst>
                <a:path w="158779" h="317557">
                  <a:moveTo>
                    <a:pt x="0" y="317556"/>
                  </a:moveTo>
                  <a:lnTo>
                    <a:pt x="158778" y="317556"/>
                  </a:lnTo>
                  <a:lnTo>
                    <a:pt x="158778" y="317556"/>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1" name="任意多边形 180"/>
            <p:cNvSpPr/>
            <p:nvPr/>
          </p:nvSpPr>
          <p:spPr>
            <a:xfrm>
              <a:off x="3818675" y="3186391"/>
              <a:ext cx="158779" cy="317557"/>
            </a:xfrm>
            <a:custGeom>
              <a:avLst/>
              <a:gdLst/>
              <a:ahLst/>
              <a:cxnLst/>
              <a:rect l="0" t="0" r="0" b="0"/>
              <a:pathLst>
                <a:path w="158779" h="317557">
                  <a:moveTo>
                    <a:pt x="158778" y="317556"/>
                  </a:moveTo>
                  <a:lnTo>
                    <a:pt x="158778" y="0"/>
                  </a:lnTo>
                  <a:lnTo>
                    <a:pt x="158778"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2" name="任意多边形 181"/>
            <p:cNvSpPr/>
            <p:nvPr/>
          </p:nvSpPr>
          <p:spPr>
            <a:xfrm>
              <a:off x="3659898" y="3821502"/>
              <a:ext cx="158778" cy="317556"/>
            </a:xfrm>
            <a:custGeom>
              <a:avLst/>
              <a:gdLst/>
              <a:ahLst/>
              <a:cxnLst/>
              <a:rect l="0" t="0" r="0" b="0"/>
              <a:pathLst>
                <a:path w="158778" h="317556">
                  <a:moveTo>
                    <a:pt x="0" y="317555"/>
                  </a:moveTo>
                  <a:lnTo>
                    <a:pt x="158777" y="317555"/>
                  </a:lnTo>
                  <a:lnTo>
                    <a:pt x="158777" y="317555"/>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3" name="任意多边形 182"/>
            <p:cNvSpPr/>
            <p:nvPr/>
          </p:nvSpPr>
          <p:spPr>
            <a:xfrm>
              <a:off x="3659898" y="3821502"/>
              <a:ext cx="158778" cy="317556"/>
            </a:xfrm>
            <a:custGeom>
              <a:avLst/>
              <a:gdLst/>
              <a:ahLst/>
              <a:cxnLst/>
              <a:rect l="0" t="0" r="0" b="0"/>
              <a:pathLst>
                <a:path w="158778" h="317556">
                  <a:moveTo>
                    <a:pt x="158777" y="317555"/>
                  </a:moveTo>
                  <a:lnTo>
                    <a:pt x="158777" y="0"/>
                  </a:lnTo>
                  <a:lnTo>
                    <a:pt x="158777"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4" name="任意多边形 183"/>
            <p:cNvSpPr/>
            <p:nvPr/>
          </p:nvSpPr>
          <p:spPr>
            <a:xfrm>
              <a:off x="3659898" y="3503947"/>
              <a:ext cx="158778" cy="317556"/>
            </a:xfrm>
            <a:custGeom>
              <a:avLst/>
              <a:gdLst/>
              <a:ahLst/>
              <a:cxnLst/>
              <a:rect l="0" t="0" r="0" b="0"/>
              <a:pathLst>
                <a:path w="158778" h="317556">
                  <a:moveTo>
                    <a:pt x="158777" y="0"/>
                  </a:moveTo>
                  <a:lnTo>
                    <a:pt x="0" y="0"/>
                  </a:lnTo>
                  <a:lnTo>
                    <a:pt x="0" y="0"/>
                  </a:lnTo>
                  <a:lnTo>
                    <a:pt x="0"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5" name="任意多边形 184"/>
            <p:cNvSpPr/>
            <p:nvPr/>
          </p:nvSpPr>
          <p:spPr>
            <a:xfrm>
              <a:off x="3659898" y="3503947"/>
              <a:ext cx="158778" cy="317556"/>
            </a:xfrm>
            <a:custGeom>
              <a:avLst/>
              <a:gdLst/>
              <a:ahLst/>
              <a:cxnLst/>
              <a:rect l="0" t="0" r="0" b="0"/>
              <a:pathLst>
                <a:path w="158778" h="317556">
                  <a:moveTo>
                    <a:pt x="158777" y="317555"/>
                  </a:moveTo>
                  <a:lnTo>
                    <a:pt x="158777" y="0"/>
                  </a:lnTo>
                  <a:lnTo>
                    <a:pt x="158777" y="0"/>
                  </a:lnTo>
                  <a:lnTo>
                    <a:pt x="0"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6" name="任意多边形 185"/>
            <p:cNvSpPr/>
            <p:nvPr/>
          </p:nvSpPr>
          <p:spPr>
            <a:xfrm>
              <a:off x="3342342" y="3186391"/>
              <a:ext cx="158779" cy="317557"/>
            </a:xfrm>
            <a:custGeom>
              <a:avLst/>
              <a:gdLst/>
              <a:ahLst/>
              <a:cxnLst/>
              <a:rect l="0" t="0" r="0" b="0"/>
              <a:pathLst>
                <a:path w="158779" h="317557">
                  <a:moveTo>
                    <a:pt x="0" y="0"/>
                  </a:moveTo>
                  <a:lnTo>
                    <a:pt x="0" y="317556"/>
                  </a:lnTo>
                  <a:lnTo>
                    <a:pt x="0" y="317556"/>
                  </a:lnTo>
                  <a:lnTo>
                    <a:pt x="158778" y="31755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7" name="任意多边形 186"/>
            <p:cNvSpPr/>
            <p:nvPr/>
          </p:nvSpPr>
          <p:spPr>
            <a:xfrm>
              <a:off x="3342342" y="3186391"/>
              <a:ext cx="158779" cy="317557"/>
            </a:xfrm>
            <a:custGeom>
              <a:avLst/>
              <a:gdLst/>
              <a:ahLst/>
              <a:cxnLst/>
              <a:rect l="0" t="0" r="0" b="0"/>
              <a:pathLst>
                <a:path w="158779" h="317557">
                  <a:moveTo>
                    <a:pt x="158778" y="0"/>
                  </a:moveTo>
                  <a:lnTo>
                    <a:pt x="0" y="0"/>
                  </a:lnTo>
                  <a:lnTo>
                    <a:pt x="0" y="0"/>
                  </a:lnTo>
                  <a:lnTo>
                    <a:pt x="158778" y="31755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8" name="任意多边形 187"/>
            <p:cNvSpPr/>
            <p:nvPr/>
          </p:nvSpPr>
          <p:spPr>
            <a:xfrm>
              <a:off x="3501120" y="3186391"/>
              <a:ext cx="158779" cy="317557"/>
            </a:xfrm>
            <a:custGeom>
              <a:avLst/>
              <a:gdLst/>
              <a:ahLst/>
              <a:cxnLst/>
              <a:rect l="0" t="0" r="0" b="0"/>
              <a:pathLst>
                <a:path w="158779" h="317557">
                  <a:moveTo>
                    <a:pt x="158778" y="317556"/>
                  </a:moveTo>
                  <a:lnTo>
                    <a:pt x="158778" y="0"/>
                  </a:lnTo>
                  <a:lnTo>
                    <a:pt x="158778" y="0"/>
                  </a:lnTo>
                  <a:lnTo>
                    <a:pt x="0" y="31755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9" name="任意多边形 188"/>
            <p:cNvSpPr/>
            <p:nvPr/>
          </p:nvSpPr>
          <p:spPr>
            <a:xfrm>
              <a:off x="3501120" y="3186391"/>
              <a:ext cx="158779" cy="317557"/>
            </a:xfrm>
            <a:custGeom>
              <a:avLst/>
              <a:gdLst/>
              <a:ahLst/>
              <a:cxnLst/>
              <a:rect l="0" t="0" r="0" b="0"/>
              <a:pathLst>
                <a:path w="158779" h="317557">
                  <a:moveTo>
                    <a:pt x="158778" y="0"/>
                  </a:moveTo>
                  <a:lnTo>
                    <a:pt x="0" y="0"/>
                  </a:lnTo>
                  <a:lnTo>
                    <a:pt x="0" y="0"/>
                  </a:lnTo>
                  <a:lnTo>
                    <a:pt x="0" y="31755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0" name="任意多边形 189"/>
            <p:cNvSpPr/>
            <p:nvPr/>
          </p:nvSpPr>
          <p:spPr>
            <a:xfrm>
              <a:off x="3342342" y="3821502"/>
              <a:ext cx="158779" cy="317556"/>
            </a:xfrm>
            <a:custGeom>
              <a:avLst/>
              <a:gdLst/>
              <a:ahLst/>
              <a:cxnLst/>
              <a:rect l="0" t="0" r="0" b="0"/>
              <a:pathLst>
                <a:path w="158779" h="317556">
                  <a:moveTo>
                    <a:pt x="0" y="317555"/>
                  </a:moveTo>
                  <a:lnTo>
                    <a:pt x="158778" y="317555"/>
                  </a:lnTo>
                  <a:lnTo>
                    <a:pt x="158778" y="317555"/>
                  </a:lnTo>
                  <a:lnTo>
                    <a:pt x="15877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1" name="任意多边形 190"/>
            <p:cNvSpPr/>
            <p:nvPr/>
          </p:nvSpPr>
          <p:spPr>
            <a:xfrm>
              <a:off x="3342342" y="3821502"/>
              <a:ext cx="158779" cy="317556"/>
            </a:xfrm>
            <a:custGeom>
              <a:avLst/>
              <a:gdLst/>
              <a:ahLst/>
              <a:cxnLst/>
              <a:rect l="0" t="0" r="0" b="0"/>
              <a:pathLst>
                <a:path w="158779" h="317556">
                  <a:moveTo>
                    <a:pt x="0" y="0"/>
                  </a:moveTo>
                  <a:lnTo>
                    <a:pt x="0" y="317555"/>
                  </a:lnTo>
                  <a:lnTo>
                    <a:pt x="0" y="317555"/>
                  </a:lnTo>
                  <a:lnTo>
                    <a:pt x="15877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2" name="任意多边形 191"/>
            <p:cNvSpPr/>
            <p:nvPr/>
          </p:nvSpPr>
          <p:spPr>
            <a:xfrm>
              <a:off x="3501120" y="3821502"/>
              <a:ext cx="158779" cy="317556"/>
            </a:xfrm>
            <a:custGeom>
              <a:avLst/>
              <a:gdLst/>
              <a:ahLst/>
              <a:cxnLst/>
              <a:rect l="0" t="0" r="0" b="0"/>
              <a:pathLst>
                <a:path w="158779" h="317556">
                  <a:moveTo>
                    <a:pt x="0" y="317555"/>
                  </a:moveTo>
                  <a:lnTo>
                    <a:pt x="158778" y="317555"/>
                  </a:lnTo>
                  <a:lnTo>
                    <a:pt x="158778" y="317555"/>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3" name="任意多边形 192"/>
            <p:cNvSpPr/>
            <p:nvPr/>
          </p:nvSpPr>
          <p:spPr>
            <a:xfrm>
              <a:off x="3501120" y="3821502"/>
              <a:ext cx="158779" cy="317556"/>
            </a:xfrm>
            <a:custGeom>
              <a:avLst/>
              <a:gdLst/>
              <a:ahLst/>
              <a:cxnLst/>
              <a:rect l="0" t="0" r="0" b="0"/>
              <a:pathLst>
                <a:path w="158779" h="317556">
                  <a:moveTo>
                    <a:pt x="158778" y="317555"/>
                  </a:moveTo>
                  <a:lnTo>
                    <a:pt x="158778" y="0"/>
                  </a:lnTo>
                  <a:lnTo>
                    <a:pt x="158778"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4" name="任意多边形 193"/>
            <p:cNvSpPr/>
            <p:nvPr/>
          </p:nvSpPr>
          <p:spPr>
            <a:xfrm>
              <a:off x="3342342" y="3503947"/>
              <a:ext cx="158779" cy="317556"/>
            </a:xfrm>
            <a:custGeom>
              <a:avLst/>
              <a:gdLst/>
              <a:ahLst/>
              <a:cxnLst/>
              <a:rect l="0" t="0" r="0" b="0"/>
              <a:pathLst>
                <a:path w="158779" h="317556">
                  <a:moveTo>
                    <a:pt x="0" y="0"/>
                  </a:moveTo>
                  <a:lnTo>
                    <a:pt x="0" y="317555"/>
                  </a:lnTo>
                  <a:lnTo>
                    <a:pt x="0" y="317555"/>
                  </a:lnTo>
                  <a:lnTo>
                    <a:pt x="158778"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5" name="任意多边形 194"/>
            <p:cNvSpPr/>
            <p:nvPr/>
          </p:nvSpPr>
          <p:spPr>
            <a:xfrm>
              <a:off x="3342342" y="3503947"/>
              <a:ext cx="158779" cy="317556"/>
            </a:xfrm>
            <a:custGeom>
              <a:avLst/>
              <a:gdLst/>
              <a:ahLst/>
              <a:cxnLst/>
              <a:rect l="0" t="0" r="0" b="0"/>
              <a:pathLst>
                <a:path w="158779" h="317556">
                  <a:moveTo>
                    <a:pt x="158778" y="0"/>
                  </a:moveTo>
                  <a:lnTo>
                    <a:pt x="0" y="0"/>
                  </a:lnTo>
                  <a:lnTo>
                    <a:pt x="0" y="0"/>
                  </a:lnTo>
                  <a:lnTo>
                    <a:pt x="158778"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6" name="任意多边形 195"/>
            <p:cNvSpPr/>
            <p:nvPr/>
          </p:nvSpPr>
          <p:spPr>
            <a:xfrm>
              <a:off x="3501120" y="3503947"/>
              <a:ext cx="158779" cy="317556"/>
            </a:xfrm>
            <a:custGeom>
              <a:avLst/>
              <a:gdLst/>
              <a:ahLst/>
              <a:cxnLst/>
              <a:rect l="0" t="0" r="0" b="0"/>
              <a:pathLst>
                <a:path w="158779" h="317556">
                  <a:moveTo>
                    <a:pt x="158778" y="317555"/>
                  </a:moveTo>
                  <a:lnTo>
                    <a:pt x="158778" y="0"/>
                  </a:lnTo>
                  <a:lnTo>
                    <a:pt x="158778" y="0"/>
                  </a:lnTo>
                  <a:lnTo>
                    <a:pt x="0"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7" name="任意多边形 196"/>
            <p:cNvSpPr/>
            <p:nvPr/>
          </p:nvSpPr>
          <p:spPr>
            <a:xfrm>
              <a:off x="3501120" y="3503947"/>
              <a:ext cx="158779" cy="317556"/>
            </a:xfrm>
            <a:custGeom>
              <a:avLst/>
              <a:gdLst/>
              <a:ahLst/>
              <a:cxnLst/>
              <a:rect l="0" t="0" r="0" b="0"/>
              <a:pathLst>
                <a:path w="158779" h="317556">
                  <a:moveTo>
                    <a:pt x="158778" y="0"/>
                  </a:moveTo>
                  <a:lnTo>
                    <a:pt x="0" y="0"/>
                  </a:lnTo>
                  <a:lnTo>
                    <a:pt x="0" y="0"/>
                  </a:lnTo>
                  <a:lnTo>
                    <a:pt x="0" y="3175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872106768"/>
      </p:ext>
    </p:extLst>
  </p:cSld>
  <p:clrMapOvr>
    <a:masterClrMapping/>
  </p:clrMapOvr>
  <mc:AlternateContent xmlns:mc="http://schemas.openxmlformats.org/markup-compatibility/2006" xmlns:p14="http://schemas.microsoft.com/office/powerpoint/2010/main">
    <mc:Choice Requires="p14">
      <p:transition spd="slow" p14:dur="1299">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anim calcmode="lin" valueType="num">
                                      <p:cBhvr>
                                        <p:cTn id="8" dur="1000" fill="hold"/>
                                        <p:tgtEl>
                                          <p:spTgt spid="28"/>
                                        </p:tgtEl>
                                        <p:attrNameLst>
                                          <p:attrName>ppt_x</p:attrName>
                                        </p:attrNameLst>
                                      </p:cBhvr>
                                      <p:tavLst>
                                        <p:tav tm="0">
                                          <p:val>
                                            <p:strVal val="#ppt_x"/>
                                          </p:val>
                                        </p:tav>
                                        <p:tav tm="100000">
                                          <p:val>
                                            <p:strVal val="#ppt_x"/>
                                          </p:val>
                                        </p:tav>
                                      </p:tavLst>
                                    </p:anim>
                                    <p:anim calcmode="lin" valueType="num">
                                      <p:cBhvr>
                                        <p:cTn id="9" dur="1000" fill="hold"/>
                                        <p:tgtEl>
                                          <p:spTgt spid="28"/>
                                        </p:tgtEl>
                                        <p:attrNameLst>
                                          <p:attrName>ppt_y</p:attrName>
                                        </p:attrNameLst>
                                      </p:cBhvr>
                                      <p:tavLst>
                                        <p:tav tm="0">
                                          <p:val>
                                            <p:strVal val="#ppt_y+.1"/>
                                          </p:val>
                                        </p:tav>
                                        <p:tav tm="100000">
                                          <p:val>
                                            <p:strVal val="#ppt_y"/>
                                          </p:val>
                                        </p:tav>
                                      </p:tavLst>
                                    </p:anim>
                                  </p:childTnLst>
                                </p:cTn>
                              </p:par>
                              <p:par>
                                <p:cTn id="10" presetID="31" presetClass="entr" presetSubtype="0" fill="hold" nodeType="with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p:cTn id="12" dur="1000" fill="hold"/>
                                        <p:tgtEl>
                                          <p:spTgt spid="29"/>
                                        </p:tgtEl>
                                        <p:attrNameLst>
                                          <p:attrName>ppt_w</p:attrName>
                                        </p:attrNameLst>
                                      </p:cBhvr>
                                      <p:tavLst>
                                        <p:tav tm="0">
                                          <p:val>
                                            <p:fltVal val="0"/>
                                          </p:val>
                                        </p:tav>
                                        <p:tav tm="100000">
                                          <p:val>
                                            <p:strVal val="#ppt_w"/>
                                          </p:val>
                                        </p:tav>
                                      </p:tavLst>
                                    </p:anim>
                                    <p:anim calcmode="lin" valueType="num">
                                      <p:cBhvr>
                                        <p:cTn id="13" dur="1000" fill="hold"/>
                                        <p:tgtEl>
                                          <p:spTgt spid="29"/>
                                        </p:tgtEl>
                                        <p:attrNameLst>
                                          <p:attrName>ppt_h</p:attrName>
                                        </p:attrNameLst>
                                      </p:cBhvr>
                                      <p:tavLst>
                                        <p:tav tm="0">
                                          <p:val>
                                            <p:fltVal val="0"/>
                                          </p:val>
                                        </p:tav>
                                        <p:tav tm="100000">
                                          <p:val>
                                            <p:strVal val="#ppt_h"/>
                                          </p:val>
                                        </p:tav>
                                      </p:tavLst>
                                    </p:anim>
                                    <p:anim calcmode="lin" valueType="num">
                                      <p:cBhvr>
                                        <p:cTn id="14" dur="1000" fill="hold"/>
                                        <p:tgtEl>
                                          <p:spTgt spid="29"/>
                                        </p:tgtEl>
                                        <p:attrNameLst>
                                          <p:attrName>style.rotation</p:attrName>
                                        </p:attrNameLst>
                                      </p:cBhvr>
                                      <p:tavLst>
                                        <p:tav tm="0">
                                          <p:val>
                                            <p:fltVal val="90"/>
                                          </p:val>
                                        </p:tav>
                                        <p:tav tm="100000">
                                          <p:val>
                                            <p:fltVal val="0"/>
                                          </p:val>
                                        </p:tav>
                                      </p:tavLst>
                                    </p:anim>
                                    <p:animEffect transition="in" filter="fade">
                                      <p:cBhvr>
                                        <p:cTn id="15" dur="1000"/>
                                        <p:tgtEl>
                                          <p:spTgt spid="29"/>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3000"/>
                                        <p:tgtEl>
                                          <p:spTgt spid="4"/>
                                        </p:tgtEl>
                                      </p:cBhvr>
                                    </p:animEffect>
                                  </p:childTnLst>
                                </p:cTn>
                              </p:par>
                              <p:par>
                                <p:cTn id="20" presetID="22" presetClass="entr" presetSubtype="1" fill="hold" nodeType="withEffect">
                                  <p:stCondLst>
                                    <p:cond delay="1000"/>
                                  </p:stCondLst>
                                  <p:childTnLst>
                                    <p:set>
                                      <p:cBhvr>
                                        <p:cTn id="21" dur="1" fill="hold">
                                          <p:stCondLst>
                                            <p:cond delay="0"/>
                                          </p:stCondLst>
                                        </p:cTn>
                                        <p:tgtEl>
                                          <p:spTgt spid="8"/>
                                        </p:tgtEl>
                                        <p:attrNameLst>
                                          <p:attrName>style.visibility</p:attrName>
                                        </p:attrNameLst>
                                      </p:cBhvr>
                                      <p:to>
                                        <p:strVal val="visible"/>
                                      </p:to>
                                    </p:set>
                                    <p:animEffect transition="in" filter="wipe(up)">
                                      <p:cBhvr>
                                        <p:cTn id="22" dur="500"/>
                                        <p:tgtEl>
                                          <p:spTgt spid="8"/>
                                        </p:tgtEl>
                                      </p:cBhvr>
                                    </p:animEffect>
                                  </p:childTnLst>
                                </p:cTn>
                              </p:par>
                              <p:par>
                                <p:cTn id="23" presetID="42" presetClass="entr" presetSubtype="0" fill="hold" nodeType="withEffect">
                                  <p:stCondLst>
                                    <p:cond delay="150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750"/>
                                        <p:tgtEl>
                                          <p:spTgt spid="9"/>
                                        </p:tgtEl>
                                      </p:cBhvr>
                                    </p:animEffect>
                                    <p:anim calcmode="lin" valueType="num">
                                      <p:cBhvr>
                                        <p:cTn id="26" dur="750" fill="hold"/>
                                        <p:tgtEl>
                                          <p:spTgt spid="9"/>
                                        </p:tgtEl>
                                        <p:attrNameLst>
                                          <p:attrName>ppt_x</p:attrName>
                                        </p:attrNameLst>
                                      </p:cBhvr>
                                      <p:tavLst>
                                        <p:tav tm="0">
                                          <p:val>
                                            <p:strVal val="#ppt_x"/>
                                          </p:val>
                                        </p:tav>
                                        <p:tav tm="100000">
                                          <p:val>
                                            <p:strVal val="#ppt_x"/>
                                          </p:val>
                                        </p:tav>
                                      </p:tavLst>
                                    </p:anim>
                                    <p:anim calcmode="lin" valueType="num">
                                      <p:cBhvr>
                                        <p:cTn id="27" dur="750" fill="hold"/>
                                        <p:tgtEl>
                                          <p:spTgt spid="9"/>
                                        </p:tgtEl>
                                        <p:attrNameLst>
                                          <p:attrName>ppt_y</p:attrName>
                                        </p:attrNameLst>
                                      </p:cBhvr>
                                      <p:tavLst>
                                        <p:tav tm="0">
                                          <p:val>
                                            <p:strVal val="#ppt_y+.1"/>
                                          </p:val>
                                        </p:tav>
                                        <p:tav tm="100000">
                                          <p:val>
                                            <p:strVal val="#ppt_y"/>
                                          </p:val>
                                        </p:tav>
                                      </p:tavLst>
                                    </p:anim>
                                  </p:childTnLst>
                                </p:cTn>
                              </p:par>
                              <p:par>
                                <p:cTn id="28" presetID="47" presetClass="entr" presetSubtype="0" fill="hold" grpId="0" nodeType="withEffect">
                                  <p:stCondLst>
                                    <p:cond delay="2250"/>
                                  </p:stCondLst>
                                  <p:childTnLst>
                                    <p:set>
                                      <p:cBhvr>
                                        <p:cTn id="29" dur="1" fill="hold">
                                          <p:stCondLst>
                                            <p:cond delay="0"/>
                                          </p:stCondLst>
                                        </p:cTn>
                                        <p:tgtEl>
                                          <p:spTgt spid="25"/>
                                        </p:tgtEl>
                                        <p:attrNameLst>
                                          <p:attrName>style.visibility</p:attrName>
                                        </p:attrNameLst>
                                      </p:cBhvr>
                                      <p:to>
                                        <p:strVal val="visible"/>
                                      </p:to>
                                    </p:set>
                                    <p:animEffect transition="in" filter="fade">
                                      <p:cBhvr>
                                        <p:cTn id="30" dur="750"/>
                                        <p:tgtEl>
                                          <p:spTgt spid="25"/>
                                        </p:tgtEl>
                                      </p:cBhvr>
                                    </p:animEffect>
                                    <p:anim calcmode="lin" valueType="num">
                                      <p:cBhvr>
                                        <p:cTn id="31" dur="750" fill="hold"/>
                                        <p:tgtEl>
                                          <p:spTgt spid="25"/>
                                        </p:tgtEl>
                                        <p:attrNameLst>
                                          <p:attrName>ppt_x</p:attrName>
                                        </p:attrNameLst>
                                      </p:cBhvr>
                                      <p:tavLst>
                                        <p:tav tm="0">
                                          <p:val>
                                            <p:strVal val="#ppt_x"/>
                                          </p:val>
                                        </p:tav>
                                        <p:tav tm="100000">
                                          <p:val>
                                            <p:strVal val="#ppt_x"/>
                                          </p:val>
                                        </p:tav>
                                      </p:tavLst>
                                    </p:anim>
                                    <p:anim calcmode="lin" valueType="num">
                                      <p:cBhvr>
                                        <p:cTn id="32" dur="750" fill="hold"/>
                                        <p:tgtEl>
                                          <p:spTgt spid="25"/>
                                        </p:tgtEl>
                                        <p:attrNameLst>
                                          <p:attrName>ppt_y</p:attrName>
                                        </p:attrNameLst>
                                      </p:cBhvr>
                                      <p:tavLst>
                                        <p:tav tm="0">
                                          <p:val>
                                            <p:strVal val="#ppt_y-.1"/>
                                          </p:val>
                                        </p:tav>
                                        <p:tav tm="100000">
                                          <p:val>
                                            <p:strVal val="#ppt_y"/>
                                          </p:val>
                                        </p:tav>
                                      </p:tavLst>
                                    </p:anim>
                                  </p:childTnLst>
                                </p:cTn>
                              </p:par>
                            </p:childTnLst>
                          </p:cTn>
                        </p:par>
                        <p:par>
                          <p:cTn id="33" fill="hold">
                            <p:stCondLst>
                              <p:cond delay="4000"/>
                            </p:stCondLst>
                            <p:childTnLst>
                              <p:par>
                                <p:cTn id="34" presetID="22" presetClass="entr" presetSubtype="8" repeatDur="0" restart="never" fill="hold" grpId="0" nodeType="after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wipe(left)">
                                      <p:cBhvr>
                                        <p:cTn id="36" dur="3000"/>
                                        <p:tgtEl>
                                          <p:spTgt spid="5"/>
                                        </p:tgtEl>
                                      </p:cBhvr>
                                    </p:animEffect>
                                  </p:childTnLst>
                                </p:cTn>
                              </p:par>
                              <p:par>
                                <p:cTn id="37" presetID="22" presetClass="entr" presetSubtype="4" repeatDur="0" restart="never" fill="hold" nodeType="withEffect">
                                  <p:stCondLst>
                                    <p:cond delay="1000"/>
                                  </p:stCondLst>
                                  <p:childTnLst>
                                    <p:set>
                                      <p:cBhvr>
                                        <p:cTn id="38" dur="1" fill="hold">
                                          <p:stCondLst>
                                            <p:cond delay="0"/>
                                          </p:stCondLst>
                                        </p:cTn>
                                        <p:tgtEl>
                                          <p:spTgt spid="12"/>
                                        </p:tgtEl>
                                        <p:attrNameLst>
                                          <p:attrName>style.visibility</p:attrName>
                                        </p:attrNameLst>
                                      </p:cBhvr>
                                      <p:to>
                                        <p:strVal val="visible"/>
                                      </p:to>
                                    </p:set>
                                    <p:animEffect transition="in" filter="wipe(down)">
                                      <p:cBhvr>
                                        <p:cTn id="39" dur="500"/>
                                        <p:tgtEl>
                                          <p:spTgt spid="12"/>
                                        </p:tgtEl>
                                      </p:cBhvr>
                                    </p:animEffect>
                                  </p:childTnLst>
                                </p:cTn>
                              </p:par>
                              <p:par>
                                <p:cTn id="40" presetID="47" presetClass="entr" presetSubtype="0" repeatDur="0" restart="never" fill="hold" nodeType="withEffect">
                                  <p:stCondLst>
                                    <p:cond delay="150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1000"/>
                                        <p:tgtEl>
                                          <p:spTgt spid="15"/>
                                        </p:tgtEl>
                                      </p:cBhvr>
                                    </p:animEffect>
                                    <p:anim calcmode="lin" valueType="num">
                                      <p:cBhvr>
                                        <p:cTn id="43" dur="1000" fill="hold"/>
                                        <p:tgtEl>
                                          <p:spTgt spid="15"/>
                                        </p:tgtEl>
                                        <p:attrNameLst>
                                          <p:attrName>ppt_x</p:attrName>
                                        </p:attrNameLst>
                                      </p:cBhvr>
                                      <p:tavLst>
                                        <p:tav tm="0">
                                          <p:val>
                                            <p:strVal val="#ppt_x"/>
                                          </p:val>
                                        </p:tav>
                                        <p:tav tm="100000">
                                          <p:val>
                                            <p:strVal val="#ppt_x"/>
                                          </p:val>
                                        </p:tav>
                                      </p:tavLst>
                                    </p:anim>
                                    <p:anim calcmode="lin" valueType="num">
                                      <p:cBhvr>
                                        <p:cTn id="44" dur="1000" fill="hold"/>
                                        <p:tgtEl>
                                          <p:spTgt spid="15"/>
                                        </p:tgtEl>
                                        <p:attrNameLst>
                                          <p:attrName>ppt_y</p:attrName>
                                        </p:attrNameLst>
                                      </p:cBhvr>
                                      <p:tavLst>
                                        <p:tav tm="0">
                                          <p:val>
                                            <p:strVal val="#ppt_y-.1"/>
                                          </p:val>
                                        </p:tav>
                                        <p:tav tm="100000">
                                          <p:val>
                                            <p:strVal val="#ppt_y"/>
                                          </p:val>
                                        </p:tav>
                                      </p:tavLst>
                                    </p:anim>
                                  </p:childTnLst>
                                </p:cTn>
                              </p:par>
                              <p:par>
                                <p:cTn id="45" presetID="42" presetClass="entr" presetSubtype="0" repeatDur="0" restart="never" fill="hold" grpId="0" nodeType="withEffect">
                                  <p:stCondLst>
                                    <p:cond delay="225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1000"/>
                                        <p:tgtEl>
                                          <p:spTgt spid="24"/>
                                        </p:tgtEl>
                                      </p:cBhvr>
                                    </p:animEffect>
                                    <p:anim calcmode="lin" valueType="num">
                                      <p:cBhvr>
                                        <p:cTn id="48" dur="1000" fill="hold"/>
                                        <p:tgtEl>
                                          <p:spTgt spid="24"/>
                                        </p:tgtEl>
                                        <p:attrNameLst>
                                          <p:attrName>ppt_x</p:attrName>
                                        </p:attrNameLst>
                                      </p:cBhvr>
                                      <p:tavLst>
                                        <p:tav tm="0">
                                          <p:val>
                                            <p:strVal val="#ppt_x"/>
                                          </p:val>
                                        </p:tav>
                                        <p:tav tm="100000">
                                          <p:val>
                                            <p:strVal val="#ppt_x"/>
                                          </p:val>
                                        </p:tav>
                                      </p:tavLst>
                                    </p:anim>
                                    <p:anim calcmode="lin" valueType="num">
                                      <p:cBhvr>
                                        <p:cTn id="49" dur="1000" fill="hold"/>
                                        <p:tgtEl>
                                          <p:spTgt spid="24"/>
                                        </p:tgtEl>
                                        <p:attrNameLst>
                                          <p:attrName>ppt_y</p:attrName>
                                        </p:attrNameLst>
                                      </p:cBhvr>
                                      <p:tavLst>
                                        <p:tav tm="0">
                                          <p:val>
                                            <p:strVal val="#ppt_y+.1"/>
                                          </p:val>
                                        </p:tav>
                                        <p:tav tm="100000">
                                          <p:val>
                                            <p:strVal val="#ppt_y"/>
                                          </p:val>
                                        </p:tav>
                                      </p:tavLst>
                                    </p:anim>
                                  </p:childTnLst>
                                </p:cTn>
                              </p:par>
                            </p:childTnLst>
                          </p:cTn>
                        </p:par>
                        <p:par>
                          <p:cTn id="50" fill="hold">
                            <p:stCondLst>
                              <p:cond delay="7250"/>
                            </p:stCondLst>
                            <p:childTnLst>
                              <p:par>
                                <p:cTn id="51" presetID="22" presetClass="entr" presetSubtype="8" repeatDur="0" restart="never" fill="hold" grpId="0" nodeType="after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wipe(left)">
                                      <p:cBhvr>
                                        <p:cTn id="53" dur="3000"/>
                                        <p:tgtEl>
                                          <p:spTgt spid="6"/>
                                        </p:tgtEl>
                                      </p:cBhvr>
                                    </p:animEffect>
                                  </p:childTnLst>
                                </p:cTn>
                              </p:par>
                              <p:par>
                                <p:cTn id="54" presetID="22" presetClass="entr" presetSubtype="1" repeatDur="0" restart="never" fill="hold" nodeType="withEffect">
                                  <p:stCondLst>
                                    <p:cond delay="1000"/>
                                  </p:stCondLst>
                                  <p:childTnLst>
                                    <p:set>
                                      <p:cBhvr>
                                        <p:cTn id="55" dur="1" fill="hold">
                                          <p:stCondLst>
                                            <p:cond delay="0"/>
                                          </p:stCondLst>
                                        </p:cTn>
                                        <p:tgtEl>
                                          <p:spTgt spid="13"/>
                                        </p:tgtEl>
                                        <p:attrNameLst>
                                          <p:attrName>style.visibility</p:attrName>
                                        </p:attrNameLst>
                                      </p:cBhvr>
                                      <p:to>
                                        <p:strVal val="visible"/>
                                      </p:to>
                                    </p:set>
                                    <p:animEffect transition="in" filter="wipe(up)">
                                      <p:cBhvr>
                                        <p:cTn id="56" dur="500"/>
                                        <p:tgtEl>
                                          <p:spTgt spid="13"/>
                                        </p:tgtEl>
                                      </p:cBhvr>
                                    </p:animEffect>
                                  </p:childTnLst>
                                </p:cTn>
                              </p:par>
                              <p:par>
                                <p:cTn id="57" presetID="42" presetClass="entr" presetSubtype="0" repeatDur="0" restart="never" fill="hold" nodeType="withEffect">
                                  <p:stCondLst>
                                    <p:cond delay="1500"/>
                                  </p:stCondLst>
                                  <p:childTnLst>
                                    <p:set>
                                      <p:cBhvr additive="base" accumulate="none">
                                        <p:cTn id="58" dur="1" repeatDur="0" restart="never" fill="hold">
                                          <p:stCondLst>
                                            <p:cond delay="0"/>
                                          </p:stCondLst>
                                        </p:cTn>
                                        <p:tgtEl>
                                          <p:spTgt spid="18"/>
                                        </p:tgtEl>
                                        <p:attrNameLst>
                                          <p:attrName>style.visibility</p:attrName>
                                        </p:attrNameLst>
                                      </p:cBhvr>
                                      <p:to>
                                        <p:strVal val="visible"/>
                                      </p:to>
                                    </p:set>
                                    <p:animEffect transition="in" filter="fade">
                                      <p:cBhvr additive="base" accumulate="none">
                                        <p:cTn id="59" dur="750" repeatDur="0" restart="never" fill="hold">
                                          <p:stCondLst>
                                            <p:cond delay="0"/>
                                          </p:stCondLst>
                                        </p:cTn>
                                        <p:tgtEl>
                                          <p:spTgt spid="18"/>
                                        </p:tgtEl>
                                      </p:cBhvr>
                                    </p:animEffect>
                                    <p:anim from="0" to="0" calcmode="lin" valueType="num">
                                      <p:cBhvr additive="base" accumulate="none">
                                        <p:cTn id="60" dur="750" repeatDur="0" restart="never" fill="hold">
                                          <p:stCondLst>
                                            <p:cond delay="0"/>
                                          </p:stCondLst>
                                        </p:cTn>
                                        <p:tgtEl>
                                          <p:spTgt spid="18"/>
                                        </p:tgtEl>
                                        <p:attrNameLst>
                                          <p:attrName>ppt_x</p:attrName>
                                        </p:attrNameLst>
                                      </p:cBhvr>
                                      <p:tavLst>
                                        <p:tav tm="0">
                                          <p:val>
                                            <p:strVal val="#ppt_x"/>
                                          </p:val>
                                        </p:tav>
                                        <p:tav tm="100000">
                                          <p:val>
                                            <p:strVal val="#ppt_x"/>
                                          </p:val>
                                        </p:tav>
                                      </p:tavLst>
                                    </p:anim>
                                    <p:anim from="0" to="0" calcmode="lin" valueType="num">
                                      <p:cBhvr additive="base" accumulate="none">
                                        <p:cTn id="61" dur="750" repeatDur="0" restart="never" fill="hold">
                                          <p:stCondLst>
                                            <p:cond delay="0"/>
                                          </p:stCondLst>
                                        </p:cTn>
                                        <p:tgtEl>
                                          <p:spTgt spid="18"/>
                                        </p:tgtEl>
                                        <p:attrNameLst>
                                          <p:attrName>ppt_y</p:attrName>
                                        </p:attrNameLst>
                                      </p:cBhvr>
                                      <p:tavLst>
                                        <p:tav tm="0">
                                          <p:val>
                                            <p:strVal val="#ppt_y+.1"/>
                                          </p:val>
                                        </p:tav>
                                        <p:tav tm="100000">
                                          <p:val>
                                            <p:strVal val="#ppt_y"/>
                                          </p:val>
                                        </p:tav>
                                      </p:tavLst>
                                    </p:anim>
                                  </p:childTnLst>
                                </p:cTn>
                              </p:par>
                              <p:par>
                                <p:cTn id="62" presetID="47" presetClass="entr" presetSubtype="0" repeatDur="0" restart="never" fill="hold" grpId="0" nodeType="withEffect">
                                  <p:stCondLst>
                                    <p:cond delay="2250"/>
                                  </p:stCondLst>
                                  <p:childTnLst>
                                    <p:set>
                                      <p:cBhvr additive="base" accumulate="none">
                                        <p:cTn id="63" dur="1" repeatDur="0" restart="never" fill="hold">
                                          <p:stCondLst>
                                            <p:cond delay="0"/>
                                          </p:stCondLst>
                                        </p:cTn>
                                        <p:tgtEl>
                                          <p:spTgt spid="26"/>
                                        </p:tgtEl>
                                        <p:attrNameLst>
                                          <p:attrName>style.visibility</p:attrName>
                                        </p:attrNameLst>
                                      </p:cBhvr>
                                      <p:to>
                                        <p:strVal val="visible"/>
                                      </p:to>
                                    </p:set>
                                    <p:animEffect transition="in" filter="fade">
                                      <p:cBhvr additive="base" accumulate="none">
                                        <p:cTn id="64" dur="750" repeatDur="0" restart="never" fill="hold">
                                          <p:stCondLst>
                                            <p:cond delay="0"/>
                                          </p:stCondLst>
                                        </p:cTn>
                                        <p:tgtEl>
                                          <p:spTgt spid="26"/>
                                        </p:tgtEl>
                                      </p:cBhvr>
                                    </p:animEffect>
                                    <p:anim from="0" to="0" calcmode="lin" valueType="num">
                                      <p:cBhvr additive="base" accumulate="none">
                                        <p:cTn id="65" dur="750" repeatDur="0" restart="never" fill="hold">
                                          <p:stCondLst>
                                            <p:cond delay="0"/>
                                          </p:stCondLst>
                                        </p:cTn>
                                        <p:tgtEl>
                                          <p:spTgt spid="26"/>
                                        </p:tgtEl>
                                        <p:attrNameLst>
                                          <p:attrName>ppt_x</p:attrName>
                                        </p:attrNameLst>
                                      </p:cBhvr>
                                      <p:tavLst>
                                        <p:tav tm="0">
                                          <p:val>
                                            <p:strVal val="#ppt_x"/>
                                          </p:val>
                                        </p:tav>
                                        <p:tav tm="100000">
                                          <p:val>
                                            <p:strVal val="#ppt_x"/>
                                          </p:val>
                                        </p:tav>
                                      </p:tavLst>
                                    </p:anim>
                                    <p:anim from="0" to="0" calcmode="lin" valueType="num">
                                      <p:cBhvr additive="base" accumulate="none">
                                        <p:cTn id="66" dur="750" repeatDur="0" restart="never" fill="hold">
                                          <p:stCondLst>
                                            <p:cond delay="0"/>
                                          </p:stCondLst>
                                        </p:cTn>
                                        <p:tgtEl>
                                          <p:spTgt spid="26"/>
                                        </p:tgtEl>
                                        <p:attrNameLst>
                                          <p:attrName>ppt_y</p:attrName>
                                        </p:attrNameLst>
                                      </p:cBhvr>
                                      <p:tavLst>
                                        <p:tav tm="0">
                                          <p:val>
                                            <p:strVal val="#ppt_y-.1"/>
                                          </p:val>
                                        </p:tav>
                                        <p:tav tm="100000">
                                          <p:val>
                                            <p:strVal val="#ppt_y"/>
                                          </p:val>
                                        </p:tav>
                                      </p:tavLst>
                                    </p:anim>
                                  </p:childTnLst>
                                </p:cTn>
                              </p:par>
                            </p:childTnLst>
                          </p:cTn>
                        </p:par>
                        <p:par>
                          <p:cTn id="67" fill="hold">
                            <p:stCondLst>
                              <p:cond delay="10250"/>
                            </p:stCondLst>
                            <p:childTnLst>
                              <p:par>
                                <p:cTn id="68" presetID="22" presetClass="entr" presetSubtype="8" repeatDur="0" restart="never" fill="hold" grpId="0" nodeType="afterEffect">
                                  <p:stCondLst>
                                    <p:cond delay="0"/>
                                  </p:stCondLst>
                                  <p:childTnLst>
                                    <p:set>
                                      <p:cBhvr>
                                        <p:cTn id="69" dur="1" fill="hold">
                                          <p:stCondLst>
                                            <p:cond delay="0"/>
                                          </p:stCondLst>
                                        </p:cTn>
                                        <p:tgtEl>
                                          <p:spTgt spid="7"/>
                                        </p:tgtEl>
                                        <p:attrNameLst>
                                          <p:attrName>style.visibility</p:attrName>
                                        </p:attrNameLst>
                                      </p:cBhvr>
                                      <p:to>
                                        <p:strVal val="visible"/>
                                      </p:to>
                                    </p:set>
                                    <p:animEffect transition="in" filter="wipe(left)">
                                      <p:cBhvr>
                                        <p:cTn id="70" dur="3000"/>
                                        <p:tgtEl>
                                          <p:spTgt spid="7"/>
                                        </p:tgtEl>
                                      </p:cBhvr>
                                    </p:animEffect>
                                  </p:childTnLst>
                                </p:cTn>
                              </p:par>
                              <p:par>
                                <p:cTn id="71" presetID="22" presetClass="entr" presetSubtype="4" repeatDur="0" restart="never" fill="hold" nodeType="withEffect">
                                  <p:stCondLst>
                                    <p:cond delay="1000"/>
                                  </p:stCondLst>
                                  <p:childTnLst>
                                    <p:set>
                                      <p:cBhvr>
                                        <p:cTn id="72" dur="1" fill="hold">
                                          <p:stCondLst>
                                            <p:cond delay="0"/>
                                          </p:stCondLst>
                                        </p:cTn>
                                        <p:tgtEl>
                                          <p:spTgt spid="14"/>
                                        </p:tgtEl>
                                        <p:attrNameLst>
                                          <p:attrName>style.visibility</p:attrName>
                                        </p:attrNameLst>
                                      </p:cBhvr>
                                      <p:to>
                                        <p:strVal val="visible"/>
                                      </p:to>
                                    </p:set>
                                    <p:animEffect transition="in" filter="wipe(down)">
                                      <p:cBhvr>
                                        <p:cTn id="73" dur="500"/>
                                        <p:tgtEl>
                                          <p:spTgt spid="14"/>
                                        </p:tgtEl>
                                      </p:cBhvr>
                                    </p:animEffect>
                                  </p:childTnLst>
                                </p:cTn>
                              </p:par>
                              <p:par>
                                <p:cTn id="74" presetID="47" presetClass="entr" presetSubtype="0" repeatDur="0" restart="never" fill="hold" nodeType="withEffect">
                                  <p:stCondLst>
                                    <p:cond delay="1500"/>
                                  </p:stCondLst>
                                  <p:childTnLst>
                                    <p:set>
                                      <p:cBhvr>
                                        <p:cTn id="75" dur="1" fill="hold">
                                          <p:stCondLst>
                                            <p:cond delay="0"/>
                                          </p:stCondLst>
                                        </p:cTn>
                                        <p:tgtEl>
                                          <p:spTgt spid="21"/>
                                        </p:tgtEl>
                                        <p:attrNameLst>
                                          <p:attrName>style.visibility</p:attrName>
                                        </p:attrNameLst>
                                      </p:cBhvr>
                                      <p:to>
                                        <p:strVal val="visible"/>
                                      </p:to>
                                    </p:set>
                                    <p:animEffect transition="in" filter="fade">
                                      <p:cBhvr>
                                        <p:cTn id="76" dur="1000"/>
                                        <p:tgtEl>
                                          <p:spTgt spid="21"/>
                                        </p:tgtEl>
                                      </p:cBhvr>
                                    </p:animEffect>
                                    <p:anim calcmode="lin" valueType="num">
                                      <p:cBhvr>
                                        <p:cTn id="77" dur="1000" fill="hold"/>
                                        <p:tgtEl>
                                          <p:spTgt spid="21"/>
                                        </p:tgtEl>
                                        <p:attrNameLst>
                                          <p:attrName>ppt_x</p:attrName>
                                        </p:attrNameLst>
                                      </p:cBhvr>
                                      <p:tavLst>
                                        <p:tav tm="0">
                                          <p:val>
                                            <p:strVal val="#ppt_x"/>
                                          </p:val>
                                        </p:tav>
                                        <p:tav tm="100000">
                                          <p:val>
                                            <p:strVal val="#ppt_x"/>
                                          </p:val>
                                        </p:tav>
                                      </p:tavLst>
                                    </p:anim>
                                    <p:anim calcmode="lin" valueType="num">
                                      <p:cBhvr>
                                        <p:cTn id="78" dur="1000" fill="hold"/>
                                        <p:tgtEl>
                                          <p:spTgt spid="21"/>
                                        </p:tgtEl>
                                        <p:attrNameLst>
                                          <p:attrName>ppt_y</p:attrName>
                                        </p:attrNameLst>
                                      </p:cBhvr>
                                      <p:tavLst>
                                        <p:tav tm="0">
                                          <p:val>
                                            <p:strVal val="#ppt_y-.1"/>
                                          </p:val>
                                        </p:tav>
                                        <p:tav tm="100000">
                                          <p:val>
                                            <p:strVal val="#ppt_y"/>
                                          </p:val>
                                        </p:tav>
                                      </p:tavLst>
                                    </p:anim>
                                  </p:childTnLst>
                                </p:cTn>
                              </p:par>
                              <p:par>
                                <p:cTn id="79" presetID="42" presetClass="entr" presetSubtype="0" repeatDur="0" restart="never" fill="hold" grpId="0" nodeType="withEffect">
                                  <p:stCondLst>
                                    <p:cond delay="2250"/>
                                  </p:stCondLst>
                                  <p:childTnLst>
                                    <p:set>
                                      <p:cBhvr>
                                        <p:cTn id="80" dur="1" fill="hold">
                                          <p:stCondLst>
                                            <p:cond delay="0"/>
                                          </p:stCondLst>
                                        </p:cTn>
                                        <p:tgtEl>
                                          <p:spTgt spid="27"/>
                                        </p:tgtEl>
                                        <p:attrNameLst>
                                          <p:attrName>style.visibility</p:attrName>
                                        </p:attrNameLst>
                                      </p:cBhvr>
                                      <p:to>
                                        <p:strVal val="visible"/>
                                      </p:to>
                                    </p:set>
                                    <p:animEffect transition="in" filter="fade">
                                      <p:cBhvr>
                                        <p:cTn id="81" dur="1000"/>
                                        <p:tgtEl>
                                          <p:spTgt spid="27"/>
                                        </p:tgtEl>
                                      </p:cBhvr>
                                    </p:animEffect>
                                    <p:anim calcmode="lin" valueType="num">
                                      <p:cBhvr>
                                        <p:cTn id="82" dur="1000" fill="hold"/>
                                        <p:tgtEl>
                                          <p:spTgt spid="27"/>
                                        </p:tgtEl>
                                        <p:attrNameLst>
                                          <p:attrName>ppt_x</p:attrName>
                                        </p:attrNameLst>
                                      </p:cBhvr>
                                      <p:tavLst>
                                        <p:tav tm="0">
                                          <p:val>
                                            <p:strVal val="#ppt_x"/>
                                          </p:val>
                                        </p:tav>
                                        <p:tav tm="100000">
                                          <p:val>
                                            <p:strVal val="#ppt_x"/>
                                          </p:val>
                                        </p:tav>
                                      </p:tavLst>
                                    </p:anim>
                                    <p:anim calcmode="lin" valueType="num">
                                      <p:cBhvr>
                                        <p:cTn id="83"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24" grpId="0"/>
      <p:bldP spid="25" grpId="0"/>
      <p:bldP spid="26" grpId="0"/>
      <p:bldP spid="27" grpId="0"/>
      <p:bldP spid="2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70375" y="2057401"/>
            <a:ext cx="8194676" cy="3698875"/>
            <a:chOff x="4270375" y="2057401"/>
            <a:chExt cx="8194676" cy="3698875"/>
          </a:xfrm>
        </p:grpSpPr>
        <p:sp>
          <p:nvSpPr>
            <p:cNvPr id="5" name="MH_Other_1"/>
            <p:cNvSpPr>
              <a:spLocks noChangeArrowheads="1"/>
            </p:cNvSpPr>
            <p:nvPr>
              <p:custDataLst>
                <p:tags r:id="rId1"/>
              </p:custDataLst>
            </p:nvPr>
          </p:nvSpPr>
          <p:spPr bwMode="auto">
            <a:xfrm rot="10800000" flipV="1">
              <a:off x="5888039" y="5062539"/>
              <a:ext cx="4473575" cy="693737"/>
            </a:xfrm>
            <a:prstGeom prst="ellipse">
              <a:avLst/>
            </a:prstGeom>
            <a:gradFill rotWithShape="1">
              <a:gsLst>
                <a:gs pos="0">
                  <a:schemeClr val="bg1"/>
                </a:gs>
                <a:gs pos="100000">
                  <a:srgbClr val="EEECE1">
                    <a:alpha val="0"/>
                  </a:srgbClr>
                </a:gs>
              </a:gsLst>
              <a:path path="shape">
                <a:fillToRect l="50000" t="50000" r="50000" b="50000"/>
              </a:path>
            </a:gradFill>
            <a:ln w="9525">
              <a:noFill/>
              <a:round/>
              <a:headEnd/>
              <a:tailEnd/>
            </a:ln>
            <a:effectLst/>
          </p:spPr>
          <p:txBody>
            <a:bodyPr anchor="ctr">
              <a:normAutofit/>
            </a:bodyPr>
            <a:lstStyle/>
            <a:p>
              <a:pPr>
                <a:defRPr/>
              </a:pPr>
              <a:endParaRPr lang="zh-CN" altLang="en-US" kern="0">
                <a:solidFill>
                  <a:schemeClr val="bg1"/>
                </a:solidFill>
                <a:latin typeface="华文细黑" panose="02010600040101010101" pitchFamily="2" charset="-122"/>
                <a:ea typeface="华文细黑" panose="02010600040101010101" pitchFamily="2" charset="-122"/>
              </a:endParaRPr>
            </a:p>
          </p:txBody>
        </p:sp>
        <p:sp>
          <p:nvSpPr>
            <p:cNvPr id="6" name="MH_Other_2"/>
            <p:cNvSpPr/>
            <p:nvPr>
              <p:custDataLst>
                <p:tags r:id="rId2"/>
              </p:custDataLst>
            </p:nvPr>
          </p:nvSpPr>
          <p:spPr>
            <a:xfrm>
              <a:off x="7788276" y="2566988"/>
              <a:ext cx="1374775" cy="1409700"/>
            </a:xfrm>
            <a:custGeom>
              <a:avLst/>
              <a:gdLst>
                <a:gd name="connsiteX0" fmla="*/ 0 w 1768701"/>
                <a:gd name="connsiteY0" fmla="*/ 0 h 1819275"/>
                <a:gd name="connsiteX1" fmla="*/ 1239837 w 1768701"/>
                <a:gd name="connsiteY1" fmla="*/ 0 h 1819275"/>
                <a:gd name="connsiteX2" fmla="*/ 1425575 w 1768701"/>
                <a:gd name="connsiteY2" fmla="*/ 1819275 h 1819275"/>
                <a:gd name="connsiteX3" fmla="*/ 1217011 w 1768701"/>
                <a:gd name="connsiteY3" fmla="*/ 1151279 h 1819275"/>
                <a:gd name="connsiteX4" fmla="*/ 1120532 w 1768701"/>
                <a:gd name="connsiteY4" fmla="*/ 960656 h 1819275"/>
                <a:gd name="connsiteX5" fmla="*/ 1125218 w 1768701"/>
                <a:gd name="connsiteY5" fmla="*/ 962449 h 1819275"/>
                <a:gd name="connsiteX6" fmla="*/ 1087312 w 1768701"/>
                <a:gd name="connsiteY6" fmla="*/ 895020 h 1819275"/>
                <a:gd name="connsiteX7" fmla="*/ 1067594 w 1768701"/>
                <a:gd name="connsiteY7" fmla="*/ 856060 h 1819275"/>
                <a:gd name="connsiteX8" fmla="*/ 1044723 w 1768701"/>
                <a:gd name="connsiteY8" fmla="*/ 819259 h 1819275"/>
                <a:gd name="connsiteX9" fmla="*/ 1032247 w 1768701"/>
                <a:gd name="connsiteY9" fmla="*/ 797066 h 1819275"/>
                <a:gd name="connsiteX10" fmla="*/ 1011074 w 1768701"/>
                <a:gd name="connsiteY10" fmla="*/ 765115 h 1819275"/>
                <a:gd name="connsiteX11" fmla="*/ 976419 w 1768701"/>
                <a:gd name="connsiteY11" fmla="*/ 709350 h 1819275"/>
                <a:gd name="connsiteX12" fmla="*/ 949071 w 1768701"/>
                <a:gd name="connsiteY12" fmla="*/ 671548 h 1819275"/>
                <a:gd name="connsiteX13" fmla="*/ 932625 w 1768701"/>
                <a:gd name="connsiteY13" fmla="*/ 646730 h 1819275"/>
                <a:gd name="connsiteX14" fmla="*/ 911183 w 1768701"/>
                <a:gd name="connsiteY14" fmla="*/ 619176 h 1819275"/>
                <a:gd name="connsiteX15" fmla="*/ 873826 w 1768701"/>
                <a:gd name="connsiteY15" fmla="*/ 567538 h 1819275"/>
                <a:gd name="connsiteX16" fmla="*/ 842456 w 1768701"/>
                <a:gd name="connsiteY16" fmla="*/ 530859 h 1819275"/>
                <a:gd name="connsiteX17" fmla="*/ 827460 w 1768701"/>
                <a:gd name="connsiteY17" fmla="*/ 511589 h 1819275"/>
                <a:gd name="connsiteX18" fmla="*/ 804660 w 1768701"/>
                <a:gd name="connsiteY18" fmla="*/ 486667 h 1819275"/>
                <a:gd name="connsiteX19" fmla="*/ 759485 w 1768701"/>
                <a:gd name="connsiteY19" fmla="*/ 433846 h 1819275"/>
                <a:gd name="connsiteX20" fmla="*/ 732019 w 1768701"/>
                <a:gd name="connsiteY20" fmla="*/ 407265 h 1819275"/>
                <a:gd name="connsiteX21" fmla="*/ 717863 w 1768701"/>
                <a:gd name="connsiteY21" fmla="*/ 391791 h 1819275"/>
                <a:gd name="connsiteX22" fmla="*/ 677622 w 1768701"/>
                <a:gd name="connsiteY22" fmla="*/ 354620 h 1819275"/>
                <a:gd name="connsiteX23" fmla="*/ 633065 w 1768701"/>
                <a:gd name="connsiteY23" fmla="*/ 311498 h 1819275"/>
                <a:gd name="connsiteX24" fmla="*/ 619739 w 1768701"/>
                <a:gd name="connsiteY24" fmla="*/ 301151 h 1819275"/>
                <a:gd name="connsiteX25" fmla="*/ 604942 w 1768701"/>
                <a:gd name="connsiteY25" fmla="*/ 287483 h 1819275"/>
                <a:gd name="connsiteX26" fmla="*/ 29334 w 1768701"/>
                <a:gd name="connsiteY26" fmla="*/ 3471 h 1819275"/>
                <a:gd name="connsiteX27" fmla="*/ 7152 w 1768701"/>
                <a:gd name="connsiteY27" fmla="*/ 1798 h 1819275"/>
                <a:gd name="connsiteX0" fmla="*/ 0 w 1768701"/>
                <a:gd name="connsiteY0" fmla="*/ 0 h 1819275"/>
                <a:gd name="connsiteX1" fmla="*/ 1239837 w 1768701"/>
                <a:gd name="connsiteY1" fmla="*/ 0 h 1819275"/>
                <a:gd name="connsiteX2" fmla="*/ 1425575 w 1768701"/>
                <a:gd name="connsiteY2" fmla="*/ 1819275 h 1819275"/>
                <a:gd name="connsiteX3" fmla="*/ 1217011 w 1768701"/>
                <a:gd name="connsiteY3" fmla="*/ 1151279 h 1819275"/>
                <a:gd name="connsiteX4" fmla="*/ 1120532 w 1768701"/>
                <a:gd name="connsiteY4" fmla="*/ 960656 h 1819275"/>
                <a:gd name="connsiteX5" fmla="*/ 1125218 w 1768701"/>
                <a:gd name="connsiteY5" fmla="*/ 962449 h 1819275"/>
                <a:gd name="connsiteX6" fmla="*/ 1087312 w 1768701"/>
                <a:gd name="connsiteY6" fmla="*/ 895020 h 1819275"/>
                <a:gd name="connsiteX7" fmla="*/ 1067594 w 1768701"/>
                <a:gd name="connsiteY7" fmla="*/ 856060 h 1819275"/>
                <a:gd name="connsiteX8" fmla="*/ 1044723 w 1768701"/>
                <a:gd name="connsiteY8" fmla="*/ 819259 h 1819275"/>
                <a:gd name="connsiteX9" fmla="*/ 1032247 w 1768701"/>
                <a:gd name="connsiteY9" fmla="*/ 797066 h 1819275"/>
                <a:gd name="connsiteX10" fmla="*/ 1011074 w 1768701"/>
                <a:gd name="connsiteY10" fmla="*/ 765115 h 1819275"/>
                <a:gd name="connsiteX11" fmla="*/ 976419 w 1768701"/>
                <a:gd name="connsiteY11" fmla="*/ 709350 h 1819275"/>
                <a:gd name="connsiteX12" fmla="*/ 949071 w 1768701"/>
                <a:gd name="connsiteY12" fmla="*/ 671548 h 1819275"/>
                <a:gd name="connsiteX13" fmla="*/ 932625 w 1768701"/>
                <a:gd name="connsiteY13" fmla="*/ 646730 h 1819275"/>
                <a:gd name="connsiteX14" fmla="*/ 911183 w 1768701"/>
                <a:gd name="connsiteY14" fmla="*/ 619176 h 1819275"/>
                <a:gd name="connsiteX15" fmla="*/ 873826 w 1768701"/>
                <a:gd name="connsiteY15" fmla="*/ 567538 h 1819275"/>
                <a:gd name="connsiteX16" fmla="*/ 842456 w 1768701"/>
                <a:gd name="connsiteY16" fmla="*/ 530859 h 1819275"/>
                <a:gd name="connsiteX17" fmla="*/ 827460 w 1768701"/>
                <a:gd name="connsiteY17" fmla="*/ 511589 h 1819275"/>
                <a:gd name="connsiteX18" fmla="*/ 804660 w 1768701"/>
                <a:gd name="connsiteY18" fmla="*/ 486667 h 1819275"/>
                <a:gd name="connsiteX19" fmla="*/ 759485 w 1768701"/>
                <a:gd name="connsiteY19" fmla="*/ 433846 h 1819275"/>
                <a:gd name="connsiteX20" fmla="*/ 732019 w 1768701"/>
                <a:gd name="connsiteY20" fmla="*/ 407265 h 1819275"/>
                <a:gd name="connsiteX21" fmla="*/ 717863 w 1768701"/>
                <a:gd name="connsiteY21" fmla="*/ 391791 h 1819275"/>
                <a:gd name="connsiteX22" fmla="*/ 677622 w 1768701"/>
                <a:gd name="connsiteY22" fmla="*/ 354620 h 1819275"/>
                <a:gd name="connsiteX23" fmla="*/ 633065 w 1768701"/>
                <a:gd name="connsiteY23" fmla="*/ 311498 h 1819275"/>
                <a:gd name="connsiteX24" fmla="*/ 619739 w 1768701"/>
                <a:gd name="connsiteY24" fmla="*/ 301151 h 1819275"/>
                <a:gd name="connsiteX25" fmla="*/ 604942 w 1768701"/>
                <a:gd name="connsiteY25" fmla="*/ 287483 h 1819275"/>
                <a:gd name="connsiteX26" fmla="*/ 29334 w 1768701"/>
                <a:gd name="connsiteY26" fmla="*/ 3471 h 1819275"/>
                <a:gd name="connsiteX27" fmla="*/ 7152 w 1768701"/>
                <a:gd name="connsiteY27" fmla="*/ 1798 h 1819275"/>
                <a:gd name="connsiteX28" fmla="*/ 0 w 1768701"/>
                <a:gd name="connsiteY28" fmla="*/ 0 h 1819275"/>
                <a:gd name="connsiteX0" fmla="*/ 0 w 1774058"/>
                <a:gd name="connsiteY0" fmla="*/ 0 h 1819275"/>
                <a:gd name="connsiteX1" fmla="*/ 1239837 w 1774058"/>
                <a:gd name="connsiteY1" fmla="*/ 0 h 1819275"/>
                <a:gd name="connsiteX2" fmla="*/ 1425575 w 1774058"/>
                <a:gd name="connsiteY2" fmla="*/ 1819275 h 1819275"/>
                <a:gd name="connsiteX3" fmla="*/ 1217011 w 1774058"/>
                <a:gd name="connsiteY3" fmla="*/ 1151279 h 1819275"/>
                <a:gd name="connsiteX4" fmla="*/ 1120532 w 1774058"/>
                <a:gd name="connsiteY4" fmla="*/ 960656 h 1819275"/>
                <a:gd name="connsiteX5" fmla="*/ 1125218 w 1774058"/>
                <a:gd name="connsiteY5" fmla="*/ 962449 h 1819275"/>
                <a:gd name="connsiteX6" fmla="*/ 1087312 w 1774058"/>
                <a:gd name="connsiteY6" fmla="*/ 895020 h 1819275"/>
                <a:gd name="connsiteX7" fmla="*/ 1067594 w 1774058"/>
                <a:gd name="connsiteY7" fmla="*/ 856060 h 1819275"/>
                <a:gd name="connsiteX8" fmla="*/ 1044723 w 1774058"/>
                <a:gd name="connsiteY8" fmla="*/ 819259 h 1819275"/>
                <a:gd name="connsiteX9" fmla="*/ 1032247 w 1774058"/>
                <a:gd name="connsiteY9" fmla="*/ 797066 h 1819275"/>
                <a:gd name="connsiteX10" fmla="*/ 1011074 w 1774058"/>
                <a:gd name="connsiteY10" fmla="*/ 765115 h 1819275"/>
                <a:gd name="connsiteX11" fmla="*/ 976419 w 1774058"/>
                <a:gd name="connsiteY11" fmla="*/ 709350 h 1819275"/>
                <a:gd name="connsiteX12" fmla="*/ 949071 w 1774058"/>
                <a:gd name="connsiteY12" fmla="*/ 671548 h 1819275"/>
                <a:gd name="connsiteX13" fmla="*/ 932625 w 1774058"/>
                <a:gd name="connsiteY13" fmla="*/ 646730 h 1819275"/>
                <a:gd name="connsiteX14" fmla="*/ 911183 w 1774058"/>
                <a:gd name="connsiteY14" fmla="*/ 619176 h 1819275"/>
                <a:gd name="connsiteX15" fmla="*/ 873826 w 1774058"/>
                <a:gd name="connsiteY15" fmla="*/ 567538 h 1819275"/>
                <a:gd name="connsiteX16" fmla="*/ 842456 w 1774058"/>
                <a:gd name="connsiteY16" fmla="*/ 530859 h 1819275"/>
                <a:gd name="connsiteX17" fmla="*/ 827460 w 1774058"/>
                <a:gd name="connsiteY17" fmla="*/ 511589 h 1819275"/>
                <a:gd name="connsiteX18" fmla="*/ 804660 w 1774058"/>
                <a:gd name="connsiteY18" fmla="*/ 486667 h 1819275"/>
                <a:gd name="connsiteX19" fmla="*/ 759485 w 1774058"/>
                <a:gd name="connsiteY19" fmla="*/ 433846 h 1819275"/>
                <a:gd name="connsiteX20" fmla="*/ 732019 w 1774058"/>
                <a:gd name="connsiteY20" fmla="*/ 407265 h 1819275"/>
                <a:gd name="connsiteX21" fmla="*/ 717863 w 1774058"/>
                <a:gd name="connsiteY21" fmla="*/ 391791 h 1819275"/>
                <a:gd name="connsiteX22" fmla="*/ 677622 w 1774058"/>
                <a:gd name="connsiteY22" fmla="*/ 354620 h 1819275"/>
                <a:gd name="connsiteX23" fmla="*/ 633065 w 1774058"/>
                <a:gd name="connsiteY23" fmla="*/ 311498 h 1819275"/>
                <a:gd name="connsiteX24" fmla="*/ 619739 w 1774058"/>
                <a:gd name="connsiteY24" fmla="*/ 301151 h 1819275"/>
                <a:gd name="connsiteX25" fmla="*/ 604942 w 1774058"/>
                <a:gd name="connsiteY25" fmla="*/ 287483 h 1819275"/>
                <a:gd name="connsiteX26" fmla="*/ 29334 w 1774058"/>
                <a:gd name="connsiteY26" fmla="*/ 3471 h 1819275"/>
                <a:gd name="connsiteX27" fmla="*/ 7152 w 1774058"/>
                <a:gd name="connsiteY27" fmla="*/ 1798 h 1819275"/>
                <a:gd name="connsiteX28" fmla="*/ 0 w 1774058"/>
                <a:gd name="connsiteY28" fmla="*/ 0 h 1819275"/>
                <a:gd name="connsiteX0" fmla="*/ 0 w 1775399"/>
                <a:gd name="connsiteY0" fmla="*/ 0 h 1819275"/>
                <a:gd name="connsiteX1" fmla="*/ 1239837 w 1775399"/>
                <a:gd name="connsiteY1" fmla="*/ 0 h 1819275"/>
                <a:gd name="connsiteX2" fmla="*/ 1425575 w 1775399"/>
                <a:gd name="connsiteY2" fmla="*/ 1819275 h 1819275"/>
                <a:gd name="connsiteX3" fmla="*/ 1217011 w 1775399"/>
                <a:gd name="connsiteY3" fmla="*/ 1151279 h 1819275"/>
                <a:gd name="connsiteX4" fmla="*/ 1120532 w 1775399"/>
                <a:gd name="connsiteY4" fmla="*/ 960656 h 1819275"/>
                <a:gd name="connsiteX5" fmla="*/ 1125218 w 1775399"/>
                <a:gd name="connsiteY5" fmla="*/ 962449 h 1819275"/>
                <a:gd name="connsiteX6" fmla="*/ 1087312 w 1775399"/>
                <a:gd name="connsiteY6" fmla="*/ 895020 h 1819275"/>
                <a:gd name="connsiteX7" fmla="*/ 1067594 w 1775399"/>
                <a:gd name="connsiteY7" fmla="*/ 856060 h 1819275"/>
                <a:gd name="connsiteX8" fmla="*/ 1044723 w 1775399"/>
                <a:gd name="connsiteY8" fmla="*/ 819259 h 1819275"/>
                <a:gd name="connsiteX9" fmla="*/ 1032247 w 1775399"/>
                <a:gd name="connsiteY9" fmla="*/ 797066 h 1819275"/>
                <a:gd name="connsiteX10" fmla="*/ 1011074 w 1775399"/>
                <a:gd name="connsiteY10" fmla="*/ 765115 h 1819275"/>
                <a:gd name="connsiteX11" fmla="*/ 976419 w 1775399"/>
                <a:gd name="connsiteY11" fmla="*/ 709350 h 1819275"/>
                <a:gd name="connsiteX12" fmla="*/ 949071 w 1775399"/>
                <a:gd name="connsiteY12" fmla="*/ 671548 h 1819275"/>
                <a:gd name="connsiteX13" fmla="*/ 932625 w 1775399"/>
                <a:gd name="connsiteY13" fmla="*/ 646730 h 1819275"/>
                <a:gd name="connsiteX14" fmla="*/ 911183 w 1775399"/>
                <a:gd name="connsiteY14" fmla="*/ 619176 h 1819275"/>
                <a:gd name="connsiteX15" fmla="*/ 873826 w 1775399"/>
                <a:gd name="connsiteY15" fmla="*/ 567538 h 1819275"/>
                <a:gd name="connsiteX16" fmla="*/ 842456 w 1775399"/>
                <a:gd name="connsiteY16" fmla="*/ 530859 h 1819275"/>
                <a:gd name="connsiteX17" fmla="*/ 827460 w 1775399"/>
                <a:gd name="connsiteY17" fmla="*/ 511589 h 1819275"/>
                <a:gd name="connsiteX18" fmla="*/ 804660 w 1775399"/>
                <a:gd name="connsiteY18" fmla="*/ 486667 h 1819275"/>
                <a:gd name="connsiteX19" fmla="*/ 759485 w 1775399"/>
                <a:gd name="connsiteY19" fmla="*/ 433846 h 1819275"/>
                <a:gd name="connsiteX20" fmla="*/ 732019 w 1775399"/>
                <a:gd name="connsiteY20" fmla="*/ 407265 h 1819275"/>
                <a:gd name="connsiteX21" fmla="*/ 717863 w 1775399"/>
                <a:gd name="connsiteY21" fmla="*/ 391791 h 1819275"/>
                <a:gd name="connsiteX22" fmla="*/ 677622 w 1775399"/>
                <a:gd name="connsiteY22" fmla="*/ 354620 h 1819275"/>
                <a:gd name="connsiteX23" fmla="*/ 633065 w 1775399"/>
                <a:gd name="connsiteY23" fmla="*/ 311498 h 1819275"/>
                <a:gd name="connsiteX24" fmla="*/ 619739 w 1775399"/>
                <a:gd name="connsiteY24" fmla="*/ 301151 h 1819275"/>
                <a:gd name="connsiteX25" fmla="*/ 604942 w 1775399"/>
                <a:gd name="connsiteY25" fmla="*/ 287483 h 1819275"/>
                <a:gd name="connsiteX26" fmla="*/ 29334 w 1775399"/>
                <a:gd name="connsiteY26" fmla="*/ 3471 h 1819275"/>
                <a:gd name="connsiteX27" fmla="*/ 7152 w 1775399"/>
                <a:gd name="connsiteY27" fmla="*/ 1798 h 1819275"/>
                <a:gd name="connsiteX28" fmla="*/ 0 w 1775399"/>
                <a:gd name="connsiteY28" fmla="*/ 0 h 1819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5399" h="1819275">
                  <a:moveTo>
                    <a:pt x="0" y="0"/>
                  </a:moveTo>
                  <a:lnTo>
                    <a:pt x="1239837" y="0"/>
                  </a:lnTo>
                  <a:cubicBezTo>
                    <a:pt x="1820863" y="101600"/>
                    <a:pt x="1997075"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lnTo>
                    <a:pt x="0" y="0"/>
                  </a:lnTo>
                  <a:close/>
                </a:path>
              </a:pathLst>
            </a:custGeom>
            <a:noFill/>
            <a:ln w="3175" cap="flat" cmpd="sng" algn="ctr">
              <a:solidFill>
                <a:schemeClr val="bg1"/>
              </a:solidFill>
              <a:prstDash val="solid"/>
              <a:miter lim="800000"/>
            </a:ln>
            <a:effectLst/>
          </p:spPr>
          <p:txBody>
            <a:bodyPr anchor="ctr">
              <a:normAutofit/>
            </a:bodyPr>
            <a:lstStyle/>
            <a:p>
              <a:pPr algn="ctr">
                <a:defRPr/>
              </a:pPr>
              <a:endParaRPr lang="zh-CN" altLang="en-US" sz="1200" kern="0">
                <a:solidFill>
                  <a:schemeClr val="bg1"/>
                </a:solidFill>
                <a:latin typeface="华文细黑" panose="02010600040101010101" pitchFamily="2" charset="-122"/>
                <a:ea typeface="华文细黑" panose="02010600040101010101" pitchFamily="2" charset="-122"/>
              </a:endParaRPr>
            </a:p>
          </p:txBody>
        </p:sp>
        <p:sp>
          <p:nvSpPr>
            <p:cNvPr id="7" name="MH_Other_3"/>
            <p:cNvSpPr/>
            <p:nvPr>
              <p:custDataLst>
                <p:tags r:id="rId3"/>
              </p:custDataLst>
            </p:nvPr>
          </p:nvSpPr>
          <p:spPr>
            <a:xfrm rot="18018922">
              <a:off x="7157245" y="2616995"/>
              <a:ext cx="1368425" cy="1408113"/>
            </a:xfrm>
            <a:custGeom>
              <a:avLst/>
              <a:gdLst>
                <a:gd name="connsiteX0" fmla="*/ 0 w 1768701"/>
                <a:gd name="connsiteY0" fmla="*/ 0 h 1819275"/>
                <a:gd name="connsiteX1" fmla="*/ 1239837 w 1768701"/>
                <a:gd name="connsiteY1" fmla="*/ 0 h 1819275"/>
                <a:gd name="connsiteX2" fmla="*/ 1425575 w 1768701"/>
                <a:gd name="connsiteY2" fmla="*/ 1819275 h 1819275"/>
                <a:gd name="connsiteX3" fmla="*/ 1217011 w 1768701"/>
                <a:gd name="connsiteY3" fmla="*/ 1151279 h 1819275"/>
                <a:gd name="connsiteX4" fmla="*/ 1120532 w 1768701"/>
                <a:gd name="connsiteY4" fmla="*/ 960656 h 1819275"/>
                <a:gd name="connsiteX5" fmla="*/ 1125218 w 1768701"/>
                <a:gd name="connsiteY5" fmla="*/ 962449 h 1819275"/>
                <a:gd name="connsiteX6" fmla="*/ 1087312 w 1768701"/>
                <a:gd name="connsiteY6" fmla="*/ 895020 h 1819275"/>
                <a:gd name="connsiteX7" fmla="*/ 1067594 w 1768701"/>
                <a:gd name="connsiteY7" fmla="*/ 856060 h 1819275"/>
                <a:gd name="connsiteX8" fmla="*/ 1044723 w 1768701"/>
                <a:gd name="connsiteY8" fmla="*/ 819259 h 1819275"/>
                <a:gd name="connsiteX9" fmla="*/ 1032247 w 1768701"/>
                <a:gd name="connsiteY9" fmla="*/ 797066 h 1819275"/>
                <a:gd name="connsiteX10" fmla="*/ 1011074 w 1768701"/>
                <a:gd name="connsiteY10" fmla="*/ 765115 h 1819275"/>
                <a:gd name="connsiteX11" fmla="*/ 976419 w 1768701"/>
                <a:gd name="connsiteY11" fmla="*/ 709350 h 1819275"/>
                <a:gd name="connsiteX12" fmla="*/ 949071 w 1768701"/>
                <a:gd name="connsiteY12" fmla="*/ 671548 h 1819275"/>
                <a:gd name="connsiteX13" fmla="*/ 932625 w 1768701"/>
                <a:gd name="connsiteY13" fmla="*/ 646730 h 1819275"/>
                <a:gd name="connsiteX14" fmla="*/ 911183 w 1768701"/>
                <a:gd name="connsiteY14" fmla="*/ 619176 h 1819275"/>
                <a:gd name="connsiteX15" fmla="*/ 873826 w 1768701"/>
                <a:gd name="connsiteY15" fmla="*/ 567538 h 1819275"/>
                <a:gd name="connsiteX16" fmla="*/ 842456 w 1768701"/>
                <a:gd name="connsiteY16" fmla="*/ 530859 h 1819275"/>
                <a:gd name="connsiteX17" fmla="*/ 827460 w 1768701"/>
                <a:gd name="connsiteY17" fmla="*/ 511589 h 1819275"/>
                <a:gd name="connsiteX18" fmla="*/ 804660 w 1768701"/>
                <a:gd name="connsiteY18" fmla="*/ 486667 h 1819275"/>
                <a:gd name="connsiteX19" fmla="*/ 759485 w 1768701"/>
                <a:gd name="connsiteY19" fmla="*/ 433846 h 1819275"/>
                <a:gd name="connsiteX20" fmla="*/ 732019 w 1768701"/>
                <a:gd name="connsiteY20" fmla="*/ 407265 h 1819275"/>
                <a:gd name="connsiteX21" fmla="*/ 717863 w 1768701"/>
                <a:gd name="connsiteY21" fmla="*/ 391791 h 1819275"/>
                <a:gd name="connsiteX22" fmla="*/ 677622 w 1768701"/>
                <a:gd name="connsiteY22" fmla="*/ 354620 h 1819275"/>
                <a:gd name="connsiteX23" fmla="*/ 633065 w 1768701"/>
                <a:gd name="connsiteY23" fmla="*/ 311498 h 1819275"/>
                <a:gd name="connsiteX24" fmla="*/ 619739 w 1768701"/>
                <a:gd name="connsiteY24" fmla="*/ 301151 h 1819275"/>
                <a:gd name="connsiteX25" fmla="*/ 604942 w 1768701"/>
                <a:gd name="connsiteY25" fmla="*/ 287483 h 1819275"/>
                <a:gd name="connsiteX26" fmla="*/ 29334 w 1768701"/>
                <a:gd name="connsiteY26" fmla="*/ 3471 h 1819275"/>
                <a:gd name="connsiteX27" fmla="*/ 7152 w 1768701"/>
                <a:gd name="connsiteY27" fmla="*/ 1798 h 1819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768701" h="1819275">
                  <a:moveTo>
                    <a:pt x="0" y="0"/>
                  </a:moveTo>
                  <a:lnTo>
                    <a:pt x="1239837" y="0"/>
                  </a:lnTo>
                  <a:cubicBezTo>
                    <a:pt x="1820863" y="101600"/>
                    <a:pt x="1981200"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close/>
                </a:path>
              </a:pathLst>
            </a:custGeom>
            <a:noFill/>
            <a:ln w="3175" cap="flat" cmpd="sng" algn="ctr">
              <a:solidFill>
                <a:schemeClr val="bg1"/>
              </a:solidFill>
              <a:prstDash val="solid"/>
              <a:miter lim="800000"/>
            </a:ln>
            <a:effectLst/>
          </p:spPr>
          <p:txBody>
            <a:bodyPr anchor="ctr">
              <a:normAutofit/>
            </a:bodyPr>
            <a:lstStyle/>
            <a:p>
              <a:pPr algn="ctr">
                <a:defRPr/>
              </a:pPr>
              <a:endParaRPr lang="zh-CN" altLang="en-US" sz="1200" kern="0">
                <a:solidFill>
                  <a:schemeClr val="bg1"/>
                </a:solidFill>
                <a:latin typeface="华文细黑" panose="02010600040101010101" pitchFamily="2" charset="-122"/>
                <a:ea typeface="华文细黑" panose="02010600040101010101" pitchFamily="2" charset="-122"/>
              </a:endParaRPr>
            </a:p>
          </p:txBody>
        </p:sp>
        <p:sp>
          <p:nvSpPr>
            <p:cNvPr id="8" name="MH_Other_4"/>
            <p:cNvSpPr/>
            <p:nvPr>
              <p:custDataLst>
                <p:tags r:id="rId4"/>
              </p:custDataLst>
            </p:nvPr>
          </p:nvSpPr>
          <p:spPr>
            <a:xfrm rot="14427225">
              <a:off x="6877845" y="3183732"/>
              <a:ext cx="1368425" cy="1408113"/>
            </a:xfrm>
            <a:custGeom>
              <a:avLst/>
              <a:gdLst>
                <a:gd name="connsiteX0" fmla="*/ 0 w 1768701"/>
                <a:gd name="connsiteY0" fmla="*/ 0 h 1819275"/>
                <a:gd name="connsiteX1" fmla="*/ 1239837 w 1768701"/>
                <a:gd name="connsiteY1" fmla="*/ 0 h 1819275"/>
                <a:gd name="connsiteX2" fmla="*/ 1425575 w 1768701"/>
                <a:gd name="connsiteY2" fmla="*/ 1819275 h 1819275"/>
                <a:gd name="connsiteX3" fmla="*/ 1217011 w 1768701"/>
                <a:gd name="connsiteY3" fmla="*/ 1151279 h 1819275"/>
                <a:gd name="connsiteX4" fmla="*/ 1120532 w 1768701"/>
                <a:gd name="connsiteY4" fmla="*/ 960656 h 1819275"/>
                <a:gd name="connsiteX5" fmla="*/ 1125218 w 1768701"/>
                <a:gd name="connsiteY5" fmla="*/ 962449 h 1819275"/>
                <a:gd name="connsiteX6" fmla="*/ 1087312 w 1768701"/>
                <a:gd name="connsiteY6" fmla="*/ 895020 h 1819275"/>
                <a:gd name="connsiteX7" fmla="*/ 1067594 w 1768701"/>
                <a:gd name="connsiteY7" fmla="*/ 856060 h 1819275"/>
                <a:gd name="connsiteX8" fmla="*/ 1044723 w 1768701"/>
                <a:gd name="connsiteY8" fmla="*/ 819259 h 1819275"/>
                <a:gd name="connsiteX9" fmla="*/ 1032247 w 1768701"/>
                <a:gd name="connsiteY9" fmla="*/ 797066 h 1819275"/>
                <a:gd name="connsiteX10" fmla="*/ 1011074 w 1768701"/>
                <a:gd name="connsiteY10" fmla="*/ 765115 h 1819275"/>
                <a:gd name="connsiteX11" fmla="*/ 976419 w 1768701"/>
                <a:gd name="connsiteY11" fmla="*/ 709350 h 1819275"/>
                <a:gd name="connsiteX12" fmla="*/ 949071 w 1768701"/>
                <a:gd name="connsiteY12" fmla="*/ 671548 h 1819275"/>
                <a:gd name="connsiteX13" fmla="*/ 932625 w 1768701"/>
                <a:gd name="connsiteY13" fmla="*/ 646730 h 1819275"/>
                <a:gd name="connsiteX14" fmla="*/ 911183 w 1768701"/>
                <a:gd name="connsiteY14" fmla="*/ 619176 h 1819275"/>
                <a:gd name="connsiteX15" fmla="*/ 873826 w 1768701"/>
                <a:gd name="connsiteY15" fmla="*/ 567538 h 1819275"/>
                <a:gd name="connsiteX16" fmla="*/ 842456 w 1768701"/>
                <a:gd name="connsiteY16" fmla="*/ 530859 h 1819275"/>
                <a:gd name="connsiteX17" fmla="*/ 827460 w 1768701"/>
                <a:gd name="connsiteY17" fmla="*/ 511589 h 1819275"/>
                <a:gd name="connsiteX18" fmla="*/ 804660 w 1768701"/>
                <a:gd name="connsiteY18" fmla="*/ 486667 h 1819275"/>
                <a:gd name="connsiteX19" fmla="*/ 759485 w 1768701"/>
                <a:gd name="connsiteY19" fmla="*/ 433846 h 1819275"/>
                <a:gd name="connsiteX20" fmla="*/ 732019 w 1768701"/>
                <a:gd name="connsiteY20" fmla="*/ 407265 h 1819275"/>
                <a:gd name="connsiteX21" fmla="*/ 717863 w 1768701"/>
                <a:gd name="connsiteY21" fmla="*/ 391791 h 1819275"/>
                <a:gd name="connsiteX22" fmla="*/ 677622 w 1768701"/>
                <a:gd name="connsiteY22" fmla="*/ 354620 h 1819275"/>
                <a:gd name="connsiteX23" fmla="*/ 633065 w 1768701"/>
                <a:gd name="connsiteY23" fmla="*/ 311498 h 1819275"/>
                <a:gd name="connsiteX24" fmla="*/ 619739 w 1768701"/>
                <a:gd name="connsiteY24" fmla="*/ 301151 h 1819275"/>
                <a:gd name="connsiteX25" fmla="*/ 604942 w 1768701"/>
                <a:gd name="connsiteY25" fmla="*/ 287483 h 1819275"/>
                <a:gd name="connsiteX26" fmla="*/ 29334 w 1768701"/>
                <a:gd name="connsiteY26" fmla="*/ 3471 h 1819275"/>
                <a:gd name="connsiteX27" fmla="*/ 7152 w 1768701"/>
                <a:gd name="connsiteY27" fmla="*/ 1798 h 1819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768701" h="1819275">
                  <a:moveTo>
                    <a:pt x="0" y="0"/>
                  </a:moveTo>
                  <a:lnTo>
                    <a:pt x="1239837" y="0"/>
                  </a:lnTo>
                  <a:cubicBezTo>
                    <a:pt x="1820863" y="101600"/>
                    <a:pt x="1981200"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close/>
                </a:path>
              </a:pathLst>
            </a:custGeom>
            <a:noFill/>
            <a:ln w="3175" cap="flat" cmpd="sng" algn="ctr">
              <a:solidFill>
                <a:schemeClr val="bg1"/>
              </a:solidFill>
              <a:prstDash val="solid"/>
              <a:miter lim="800000"/>
            </a:ln>
            <a:effectLst/>
          </p:spPr>
          <p:txBody>
            <a:bodyPr anchor="ctr">
              <a:normAutofit/>
            </a:bodyPr>
            <a:lstStyle/>
            <a:p>
              <a:pPr algn="ctr">
                <a:defRPr/>
              </a:pPr>
              <a:endParaRPr lang="zh-CN" altLang="en-US" sz="1200" kern="0">
                <a:solidFill>
                  <a:schemeClr val="bg1"/>
                </a:solidFill>
                <a:latin typeface="华文细黑" panose="02010600040101010101" pitchFamily="2" charset="-122"/>
                <a:ea typeface="华文细黑" panose="02010600040101010101" pitchFamily="2" charset="-122"/>
              </a:endParaRPr>
            </a:p>
          </p:txBody>
        </p:sp>
        <p:sp>
          <p:nvSpPr>
            <p:cNvPr id="9" name="MH_Other_5"/>
            <p:cNvSpPr/>
            <p:nvPr>
              <p:custDataLst>
                <p:tags r:id="rId5"/>
              </p:custDataLst>
            </p:nvPr>
          </p:nvSpPr>
          <p:spPr>
            <a:xfrm rot="10859581">
              <a:off x="7229476" y="3714750"/>
              <a:ext cx="1368425" cy="1409700"/>
            </a:xfrm>
            <a:custGeom>
              <a:avLst/>
              <a:gdLst>
                <a:gd name="connsiteX0" fmla="*/ 0 w 1768701"/>
                <a:gd name="connsiteY0" fmla="*/ 0 h 1819275"/>
                <a:gd name="connsiteX1" fmla="*/ 1239837 w 1768701"/>
                <a:gd name="connsiteY1" fmla="*/ 0 h 1819275"/>
                <a:gd name="connsiteX2" fmla="*/ 1425575 w 1768701"/>
                <a:gd name="connsiteY2" fmla="*/ 1819275 h 1819275"/>
                <a:gd name="connsiteX3" fmla="*/ 1217011 w 1768701"/>
                <a:gd name="connsiteY3" fmla="*/ 1151279 h 1819275"/>
                <a:gd name="connsiteX4" fmla="*/ 1120532 w 1768701"/>
                <a:gd name="connsiteY4" fmla="*/ 960656 h 1819275"/>
                <a:gd name="connsiteX5" fmla="*/ 1125218 w 1768701"/>
                <a:gd name="connsiteY5" fmla="*/ 962449 h 1819275"/>
                <a:gd name="connsiteX6" fmla="*/ 1087312 w 1768701"/>
                <a:gd name="connsiteY6" fmla="*/ 895020 h 1819275"/>
                <a:gd name="connsiteX7" fmla="*/ 1067594 w 1768701"/>
                <a:gd name="connsiteY7" fmla="*/ 856060 h 1819275"/>
                <a:gd name="connsiteX8" fmla="*/ 1044723 w 1768701"/>
                <a:gd name="connsiteY8" fmla="*/ 819259 h 1819275"/>
                <a:gd name="connsiteX9" fmla="*/ 1032247 w 1768701"/>
                <a:gd name="connsiteY9" fmla="*/ 797066 h 1819275"/>
                <a:gd name="connsiteX10" fmla="*/ 1011074 w 1768701"/>
                <a:gd name="connsiteY10" fmla="*/ 765115 h 1819275"/>
                <a:gd name="connsiteX11" fmla="*/ 976419 w 1768701"/>
                <a:gd name="connsiteY11" fmla="*/ 709350 h 1819275"/>
                <a:gd name="connsiteX12" fmla="*/ 949071 w 1768701"/>
                <a:gd name="connsiteY12" fmla="*/ 671548 h 1819275"/>
                <a:gd name="connsiteX13" fmla="*/ 932625 w 1768701"/>
                <a:gd name="connsiteY13" fmla="*/ 646730 h 1819275"/>
                <a:gd name="connsiteX14" fmla="*/ 911183 w 1768701"/>
                <a:gd name="connsiteY14" fmla="*/ 619176 h 1819275"/>
                <a:gd name="connsiteX15" fmla="*/ 873826 w 1768701"/>
                <a:gd name="connsiteY15" fmla="*/ 567538 h 1819275"/>
                <a:gd name="connsiteX16" fmla="*/ 842456 w 1768701"/>
                <a:gd name="connsiteY16" fmla="*/ 530859 h 1819275"/>
                <a:gd name="connsiteX17" fmla="*/ 827460 w 1768701"/>
                <a:gd name="connsiteY17" fmla="*/ 511589 h 1819275"/>
                <a:gd name="connsiteX18" fmla="*/ 804660 w 1768701"/>
                <a:gd name="connsiteY18" fmla="*/ 486667 h 1819275"/>
                <a:gd name="connsiteX19" fmla="*/ 759485 w 1768701"/>
                <a:gd name="connsiteY19" fmla="*/ 433846 h 1819275"/>
                <a:gd name="connsiteX20" fmla="*/ 732019 w 1768701"/>
                <a:gd name="connsiteY20" fmla="*/ 407265 h 1819275"/>
                <a:gd name="connsiteX21" fmla="*/ 717863 w 1768701"/>
                <a:gd name="connsiteY21" fmla="*/ 391791 h 1819275"/>
                <a:gd name="connsiteX22" fmla="*/ 677622 w 1768701"/>
                <a:gd name="connsiteY22" fmla="*/ 354620 h 1819275"/>
                <a:gd name="connsiteX23" fmla="*/ 633065 w 1768701"/>
                <a:gd name="connsiteY23" fmla="*/ 311498 h 1819275"/>
                <a:gd name="connsiteX24" fmla="*/ 619739 w 1768701"/>
                <a:gd name="connsiteY24" fmla="*/ 301151 h 1819275"/>
                <a:gd name="connsiteX25" fmla="*/ 604942 w 1768701"/>
                <a:gd name="connsiteY25" fmla="*/ 287483 h 1819275"/>
                <a:gd name="connsiteX26" fmla="*/ 29334 w 1768701"/>
                <a:gd name="connsiteY26" fmla="*/ 3471 h 1819275"/>
                <a:gd name="connsiteX27" fmla="*/ 7152 w 1768701"/>
                <a:gd name="connsiteY27" fmla="*/ 1798 h 1819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768701" h="1819275">
                  <a:moveTo>
                    <a:pt x="0" y="0"/>
                  </a:moveTo>
                  <a:lnTo>
                    <a:pt x="1239837" y="0"/>
                  </a:lnTo>
                  <a:cubicBezTo>
                    <a:pt x="1820863" y="101600"/>
                    <a:pt x="1981200"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close/>
                </a:path>
              </a:pathLst>
            </a:custGeom>
            <a:noFill/>
            <a:ln w="3175" cap="flat" cmpd="sng" algn="ctr">
              <a:solidFill>
                <a:schemeClr val="bg1"/>
              </a:solidFill>
              <a:prstDash val="solid"/>
              <a:miter lim="800000"/>
            </a:ln>
            <a:effectLst/>
          </p:spPr>
          <p:txBody>
            <a:bodyPr anchor="ctr">
              <a:normAutofit/>
            </a:bodyPr>
            <a:lstStyle/>
            <a:p>
              <a:pPr algn="ctr">
                <a:defRPr/>
              </a:pPr>
              <a:endParaRPr lang="zh-CN" altLang="en-US" sz="1200" kern="0">
                <a:solidFill>
                  <a:schemeClr val="bg1"/>
                </a:solidFill>
                <a:latin typeface="华文细黑" panose="02010600040101010101" pitchFamily="2" charset="-122"/>
                <a:ea typeface="华文细黑" panose="02010600040101010101" pitchFamily="2" charset="-122"/>
              </a:endParaRPr>
            </a:p>
          </p:txBody>
        </p:sp>
        <p:sp>
          <p:nvSpPr>
            <p:cNvPr id="10" name="MH_Other_6"/>
            <p:cNvSpPr/>
            <p:nvPr>
              <p:custDataLst>
                <p:tags r:id="rId6"/>
              </p:custDataLst>
            </p:nvPr>
          </p:nvSpPr>
          <p:spPr>
            <a:xfrm rot="7267884">
              <a:off x="7856538" y="3675063"/>
              <a:ext cx="1370012" cy="1408112"/>
            </a:xfrm>
            <a:custGeom>
              <a:avLst/>
              <a:gdLst>
                <a:gd name="connsiteX0" fmla="*/ 0 w 1768701"/>
                <a:gd name="connsiteY0" fmla="*/ 0 h 1819275"/>
                <a:gd name="connsiteX1" fmla="*/ 1239837 w 1768701"/>
                <a:gd name="connsiteY1" fmla="*/ 0 h 1819275"/>
                <a:gd name="connsiteX2" fmla="*/ 1425575 w 1768701"/>
                <a:gd name="connsiteY2" fmla="*/ 1819275 h 1819275"/>
                <a:gd name="connsiteX3" fmla="*/ 1217011 w 1768701"/>
                <a:gd name="connsiteY3" fmla="*/ 1151279 h 1819275"/>
                <a:gd name="connsiteX4" fmla="*/ 1120532 w 1768701"/>
                <a:gd name="connsiteY4" fmla="*/ 960656 h 1819275"/>
                <a:gd name="connsiteX5" fmla="*/ 1125218 w 1768701"/>
                <a:gd name="connsiteY5" fmla="*/ 962449 h 1819275"/>
                <a:gd name="connsiteX6" fmla="*/ 1087312 w 1768701"/>
                <a:gd name="connsiteY6" fmla="*/ 895020 h 1819275"/>
                <a:gd name="connsiteX7" fmla="*/ 1067594 w 1768701"/>
                <a:gd name="connsiteY7" fmla="*/ 856060 h 1819275"/>
                <a:gd name="connsiteX8" fmla="*/ 1044723 w 1768701"/>
                <a:gd name="connsiteY8" fmla="*/ 819259 h 1819275"/>
                <a:gd name="connsiteX9" fmla="*/ 1032247 w 1768701"/>
                <a:gd name="connsiteY9" fmla="*/ 797066 h 1819275"/>
                <a:gd name="connsiteX10" fmla="*/ 1011074 w 1768701"/>
                <a:gd name="connsiteY10" fmla="*/ 765115 h 1819275"/>
                <a:gd name="connsiteX11" fmla="*/ 976419 w 1768701"/>
                <a:gd name="connsiteY11" fmla="*/ 709350 h 1819275"/>
                <a:gd name="connsiteX12" fmla="*/ 949071 w 1768701"/>
                <a:gd name="connsiteY12" fmla="*/ 671548 h 1819275"/>
                <a:gd name="connsiteX13" fmla="*/ 932625 w 1768701"/>
                <a:gd name="connsiteY13" fmla="*/ 646730 h 1819275"/>
                <a:gd name="connsiteX14" fmla="*/ 911183 w 1768701"/>
                <a:gd name="connsiteY14" fmla="*/ 619176 h 1819275"/>
                <a:gd name="connsiteX15" fmla="*/ 873826 w 1768701"/>
                <a:gd name="connsiteY15" fmla="*/ 567538 h 1819275"/>
                <a:gd name="connsiteX16" fmla="*/ 842456 w 1768701"/>
                <a:gd name="connsiteY16" fmla="*/ 530859 h 1819275"/>
                <a:gd name="connsiteX17" fmla="*/ 827460 w 1768701"/>
                <a:gd name="connsiteY17" fmla="*/ 511589 h 1819275"/>
                <a:gd name="connsiteX18" fmla="*/ 804660 w 1768701"/>
                <a:gd name="connsiteY18" fmla="*/ 486667 h 1819275"/>
                <a:gd name="connsiteX19" fmla="*/ 759485 w 1768701"/>
                <a:gd name="connsiteY19" fmla="*/ 433846 h 1819275"/>
                <a:gd name="connsiteX20" fmla="*/ 732019 w 1768701"/>
                <a:gd name="connsiteY20" fmla="*/ 407265 h 1819275"/>
                <a:gd name="connsiteX21" fmla="*/ 717863 w 1768701"/>
                <a:gd name="connsiteY21" fmla="*/ 391791 h 1819275"/>
                <a:gd name="connsiteX22" fmla="*/ 677622 w 1768701"/>
                <a:gd name="connsiteY22" fmla="*/ 354620 h 1819275"/>
                <a:gd name="connsiteX23" fmla="*/ 633065 w 1768701"/>
                <a:gd name="connsiteY23" fmla="*/ 311498 h 1819275"/>
                <a:gd name="connsiteX24" fmla="*/ 619739 w 1768701"/>
                <a:gd name="connsiteY24" fmla="*/ 301151 h 1819275"/>
                <a:gd name="connsiteX25" fmla="*/ 604942 w 1768701"/>
                <a:gd name="connsiteY25" fmla="*/ 287483 h 1819275"/>
                <a:gd name="connsiteX26" fmla="*/ 29334 w 1768701"/>
                <a:gd name="connsiteY26" fmla="*/ 3471 h 1819275"/>
                <a:gd name="connsiteX27" fmla="*/ 7152 w 1768701"/>
                <a:gd name="connsiteY27" fmla="*/ 1798 h 1819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768701" h="1819275">
                  <a:moveTo>
                    <a:pt x="0" y="0"/>
                  </a:moveTo>
                  <a:lnTo>
                    <a:pt x="1239837" y="0"/>
                  </a:lnTo>
                  <a:cubicBezTo>
                    <a:pt x="1820863" y="101600"/>
                    <a:pt x="1981200"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close/>
                </a:path>
              </a:pathLst>
            </a:custGeom>
            <a:noFill/>
            <a:ln w="3175" cap="flat" cmpd="sng" algn="ctr">
              <a:solidFill>
                <a:schemeClr val="bg1"/>
              </a:solidFill>
              <a:prstDash val="solid"/>
              <a:miter lim="800000"/>
            </a:ln>
            <a:effectLst/>
          </p:spPr>
          <p:txBody>
            <a:bodyPr anchor="ctr">
              <a:normAutofit/>
            </a:bodyPr>
            <a:lstStyle/>
            <a:p>
              <a:pPr algn="ctr">
                <a:defRPr/>
              </a:pPr>
              <a:endParaRPr lang="zh-CN" altLang="en-US" sz="1200" kern="0">
                <a:solidFill>
                  <a:schemeClr val="bg1"/>
                </a:solidFill>
                <a:latin typeface="华文细黑" panose="02010600040101010101" pitchFamily="2" charset="-122"/>
                <a:ea typeface="华文细黑" panose="02010600040101010101" pitchFamily="2" charset="-122"/>
              </a:endParaRPr>
            </a:p>
          </p:txBody>
        </p:sp>
        <p:sp>
          <p:nvSpPr>
            <p:cNvPr id="11" name="MH_Other_7"/>
            <p:cNvSpPr/>
            <p:nvPr>
              <p:custDataLst>
                <p:tags r:id="rId7"/>
              </p:custDataLst>
            </p:nvPr>
          </p:nvSpPr>
          <p:spPr>
            <a:xfrm rot="3662163">
              <a:off x="8139113" y="3109913"/>
              <a:ext cx="1368425" cy="1409700"/>
            </a:xfrm>
            <a:custGeom>
              <a:avLst/>
              <a:gdLst>
                <a:gd name="connsiteX0" fmla="*/ 0 w 1768701"/>
                <a:gd name="connsiteY0" fmla="*/ 0 h 1819275"/>
                <a:gd name="connsiteX1" fmla="*/ 1239837 w 1768701"/>
                <a:gd name="connsiteY1" fmla="*/ 0 h 1819275"/>
                <a:gd name="connsiteX2" fmla="*/ 1425575 w 1768701"/>
                <a:gd name="connsiteY2" fmla="*/ 1819275 h 1819275"/>
                <a:gd name="connsiteX3" fmla="*/ 1217011 w 1768701"/>
                <a:gd name="connsiteY3" fmla="*/ 1151279 h 1819275"/>
                <a:gd name="connsiteX4" fmla="*/ 1120532 w 1768701"/>
                <a:gd name="connsiteY4" fmla="*/ 960656 h 1819275"/>
                <a:gd name="connsiteX5" fmla="*/ 1125218 w 1768701"/>
                <a:gd name="connsiteY5" fmla="*/ 962449 h 1819275"/>
                <a:gd name="connsiteX6" fmla="*/ 1087312 w 1768701"/>
                <a:gd name="connsiteY6" fmla="*/ 895020 h 1819275"/>
                <a:gd name="connsiteX7" fmla="*/ 1067594 w 1768701"/>
                <a:gd name="connsiteY7" fmla="*/ 856060 h 1819275"/>
                <a:gd name="connsiteX8" fmla="*/ 1044723 w 1768701"/>
                <a:gd name="connsiteY8" fmla="*/ 819259 h 1819275"/>
                <a:gd name="connsiteX9" fmla="*/ 1032247 w 1768701"/>
                <a:gd name="connsiteY9" fmla="*/ 797066 h 1819275"/>
                <a:gd name="connsiteX10" fmla="*/ 1011074 w 1768701"/>
                <a:gd name="connsiteY10" fmla="*/ 765115 h 1819275"/>
                <a:gd name="connsiteX11" fmla="*/ 976419 w 1768701"/>
                <a:gd name="connsiteY11" fmla="*/ 709350 h 1819275"/>
                <a:gd name="connsiteX12" fmla="*/ 949071 w 1768701"/>
                <a:gd name="connsiteY12" fmla="*/ 671548 h 1819275"/>
                <a:gd name="connsiteX13" fmla="*/ 932625 w 1768701"/>
                <a:gd name="connsiteY13" fmla="*/ 646730 h 1819275"/>
                <a:gd name="connsiteX14" fmla="*/ 911183 w 1768701"/>
                <a:gd name="connsiteY14" fmla="*/ 619176 h 1819275"/>
                <a:gd name="connsiteX15" fmla="*/ 873826 w 1768701"/>
                <a:gd name="connsiteY15" fmla="*/ 567538 h 1819275"/>
                <a:gd name="connsiteX16" fmla="*/ 842456 w 1768701"/>
                <a:gd name="connsiteY16" fmla="*/ 530859 h 1819275"/>
                <a:gd name="connsiteX17" fmla="*/ 827460 w 1768701"/>
                <a:gd name="connsiteY17" fmla="*/ 511589 h 1819275"/>
                <a:gd name="connsiteX18" fmla="*/ 804660 w 1768701"/>
                <a:gd name="connsiteY18" fmla="*/ 486667 h 1819275"/>
                <a:gd name="connsiteX19" fmla="*/ 759485 w 1768701"/>
                <a:gd name="connsiteY19" fmla="*/ 433846 h 1819275"/>
                <a:gd name="connsiteX20" fmla="*/ 732019 w 1768701"/>
                <a:gd name="connsiteY20" fmla="*/ 407265 h 1819275"/>
                <a:gd name="connsiteX21" fmla="*/ 717863 w 1768701"/>
                <a:gd name="connsiteY21" fmla="*/ 391791 h 1819275"/>
                <a:gd name="connsiteX22" fmla="*/ 677622 w 1768701"/>
                <a:gd name="connsiteY22" fmla="*/ 354620 h 1819275"/>
                <a:gd name="connsiteX23" fmla="*/ 633065 w 1768701"/>
                <a:gd name="connsiteY23" fmla="*/ 311498 h 1819275"/>
                <a:gd name="connsiteX24" fmla="*/ 619739 w 1768701"/>
                <a:gd name="connsiteY24" fmla="*/ 301151 h 1819275"/>
                <a:gd name="connsiteX25" fmla="*/ 604942 w 1768701"/>
                <a:gd name="connsiteY25" fmla="*/ 287483 h 1819275"/>
                <a:gd name="connsiteX26" fmla="*/ 29334 w 1768701"/>
                <a:gd name="connsiteY26" fmla="*/ 3471 h 1819275"/>
                <a:gd name="connsiteX27" fmla="*/ 7152 w 1768701"/>
                <a:gd name="connsiteY27" fmla="*/ 1798 h 1819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768701" h="1819275">
                  <a:moveTo>
                    <a:pt x="0" y="0"/>
                  </a:moveTo>
                  <a:lnTo>
                    <a:pt x="1239837" y="0"/>
                  </a:lnTo>
                  <a:cubicBezTo>
                    <a:pt x="1820863" y="101600"/>
                    <a:pt x="1981200"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close/>
                </a:path>
              </a:pathLst>
            </a:custGeom>
            <a:noFill/>
            <a:ln w="3175" cap="flat" cmpd="sng" algn="ctr">
              <a:solidFill>
                <a:schemeClr val="bg1"/>
              </a:solidFill>
              <a:prstDash val="solid"/>
              <a:miter lim="800000"/>
            </a:ln>
            <a:effectLst/>
          </p:spPr>
          <p:txBody>
            <a:bodyPr anchor="ctr">
              <a:normAutofit/>
            </a:bodyPr>
            <a:lstStyle/>
            <a:p>
              <a:pPr algn="ctr">
                <a:defRPr/>
              </a:pPr>
              <a:endParaRPr lang="zh-CN" altLang="en-US" sz="1200" kern="0">
                <a:solidFill>
                  <a:schemeClr val="bg1"/>
                </a:solidFill>
                <a:latin typeface="华文细黑" panose="02010600040101010101" pitchFamily="2" charset="-122"/>
                <a:ea typeface="华文细黑" panose="02010600040101010101" pitchFamily="2" charset="-122"/>
              </a:endParaRPr>
            </a:p>
          </p:txBody>
        </p:sp>
        <p:sp>
          <p:nvSpPr>
            <p:cNvPr id="12" name="MH_Other_8"/>
            <p:cNvSpPr/>
            <p:nvPr>
              <p:custDataLst>
                <p:tags r:id="rId8"/>
              </p:custDataLst>
            </p:nvPr>
          </p:nvSpPr>
          <p:spPr>
            <a:xfrm flipH="1">
              <a:off x="6508750" y="2498725"/>
              <a:ext cx="1098550" cy="395288"/>
            </a:xfrm>
            <a:custGeom>
              <a:avLst/>
              <a:gdLst>
                <a:gd name="connsiteX0" fmla="*/ 0 w 2286000"/>
                <a:gd name="connsiteY0" fmla="*/ 472440 h 472440"/>
                <a:gd name="connsiteX1" fmla="*/ 472440 w 2286000"/>
                <a:gd name="connsiteY1" fmla="*/ 0 h 472440"/>
                <a:gd name="connsiteX2" fmla="*/ 2286000 w 2286000"/>
                <a:gd name="connsiteY2" fmla="*/ 0 h 472440"/>
              </a:gdLst>
              <a:ahLst/>
              <a:cxnLst>
                <a:cxn ang="0">
                  <a:pos x="connsiteX0" y="connsiteY0"/>
                </a:cxn>
                <a:cxn ang="0">
                  <a:pos x="connsiteX1" y="connsiteY1"/>
                </a:cxn>
                <a:cxn ang="0">
                  <a:pos x="connsiteX2" y="connsiteY2"/>
                </a:cxn>
              </a:cxnLst>
              <a:rect l="l" t="t" r="r" b="b"/>
              <a:pathLst>
                <a:path w="2286000" h="472440">
                  <a:moveTo>
                    <a:pt x="0" y="472440"/>
                  </a:moveTo>
                  <a:lnTo>
                    <a:pt x="472440" y="0"/>
                  </a:lnTo>
                  <a:lnTo>
                    <a:pt x="2286000" y="0"/>
                  </a:lnTo>
                </a:path>
              </a:pathLst>
            </a:custGeom>
            <a:noFill/>
            <a:ln w="19050" cap="flat" cmpd="sng" algn="ctr">
              <a:solidFill>
                <a:srgbClr val="ADADAD"/>
              </a:solidFill>
              <a:prstDash val="sysDot"/>
              <a:miter lim="800000"/>
              <a:headEnd type="oval" w="sm" len="sm"/>
              <a:tailEnd type="oval" w="sm" len="sm"/>
            </a:ln>
            <a:effectLst/>
          </p:spPr>
          <p:txBody>
            <a:bodyPr anchor="ctr">
              <a:normAutofit/>
            </a:bodyPr>
            <a:lstStyle/>
            <a:p>
              <a:pPr algn="ctr">
                <a:defRPr/>
              </a:pPr>
              <a:endParaRPr lang="zh-CN" altLang="en-US" sz="1200" kern="0">
                <a:solidFill>
                  <a:schemeClr val="bg1"/>
                </a:solidFill>
                <a:latin typeface="华文细黑" panose="02010600040101010101" pitchFamily="2" charset="-122"/>
                <a:ea typeface="华文细黑" panose="02010600040101010101" pitchFamily="2" charset="-122"/>
              </a:endParaRPr>
            </a:p>
          </p:txBody>
        </p:sp>
        <p:sp>
          <p:nvSpPr>
            <p:cNvPr id="13" name="MH_Other_9"/>
            <p:cNvSpPr/>
            <p:nvPr>
              <p:custDataLst>
                <p:tags r:id="rId9"/>
              </p:custDataLst>
            </p:nvPr>
          </p:nvSpPr>
          <p:spPr>
            <a:xfrm>
              <a:off x="8747125" y="2498725"/>
              <a:ext cx="1098550" cy="395288"/>
            </a:xfrm>
            <a:custGeom>
              <a:avLst/>
              <a:gdLst>
                <a:gd name="connsiteX0" fmla="*/ 0 w 2286000"/>
                <a:gd name="connsiteY0" fmla="*/ 472440 h 472440"/>
                <a:gd name="connsiteX1" fmla="*/ 472440 w 2286000"/>
                <a:gd name="connsiteY1" fmla="*/ 0 h 472440"/>
                <a:gd name="connsiteX2" fmla="*/ 2286000 w 2286000"/>
                <a:gd name="connsiteY2" fmla="*/ 0 h 472440"/>
              </a:gdLst>
              <a:ahLst/>
              <a:cxnLst>
                <a:cxn ang="0">
                  <a:pos x="connsiteX0" y="connsiteY0"/>
                </a:cxn>
                <a:cxn ang="0">
                  <a:pos x="connsiteX1" y="connsiteY1"/>
                </a:cxn>
                <a:cxn ang="0">
                  <a:pos x="connsiteX2" y="connsiteY2"/>
                </a:cxn>
              </a:cxnLst>
              <a:rect l="l" t="t" r="r" b="b"/>
              <a:pathLst>
                <a:path w="2286000" h="472440">
                  <a:moveTo>
                    <a:pt x="0" y="472440"/>
                  </a:moveTo>
                  <a:lnTo>
                    <a:pt x="472440" y="0"/>
                  </a:lnTo>
                  <a:lnTo>
                    <a:pt x="2286000" y="0"/>
                  </a:lnTo>
                </a:path>
              </a:pathLst>
            </a:custGeom>
            <a:noFill/>
            <a:ln w="19050" cap="flat" cmpd="sng" algn="ctr">
              <a:solidFill>
                <a:srgbClr val="ADADAD"/>
              </a:solidFill>
              <a:prstDash val="sysDot"/>
              <a:miter lim="800000"/>
              <a:headEnd type="oval" w="sm" len="sm"/>
              <a:tailEnd type="oval" w="sm" len="sm"/>
            </a:ln>
            <a:effectLst/>
          </p:spPr>
          <p:txBody>
            <a:bodyPr anchor="ctr">
              <a:normAutofit/>
            </a:bodyPr>
            <a:lstStyle/>
            <a:p>
              <a:pPr algn="ctr">
                <a:defRPr/>
              </a:pPr>
              <a:endParaRPr lang="zh-CN" altLang="en-US" sz="1200" kern="0">
                <a:solidFill>
                  <a:schemeClr val="bg1"/>
                </a:solidFill>
                <a:latin typeface="华文细黑" panose="02010600040101010101" pitchFamily="2" charset="-122"/>
                <a:ea typeface="华文细黑" panose="02010600040101010101" pitchFamily="2" charset="-122"/>
              </a:endParaRPr>
            </a:p>
          </p:txBody>
        </p:sp>
        <p:sp>
          <p:nvSpPr>
            <p:cNvPr id="14" name="MH_Other_10"/>
            <p:cNvSpPr/>
            <p:nvPr>
              <p:custDataLst>
                <p:tags r:id="rId10"/>
              </p:custDataLst>
            </p:nvPr>
          </p:nvSpPr>
          <p:spPr>
            <a:xfrm flipH="1" flipV="1">
              <a:off x="6508750" y="4835525"/>
              <a:ext cx="1098550" cy="395288"/>
            </a:xfrm>
            <a:custGeom>
              <a:avLst/>
              <a:gdLst>
                <a:gd name="connsiteX0" fmla="*/ 0 w 2286000"/>
                <a:gd name="connsiteY0" fmla="*/ 472440 h 472440"/>
                <a:gd name="connsiteX1" fmla="*/ 472440 w 2286000"/>
                <a:gd name="connsiteY1" fmla="*/ 0 h 472440"/>
                <a:gd name="connsiteX2" fmla="*/ 2286000 w 2286000"/>
                <a:gd name="connsiteY2" fmla="*/ 0 h 472440"/>
              </a:gdLst>
              <a:ahLst/>
              <a:cxnLst>
                <a:cxn ang="0">
                  <a:pos x="connsiteX0" y="connsiteY0"/>
                </a:cxn>
                <a:cxn ang="0">
                  <a:pos x="connsiteX1" y="connsiteY1"/>
                </a:cxn>
                <a:cxn ang="0">
                  <a:pos x="connsiteX2" y="connsiteY2"/>
                </a:cxn>
              </a:cxnLst>
              <a:rect l="l" t="t" r="r" b="b"/>
              <a:pathLst>
                <a:path w="2286000" h="472440">
                  <a:moveTo>
                    <a:pt x="0" y="472440"/>
                  </a:moveTo>
                  <a:lnTo>
                    <a:pt x="472440" y="0"/>
                  </a:lnTo>
                  <a:lnTo>
                    <a:pt x="2286000" y="0"/>
                  </a:lnTo>
                </a:path>
              </a:pathLst>
            </a:custGeom>
            <a:noFill/>
            <a:ln w="19050" cap="flat" cmpd="sng" algn="ctr">
              <a:solidFill>
                <a:srgbClr val="ADADAD"/>
              </a:solidFill>
              <a:prstDash val="sysDot"/>
              <a:miter lim="800000"/>
              <a:headEnd type="oval" w="sm" len="sm"/>
              <a:tailEnd type="oval" w="sm" len="sm"/>
            </a:ln>
            <a:effectLst/>
          </p:spPr>
          <p:txBody>
            <a:bodyPr anchor="ctr">
              <a:normAutofit/>
            </a:bodyPr>
            <a:lstStyle/>
            <a:p>
              <a:pPr algn="ctr">
                <a:defRPr/>
              </a:pPr>
              <a:endParaRPr lang="zh-CN" altLang="en-US" sz="1200" kern="0">
                <a:solidFill>
                  <a:schemeClr val="bg1"/>
                </a:solidFill>
                <a:latin typeface="华文细黑" panose="02010600040101010101" pitchFamily="2" charset="-122"/>
                <a:ea typeface="华文细黑" panose="02010600040101010101" pitchFamily="2" charset="-122"/>
              </a:endParaRPr>
            </a:p>
          </p:txBody>
        </p:sp>
        <p:sp>
          <p:nvSpPr>
            <p:cNvPr id="15" name="MH_Other_11"/>
            <p:cNvSpPr/>
            <p:nvPr>
              <p:custDataLst>
                <p:tags r:id="rId11"/>
              </p:custDataLst>
            </p:nvPr>
          </p:nvSpPr>
          <p:spPr>
            <a:xfrm flipV="1">
              <a:off x="8747125" y="4835525"/>
              <a:ext cx="1098550" cy="395288"/>
            </a:xfrm>
            <a:custGeom>
              <a:avLst/>
              <a:gdLst>
                <a:gd name="connsiteX0" fmla="*/ 0 w 2286000"/>
                <a:gd name="connsiteY0" fmla="*/ 472440 h 472440"/>
                <a:gd name="connsiteX1" fmla="*/ 472440 w 2286000"/>
                <a:gd name="connsiteY1" fmla="*/ 0 h 472440"/>
                <a:gd name="connsiteX2" fmla="*/ 2286000 w 2286000"/>
                <a:gd name="connsiteY2" fmla="*/ 0 h 472440"/>
              </a:gdLst>
              <a:ahLst/>
              <a:cxnLst>
                <a:cxn ang="0">
                  <a:pos x="connsiteX0" y="connsiteY0"/>
                </a:cxn>
                <a:cxn ang="0">
                  <a:pos x="connsiteX1" y="connsiteY1"/>
                </a:cxn>
                <a:cxn ang="0">
                  <a:pos x="connsiteX2" y="connsiteY2"/>
                </a:cxn>
              </a:cxnLst>
              <a:rect l="l" t="t" r="r" b="b"/>
              <a:pathLst>
                <a:path w="2286000" h="472440">
                  <a:moveTo>
                    <a:pt x="0" y="472440"/>
                  </a:moveTo>
                  <a:lnTo>
                    <a:pt x="472440" y="0"/>
                  </a:lnTo>
                  <a:lnTo>
                    <a:pt x="2286000" y="0"/>
                  </a:lnTo>
                </a:path>
              </a:pathLst>
            </a:custGeom>
            <a:noFill/>
            <a:ln w="19050" cap="flat" cmpd="sng" algn="ctr">
              <a:solidFill>
                <a:srgbClr val="ADADAD"/>
              </a:solidFill>
              <a:prstDash val="sysDot"/>
              <a:miter lim="800000"/>
              <a:headEnd type="oval" w="sm" len="sm"/>
              <a:tailEnd type="oval" w="sm" len="sm"/>
            </a:ln>
            <a:effectLst/>
          </p:spPr>
          <p:txBody>
            <a:bodyPr anchor="ctr">
              <a:normAutofit/>
            </a:bodyPr>
            <a:lstStyle/>
            <a:p>
              <a:pPr algn="ctr">
                <a:defRPr/>
              </a:pPr>
              <a:endParaRPr lang="zh-CN" altLang="en-US" sz="1200" kern="0">
                <a:solidFill>
                  <a:schemeClr val="bg1"/>
                </a:solidFill>
                <a:latin typeface="华文细黑" panose="02010600040101010101" pitchFamily="2" charset="-122"/>
                <a:ea typeface="华文细黑" panose="02010600040101010101" pitchFamily="2" charset="-122"/>
              </a:endParaRPr>
            </a:p>
          </p:txBody>
        </p:sp>
        <p:cxnSp>
          <p:nvCxnSpPr>
            <p:cNvPr id="16" name="MH_Other_12"/>
            <p:cNvCxnSpPr>
              <a:cxnSpLocks noChangeShapeType="1"/>
            </p:cNvCxnSpPr>
            <p:nvPr>
              <p:custDataLst>
                <p:tags r:id="rId12"/>
              </p:custDataLst>
            </p:nvPr>
          </p:nvCxnSpPr>
          <p:spPr bwMode="auto">
            <a:xfrm flipH="1">
              <a:off x="9228139" y="3889376"/>
              <a:ext cx="617537" cy="9525"/>
            </a:xfrm>
            <a:prstGeom prst="straightConnector1">
              <a:avLst/>
            </a:prstGeom>
            <a:noFill/>
            <a:ln w="19050" algn="ctr">
              <a:solidFill>
                <a:srgbClr val="ADADAD"/>
              </a:solidFill>
              <a:prstDash val="sysDot"/>
              <a:miter lim="800000"/>
              <a:headEnd type="oval" w="sm" len="sm"/>
              <a:tailEnd type="oval" w="sm" len="sm"/>
            </a:ln>
            <a:extLst>
              <a:ext uri="{909E8E84-426E-40DD-AFC4-6F175D3DCCD1}">
                <a14:hiddenFill xmlns:a14="http://schemas.microsoft.com/office/drawing/2010/main">
                  <a:noFill/>
                </a14:hiddenFill>
              </a:ext>
            </a:extLst>
          </p:spPr>
        </p:cxnSp>
        <p:cxnSp>
          <p:nvCxnSpPr>
            <p:cNvPr id="17" name="MH_Other_13"/>
            <p:cNvCxnSpPr>
              <a:cxnSpLocks noChangeShapeType="1"/>
            </p:cNvCxnSpPr>
            <p:nvPr>
              <p:custDataLst>
                <p:tags r:id="rId13"/>
              </p:custDataLst>
            </p:nvPr>
          </p:nvCxnSpPr>
          <p:spPr bwMode="auto">
            <a:xfrm flipH="1">
              <a:off x="6508750" y="3905250"/>
              <a:ext cx="463550" cy="0"/>
            </a:xfrm>
            <a:prstGeom prst="straightConnector1">
              <a:avLst/>
            </a:prstGeom>
            <a:noFill/>
            <a:ln w="19050" algn="ctr">
              <a:solidFill>
                <a:srgbClr val="ADADAD"/>
              </a:solidFill>
              <a:prstDash val="sysDot"/>
              <a:miter lim="800000"/>
              <a:headEnd type="oval" w="sm" len="sm"/>
              <a:tailEnd type="oval" w="sm" len="sm"/>
            </a:ln>
            <a:extLst>
              <a:ext uri="{909E8E84-426E-40DD-AFC4-6F175D3DCCD1}">
                <a14:hiddenFill xmlns:a14="http://schemas.microsoft.com/office/drawing/2010/main">
                  <a:noFill/>
                </a14:hiddenFill>
              </a:ext>
            </a:extLst>
          </p:spPr>
        </p:cxnSp>
        <p:sp>
          <p:nvSpPr>
            <p:cNvPr id="18" name="MH_SubTitle_2"/>
            <p:cNvSpPr txBox="1">
              <a:spLocks noChangeArrowheads="1"/>
            </p:cNvSpPr>
            <p:nvPr>
              <p:custDataLst>
                <p:tags r:id="rId14"/>
              </p:custDataLst>
            </p:nvPr>
          </p:nvSpPr>
          <p:spPr bwMode="auto">
            <a:xfrm>
              <a:off x="9890126" y="2057401"/>
              <a:ext cx="2574925"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eaLnBrk="1" hangingPunct="1">
                <a:lnSpc>
                  <a:spcPct val="130000"/>
                </a:lnSpc>
              </a:pPr>
              <a:r>
                <a:rPr lang="zh-CN" altLang="en-US" sz="1600">
                  <a:solidFill>
                    <a:schemeClr val="bg1"/>
                  </a:solidFill>
                  <a:latin typeface="华文细黑" panose="02010600040101010101" pitchFamily="2" charset="-122"/>
                  <a:ea typeface="华文细黑" panose="02010600040101010101" pitchFamily="2" charset="-122"/>
                </a:rPr>
                <a:t>点击添加标题文字</a:t>
              </a:r>
              <a:endParaRPr lang="en-US" altLang="zh-CN" sz="1600">
                <a:solidFill>
                  <a:schemeClr val="bg1"/>
                </a:solidFill>
                <a:latin typeface="华文细黑" panose="02010600040101010101" pitchFamily="2" charset="-122"/>
                <a:ea typeface="华文细黑" panose="02010600040101010101" pitchFamily="2" charset="-122"/>
              </a:endParaRPr>
            </a:p>
            <a:p>
              <a:pPr eaLnBrk="1" hangingPunct="1">
                <a:lnSpc>
                  <a:spcPct val="130000"/>
                </a:lnSpc>
              </a:pPr>
              <a:r>
                <a:rPr lang="zh-CN" altLang="en-US" sz="1600">
                  <a:solidFill>
                    <a:schemeClr val="bg1"/>
                  </a:solidFill>
                  <a:latin typeface="华文细黑" panose="02010600040101010101" pitchFamily="2" charset="-122"/>
                  <a:ea typeface="华文细黑" panose="02010600040101010101" pitchFamily="2" charset="-122"/>
                </a:rPr>
                <a:t>点击添加标题文字</a:t>
              </a:r>
              <a:endParaRPr lang="en-US" altLang="zh-CN" sz="1600">
                <a:solidFill>
                  <a:schemeClr val="bg1"/>
                </a:solidFill>
                <a:latin typeface="华文细黑" panose="02010600040101010101" pitchFamily="2" charset="-122"/>
                <a:ea typeface="华文细黑" panose="02010600040101010101" pitchFamily="2" charset="-122"/>
              </a:endParaRPr>
            </a:p>
          </p:txBody>
        </p:sp>
        <p:sp>
          <p:nvSpPr>
            <p:cNvPr id="19" name="MH_SubTitle_4"/>
            <p:cNvSpPr txBox="1">
              <a:spLocks noChangeArrowheads="1"/>
            </p:cNvSpPr>
            <p:nvPr>
              <p:custDataLst>
                <p:tags r:id="rId15"/>
              </p:custDataLst>
            </p:nvPr>
          </p:nvSpPr>
          <p:spPr bwMode="auto">
            <a:xfrm>
              <a:off x="9890126" y="3455989"/>
              <a:ext cx="2574925"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eaLnBrk="1" hangingPunct="1">
                <a:lnSpc>
                  <a:spcPct val="130000"/>
                </a:lnSpc>
              </a:pPr>
              <a:r>
                <a:rPr lang="zh-CN" altLang="en-US" sz="1600">
                  <a:solidFill>
                    <a:schemeClr val="bg1"/>
                  </a:solidFill>
                  <a:latin typeface="华文细黑" panose="02010600040101010101" pitchFamily="2" charset="-122"/>
                  <a:ea typeface="华文细黑" panose="02010600040101010101" pitchFamily="2" charset="-122"/>
                </a:rPr>
                <a:t>点击添加标题文字</a:t>
              </a:r>
              <a:endParaRPr lang="en-US" altLang="zh-CN" sz="1600">
                <a:solidFill>
                  <a:schemeClr val="bg1"/>
                </a:solidFill>
                <a:latin typeface="华文细黑" panose="02010600040101010101" pitchFamily="2" charset="-122"/>
                <a:ea typeface="华文细黑" panose="02010600040101010101" pitchFamily="2" charset="-122"/>
              </a:endParaRPr>
            </a:p>
            <a:p>
              <a:pPr eaLnBrk="1" hangingPunct="1">
                <a:lnSpc>
                  <a:spcPct val="130000"/>
                </a:lnSpc>
              </a:pPr>
              <a:r>
                <a:rPr lang="zh-CN" altLang="en-US" sz="1600">
                  <a:solidFill>
                    <a:schemeClr val="bg1"/>
                  </a:solidFill>
                  <a:latin typeface="华文细黑" panose="02010600040101010101" pitchFamily="2" charset="-122"/>
                  <a:ea typeface="华文细黑" panose="02010600040101010101" pitchFamily="2" charset="-122"/>
                </a:rPr>
                <a:t>点击添加标题文字</a:t>
              </a:r>
              <a:endParaRPr lang="en-US" altLang="zh-CN" sz="1600">
                <a:solidFill>
                  <a:schemeClr val="bg1"/>
                </a:solidFill>
                <a:latin typeface="华文细黑" panose="02010600040101010101" pitchFamily="2" charset="-122"/>
                <a:ea typeface="华文细黑" panose="02010600040101010101" pitchFamily="2" charset="-122"/>
              </a:endParaRPr>
            </a:p>
          </p:txBody>
        </p:sp>
        <p:sp>
          <p:nvSpPr>
            <p:cNvPr id="20" name="MH_SubTitle_6"/>
            <p:cNvSpPr txBox="1">
              <a:spLocks noChangeArrowheads="1"/>
            </p:cNvSpPr>
            <p:nvPr>
              <p:custDataLst>
                <p:tags r:id="rId16"/>
              </p:custDataLst>
            </p:nvPr>
          </p:nvSpPr>
          <p:spPr bwMode="auto">
            <a:xfrm>
              <a:off x="9890126" y="4787901"/>
              <a:ext cx="2574925"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eaLnBrk="1" hangingPunct="1">
                <a:lnSpc>
                  <a:spcPct val="130000"/>
                </a:lnSpc>
              </a:pPr>
              <a:r>
                <a:rPr lang="zh-CN" altLang="en-US" sz="1600">
                  <a:solidFill>
                    <a:schemeClr val="bg1"/>
                  </a:solidFill>
                  <a:latin typeface="华文细黑" panose="02010600040101010101" pitchFamily="2" charset="-122"/>
                  <a:ea typeface="华文细黑" panose="02010600040101010101" pitchFamily="2" charset="-122"/>
                </a:rPr>
                <a:t>点击添加标题文字</a:t>
              </a:r>
              <a:endParaRPr lang="en-US" altLang="zh-CN" sz="1600">
                <a:solidFill>
                  <a:schemeClr val="bg1"/>
                </a:solidFill>
                <a:latin typeface="华文细黑" panose="02010600040101010101" pitchFamily="2" charset="-122"/>
                <a:ea typeface="华文细黑" panose="02010600040101010101" pitchFamily="2" charset="-122"/>
              </a:endParaRPr>
            </a:p>
            <a:p>
              <a:pPr eaLnBrk="1" hangingPunct="1">
                <a:lnSpc>
                  <a:spcPct val="130000"/>
                </a:lnSpc>
              </a:pPr>
              <a:r>
                <a:rPr lang="zh-CN" altLang="en-US" sz="1600">
                  <a:solidFill>
                    <a:schemeClr val="bg1"/>
                  </a:solidFill>
                  <a:latin typeface="华文细黑" panose="02010600040101010101" pitchFamily="2" charset="-122"/>
                  <a:ea typeface="华文细黑" panose="02010600040101010101" pitchFamily="2" charset="-122"/>
                </a:rPr>
                <a:t>点击添加标题文字</a:t>
              </a:r>
              <a:endParaRPr lang="en-US" altLang="zh-CN" sz="1600">
                <a:solidFill>
                  <a:schemeClr val="bg1"/>
                </a:solidFill>
                <a:latin typeface="华文细黑" panose="02010600040101010101" pitchFamily="2" charset="-122"/>
                <a:ea typeface="华文细黑" panose="02010600040101010101" pitchFamily="2" charset="-122"/>
              </a:endParaRPr>
            </a:p>
          </p:txBody>
        </p:sp>
        <p:sp>
          <p:nvSpPr>
            <p:cNvPr id="21" name="MH_SubTitle_1"/>
            <p:cNvSpPr txBox="1">
              <a:spLocks noChangeArrowheads="1"/>
            </p:cNvSpPr>
            <p:nvPr>
              <p:custDataLst>
                <p:tags r:id="rId17"/>
              </p:custDataLst>
            </p:nvPr>
          </p:nvSpPr>
          <p:spPr bwMode="auto">
            <a:xfrm>
              <a:off x="4270375" y="2057401"/>
              <a:ext cx="2205038"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eaLnBrk="1" hangingPunct="1">
                <a:lnSpc>
                  <a:spcPct val="130000"/>
                </a:lnSpc>
              </a:pPr>
              <a:r>
                <a:rPr lang="zh-CN" altLang="en-US" sz="1600" dirty="0">
                  <a:solidFill>
                    <a:schemeClr val="bg1"/>
                  </a:solidFill>
                  <a:latin typeface="华文细黑" panose="02010600040101010101" pitchFamily="2" charset="-122"/>
                  <a:ea typeface="华文细黑" panose="02010600040101010101" pitchFamily="2" charset="-122"/>
                </a:rPr>
                <a:t>点击添加标题文字</a:t>
              </a:r>
              <a:endParaRPr lang="en-US" altLang="zh-CN" sz="1600" dirty="0">
                <a:solidFill>
                  <a:schemeClr val="bg1"/>
                </a:solidFill>
                <a:latin typeface="华文细黑" panose="02010600040101010101" pitchFamily="2" charset="-122"/>
                <a:ea typeface="华文细黑" panose="02010600040101010101" pitchFamily="2" charset="-122"/>
              </a:endParaRPr>
            </a:p>
            <a:p>
              <a:pPr algn="r" eaLnBrk="1" hangingPunct="1">
                <a:lnSpc>
                  <a:spcPct val="130000"/>
                </a:lnSpc>
              </a:pPr>
              <a:r>
                <a:rPr lang="zh-CN" altLang="en-US" sz="1600" dirty="0">
                  <a:solidFill>
                    <a:schemeClr val="bg1"/>
                  </a:solidFill>
                  <a:latin typeface="华文细黑" panose="02010600040101010101" pitchFamily="2" charset="-122"/>
                  <a:ea typeface="华文细黑" panose="02010600040101010101" pitchFamily="2" charset="-122"/>
                </a:rPr>
                <a:t>点击添加标题文字</a:t>
              </a:r>
              <a:endParaRPr lang="en-US" altLang="zh-CN" sz="1600" dirty="0">
                <a:solidFill>
                  <a:schemeClr val="bg1"/>
                </a:solidFill>
                <a:latin typeface="华文细黑" panose="02010600040101010101" pitchFamily="2" charset="-122"/>
                <a:ea typeface="华文细黑" panose="02010600040101010101" pitchFamily="2" charset="-122"/>
              </a:endParaRPr>
            </a:p>
          </p:txBody>
        </p:sp>
        <p:sp>
          <p:nvSpPr>
            <p:cNvPr id="22" name="MH_SubTitle_3"/>
            <p:cNvSpPr txBox="1">
              <a:spLocks noChangeArrowheads="1"/>
            </p:cNvSpPr>
            <p:nvPr>
              <p:custDataLst>
                <p:tags r:id="rId18"/>
              </p:custDataLst>
            </p:nvPr>
          </p:nvSpPr>
          <p:spPr bwMode="auto">
            <a:xfrm>
              <a:off x="4273551" y="3471863"/>
              <a:ext cx="2220913" cy="881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eaLnBrk="1" hangingPunct="1">
                <a:lnSpc>
                  <a:spcPct val="130000"/>
                </a:lnSpc>
              </a:pPr>
              <a:r>
                <a:rPr lang="zh-CN" altLang="en-US" sz="1600">
                  <a:solidFill>
                    <a:schemeClr val="bg1"/>
                  </a:solidFill>
                  <a:latin typeface="华文细黑" panose="02010600040101010101" pitchFamily="2" charset="-122"/>
                  <a:ea typeface="华文细黑" panose="02010600040101010101" pitchFamily="2" charset="-122"/>
                </a:rPr>
                <a:t>点击添加标题文字</a:t>
              </a:r>
              <a:endParaRPr lang="en-US" altLang="zh-CN" sz="1600">
                <a:solidFill>
                  <a:schemeClr val="bg1"/>
                </a:solidFill>
                <a:latin typeface="华文细黑" panose="02010600040101010101" pitchFamily="2" charset="-122"/>
                <a:ea typeface="华文细黑" panose="02010600040101010101" pitchFamily="2" charset="-122"/>
              </a:endParaRPr>
            </a:p>
            <a:p>
              <a:pPr algn="r" eaLnBrk="1" hangingPunct="1">
                <a:lnSpc>
                  <a:spcPct val="130000"/>
                </a:lnSpc>
              </a:pPr>
              <a:r>
                <a:rPr lang="zh-CN" altLang="en-US" sz="1600">
                  <a:solidFill>
                    <a:schemeClr val="bg1"/>
                  </a:solidFill>
                  <a:latin typeface="华文细黑" panose="02010600040101010101" pitchFamily="2" charset="-122"/>
                  <a:ea typeface="华文细黑" panose="02010600040101010101" pitchFamily="2" charset="-122"/>
                </a:rPr>
                <a:t>点击添加标题文字</a:t>
              </a:r>
              <a:endParaRPr lang="en-US" altLang="zh-CN" sz="1600">
                <a:solidFill>
                  <a:schemeClr val="bg1"/>
                </a:solidFill>
                <a:latin typeface="华文细黑" panose="02010600040101010101" pitchFamily="2" charset="-122"/>
                <a:ea typeface="华文细黑" panose="02010600040101010101" pitchFamily="2" charset="-122"/>
              </a:endParaRPr>
            </a:p>
          </p:txBody>
        </p:sp>
        <p:sp>
          <p:nvSpPr>
            <p:cNvPr id="23" name="MH_SubTitle_5"/>
            <p:cNvSpPr txBox="1">
              <a:spLocks noChangeArrowheads="1"/>
            </p:cNvSpPr>
            <p:nvPr>
              <p:custDataLst>
                <p:tags r:id="rId19"/>
              </p:custDataLst>
            </p:nvPr>
          </p:nvSpPr>
          <p:spPr bwMode="auto">
            <a:xfrm>
              <a:off x="4273551" y="4787901"/>
              <a:ext cx="2220913"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eaLnBrk="1" hangingPunct="1">
                <a:lnSpc>
                  <a:spcPct val="130000"/>
                </a:lnSpc>
              </a:pPr>
              <a:r>
                <a:rPr lang="zh-CN" altLang="en-US" sz="1600">
                  <a:solidFill>
                    <a:schemeClr val="bg1"/>
                  </a:solidFill>
                  <a:latin typeface="华文细黑" panose="02010600040101010101" pitchFamily="2" charset="-122"/>
                  <a:ea typeface="华文细黑" panose="02010600040101010101" pitchFamily="2" charset="-122"/>
                </a:rPr>
                <a:t>点击添加标题文字</a:t>
              </a:r>
              <a:endParaRPr lang="en-US" altLang="zh-CN" sz="1600">
                <a:solidFill>
                  <a:schemeClr val="bg1"/>
                </a:solidFill>
                <a:latin typeface="华文细黑" panose="02010600040101010101" pitchFamily="2" charset="-122"/>
                <a:ea typeface="华文细黑" panose="02010600040101010101" pitchFamily="2" charset="-122"/>
              </a:endParaRPr>
            </a:p>
            <a:p>
              <a:pPr algn="r" eaLnBrk="1" hangingPunct="1">
                <a:lnSpc>
                  <a:spcPct val="130000"/>
                </a:lnSpc>
              </a:pPr>
              <a:r>
                <a:rPr lang="zh-CN" altLang="en-US" sz="1600">
                  <a:solidFill>
                    <a:schemeClr val="bg1"/>
                  </a:solidFill>
                  <a:latin typeface="华文细黑" panose="02010600040101010101" pitchFamily="2" charset="-122"/>
                  <a:ea typeface="华文细黑" panose="02010600040101010101" pitchFamily="2" charset="-122"/>
                </a:rPr>
                <a:t>点击添加标题文字</a:t>
              </a:r>
              <a:endParaRPr lang="en-US" altLang="zh-CN" sz="1600">
                <a:solidFill>
                  <a:schemeClr val="bg1"/>
                </a:solidFill>
                <a:latin typeface="华文细黑" panose="02010600040101010101" pitchFamily="2" charset="-122"/>
                <a:ea typeface="华文细黑" panose="02010600040101010101" pitchFamily="2" charset="-122"/>
              </a:endParaRPr>
            </a:p>
          </p:txBody>
        </p:sp>
        <p:sp>
          <p:nvSpPr>
            <p:cNvPr id="24" name="MH_Other_14"/>
            <p:cNvSpPr txBox="1">
              <a:spLocks noChangeArrowheads="1"/>
            </p:cNvSpPr>
            <p:nvPr>
              <p:custDataLst>
                <p:tags r:id="rId20"/>
              </p:custDataLst>
            </p:nvPr>
          </p:nvSpPr>
          <p:spPr bwMode="auto">
            <a:xfrm>
              <a:off x="7777164" y="3579813"/>
              <a:ext cx="877887"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eaLnBrk="1" hangingPunct="1"/>
              <a:r>
                <a:rPr lang="zh-CN" altLang="en-US" sz="2700">
                  <a:solidFill>
                    <a:schemeClr val="bg1"/>
                  </a:solidFill>
                  <a:latin typeface="华文细黑" panose="02010600040101010101" pitchFamily="2" charset="-122"/>
                  <a:ea typeface="华文细黑" panose="02010600040101010101" pitchFamily="2" charset="-122"/>
                </a:rPr>
                <a:t>标题</a:t>
              </a:r>
            </a:p>
          </p:txBody>
        </p:sp>
      </p:grpSp>
      <p:sp>
        <p:nvSpPr>
          <p:cNvPr id="25" name="矩形 24"/>
          <p:cNvSpPr/>
          <p:nvPr/>
        </p:nvSpPr>
        <p:spPr>
          <a:xfrm>
            <a:off x="4570700" y="321260"/>
            <a:ext cx="4339650" cy="646331"/>
          </a:xfrm>
          <a:prstGeom prst="rect">
            <a:avLst/>
          </a:prstGeom>
          <a:noFill/>
        </p:spPr>
        <p:txBody>
          <a:bodyPr wrap="none" lIns="91440" tIns="45720" rIns="91440" bIns="45720">
            <a:spAutoFit/>
          </a:bodyPr>
          <a:lstStyle/>
          <a:p>
            <a:pPr algn="ctr"/>
            <a:r>
              <a:rPr lang="zh-CN" altLang="en-US" sz="3600" b="0" cap="none" spc="0" dirty="0" smtClean="0">
                <a:ln w="0"/>
                <a:solidFill>
                  <a:schemeClr val="bg1"/>
                </a:solidFill>
                <a:effectLst>
                  <a:outerShdw blurRad="38100" dist="19050" dir="2700000" algn="tl" rotWithShape="0">
                    <a:schemeClr val="dk1">
                      <a:alpha val="40000"/>
                    </a:schemeClr>
                  </a:outerShdw>
                </a:effectLst>
                <a:latin typeface="方正舒体" panose="02010601030101010101" pitchFamily="2" charset="-122"/>
                <a:ea typeface="方正舒体" panose="02010601030101010101" pitchFamily="2" charset="-122"/>
              </a:rPr>
              <a:t>请输入替换你的标题</a:t>
            </a:r>
            <a:endParaRPr lang="zh-CN" altLang="en-US" sz="3600" b="0" cap="none" spc="0" dirty="0">
              <a:ln w="0"/>
              <a:solidFill>
                <a:schemeClr val="bg1"/>
              </a:solidFill>
              <a:effectLst>
                <a:outerShdw blurRad="38100" dist="19050" dir="2700000" algn="tl" rotWithShape="0">
                  <a:schemeClr val="dk1">
                    <a:alpha val="40000"/>
                  </a:schemeClr>
                </a:outerShdw>
              </a:effectLst>
              <a:latin typeface="方正舒体" panose="02010601030101010101" pitchFamily="2" charset="-122"/>
              <a:ea typeface="方正舒体" panose="02010601030101010101" pitchFamily="2" charset="-122"/>
            </a:endParaRPr>
          </a:p>
        </p:txBody>
      </p:sp>
      <p:sp>
        <p:nvSpPr>
          <p:cNvPr id="26" name="KSO_Shape"/>
          <p:cNvSpPr>
            <a:spLocks/>
          </p:cNvSpPr>
          <p:nvPr/>
        </p:nvSpPr>
        <p:spPr bwMode="auto">
          <a:xfrm>
            <a:off x="1139616" y="2102983"/>
            <a:ext cx="2846806" cy="3618821"/>
          </a:xfrm>
          <a:custGeom>
            <a:avLst/>
            <a:gdLst>
              <a:gd name="T0" fmla="*/ 0 w 3515"/>
              <a:gd name="T1" fmla="*/ 811317907 h 4473"/>
              <a:gd name="T2" fmla="*/ 0 w 3515"/>
              <a:gd name="T3" fmla="*/ 0 h 4473"/>
              <a:gd name="T4" fmla="*/ 174115150 w 3515"/>
              <a:gd name="T5" fmla="*/ 0 h 4473"/>
              <a:gd name="T6" fmla="*/ 174115150 w 3515"/>
              <a:gd name="T7" fmla="*/ 811317907 h 4473"/>
              <a:gd name="T8" fmla="*/ 0 w 3515"/>
              <a:gd name="T9" fmla="*/ 811317907 h 4473"/>
              <a:gd name="T10" fmla="*/ 406390050 w 3515"/>
              <a:gd name="T11" fmla="*/ 347707857 h 4473"/>
              <a:gd name="T12" fmla="*/ 406390050 w 3515"/>
              <a:gd name="T13" fmla="*/ 811317907 h 4473"/>
              <a:gd name="T14" fmla="*/ 232274899 w 3515"/>
              <a:gd name="T15" fmla="*/ 811317907 h 4473"/>
              <a:gd name="T16" fmla="*/ 232274899 w 3515"/>
              <a:gd name="T17" fmla="*/ 289847049 h 4473"/>
              <a:gd name="T18" fmla="*/ 522527499 w 3515"/>
              <a:gd name="T19" fmla="*/ 0 h 4473"/>
              <a:gd name="T20" fmla="*/ 638846572 w 3515"/>
              <a:gd name="T21" fmla="*/ 0 h 4473"/>
              <a:gd name="T22" fmla="*/ 638846572 w 3515"/>
              <a:gd name="T23" fmla="*/ 116084048 h 4473"/>
              <a:gd name="T24" fmla="*/ 406390050 w 3515"/>
              <a:gd name="T25" fmla="*/ 347707857 h 447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515" h="4473">
                <a:moveTo>
                  <a:pt x="0" y="4473"/>
                </a:moveTo>
                <a:lnTo>
                  <a:pt x="0" y="0"/>
                </a:lnTo>
                <a:lnTo>
                  <a:pt x="958" y="0"/>
                </a:lnTo>
                <a:lnTo>
                  <a:pt x="958" y="4473"/>
                </a:lnTo>
                <a:lnTo>
                  <a:pt x="0" y="4473"/>
                </a:lnTo>
                <a:close/>
                <a:moveTo>
                  <a:pt x="2236" y="1917"/>
                </a:moveTo>
                <a:lnTo>
                  <a:pt x="2236" y="4473"/>
                </a:lnTo>
                <a:lnTo>
                  <a:pt x="1278" y="4473"/>
                </a:lnTo>
                <a:lnTo>
                  <a:pt x="1278" y="1598"/>
                </a:lnTo>
                <a:lnTo>
                  <a:pt x="2875" y="0"/>
                </a:lnTo>
                <a:lnTo>
                  <a:pt x="3515" y="0"/>
                </a:lnTo>
                <a:lnTo>
                  <a:pt x="3515" y="640"/>
                </a:lnTo>
                <a:lnTo>
                  <a:pt x="2236" y="1917"/>
                </a:lnTo>
                <a:close/>
              </a:path>
            </a:pathLst>
          </a:custGeom>
          <a:noFill/>
          <a:ln>
            <a:solidFill>
              <a:schemeClr val="bg1"/>
            </a:solid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nvGrpSpPr>
          <p:cNvPr id="27" name="组合 26"/>
          <p:cNvGrpSpPr/>
          <p:nvPr/>
        </p:nvGrpSpPr>
        <p:grpSpPr>
          <a:xfrm>
            <a:off x="9075967" y="321260"/>
            <a:ext cx="921880" cy="863600"/>
            <a:chOff x="2349500" y="762000"/>
            <a:chExt cx="2209801" cy="2070101"/>
          </a:xfrm>
        </p:grpSpPr>
        <p:sp>
          <p:nvSpPr>
            <p:cNvPr id="28" name="任意多边形 27"/>
            <p:cNvSpPr/>
            <p:nvPr/>
          </p:nvSpPr>
          <p:spPr>
            <a:xfrm>
              <a:off x="2565400" y="762000"/>
              <a:ext cx="1993901" cy="317501"/>
            </a:xfrm>
            <a:custGeom>
              <a:avLst/>
              <a:gdLst/>
              <a:ahLst/>
              <a:cxnLst/>
              <a:rect l="0" t="0" r="0" b="0"/>
              <a:pathLst>
                <a:path w="1993901" h="317501">
                  <a:moveTo>
                    <a:pt x="800100" y="317500"/>
                  </a:moveTo>
                  <a:lnTo>
                    <a:pt x="1993900" y="304800"/>
                  </a:lnTo>
                  <a:lnTo>
                    <a:pt x="1993900" y="3048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a:off x="2349500" y="762000"/>
              <a:ext cx="1016001" cy="1155701"/>
            </a:xfrm>
            <a:custGeom>
              <a:avLst/>
              <a:gdLst/>
              <a:ahLst/>
              <a:cxnLst/>
              <a:rect l="0" t="0" r="0" b="0"/>
              <a:pathLst>
                <a:path w="1016001" h="1155701">
                  <a:moveTo>
                    <a:pt x="0" y="1155700"/>
                  </a:moveTo>
                  <a:lnTo>
                    <a:pt x="1016000" y="317500"/>
                  </a:lnTo>
                  <a:lnTo>
                    <a:pt x="1016000" y="317500"/>
                  </a:lnTo>
                  <a:lnTo>
                    <a:pt x="2159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3365500" y="1066800"/>
              <a:ext cx="1193801" cy="698501"/>
            </a:xfrm>
            <a:custGeom>
              <a:avLst/>
              <a:gdLst/>
              <a:ahLst/>
              <a:cxnLst/>
              <a:rect l="0" t="0" r="0" b="0"/>
              <a:pathLst>
                <a:path w="1193801" h="698501">
                  <a:moveTo>
                    <a:pt x="1193800" y="0"/>
                  </a:moveTo>
                  <a:lnTo>
                    <a:pt x="0" y="12700"/>
                  </a:lnTo>
                  <a:lnTo>
                    <a:pt x="0" y="12700"/>
                  </a:lnTo>
                  <a:lnTo>
                    <a:pt x="508000" y="6985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a:off x="3873500" y="1066800"/>
              <a:ext cx="685801" cy="876301"/>
            </a:xfrm>
            <a:custGeom>
              <a:avLst/>
              <a:gdLst/>
              <a:ahLst/>
              <a:cxnLst/>
              <a:rect l="0" t="0" r="0" b="0"/>
              <a:pathLst>
                <a:path w="685801" h="876301">
                  <a:moveTo>
                    <a:pt x="609600" y="876300"/>
                  </a:moveTo>
                  <a:lnTo>
                    <a:pt x="685800" y="0"/>
                  </a:lnTo>
                  <a:lnTo>
                    <a:pt x="685800" y="0"/>
                  </a:lnTo>
                  <a:lnTo>
                    <a:pt x="0" y="6985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3873500" y="1765300"/>
              <a:ext cx="609601" cy="838201"/>
            </a:xfrm>
            <a:custGeom>
              <a:avLst/>
              <a:gdLst/>
              <a:ahLst/>
              <a:cxnLst/>
              <a:rect l="0" t="0" r="0" b="0"/>
              <a:pathLst>
                <a:path w="609601" h="838201">
                  <a:moveTo>
                    <a:pt x="482600" y="838200"/>
                  </a:moveTo>
                  <a:lnTo>
                    <a:pt x="609600" y="177800"/>
                  </a:lnTo>
                  <a:lnTo>
                    <a:pt x="609600" y="1778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32"/>
            <p:cNvSpPr/>
            <p:nvPr/>
          </p:nvSpPr>
          <p:spPr>
            <a:xfrm>
              <a:off x="2870200" y="1765300"/>
              <a:ext cx="1485901" cy="1066801"/>
            </a:xfrm>
            <a:custGeom>
              <a:avLst/>
              <a:gdLst/>
              <a:ahLst/>
              <a:cxnLst/>
              <a:rect l="0" t="0" r="0" b="0"/>
              <a:pathLst>
                <a:path w="1485901" h="1066801">
                  <a:moveTo>
                    <a:pt x="0" y="1066800"/>
                  </a:moveTo>
                  <a:lnTo>
                    <a:pt x="1485900" y="838200"/>
                  </a:lnTo>
                  <a:lnTo>
                    <a:pt x="1485900" y="838200"/>
                  </a:lnTo>
                  <a:lnTo>
                    <a:pt x="10033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2349500" y="1079500"/>
              <a:ext cx="1524001" cy="838201"/>
            </a:xfrm>
            <a:custGeom>
              <a:avLst/>
              <a:gdLst/>
              <a:ahLst/>
              <a:cxnLst/>
              <a:rect l="0" t="0" r="0" b="0"/>
              <a:pathLst>
                <a:path w="1524001" h="838201">
                  <a:moveTo>
                    <a:pt x="1016000" y="0"/>
                  </a:moveTo>
                  <a:lnTo>
                    <a:pt x="0" y="838200"/>
                  </a:lnTo>
                  <a:lnTo>
                    <a:pt x="0" y="838200"/>
                  </a:lnTo>
                  <a:lnTo>
                    <a:pt x="1524000" y="6858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34"/>
            <p:cNvSpPr/>
            <p:nvPr/>
          </p:nvSpPr>
          <p:spPr>
            <a:xfrm>
              <a:off x="2349500" y="1765300"/>
              <a:ext cx="1524001" cy="1066801"/>
            </a:xfrm>
            <a:custGeom>
              <a:avLst/>
              <a:gdLst/>
              <a:ahLst/>
              <a:cxnLst/>
              <a:rect l="0" t="0" r="0" b="0"/>
              <a:pathLst>
                <a:path w="1524001" h="1066801">
                  <a:moveTo>
                    <a:pt x="0" y="152400"/>
                  </a:moveTo>
                  <a:lnTo>
                    <a:pt x="520700" y="1066800"/>
                  </a:lnTo>
                  <a:lnTo>
                    <a:pt x="520700" y="1066800"/>
                  </a:lnTo>
                  <a:lnTo>
                    <a:pt x="15240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87621646"/>
      </p:ext>
    </p:extLst>
  </p:cSld>
  <p:clrMapOvr>
    <a:masterClrMapping/>
  </p:clrMapOvr>
  <mc:AlternateContent xmlns:mc="http://schemas.openxmlformats.org/markup-compatibility/2006" xmlns:p14="http://schemas.microsoft.com/office/powerpoint/2010/main">
    <mc:Choice Requires="p14">
      <p:transition spd="slow" p14:dur="1299">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par>
                                <p:cTn id="10" presetID="39" presetClass="entr" presetSubtype="0" accel="100000" fill="hold" grpId="0" nodeType="withEffect">
                                  <p:stCondLst>
                                    <p:cond delay="400"/>
                                  </p:stCondLst>
                                  <p:childTnLst>
                                    <p:set>
                                      <p:cBhvr>
                                        <p:cTn id="11" dur="1" fill="hold">
                                          <p:stCondLst>
                                            <p:cond delay="0"/>
                                          </p:stCondLst>
                                        </p:cTn>
                                        <p:tgtEl>
                                          <p:spTgt spid="25"/>
                                        </p:tgtEl>
                                        <p:attrNameLst>
                                          <p:attrName>style.visibility</p:attrName>
                                        </p:attrNameLst>
                                      </p:cBhvr>
                                      <p:to>
                                        <p:strVal val="visible"/>
                                      </p:to>
                                    </p:set>
                                    <p:anim calcmode="lin" valueType="num">
                                      <p:cBhvr>
                                        <p:cTn id="12" dur="500" fill="hold"/>
                                        <p:tgtEl>
                                          <p:spTgt spid="25"/>
                                        </p:tgtEl>
                                        <p:attrNameLst>
                                          <p:attrName>ppt_h</p:attrName>
                                        </p:attrNameLst>
                                      </p:cBhvr>
                                      <p:tavLst>
                                        <p:tav tm="0">
                                          <p:val>
                                            <p:strVal val="#ppt_h/20"/>
                                          </p:val>
                                        </p:tav>
                                        <p:tav tm="50000">
                                          <p:val>
                                            <p:strVal val="#ppt_h/20"/>
                                          </p:val>
                                        </p:tav>
                                        <p:tav tm="100000">
                                          <p:val>
                                            <p:strVal val="#ppt_h"/>
                                          </p:val>
                                        </p:tav>
                                      </p:tavLst>
                                    </p:anim>
                                    <p:anim calcmode="lin" valueType="num">
                                      <p:cBhvr>
                                        <p:cTn id="13" dur="500" fill="hold"/>
                                        <p:tgtEl>
                                          <p:spTgt spid="25"/>
                                        </p:tgtEl>
                                        <p:attrNameLst>
                                          <p:attrName>ppt_w</p:attrName>
                                        </p:attrNameLst>
                                      </p:cBhvr>
                                      <p:tavLst>
                                        <p:tav tm="0">
                                          <p:val>
                                            <p:strVal val="#ppt_w+.3"/>
                                          </p:val>
                                        </p:tav>
                                        <p:tav tm="50000">
                                          <p:val>
                                            <p:strVal val="#ppt_w+.3"/>
                                          </p:val>
                                        </p:tav>
                                        <p:tav tm="100000">
                                          <p:val>
                                            <p:strVal val="#ppt_w"/>
                                          </p:val>
                                        </p:tav>
                                      </p:tavLst>
                                    </p:anim>
                                    <p:anim calcmode="lin" valueType="num">
                                      <p:cBhvr>
                                        <p:cTn id="14" dur="500" fill="hold"/>
                                        <p:tgtEl>
                                          <p:spTgt spid="25"/>
                                        </p:tgtEl>
                                        <p:attrNameLst>
                                          <p:attrName>ppt_x</p:attrName>
                                        </p:attrNameLst>
                                      </p:cBhvr>
                                      <p:tavLst>
                                        <p:tav tm="0">
                                          <p:val>
                                            <p:strVal val="#ppt_x-.3"/>
                                          </p:val>
                                        </p:tav>
                                        <p:tav tm="50000">
                                          <p:val>
                                            <p:strVal val="#ppt_x"/>
                                          </p:val>
                                        </p:tav>
                                        <p:tav tm="100000">
                                          <p:val>
                                            <p:strVal val="#ppt_x"/>
                                          </p:val>
                                        </p:tav>
                                      </p:tavLst>
                                    </p:anim>
                                    <p:anim calcmode="lin" valueType="num">
                                      <p:cBhvr>
                                        <p:cTn id="15" dur="500" fill="hold"/>
                                        <p:tgtEl>
                                          <p:spTgt spid="25"/>
                                        </p:tgtEl>
                                        <p:attrNameLst>
                                          <p:attrName>ppt_y</p:attrName>
                                        </p:attrNameLst>
                                      </p:cBhvr>
                                      <p:tavLst>
                                        <p:tav tm="0">
                                          <p:val>
                                            <p:strVal val="#ppt_y"/>
                                          </p:val>
                                        </p:tav>
                                        <p:tav tm="100000">
                                          <p:val>
                                            <p:strVal val="#ppt_y"/>
                                          </p:val>
                                        </p:tav>
                                      </p:tavLst>
                                    </p:anim>
                                  </p:childTnLst>
                                </p:cTn>
                              </p:par>
                            </p:childTnLst>
                          </p:cTn>
                        </p:par>
                        <p:par>
                          <p:cTn id="16" fill="hold">
                            <p:stCondLst>
                              <p:cond delay="900"/>
                            </p:stCondLst>
                            <p:childTnLst>
                              <p:par>
                                <p:cTn id="17" presetID="22" presetClass="entr" presetSubtype="4" fill="hold" grpId="0"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down)">
                                      <p:cBhvr>
                                        <p:cTn id="19" dur="500"/>
                                        <p:tgtEl>
                                          <p:spTgt spid="26"/>
                                        </p:tgtEl>
                                      </p:cBhvr>
                                    </p:animEffect>
                                  </p:childTnLst>
                                </p:cTn>
                              </p:par>
                            </p:childTnLst>
                          </p:cTn>
                        </p:par>
                      </p:childTnLst>
                    </p:cTn>
                  </p:par>
                  <p:par>
                    <p:cTn id="20" fill="hold">
                      <p:stCondLst>
                        <p:cond delay="indefinite"/>
                      </p:stCondLst>
                      <p:childTnLst>
                        <p:par>
                          <p:cTn id="21" fill="hold">
                            <p:stCondLst>
                              <p:cond delay="0"/>
                            </p:stCondLst>
                            <p:childTnLst>
                              <p:par>
                                <p:cTn id="22" presetID="31" presetClass="entr" presetSubtype="0"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p:cTn id="24" dur="1000" fill="hold"/>
                                        <p:tgtEl>
                                          <p:spTgt spid="2"/>
                                        </p:tgtEl>
                                        <p:attrNameLst>
                                          <p:attrName>ppt_w</p:attrName>
                                        </p:attrNameLst>
                                      </p:cBhvr>
                                      <p:tavLst>
                                        <p:tav tm="0">
                                          <p:val>
                                            <p:fltVal val="0"/>
                                          </p:val>
                                        </p:tav>
                                        <p:tav tm="100000">
                                          <p:val>
                                            <p:strVal val="#ppt_w"/>
                                          </p:val>
                                        </p:tav>
                                      </p:tavLst>
                                    </p:anim>
                                    <p:anim calcmode="lin" valueType="num">
                                      <p:cBhvr>
                                        <p:cTn id="25" dur="1000" fill="hold"/>
                                        <p:tgtEl>
                                          <p:spTgt spid="2"/>
                                        </p:tgtEl>
                                        <p:attrNameLst>
                                          <p:attrName>ppt_h</p:attrName>
                                        </p:attrNameLst>
                                      </p:cBhvr>
                                      <p:tavLst>
                                        <p:tav tm="0">
                                          <p:val>
                                            <p:fltVal val="0"/>
                                          </p:val>
                                        </p:tav>
                                        <p:tav tm="100000">
                                          <p:val>
                                            <p:strVal val="#ppt_h"/>
                                          </p:val>
                                        </p:tav>
                                      </p:tavLst>
                                    </p:anim>
                                    <p:anim calcmode="lin" valueType="num">
                                      <p:cBhvr>
                                        <p:cTn id="26" dur="1000" fill="hold"/>
                                        <p:tgtEl>
                                          <p:spTgt spid="2"/>
                                        </p:tgtEl>
                                        <p:attrNameLst>
                                          <p:attrName>style.rotation</p:attrName>
                                        </p:attrNameLst>
                                      </p:cBhvr>
                                      <p:tavLst>
                                        <p:tav tm="0">
                                          <p:val>
                                            <p:fltVal val="90"/>
                                          </p:val>
                                        </p:tav>
                                        <p:tav tm="100000">
                                          <p:val>
                                            <p:fltVal val="0"/>
                                          </p:val>
                                        </p:tav>
                                      </p:tavLst>
                                    </p:anim>
                                    <p:animEffect transition="in" filter="fade">
                                      <p:cBhvr>
                                        <p:cTn id="2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7755128" y="2045143"/>
            <a:ext cx="2910589" cy="2910589"/>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spc="100" dirty="0">
                <a:solidFill>
                  <a:schemeClr val="bg1"/>
                </a:solidFill>
                <a:latin typeface="幼圆" panose="02010509060101010101" pitchFamily="49" charset="-122"/>
                <a:ea typeface="幼圆" panose="02010509060101010101" pitchFamily="49" charset="-122"/>
              </a:rPr>
              <a:t>请替换</a:t>
            </a:r>
            <a:r>
              <a:rPr lang="zh-CN" altLang="en-US" sz="2000" spc="100" dirty="0" smtClean="0">
                <a:solidFill>
                  <a:schemeClr val="bg1"/>
                </a:solidFill>
                <a:latin typeface="幼圆" panose="02010509060101010101" pitchFamily="49" charset="-122"/>
                <a:ea typeface="幼圆" panose="02010509060101010101" pitchFamily="49" charset="-122"/>
              </a:rPr>
              <a:t>标题</a:t>
            </a:r>
            <a:endParaRPr lang="en-US" altLang="zh-CN" sz="2000" spc="100" dirty="0" smtClean="0">
              <a:solidFill>
                <a:schemeClr val="bg1"/>
              </a:solidFill>
              <a:latin typeface="幼圆" panose="02010509060101010101" pitchFamily="49" charset="-122"/>
              <a:ea typeface="幼圆" panose="02010509060101010101" pitchFamily="49" charset="-122"/>
            </a:endParaRPr>
          </a:p>
          <a:p>
            <a:pPr algn="ctr"/>
            <a:endParaRPr lang="en-US" altLang="zh-CN" sz="2000" spc="100" dirty="0" smtClean="0">
              <a:solidFill>
                <a:schemeClr val="bg1"/>
              </a:solidFill>
              <a:latin typeface="幼圆" panose="02010509060101010101" pitchFamily="49" charset="-122"/>
              <a:ea typeface="幼圆" panose="02010509060101010101" pitchFamily="49" charset="-122"/>
            </a:endParaRPr>
          </a:p>
          <a:p>
            <a:pPr algn="ctr"/>
            <a:r>
              <a:rPr lang="zh-CN" altLang="en-US" spc="100" dirty="0">
                <a:solidFill>
                  <a:schemeClr val="bg1"/>
                </a:solidFill>
                <a:latin typeface="幼圆" panose="02010509060101010101" pitchFamily="49" charset="-122"/>
                <a:ea typeface="幼圆" panose="02010509060101010101" pitchFamily="49" charset="-122"/>
              </a:rPr>
              <a:t>请替换您的文字，内容简洁明了即</a:t>
            </a:r>
            <a:r>
              <a:rPr lang="zh-CN" altLang="en-US" spc="100" dirty="0" smtClean="0">
                <a:solidFill>
                  <a:schemeClr val="bg1"/>
                </a:solidFill>
                <a:latin typeface="幼圆" panose="02010509060101010101" pitchFamily="49" charset="-122"/>
                <a:ea typeface="幼圆" panose="02010509060101010101" pitchFamily="49" charset="-122"/>
              </a:rPr>
              <a:t>可</a:t>
            </a:r>
            <a:endParaRPr lang="zh-CN" altLang="en-US" spc="100" dirty="0">
              <a:solidFill>
                <a:schemeClr val="bg1"/>
              </a:solidFill>
              <a:latin typeface="幼圆" panose="02010509060101010101" pitchFamily="49" charset="-122"/>
              <a:ea typeface="幼圆" panose="02010509060101010101" pitchFamily="49" charset="-122"/>
            </a:endParaRPr>
          </a:p>
        </p:txBody>
      </p:sp>
      <p:grpSp>
        <p:nvGrpSpPr>
          <p:cNvPr id="3" name="组合 2"/>
          <p:cNvGrpSpPr/>
          <p:nvPr/>
        </p:nvGrpSpPr>
        <p:grpSpPr>
          <a:xfrm>
            <a:off x="4033458" y="2309031"/>
            <a:ext cx="1982640" cy="2244645"/>
            <a:chOff x="2336425" y="2066728"/>
            <a:chExt cx="2739890" cy="3177319"/>
          </a:xfrm>
          <a:noFill/>
        </p:grpSpPr>
        <p:sp>
          <p:nvSpPr>
            <p:cNvPr id="4" name="椭圆 3"/>
            <p:cNvSpPr/>
            <p:nvPr/>
          </p:nvSpPr>
          <p:spPr>
            <a:xfrm>
              <a:off x="3435146" y="2176461"/>
              <a:ext cx="504825" cy="504825"/>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2974253" y="2284198"/>
              <a:ext cx="333375" cy="333375"/>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3914007" y="2066728"/>
              <a:ext cx="333375" cy="333375"/>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4159554" y="2359987"/>
              <a:ext cx="257586" cy="257586"/>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4379470" y="2525014"/>
              <a:ext cx="166463" cy="166463"/>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4662111" y="2796560"/>
              <a:ext cx="247425" cy="247425"/>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4828890" y="3204840"/>
              <a:ext cx="247425" cy="247425"/>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3348400" y="4552525"/>
              <a:ext cx="691522" cy="691522"/>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4255757" y="4552021"/>
              <a:ext cx="247425" cy="247425"/>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4512528" y="4171547"/>
              <a:ext cx="325708" cy="325708"/>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4146850" y="4843494"/>
              <a:ext cx="120664" cy="120664"/>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2976039" y="4702113"/>
              <a:ext cx="429156" cy="429156"/>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2869760" y="4543499"/>
              <a:ext cx="321293" cy="321293"/>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2653513" y="4220161"/>
              <a:ext cx="231023" cy="231023"/>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2336425" y="3805643"/>
              <a:ext cx="395416" cy="395416"/>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2429923" y="3607379"/>
              <a:ext cx="149060" cy="149060"/>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3972537" y="4848253"/>
              <a:ext cx="216313" cy="216313"/>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燕尾形 20"/>
          <p:cNvSpPr/>
          <p:nvPr/>
        </p:nvSpPr>
        <p:spPr>
          <a:xfrm>
            <a:off x="6016098" y="2211979"/>
            <a:ext cx="914910" cy="2595373"/>
          </a:xfrm>
          <a:prstGeom prst="chevron">
            <a:avLst>
              <a:gd name="adj" fmla="val 66657"/>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燕尾形 21"/>
          <p:cNvSpPr/>
          <p:nvPr/>
        </p:nvSpPr>
        <p:spPr>
          <a:xfrm>
            <a:off x="6675023" y="2211979"/>
            <a:ext cx="914910" cy="2595373"/>
          </a:xfrm>
          <a:prstGeom prst="chevron">
            <a:avLst>
              <a:gd name="adj" fmla="val 66657"/>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文本框 22"/>
          <p:cNvSpPr txBox="1"/>
          <p:nvPr/>
        </p:nvSpPr>
        <p:spPr>
          <a:xfrm>
            <a:off x="4208978" y="3194531"/>
            <a:ext cx="1872208" cy="461665"/>
          </a:xfrm>
          <a:prstGeom prst="rect">
            <a:avLst/>
          </a:prstGeom>
          <a:noFill/>
          <a:ln>
            <a:noFill/>
          </a:ln>
        </p:spPr>
        <p:txBody>
          <a:bodyPr wrap="square" rtlCol="0">
            <a:spAutoFit/>
          </a:bodyPr>
          <a:lstStyle/>
          <a:p>
            <a:r>
              <a:rPr lang="zh-CN" altLang="en-US" sz="2400" spc="100" dirty="0" smtClean="0">
                <a:solidFill>
                  <a:schemeClr val="bg1"/>
                </a:solidFill>
                <a:latin typeface="幼圆" panose="02010509060101010101" pitchFamily="49" charset="-122"/>
                <a:ea typeface="幼圆" panose="02010509060101010101" pitchFamily="49" charset="-122"/>
              </a:rPr>
              <a:t>请替换标题</a:t>
            </a:r>
            <a:endParaRPr lang="zh-CN" altLang="en-US" sz="2400" spc="100" dirty="0">
              <a:solidFill>
                <a:schemeClr val="bg1"/>
              </a:solidFill>
              <a:latin typeface="幼圆" panose="02010509060101010101" pitchFamily="49" charset="-122"/>
              <a:ea typeface="幼圆" panose="02010509060101010101" pitchFamily="49" charset="-122"/>
            </a:endParaRPr>
          </a:p>
        </p:txBody>
      </p:sp>
      <p:sp>
        <p:nvSpPr>
          <p:cNvPr id="24" name="椭圆 23"/>
          <p:cNvSpPr/>
          <p:nvPr/>
        </p:nvSpPr>
        <p:spPr>
          <a:xfrm>
            <a:off x="1682666" y="2421275"/>
            <a:ext cx="153634" cy="153634"/>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1871960" y="2114567"/>
            <a:ext cx="2364887" cy="646331"/>
          </a:xfrm>
          <a:prstGeom prst="rect">
            <a:avLst/>
          </a:prstGeom>
          <a:noFill/>
          <a:ln>
            <a:noFill/>
          </a:ln>
        </p:spPr>
        <p:txBody>
          <a:bodyPr wrap="square" rtlCol="0">
            <a:spAutoFit/>
          </a:bodyPr>
          <a:lstStyle/>
          <a:p>
            <a:r>
              <a:rPr lang="zh-CN" altLang="en-US" spc="100" dirty="0" smtClean="0">
                <a:solidFill>
                  <a:schemeClr val="bg1"/>
                </a:solidFill>
                <a:latin typeface="幼圆" panose="02010509060101010101" pitchFamily="49" charset="-122"/>
                <a:ea typeface="幼圆" panose="02010509060101010101" pitchFamily="49" charset="-122"/>
              </a:rPr>
              <a:t>请替换您的文字，内容简洁明了即可</a:t>
            </a:r>
            <a:endParaRPr lang="zh-CN" altLang="en-US" spc="100" dirty="0">
              <a:solidFill>
                <a:schemeClr val="bg1"/>
              </a:solidFill>
              <a:latin typeface="幼圆" panose="02010509060101010101" pitchFamily="49" charset="-122"/>
              <a:ea typeface="幼圆" panose="02010509060101010101" pitchFamily="49" charset="-122"/>
            </a:endParaRPr>
          </a:p>
        </p:txBody>
      </p:sp>
      <p:sp>
        <p:nvSpPr>
          <p:cNvPr id="26" name="椭圆 25"/>
          <p:cNvSpPr/>
          <p:nvPr/>
        </p:nvSpPr>
        <p:spPr>
          <a:xfrm>
            <a:off x="1682666" y="3518692"/>
            <a:ext cx="153634" cy="153634"/>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1871960" y="3211984"/>
            <a:ext cx="2364887" cy="646331"/>
          </a:xfrm>
          <a:prstGeom prst="rect">
            <a:avLst/>
          </a:prstGeom>
          <a:noFill/>
          <a:ln>
            <a:noFill/>
          </a:ln>
        </p:spPr>
        <p:txBody>
          <a:bodyPr wrap="square" rtlCol="0">
            <a:spAutoFit/>
          </a:bodyPr>
          <a:lstStyle/>
          <a:p>
            <a:r>
              <a:rPr lang="zh-CN" altLang="en-US" spc="100" dirty="0" smtClean="0">
                <a:solidFill>
                  <a:schemeClr val="bg1"/>
                </a:solidFill>
                <a:latin typeface="幼圆" panose="02010509060101010101" pitchFamily="49" charset="-122"/>
                <a:ea typeface="幼圆" panose="02010509060101010101" pitchFamily="49" charset="-122"/>
              </a:rPr>
              <a:t>请替换您的文字，内容简洁明了即可</a:t>
            </a:r>
            <a:endParaRPr lang="zh-CN" altLang="en-US" spc="100" dirty="0">
              <a:solidFill>
                <a:schemeClr val="bg1"/>
              </a:solidFill>
              <a:latin typeface="幼圆" panose="02010509060101010101" pitchFamily="49" charset="-122"/>
              <a:ea typeface="幼圆" panose="02010509060101010101" pitchFamily="49" charset="-122"/>
            </a:endParaRPr>
          </a:p>
        </p:txBody>
      </p:sp>
      <p:sp>
        <p:nvSpPr>
          <p:cNvPr id="28" name="椭圆 27"/>
          <p:cNvSpPr/>
          <p:nvPr/>
        </p:nvSpPr>
        <p:spPr>
          <a:xfrm>
            <a:off x="1682666" y="4616109"/>
            <a:ext cx="153634" cy="153634"/>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1871960" y="4309401"/>
            <a:ext cx="2364887" cy="646331"/>
          </a:xfrm>
          <a:prstGeom prst="rect">
            <a:avLst/>
          </a:prstGeom>
          <a:noFill/>
          <a:ln>
            <a:noFill/>
          </a:ln>
        </p:spPr>
        <p:txBody>
          <a:bodyPr wrap="square" rtlCol="0">
            <a:spAutoFit/>
          </a:bodyPr>
          <a:lstStyle/>
          <a:p>
            <a:r>
              <a:rPr lang="zh-CN" altLang="en-US" spc="100" dirty="0" smtClean="0">
                <a:solidFill>
                  <a:schemeClr val="bg1"/>
                </a:solidFill>
                <a:latin typeface="幼圆" panose="02010509060101010101" pitchFamily="49" charset="-122"/>
                <a:ea typeface="幼圆" panose="02010509060101010101" pitchFamily="49" charset="-122"/>
              </a:rPr>
              <a:t>请替换您的文字，内容简洁明了即可</a:t>
            </a:r>
            <a:endParaRPr lang="zh-CN" altLang="en-US" spc="100" dirty="0">
              <a:solidFill>
                <a:schemeClr val="bg1"/>
              </a:solidFill>
              <a:latin typeface="幼圆" panose="02010509060101010101" pitchFamily="49" charset="-122"/>
              <a:ea typeface="幼圆" panose="02010509060101010101" pitchFamily="49" charset="-122"/>
            </a:endParaRPr>
          </a:p>
        </p:txBody>
      </p:sp>
      <p:sp>
        <p:nvSpPr>
          <p:cNvPr id="30" name="矩形 29"/>
          <p:cNvSpPr/>
          <p:nvPr/>
        </p:nvSpPr>
        <p:spPr>
          <a:xfrm>
            <a:off x="1769814" y="503445"/>
            <a:ext cx="4339650" cy="646331"/>
          </a:xfrm>
          <a:prstGeom prst="rect">
            <a:avLst/>
          </a:prstGeom>
          <a:noFill/>
        </p:spPr>
        <p:txBody>
          <a:bodyPr wrap="none" lIns="91440" tIns="45720" rIns="91440" bIns="45720">
            <a:spAutoFit/>
          </a:bodyPr>
          <a:lstStyle/>
          <a:p>
            <a:pPr algn="ctr"/>
            <a:r>
              <a:rPr lang="zh-CN" altLang="en-US" sz="3600" b="0" cap="none" spc="0" dirty="0" smtClean="0">
                <a:ln w="0"/>
                <a:solidFill>
                  <a:schemeClr val="bg1"/>
                </a:solidFill>
                <a:effectLst>
                  <a:outerShdw blurRad="38100" dist="19050" dir="2700000" algn="tl" rotWithShape="0">
                    <a:schemeClr val="dk1">
                      <a:alpha val="40000"/>
                    </a:schemeClr>
                  </a:outerShdw>
                </a:effectLst>
                <a:latin typeface="方正舒体" panose="02010601030101010101" pitchFamily="2" charset="-122"/>
                <a:ea typeface="方正舒体" panose="02010601030101010101" pitchFamily="2" charset="-122"/>
              </a:rPr>
              <a:t>请输入替换你的标题</a:t>
            </a:r>
            <a:endParaRPr lang="zh-CN" altLang="en-US" sz="3600" b="0" cap="none" spc="0" dirty="0">
              <a:ln w="0"/>
              <a:solidFill>
                <a:schemeClr val="bg1"/>
              </a:solidFill>
              <a:effectLst>
                <a:outerShdw blurRad="38100" dist="19050" dir="2700000" algn="tl" rotWithShape="0">
                  <a:schemeClr val="dk1">
                    <a:alpha val="40000"/>
                  </a:schemeClr>
                </a:outerShdw>
              </a:effectLst>
              <a:latin typeface="方正舒体" panose="02010601030101010101" pitchFamily="2" charset="-122"/>
              <a:ea typeface="方正舒体" panose="02010601030101010101" pitchFamily="2" charset="-122"/>
            </a:endParaRPr>
          </a:p>
        </p:txBody>
      </p:sp>
      <p:grpSp>
        <p:nvGrpSpPr>
          <p:cNvPr id="31" name="组合 30"/>
          <p:cNvGrpSpPr/>
          <p:nvPr/>
        </p:nvGrpSpPr>
        <p:grpSpPr>
          <a:xfrm>
            <a:off x="364091" y="123749"/>
            <a:ext cx="1472209" cy="1054292"/>
            <a:chOff x="1879600" y="965200"/>
            <a:chExt cx="1968501" cy="1409701"/>
          </a:xfrm>
        </p:grpSpPr>
        <p:sp>
          <p:nvSpPr>
            <p:cNvPr id="32" name="任意多边形 31"/>
            <p:cNvSpPr/>
            <p:nvPr/>
          </p:nvSpPr>
          <p:spPr>
            <a:xfrm>
              <a:off x="2489200" y="965200"/>
              <a:ext cx="1257301" cy="647701"/>
            </a:xfrm>
            <a:custGeom>
              <a:avLst/>
              <a:gdLst/>
              <a:ahLst/>
              <a:cxnLst/>
              <a:rect l="0" t="0" r="0" b="0"/>
              <a:pathLst>
                <a:path w="1257301" h="647701">
                  <a:moveTo>
                    <a:pt x="1257300" y="0"/>
                  </a:moveTo>
                  <a:lnTo>
                    <a:pt x="0" y="241300"/>
                  </a:lnTo>
                  <a:lnTo>
                    <a:pt x="0" y="241300"/>
                  </a:lnTo>
                  <a:lnTo>
                    <a:pt x="635000" y="647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32"/>
            <p:cNvSpPr/>
            <p:nvPr/>
          </p:nvSpPr>
          <p:spPr>
            <a:xfrm>
              <a:off x="3124200" y="965200"/>
              <a:ext cx="723901" cy="647701"/>
            </a:xfrm>
            <a:custGeom>
              <a:avLst/>
              <a:gdLst/>
              <a:ahLst/>
              <a:cxnLst/>
              <a:rect l="0" t="0" r="0" b="0"/>
              <a:pathLst>
                <a:path w="723901" h="647701">
                  <a:moveTo>
                    <a:pt x="723900" y="533400"/>
                  </a:moveTo>
                  <a:lnTo>
                    <a:pt x="622300" y="0"/>
                  </a:lnTo>
                  <a:lnTo>
                    <a:pt x="622300" y="0"/>
                  </a:lnTo>
                  <a:lnTo>
                    <a:pt x="0" y="647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3124200" y="1498600"/>
              <a:ext cx="723901" cy="876301"/>
            </a:xfrm>
            <a:custGeom>
              <a:avLst/>
              <a:gdLst/>
              <a:ahLst/>
              <a:cxnLst/>
              <a:rect l="0" t="0" r="0" b="0"/>
              <a:pathLst>
                <a:path w="723901" h="876301">
                  <a:moveTo>
                    <a:pt x="596900" y="876300"/>
                  </a:moveTo>
                  <a:lnTo>
                    <a:pt x="723900" y="0"/>
                  </a:lnTo>
                  <a:lnTo>
                    <a:pt x="723900" y="0"/>
                  </a:lnTo>
                  <a:lnTo>
                    <a:pt x="0" y="114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34"/>
            <p:cNvSpPr/>
            <p:nvPr/>
          </p:nvSpPr>
          <p:spPr>
            <a:xfrm>
              <a:off x="2946400" y="1612900"/>
              <a:ext cx="774701" cy="762001"/>
            </a:xfrm>
            <a:custGeom>
              <a:avLst/>
              <a:gdLst/>
              <a:ahLst/>
              <a:cxnLst/>
              <a:rect l="0" t="0" r="0" b="0"/>
              <a:pathLst>
                <a:path w="774701" h="762001">
                  <a:moveTo>
                    <a:pt x="0" y="698500"/>
                  </a:moveTo>
                  <a:lnTo>
                    <a:pt x="774700" y="762000"/>
                  </a:lnTo>
                  <a:lnTo>
                    <a:pt x="774700" y="762000"/>
                  </a:lnTo>
                  <a:lnTo>
                    <a:pt x="1778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2489200" y="1206500"/>
              <a:ext cx="635001" cy="876301"/>
            </a:xfrm>
            <a:custGeom>
              <a:avLst/>
              <a:gdLst/>
              <a:ahLst/>
              <a:cxnLst/>
              <a:rect l="0" t="0" r="0" b="0"/>
              <a:pathLst>
                <a:path w="635001" h="876301">
                  <a:moveTo>
                    <a:pt x="0" y="0"/>
                  </a:moveTo>
                  <a:lnTo>
                    <a:pt x="101600" y="876300"/>
                  </a:lnTo>
                  <a:lnTo>
                    <a:pt x="101600" y="876300"/>
                  </a:lnTo>
                  <a:lnTo>
                    <a:pt x="635000" y="4064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a:off x="2590800" y="1612900"/>
              <a:ext cx="533401" cy="698501"/>
            </a:xfrm>
            <a:custGeom>
              <a:avLst/>
              <a:gdLst/>
              <a:ahLst/>
              <a:cxnLst/>
              <a:rect l="0" t="0" r="0" b="0"/>
              <a:pathLst>
                <a:path w="533401" h="698501">
                  <a:moveTo>
                    <a:pt x="0" y="469900"/>
                  </a:moveTo>
                  <a:lnTo>
                    <a:pt x="355600" y="698500"/>
                  </a:lnTo>
                  <a:lnTo>
                    <a:pt x="355600" y="698500"/>
                  </a:lnTo>
                  <a:lnTo>
                    <a:pt x="5334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37"/>
            <p:cNvSpPr/>
            <p:nvPr/>
          </p:nvSpPr>
          <p:spPr>
            <a:xfrm>
              <a:off x="2184400" y="1206500"/>
              <a:ext cx="406401" cy="876301"/>
            </a:xfrm>
            <a:custGeom>
              <a:avLst/>
              <a:gdLst/>
              <a:ahLst/>
              <a:cxnLst/>
              <a:rect l="0" t="0" r="0" b="0"/>
              <a:pathLst>
                <a:path w="406401" h="876301">
                  <a:moveTo>
                    <a:pt x="406400" y="876300"/>
                  </a:moveTo>
                  <a:lnTo>
                    <a:pt x="304800" y="0"/>
                  </a:lnTo>
                  <a:lnTo>
                    <a:pt x="304800" y="0"/>
                  </a:lnTo>
                  <a:lnTo>
                    <a:pt x="0" y="393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a:off x="1879600" y="1206500"/>
              <a:ext cx="609601" cy="520701"/>
            </a:xfrm>
            <a:custGeom>
              <a:avLst/>
              <a:gdLst/>
              <a:ahLst/>
              <a:cxnLst/>
              <a:rect l="0" t="0" r="0" b="0"/>
              <a:pathLst>
                <a:path w="609601" h="520701">
                  <a:moveTo>
                    <a:pt x="609600" y="0"/>
                  </a:moveTo>
                  <a:lnTo>
                    <a:pt x="0" y="520700"/>
                  </a:lnTo>
                  <a:lnTo>
                    <a:pt x="0" y="520700"/>
                  </a:lnTo>
                  <a:lnTo>
                    <a:pt x="304800" y="393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2146300" y="2082800"/>
              <a:ext cx="800101" cy="228601"/>
            </a:xfrm>
            <a:custGeom>
              <a:avLst/>
              <a:gdLst/>
              <a:ahLst/>
              <a:cxnLst/>
              <a:rect l="0" t="0" r="0" b="0"/>
              <a:pathLst>
                <a:path w="800101" h="228601">
                  <a:moveTo>
                    <a:pt x="800100" y="228600"/>
                  </a:moveTo>
                  <a:lnTo>
                    <a:pt x="444500" y="0"/>
                  </a:lnTo>
                  <a:lnTo>
                    <a:pt x="444500" y="0"/>
                  </a:lnTo>
                  <a:lnTo>
                    <a:pt x="0" y="2286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40"/>
            <p:cNvSpPr/>
            <p:nvPr/>
          </p:nvSpPr>
          <p:spPr>
            <a:xfrm>
              <a:off x="2146300" y="1600200"/>
              <a:ext cx="444501" cy="711201"/>
            </a:xfrm>
            <a:custGeom>
              <a:avLst/>
              <a:gdLst/>
              <a:ahLst/>
              <a:cxnLst/>
              <a:rect l="0" t="0" r="0" b="0"/>
              <a:pathLst>
                <a:path w="444501" h="711201">
                  <a:moveTo>
                    <a:pt x="444500" y="482600"/>
                  </a:moveTo>
                  <a:lnTo>
                    <a:pt x="38100" y="0"/>
                  </a:lnTo>
                  <a:lnTo>
                    <a:pt x="38100" y="0"/>
                  </a:lnTo>
                  <a:lnTo>
                    <a:pt x="0" y="7112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任意多边形 41"/>
            <p:cNvSpPr/>
            <p:nvPr/>
          </p:nvSpPr>
          <p:spPr>
            <a:xfrm>
              <a:off x="1879600" y="1600200"/>
              <a:ext cx="304801" cy="711201"/>
            </a:xfrm>
            <a:custGeom>
              <a:avLst/>
              <a:gdLst/>
              <a:ahLst/>
              <a:cxnLst/>
              <a:rect l="0" t="0" r="0" b="0"/>
              <a:pathLst>
                <a:path w="304801" h="711201">
                  <a:moveTo>
                    <a:pt x="304800" y="0"/>
                  </a:moveTo>
                  <a:lnTo>
                    <a:pt x="0" y="127000"/>
                  </a:lnTo>
                  <a:lnTo>
                    <a:pt x="0" y="127000"/>
                  </a:lnTo>
                  <a:lnTo>
                    <a:pt x="266700" y="7112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291564944"/>
      </p:ext>
    </p:extLst>
  </p:cSld>
  <p:clrMapOvr>
    <a:masterClrMapping/>
  </p:clrMapOvr>
  <mc:AlternateContent xmlns:mc="http://schemas.openxmlformats.org/markup-compatibility/2006" xmlns:p14="http://schemas.microsoft.com/office/powerpoint/2010/main">
    <mc:Choice Requires="p14">
      <p:transition spd="slow" p14:dur="1299">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39" presetClass="entr" presetSubtype="0" accel="100000" fill="hold" grpId="0" nodeType="withEffect">
                                  <p:stCondLst>
                                    <p:cond delay="400"/>
                                  </p:stCondLst>
                                  <p:childTnLst>
                                    <p:set>
                                      <p:cBhvr>
                                        <p:cTn id="11" dur="1" fill="hold">
                                          <p:stCondLst>
                                            <p:cond delay="0"/>
                                          </p:stCondLst>
                                        </p:cTn>
                                        <p:tgtEl>
                                          <p:spTgt spid="30"/>
                                        </p:tgtEl>
                                        <p:attrNameLst>
                                          <p:attrName>style.visibility</p:attrName>
                                        </p:attrNameLst>
                                      </p:cBhvr>
                                      <p:to>
                                        <p:strVal val="visible"/>
                                      </p:to>
                                    </p:set>
                                    <p:anim calcmode="lin" valueType="num">
                                      <p:cBhvr>
                                        <p:cTn id="12" dur="500" fill="hold"/>
                                        <p:tgtEl>
                                          <p:spTgt spid="30"/>
                                        </p:tgtEl>
                                        <p:attrNameLst>
                                          <p:attrName>ppt_h</p:attrName>
                                        </p:attrNameLst>
                                      </p:cBhvr>
                                      <p:tavLst>
                                        <p:tav tm="0">
                                          <p:val>
                                            <p:strVal val="#ppt_h/20"/>
                                          </p:val>
                                        </p:tav>
                                        <p:tav tm="50000">
                                          <p:val>
                                            <p:strVal val="#ppt_h/20"/>
                                          </p:val>
                                        </p:tav>
                                        <p:tav tm="100000">
                                          <p:val>
                                            <p:strVal val="#ppt_h"/>
                                          </p:val>
                                        </p:tav>
                                      </p:tavLst>
                                    </p:anim>
                                    <p:anim calcmode="lin" valueType="num">
                                      <p:cBhvr>
                                        <p:cTn id="13" dur="500" fill="hold"/>
                                        <p:tgtEl>
                                          <p:spTgt spid="30"/>
                                        </p:tgtEl>
                                        <p:attrNameLst>
                                          <p:attrName>ppt_w</p:attrName>
                                        </p:attrNameLst>
                                      </p:cBhvr>
                                      <p:tavLst>
                                        <p:tav tm="0">
                                          <p:val>
                                            <p:strVal val="#ppt_w+.3"/>
                                          </p:val>
                                        </p:tav>
                                        <p:tav tm="50000">
                                          <p:val>
                                            <p:strVal val="#ppt_w+.3"/>
                                          </p:val>
                                        </p:tav>
                                        <p:tav tm="100000">
                                          <p:val>
                                            <p:strVal val="#ppt_w"/>
                                          </p:val>
                                        </p:tav>
                                      </p:tavLst>
                                    </p:anim>
                                    <p:anim calcmode="lin" valueType="num">
                                      <p:cBhvr>
                                        <p:cTn id="14" dur="500" fill="hold"/>
                                        <p:tgtEl>
                                          <p:spTgt spid="30"/>
                                        </p:tgtEl>
                                        <p:attrNameLst>
                                          <p:attrName>ppt_x</p:attrName>
                                        </p:attrNameLst>
                                      </p:cBhvr>
                                      <p:tavLst>
                                        <p:tav tm="0">
                                          <p:val>
                                            <p:strVal val="#ppt_x-.3"/>
                                          </p:val>
                                        </p:tav>
                                        <p:tav tm="50000">
                                          <p:val>
                                            <p:strVal val="#ppt_x"/>
                                          </p:val>
                                        </p:tav>
                                        <p:tav tm="100000">
                                          <p:val>
                                            <p:strVal val="#ppt_x"/>
                                          </p:val>
                                        </p:tav>
                                      </p:tavLst>
                                    </p:anim>
                                    <p:anim calcmode="lin" valueType="num">
                                      <p:cBhvr>
                                        <p:cTn id="15" dur="500" fill="hold"/>
                                        <p:tgtEl>
                                          <p:spTgt spid="30"/>
                                        </p:tgtEl>
                                        <p:attrNameLst>
                                          <p:attrName>ppt_y</p:attrName>
                                        </p:attrNameLst>
                                      </p:cBhvr>
                                      <p:tavLst>
                                        <p:tav tm="0">
                                          <p:val>
                                            <p:strVal val="#ppt_y"/>
                                          </p:val>
                                        </p:tav>
                                        <p:tav tm="100000">
                                          <p:val>
                                            <p:strVal val="#ppt_y"/>
                                          </p:val>
                                        </p:tav>
                                      </p:tavLst>
                                    </p:anim>
                                  </p:childTnLst>
                                </p:cTn>
                              </p:par>
                            </p:childTnLst>
                          </p:cTn>
                        </p:par>
                        <p:par>
                          <p:cTn id="16" fill="hold">
                            <p:stCondLst>
                              <p:cond delay="900"/>
                            </p:stCondLst>
                            <p:childTnLst>
                              <p:par>
                                <p:cTn id="17" presetID="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500" fill="hold"/>
                                        <p:tgtEl>
                                          <p:spTgt spid="24"/>
                                        </p:tgtEl>
                                        <p:attrNameLst>
                                          <p:attrName>ppt_x</p:attrName>
                                        </p:attrNameLst>
                                      </p:cBhvr>
                                      <p:tavLst>
                                        <p:tav tm="0">
                                          <p:val>
                                            <p:strVal val="0-#ppt_w/2"/>
                                          </p:val>
                                        </p:tav>
                                        <p:tav tm="100000">
                                          <p:val>
                                            <p:strVal val="#ppt_x"/>
                                          </p:val>
                                        </p:tav>
                                      </p:tavLst>
                                    </p:anim>
                                    <p:anim calcmode="lin" valueType="num">
                                      <p:cBhvr additive="base">
                                        <p:cTn id="20" dur="500" fill="hold"/>
                                        <p:tgtEl>
                                          <p:spTgt spid="24"/>
                                        </p:tgtEl>
                                        <p:attrNameLst>
                                          <p:attrName>ppt_y</p:attrName>
                                        </p:attrNameLst>
                                      </p:cBhvr>
                                      <p:tavLst>
                                        <p:tav tm="0">
                                          <p:val>
                                            <p:strVal val="#ppt_y"/>
                                          </p:val>
                                        </p:tav>
                                        <p:tav tm="100000">
                                          <p:val>
                                            <p:strVal val="#ppt_y"/>
                                          </p:val>
                                        </p:tav>
                                      </p:tavLst>
                                    </p:anim>
                                  </p:childTnLst>
                                </p:cTn>
                              </p:par>
                            </p:childTnLst>
                          </p:cTn>
                        </p:par>
                        <p:par>
                          <p:cTn id="21" fill="hold">
                            <p:stCondLst>
                              <p:cond delay="1400"/>
                            </p:stCondLst>
                            <p:childTnLst>
                              <p:par>
                                <p:cTn id="22" presetID="23" presetClass="entr" presetSubtype="16" fill="hold" grpId="0" nodeType="after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p:cTn id="24" dur="500" fill="hold"/>
                                        <p:tgtEl>
                                          <p:spTgt spid="25"/>
                                        </p:tgtEl>
                                        <p:attrNameLst>
                                          <p:attrName>ppt_w</p:attrName>
                                        </p:attrNameLst>
                                      </p:cBhvr>
                                      <p:tavLst>
                                        <p:tav tm="0">
                                          <p:val>
                                            <p:fltVal val="0"/>
                                          </p:val>
                                        </p:tav>
                                        <p:tav tm="100000">
                                          <p:val>
                                            <p:strVal val="#ppt_w"/>
                                          </p:val>
                                        </p:tav>
                                      </p:tavLst>
                                    </p:anim>
                                    <p:anim calcmode="lin" valueType="num">
                                      <p:cBhvr>
                                        <p:cTn id="25" dur="500" fill="hold"/>
                                        <p:tgtEl>
                                          <p:spTgt spid="25"/>
                                        </p:tgtEl>
                                        <p:attrNameLst>
                                          <p:attrName>ppt_h</p:attrName>
                                        </p:attrNameLst>
                                      </p:cBhvr>
                                      <p:tavLst>
                                        <p:tav tm="0">
                                          <p:val>
                                            <p:fltVal val="0"/>
                                          </p:val>
                                        </p:tav>
                                        <p:tav tm="100000">
                                          <p:val>
                                            <p:strVal val="#ppt_h"/>
                                          </p:val>
                                        </p:tav>
                                      </p:tavLst>
                                    </p:anim>
                                  </p:childTnLst>
                                </p:cTn>
                              </p:par>
                            </p:childTnLst>
                          </p:cTn>
                        </p:par>
                        <p:par>
                          <p:cTn id="26" fill="hold">
                            <p:stCondLst>
                              <p:cond delay="1900"/>
                            </p:stCondLst>
                            <p:childTnLst>
                              <p:par>
                                <p:cTn id="27" presetID="2" presetClass="entr" presetSubtype="8" repeatDur="0" restart="never" fill="hold" grpId="0" nodeType="after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additive="base">
                                        <p:cTn id="29" dur="500" fill="hold"/>
                                        <p:tgtEl>
                                          <p:spTgt spid="26"/>
                                        </p:tgtEl>
                                        <p:attrNameLst>
                                          <p:attrName>ppt_x</p:attrName>
                                        </p:attrNameLst>
                                      </p:cBhvr>
                                      <p:tavLst>
                                        <p:tav tm="0">
                                          <p:val>
                                            <p:strVal val="0-#ppt_w/2"/>
                                          </p:val>
                                        </p:tav>
                                        <p:tav tm="100000">
                                          <p:val>
                                            <p:strVal val="#ppt_x"/>
                                          </p:val>
                                        </p:tav>
                                      </p:tavLst>
                                    </p:anim>
                                    <p:anim calcmode="lin" valueType="num">
                                      <p:cBhvr additive="base">
                                        <p:cTn id="30" dur="500" fill="hold"/>
                                        <p:tgtEl>
                                          <p:spTgt spid="26"/>
                                        </p:tgtEl>
                                        <p:attrNameLst>
                                          <p:attrName>ppt_y</p:attrName>
                                        </p:attrNameLst>
                                      </p:cBhvr>
                                      <p:tavLst>
                                        <p:tav tm="0">
                                          <p:val>
                                            <p:strVal val="#ppt_y"/>
                                          </p:val>
                                        </p:tav>
                                        <p:tav tm="100000">
                                          <p:val>
                                            <p:strVal val="#ppt_y"/>
                                          </p:val>
                                        </p:tav>
                                      </p:tavLst>
                                    </p:anim>
                                  </p:childTnLst>
                                </p:cTn>
                              </p:par>
                            </p:childTnLst>
                          </p:cTn>
                        </p:par>
                        <p:par>
                          <p:cTn id="31" fill="hold">
                            <p:stCondLst>
                              <p:cond delay="2400"/>
                            </p:stCondLst>
                            <p:childTnLst>
                              <p:par>
                                <p:cTn id="32" presetID="23" presetClass="entr" presetSubtype="16" repeatDur="0" restart="never" fill="hold" grpId="0" nodeType="afterEffect">
                                  <p:stCondLst>
                                    <p:cond delay="0"/>
                                  </p:stCondLst>
                                  <p:childTnLst>
                                    <p:set>
                                      <p:cBhvr>
                                        <p:cTn id="33" dur="1" fill="hold">
                                          <p:stCondLst>
                                            <p:cond delay="0"/>
                                          </p:stCondLst>
                                        </p:cTn>
                                        <p:tgtEl>
                                          <p:spTgt spid="27"/>
                                        </p:tgtEl>
                                        <p:attrNameLst>
                                          <p:attrName>style.visibility</p:attrName>
                                        </p:attrNameLst>
                                      </p:cBhvr>
                                      <p:to>
                                        <p:strVal val="visible"/>
                                      </p:to>
                                    </p:set>
                                    <p:anim calcmode="lin" valueType="num">
                                      <p:cBhvr>
                                        <p:cTn id="34" dur="500" fill="hold"/>
                                        <p:tgtEl>
                                          <p:spTgt spid="27"/>
                                        </p:tgtEl>
                                        <p:attrNameLst>
                                          <p:attrName>ppt_w</p:attrName>
                                        </p:attrNameLst>
                                      </p:cBhvr>
                                      <p:tavLst>
                                        <p:tav tm="0">
                                          <p:val>
                                            <p:fltVal val="0"/>
                                          </p:val>
                                        </p:tav>
                                        <p:tav tm="100000">
                                          <p:val>
                                            <p:strVal val="#ppt_w"/>
                                          </p:val>
                                        </p:tav>
                                      </p:tavLst>
                                    </p:anim>
                                    <p:anim calcmode="lin" valueType="num">
                                      <p:cBhvr>
                                        <p:cTn id="35" dur="500" fill="hold"/>
                                        <p:tgtEl>
                                          <p:spTgt spid="27"/>
                                        </p:tgtEl>
                                        <p:attrNameLst>
                                          <p:attrName>ppt_h</p:attrName>
                                        </p:attrNameLst>
                                      </p:cBhvr>
                                      <p:tavLst>
                                        <p:tav tm="0">
                                          <p:val>
                                            <p:fltVal val="0"/>
                                          </p:val>
                                        </p:tav>
                                        <p:tav tm="100000">
                                          <p:val>
                                            <p:strVal val="#ppt_h"/>
                                          </p:val>
                                        </p:tav>
                                      </p:tavLst>
                                    </p:anim>
                                  </p:childTnLst>
                                </p:cTn>
                              </p:par>
                            </p:childTnLst>
                          </p:cTn>
                        </p:par>
                        <p:par>
                          <p:cTn id="36" fill="hold">
                            <p:stCondLst>
                              <p:cond delay="2900"/>
                            </p:stCondLst>
                            <p:childTnLst>
                              <p:par>
                                <p:cTn id="37" presetID="2" presetClass="entr" presetSubtype="8" repeatDur="0" restart="never"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additive="base">
                                        <p:cTn id="39" dur="500" fill="hold"/>
                                        <p:tgtEl>
                                          <p:spTgt spid="28"/>
                                        </p:tgtEl>
                                        <p:attrNameLst>
                                          <p:attrName>ppt_x</p:attrName>
                                        </p:attrNameLst>
                                      </p:cBhvr>
                                      <p:tavLst>
                                        <p:tav tm="0">
                                          <p:val>
                                            <p:strVal val="0-#ppt_w/2"/>
                                          </p:val>
                                        </p:tav>
                                        <p:tav tm="100000">
                                          <p:val>
                                            <p:strVal val="#ppt_x"/>
                                          </p:val>
                                        </p:tav>
                                      </p:tavLst>
                                    </p:anim>
                                    <p:anim calcmode="lin" valueType="num">
                                      <p:cBhvr additive="base">
                                        <p:cTn id="40" dur="500" fill="hold"/>
                                        <p:tgtEl>
                                          <p:spTgt spid="28"/>
                                        </p:tgtEl>
                                        <p:attrNameLst>
                                          <p:attrName>ppt_y</p:attrName>
                                        </p:attrNameLst>
                                      </p:cBhvr>
                                      <p:tavLst>
                                        <p:tav tm="0">
                                          <p:val>
                                            <p:strVal val="#ppt_y"/>
                                          </p:val>
                                        </p:tav>
                                        <p:tav tm="100000">
                                          <p:val>
                                            <p:strVal val="#ppt_y"/>
                                          </p:val>
                                        </p:tav>
                                      </p:tavLst>
                                    </p:anim>
                                  </p:childTnLst>
                                </p:cTn>
                              </p:par>
                            </p:childTnLst>
                          </p:cTn>
                        </p:par>
                        <p:par>
                          <p:cTn id="41" fill="hold">
                            <p:stCondLst>
                              <p:cond delay="3400"/>
                            </p:stCondLst>
                            <p:childTnLst>
                              <p:par>
                                <p:cTn id="42" presetID="23" presetClass="entr" presetSubtype="16" repeatDur="0" restart="never" fill="hold" grpId="0" nodeType="afterEffect">
                                  <p:stCondLst>
                                    <p:cond delay="0"/>
                                  </p:stCondLst>
                                  <p:childTnLst>
                                    <p:set>
                                      <p:cBhvr>
                                        <p:cTn id="43" dur="1" fill="hold">
                                          <p:stCondLst>
                                            <p:cond delay="0"/>
                                          </p:stCondLst>
                                        </p:cTn>
                                        <p:tgtEl>
                                          <p:spTgt spid="29"/>
                                        </p:tgtEl>
                                        <p:attrNameLst>
                                          <p:attrName>style.visibility</p:attrName>
                                        </p:attrNameLst>
                                      </p:cBhvr>
                                      <p:to>
                                        <p:strVal val="visible"/>
                                      </p:to>
                                    </p:set>
                                    <p:anim calcmode="lin" valueType="num">
                                      <p:cBhvr>
                                        <p:cTn id="44" dur="500" fill="hold"/>
                                        <p:tgtEl>
                                          <p:spTgt spid="29"/>
                                        </p:tgtEl>
                                        <p:attrNameLst>
                                          <p:attrName>ppt_w</p:attrName>
                                        </p:attrNameLst>
                                      </p:cBhvr>
                                      <p:tavLst>
                                        <p:tav tm="0">
                                          <p:val>
                                            <p:fltVal val="0"/>
                                          </p:val>
                                        </p:tav>
                                        <p:tav tm="100000">
                                          <p:val>
                                            <p:strVal val="#ppt_w"/>
                                          </p:val>
                                        </p:tav>
                                      </p:tavLst>
                                    </p:anim>
                                    <p:anim calcmode="lin" valueType="num">
                                      <p:cBhvr>
                                        <p:cTn id="45" dur="500" fill="hold"/>
                                        <p:tgtEl>
                                          <p:spTgt spid="29"/>
                                        </p:tgtEl>
                                        <p:attrNameLst>
                                          <p:attrName>ppt_h</p:attrName>
                                        </p:attrNameLst>
                                      </p:cBhvr>
                                      <p:tavLst>
                                        <p:tav tm="0">
                                          <p:val>
                                            <p:fltVal val="0"/>
                                          </p:val>
                                        </p:tav>
                                        <p:tav tm="100000">
                                          <p:val>
                                            <p:strVal val="#ppt_h"/>
                                          </p:val>
                                        </p:tav>
                                      </p:tavLst>
                                    </p:anim>
                                  </p:childTnLst>
                                </p:cTn>
                              </p:par>
                            </p:childTnLst>
                          </p:cTn>
                        </p:par>
                        <p:par>
                          <p:cTn id="46" fill="hold">
                            <p:stCondLst>
                              <p:cond delay="3900"/>
                            </p:stCondLst>
                            <p:childTnLst>
                              <p:par>
                                <p:cTn id="47" presetID="21" presetClass="entr" presetSubtype="3" fill="hold" nodeType="after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wheel(3)">
                                      <p:cBhvr>
                                        <p:cTn id="49" dur="1250"/>
                                        <p:tgtEl>
                                          <p:spTgt spid="3"/>
                                        </p:tgtEl>
                                      </p:cBhvr>
                                    </p:animEffect>
                                  </p:childTnLst>
                                </p:cTn>
                              </p:par>
                            </p:childTnLst>
                          </p:cTn>
                        </p:par>
                        <p:par>
                          <p:cTn id="50" fill="hold">
                            <p:stCondLst>
                              <p:cond delay="5150"/>
                            </p:stCondLst>
                            <p:childTnLst>
                              <p:par>
                                <p:cTn id="51" presetID="23" presetClass="entr" presetSubtype="16" fill="hold" grpId="0" nodeType="after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p:cTn id="53" dur="500" fill="hold"/>
                                        <p:tgtEl>
                                          <p:spTgt spid="23"/>
                                        </p:tgtEl>
                                        <p:attrNameLst>
                                          <p:attrName>ppt_w</p:attrName>
                                        </p:attrNameLst>
                                      </p:cBhvr>
                                      <p:tavLst>
                                        <p:tav tm="0">
                                          <p:val>
                                            <p:fltVal val="0"/>
                                          </p:val>
                                        </p:tav>
                                        <p:tav tm="100000">
                                          <p:val>
                                            <p:strVal val="#ppt_w"/>
                                          </p:val>
                                        </p:tav>
                                      </p:tavLst>
                                    </p:anim>
                                    <p:anim calcmode="lin" valueType="num">
                                      <p:cBhvr>
                                        <p:cTn id="54" dur="500" fill="hold"/>
                                        <p:tgtEl>
                                          <p:spTgt spid="23"/>
                                        </p:tgtEl>
                                        <p:attrNameLst>
                                          <p:attrName>ppt_h</p:attrName>
                                        </p:attrNameLst>
                                      </p:cBhvr>
                                      <p:tavLst>
                                        <p:tav tm="0">
                                          <p:val>
                                            <p:fltVal val="0"/>
                                          </p:val>
                                        </p:tav>
                                        <p:tav tm="100000">
                                          <p:val>
                                            <p:strVal val="#ppt_h"/>
                                          </p:val>
                                        </p:tav>
                                      </p:tavLst>
                                    </p:anim>
                                  </p:childTnLst>
                                </p:cTn>
                              </p:par>
                            </p:childTnLst>
                          </p:cTn>
                        </p:par>
                        <p:par>
                          <p:cTn id="55" fill="hold">
                            <p:stCondLst>
                              <p:cond delay="5650"/>
                            </p:stCondLst>
                            <p:childTnLst>
                              <p:par>
                                <p:cTn id="56" presetID="22" presetClass="entr" presetSubtype="8" fill="hold" grpId="0" nodeType="after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wipe(left)">
                                      <p:cBhvr>
                                        <p:cTn id="58" dur="750"/>
                                        <p:tgtEl>
                                          <p:spTgt spid="21"/>
                                        </p:tgtEl>
                                      </p:cBhvr>
                                    </p:animEffect>
                                  </p:childTnLst>
                                </p:cTn>
                              </p:par>
                            </p:childTnLst>
                          </p:cTn>
                        </p:par>
                        <p:par>
                          <p:cTn id="59" fill="hold">
                            <p:stCondLst>
                              <p:cond delay="6400"/>
                            </p:stCondLst>
                            <p:childTnLst>
                              <p:par>
                                <p:cTn id="60" presetID="22" presetClass="entr" presetSubtype="8" fill="hold" grpId="0" nodeType="after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wipe(left)">
                                      <p:cBhvr>
                                        <p:cTn id="62" dur="750"/>
                                        <p:tgtEl>
                                          <p:spTgt spid="22"/>
                                        </p:tgtEl>
                                      </p:cBhvr>
                                    </p:animEffect>
                                  </p:childTnLst>
                                </p:cTn>
                              </p:par>
                            </p:childTnLst>
                          </p:cTn>
                        </p:par>
                        <p:par>
                          <p:cTn id="63" fill="hold">
                            <p:stCondLst>
                              <p:cond delay="7150"/>
                            </p:stCondLst>
                            <p:childTnLst>
                              <p:par>
                                <p:cTn id="64" presetID="14" presetClass="entr" presetSubtype="10" fill="hold" grpId="0" nodeType="afterEffect">
                                  <p:stCondLst>
                                    <p:cond delay="0"/>
                                  </p:stCondLst>
                                  <p:childTnLst>
                                    <p:set>
                                      <p:cBhvr>
                                        <p:cTn id="65" dur="1" fill="hold">
                                          <p:stCondLst>
                                            <p:cond delay="0"/>
                                          </p:stCondLst>
                                        </p:cTn>
                                        <p:tgtEl>
                                          <p:spTgt spid="2"/>
                                        </p:tgtEl>
                                        <p:attrNameLst>
                                          <p:attrName>style.visibility</p:attrName>
                                        </p:attrNameLst>
                                      </p:cBhvr>
                                      <p:to>
                                        <p:strVal val="visible"/>
                                      </p:to>
                                    </p:set>
                                    <p:animEffect transition="in" filter="randombar(horizontal)">
                                      <p:cBhvr>
                                        <p:cTn id="66"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1" grpId="0" animBg="1"/>
      <p:bldP spid="22" grpId="0" animBg="1"/>
      <p:bldP spid="23" grpId="0"/>
      <p:bldP spid="24" grpId="0" animBg="1"/>
      <p:bldP spid="25" grpId="0"/>
      <p:bldP spid="26" grpId="0" animBg="1"/>
      <p:bldP spid="27" grpId="0"/>
      <p:bldP spid="28" grpId="0" animBg="1"/>
      <p:bldP spid="29" grpId="0"/>
      <p:bldP spid="3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H_Picture_3"/>
          <p:cNvSpPr/>
          <p:nvPr>
            <p:custDataLst>
              <p:tags r:id="rId1"/>
            </p:custDataLst>
          </p:nvPr>
        </p:nvSpPr>
        <p:spPr>
          <a:xfrm>
            <a:off x="8394246" y="3526292"/>
            <a:ext cx="3513138" cy="2906712"/>
          </a:xfrm>
          <a:prstGeom prst="rect">
            <a:avLst/>
          </a:prstGeom>
          <a:blipFill dpi="0" rotWithShape="1">
            <a:blip r:embed="rId9"/>
            <a:srcRect/>
            <a:stretch>
              <a:fillRect/>
            </a:stretch>
          </a:blipFill>
          <a:ln w="31750">
            <a:solidFill>
              <a:srgbClr val="FFFFFF"/>
            </a:solidFill>
          </a:ln>
          <a:effectLst>
            <a:outerShdw blurRad="381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 name="MH_Picture_1"/>
          <p:cNvSpPr/>
          <p:nvPr>
            <p:custDataLst>
              <p:tags r:id="rId2"/>
            </p:custDataLst>
          </p:nvPr>
        </p:nvSpPr>
        <p:spPr>
          <a:xfrm>
            <a:off x="7160760" y="1265692"/>
            <a:ext cx="2903537" cy="2336800"/>
          </a:xfrm>
          <a:prstGeom prst="rect">
            <a:avLst/>
          </a:prstGeom>
          <a:blipFill dpi="0" rotWithShape="1">
            <a:blip r:embed="rId10"/>
            <a:srcRect/>
            <a:stretch>
              <a:fillRect/>
            </a:stretch>
          </a:blipFill>
          <a:ln w="31750">
            <a:solidFill>
              <a:srgbClr val="FFFFFF"/>
            </a:solidFill>
          </a:ln>
          <a:effectLst>
            <a:outerShdw blurRad="381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 name="MH_Picture_2"/>
          <p:cNvSpPr/>
          <p:nvPr>
            <p:custDataLst>
              <p:tags r:id="rId3"/>
            </p:custDataLst>
          </p:nvPr>
        </p:nvSpPr>
        <p:spPr>
          <a:xfrm>
            <a:off x="6501947" y="3194504"/>
            <a:ext cx="2322513" cy="1868488"/>
          </a:xfrm>
          <a:prstGeom prst="rect">
            <a:avLst/>
          </a:prstGeom>
          <a:blipFill dpi="0" rotWithShape="1">
            <a:blip r:embed="rId11"/>
            <a:srcRect/>
            <a:stretch>
              <a:fillRect/>
            </a:stretch>
          </a:blipFill>
          <a:ln w="31750">
            <a:solidFill>
              <a:srgbClr val="FFFFFF"/>
            </a:solidFill>
          </a:ln>
          <a:effectLst>
            <a:outerShdw blurRad="381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 name="MH_Text_1"/>
          <p:cNvSpPr txBox="1"/>
          <p:nvPr>
            <p:custDataLst>
              <p:tags r:id="rId4"/>
            </p:custDataLst>
          </p:nvPr>
        </p:nvSpPr>
        <p:spPr>
          <a:xfrm>
            <a:off x="3031219" y="1105355"/>
            <a:ext cx="3138488" cy="3957638"/>
          </a:xfrm>
          <a:prstGeom prst="rect">
            <a:avLst/>
          </a:prstGeom>
          <a:noFill/>
        </p:spPr>
        <p:txBody>
          <a:bodyPr lIns="0" tIns="0" rIns="0" bIns="0"/>
          <a:lstStyle/>
          <a:p>
            <a:pPr algn="ctr">
              <a:lnSpc>
                <a:spcPct val="150000"/>
              </a:lnSpc>
              <a:defRPr/>
            </a:pPr>
            <a:r>
              <a:rPr lang="zh-CN" altLang="en-US" sz="1600" dirty="0">
                <a:solidFill>
                  <a:schemeClr val="bg1"/>
                </a:solidFill>
                <a:latin typeface="微软雅黑" panose="020B0503020204020204" pitchFamily="34" charset="-122"/>
                <a:ea typeface="微软雅黑" panose="020B0503020204020204" pitchFamily="34" charset="-122"/>
              </a:rPr>
              <a:t>请在此</a:t>
            </a:r>
            <a:r>
              <a:rPr lang="zh-CN" altLang="en-US" sz="1600" dirty="0" smtClean="0">
                <a:solidFill>
                  <a:schemeClr val="bg1"/>
                </a:solidFill>
                <a:latin typeface="微软雅黑" panose="020B0503020204020204" pitchFamily="34" charset="-122"/>
                <a:ea typeface="微软雅黑" panose="020B0503020204020204" pitchFamily="34" charset="-122"/>
              </a:rPr>
              <a:t>输入输入替换你的内容</a:t>
            </a:r>
            <a:r>
              <a:rPr lang="zh-CN" altLang="en-US" sz="1600" dirty="0">
                <a:solidFill>
                  <a:schemeClr val="bg1"/>
                </a:solidFill>
                <a:latin typeface="微软雅黑" panose="020B0503020204020204" pitchFamily="34" charset="-122"/>
                <a:ea typeface="微软雅黑" panose="020B0503020204020204" pitchFamily="34" charset="-122"/>
              </a:rPr>
              <a:t>请在此</a:t>
            </a:r>
            <a:r>
              <a:rPr lang="zh-CN" altLang="en-US" sz="1600" dirty="0" smtClean="0">
                <a:solidFill>
                  <a:schemeClr val="bg1"/>
                </a:solidFill>
                <a:latin typeface="微软雅黑" panose="020B0503020204020204" pitchFamily="34" charset="-122"/>
                <a:ea typeface="微软雅黑" panose="020B0503020204020204" pitchFamily="34" charset="-122"/>
              </a:rPr>
              <a:t>输入请</a:t>
            </a:r>
            <a:r>
              <a:rPr lang="zh-CN" altLang="en-US" sz="1600" dirty="0">
                <a:solidFill>
                  <a:schemeClr val="bg1"/>
                </a:solidFill>
                <a:latin typeface="微软雅黑" panose="020B0503020204020204" pitchFamily="34" charset="-122"/>
                <a:ea typeface="微软雅黑" panose="020B0503020204020204" pitchFamily="34" charset="-122"/>
              </a:rPr>
              <a:t>在此输入输入替换你的内容</a:t>
            </a:r>
          </a:p>
          <a:p>
            <a:pPr algn="ctr">
              <a:lnSpc>
                <a:spcPct val="150000"/>
              </a:lnSpc>
              <a:defRPr/>
            </a:pPr>
            <a:r>
              <a:rPr lang="zh-CN" altLang="en-US" sz="1600" dirty="0">
                <a:solidFill>
                  <a:schemeClr val="bg1"/>
                </a:solidFill>
                <a:latin typeface="微软雅黑" panose="020B0503020204020204" pitchFamily="34" charset="-122"/>
                <a:ea typeface="微软雅黑" panose="020B0503020204020204" pitchFamily="34" charset="-122"/>
              </a:rPr>
              <a:t>请在此输入输入替换你的内容</a:t>
            </a:r>
          </a:p>
          <a:p>
            <a:pPr algn="ctr">
              <a:lnSpc>
                <a:spcPct val="150000"/>
              </a:lnSpc>
              <a:defRPr/>
            </a:pPr>
            <a:r>
              <a:rPr lang="zh-CN" altLang="en-US" sz="1600" dirty="0">
                <a:solidFill>
                  <a:schemeClr val="bg1"/>
                </a:solidFill>
                <a:latin typeface="微软雅黑" panose="020B0503020204020204" pitchFamily="34" charset="-122"/>
                <a:ea typeface="微软雅黑" panose="020B0503020204020204" pitchFamily="34" charset="-122"/>
              </a:rPr>
              <a:t>请在此输入输入替换你的内容</a:t>
            </a:r>
          </a:p>
          <a:p>
            <a:pPr algn="ctr">
              <a:lnSpc>
                <a:spcPct val="150000"/>
              </a:lnSpc>
              <a:defRPr/>
            </a:pPr>
            <a:r>
              <a:rPr lang="zh-CN" altLang="en-US" sz="1600" dirty="0" smtClean="0">
                <a:solidFill>
                  <a:schemeClr val="bg1"/>
                </a:solidFill>
                <a:latin typeface="微软雅黑" panose="020B0503020204020204" pitchFamily="34" charset="-122"/>
                <a:ea typeface="微软雅黑" panose="020B0503020204020204" pitchFamily="34" charset="-122"/>
              </a:rPr>
              <a:t>       请</a:t>
            </a:r>
            <a:r>
              <a:rPr lang="zh-CN" altLang="en-US" sz="1600" dirty="0">
                <a:solidFill>
                  <a:schemeClr val="bg1"/>
                </a:solidFill>
                <a:latin typeface="微软雅黑" panose="020B0503020204020204" pitchFamily="34" charset="-122"/>
                <a:ea typeface="微软雅黑" panose="020B0503020204020204" pitchFamily="34" charset="-122"/>
              </a:rPr>
              <a:t>在此输入输入替换你的内容</a:t>
            </a:r>
          </a:p>
          <a:p>
            <a:pPr algn="ctr">
              <a:lnSpc>
                <a:spcPct val="150000"/>
              </a:lnSpc>
              <a:defRPr/>
            </a:pPr>
            <a:r>
              <a:rPr lang="zh-CN" altLang="en-US" sz="1600" dirty="0">
                <a:solidFill>
                  <a:schemeClr val="bg1"/>
                </a:solidFill>
                <a:latin typeface="微软雅黑" panose="020B0503020204020204" pitchFamily="34" charset="-122"/>
                <a:ea typeface="微软雅黑" panose="020B0503020204020204" pitchFamily="34" charset="-122"/>
              </a:rPr>
              <a:t>请在此输入输入替换你的内容</a:t>
            </a:r>
          </a:p>
          <a:p>
            <a:pPr algn="ctr">
              <a:lnSpc>
                <a:spcPct val="150000"/>
              </a:lnSpc>
              <a:defRPr/>
            </a:pPr>
            <a:r>
              <a:rPr lang="zh-CN" altLang="en-US" sz="1600" dirty="0">
                <a:solidFill>
                  <a:schemeClr val="bg1"/>
                </a:solidFill>
                <a:latin typeface="微软雅黑" panose="020B0503020204020204" pitchFamily="34" charset="-122"/>
                <a:ea typeface="微软雅黑" panose="020B0503020204020204" pitchFamily="34" charset="-122"/>
              </a:rPr>
              <a:t>请在此输入输入替换你的内容</a:t>
            </a:r>
          </a:p>
          <a:p>
            <a:pPr algn="ctr">
              <a:lnSpc>
                <a:spcPct val="150000"/>
              </a:lnSpc>
              <a:defRPr/>
            </a:pPr>
            <a:r>
              <a:rPr lang="zh-CN" altLang="en-US" sz="1600" dirty="0">
                <a:solidFill>
                  <a:schemeClr val="bg1"/>
                </a:solidFill>
                <a:latin typeface="微软雅黑" panose="020B0503020204020204" pitchFamily="34" charset="-122"/>
                <a:ea typeface="微软雅黑" panose="020B0503020204020204" pitchFamily="34" charset="-122"/>
              </a:rPr>
              <a:t>请在此输入输入替换你的内容</a:t>
            </a:r>
          </a:p>
          <a:p>
            <a:pPr algn="ctr">
              <a:lnSpc>
                <a:spcPct val="150000"/>
              </a:lnSpc>
              <a:defRPr/>
            </a:pPr>
            <a:r>
              <a:rPr lang="zh-CN" altLang="en-US" sz="1600" dirty="0">
                <a:solidFill>
                  <a:schemeClr val="bg1"/>
                </a:solidFill>
                <a:latin typeface="微软雅黑" panose="020B0503020204020204" pitchFamily="34" charset="-122"/>
                <a:ea typeface="微软雅黑" panose="020B0503020204020204" pitchFamily="34" charset="-122"/>
              </a:rPr>
              <a:t>请在此输入输入替换你的</a:t>
            </a:r>
            <a:r>
              <a:rPr lang="zh-CN" altLang="en-US" sz="1600" dirty="0" smtClean="0">
                <a:solidFill>
                  <a:schemeClr val="bg1"/>
                </a:solidFill>
                <a:latin typeface="微软雅黑" panose="020B0503020204020204" pitchFamily="34" charset="-122"/>
                <a:ea typeface="微软雅黑" panose="020B0503020204020204" pitchFamily="34" charset="-122"/>
              </a:rPr>
              <a:t>内容</a:t>
            </a:r>
            <a:endParaRPr lang="zh-CN" altLang="en-US" sz="1600" dirty="0">
              <a:solidFill>
                <a:schemeClr val="bg1"/>
              </a:solidFill>
              <a:latin typeface="微软雅黑" panose="020B0503020204020204" pitchFamily="34" charset="-122"/>
              <a:ea typeface="微软雅黑" panose="020B0503020204020204" pitchFamily="34" charset="-122"/>
            </a:endParaRPr>
          </a:p>
          <a:p>
            <a:pPr algn="ctr">
              <a:lnSpc>
                <a:spcPct val="150000"/>
              </a:lnSpc>
              <a:defRPr/>
            </a:pPr>
            <a:endParaRPr lang="zh-CN" altLang="en-US" sz="1600" dirty="0">
              <a:solidFill>
                <a:schemeClr val="bg1"/>
              </a:solidFill>
              <a:latin typeface="微软雅黑" panose="020B0503020204020204" pitchFamily="34" charset="-122"/>
              <a:ea typeface="微软雅黑" panose="020B0503020204020204" pitchFamily="34" charset="-122"/>
            </a:endParaRPr>
          </a:p>
          <a:p>
            <a:pPr algn="ctr">
              <a:lnSpc>
                <a:spcPct val="150000"/>
              </a:lnSpc>
              <a:defRPr/>
            </a:pP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7044646" y="253892"/>
            <a:ext cx="4339650" cy="646331"/>
          </a:xfrm>
          <a:prstGeom prst="rect">
            <a:avLst/>
          </a:prstGeom>
          <a:noFill/>
        </p:spPr>
        <p:txBody>
          <a:bodyPr wrap="none" lIns="91440" tIns="45720" rIns="91440" bIns="45720">
            <a:spAutoFit/>
          </a:bodyPr>
          <a:lstStyle/>
          <a:p>
            <a:pPr algn="ctr"/>
            <a:r>
              <a:rPr lang="zh-CN" altLang="en-US" sz="3600" b="0" cap="none" spc="0" dirty="0" smtClean="0">
                <a:ln w="0"/>
                <a:solidFill>
                  <a:schemeClr val="bg1"/>
                </a:solidFill>
                <a:effectLst>
                  <a:outerShdw blurRad="38100" dist="19050" dir="2700000" algn="tl" rotWithShape="0">
                    <a:schemeClr val="dk1">
                      <a:alpha val="40000"/>
                    </a:schemeClr>
                  </a:outerShdw>
                </a:effectLst>
                <a:latin typeface="方正舒体" panose="02010601030101010101" pitchFamily="2" charset="-122"/>
                <a:ea typeface="方正舒体" panose="02010601030101010101" pitchFamily="2" charset="-122"/>
              </a:rPr>
              <a:t>请输入替换你的标题</a:t>
            </a:r>
            <a:endParaRPr lang="zh-CN" altLang="en-US" sz="3600" b="0" cap="none" spc="0" dirty="0">
              <a:ln w="0"/>
              <a:solidFill>
                <a:schemeClr val="bg1"/>
              </a:solidFill>
              <a:effectLst>
                <a:outerShdw blurRad="38100" dist="19050" dir="2700000" algn="tl" rotWithShape="0">
                  <a:schemeClr val="dk1">
                    <a:alpha val="40000"/>
                  </a:schemeClr>
                </a:outerShdw>
              </a:effectLst>
              <a:latin typeface="方正舒体" panose="02010601030101010101" pitchFamily="2" charset="-122"/>
              <a:ea typeface="方正舒体" panose="02010601030101010101" pitchFamily="2" charset="-122"/>
            </a:endParaRPr>
          </a:p>
        </p:txBody>
      </p:sp>
      <p:grpSp>
        <p:nvGrpSpPr>
          <p:cNvPr id="10" name="组合 9"/>
          <p:cNvGrpSpPr/>
          <p:nvPr/>
        </p:nvGrpSpPr>
        <p:grpSpPr>
          <a:xfrm>
            <a:off x="124958" y="3494541"/>
            <a:ext cx="4445001" cy="3136901"/>
            <a:chOff x="1689100" y="647700"/>
            <a:chExt cx="4445001" cy="3136901"/>
          </a:xfrm>
        </p:grpSpPr>
        <p:sp>
          <p:nvSpPr>
            <p:cNvPr id="11" name="任意多边形 10"/>
            <p:cNvSpPr/>
            <p:nvPr/>
          </p:nvSpPr>
          <p:spPr>
            <a:xfrm>
              <a:off x="2235200" y="647700"/>
              <a:ext cx="3898901" cy="2044701"/>
            </a:xfrm>
            <a:custGeom>
              <a:avLst/>
              <a:gdLst/>
              <a:ahLst/>
              <a:cxnLst/>
              <a:rect l="0" t="0" r="0" b="0"/>
              <a:pathLst>
                <a:path w="3898901" h="2044701">
                  <a:moveTo>
                    <a:pt x="0" y="0"/>
                  </a:moveTo>
                  <a:lnTo>
                    <a:pt x="698500" y="914400"/>
                  </a:lnTo>
                  <a:lnTo>
                    <a:pt x="698500" y="914400"/>
                  </a:lnTo>
                  <a:lnTo>
                    <a:pt x="3898900" y="2044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a:off x="1689100" y="647700"/>
              <a:ext cx="1244601" cy="1346201"/>
            </a:xfrm>
            <a:custGeom>
              <a:avLst/>
              <a:gdLst/>
              <a:ahLst/>
              <a:cxnLst/>
              <a:rect l="0" t="0" r="0" b="0"/>
              <a:pathLst>
                <a:path w="1244601" h="1346201">
                  <a:moveTo>
                    <a:pt x="1244600" y="914400"/>
                  </a:moveTo>
                  <a:lnTo>
                    <a:pt x="546100" y="0"/>
                  </a:lnTo>
                  <a:lnTo>
                    <a:pt x="546100" y="0"/>
                  </a:lnTo>
                  <a:lnTo>
                    <a:pt x="0" y="13462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2108200" y="2692400"/>
              <a:ext cx="1879601" cy="1092201"/>
            </a:xfrm>
            <a:custGeom>
              <a:avLst/>
              <a:gdLst/>
              <a:ahLst/>
              <a:cxnLst/>
              <a:rect l="0" t="0" r="0" b="0"/>
              <a:pathLst>
                <a:path w="1879601" h="1092201">
                  <a:moveTo>
                    <a:pt x="0" y="419100"/>
                  </a:moveTo>
                  <a:lnTo>
                    <a:pt x="1879600" y="1092200"/>
                  </a:lnTo>
                  <a:lnTo>
                    <a:pt x="1879600" y="1092200"/>
                  </a:lnTo>
                  <a:lnTo>
                    <a:pt x="6223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a:off x="1828800" y="2692400"/>
              <a:ext cx="901701" cy="419101"/>
            </a:xfrm>
            <a:custGeom>
              <a:avLst/>
              <a:gdLst/>
              <a:ahLst/>
              <a:cxnLst/>
              <a:rect l="0" t="0" r="0" b="0"/>
              <a:pathLst>
                <a:path w="901701" h="419101">
                  <a:moveTo>
                    <a:pt x="0" y="76200"/>
                  </a:moveTo>
                  <a:lnTo>
                    <a:pt x="279400" y="419100"/>
                  </a:lnTo>
                  <a:lnTo>
                    <a:pt x="279400" y="419100"/>
                  </a:lnTo>
                  <a:lnTo>
                    <a:pt x="9017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a:off x="1689100" y="1562100"/>
              <a:ext cx="1244601" cy="1130301"/>
            </a:xfrm>
            <a:custGeom>
              <a:avLst/>
              <a:gdLst/>
              <a:ahLst/>
              <a:cxnLst/>
              <a:rect l="0" t="0" r="0" b="0"/>
              <a:pathLst>
                <a:path w="1244601" h="1130301">
                  <a:moveTo>
                    <a:pt x="1244600" y="0"/>
                  </a:moveTo>
                  <a:lnTo>
                    <a:pt x="0" y="431800"/>
                  </a:lnTo>
                  <a:lnTo>
                    <a:pt x="0" y="431800"/>
                  </a:lnTo>
                  <a:lnTo>
                    <a:pt x="1041400" y="1130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1689100" y="1993900"/>
              <a:ext cx="1041401" cy="774701"/>
            </a:xfrm>
            <a:custGeom>
              <a:avLst/>
              <a:gdLst/>
              <a:ahLst/>
              <a:cxnLst/>
              <a:rect l="0" t="0" r="0" b="0"/>
              <a:pathLst>
                <a:path w="1041401" h="774701">
                  <a:moveTo>
                    <a:pt x="0" y="0"/>
                  </a:moveTo>
                  <a:lnTo>
                    <a:pt x="139700" y="774700"/>
                  </a:lnTo>
                  <a:lnTo>
                    <a:pt x="139700" y="774700"/>
                  </a:lnTo>
                  <a:lnTo>
                    <a:pt x="1041400" y="6985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a:off x="2730500" y="1562100"/>
              <a:ext cx="889001" cy="1130301"/>
            </a:xfrm>
            <a:custGeom>
              <a:avLst/>
              <a:gdLst/>
              <a:ahLst/>
              <a:cxnLst/>
              <a:rect l="0" t="0" r="0" b="0"/>
              <a:pathLst>
                <a:path w="889001" h="1130301">
                  <a:moveTo>
                    <a:pt x="203200" y="0"/>
                  </a:moveTo>
                  <a:lnTo>
                    <a:pt x="0" y="1130300"/>
                  </a:lnTo>
                  <a:lnTo>
                    <a:pt x="0" y="1130300"/>
                  </a:lnTo>
                  <a:lnTo>
                    <a:pt x="889000" y="1003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a:off x="3619500" y="2565400"/>
              <a:ext cx="850901" cy="1219201"/>
            </a:xfrm>
            <a:custGeom>
              <a:avLst/>
              <a:gdLst/>
              <a:ahLst/>
              <a:cxnLst/>
              <a:rect l="0" t="0" r="0" b="0"/>
              <a:pathLst>
                <a:path w="850901" h="1219201">
                  <a:moveTo>
                    <a:pt x="368300" y="1219200"/>
                  </a:moveTo>
                  <a:lnTo>
                    <a:pt x="850900" y="1003300"/>
                  </a:lnTo>
                  <a:lnTo>
                    <a:pt x="850900" y="10033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2730500" y="2565400"/>
              <a:ext cx="1257301" cy="1219201"/>
            </a:xfrm>
            <a:custGeom>
              <a:avLst/>
              <a:gdLst/>
              <a:ahLst/>
              <a:cxnLst/>
              <a:rect l="0" t="0" r="0" b="0"/>
              <a:pathLst>
                <a:path w="1257301" h="1219201">
                  <a:moveTo>
                    <a:pt x="0" y="127000"/>
                  </a:moveTo>
                  <a:lnTo>
                    <a:pt x="1257300" y="1219200"/>
                  </a:lnTo>
                  <a:lnTo>
                    <a:pt x="1257300" y="1219200"/>
                  </a:lnTo>
                  <a:lnTo>
                    <a:pt x="8890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2933700" y="1562100"/>
              <a:ext cx="3200401" cy="1244601"/>
            </a:xfrm>
            <a:custGeom>
              <a:avLst/>
              <a:gdLst/>
              <a:ahLst/>
              <a:cxnLst/>
              <a:rect l="0" t="0" r="0" b="0"/>
              <a:pathLst>
                <a:path w="3200401" h="1244601">
                  <a:moveTo>
                    <a:pt x="3200400" y="1130300"/>
                  </a:moveTo>
                  <a:lnTo>
                    <a:pt x="0" y="0"/>
                  </a:lnTo>
                  <a:lnTo>
                    <a:pt x="0" y="0"/>
                  </a:lnTo>
                  <a:lnTo>
                    <a:pt x="2222500" y="12446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a:off x="2933700" y="1562100"/>
              <a:ext cx="2222501" cy="1244601"/>
            </a:xfrm>
            <a:custGeom>
              <a:avLst/>
              <a:gdLst/>
              <a:ahLst/>
              <a:cxnLst/>
              <a:rect l="0" t="0" r="0" b="0"/>
              <a:pathLst>
                <a:path w="2222501" h="1244601">
                  <a:moveTo>
                    <a:pt x="0" y="0"/>
                  </a:moveTo>
                  <a:lnTo>
                    <a:pt x="685800" y="1003300"/>
                  </a:lnTo>
                  <a:lnTo>
                    <a:pt x="685800" y="1003300"/>
                  </a:lnTo>
                  <a:lnTo>
                    <a:pt x="2222500" y="12446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a:off x="4470400" y="2692400"/>
              <a:ext cx="1663701" cy="876301"/>
            </a:xfrm>
            <a:custGeom>
              <a:avLst/>
              <a:gdLst/>
              <a:ahLst/>
              <a:cxnLst/>
              <a:rect l="0" t="0" r="0" b="0"/>
              <a:pathLst>
                <a:path w="1663701" h="876301">
                  <a:moveTo>
                    <a:pt x="0" y="876300"/>
                  </a:moveTo>
                  <a:lnTo>
                    <a:pt x="1663700" y="0"/>
                  </a:lnTo>
                  <a:lnTo>
                    <a:pt x="1663700" y="0"/>
                  </a:lnTo>
                  <a:lnTo>
                    <a:pt x="685800" y="114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p:nvPr/>
          </p:nvSpPr>
          <p:spPr>
            <a:xfrm>
              <a:off x="3619500" y="2565400"/>
              <a:ext cx="1536701" cy="1003301"/>
            </a:xfrm>
            <a:custGeom>
              <a:avLst/>
              <a:gdLst/>
              <a:ahLst/>
              <a:cxnLst/>
              <a:rect l="0" t="0" r="0" b="0"/>
              <a:pathLst>
                <a:path w="1536701" h="1003301">
                  <a:moveTo>
                    <a:pt x="0" y="0"/>
                  </a:moveTo>
                  <a:lnTo>
                    <a:pt x="850900" y="1003300"/>
                  </a:lnTo>
                  <a:lnTo>
                    <a:pt x="850900" y="1003300"/>
                  </a:lnTo>
                  <a:lnTo>
                    <a:pt x="1536700" y="241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 name="MH_Text_1"/>
          <p:cNvSpPr txBox="1"/>
          <p:nvPr>
            <p:custDataLst>
              <p:tags r:id="rId5"/>
            </p:custDataLst>
          </p:nvPr>
        </p:nvSpPr>
        <p:spPr>
          <a:xfrm>
            <a:off x="-11798" y="1336332"/>
            <a:ext cx="1850237" cy="596673"/>
          </a:xfrm>
          <a:prstGeom prst="rect">
            <a:avLst/>
          </a:prstGeom>
          <a:noFill/>
        </p:spPr>
        <p:txBody>
          <a:bodyPr lIns="0" tIns="0" rIns="0" bIns="0"/>
          <a:lstStyle/>
          <a:p>
            <a:pPr algn="ctr">
              <a:lnSpc>
                <a:spcPct val="150000"/>
              </a:lnSpc>
              <a:defRPr/>
            </a:pPr>
            <a:r>
              <a:rPr lang="zh-CN" altLang="en-US" sz="2400" dirty="0" smtClean="0">
                <a:solidFill>
                  <a:schemeClr val="bg1"/>
                </a:solidFill>
                <a:latin typeface="微软雅黑" panose="020B0503020204020204" pitchFamily="34" charset="-122"/>
                <a:ea typeface="微软雅黑" panose="020B0503020204020204" pitchFamily="34" charset="-122"/>
              </a:rPr>
              <a:t>大标题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39" name="MH_Text_1"/>
          <p:cNvSpPr txBox="1"/>
          <p:nvPr>
            <p:custDataLst>
              <p:tags r:id="rId6"/>
            </p:custDataLst>
          </p:nvPr>
        </p:nvSpPr>
        <p:spPr>
          <a:xfrm>
            <a:off x="645658" y="1816324"/>
            <a:ext cx="1850237" cy="596673"/>
          </a:xfrm>
          <a:prstGeom prst="rect">
            <a:avLst/>
          </a:prstGeom>
          <a:noFill/>
        </p:spPr>
        <p:txBody>
          <a:bodyPr lIns="0" tIns="0" rIns="0" bIns="0"/>
          <a:lstStyle/>
          <a:p>
            <a:pPr algn="ctr">
              <a:lnSpc>
                <a:spcPct val="150000"/>
              </a:lnSpc>
              <a:defRPr/>
            </a:pPr>
            <a:r>
              <a:rPr lang="zh-CN" altLang="en-US" sz="3600" dirty="0" smtClean="0">
                <a:solidFill>
                  <a:schemeClr val="bg1"/>
                </a:solidFill>
                <a:latin typeface="微软雅黑" panose="020B0503020204020204" pitchFamily="34" charset="-122"/>
                <a:ea typeface="微软雅黑" panose="020B0503020204020204" pitchFamily="34" charset="-122"/>
              </a:rPr>
              <a:t>小标题</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40" name="MH_Text_1"/>
          <p:cNvSpPr txBox="1"/>
          <p:nvPr>
            <p:custDataLst>
              <p:tags r:id="rId7"/>
            </p:custDataLst>
          </p:nvPr>
        </p:nvSpPr>
        <p:spPr>
          <a:xfrm>
            <a:off x="444439" y="2722903"/>
            <a:ext cx="1850237" cy="596673"/>
          </a:xfrm>
          <a:prstGeom prst="rect">
            <a:avLst/>
          </a:prstGeom>
          <a:noFill/>
        </p:spPr>
        <p:txBody>
          <a:bodyPr lIns="0" tIns="0" rIns="0" bIns="0"/>
          <a:lstStyle/>
          <a:p>
            <a:pPr algn="ctr">
              <a:lnSpc>
                <a:spcPct val="150000"/>
              </a:lnSpc>
              <a:defRPr/>
            </a:pPr>
            <a:r>
              <a:rPr lang="zh-CN" altLang="en-US" sz="2400" dirty="0" smtClean="0">
                <a:solidFill>
                  <a:schemeClr val="bg1"/>
                </a:solidFill>
                <a:latin typeface="微软雅黑" panose="020B0503020204020204" pitchFamily="34" charset="-122"/>
                <a:ea typeface="微软雅黑" panose="020B0503020204020204" pitchFamily="34" charset="-122"/>
              </a:rPr>
              <a:t>小标题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11829399"/>
      </p:ext>
    </p:extLst>
  </p:cSld>
  <p:clrMapOvr>
    <a:masterClrMapping/>
  </p:clrMapOvr>
  <mc:AlternateContent xmlns:mc="http://schemas.openxmlformats.org/markup-compatibility/2006" xmlns:p14="http://schemas.microsoft.com/office/powerpoint/2010/main">
    <mc:Choice Requires="p14">
      <p:transition spd="slow" p14:dur="1299">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4"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from="(-#ppt_w/2)" to="(#ppt_x)" calcmode="lin" valueType="num">
                                      <p:cBhvr>
                                        <p:cTn id="13" dur="600" fill="hold">
                                          <p:stCondLst>
                                            <p:cond delay="0"/>
                                          </p:stCondLst>
                                        </p:cTn>
                                        <p:tgtEl>
                                          <p:spTgt spid="6"/>
                                        </p:tgtEl>
                                        <p:attrNameLst>
                                          <p:attrName>ppt_x</p:attrName>
                                        </p:attrNameLst>
                                      </p:cBhvr>
                                    </p:anim>
                                    <p:anim from="0" to="-1.0" calcmode="lin" valueType="num">
                                      <p:cBhvr>
                                        <p:cTn id="14" dur="200" decel="50000" autoRev="1" fill="hold">
                                          <p:stCondLst>
                                            <p:cond delay="600"/>
                                          </p:stCondLst>
                                        </p:cTn>
                                        <p:tgtEl>
                                          <p:spTgt spid="6"/>
                                        </p:tgtEl>
                                        <p:attrNameLst>
                                          <p:attrName>xshear</p:attrName>
                                        </p:attrNameLst>
                                      </p:cBhvr>
                                    </p:anim>
                                    <p:animScale>
                                      <p:cBhvr>
                                        <p:cTn id="15" dur="200" decel="100000" autoRev="1" fill="hold">
                                          <p:stCondLst>
                                            <p:cond delay="600"/>
                                          </p:stCondLst>
                                        </p:cTn>
                                        <p:tgtEl>
                                          <p:spTgt spid="6"/>
                                        </p:tgtEl>
                                      </p:cBhvr>
                                      <p:from x="100000" y="100000"/>
                                      <p:to x="80000" y="100000"/>
                                    </p:animScale>
                                    <p:anim by="(#ppt_h/3+#ppt_w*0.1)" calcmode="lin" valueType="num">
                                      <p:cBhvr additive="sum">
                                        <p:cTn id="16" dur="200" decel="100000" autoRev="1" fill="hold">
                                          <p:stCondLst>
                                            <p:cond delay="600"/>
                                          </p:stCondLst>
                                        </p:cTn>
                                        <p:tgtEl>
                                          <p:spTgt spid="6"/>
                                        </p:tgtEl>
                                        <p:attrNameLst>
                                          <p:attrName>ppt_x</p:attrName>
                                        </p:attrNameLst>
                                      </p:cBhvr>
                                    </p:anim>
                                  </p:childTnLst>
                                </p:cTn>
                              </p:par>
                              <p:par>
                                <p:cTn id="17" presetID="34" presetClass="entr" presetSubtype="0" fill="hold" grpId="0" nodeType="withEffect">
                                  <p:stCondLst>
                                    <p:cond delay="300"/>
                                  </p:stCondLst>
                                  <p:childTnLst>
                                    <p:set>
                                      <p:cBhvr>
                                        <p:cTn id="18" dur="1" fill="hold">
                                          <p:stCondLst>
                                            <p:cond delay="0"/>
                                          </p:stCondLst>
                                        </p:cTn>
                                        <p:tgtEl>
                                          <p:spTgt spid="7"/>
                                        </p:tgtEl>
                                        <p:attrNameLst>
                                          <p:attrName>style.visibility</p:attrName>
                                        </p:attrNameLst>
                                      </p:cBhvr>
                                      <p:to>
                                        <p:strVal val="visible"/>
                                      </p:to>
                                    </p:set>
                                    <p:anim from="(-#ppt_w/2)" to="(#ppt_x)" calcmode="lin" valueType="num">
                                      <p:cBhvr>
                                        <p:cTn id="19" dur="600" fill="hold">
                                          <p:stCondLst>
                                            <p:cond delay="0"/>
                                          </p:stCondLst>
                                        </p:cTn>
                                        <p:tgtEl>
                                          <p:spTgt spid="7"/>
                                        </p:tgtEl>
                                        <p:attrNameLst>
                                          <p:attrName>ppt_x</p:attrName>
                                        </p:attrNameLst>
                                      </p:cBhvr>
                                    </p:anim>
                                    <p:anim from="0" to="-1.0" calcmode="lin" valueType="num">
                                      <p:cBhvr>
                                        <p:cTn id="20" dur="200" decel="50000" autoRev="1" fill="hold">
                                          <p:stCondLst>
                                            <p:cond delay="600"/>
                                          </p:stCondLst>
                                        </p:cTn>
                                        <p:tgtEl>
                                          <p:spTgt spid="7"/>
                                        </p:tgtEl>
                                        <p:attrNameLst>
                                          <p:attrName>xshear</p:attrName>
                                        </p:attrNameLst>
                                      </p:cBhvr>
                                    </p:anim>
                                    <p:animScale>
                                      <p:cBhvr>
                                        <p:cTn id="21" dur="200" decel="100000" autoRev="1" fill="hold">
                                          <p:stCondLst>
                                            <p:cond delay="600"/>
                                          </p:stCondLst>
                                        </p:cTn>
                                        <p:tgtEl>
                                          <p:spTgt spid="7"/>
                                        </p:tgtEl>
                                      </p:cBhvr>
                                      <p:from x="100000" y="100000"/>
                                      <p:to x="80000" y="100000"/>
                                    </p:animScale>
                                    <p:anim by="(#ppt_h/3+#ppt_w*0.1)" calcmode="lin" valueType="num">
                                      <p:cBhvr additive="sum">
                                        <p:cTn id="22" dur="200" decel="100000" autoRev="1" fill="hold">
                                          <p:stCondLst>
                                            <p:cond delay="600"/>
                                          </p:stCondLst>
                                        </p:cTn>
                                        <p:tgtEl>
                                          <p:spTgt spid="7"/>
                                        </p:tgtEl>
                                        <p:attrNameLst>
                                          <p:attrName>ppt_x</p:attrName>
                                        </p:attrNameLst>
                                      </p:cBhvr>
                                    </p:anim>
                                  </p:childTnLst>
                                </p:cTn>
                              </p:par>
                              <p:par>
                                <p:cTn id="23" presetID="34" presetClass="entr" presetSubtype="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 from="(-#ppt_w/2)" to="(#ppt_x)" calcmode="lin" valueType="num">
                                      <p:cBhvr>
                                        <p:cTn id="25" dur="600" fill="hold">
                                          <p:stCondLst>
                                            <p:cond delay="0"/>
                                          </p:stCondLst>
                                        </p:cTn>
                                        <p:tgtEl>
                                          <p:spTgt spid="5"/>
                                        </p:tgtEl>
                                        <p:attrNameLst>
                                          <p:attrName>ppt_x</p:attrName>
                                        </p:attrNameLst>
                                      </p:cBhvr>
                                    </p:anim>
                                    <p:anim from="0" to="-1.0" calcmode="lin" valueType="num">
                                      <p:cBhvr>
                                        <p:cTn id="26" dur="200" decel="50000" autoRev="1" fill="hold">
                                          <p:stCondLst>
                                            <p:cond delay="600"/>
                                          </p:stCondLst>
                                        </p:cTn>
                                        <p:tgtEl>
                                          <p:spTgt spid="5"/>
                                        </p:tgtEl>
                                        <p:attrNameLst>
                                          <p:attrName>xshear</p:attrName>
                                        </p:attrNameLst>
                                      </p:cBhvr>
                                    </p:anim>
                                    <p:animScale>
                                      <p:cBhvr>
                                        <p:cTn id="27" dur="200" decel="100000" autoRev="1" fill="hold">
                                          <p:stCondLst>
                                            <p:cond delay="600"/>
                                          </p:stCondLst>
                                        </p:cTn>
                                        <p:tgtEl>
                                          <p:spTgt spid="5"/>
                                        </p:tgtEl>
                                      </p:cBhvr>
                                      <p:from x="100000" y="100000"/>
                                      <p:to x="80000" y="100000"/>
                                    </p:animScale>
                                    <p:anim by="(#ppt_h/3+#ppt_w*0.1)" calcmode="lin" valueType="num">
                                      <p:cBhvr additive="sum">
                                        <p:cTn id="28" dur="200" decel="100000" autoRev="1" fill="hold">
                                          <p:stCondLst>
                                            <p:cond delay="600"/>
                                          </p:stCondLst>
                                        </p:cTn>
                                        <p:tgtEl>
                                          <p:spTgt spid="5"/>
                                        </p:tgtEl>
                                        <p:attrNameLst>
                                          <p:attrName>ppt_x</p:attrName>
                                        </p:attrNameLst>
                                      </p:cBhvr>
                                    </p:anim>
                                  </p:childTnLst>
                                </p:cTn>
                              </p:par>
                            </p:childTnLst>
                          </p:cTn>
                        </p:par>
                        <p:par>
                          <p:cTn id="29" fill="hold">
                            <p:stCondLst>
                              <p:cond delay="2300"/>
                            </p:stCondLst>
                            <p:childTnLst>
                              <p:par>
                                <p:cTn id="30" presetID="53" presetClass="entr" presetSubtype="16"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p:cTn id="32" dur="500" fill="hold"/>
                                        <p:tgtEl>
                                          <p:spTgt spid="8"/>
                                        </p:tgtEl>
                                        <p:attrNameLst>
                                          <p:attrName>ppt_w</p:attrName>
                                        </p:attrNameLst>
                                      </p:cBhvr>
                                      <p:tavLst>
                                        <p:tav tm="0">
                                          <p:val>
                                            <p:fltVal val="0"/>
                                          </p:val>
                                        </p:tav>
                                        <p:tav tm="100000">
                                          <p:val>
                                            <p:strVal val="#ppt_w"/>
                                          </p:val>
                                        </p:tav>
                                      </p:tavLst>
                                    </p:anim>
                                    <p:anim calcmode="lin" valueType="num">
                                      <p:cBhvr>
                                        <p:cTn id="33" dur="500" fill="hold"/>
                                        <p:tgtEl>
                                          <p:spTgt spid="8"/>
                                        </p:tgtEl>
                                        <p:attrNameLst>
                                          <p:attrName>ppt_h</p:attrName>
                                        </p:attrNameLst>
                                      </p:cBhvr>
                                      <p:tavLst>
                                        <p:tav tm="0">
                                          <p:val>
                                            <p:fltVal val="0"/>
                                          </p:val>
                                        </p:tav>
                                        <p:tav tm="100000">
                                          <p:val>
                                            <p:strVal val="#ppt_h"/>
                                          </p:val>
                                        </p:tav>
                                      </p:tavLst>
                                    </p:anim>
                                    <p:animEffect transition="in" filter="fade">
                                      <p:cBhvr>
                                        <p:cTn id="34" dur="500"/>
                                        <p:tgtEl>
                                          <p:spTgt spid="8"/>
                                        </p:tgtEl>
                                      </p:cBhvr>
                                    </p:animEffect>
                                  </p:childTnLst>
                                </p:cTn>
                              </p:par>
                            </p:childTnLst>
                          </p:cTn>
                        </p:par>
                        <p:par>
                          <p:cTn id="35" fill="hold">
                            <p:stCondLst>
                              <p:cond delay="2800"/>
                            </p:stCondLst>
                            <p:childTnLst>
                              <p:par>
                                <p:cTn id="36" presetID="10" presetClass="entr" presetSubtype="0" fill="hold"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500"/>
                                        <p:tgtEl>
                                          <p:spTgt spid="10"/>
                                        </p:tgtEl>
                                      </p:cBhvr>
                                    </p:animEffect>
                                  </p:childTnLst>
                                </p:cTn>
                              </p:par>
                            </p:childTnLst>
                          </p:cTn>
                        </p:par>
                        <p:par>
                          <p:cTn id="39" fill="hold">
                            <p:stCondLst>
                              <p:cond delay="3300"/>
                            </p:stCondLst>
                            <p:childTnLst>
                              <p:par>
                                <p:cTn id="40" presetID="52" presetClass="entr" presetSubtype="0" fill="hold" grpId="0" nodeType="afterEffect">
                                  <p:stCondLst>
                                    <p:cond delay="0"/>
                                  </p:stCondLst>
                                  <p:childTnLst>
                                    <p:set>
                                      <p:cBhvr>
                                        <p:cTn id="41" dur="1" fill="hold">
                                          <p:stCondLst>
                                            <p:cond delay="0"/>
                                          </p:stCondLst>
                                        </p:cTn>
                                        <p:tgtEl>
                                          <p:spTgt spid="38"/>
                                        </p:tgtEl>
                                        <p:attrNameLst>
                                          <p:attrName>style.visibility</p:attrName>
                                        </p:attrNameLst>
                                      </p:cBhvr>
                                      <p:to>
                                        <p:strVal val="visible"/>
                                      </p:to>
                                    </p:set>
                                    <p:animScale>
                                      <p:cBhvr>
                                        <p:cTn id="42" dur="1000" decel="50000" fill="hold">
                                          <p:stCondLst>
                                            <p:cond delay="0"/>
                                          </p:stCondLst>
                                        </p:cTn>
                                        <p:tgtEl>
                                          <p:spTgt spid="3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38"/>
                                        </p:tgtEl>
                                        <p:attrNameLst>
                                          <p:attrName>ppt_x</p:attrName>
                                          <p:attrName>ppt_y</p:attrName>
                                        </p:attrNameLst>
                                      </p:cBhvr>
                                    </p:animMotion>
                                    <p:animEffect transition="in" filter="fade">
                                      <p:cBhvr>
                                        <p:cTn id="44" dur="1000"/>
                                        <p:tgtEl>
                                          <p:spTgt spid="38"/>
                                        </p:tgtEl>
                                      </p:cBhvr>
                                    </p:animEffect>
                                  </p:childTnLst>
                                </p:cTn>
                              </p:par>
                              <p:par>
                                <p:cTn id="45" presetID="52" presetClass="entr" presetSubtype="0" fill="hold" grpId="0" nodeType="withEffect">
                                  <p:stCondLst>
                                    <p:cond delay="300"/>
                                  </p:stCondLst>
                                  <p:childTnLst>
                                    <p:set>
                                      <p:cBhvr>
                                        <p:cTn id="46" dur="1" fill="hold">
                                          <p:stCondLst>
                                            <p:cond delay="0"/>
                                          </p:stCondLst>
                                        </p:cTn>
                                        <p:tgtEl>
                                          <p:spTgt spid="39"/>
                                        </p:tgtEl>
                                        <p:attrNameLst>
                                          <p:attrName>style.visibility</p:attrName>
                                        </p:attrNameLst>
                                      </p:cBhvr>
                                      <p:to>
                                        <p:strVal val="visible"/>
                                      </p:to>
                                    </p:set>
                                    <p:animScale>
                                      <p:cBhvr>
                                        <p:cTn id="47" dur="700" decel="50000" fill="hold">
                                          <p:stCondLst>
                                            <p:cond delay="0"/>
                                          </p:stCondLst>
                                        </p:cTn>
                                        <p:tgtEl>
                                          <p:spTgt spid="3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700" decel="50000" fill="hold">
                                          <p:stCondLst>
                                            <p:cond delay="0"/>
                                          </p:stCondLst>
                                        </p:cTn>
                                        <p:tgtEl>
                                          <p:spTgt spid="39"/>
                                        </p:tgtEl>
                                        <p:attrNameLst>
                                          <p:attrName>ppt_x</p:attrName>
                                          <p:attrName>ppt_y</p:attrName>
                                        </p:attrNameLst>
                                      </p:cBhvr>
                                    </p:animMotion>
                                    <p:animEffect transition="in" filter="fade">
                                      <p:cBhvr>
                                        <p:cTn id="49" dur="700"/>
                                        <p:tgtEl>
                                          <p:spTgt spid="39"/>
                                        </p:tgtEl>
                                      </p:cBhvr>
                                    </p:animEffect>
                                  </p:childTnLst>
                                </p:cTn>
                              </p:par>
                              <p:par>
                                <p:cTn id="50" presetID="52" presetClass="entr" presetSubtype="0" fill="hold" grpId="0" nodeType="withEffect">
                                  <p:stCondLst>
                                    <p:cond delay="200"/>
                                  </p:stCondLst>
                                  <p:childTnLst>
                                    <p:set>
                                      <p:cBhvr>
                                        <p:cTn id="51" dur="1" fill="hold">
                                          <p:stCondLst>
                                            <p:cond delay="0"/>
                                          </p:stCondLst>
                                        </p:cTn>
                                        <p:tgtEl>
                                          <p:spTgt spid="40"/>
                                        </p:tgtEl>
                                        <p:attrNameLst>
                                          <p:attrName>style.visibility</p:attrName>
                                        </p:attrNameLst>
                                      </p:cBhvr>
                                      <p:to>
                                        <p:strVal val="visible"/>
                                      </p:to>
                                    </p:set>
                                    <p:animScale>
                                      <p:cBhvr>
                                        <p:cTn id="52" dur="1000" decel="50000" fill="hold">
                                          <p:stCondLst>
                                            <p:cond delay="0"/>
                                          </p:stCondLst>
                                        </p:cTn>
                                        <p:tgtEl>
                                          <p:spTgt spid="4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1000" decel="50000" fill="hold">
                                          <p:stCondLst>
                                            <p:cond delay="0"/>
                                          </p:stCondLst>
                                        </p:cTn>
                                        <p:tgtEl>
                                          <p:spTgt spid="40"/>
                                        </p:tgtEl>
                                        <p:attrNameLst>
                                          <p:attrName>ppt_x</p:attrName>
                                          <p:attrName>ppt_y</p:attrName>
                                        </p:attrNameLst>
                                      </p:cBhvr>
                                    </p:animMotion>
                                    <p:animEffect transition="in" filter="fade">
                                      <p:cBhvr>
                                        <p:cTn id="54" dur="1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p:bldP spid="9" grpId="0"/>
      <p:bldP spid="38" grpId="0"/>
      <p:bldP spid="39" grpId="0"/>
      <p:bldP spid="4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燕尾形 4"/>
          <p:cNvSpPr/>
          <p:nvPr/>
        </p:nvSpPr>
        <p:spPr>
          <a:xfrm>
            <a:off x="1909043" y="3167777"/>
            <a:ext cx="684076" cy="972108"/>
          </a:xfrm>
          <a:prstGeom prst="chevron">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Segoe UI Black" panose="020B0A02040204020203" pitchFamily="34" charset="0"/>
              <a:cs typeface="Segoe UI Black" panose="020B0A02040204020203" pitchFamily="34" charset="0"/>
            </a:endParaRPr>
          </a:p>
        </p:txBody>
      </p:sp>
      <p:sp>
        <p:nvSpPr>
          <p:cNvPr id="6" name="燕尾形 5"/>
          <p:cNvSpPr/>
          <p:nvPr/>
        </p:nvSpPr>
        <p:spPr>
          <a:xfrm>
            <a:off x="2565217" y="3167777"/>
            <a:ext cx="684076" cy="972108"/>
          </a:xfrm>
          <a:prstGeom prst="chevron">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Segoe UI Black" panose="020B0A02040204020203" pitchFamily="34" charset="0"/>
              <a:cs typeface="Segoe UI Black" panose="020B0A02040204020203" pitchFamily="34" charset="0"/>
            </a:endParaRPr>
          </a:p>
        </p:txBody>
      </p:sp>
      <p:sp>
        <p:nvSpPr>
          <p:cNvPr id="7" name="燕尾形 6"/>
          <p:cNvSpPr/>
          <p:nvPr/>
        </p:nvSpPr>
        <p:spPr>
          <a:xfrm>
            <a:off x="3219462" y="3167777"/>
            <a:ext cx="684076" cy="972108"/>
          </a:xfrm>
          <a:prstGeom prst="chevron">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Segoe UI Black" panose="020B0A02040204020203" pitchFamily="34" charset="0"/>
              <a:cs typeface="Segoe UI Black" panose="020B0A02040204020203" pitchFamily="34" charset="0"/>
            </a:endParaRPr>
          </a:p>
        </p:txBody>
      </p:sp>
      <p:sp>
        <p:nvSpPr>
          <p:cNvPr id="8" name="燕尾形 7"/>
          <p:cNvSpPr/>
          <p:nvPr/>
        </p:nvSpPr>
        <p:spPr>
          <a:xfrm>
            <a:off x="3909623" y="3167777"/>
            <a:ext cx="684076" cy="972108"/>
          </a:xfrm>
          <a:prstGeom prst="chevron">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Segoe UI Black" panose="020B0A02040204020203" pitchFamily="34" charset="0"/>
              <a:cs typeface="Segoe UI Black" panose="020B0A02040204020203" pitchFamily="34" charset="0"/>
            </a:endParaRPr>
          </a:p>
        </p:txBody>
      </p:sp>
      <p:sp>
        <p:nvSpPr>
          <p:cNvPr id="9" name="KSO_Shape"/>
          <p:cNvSpPr>
            <a:spLocks/>
          </p:cNvSpPr>
          <p:nvPr/>
        </p:nvSpPr>
        <p:spPr bwMode="auto">
          <a:xfrm>
            <a:off x="4415462" y="2974128"/>
            <a:ext cx="1800225" cy="1724025"/>
          </a:xfrm>
          <a:custGeom>
            <a:avLst/>
            <a:gdLst>
              <a:gd name="T0" fmla="*/ 803970 w 12269552"/>
              <a:gd name="T1" fmla="*/ 262762 h 11753851"/>
              <a:gd name="T2" fmla="*/ 1171916 w 12269552"/>
              <a:gd name="T3" fmla="*/ 262762 h 11753851"/>
              <a:gd name="T4" fmla="*/ 1241319 w 12269552"/>
              <a:gd name="T5" fmla="*/ 290855 h 11753851"/>
              <a:gd name="T6" fmla="*/ 1475966 w 12269552"/>
              <a:gd name="T7" fmla="*/ 525518 h 11753851"/>
              <a:gd name="T8" fmla="*/ 1670404 w 12269552"/>
              <a:gd name="T9" fmla="*/ 331067 h 11753851"/>
              <a:gd name="T10" fmla="*/ 1721079 w 12269552"/>
              <a:gd name="T11" fmla="*/ 312889 h 11753851"/>
              <a:gd name="T12" fmla="*/ 1800397 w 12269552"/>
              <a:gd name="T13" fmla="*/ 391661 h 11753851"/>
              <a:gd name="T14" fmla="*/ 1782220 w 12269552"/>
              <a:gd name="T15" fmla="*/ 441238 h 11753851"/>
              <a:gd name="T16" fmla="*/ 1547572 w 12269552"/>
              <a:gd name="T17" fmla="*/ 678105 h 11753851"/>
              <a:gd name="T18" fmla="*/ 1419232 w 12269552"/>
              <a:gd name="T19" fmla="*/ 688571 h 11753851"/>
              <a:gd name="T20" fmla="*/ 1275469 w 12269552"/>
              <a:gd name="T21" fmla="*/ 544247 h 11753851"/>
              <a:gd name="T22" fmla="*/ 1050185 w 12269552"/>
              <a:gd name="T23" fmla="*/ 804250 h 11753851"/>
              <a:gd name="T24" fmla="*/ 1256190 w 12269552"/>
              <a:gd name="T25" fmla="*/ 1010268 h 11753851"/>
              <a:gd name="T26" fmla="*/ 1274918 w 12269552"/>
              <a:gd name="T27" fmla="*/ 1130905 h 11753851"/>
              <a:gd name="T28" fmla="*/ 1159247 w 12269552"/>
              <a:gd name="T29" fmla="*/ 1646503 h 11753851"/>
              <a:gd name="T30" fmla="*/ 1063405 w 12269552"/>
              <a:gd name="T31" fmla="*/ 1724724 h 11753851"/>
              <a:gd name="T32" fmla="*/ 965360 w 12269552"/>
              <a:gd name="T33" fmla="*/ 1626672 h 11753851"/>
              <a:gd name="T34" fmla="*/ 968114 w 12269552"/>
              <a:gd name="T35" fmla="*/ 1601884 h 11753851"/>
              <a:gd name="T36" fmla="*/ 1063405 w 12269552"/>
              <a:gd name="T37" fmla="*/ 1179380 h 11753851"/>
              <a:gd name="T38" fmla="*/ 828757 w 12269552"/>
              <a:gd name="T39" fmla="*/ 951327 h 11753851"/>
              <a:gd name="T40" fmla="*/ 627709 w 12269552"/>
              <a:gd name="T41" fmla="*/ 1176075 h 11753851"/>
              <a:gd name="T42" fmla="*/ 508182 w 12269552"/>
              <a:gd name="T43" fmla="*/ 1213533 h 11753851"/>
              <a:gd name="T44" fmla="*/ 100027 w 12269552"/>
              <a:gd name="T45" fmla="*/ 1214084 h 11753851"/>
              <a:gd name="T46" fmla="*/ 2533 w 12269552"/>
              <a:gd name="T47" fmla="*/ 1137515 h 11753851"/>
              <a:gd name="T48" fmla="*/ 75791 w 12269552"/>
              <a:gd name="T49" fmla="*/ 1020735 h 11753851"/>
              <a:gd name="T50" fmla="*/ 100578 w 12269552"/>
              <a:gd name="T51" fmla="*/ 1018531 h 11753851"/>
              <a:gd name="T52" fmla="*/ 451999 w 12269552"/>
              <a:gd name="T53" fmla="*/ 1019633 h 11753851"/>
              <a:gd name="T54" fmla="*/ 971969 w 12269552"/>
              <a:gd name="T55" fmla="*/ 417001 h 11753851"/>
              <a:gd name="T56" fmla="*/ 835918 w 12269552"/>
              <a:gd name="T57" fmla="*/ 416450 h 11753851"/>
              <a:gd name="T58" fmla="*/ 599617 w 12269552"/>
              <a:gd name="T59" fmla="*/ 689122 h 11753851"/>
              <a:gd name="T60" fmla="*/ 541231 w 12269552"/>
              <a:gd name="T61" fmla="*/ 716664 h 11753851"/>
              <a:gd name="T62" fmla="*/ 464667 w 12269552"/>
              <a:gd name="T63" fmla="*/ 640647 h 11753851"/>
              <a:gd name="T64" fmla="*/ 490556 w 12269552"/>
              <a:gd name="T65" fmla="*/ 583358 h 11753851"/>
              <a:gd name="T66" fmla="*/ 745033 w 12269552"/>
              <a:gd name="T67" fmla="*/ 290304 h 11753851"/>
              <a:gd name="T68" fmla="*/ 803970 w 12269552"/>
              <a:gd name="T69" fmla="*/ 262762 h 11753851"/>
              <a:gd name="T70" fmla="*/ 1357685 w 12269552"/>
              <a:gd name="T71" fmla="*/ 0 h 11753851"/>
              <a:gd name="T72" fmla="*/ 1509449 w 12269552"/>
              <a:gd name="T73" fmla="*/ 151764 h 11753851"/>
              <a:gd name="T74" fmla="*/ 1357685 w 12269552"/>
              <a:gd name="T75" fmla="*/ 303527 h 11753851"/>
              <a:gd name="T76" fmla="*/ 1205921 w 12269552"/>
              <a:gd name="T77" fmla="*/ 151764 h 11753851"/>
              <a:gd name="T78" fmla="*/ 1357685 w 12269552"/>
              <a:gd name="T79" fmla="*/ 0 h 1175385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2269552" h="11753851">
                <a:moveTo>
                  <a:pt x="5478990" y="1790700"/>
                </a:moveTo>
                <a:cubicBezTo>
                  <a:pt x="7986505" y="1790700"/>
                  <a:pt x="7986505" y="1790700"/>
                  <a:pt x="7986505" y="1790700"/>
                </a:cubicBezTo>
                <a:cubicBezTo>
                  <a:pt x="8170440" y="1790700"/>
                  <a:pt x="8335605" y="1862026"/>
                  <a:pt x="8459480" y="1982155"/>
                </a:cubicBezTo>
                <a:cubicBezTo>
                  <a:pt x="10058584" y="3581364"/>
                  <a:pt x="10058584" y="3581364"/>
                  <a:pt x="10058584" y="3581364"/>
                </a:cubicBezTo>
                <a:cubicBezTo>
                  <a:pt x="11383663" y="2256197"/>
                  <a:pt x="11383663" y="2256197"/>
                  <a:pt x="11383663" y="2256197"/>
                </a:cubicBezTo>
                <a:cubicBezTo>
                  <a:pt x="11477507" y="2177363"/>
                  <a:pt x="11597628" y="2132315"/>
                  <a:pt x="11729010" y="2132315"/>
                </a:cubicBezTo>
                <a:cubicBezTo>
                  <a:pt x="12029311" y="2132315"/>
                  <a:pt x="12269552" y="2372572"/>
                  <a:pt x="12269552" y="2669139"/>
                </a:cubicBezTo>
                <a:cubicBezTo>
                  <a:pt x="12269552" y="2796776"/>
                  <a:pt x="12220753" y="2916904"/>
                  <a:pt x="12145678" y="3007000"/>
                </a:cubicBezTo>
                <a:cubicBezTo>
                  <a:pt x="10546573" y="4621226"/>
                  <a:pt x="10546573" y="4621226"/>
                  <a:pt x="10546573" y="4621226"/>
                </a:cubicBezTo>
                <a:cubicBezTo>
                  <a:pt x="10062338" y="5105494"/>
                  <a:pt x="9671946" y="4692552"/>
                  <a:pt x="9671946" y="4692552"/>
                </a:cubicBezTo>
                <a:cubicBezTo>
                  <a:pt x="8692213" y="3709001"/>
                  <a:pt x="8692213" y="3709001"/>
                  <a:pt x="8692213" y="3709001"/>
                </a:cubicBezTo>
                <a:cubicBezTo>
                  <a:pt x="7156923" y="5480895"/>
                  <a:pt x="7156923" y="5480895"/>
                  <a:pt x="7156923" y="5480895"/>
                </a:cubicBezTo>
                <a:cubicBezTo>
                  <a:pt x="8560831" y="6884896"/>
                  <a:pt x="8560831" y="6884896"/>
                  <a:pt x="8560831" y="6884896"/>
                </a:cubicBezTo>
                <a:cubicBezTo>
                  <a:pt x="8560831" y="6884896"/>
                  <a:pt x="8857379" y="7158939"/>
                  <a:pt x="8688459" y="7707025"/>
                </a:cubicBezTo>
                <a:cubicBezTo>
                  <a:pt x="7900169" y="11220781"/>
                  <a:pt x="7900169" y="11220781"/>
                  <a:pt x="7900169" y="11220781"/>
                </a:cubicBezTo>
                <a:cubicBezTo>
                  <a:pt x="7840108" y="11524856"/>
                  <a:pt x="7569837" y="11753851"/>
                  <a:pt x="7247013" y="11753851"/>
                </a:cubicBezTo>
                <a:cubicBezTo>
                  <a:pt x="6879144" y="11753851"/>
                  <a:pt x="6578843" y="11453530"/>
                  <a:pt x="6578843" y="11085637"/>
                </a:cubicBezTo>
                <a:cubicBezTo>
                  <a:pt x="6578843" y="11025572"/>
                  <a:pt x="6586351" y="10969262"/>
                  <a:pt x="6597612" y="10916706"/>
                </a:cubicBezTo>
                <a:cubicBezTo>
                  <a:pt x="7247013" y="8037378"/>
                  <a:pt x="7247013" y="8037378"/>
                  <a:pt x="7247013" y="8037378"/>
                </a:cubicBezTo>
                <a:cubicBezTo>
                  <a:pt x="5647909" y="6483216"/>
                  <a:pt x="5647909" y="6483216"/>
                  <a:pt x="5647909" y="6483216"/>
                </a:cubicBezTo>
                <a:cubicBezTo>
                  <a:pt x="4277784" y="8014854"/>
                  <a:pt x="4277784" y="8014854"/>
                  <a:pt x="4277784" y="8014854"/>
                </a:cubicBezTo>
                <a:cubicBezTo>
                  <a:pt x="4277784" y="8014854"/>
                  <a:pt x="4056312" y="8288897"/>
                  <a:pt x="3463217" y="8270127"/>
                </a:cubicBezTo>
                <a:cubicBezTo>
                  <a:pt x="681676" y="8273881"/>
                  <a:pt x="681676" y="8273881"/>
                  <a:pt x="681676" y="8273881"/>
                </a:cubicBezTo>
                <a:cubicBezTo>
                  <a:pt x="370114" y="8277635"/>
                  <a:pt x="88581" y="8067410"/>
                  <a:pt x="17260" y="7752073"/>
                </a:cubicBezTo>
                <a:cubicBezTo>
                  <a:pt x="-65323" y="7391688"/>
                  <a:pt x="156149" y="7038811"/>
                  <a:pt x="516511" y="6956222"/>
                </a:cubicBezTo>
                <a:cubicBezTo>
                  <a:pt x="572817" y="6944960"/>
                  <a:pt x="629124" y="6941206"/>
                  <a:pt x="685430" y="6941206"/>
                </a:cubicBezTo>
                <a:cubicBezTo>
                  <a:pt x="3080333" y="6948714"/>
                  <a:pt x="3080333" y="6948714"/>
                  <a:pt x="3080333" y="6948714"/>
                </a:cubicBezTo>
                <a:cubicBezTo>
                  <a:pt x="6623888" y="2841824"/>
                  <a:pt x="6623888" y="2841824"/>
                  <a:pt x="6623888" y="2841824"/>
                </a:cubicBezTo>
                <a:lnTo>
                  <a:pt x="5696708" y="2838070"/>
                </a:lnTo>
                <a:cubicBezTo>
                  <a:pt x="4086342" y="4696306"/>
                  <a:pt x="4086342" y="4696306"/>
                  <a:pt x="4086342" y="4696306"/>
                </a:cubicBezTo>
                <a:cubicBezTo>
                  <a:pt x="3992498" y="4812681"/>
                  <a:pt x="3849855" y="4884007"/>
                  <a:pt x="3688443" y="4884007"/>
                </a:cubicBezTo>
                <a:cubicBezTo>
                  <a:pt x="3399403" y="4884007"/>
                  <a:pt x="3166669" y="4651258"/>
                  <a:pt x="3166669" y="4365953"/>
                </a:cubicBezTo>
                <a:cubicBezTo>
                  <a:pt x="3166669" y="4208284"/>
                  <a:pt x="3234237" y="4069386"/>
                  <a:pt x="3343097" y="3975536"/>
                </a:cubicBezTo>
                <a:cubicBezTo>
                  <a:pt x="5077337" y="1978401"/>
                  <a:pt x="5077337" y="1978401"/>
                  <a:pt x="5077337" y="1978401"/>
                </a:cubicBezTo>
                <a:cubicBezTo>
                  <a:pt x="5171181" y="1862026"/>
                  <a:pt x="5313824" y="1790700"/>
                  <a:pt x="5478990" y="1790700"/>
                </a:cubicBezTo>
                <a:close/>
                <a:moveTo>
                  <a:pt x="9252509" y="0"/>
                </a:moveTo>
                <a:cubicBezTo>
                  <a:pt x="9823713" y="0"/>
                  <a:pt x="10286766" y="463053"/>
                  <a:pt x="10286766" y="1034257"/>
                </a:cubicBezTo>
                <a:cubicBezTo>
                  <a:pt x="10286766" y="1605461"/>
                  <a:pt x="9823713" y="2068514"/>
                  <a:pt x="9252509" y="2068514"/>
                </a:cubicBezTo>
                <a:cubicBezTo>
                  <a:pt x="8681305" y="2068514"/>
                  <a:pt x="8218252" y="1605461"/>
                  <a:pt x="8218252" y="1034257"/>
                </a:cubicBezTo>
                <a:cubicBezTo>
                  <a:pt x="8218252" y="463053"/>
                  <a:pt x="8681305" y="0"/>
                  <a:pt x="9252509" y="0"/>
                </a:cubicBezTo>
                <a:close/>
              </a:path>
            </a:pathLst>
          </a:custGeom>
          <a:noFill/>
          <a:ln>
            <a:solidFill>
              <a:schemeClr val="bg1"/>
            </a:solidFill>
          </a:ln>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solidFill>
            </a:endParaRPr>
          </a:p>
        </p:txBody>
      </p:sp>
      <p:cxnSp>
        <p:nvCxnSpPr>
          <p:cNvPr id="10" name="直接箭头连接符 9"/>
          <p:cNvCxnSpPr/>
          <p:nvPr/>
        </p:nvCxnSpPr>
        <p:spPr>
          <a:xfrm flipV="1">
            <a:off x="1909043" y="2393182"/>
            <a:ext cx="0" cy="774595"/>
          </a:xfrm>
          <a:prstGeom prst="straightConnector1">
            <a:avLst/>
          </a:prstGeom>
          <a:ln w="15875">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7582719" y="1932063"/>
            <a:ext cx="2938957" cy="646331"/>
          </a:xfrm>
          <a:prstGeom prst="rect">
            <a:avLst/>
          </a:prstGeom>
          <a:noFill/>
        </p:spPr>
        <p:txBody>
          <a:bodyPr wrap="square" rtlCol="0">
            <a:spAutoFit/>
          </a:bodyPr>
          <a:lstStyle/>
          <a:p>
            <a:r>
              <a:rPr lang="zh-CN" altLang="en-US" spc="100" dirty="0" smtClean="0">
                <a:solidFill>
                  <a:schemeClr val="bg1"/>
                </a:solidFill>
                <a:latin typeface="Segoe UI Black" panose="020B0A02040204020203" pitchFamily="34" charset="0"/>
                <a:ea typeface="幼圆" panose="02010509060101010101" pitchFamily="49" charset="-122"/>
                <a:cs typeface="Segoe UI Black" panose="020B0A02040204020203" pitchFamily="34" charset="0"/>
              </a:rPr>
              <a:t>请替换您的文字，内容简洁明了即可</a:t>
            </a:r>
            <a:endParaRPr lang="zh-CN" altLang="en-US" spc="100" dirty="0">
              <a:solidFill>
                <a:schemeClr val="bg1"/>
              </a:solidFill>
              <a:latin typeface="Segoe UI Black" panose="020B0A02040204020203" pitchFamily="34" charset="0"/>
              <a:ea typeface="幼圆" panose="02010509060101010101" pitchFamily="49" charset="-122"/>
              <a:cs typeface="Segoe UI Black" panose="020B0A02040204020203" pitchFamily="34" charset="0"/>
            </a:endParaRPr>
          </a:p>
        </p:txBody>
      </p:sp>
      <p:sp>
        <p:nvSpPr>
          <p:cNvPr id="12" name="文本框 11"/>
          <p:cNvSpPr txBox="1"/>
          <p:nvPr/>
        </p:nvSpPr>
        <p:spPr>
          <a:xfrm>
            <a:off x="7558153" y="1568208"/>
            <a:ext cx="1872208" cy="400110"/>
          </a:xfrm>
          <a:prstGeom prst="rect">
            <a:avLst/>
          </a:prstGeom>
          <a:noFill/>
        </p:spPr>
        <p:txBody>
          <a:bodyPr wrap="square" rtlCol="0">
            <a:spAutoFit/>
          </a:bodyPr>
          <a:lstStyle/>
          <a:p>
            <a:r>
              <a:rPr lang="zh-CN" altLang="en-US" sz="2000" spc="100" dirty="0" smtClean="0">
                <a:solidFill>
                  <a:schemeClr val="bg1"/>
                </a:solidFill>
                <a:latin typeface="Segoe UI Black" panose="020B0A02040204020203" pitchFamily="34" charset="0"/>
                <a:ea typeface="幼圆" panose="02010509060101010101" pitchFamily="49" charset="-122"/>
                <a:cs typeface="Segoe UI Black" panose="020B0A02040204020203" pitchFamily="34" charset="0"/>
              </a:rPr>
              <a:t>请替换标题</a:t>
            </a:r>
            <a:endParaRPr lang="zh-CN" altLang="en-US" sz="2000" spc="100" dirty="0">
              <a:solidFill>
                <a:schemeClr val="bg1"/>
              </a:solidFill>
              <a:latin typeface="Segoe UI Black" panose="020B0A02040204020203" pitchFamily="34" charset="0"/>
              <a:ea typeface="幼圆" panose="02010509060101010101" pitchFamily="49" charset="-122"/>
              <a:cs typeface="Segoe UI Black" panose="020B0A02040204020203" pitchFamily="34" charset="0"/>
            </a:endParaRPr>
          </a:p>
        </p:txBody>
      </p:sp>
      <p:sp>
        <p:nvSpPr>
          <p:cNvPr id="13" name="文本框 12"/>
          <p:cNvSpPr txBox="1"/>
          <p:nvPr/>
        </p:nvSpPr>
        <p:spPr>
          <a:xfrm>
            <a:off x="1258840" y="1941382"/>
            <a:ext cx="1278142" cy="400110"/>
          </a:xfrm>
          <a:prstGeom prst="rect">
            <a:avLst/>
          </a:prstGeom>
          <a:noFill/>
        </p:spPr>
        <p:txBody>
          <a:bodyPr wrap="square" rtlCol="0">
            <a:spAutoFit/>
          </a:bodyPr>
          <a:lstStyle/>
          <a:p>
            <a:r>
              <a:rPr lang="zh-CN" altLang="en-US" sz="2000" b="1" spc="100" dirty="0" smtClean="0">
                <a:solidFill>
                  <a:schemeClr val="bg1"/>
                </a:solidFill>
                <a:latin typeface="Segoe UI Black" panose="020B0A02040204020203" pitchFamily="34" charset="0"/>
                <a:ea typeface="幼圆" panose="02010509060101010101" pitchFamily="49" charset="-122"/>
                <a:cs typeface="Segoe UI Black" panose="020B0A02040204020203" pitchFamily="34" charset="0"/>
              </a:rPr>
              <a:t>观点总结</a:t>
            </a:r>
            <a:endParaRPr lang="zh-CN" altLang="en-US" sz="2000" b="1" spc="100" dirty="0">
              <a:solidFill>
                <a:schemeClr val="bg1"/>
              </a:solidFill>
              <a:latin typeface="Segoe UI Black" panose="020B0A02040204020203" pitchFamily="34" charset="0"/>
              <a:ea typeface="幼圆" panose="02010509060101010101" pitchFamily="49" charset="-122"/>
              <a:cs typeface="Segoe UI Black" panose="020B0A02040204020203" pitchFamily="34" charset="0"/>
            </a:endParaRPr>
          </a:p>
        </p:txBody>
      </p:sp>
      <p:cxnSp>
        <p:nvCxnSpPr>
          <p:cNvPr id="14" name="直接箭头连接符 13"/>
          <p:cNvCxnSpPr/>
          <p:nvPr/>
        </p:nvCxnSpPr>
        <p:spPr>
          <a:xfrm flipV="1">
            <a:off x="3215528" y="2780479"/>
            <a:ext cx="0" cy="387299"/>
          </a:xfrm>
          <a:prstGeom prst="straightConnector1">
            <a:avLst/>
          </a:prstGeom>
          <a:ln w="15875">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2625397" y="2196603"/>
            <a:ext cx="1278142" cy="400110"/>
          </a:xfrm>
          <a:prstGeom prst="rect">
            <a:avLst/>
          </a:prstGeom>
          <a:noFill/>
        </p:spPr>
        <p:txBody>
          <a:bodyPr wrap="square" rtlCol="0">
            <a:spAutoFit/>
          </a:bodyPr>
          <a:lstStyle/>
          <a:p>
            <a:r>
              <a:rPr lang="zh-CN" altLang="en-US" sz="2000" b="1" spc="100" dirty="0" smtClean="0">
                <a:solidFill>
                  <a:schemeClr val="bg1"/>
                </a:solidFill>
                <a:latin typeface="Segoe UI Black" panose="020B0A02040204020203" pitchFamily="34" charset="0"/>
                <a:ea typeface="幼圆" panose="02010509060101010101" pitchFamily="49" charset="-122"/>
                <a:cs typeface="Segoe UI Black" panose="020B0A02040204020203" pitchFamily="34" charset="0"/>
              </a:rPr>
              <a:t>观点总结</a:t>
            </a:r>
            <a:endParaRPr lang="zh-CN" altLang="en-US" sz="2000" b="1" spc="100" dirty="0">
              <a:solidFill>
                <a:schemeClr val="bg1"/>
              </a:solidFill>
              <a:latin typeface="Segoe UI Black" panose="020B0A02040204020203" pitchFamily="34" charset="0"/>
              <a:ea typeface="幼圆" panose="02010509060101010101" pitchFamily="49" charset="-122"/>
              <a:cs typeface="Segoe UI Black" panose="020B0A02040204020203" pitchFamily="34" charset="0"/>
            </a:endParaRPr>
          </a:p>
        </p:txBody>
      </p:sp>
      <p:cxnSp>
        <p:nvCxnSpPr>
          <p:cNvPr id="16" name="直接箭头连接符 15"/>
          <p:cNvCxnSpPr/>
          <p:nvPr/>
        </p:nvCxnSpPr>
        <p:spPr>
          <a:xfrm>
            <a:off x="2583195" y="4139885"/>
            <a:ext cx="0" cy="629561"/>
          </a:xfrm>
          <a:prstGeom prst="straightConnector1">
            <a:avLst/>
          </a:prstGeom>
          <a:ln w="15875">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1879379" y="4747106"/>
            <a:ext cx="1302282" cy="400110"/>
          </a:xfrm>
          <a:prstGeom prst="rect">
            <a:avLst/>
          </a:prstGeom>
          <a:noFill/>
        </p:spPr>
        <p:txBody>
          <a:bodyPr wrap="square" rtlCol="0">
            <a:spAutoFit/>
          </a:bodyPr>
          <a:lstStyle/>
          <a:p>
            <a:r>
              <a:rPr lang="zh-CN" altLang="en-US" sz="2000" b="1" spc="100" dirty="0" smtClean="0">
                <a:solidFill>
                  <a:schemeClr val="bg1"/>
                </a:solidFill>
                <a:latin typeface="Segoe UI Black" panose="020B0A02040204020203" pitchFamily="34" charset="0"/>
                <a:ea typeface="幼圆" panose="02010509060101010101" pitchFamily="49" charset="-122"/>
                <a:cs typeface="Segoe UI Black" panose="020B0A02040204020203" pitchFamily="34" charset="0"/>
              </a:rPr>
              <a:t>观点总结</a:t>
            </a:r>
            <a:endParaRPr lang="zh-CN" altLang="en-US" sz="2000" b="1" spc="100" dirty="0">
              <a:solidFill>
                <a:schemeClr val="bg1"/>
              </a:solidFill>
              <a:latin typeface="Segoe UI Black" panose="020B0A02040204020203" pitchFamily="34" charset="0"/>
              <a:ea typeface="幼圆" panose="02010509060101010101" pitchFamily="49" charset="-122"/>
              <a:cs typeface="Segoe UI Black" panose="020B0A02040204020203" pitchFamily="34" charset="0"/>
            </a:endParaRPr>
          </a:p>
        </p:txBody>
      </p:sp>
      <p:cxnSp>
        <p:nvCxnSpPr>
          <p:cNvPr id="18" name="直接箭头连接符 17"/>
          <p:cNvCxnSpPr/>
          <p:nvPr/>
        </p:nvCxnSpPr>
        <p:spPr>
          <a:xfrm>
            <a:off x="3995233" y="4139885"/>
            <a:ext cx="0" cy="938760"/>
          </a:xfrm>
          <a:prstGeom prst="straightConnector1">
            <a:avLst/>
          </a:prstGeom>
          <a:ln w="15875">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3291417" y="5059568"/>
            <a:ext cx="1302282" cy="400110"/>
          </a:xfrm>
          <a:prstGeom prst="rect">
            <a:avLst/>
          </a:prstGeom>
          <a:noFill/>
        </p:spPr>
        <p:txBody>
          <a:bodyPr wrap="square" rtlCol="0">
            <a:spAutoFit/>
          </a:bodyPr>
          <a:lstStyle/>
          <a:p>
            <a:r>
              <a:rPr lang="zh-CN" altLang="en-US" sz="2000" b="1" spc="100" dirty="0" smtClean="0">
                <a:solidFill>
                  <a:schemeClr val="bg1"/>
                </a:solidFill>
                <a:latin typeface="Segoe UI Black" panose="020B0A02040204020203" pitchFamily="34" charset="0"/>
                <a:ea typeface="幼圆" panose="02010509060101010101" pitchFamily="49" charset="-122"/>
                <a:cs typeface="Segoe UI Black" panose="020B0A02040204020203" pitchFamily="34" charset="0"/>
              </a:rPr>
              <a:t>观点总结</a:t>
            </a:r>
            <a:endParaRPr lang="zh-CN" altLang="en-US" sz="2000" b="1" spc="100" dirty="0">
              <a:solidFill>
                <a:schemeClr val="bg1"/>
              </a:solidFill>
              <a:latin typeface="Segoe UI Black" panose="020B0A02040204020203" pitchFamily="34" charset="0"/>
              <a:ea typeface="幼圆" panose="02010509060101010101" pitchFamily="49" charset="-122"/>
              <a:cs typeface="Segoe UI Black" panose="020B0A02040204020203" pitchFamily="34" charset="0"/>
            </a:endParaRPr>
          </a:p>
        </p:txBody>
      </p:sp>
      <p:sp>
        <p:nvSpPr>
          <p:cNvPr id="20" name="文本框 19"/>
          <p:cNvSpPr txBox="1"/>
          <p:nvPr/>
        </p:nvSpPr>
        <p:spPr>
          <a:xfrm>
            <a:off x="7582719" y="3008046"/>
            <a:ext cx="2938957" cy="646331"/>
          </a:xfrm>
          <a:prstGeom prst="rect">
            <a:avLst/>
          </a:prstGeom>
          <a:noFill/>
        </p:spPr>
        <p:txBody>
          <a:bodyPr wrap="square" rtlCol="0">
            <a:spAutoFit/>
          </a:bodyPr>
          <a:lstStyle/>
          <a:p>
            <a:r>
              <a:rPr lang="zh-CN" altLang="en-US" spc="100" dirty="0" smtClean="0">
                <a:solidFill>
                  <a:schemeClr val="bg1"/>
                </a:solidFill>
                <a:latin typeface="Segoe UI Black" panose="020B0A02040204020203" pitchFamily="34" charset="0"/>
                <a:ea typeface="幼圆" panose="02010509060101010101" pitchFamily="49" charset="-122"/>
                <a:cs typeface="Segoe UI Black" panose="020B0A02040204020203" pitchFamily="34" charset="0"/>
              </a:rPr>
              <a:t>请替换您的文字，内容简洁明了即可</a:t>
            </a:r>
            <a:endParaRPr lang="zh-CN" altLang="en-US" spc="100" dirty="0">
              <a:solidFill>
                <a:schemeClr val="bg1"/>
              </a:solidFill>
              <a:latin typeface="Segoe UI Black" panose="020B0A02040204020203" pitchFamily="34" charset="0"/>
              <a:ea typeface="幼圆" panose="02010509060101010101" pitchFamily="49" charset="-122"/>
              <a:cs typeface="Segoe UI Black" panose="020B0A02040204020203" pitchFamily="34" charset="0"/>
            </a:endParaRPr>
          </a:p>
        </p:txBody>
      </p:sp>
      <p:sp>
        <p:nvSpPr>
          <p:cNvPr id="21" name="文本框 20"/>
          <p:cNvSpPr txBox="1"/>
          <p:nvPr/>
        </p:nvSpPr>
        <p:spPr>
          <a:xfrm>
            <a:off x="7558153" y="2644191"/>
            <a:ext cx="1872208" cy="400110"/>
          </a:xfrm>
          <a:prstGeom prst="rect">
            <a:avLst/>
          </a:prstGeom>
          <a:noFill/>
        </p:spPr>
        <p:txBody>
          <a:bodyPr wrap="square" rtlCol="0">
            <a:spAutoFit/>
          </a:bodyPr>
          <a:lstStyle/>
          <a:p>
            <a:r>
              <a:rPr lang="zh-CN" altLang="en-US" sz="2000" spc="100" dirty="0" smtClean="0">
                <a:solidFill>
                  <a:schemeClr val="bg1"/>
                </a:solidFill>
                <a:latin typeface="Segoe UI Black" panose="020B0A02040204020203" pitchFamily="34" charset="0"/>
                <a:ea typeface="幼圆" panose="02010509060101010101" pitchFamily="49" charset="-122"/>
                <a:cs typeface="Segoe UI Black" panose="020B0A02040204020203" pitchFamily="34" charset="0"/>
              </a:rPr>
              <a:t>请替换标题</a:t>
            </a:r>
            <a:endParaRPr lang="zh-CN" altLang="en-US" sz="2000" spc="100" dirty="0">
              <a:solidFill>
                <a:schemeClr val="bg1"/>
              </a:solidFill>
              <a:latin typeface="Segoe UI Black" panose="020B0A02040204020203" pitchFamily="34" charset="0"/>
              <a:ea typeface="幼圆" panose="02010509060101010101" pitchFamily="49" charset="-122"/>
              <a:cs typeface="Segoe UI Black" panose="020B0A02040204020203" pitchFamily="34" charset="0"/>
            </a:endParaRPr>
          </a:p>
        </p:txBody>
      </p:sp>
      <p:sp>
        <p:nvSpPr>
          <p:cNvPr id="22" name="文本框 21"/>
          <p:cNvSpPr txBox="1"/>
          <p:nvPr/>
        </p:nvSpPr>
        <p:spPr>
          <a:xfrm>
            <a:off x="7582719" y="4084029"/>
            <a:ext cx="2938957" cy="646331"/>
          </a:xfrm>
          <a:prstGeom prst="rect">
            <a:avLst/>
          </a:prstGeom>
          <a:noFill/>
        </p:spPr>
        <p:txBody>
          <a:bodyPr wrap="square" rtlCol="0">
            <a:spAutoFit/>
          </a:bodyPr>
          <a:lstStyle/>
          <a:p>
            <a:r>
              <a:rPr lang="zh-CN" altLang="en-US" spc="100" dirty="0" smtClean="0">
                <a:solidFill>
                  <a:schemeClr val="bg1"/>
                </a:solidFill>
                <a:latin typeface="Segoe UI Black" panose="020B0A02040204020203" pitchFamily="34" charset="0"/>
                <a:ea typeface="幼圆" panose="02010509060101010101" pitchFamily="49" charset="-122"/>
                <a:cs typeface="Segoe UI Black" panose="020B0A02040204020203" pitchFamily="34" charset="0"/>
              </a:rPr>
              <a:t>请替换您的文字，内容简洁明了即可</a:t>
            </a:r>
            <a:endParaRPr lang="zh-CN" altLang="en-US" spc="100" dirty="0">
              <a:solidFill>
                <a:schemeClr val="bg1"/>
              </a:solidFill>
              <a:latin typeface="Segoe UI Black" panose="020B0A02040204020203" pitchFamily="34" charset="0"/>
              <a:ea typeface="幼圆" panose="02010509060101010101" pitchFamily="49" charset="-122"/>
              <a:cs typeface="Segoe UI Black" panose="020B0A02040204020203" pitchFamily="34" charset="0"/>
            </a:endParaRPr>
          </a:p>
        </p:txBody>
      </p:sp>
      <p:sp>
        <p:nvSpPr>
          <p:cNvPr id="23" name="文本框 22"/>
          <p:cNvSpPr txBox="1"/>
          <p:nvPr/>
        </p:nvSpPr>
        <p:spPr>
          <a:xfrm>
            <a:off x="7558153" y="3720174"/>
            <a:ext cx="1872208" cy="400110"/>
          </a:xfrm>
          <a:prstGeom prst="rect">
            <a:avLst/>
          </a:prstGeom>
          <a:noFill/>
        </p:spPr>
        <p:txBody>
          <a:bodyPr wrap="square" rtlCol="0">
            <a:spAutoFit/>
          </a:bodyPr>
          <a:lstStyle/>
          <a:p>
            <a:r>
              <a:rPr lang="zh-CN" altLang="en-US" sz="2000" spc="100" dirty="0" smtClean="0">
                <a:solidFill>
                  <a:schemeClr val="bg1"/>
                </a:solidFill>
                <a:latin typeface="Segoe UI Black" panose="020B0A02040204020203" pitchFamily="34" charset="0"/>
                <a:ea typeface="幼圆" panose="02010509060101010101" pitchFamily="49" charset="-122"/>
                <a:cs typeface="Segoe UI Black" panose="020B0A02040204020203" pitchFamily="34" charset="0"/>
              </a:rPr>
              <a:t>请替换标题</a:t>
            </a:r>
            <a:endParaRPr lang="zh-CN" altLang="en-US" sz="2000" spc="100" dirty="0">
              <a:solidFill>
                <a:schemeClr val="bg1"/>
              </a:solidFill>
              <a:latin typeface="Segoe UI Black" panose="020B0A02040204020203" pitchFamily="34" charset="0"/>
              <a:ea typeface="幼圆" panose="02010509060101010101" pitchFamily="49" charset="-122"/>
              <a:cs typeface="Segoe UI Black" panose="020B0A02040204020203" pitchFamily="34" charset="0"/>
            </a:endParaRPr>
          </a:p>
        </p:txBody>
      </p:sp>
      <p:sp>
        <p:nvSpPr>
          <p:cNvPr id="24" name="文本框 23"/>
          <p:cNvSpPr txBox="1"/>
          <p:nvPr/>
        </p:nvSpPr>
        <p:spPr>
          <a:xfrm>
            <a:off x="7582719" y="5164775"/>
            <a:ext cx="2938957" cy="646331"/>
          </a:xfrm>
          <a:prstGeom prst="rect">
            <a:avLst/>
          </a:prstGeom>
          <a:noFill/>
        </p:spPr>
        <p:txBody>
          <a:bodyPr wrap="square" rtlCol="0">
            <a:spAutoFit/>
          </a:bodyPr>
          <a:lstStyle/>
          <a:p>
            <a:r>
              <a:rPr lang="zh-CN" altLang="en-US" spc="100" dirty="0" smtClean="0">
                <a:solidFill>
                  <a:schemeClr val="bg1"/>
                </a:solidFill>
                <a:latin typeface="Segoe UI Black" panose="020B0A02040204020203" pitchFamily="34" charset="0"/>
                <a:ea typeface="幼圆" panose="02010509060101010101" pitchFamily="49" charset="-122"/>
                <a:cs typeface="Segoe UI Black" panose="020B0A02040204020203" pitchFamily="34" charset="0"/>
              </a:rPr>
              <a:t>请替换您的文字，内容简洁明了即可</a:t>
            </a:r>
            <a:endParaRPr lang="zh-CN" altLang="en-US" spc="100" dirty="0">
              <a:solidFill>
                <a:schemeClr val="bg1"/>
              </a:solidFill>
              <a:latin typeface="Segoe UI Black" panose="020B0A02040204020203" pitchFamily="34" charset="0"/>
              <a:ea typeface="幼圆" panose="02010509060101010101" pitchFamily="49" charset="-122"/>
              <a:cs typeface="Segoe UI Black" panose="020B0A02040204020203" pitchFamily="34" charset="0"/>
            </a:endParaRPr>
          </a:p>
        </p:txBody>
      </p:sp>
      <p:sp>
        <p:nvSpPr>
          <p:cNvPr id="25" name="文本框 24"/>
          <p:cNvSpPr txBox="1"/>
          <p:nvPr/>
        </p:nvSpPr>
        <p:spPr>
          <a:xfrm>
            <a:off x="7558153" y="4800920"/>
            <a:ext cx="1872208" cy="400110"/>
          </a:xfrm>
          <a:prstGeom prst="rect">
            <a:avLst/>
          </a:prstGeom>
          <a:noFill/>
        </p:spPr>
        <p:txBody>
          <a:bodyPr wrap="square" rtlCol="0">
            <a:spAutoFit/>
          </a:bodyPr>
          <a:lstStyle/>
          <a:p>
            <a:r>
              <a:rPr lang="zh-CN" altLang="en-US" sz="2000" spc="100" dirty="0" smtClean="0">
                <a:solidFill>
                  <a:schemeClr val="bg1"/>
                </a:solidFill>
                <a:latin typeface="Segoe UI Black" panose="020B0A02040204020203" pitchFamily="34" charset="0"/>
                <a:ea typeface="幼圆" panose="02010509060101010101" pitchFamily="49" charset="-122"/>
                <a:cs typeface="Segoe UI Black" panose="020B0A02040204020203" pitchFamily="34" charset="0"/>
              </a:rPr>
              <a:t>请替换标题</a:t>
            </a:r>
            <a:endParaRPr lang="zh-CN" altLang="en-US" sz="2000" spc="100" dirty="0">
              <a:solidFill>
                <a:schemeClr val="bg1"/>
              </a:solidFill>
              <a:latin typeface="Segoe UI Black" panose="020B0A02040204020203" pitchFamily="34" charset="0"/>
              <a:ea typeface="幼圆" panose="02010509060101010101" pitchFamily="49" charset="-122"/>
              <a:cs typeface="Segoe UI Black" panose="020B0A02040204020203" pitchFamily="34" charset="0"/>
            </a:endParaRPr>
          </a:p>
        </p:txBody>
      </p:sp>
      <p:sp>
        <p:nvSpPr>
          <p:cNvPr id="26" name="文本框 25"/>
          <p:cNvSpPr txBox="1"/>
          <p:nvPr/>
        </p:nvSpPr>
        <p:spPr>
          <a:xfrm>
            <a:off x="6496377" y="1508043"/>
            <a:ext cx="1049493" cy="830997"/>
          </a:xfrm>
          <a:prstGeom prst="rect">
            <a:avLst/>
          </a:prstGeom>
          <a:noFill/>
        </p:spPr>
        <p:txBody>
          <a:bodyPr wrap="square" rtlCol="0">
            <a:spAutoFit/>
          </a:bodyPr>
          <a:lstStyle/>
          <a:p>
            <a:r>
              <a:rPr lang="en-US" altLang="zh-CN" sz="4800" dirty="0" smtClean="0">
                <a:solidFill>
                  <a:schemeClr val="bg1"/>
                </a:solidFill>
                <a:latin typeface="Segoe UI Black" panose="020B0A02040204020203" pitchFamily="34" charset="0"/>
                <a:ea typeface="Segoe UI Black" panose="020B0A02040204020203" pitchFamily="34" charset="0"/>
                <a:cs typeface="Segoe UI Black" panose="020B0A02040204020203" pitchFamily="34" charset="0"/>
              </a:rPr>
              <a:t>01</a:t>
            </a:r>
            <a:endParaRPr lang="zh-CN" altLang="en-US" sz="4800" dirty="0">
              <a:solidFill>
                <a:schemeClr val="bg1"/>
              </a:solidFill>
              <a:latin typeface="Segoe UI Black" panose="020B0A02040204020203" pitchFamily="34" charset="0"/>
              <a:cs typeface="Segoe UI Black" panose="020B0A02040204020203" pitchFamily="34" charset="0"/>
            </a:endParaRPr>
          </a:p>
        </p:txBody>
      </p:sp>
      <p:sp>
        <p:nvSpPr>
          <p:cNvPr id="27" name="文本框 26"/>
          <p:cNvSpPr txBox="1"/>
          <p:nvPr/>
        </p:nvSpPr>
        <p:spPr>
          <a:xfrm>
            <a:off x="6496377" y="2621253"/>
            <a:ext cx="1049493" cy="830997"/>
          </a:xfrm>
          <a:prstGeom prst="rect">
            <a:avLst/>
          </a:prstGeom>
          <a:noFill/>
        </p:spPr>
        <p:txBody>
          <a:bodyPr wrap="square" rtlCol="0">
            <a:spAutoFit/>
          </a:bodyPr>
          <a:lstStyle/>
          <a:p>
            <a:r>
              <a:rPr lang="en-US" altLang="zh-CN" sz="4800" dirty="0" smtClean="0">
                <a:solidFill>
                  <a:schemeClr val="bg1"/>
                </a:solidFill>
                <a:latin typeface="Segoe UI Black" panose="020B0A02040204020203" pitchFamily="34" charset="0"/>
                <a:ea typeface="Segoe UI Black" panose="020B0A02040204020203" pitchFamily="34" charset="0"/>
                <a:cs typeface="Segoe UI Black" panose="020B0A02040204020203" pitchFamily="34" charset="0"/>
              </a:rPr>
              <a:t>02</a:t>
            </a:r>
            <a:endParaRPr lang="zh-CN" altLang="en-US" sz="4800" dirty="0">
              <a:solidFill>
                <a:schemeClr val="bg1"/>
              </a:solidFill>
              <a:latin typeface="Segoe UI Black" panose="020B0A02040204020203" pitchFamily="34" charset="0"/>
              <a:cs typeface="Segoe UI Black" panose="020B0A02040204020203" pitchFamily="34" charset="0"/>
            </a:endParaRPr>
          </a:p>
        </p:txBody>
      </p:sp>
      <p:sp>
        <p:nvSpPr>
          <p:cNvPr id="28" name="文本框 27"/>
          <p:cNvSpPr txBox="1"/>
          <p:nvPr/>
        </p:nvSpPr>
        <p:spPr>
          <a:xfrm>
            <a:off x="6496377" y="3711158"/>
            <a:ext cx="1049493" cy="830997"/>
          </a:xfrm>
          <a:prstGeom prst="rect">
            <a:avLst/>
          </a:prstGeom>
          <a:noFill/>
        </p:spPr>
        <p:txBody>
          <a:bodyPr wrap="square" rtlCol="0">
            <a:spAutoFit/>
          </a:bodyPr>
          <a:lstStyle/>
          <a:p>
            <a:r>
              <a:rPr lang="en-US" altLang="zh-CN" sz="4800" dirty="0" smtClean="0">
                <a:solidFill>
                  <a:schemeClr val="bg1"/>
                </a:solidFill>
                <a:latin typeface="Segoe UI Black" panose="020B0A02040204020203" pitchFamily="34" charset="0"/>
                <a:ea typeface="Segoe UI Black" panose="020B0A02040204020203" pitchFamily="34" charset="0"/>
                <a:cs typeface="Segoe UI Black" panose="020B0A02040204020203" pitchFamily="34" charset="0"/>
              </a:rPr>
              <a:t>03</a:t>
            </a:r>
            <a:endParaRPr lang="zh-CN" altLang="en-US" sz="4800" dirty="0">
              <a:solidFill>
                <a:schemeClr val="bg1"/>
              </a:solidFill>
              <a:latin typeface="Segoe UI Black" panose="020B0A02040204020203" pitchFamily="34" charset="0"/>
              <a:cs typeface="Segoe UI Black" panose="020B0A02040204020203" pitchFamily="34" charset="0"/>
            </a:endParaRPr>
          </a:p>
        </p:txBody>
      </p:sp>
      <p:sp>
        <p:nvSpPr>
          <p:cNvPr id="29" name="文本框 28"/>
          <p:cNvSpPr txBox="1"/>
          <p:nvPr/>
        </p:nvSpPr>
        <p:spPr>
          <a:xfrm>
            <a:off x="6496377" y="4800920"/>
            <a:ext cx="1049493" cy="830997"/>
          </a:xfrm>
          <a:prstGeom prst="rect">
            <a:avLst/>
          </a:prstGeom>
          <a:noFill/>
        </p:spPr>
        <p:txBody>
          <a:bodyPr wrap="square" rtlCol="0">
            <a:spAutoFit/>
          </a:bodyPr>
          <a:lstStyle/>
          <a:p>
            <a:r>
              <a:rPr lang="en-US" altLang="zh-CN" sz="4800" dirty="0" smtClean="0">
                <a:solidFill>
                  <a:schemeClr val="bg1"/>
                </a:solidFill>
                <a:latin typeface="Segoe UI Black" panose="020B0A02040204020203" pitchFamily="34" charset="0"/>
                <a:ea typeface="Segoe UI Black" panose="020B0A02040204020203" pitchFamily="34" charset="0"/>
                <a:cs typeface="Segoe UI Black" panose="020B0A02040204020203" pitchFamily="34" charset="0"/>
              </a:rPr>
              <a:t>04</a:t>
            </a:r>
            <a:endParaRPr lang="zh-CN" altLang="en-US" sz="4800" dirty="0">
              <a:solidFill>
                <a:schemeClr val="bg1"/>
              </a:solidFill>
              <a:latin typeface="Segoe UI Black" panose="020B0A02040204020203" pitchFamily="34" charset="0"/>
              <a:cs typeface="Segoe UI Black" panose="020B0A02040204020203" pitchFamily="34" charset="0"/>
            </a:endParaRPr>
          </a:p>
        </p:txBody>
      </p:sp>
      <p:sp>
        <p:nvSpPr>
          <p:cNvPr id="30" name="矩形 29"/>
          <p:cNvSpPr/>
          <p:nvPr/>
        </p:nvSpPr>
        <p:spPr>
          <a:xfrm>
            <a:off x="1362645" y="293450"/>
            <a:ext cx="4339650" cy="646331"/>
          </a:xfrm>
          <a:prstGeom prst="rect">
            <a:avLst/>
          </a:prstGeom>
          <a:noFill/>
        </p:spPr>
        <p:txBody>
          <a:bodyPr wrap="none" lIns="91440" tIns="45720" rIns="91440" bIns="45720">
            <a:spAutoFit/>
          </a:bodyPr>
          <a:lstStyle/>
          <a:p>
            <a:pPr algn="ctr"/>
            <a:r>
              <a:rPr lang="zh-CN" altLang="en-US" sz="3600" b="0" cap="none" spc="0" dirty="0" smtClean="0">
                <a:ln w="0"/>
                <a:solidFill>
                  <a:schemeClr val="bg1"/>
                </a:solidFill>
                <a:effectLst>
                  <a:outerShdw blurRad="38100" dist="19050" dir="2700000" algn="tl" rotWithShape="0">
                    <a:schemeClr val="dk1">
                      <a:alpha val="40000"/>
                    </a:schemeClr>
                  </a:outerShdw>
                </a:effectLst>
                <a:latin typeface="方正舒体" panose="02010601030101010101" pitchFamily="2" charset="-122"/>
                <a:ea typeface="方正舒体" panose="02010601030101010101" pitchFamily="2" charset="-122"/>
              </a:rPr>
              <a:t>请输入替换你的标题</a:t>
            </a:r>
            <a:endParaRPr lang="zh-CN" altLang="en-US" sz="3600" b="0" cap="none" spc="0" dirty="0">
              <a:ln w="0"/>
              <a:solidFill>
                <a:schemeClr val="bg1"/>
              </a:solidFill>
              <a:effectLst>
                <a:outerShdw blurRad="38100" dist="19050" dir="2700000" algn="tl" rotWithShape="0">
                  <a:schemeClr val="dk1">
                    <a:alpha val="40000"/>
                  </a:schemeClr>
                </a:outerShdw>
              </a:effectLst>
              <a:latin typeface="方正舒体" panose="02010601030101010101" pitchFamily="2" charset="-122"/>
              <a:ea typeface="方正舒体" panose="02010601030101010101" pitchFamily="2" charset="-122"/>
            </a:endParaRPr>
          </a:p>
        </p:txBody>
      </p:sp>
      <p:grpSp>
        <p:nvGrpSpPr>
          <p:cNvPr id="526" name="组合 525"/>
          <p:cNvGrpSpPr/>
          <p:nvPr/>
        </p:nvGrpSpPr>
        <p:grpSpPr>
          <a:xfrm>
            <a:off x="336960" y="184815"/>
            <a:ext cx="921880" cy="863600"/>
            <a:chOff x="2349500" y="762000"/>
            <a:chExt cx="2209801" cy="2070101"/>
          </a:xfrm>
        </p:grpSpPr>
        <p:sp>
          <p:nvSpPr>
            <p:cNvPr id="527" name="任意多边形 526"/>
            <p:cNvSpPr/>
            <p:nvPr/>
          </p:nvSpPr>
          <p:spPr>
            <a:xfrm>
              <a:off x="2565400" y="762000"/>
              <a:ext cx="1993901" cy="317501"/>
            </a:xfrm>
            <a:custGeom>
              <a:avLst/>
              <a:gdLst/>
              <a:ahLst/>
              <a:cxnLst/>
              <a:rect l="0" t="0" r="0" b="0"/>
              <a:pathLst>
                <a:path w="1993901" h="317501">
                  <a:moveTo>
                    <a:pt x="800100" y="317500"/>
                  </a:moveTo>
                  <a:lnTo>
                    <a:pt x="1993900" y="304800"/>
                  </a:lnTo>
                  <a:lnTo>
                    <a:pt x="1993900" y="3048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8" name="任意多边形 527"/>
            <p:cNvSpPr/>
            <p:nvPr/>
          </p:nvSpPr>
          <p:spPr>
            <a:xfrm>
              <a:off x="2349500" y="762000"/>
              <a:ext cx="1016001" cy="1155701"/>
            </a:xfrm>
            <a:custGeom>
              <a:avLst/>
              <a:gdLst/>
              <a:ahLst/>
              <a:cxnLst/>
              <a:rect l="0" t="0" r="0" b="0"/>
              <a:pathLst>
                <a:path w="1016001" h="1155701">
                  <a:moveTo>
                    <a:pt x="0" y="1155700"/>
                  </a:moveTo>
                  <a:lnTo>
                    <a:pt x="1016000" y="317500"/>
                  </a:lnTo>
                  <a:lnTo>
                    <a:pt x="1016000" y="317500"/>
                  </a:lnTo>
                  <a:lnTo>
                    <a:pt x="2159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a:off x="3365500" y="1066800"/>
              <a:ext cx="1193801" cy="698501"/>
            </a:xfrm>
            <a:custGeom>
              <a:avLst/>
              <a:gdLst/>
              <a:ahLst/>
              <a:cxnLst/>
              <a:rect l="0" t="0" r="0" b="0"/>
              <a:pathLst>
                <a:path w="1193801" h="698501">
                  <a:moveTo>
                    <a:pt x="1193800" y="0"/>
                  </a:moveTo>
                  <a:lnTo>
                    <a:pt x="0" y="12700"/>
                  </a:lnTo>
                  <a:lnTo>
                    <a:pt x="0" y="12700"/>
                  </a:lnTo>
                  <a:lnTo>
                    <a:pt x="508000" y="6985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0" name="任意多边形 529"/>
            <p:cNvSpPr/>
            <p:nvPr/>
          </p:nvSpPr>
          <p:spPr>
            <a:xfrm>
              <a:off x="3873500" y="1066800"/>
              <a:ext cx="685801" cy="876301"/>
            </a:xfrm>
            <a:custGeom>
              <a:avLst/>
              <a:gdLst/>
              <a:ahLst/>
              <a:cxnLst/>
              <a:rect l="0" t="0" r="0" b="0"/>
              <a:pathLst>
                <a:path w="685801" h="876301">
                  <a:moveTo>
                    <a:pt x="609600" y="876300"/>
                  </a:moveTo>
                  <a:lnTo>
                    <a:pt x="685800" y="0"/>
                  </a:lnTo>
                  <a:lnTo>
                    <a:pt x="685800" y="0"/>
                  </a:lnTo>
                  <a:lnTo>
                    <a:pt x="0" y="6985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1" name="任意多边形 530"/>
            <p:cNvSpPr/>
            <p:nvPr/>
          </p:nvSpPr>
          <p:spPr>
            <a:xfrm>
              <a:off x="3873500" y="1765300"/>
              <a:ext cx="609601" cy="838201"/>
            </a:xfrm>
            <a:custGeom>
              <a:avLst/>
              <a:gdLst/>
              <a:ahLst/>
              <a:cxnLst/>
              <a:rect l="0" t="0" r="0" b="0"/>
              <a:pathLst>
                <a:path w="609601" h="838201">
                  <a:moveTo>
                    <a:pt x="482600" y="838200"/>
                  </a:moveTo>
                  <a:lnTo>
                    <a:pt x="609600" y="177800"/>
                  </a:lnTo>
                  <a:lnTo>
                    <a:pt x="609600" y="1778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2" name="任意多边形 531"/>
            <p:cNvSpPr/>
            <p:nvPr/>
          </p:nvSpPr>
          <p:spPr>
            <a:xfrm>
              <a:off x="2870200" y="1765300"/>
              <a:ext cx="1485901" cy="1066801"/>
            </a:xfrm>
            <a:custGeom>
              <a:avLst/>
              <a:gdLst/>
              <a:ahLst/>
              <a:cxnLst/>
              <a:rect l="0" t="0" r="0" b="0"/>
              <a:pathLst>
                <a:path w="1485901" h="1066801">
                  <a:moveTo>
                    <a:pt x="0" y="1066800"/>
                  </a:moveTo>
                  <a:lnTo>
                    <a:pt x="1485900" y="838200"/>
                  </a:lnTo>
                  <a:lnTo>
                    <a:pt x="1485900" y="838200"/>
                  </a:lnTo>
                  <a:lnTo>
                    <a:pt x="10033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3" name="任意多边形 532"/>
            <p:cNvSpPr/>
            <p:nvPr/>
          </p:nvSpPr>
          <p:spPr>
            <a:xfrm>
              <a:off x="2349500" y="1079500"/>
              <a:ext cx="1524001" cy="838201"/>
            </a:xfrm>
            <a:custGeom>
              <a:avLst/>
              <a:gdLst/>
              <a:ahLst/>
              <a:cxnLst/>
              <a:rect l="0" t="0" r="0" b="0"/>
              <a:pathLst>
                <a:path w="1524001" h="838201">
                  <a:moveTo>
                    <a:pt x="1016000" y="0"/>
                  </a:moveTo>
                  <a:lnTo>
                    <a:pt x="0" y="838200"/>
                  </a:lnTo>
                  <a:lnTo>
                    <a:pt x="0" y="838200"/>
                  </a:lnTo>
                  <a:lnTo>
                    <a:pt x="1524000" y="6858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4" name="任意多边形 533"/>
            <p:cNvSpPr/>
            <p:nvPr/>
          </p:nvSpPr>
          <p:spPr>
            <a:xfrm>
              <a:off x="2349500" y="1765300"/>
              <a:ext cx="1524001" cy="1066801"/>
            </a:xfrm>
            <a:custGeom>
              <a:avLst/>
              <a:gdLst/>
              <a:ahLst/>
              <a:cxnLst/>
              <a:rect l="0" t="0" r="0" b="0"/>
              <a:pathLst>
                <a:path w="1524001" h="1066801">
                  <a:moveTo>
                    <a:pt x="0" y="152400"/>
                  </a:moveTo>
                  <a:lnTo>
                    <a:pt x="520700" y="1066800"/>
                  </a:lnTo>
                  <a:lnTo>
                    <a:pt x="520700" y="1066800"/>
                  </a:lnTo>
                  <a:lnTo>
                    <a:pt x="15240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009150389"/>
      </p:ext>
    </p:extLst>
  </p:cSld>
  <p:clrMapOvr>
    <a:masterClrMapping/>
  </p:clrMapOvr>
  <mc:AlternateContent xmlns:mc="http://schemas.openxmlformats.org/markup-compatibility/2006" xmlns:p14="http://schemas.microsoft.com/office/powerpoint/2010/main">
    <mc:Choice Requires="p14">
      <p:transition spd="slow" p14:dur="1299">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26"/>
                                        </p:tgtEl>
                                        <p:attrNameLst>
                                          <p:attrName>style.visibility</p:attrName>
                                        </p:attrNameLst>
                                      </p:cBhvr>
                                      <p:to>
                                        <p:strVal val="visible"/>
                                      </p:to>
                                    </p:set>
                                    <p:anim calcmode="lin" valueType="num">
                                      <p:cBhvr>
                                        <p:cTn id="7" dur="500" fill="hold"/>
                                        <p:tgtEl>
                                          <p:spTgt spid="526"/>
                                        </p:tgtEl>
                                        <p:attrNameLst>
                                          <p:attrName>ppt_w</p:attrName>
                                        </p:attrNameLst>
                                      </p:cBhvr>
                                      <p:tavLst>
                                        <p:tav tm="0">
                                          <p:val>
                                            <p:fltVal val="0"/>
                                          </p:val>
                                        </p:tav>
                                        <p:tav tm="100000">
                                          <p:val>
                                            <p:strVal val="#ppt_w"/>
                                          </p:val>
                                        </p:tav>
                                      </p:tavLst>
                                    </p:anim>
                                    <p:anim calcmode="lin" valueType="num">
                                      <p:cBhvr>
                                        <p:cTn id="8" dur="500" fill="hold"/>
                                        <p:tgtEl>
                                          <p:spTgt spid="526"/>
                                        </p:tgtEl>
                                        <p:attrNameLst>
                                          <p:attrName>ppt_h</p:attrName>
                                        </p:attrNameLst>
                                      </p:cBhvr>
                                      <p:tavLst>
                                        <p:tav tm="0">
                                          <p:val>
                                            <p:fltVal val="0"/>
                                          </p:val>
                                        </p:tav>
                                        <p:tav tm="100000">
                                          <p:val>
                                            <p:strVal val="#ppt_h"/>
                                          </p:val>
                                        </p:tav>
                                      </p:tavLst>
                                    </p:anim>
                                    <p:animEffect transition="in" filter="fade">
                                      <p:cBhvr>
                                        <p:cTn id="9" dur="500"/>
                                        <p:tgtEl>
                                          <p:spTgt spid="526"/>
                                        </p:tgtEl>
                                      </p:cBhvr>
                                    </p:animEffect>
                                  </p:childTnLst>
                                </p:cTn>
                              </p:par>
                              <p:par>
                                <p:cTn id="10" presetID="39" presetClass="entr" presetSubtype="0" accel="100000" fill="hold" grpId="0" nodeType="withEffect">
                                  <p:stCondLst>
                                    <p:cond delay="400"/>
                                  </p:stCondLst>
                                  <p:childTnLst>
                                    <p:set>
                                      <p:cBhvr>
                                        <p:cTn id="11" dur="1" fill="hold">
                                          <p:stCondLst>
                                            <p:cond delay="0"/>
                                          </p:stCondLst>
                                        </p:cTn>
                                        <p:tgtEl>
                                          <p:spTgt spid="30"/>
                                        </p:tgtEl>
                                        <p:attrNameLst>
                                          <p:attrName>style.visibility</p:attrName>
                                        </p:attrNameLst>
                                      </p:cBhvr>
                                      <p:to>
                                        <p:strVal val="visible"/>
                                      </p:to>
                                    </p:set>
                                    <p:anim calcmode="lin" valueType="num">
                                      <p:cBhvr>
                                        <p:cTn id="12" dur="500" fill="hold"/>
                                        <p:tgtEl>
                                          <p:spTgt spid="30"/>
                                        </p:tgtEl>
                                        <p:attrNameLst>
                                          <p:attrName>ppt_h</p:attrName>
                                        </p:attrNameLst>
                                      </p:cBhvr>
                                      <p:tavLst>
                                        <p:tav tm="0">
                                          <p:val>
                                            <p:strVal val="#ppt_h/20"/>
                                          </p:val>
                                        </p:tav>
                                        <p:tav tm="50000">
                                          <p:val>
                                            <p:strVal val="#ppt_h/20"/>
                                          </p:val>
                                        </p:tav>
                                        <p:tav tm="100000">
                                          <p:val>
                                            <p:strVal val="#ppt_h"/>
                                          </p:val>
                                        </p:tav>
                                      </p:tavLst>
                                    </p:anim>
                                    <p:anim calcmode="lin" valueType="num">
                                      <p:cBhvr>
                                        <p:cTn id="13" dur="500" fill="hold"/>
                                        <p:tgtEl>
                                          <p:spTgt spid="30"/>
                                        </p:tgtEl>
                                        <p:attrNameLst>
                                          <p:attrName>ppt_w</p:attrName>
                                        </p:attrNameLst>
                                      </p:cBhvr>
                                      <p:tavLst>
                                        <p:tav tm="0">
                                          <p:val>
                                            <p:strVal val="#ppt_w+.3"/>
                                          </p:val>
                                        </p:tav>
                                        <p:tav tm="50000">
                                          <p:val>
                                            <p:strVal val="#ppt_w+.3"/>
                                          </p:val>
                                        </p:tav>
                                        <p:tav tm="100000">
                                          <p:val>
                                            <p:strVal val="#ppt_w"/>
                                          </p:val>
                                        </p:tav>
                                      </p:tavLst>
                                    </p:anim>
                                    <p:anim calcmode="lin" valueType="num">
                                      <p:cBhvr>
                                        <p:cTn id="14" dur="500" fill="hold"/>
                                        <p:tgtEl>
                                          <p:spTgt spid="30"/>
                                        </p:tgtEl>
                                        <p:attrNameLst>
                                          <p:attrName>ppt_x</p:attrName>
                                        </p:attrNameLst>
                                      </p:cBhvr>
                                      <p:tavLst>
                                        <p:tav tm="0">
                                          <p:val>
                                            <p:strVal val="#ppt_x-.3"/>
                                          </p:val>
                                        </p:tav>
                                        <p:tav tm="50000">
                                          <p:val>
                                            <p:strVal val="#ppt_x"/>
                                          </p:val>
                                        </p:tav>
                                        <p:tav tm="100000">
                                          <p:val>
                                            <p:strVal val="#ppt_x"/>
                                          </p:val>
                                        </p:tav>
                                      </p:tavLst>
                                    </p:anim>
                                    <p:anim calcmode="lin" valueType="num">
                                      <p:cBhvr>
                                        <p:cTn id="15" dur="500" fill="hold"/>
                                        <p:tgtEl>
                                          <p:spTgt spid="30"/>
                                        </p:tgtEl>
                                        <p:attrNameLst>
                                          <p:attrName>ppt_y</p:attrName>
                                        </p:attrNameLst>
                                      </p:cBhvr>
                                      <p:tavLst>
                                        <p:tav tm="0">
                                          <p:val>
                                            <p:strVal val="#ppt_y"/>
                                          </p:val>
                                        </p:tav>
                                        <p:tav tm="100000">
                                          <p:val>
                                            <p:strVal val="#ppt_y"/>
                                          </p:val>
                                        </p:tav>
                                      </p:tavLst>
                                    </p:anim>
                                  </p:childTnLst>
                                </p:cTn>
                              </p:par>
                            </p:childTnLst>
                          </p:cTn>
                        </p:par>
                        <p:par>
                          <p:cTn id="16" fill="hold">
                            <p:stCondLst>
                              <p:cond delay="900"/>
                            </p:stCondLst>
                            <p:childTnLst>
                              <p:par>
                                <p:cTn id="17" presetID="14" presetClass="entr" presetSubtype="1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randombar(horizontal)">
                                      <p:cBhvr>
                                        <p:cTn id="19" dur="500"/>
                                        <p:tgtEl>
                                          <p:spTgt spid="5"/>
                                        </p:tgtEl>
                                      </p:cBhvr>
                                    </p:animEffect>
                                  </p:childTnLst>
                                </p:cTn>
                              </p:par>
                            </p:childTnLst>
                          </p:cTn>
                        </p:par>
                        <p:par>
                          <p:cTn id="20" fill="hold">
                            <p:stCondLst>
                              <p:cond delay="1400"/>
                            </p:stCondLst>
                            <p:childTnLst>
                              <p:par>
                                <p:cTn id="21" presetID="22" presetClass="entr" presetSubtype="4"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500"/>
                                        <p:tgtEl>
                                          <p:spTgt spid="10"/>
                                        </p:tgtEl>
                                      </p:cBhvr>
                                    </p:animEffect>
                                  </p:childTnLst>
                                </p:cTn>
                              </p:par>
                            </p:childTnLst>
                          </p:cTn>
                        </p:par>
                        <p:par>
                          <p:cTn id="24" fill="hold">
                            <p:stCondLst>
                              <p:cond delay="1900"/>
                            </p:stCondLst>
                            <p:childTnLst>
                              <p:par>
                                <p:cTn id="25" presetID="47" presetClass="entr" presetSubtype="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750"/>
                                        <p:tgtEl>
                                          <p:spTgt spid="13"/>
                                        </p:tgtEl>
                                      </p:cBhvr>
                                    </p:animEffect>
                                    <p:anim calcmode="lin" valueType="num">
                                      <p:cBhvr>
                                        <p:cTn id="28" dur="750" fill="hold"/>
                                        <p:tgtEl>
                                          <p:spTgt spid="13"/>
                                        </p:tgtEl>
                                        <p:attrNameLst>
                                          <p:attrName>ppt_x</p:attrName>
                                        </p:attrNameLst>
                                      </p:cBhvr>
                                      <p:tavLst>
                                        <p:tav tm="0">
                                          <p:val>
                                            <p:strVal val="#ppt_x"/>
                                          </p:val>
                                        </p:tav>
                                        <p:tav tm="100000">
                                          <p:val>
                                            <p:strVal val="#ppt_x"/>
                                          </p:val>
                                        </p:tav>
                                      </p:tavLst>
                                    </p:anim>
                                    <p:anim calcmode="lin" valueType="num">
                                      <p:cBhvr>
                                        <p:cTn id="29" dur="750" fill="hold"/>
                                        <p:tgtEl>
                                          <p:spTgt spid="13"/>
                                        </p:tgtEl>
                                        <p:attrNameLst>
                                          <p:attrName>ppt_y</p:attrName>
                                        </p:attrNameLst>
                                      </p:cBhvr>
                                      <p:tavLst>
                                        <p:tav tm="0">
                                          <p:val>
                                            <p:strVal val="#ppt_y-.1"/>
                                          </p:val>
                                        </p:tav>
                                        <p:tav tm="100000">
                                          <p:val>
                                            <p:strVal val="#ppt_y"/>
                                          </p:val>
                                        </p:tav>
                                      </p:tavLst>
                                    </p:anim>
                                  </p:childTnLst>
                                </p:cTn>
                              </p:par>
                            </p:childTnLst>
                          </p:cTn>
                        </p:par>
                        <p:par>
                          <p:cTn id="30" fill="hold">
                            <p:stCondLst>
                              <p:cond delay="2650"/>
                            </p:stCondLst>
                            <p:childTnLst>
                              <p:par>
                                <p:cTn id="31" presetID="14" presetClass="entr" presetSubtype="10" repeatDur="0" restart="never"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randombar(horizontal)">
                                      <p:cBhvr>
                                        <p:cTn id="33" dur="500"/>
                                        <p:tgtEl>
                                          <p:spTgt spid="6"/>
                                        </p:tgtEl>
                                      </p:cBhvr>
                                    </p:animEffect>
                                  </p:childTnLst>
                                </p:cTn>
                              </p:par>
                            </p:childTnLst>
                          </p:cTn>
                        </p:par>
                        <p:par>
                          <p:cTn id="34" fill="hold">
                            <p:stCondLst>
                              <p:cond delay="3150"/>
                            </p:stCondLst>
                            <p:childTnLst>
                              <p:par>
                                <p:cTn id="35" presetID="22" presetClass="entr" presetSubtype="1" repeatDur="0" restart="never" fill="hold"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up)">
                                      <p:cBhvr>
                                        <p:cTn id="37" dur="500"/>
                                        <p:tgtEl>
                                          <p:spTgt spid="16"/>
                                        </p:tgtEl>
                                      </p:cBhvr>
                                    </p:animEffect>
                                  </p:childTnLst>
                                </p:cTn>
                              </p:par>
                            </p:childTnLst>
                          </p:cTn>
                        </p:par>
                        <p:par>
                          <p:cTn id="38" fill="hold">
                            <p:stCondLst>
                              <p:cond delay="3650"/>
                            </p:stCondLst>
                            <p:childTnLst>
                              <p:par>
                                <p:cTn id="39" presetID="42" presetClass="entr" presetSubtype="0" repeatDur="0" restart="never"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1000"/>
                                        <p:tgtEl>
                                          <p:spTgt spid="17"/>
                                        </p:tgtEl>
                                      </p:cBhvr>
                                    </p:animEffect>
                                    <p:anim calcmode="lin" valueType="num">
                                      <p:cBhvr>
                                        <p:cTn id="42" dur="1000" fill="hold"/>
                                        <p:tgtEl>
                                          <p:spTgt spid="17"/>
                                        </p:tgtEl>
                                        <p:attrNameLst>
                                          <p:attrName>ppt_x</p:attrName>
                                        </p:attrNameLst>
                                      </p:cBhvr>
                                      <p:tavLst>
                                        <p:tav tm="0">
                                          <p:val>
                                            <p:strVal val="#ppt_x"/>
                                          </p:val>
                                        </p:tav>
                                        <p:tav tm="100000">
                                          <p:val>
                                            <p:strVal val="#ppt_x"/>
                                          </p:val>
                                        </p:tav>
                                      </p:tavLst>
                                    </p:anim>
                                    <p:anim calcmode="lin" valueType="num">
                                      <p:cBhvr>
                                        <p:cTn id="43" dur="1000" fill="hold"/>
                                        <p:tgtEl>
                                          <p:spTgt spid="17"/>
                                        </p:tgtEl>
                                        <p:attrNameLst>
                                          <p:attrName>ppt_y</p:attrName>
                                        </p:attrNameLst>
                                      </p:cBhvr>
                                      <p:tavLst>
                                        <p:tav tm="0">
                                          <p:val>
                                            <p:strVal val="#ppt_y+.1"/>
                                          </p:val>
                                        </p:tav>
                                        <p:tav tm="100000">
                                          <p:val>
                                            <p:strVal val="#ppt_y"/>
                                          </p:val>
                                        </p:tav>
                                      </p:tavLst>
                                    </p:anim>
                                  </p:childTnLst>
                                </p:cTn>
                              </p:par>
                            </p:childTnLst>
                          </p:cTn>
                        </p:par>
                        <p:par>
                          <p:cTn id="44" fill="hold">
                            <p:stCondLst>
                              <p:cond delay="4650"/>
                            </p:stCondLst>
                            <p:childTnLst>
                              <p:par>
                                <p:cTn id="45" presetID="14" presetClass="entr" presetSubtype="10" repeatDur="0" restart="never"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randombar(horizontal)">
                                      <p:cBhvr>
                                        <p:cTn id="47" dur="500"/>
                                        <p:tgtEl>
                                          <p:spTgt spid="7"/>
                                        </p:tgtEl>
                                      </p:cBhvr>
                                    </p:animEffect>
                                  </p:childTnLst>
                                </p:cTn>
                              </p:par>
                            </p:childTnLst>
                          </p:cTn>
                        </p:par>
                        <p:par>
                          <p:cTn id="48" fill="hold">
                            <p:stCondLst>
                              <p:cond delay="5150"/>
                            </p:stCondLst>
                            <p:childTnLst>
                              <p:par>
                                <p:cTn id="49" presetID="22" presetClass="entr" presetSubtype="4" repeatDur="0" restart="never"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down)">
                                      <p:cBhvr>
                                        <p:cTn id="51" dur="500"/>
                                        <p:tgtEl>
                                          <p:spTgt spid="14"/>
                                        </p:tgtEl>
                                      </p:cBhvr>
                                    </p:animEffect>
                                  </p:childTnLst>
                                </p:cTn>
                              </p:par>
                            </p:childTnLst>
                          </p:cTn>
                        </p:par>
                        <p:par>
                          <p:cTn id="52" fill="hold">
                            <p:stCondLst>
                              <p:cond delay="5650"/>
                            </p:stCondLst>
                            <p:childTnLst>
                              <p:par>
                                <p:cTn id="53" presetID="47" presetClass="entr" presetSubtype="0" repeatDur="0" restart="never" fill="hold" grpId="0" nodeType="afterEffect">
                                  <p:stCondLst>
                                    <p:cond delay="0"/>
                                  </p:stCondLst>
                                  <p:childTnLst>
                                    <p:set>
                                      <p:cBhvr additive="base" accumulate="none">
                                        <p:cTn id="54" dur="1" repeatDur="0" restart="never" fill="hold">
                                          <p:stCondLst>
                                            <p:cond delay="0"/>
                                          </p:stCondLst>
                                        </p:cTn>
                                        <p:tgtEl>
                                          <p:spTgt spid="15"/>
                                        </p:tgtEl>
                                        <p:attrNameLst>
                                          <p:attrName>style.visibility</p:attrName>
                                        </p:attrNameLst>
                                      </p:cBhvr>
                                      <p:to>
                                        <p:strVal val="visible"/>
                                      </p:to>
                                    </p:set>
                                    <p:animEffect transition="in" filter="fade">
                                      <p:cBhvr additive="base" accumulate="none">
                                        <p:cTn id="55" dur="750" repeatDur="0" restart="never" fill="hold">
                                          <p:stCondLst>
                                            <p:cond delay="0"/>
                                          </p:stCondLst>
                                        </p:cTn>
                                        <p:tgtEl>
                                          <p:spTgt spid="15"/>
                                        </p:tgtEl>
                                      </p:cBhvr>
                                    </p:animEffect>
                                    <p:anim from="0" to="0" calcmode="lin" valueType="num">
                                      <p:cBhvr additive="base" accumulate="none">
                                        <p:cTn id="56" dur="750" repeatDur="0" restart="never" fill="hold">
                                          <p:stCondLst>
                                            <p:cond delay="0"/>
                                          </p:stCondLst>
                                        </p:cTn>
                                        <p:tgtEl>
                                          <p:spTgt spid="15"/>
                                        </p:tgtEl>
                                        <p:attrNameLst>
                                          <p:attrName>ppt_x</p:attrName>
                                        </p:attrNameLst>
                                      </p:cBhvr>
                                      <p:tavLst>
                                        <p:tav tm="0">
                                          <p:val>
                                            <p:strVal val="#ppt_x"/>
                                          </p:val>
                                        </p:tav>
                                        <p:tav tm="100000">
                                          <p:val>
                                            <p:strVal val="#ppt_x"/>
                                          </p:val>
                                        </p:tav>
                                      </p:tavLst>
                                    </p:anim>
                                    <p:anim from="0" to="0" calcmode="lin" valueType="num">
                                      <p:cBhvr additive="base" accumulate="none">
                                        <p:cTn id="57" dur="750" repeatDur="0" restart="never" fill="hold">
                                          <p:stCondLst>
                                            <p:cond delay="0"/>
                                          </p:stCondLst>
                                        </p:cTn>
                                        <p:tgtEl>
                                          <p:spTgt spid="15"/>
                                        </p:tgtEl>
                                        <p:attrNameLst>
                                          <p:attrName>ppt_y</p:attrName>
                                        </p:attrNameLst>
                                      </p:cBhvr>
                                      <p:tavLst>
                                        <p:tav tm="0">
                                          <p:val>
                                            <p:strVal val="#ppt_y-.1"/>
                                          </p:val>
                                        </p:tav>
                                        <p:tav tm="100000">
                                          <p:val>
                                            <p:strVal val="#ppt_y"/>
                                          </p:val>
                                        </p:tav>
                                      </p:tavLst>
                                    </p:anim>
                                  </p:childTnLst>
                                </p:cTn>
                              </p:par>
                            </p:childTnLst>
                          </p:cTn>
                        </p:par>
                        <p:par>
                          <p:cTn id="58" fill="hold">
                            <p:stCondLst>
                              <p:cond delay="6400"/>
                            </p:stCondLst>
                            <p:childTnLst>
                              <p:par>
                                <p:cTn id="59" presetID="14" presetClass="entr" presetSubtype="10" repeatDur="0" restart="never" fill="hold" grpId="0" nodeType="afterEffect">
                                  <p:stCondLst>
                                    <p:cond delay="0"/>
                                  </p:stCondLst>
                                  <p:childTnLst>
                                    <p:set>
                                      <p:cBhvr>
                                        <p:cTn id="60" dur="1" fill="hold">
                                          <p:stCondLst>
                                            <p:cond delay="0"/>
                                          </p:stCondLst>
                                        </p:cTn>
                                        <p:tgtEl>
                                          <p:spTgt spid="8"/>
                                        </p:tgtEl>
                                        <p:attrNameLst>
                                          <p:attrName>style.visibility</p:attrName>
                                        </p:attrNameLst>
                                      </p:cBhvr>
                                      <p:to>
                                        <p:strVal val="visible"/>
                                      </p:to>
                                    </p:set>
                                    <p:animEffect transition="in" filter="randombar(horizontal)">
                                      <p:cBhvr>
                                        <p:cTn id="61" dur="500"/>
                                        <p:tgtEl>
                                          <p:spTgt spid="8"/>
                                        </p:tgtEl>
                                      </p:cBhvr>
                                    </p:animEffect>
                                  </p:childTnLst>
                                </p:cTn>
                              </p:par>
                            </p:childTnLst>
                          </p:cTn>
                        </p:par>
                        <p:par>
                          <p:cTn id="62" fill="hold">
                            <p:stCondLst>
                              <p:cond delay="6900"/>
                            </p:stCondLst>
                            <p:childTnLst>
                              <p:par>
                                <p:cTn id="63" presetID="22" presetClass="entr" presetSubtype="1" repeatDur="0" restart="never" fill="hold" nodeType="afterEffect">
                                  <p:stCondLst>
                                    <p:cond delay="0"/>
                                  </p:stCondLst>
                                  <p:childTnLst>
                                    <p:set>
                                      <p:cBhvr>
                                        <p:cTn id="64" dur="1" fill="hold">
                                          <p:stCondLst>
                                            <p:cond delay="0"/>
                                          </p:stCondLst>
                                        </p:cTn>
                                        <p:tgtEl>
                                          <p:spTgt spid="18"/>
                                        </p:tgtEl>
                                        <p:attrNameLst>
                                          <p:attrName>style.visibility</p:attrName>
                                        </p:attrNameLst>
                                      </p:cBhvr>
                                      <p:to>
                                        <p:strVal val="visible"/>
                                      </p:to>
                                    </p:set>
                                    <p:animEffect transition="in" filter="wipe(up)">
                                      <p:cBhvr>
                                        <p:cTn id="65" dur="500"/>
                                        <p:tgtEl>
                                          <p:spTgt spid="18"/>
                                        </p:tgtEl>
                                      </p:cBhvr>
                                    </p:animEffect>
                                  </p:childTnLst>
                                </p:cTn>
                              </p:par>
                            </p:childTnLst>
                          </p:cTn>
                        </p:par>
                        <p:par>
                          <p:cTn id="66" fill="hold">
                            <p:stCondLst>
                              <p:cond delay="7400"/>
                            </p:stCondLst>
                            <p:childTnLst>
                              <p:par>
                                <p:cTn id="67" presetID="42" presetClass="entr" presetSubtype="0" repeatDur="0" restart="never" fill="hold" grpId="0" nodeType="afterEffect">
                                  <p:stCondLst>
                                    <p:cond delay="0"/>
                                  </p:stCondLst>
                                  <p:childTnLst>
                                    <p:set>
                                      <p:cBhvr>
                                        <p:cTn id="68" dur="1" fill="hold">
                                          <p:stCondLst>
                                            <p:cond delay="0"/>
                                          </p:stCondLst>
                                        </p:cTn>
                                        <p:tgtEl>
                                          <p:spTgt spid="19"/>
                                        </p:tgtEl>
                                        <p:attrNameLst>
                                          <p:attrName>style.visibility</p:attrName>
                                        </p:attrNameLst>
                                      </p:cBhvr>
                                      <p:to>
                                        <p:strVal val="visible"/>
                                      </p:to>
                                    </p:set>
                                    <p:animEffect transition="in" filter="fade">
                                      <p:cBhvr>
                                        <p:cTn id="69" dur="1000"/>
                                        <p:tgtEl>
                                          <p:spTgt spid="19"/>
                                        </p:tgtEl>
                                      </p:cBhvr>
                                    </p:animEffect>
                                    <p:anim calcmode="lin" valueType="num">
                                      <p:cBhvr>
                                        <p:cTn id="70" dur="1000" fill="hold"/>
                                        <p:tgtEl>
                                          <p:spTgt spid="19"/>
                                        </p:tgtEl>
                                        <p:attrNameLst>
                                          <p:attrName>ppt_x</p:attrName>
                                        </p:attrNameLst>
                                      </p:cBhvr>
                                      <p:tavLst>
                                        <p:tav tm="0">
                                          <p:val>
                                            <p:strVal val="#ppt_x"/>
                                          </p:val>
                                        </p:tav>
                                        <p:tav tm="100000">
                                          <p:val>
                                            <p:strVal val="#ppt_x"/>
                                          </p:val>
                                        </p:tav>
                                      </p:tavLst>
                                    </p:anim>
                                    <p:anim calcmode="lin" valueType="num">
                                      <p:cBhvr>
                                        <p:cTn id="71" dur="1000" fill="hold"/>
                                        <p:tgtEl>
                                          <p:spTgt spid="19"/>
                                        </p:tgtEl>
                                        <p:attrNameLst>
                                          <p:attrName>ppt_y</p:attrName>
                                        </p:attrNameLst>
                                      </p:cBhvr>
                                      <p:tavLst>
                                        <p:tav tm="0">
                                          <p:val>
                                            <p:strVal val="#ppt_y+.1"/>
                                          </p:val>
                                        </p:tav>
                                        <p:tav tm="100000">
                                          <p:val>
                                            <p:strVal val="#ppt_y"/>
                                          </p:val>
                                        </p:tav>
                                      </p:tavLst>
                                    </p:anim>
                                  </p:childTnLst>
                                </p:cTn>
                              </p:par>
                            </p:childTnLst>
                          </p:cTn>
                        </p:par>
                        <p:par>
                          <p:cTn id="72" fill="hold">
                            <p:stCondLst>
                              <p:cond delay="8400"/>
                            </p:stCondLst>
                            <p:childTnLst>
                              <p:par>
                                <p:cTn id="73" presetID="2" presetClass="entr" presetSubtype="8" fill="hold" grpId="0" nodeType="afterEffect">
                                  <p:stCondLst>
                                    <p:cond delay="0"/>
                                  </p:stCondLst>
                                  <p:childTnLst>
                                    <p:set>
                                      <p:cBhvr>
                                        <p:cTn id="74" dur="1" fill="hold">
                                          <p:stCondLst>
                                            <p:cond delay="0"/>
                                          </p:stCondLst>
                                        </p:cTn>
                                        <p:tgtEl>
                                          <p:spTgt spid="9"/>
                                        </p:tgtEl>
                                        <p:attrNameLst>
                                          <p:attrName>style.visibility</p:attrName>
                                        </p:attrNameLst>
                                      </p:cBhvr>
                                      <p:to>
                                        <p:strVal val="visible"/>
                                      </p:to>
                                    </p:set>
                                    <p:anim calcmode="lin" valueType="num">
                                      <p:cBhvr additive="base">
                                        <p:cTn id="75" dur="750" fill="hold"/>
                                        <p:tgtEl>
                                          <p:spTgt spid="9"/>
                                        </p:tgtEl>
                                        <p:attrNameLst>
                                          <p:attrName>ppt_x</p:attrName>
                                        </p:attrNameLst>
                                      </p:cBhvr>
                                      <p:tavLst>
                                        <p:tav tm="0">
                                          <p:val>
                                            <p:strVal val="0-#ppt_w/2"/>
                                          </p:val>
                                        </p:tav>
                                        <p:tav tm="100000">
                                          <p:val>
                                            <p:strVal val="#ppt_x"/>
                                          </p:val>
                                        </p:tav>
                                      </p:tavLst>
                                    </p:anim>
                                    <p:anim calcmode="lin" valueType="num">
                                      <p:cBhvr additive="base">
                                        <p:cTn id="76" dur="750" fill="hold"/>
                                        <p:tgtEl>
                                          <p:spTgt spid="9"/>
                                        </p:tgtEl>
                                        <p:attrNameLst>
                                          <p:attrName>ppt_y</p:attrName>
                                        </p:attrNameLst>
                                      </p:cBhvr>
                                      <p:tavLst>
                                        <p:tav tm="0">
                                          <p:val>
                                            <p:strVal val="#ppt_y"/>
                                          </p:val>
                                        </p:tav>
                                        <p:tav tm="100000">
                                          <p:val>
                                            <p:strVal val="#ppt_y"/>
                                          </p:val>
                                        </p:tav>
                                      </p:tavLst>
                                    </p:anim>
                                  </p:childTnLst>
                                </p:cTn>
                              </p:par>
                            </p:childTnLst>
                          </p:cTn>
                        </p:par>
                        <p:par>
                          <p:cTn id="77" fill="hold">
                            <p:stCondLst>
                              <p:cond delay="9150"/>
                            </p:stCondLst>
                            <p:childTnLst>
                              <p:par>
                                <p:cTn id="78" presetID="2" presetClass="entr" presetSubtype="8" fill="hold" grpId="0" nodeType="afterEffect">
                                  <p:stCondLst>
                                    <p:cond delay="0"/>
                                  </p:stCondLst>
                                  <p:childTnLst>
                                    <p:set>
                                      <p:cBhvr>
                                        <p:cTn id="79" dur="1" fill="hold">
                                          <p:stCondLst>
                                            <p:cond delay="0"/>
                                          </p:stCondLst>
                                        </p:cTn>
                                        <p:tgtEl>
                                          <p:spTgt spid="26"/>
                                        </p:tgtEl>
                                        <p:attrNameLst>
                                          <p:attrName>style.visibility</p:attrName>
                                        </p:attrNameLst>
                                      </p:cBhvr>
                                      <p:to>
                                        <p:strVal val="visible"/>
                                      </p:to>
                                    </p:set>
                                    <p:anim calcmode="lin" valueType="num">
                                      <p:cBhvr additive="base">
                                        <p:cTn id="80" dur="750" fill="hold"/>
                                        <p:tgtEl>
                                          <p:spTgt spid="26"/>
                                        </p:tgtEl>
                                        <p:attrNameLst>
                                          <p:attrName>ppt_x</p:attrName>
                                        </p:attrNameLst>
                                      </p:cBhvr>
                                      <p:tavLst>
                                        <p:tav tm="0">
                                          <p:val>
                                            <p:strVal val="0-#ppt_w/2"/>
                                          </p:val>
                                        </p:tav>
                                        <p:tav tm="100000">
                                          <p:val>
                                            <p:strVal val="#ppt_x"/>
                                          </p:val>
                                        </p:tav>
                                      </p:tavLst>
                                    </p:anim>
                                    <p:anim calcmode="lin" valueType="num">
                                      <p:cBhvr additive="base">
                                        <p:cTn id="81" dur="750" fill="hold"/>
                                        <p:tgtEl>
                                          <p:spTgt spid="26"/>
                                        </p:tgtEl>
                                        <p:attrNameLst>
                                          <p:attrName>ppt_y</p:attrName>
                                        </p:attrNameLst>
                                      </p:cBhvr>
                                      <p:tavLst>
                                        <p:tav tm="0">
                                          <p:val>
                                            <p:strVal val="#ppt_y"/>
                                          </p:val>
                                        </p:tav>
                                        <p:tav tm="100000">
                                          <p:val>
                                            <p:strVal val="#ppt_y"/>
                                          </p:val>
                                        </p:tav>
                                      </p:tavLst>
                                    </p:anim>
                                  </p:childTnLst>
                                </p:cTn>
                              </p:par>
                            </p:childTnLst>
                          </p:cTn>
                        </p:par>
                        <p:par>
                          <p:cTn id="82" fill="hold">
                            <p:stCondLst>
                              <p:cond delay="9900"/>
                            </p:stCondLst>
                            <p:childTnLst>
                              <p:par>
                                <p:cTn id="83" presetID="2" presetClass="entr" presetSubtype="2" fill="hold" grpId="0" nodeType="afterEffect">
                                  <p:stCondLst>
                                    <p:cond delay="0"/>
                                  </p:stCondLst>
                                  <p:childTnLst>
                                    <p:set>
                                      <p:cBhvr>
                                        <p:cTn id="84" dur="1" fill="hold">
                                          <p:stCondLst>
                                            <p:cond delay="0"/>
                                          </p:stCondLst>
                                        </p:cTn>
                                        <p:tgtEl>
                                          <p:spTgt spid="12"/>
                                        </p:tgtEl>
                                        <p:attrNameLst>
                                          <p:attrName>style.visibility</p:attrName>
                                        </p:attrNameLst>
                                      </p:cBhvr>
                                      <p:to>
                                        <p:strVal val="visible"/>
                                      </p:to>
                                    </p:set>
                                    <p:anim calcmode="lin" valueType="num">
                                      <p:cBhvr additive="base">
                                        <p:cTn id="85" dur="750" fill="hold"/>
                                        <p:tgtEl>
                                          <p:spTgt spid="12"/>
                                        </p:tgtEl>
                                        <p:attrNameLst>
                                          <p:attrName>ppt_x</p:attrName>
                                        </p:attrNameLst>
                                      </p:cBhvr>
                                      <p:tavLst>
                                        <p:tav tm="0">
                                          <p:val>
                                            <p:strVal val="1+#ppt_w/2"/>
                                          </p:val>
                                        </p:tav>
                                        <p:tav tm="100000">
                                          <p:val>
                                            <p:strVal val="#ppt_x"/>
                                          </p:val>
                                        </p:tav>
                                      </p:tavLst>
                                    </p:anim>
                                    <p:anim calcmode="lin" valueType="num">
                                      <p:cBhvr additive="base">
                                        <p:cTn id="86" dur="750" fill="hold"/>
                                        <p:tgtEl>
                                          <p:spTgt spid="12"/>
                                        </p:tgtEl>
                                        <p:attrNameLst>
                                          <p:attrName>ppt_y</p:attrName>
                                        </p:attrNameLst>
                                      </p:cBhvr>
                                      <p:tavLst>
                                        <p:tav tm="0">
                                          <p:val>
                                            <p:strVal val="#ppt_y"/>
                                          </p:val>
                                        </p:tav>
                                        <p:tav tm="100000">
                                          <p:val>
                                            <p:strVal val="#ppt_y"/>
                                          </p:val>
                                        </p:tav>
                                      </p:tavLst>
                                    </p:anim>
                                  </p:childTnLst>
                                </p:cTn>
                              </p:par>
                            </p:childTnLst>
                          </p:cTn>
                        </p:par>
                        <p:par>
                          <p:cTn id="87" fill="hold">
                            <p:stCondLst>
                              <p:cond delay="10650"/>
                            </p:stCondLst>
                            <p:childTnLst>
                              <p:par>
                                <p:cTn id="88" presetID="52" presetClass="entr" presetSubtype="0" fill="hold" grpId="0" nodeType="afterEffect">
                                  <p:stCondLst>
                                    <p:cond delay="0"/>
                                  </p:stCondLst>
                                  <p:childTnLst>
                                    <p:set>
                                      <p:cBhvr>
                                        <p:cTn id="89" dur="1" fill="hold">
                                          <p:stCondLst>
                                            <p:cond delay="0"/>
                                          </p:stCondLst>
                                        </p:cTn>
                                        <p:tgtEl>
                                          <p:spTgt spid="11"/>
                                        </p:tgtEl>
                                        <p:attrNameLst>
                                          <p:attrName>style.visibility</p:attrName>
                                        </p:attrNameLst>
                                      </p:cBhvr>
                                      <p:to>
                                        <p:strVal val="visible"/>
                                      </p:to>
                                    </p:set>
                                    <p:animScale>
                                      <p:cBhvr>
                                        <p:cTn id="90" dur="75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1" dur="750" decel="50000" fill="hold">
                                          <p:stCondLst>
                                            <p:cond delay="0"/>
                                          </p:stCondLst>
                                        </p:cTn>
                                        <p:tgtEl>
                                          <p:spTgt spid="11"/>
                                        </p:tgtEl>
                                        <p:attrNameLst>
                                          <p:attrName>ppt_x</p:attrName>
                                          <p:attrName>ppt_y</p:attrName>
                                        </p:attrNameLst>
                                      </p:cBhvr>
                                    </p:animMotion>
                                    <p:animEffect transition="in" filter="fade">
                                      <p:cBhvr>
                                        <p:cTn id="92" dur="750"/>
                                        <p:tgtEl>
                                          <p:spTgt spid="11"/>
                                        </p:tgtEl>
                                      </p:cBhvr>
                                    </p:animEffect>
                                  </p:childTnLst>
                                </p:cTn>
                              </p:par>
                            </p:childTnLst>
                          </p:cTn>
                        </p:par>
                        <p:par>
                          <p:cTn id="93" fill="hold">
                            <p:stCondLst>
                              <p:cond delay="11400"/>
                            </p:stCondLst>
                            <p:childTnLst>
                              <p:par>
                                <p:cTn id="94" presetID="2" presetClass="entr" presetSubtype="8" repeatDur="0" restart="never" fill="hold" grpId="0" nodeType="afterEffect">
                                  <p:stCondLst>
                                    <p:cond delay="0"/>
                                  </p:stCondLst>
                                  <p:childTnLst>
                                    <p:set>
                                      <p:cBhvr>
                                        <p:cTn id="95" dur="1" fill="hold">
                                          <p:stCondLst>
                                            <p:cond delay="0"/>
                                          </p:stCondLst>
                                        </p:cTn>
                                        <p:tgtEl>
                                          <p:spTgt spid="27"/>
                                        </p:tgtEl>
                                        <p:attrNameLst>
                                          <p:attrName>style.visibility</p:attrName>
                                        </p:attrNameLst>
                                      </p:cBhvr>
                                      <p:to>
                                        <p:strVal val="visible"/>
                                      </p:to>
                                    </p:set>
                                    <p:anim calcmode="lin" valueType="num">
                                      <p:cBhvr additive="base">
                                        <p:cTn id="96" dur="750" fill="hold"/>
                                        <p:tgtEl>
                                          <p:spTgt spid="27"/>
                                        </p:tgtEl>
                                        <p:attrNameLst>
                                          <p:attrName>ppt_x</p:attrName>
                                        </p:attrNameLst>
                                      </p:cBhvr>
                                      <p:tavLst>
                                        <p:tav tm="0">
                                          <p:val>
                                            <p:strVal val="0-#ppt_w/2"/>
                                          </p:val>
                                        </p:tav>
                                        <p:tav tm="100000">
                                          <p:val>
                                            <p:strVal val="#ppt_x"/>
                                          </p:val>
                                        </p:tav>
                                      </p:tavLst>
                                    </p:anim>
                                    <p:anim calcmode="lin" valueType="num">
                                      <p:cBhvr additive="base">
                                        <p:cTn id="97" dur="750" fill="hold"/>
                                        <p:tgtEl>
                                          <p:spTgt spid="27"/>
                                        </p:tgtEl>
                                        <p:attrNameLst>
                                          <p:attrName>ppt_y</p:attrName>
                                        </p:attrNameLst>
                                      </p:cBhvr>
                                      <p:tavLst>
                                        <p:tav tm="0">
                                          <p:val>
                                            <p:strVal val="#ppt_y"/>
                                          </p:val>
                                        </p:tav>
                                        <p:tav tm="100000">
                                          <p:val>
                                            <p:strVal val="#ppt_y"/>
                                          </p:val>
                                        </p:tav>
                                      </p:tavLst>
                                    </p:anim>
                                  </p:childTnLst>
                                </p:cTn>
                              </p:par>
                            </p:childTnLst>
                          </p:cTn>
                        </p:par>
                        <p:par>
                          <p:cTn id="98" fill="hold">
                            <p:stCondLst>
                              <p:cond delay="12150"/>
                            </p:stCondLst>
                            <p:childTnLst>
                              <p:par>
                                <p:cTn id="99" presetID="2" presetClass="entr" presetSubtype="2" fill="hold" grpId="0" nodeType="afterEffect">
                                  <p:stCondLst>
                                    <p:cond delay="0"/>
                                  </p:stCondLst>
                                  <p:childTnLst>
                                    <p:set>
                                      <p:cBhvr>
                                        <p:cTn id="100" dur="1" fill="hold">
                                          <p:stCondLst>
                                            <p:cond delay="0"/>
                                          </p:stCondLst>
                                        </p:cTn>
                                        <p:tgtEl>
                                          <p:spTgt spid="21"/>
                                        </p:tgtEl>
                                        <p:attrNameLst>
                                          <p:attrName>style.visibility</p:attrName>
                                        </p:attrNameLst>
                                      </p:cBhvr>
                                      <p:to>
                                        <p:strVal val="visible"/>
                                      </p:to>
                                    </p:set>
                                    <p:anim calcmode="lin" valueType="num">
                                      <p:cBhvr additive="base">
                                        <p:cTn id="101" dur="750" fill="hold"/>
                                        <p:tgtEl>
                                          <p:spTgt spid="21"/>
                                        </p:tgtEl>
                                        <p:attrNameLst>
                                          <p:attrName>ppt_x</p:attrName>
                                        </p:attrNameLst>
                                      </p:cBhvr>
                                      <p:tavLst>
                                        <p:tav tm="0">
                                          <p:val>
                                            <p:strVal val="1+#ppt_w/2"/>
                                          </p:val>
                                        </p:tav>
                                        <p:tav tm="100000">
                                          <p:val>
                                            <p:strVal val="#ppt_x"/>
                                          </p:val>
                                        </p:tav>
                                      </p:tavLst>
                                    </p:anim>
                                    <p:anim calcmode="lin" valueType="num">
                                      <p:cBhvr additive="base">
                                        <p:cTn id="102" dur="750" fill="hold"/>
                                        <p:tgtEl>
                                          <p:spTgt spid="21"/>
                                        </p:tgtEl>
                                        <p:attrNameLst>
                                          <p:attrName>ppt_y</p:attrName>
                                        </p:attrNameLst>
                                      </p:cBhvr>
                                      <p:tavLst>
                                        <p:tav tm="0">
                                          <p:val>
                                            <p:strVal val="#ppt_y"/>
                                          </p:val>
                                        </p:tav>
                                        <p:tav tm="100000">
                                          <p:val>
                                            <p:strVal val="#ppt_y"/>
                                          </p:val>
                                        </p:tav>
                                      </p:tavLst>
                                    </p:anim>
                                  </p:childTnLst>
                                </p:cTn>
                              </p:par>
                            </p:childTnLst>
                          </p:cTn>
                        </p:par>
                        <p:par>
                          <p:cTn id="103" fill="hold">
                            <p:stCondLst>
                              <p:cond delay="12900"/>
                            </p:stCondLst>
                            <p:childTnLst>
                              <p:par>
                                <p:cTn id="104" presetID="52" presetClass="entr" presetSubtype="0" fill="hold" grpId="0" nodeType="afterEffect">
                                  <p:stCondLst>
                                    <p:cond delay="0"/>
                                  </p:stCondLst>
                                  <p:childTnLst>
                                    <p:set>
                                      <p:cBhvr>
                                        <p:cTn id="105" dur="1" fill="hold">
                                          <p:stCondLst>
                                            <p:cond delay="0"/>
                                          </p:stCondLst>
                                        </p:cTn>
                                        <p:tgtEl>
                                          <p:spTgt spid="20"/>
                                        </p:tgtEl>
                                        <p:attrNameLst>
                                          <p:attrName>style.visibility</p:attrName>
                                        </p:attrNameLst>
                                      </p:cBhvr>
                                      <p:to>
                                        <p:strVal val="visible"/>
                                      </p:to>
                                    </p:set>
                                    <p:animScale>
                                      <p:cBhvr>
                                        <p:cTn id="106" dur="75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07" dur="750" decel="50000" fill="hold">
                                          <p:stCondLst>
                                            <p:cond delay="0"/>
                                          </p:stCondLst>
                                        </p:cTn>
                                        <p:tgtEl>
                                          <p:spTgt spid="20"/>
                                        </p:tgtEl>
                                        <p:attrNameLst>
                                          <p:attrName>ppt_x</p:attrName>
                                          <p:attrName>ppt_y</p:attrName>
                                        </p:attrNameLst>
                                      </p:cBhvr>
                                    </p:animMotion>
                                    <p:animEffect transition="in" filter="fade">
                                      <p:cBhvr>
                                        <p:cTn id="108" dur="750"/>
                                        <p:tgtEl>
                                          <p:spTgt spid="20"/>
                                        </p:tgtEl>
                                      </p:cBhvr>
                                    </p:animEffect>
                                  </p:childTnLst>
                                </p:cTn>
                              </p:par>
                            </p:childTnLst>
                          </p:cTn>
                        </p:par>
                        <p:par>
                          <p:cTn id="109" fill="hold">
                            <p:stCondLst>
                              <p:cond delay="13650"/>
                            </p:stCondLst>
                            <p:childTnLst>
                              <p:par>
                                <p:cTn id="110" presetID="2" presetClass="entr" presetSubtype="8" repeatDur="0" restart="never" fill="hold" grpId="0" nodeType="afterEffect">
                                  <p:stCondLst>
                                    <p:cond delay="0"/>
                                  </p:stCondLst>
                                  <p:childTnLst>
                                    <p:set>
                                      <p:cBhvr>
                                        <p:cTn id="111" dur="1" fill="hold">
                                          <p:stCondLst>
                                            <p:cond delay="0"/>
                                          </p:stCondLst>
                                        </p:cTn>
                                        <p:tgtEl>
                                          <p:spTgt spid="28"/>
                                        </p:tgtEl>
                                        <p:attrNameLst>
                                          <p:attrName>style.visibility</p:attrName>
                                        </p:attrNameLst>
                                      </p:cBhvr>
                                      <p:to>
                                        <p:strVal val="visible"/>
                                      </p:to>
                                    </p:set>
                                    <p:anim calcmode="lin" valueType="num">
                                      <p:cBhvr additive="base">
                                        <p:cTn id="112" dur="750" fill="hold"/>
                                        <p:tgtEl>
                                          <p:spTgt spid="28"/>
                                        </p:tgtEl>
                                        <p:attrNameLst>
                                          <p:attrName>ppt_x</p:attrName>
                                        </p:attrNameLst>
                                      </p:cBhvr>
                                      <p:tavLst>
                                        <p:tav tm="0">
                                          <p:val>
                                            <p:strVal val="0-#ppt_w/2"/>
                                          </p:val>
                                        </p:tav>
                                        <p:tav tm="100000">
                                          <p:val>
                                            <p:strVal val="#ppt_x"/>
                                          </p:val>
                                        </p:tav>
                                      </p:tavLst>
                                    </p:anim>
                                    <p:anim calcmode="lin" valueType="num">
                                      <p:cBhvr additive="base">
                                        <p:cTn id="113" dur="750" fill="hold"/>
                                        <p:tgtEl>
                                          <p:spTgt spid="28"/>
                                        </p:tgtEl>
                                        <p:attrNameLst>
                                          <p:attrName>ppt_y</p:attrName>
                                        </p:attrNameLst>
                                      </p:cBhvr>
                                      <p:tavLst>
                                        <p:tav tm="0">
                                          <p:val>
                                            <p:strVal val="#ppt_y"/>
                                          </p:val>
                                        </p:tav>
                                        <p:tav tm="100000">
                                          <p:val>
                                            <p:strVal val="#ppt_y"/>
                                          </p:val>
                                        </p:tav>
                                      </p:tavLst>
                                    </p:anim>
                                  </p:childTnLst>
                                </p:cTn>
                              </p:par>
                            </p:childTnLst>
                          </p:cTn>
                        </p:par>
                        <p:par>
                          <p:cTn id="114" fill="hold">
                            <p:stCondLst>
                              <p:cond delay="14400"/>
                            </p:stCondLst>
                            <p:childTnLst>
                              <p:par>
                                <p:cTn id="115" presetID="2" presetClass="entr" presetSubtype="2" fill="hold" grpId="0" nodeType="afterEffect">
                                  <p:stCondLst>
                                    <p:cond delay="0"/>
                                  </p:stCondLst>
                                  <p:childTnLst>
                                    <p:set>
                                      <p:cBhvr>
                                        <p:cTn id="116" dur="1" fill="hold">
                                          <p:stCondLst>
                                            <p:cond delay="0"/>
                                          </p:stCondLst>
                                        </p:cTn>
                                        <p:tgtEl>
                                          <p:spTgt spid="23"/>
                                        </p:tgtEl>
                                        <p:attrNameLst>
                                          <p:attrName>style.visibility</p:attrName>
                                        </p:attrNameLst>
                                      </p:cBhvr>
                                      <p:to>
                                        <p:strVal val="visible"/>
                                      </p:to>
                                    </p:set>
                                    <p:anim calcmode="lin" valueType="num">
                                      <p:cBhvr additive="base">
                                        <p:cTn id="117" dur="750" fill="hold"/>
                                        <p:tgtEl>
                                          <p:spTgt spid="23"/>
                                        </p:tgtEl>
                                        <p:attrNameLst>
                                          <p:attrName>ppt_x</p:attrName>
                                        </p:attrNameLst>
                                      </p:cBhvr>
                                      <p:tavLst>
                                        <p:tav tm="0">
                                          <p:val>
                                            <p:strVal val="1+#ppt_w/2"/>
                                          </p:val>
                                        </p:tav>
                                        <p:tav tm="100000">
                                          <p:val>
                                            <p:strVal val="#ppt_x"/>
                                          </p:val>
                                        </p:tav>
                                      </p:tavLst>
                                    </p:anim>
                                    <p:anim calcmode="lin" valueType="num">
                                      <p:cBhvr additive="base">
                                        <p:cTn id="118" dur="750" fill="hold"/>
                                        <p:tgtEl>
                                          <p:spTgt spid="23"/>
                                        </p:tgtEl>
                                        <p:attrNameLst>
                                          <p:attrName>ppt_y</p:attrName>
                                        </p:attrNameLst>
                                      </p:cBhvr>
                                      <p:tavLst>
                                        <p:tav tm="0">
                                          <p:val>
                                            <p:strVal val="#ppt_y"/>
                                          </p:val>
                                        </p:tav>
                                        <p:tav tm="100000">
                                          <p:val>
                                            <p:strVal val="#ppt_y"/>
                                          </p:val>
                                        </p:tav>
                                      </p:tavLst>
                                    </p:anim>
                                  </p:childTnLst>
                                </p:cTn>
                              </p:par>
                            </p:childTnLst>
                          </p:cTn>
                        </p:par>
                        <p:par>
                          <p:cTn id="119" fill="hold">
                            <p:stCondLst>
                              <p:cond delay="15150"/>
                            </p:stCondLst>
                            <p:childTnLst>
                              <p:par>
                                <p:cTn id="120" presetID="52" presetClass="entr" presetSubtype="0" fill="hold" grpId="0" nodeType="afterEffect">
                                  <p:stCondLst>
                                    <p:cond delay="0"/>
                                  </p:stCondLst>
                                  <p:childTnLst>
                                    <p:set>
                                      <p:cBhvr>
                                        <p:cTn id="121" dur="1" fill="hold">
                                          <p:stCondLst>
                                            <p:cond delay="0"/>
                                          </p:stCondLst>
                                        </p:cTn>
                                        <p:tgtEl>
                                          <p:spTgt spid="22"/>
                                        </p:tgtEl>
                                        <p:attrNameLst>
                                          <p:attrName>style.visibility</p:attrName>
                                        </p:attrNameLst>
                                      </p:cBhvr>
                                      <p:to>
                                        <p:strVal val="visible"/>
                                      </p:to>
                                    </p:set>
                                    <p:animScale>
                                      <p:cBhvr>
                                        <p:cTn id="122" dur="75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3" dur="750" decel="50000" fill="hold">
                                          <p:stCondLst>
                                            <p:cond delay="0"/>
                                          </p:stCondLst>
                                        </p:cTn>
                                        <p:tgtEl>
                                          <p:spTgt spid="22"/>
                                        </p:tgtEl>
                                        <p:attrNameLst>
                                          <p:attrName>ppt_x</p:attrName>
                                          <p:attrName>ppt_y</p:attrName>
                                        </p:attrNameLst>
                                      </p:cBhvr>
                                    </p:animMotion>
                                    <p:animEffect transition="in" filter="fade">
                                      <p:cBhvr>
                                        <p:cTn id="124" dur="750"/>
                                        <p:tgtEl>
                                          <p:spTgt spid="22"/>
                                        </p:tgtEl>
                                      </p:cBhvr>
                                    </p:animEffect>
                                  </p:childTnLst>
                                </p:cTn>
                              </p:par>
                            </p:childTnLst>
                          </p:cTn>
                        </p:par>
                        <p:par>
                          <p:cTn id="125" fill="hold">
                            <p:stCondLst>
                              <p:cond delay="15900"/>
                            </p:stCondLst>
                            <p:childTnLst>
                              <p:par>
                                <p:cTn id="126" presetID="2" presetClass="entr" presetSubtype="8" repeatDur="0" restart="never" fill="hold" grpId="0" nodeType="afterEffect">
                                  <p:stCondLst>
                                    <p:cond delay="0"/>
                                  </p:stCondLst>
                                  <p:childTnLst>
                                    <p:set>
                                      <p:cBhvr>
                                        <p:cTn id="127" dur="1" fill="hold">
                                          <p:stCondLst>
                                            <p:cond delay="0"/>
                                          </p:stCondLst>
                                        </p:cTn>
                                        <p:tgtEl>
                                          <p:spTgt spid="29"/>
                                        </p:tgtEl>
                                        <p:attrNameLst>
                                          <p:attrName>style.visibility</p:attrName>
                                        </p:attrNameLst>
                                      </p:cBhvr>
                                      <p:to>
                                        <p:strVal val="visible"/>
                                      </p:to>
                                    </p:set>
                                    <p:anim calcmode="lin" valueType="num">
                                      <p:cBhvr additive="base">
                                        <p:cTn id="128" dur="750" fill="hold"/>
                                        <p:tgtEl>
                                          <p:spTgt spid="29"/>
                                        </p:tgtEl>
                                        <p:attrNameLst>
                                          <p:attrName>ppt_x</p:attrName>
                                        </p:attrNameLst>
                                      </p:cBhvr>
                                      <p:tavLst>
                                        <p:tav tm="0">
                                          <p:val>
                                            <p:strVal val="0-#ppt_w/2"/>
                                          </p:val>
                                        </p:tav>
                                        <p:tav tm="100000">
                                          <p:val>
                                            <p:strVal val="#ppt_x"/>
                                          </p:val>
                                        </p:tav>
                                      </p:tavLst>
                                    </p:anim>
                                    <p:anim calcmode="lin" valueType="num">
                                      <p:cBhvr additive="base">
                                        <p:cTn id="129" dur="750" fill="hold"/>
                                        <p:tgtEl>
                                          <p:spTgt spid="29"/>
                                        </p:tgtEl>
                                        <p:attrNameLst>
                                          <p:attrName>ppt_y</p:attrName>
                                        </p:attrNameLst>
                                      </p:cBhvr>
                                      <p:tavLst>
                                        <p:tav tm="0">
                                          <p:val>
                                            <p:strVal val="#ppt_y"/>
                                          </p:val>
                                        </p:tav>
                                        <p:tav tm="100000">
                                          <p:val>
                                            <p:strVal val="#ppt_y"/>
                                          </p:val>
                                        </p:tav>
                                      </p:tavLst>
                                    </p:anim>
                                  </p:childTnLst>
                                </p:cTn>
                              </p:par>
                            </p:childTnLst>
                          </p:cTn>
                        </p:par>
                        <p:par>
                          <p:cTn id="130" fill="hold">
                            <p:stCondLst>
                              <p:cond delay="16650"/>
                            </p:stCondLst>
                            <p:childTnLst>
                              <p:par>
                                <p:cTn id="131" presetID="2" presetClass="entr" presetSubtype="2" fill="hold" grpId="0" nodeType="afterEffect">
                                  <p:stCondLst>
                                    <p:cond delay="0"/>
                                  </p:stCondLst>
                                  <p:childTnLst>
                                    <p:set>
                                      <p:cBhvr>
                                        <p:cTn id="132" dur="1" fill="hold">
                                          <p:stCondLst>
                                            <p:cond delay="0"/>
                                          </p:stCondLst>
                                        </p:cTn>
                                        <p:tgtEl>
                                          <p:spTgt spid="25"/>
                                        </p:tgtEl>
                                        <p:attrNameLst>
                                          <p:attrName>style.visibility</p:attrName>
                                        </p:attrNameLst>
                                      </p:cBhvr>
                                      <p:to>
                                        <p:strVal val="visible"/>
                                      </p:to>
                                    </p:set>
                                    <p:anim calcmode="lin" valueType="num">
                                      <p:cBhvr additive="base">
                                        <p:cTn id="133" dur="750" fill="hold"/>
                                        <p:tgtEl>
                                          <p:spTgt spid="25"/>
                                        </p:tgtEl>
                                        <p:attrNameLst>
                                          <p:attrName>ppt_x</p:attrName>
                                        </p:attrNameLst>
                                      </p:cBhvr>
                                      <p:tavLst>
                                        <p:tav tm="0">
                                          <p:val>
                                            <p:strVal val="1+#ppt_w/2"/>
                                          </p:val>
                                        </p:tav>
                                        <p:tav tm="100000">
                                          <p:val>
                                            <p:strVal val="#ppt_x"/>
                                          </p:val>
                                        </p:tav>
                                      </p:tavLst>
                                    </p:anim>
                                    <p:anim calcmode="lin" valueType="num">
                                      <p:cBhvr additive="base">
                                        <p:cTn id="134" dur="750" fill="hold"/>
                                        <p:tgtEl>
                                          <p:spTgt spid="25"/>
                                        </p:tgtEl>
                                        <p:attrNameLst>
                                          <p:attrName>ppt_y</p:attrName>
                                        </p:attrNameLst>
                                      </p:cBhvr>
                                      <p:tavLst>
                                        <p:tav tm="0">
                                          <p:val>
                                            <p:strVal val="#ppt_y"/>
                                          </p:val>
                                        </p:tav>
                                        <p:tav tm="100000">
                                          <p:val>
                                            <p:strVal val="#ppt_y"/>
                                          </p:val>
                                        </p:tav>
                                      </p:tavLst>
                                    </p:anim>
                                  </p:childTnLst>
                                </p:cTn>
                              </p:par>
                            </p:childTnLst>
                          </p:cTn>
                        </p:par>
                        <p:par>
                          <p:cTn id="135" fill="hold">
                            <p:stCondLst>
                              <p:cond delay="17400"/>
                            </p:stCondLst>
                            <p:childTnLst>
                              <p:par>
                                <p:cTn id="136" presetID="52" presetClass="entr" presetSubtype="0" fill="hold" grpId="0" nodeType="afterEffect">
                                  <p:stCondLst>
                                    <p:cond delay="0"/>
                                  </p:stCondLst>
                                  <p:childTnLst>
                                    <p:set>
                                      <p:cBhvr>
                                        <p:cTn id="137" dur="1" fill="hold">
                                          <p:stCondLst>
                                            <p:cond delay="0"/>
                                          </p:stCondLst>
                                        </p:cTn>
                                        <p:tgtEl>
                                          <p:spTgt spid="24"/>
                                        </p:tgtEl>
                                        <p:attrNameLst>
                                          <p:attrName>style.visibility</p:attrName>
                                        </p:attrNameLst>
                                      </p:cBhvr>
                                      <p:to>
                                        <p:strVal val="visible"/>
                                      </p:to>
                                    </p:set>
                                    <p:animScale>
                                      <p:cBhvr>
                                        <p:cTn id="138" dur="75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9" dur="750" decel="50000" fill="hold">
                                          <p:stCondLst>
                                            <p:cond delay="0"/>
                                          </p:stCondLst>
                                        </p:cTn>
                                        <p:tgtEl>
                                          <p:spTgt spid="24"/>
                                        </p:tgtEl>
                                        <p:attrNameLst>
                                          <p:attrName>ppt_x</p:attrName>
                                          <p:attrName>ppt_y</p:attrName>
                                        </p:attrNameLst>
                                      </p:cBhvr>
                                    </p:animMotion>
                                    <p:animEffect transition="in" filter="fade">
                                      <p:cBhvr>
                                        <p:cTn id="140" dur="75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1" grpId="0"/>
      <p:bldP spid="12" grpId="0"/>
      <p:bldP spid="13" grpId="0"/>
      <p:bldP spid="15" grpId="0"/>
      <p:bldP spid="17" grpId="0"/>
      <p:bldP spid="19" grpId="0"/>
      <p:bldP spid="20" grpId="0"/>
      <p:bldP spid="21" grpId="0"/>
      <p:bldP spid="22" grpId="0"/>
      <p:bldP spid="23" grpId="0"/>
      <p:bldP spid="24" grpId="0"/>
      <p:bldP spid="25" grpId="0"/>
      <p:bldP spid="26" grpId="0"/>
      <p:bldP spid="27" grpId="0"/>
      <p:bldP spid="28" grpId="0"/>
      <p:bldP spid="29" grpId="0"/>
      <p:bldP spid="3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流程图: 联系 4"/>
          <p:cNvSpPr/>
          <p:nvPr/>
        </p:nvSpPr>
        <p:spPr>
          <a:xfrm>
            <a:off x="5168486" y="1830609"/>
            <a:ext cx="2736304" cy="2736304"/>
          </a:xfrm>
          <a:prstGeom prst="flowChartConnector">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CN" sz="2000" dirty="0" smtClean="0">
                <a:solidFill>
                  <a:schemeClr val="bg1"/>
                </a:solidFill>
                <a:latin typeface="华文细黑" panose="02010600040101010101" pitchFamily="2" charset="-122"/>
                <a:ea typeface="华文细黑" panose="02010600040101010101" pitchFamily="2" charset="-122"/>
              </a:rPr>
              <a:t>65%</a:t>
            </a:r>
          </a:p>
          <a:p>
            <a:pPr algn="ctr"/>
            <a:r>
              <a:rPr lang="zh-CN" altLang="en-US" sz="2000" dirty="0">
                <a:solidFill>
                  <a:schemeClr val="bg1"/>
                </a:solidFill>
                <a:latin typeface="华文细黑" panose="02010600040101010101" pitchFamily="2" charset="-122"/>
                <a:ea typeface="华文细黑" panose="02010600040101010101" pitchFamily="2" charset="-122"/>
              </a:rPr>
              <a:t>请</a:t>
            </a:r>
            <a:r>
              <a:rPr lang="zh-CN" altLang="en-US" sz="2000" dirty="0" smtClean="0">
                <a:solidFill>
                  <a:schemeClr val="bg1"/>
                </a:solidFill>
                <a:latin typeface="华文细黑" panose="02010600040101010101" pitchFamily="2" charset="-122"/>
                <a:ea typeface="华文细黑" panose="02010600040101010101" pitchFamily="2" charset="-122"/>
              </a:rPr>
              <a:t>替换您的文字</a:t>
            </a:r>
            <a:endParaRPr lang="zh-CN" altLang="en-US" sz="2000" dirty="0">
              <a:solidFill>
                <a:schemeClr val="bg1"/>
              </a:solidFill>
              <a:latin typeface="华文细黑" panose="02010600040101010101" pitchFamily="2" charset="-122"/>
              <a:ea typeface="华文细黑" panose="02010600040101010101" pitchFamily="2" charset="-122"/>
            </a:endParaRPr>
          </a:p>
        </p:txBody>
      </p:sp>
      <p:sp>
        <p:nvSpPr>
          <p:cNvPr id="6" name="流程图: 联系 5"/>
          <p:cNvSpPr/>
          <p:nvPr/>
        </p:nvSpPr>
        <p:spPr>
          <a:xfrm>
            <a:off x="5348506" y="1236543"/>
            <a:ext cx="1188132" cy="1188132"/>
          </a:xfrm>
          <a:prstGeom prst="flowChartConnector">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dirty="0" smtClean="0">
                <a:solidFill>
                  <a:schemeClr val="bg1"/>
                </a:solidFill>
                <a:latin typeface="华文细黑" panose="02010600040101010101" pitchFamily="2" charset="-122"/>
                <a:ea typeface="华文细黑" panose="02010600040101010101" pitchFamily="2" charset="-122"/>
              </a:rPr>
              <a:t>32%</a:t>
            </a:r>
            <a:endParaRPr lang="zh-CN" altLang="en-US" dirty="0">
              <a:solidFill>
                <a:schemeClr val="bg1"/>
              </a:solidFill>
              <a:latin typeface="华文细黑" panose="02010600040101010101" pitchFamily="2" charset="-122"/>
              <a:ea typeface="华文细黑" panose="02010600040101010101" pitchFamily="2" charset="-122"/>
            </a:endParaRPr>
          </a:p>
        </p:txBody>
      </p:sp>
      <p:sp>
        <p:nvSpPr>
          <p:cNvPr id="7" name="流程图: 联系 6"/>
          <p:cNvSpPr/>
          <p:nvPr/>
        </p:nvSpPr>
        <p:spPr>
          <a:xfrm>
            <a:off x="6749947" y="1539635"/>
            <a:ext cx="1000551" cy="1000551"/>
          </a:xfrm>
          <a:prstGeom prst="flowChartConnector">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dirty="0" smtClean="0">
                <a:solidFill>
                  <a:schemeClr val="bg1"/>
                </a:solidFill>
                <a:latin typeface="华文细黑" panose="02010600040101010101" pitchFamily="2" charset="-122"/>
                <a:ea typeface="华文细黑" panose="02010600040101010101" pitchFamily="2" charset="-122"/>
              </a:rPr>
              <a:t>21%</a:t>
            </a:r>
            <a:endParaRPr lang="zh-CN" altLang="en-US" dirty="0">
              <a:solidFill>
                <a:schemeClr val="bg1"/>
              </a:solidFill>
              <a:latin typeface="华文细黑" panose="02010600040101010101" pitchFamily="2" charset="-122"/>
              <a:ea typeface="华文细黑" panose="02010600040101010101" pitchFamily="2" charset="-122"/>
            </a:endParaRPr>
          </a:p>
        </p:txBody>
      </p:sp>
      <p:sp>
        <p:nvSpPr>
          <p:cNvPr id="8" name="流程图: 联系 7"/>
          <p:cNvSpPr/>
          <p:nvPr/>
        </p:nvSpPr>
        <p:spPr>
          <a:xfrm>
            <a:off x="7492634" y="2518698"/>
            <a:ext cx="824312" cy="824312"/>
          </a:xfrm>
          <a:prstGeom prst="flowChartConnector">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dirty="0" smtClean="0">
                <a:solidFill>
                  <a:schemeClr val="bg1"/>
                </a:solidFill>
                <a:latin typeface="华文细黑" panose="02010600040101010101" pitchFamily="2" charset="-122"/>
                <a:ea typeface="华文细黑" panose="02010600040101010101" pitchFamily="2" charset="-122"/>
              </a:rPr>
              <a:t>15%</a:t>
            </a:r>
            <a:endParaRPr lang="zh-CN" altLang="en-US" dirty="0">
              <a:solidFill>
                <a:schemeClr val="bg1"/>
              </a:solidFill>
              <a:latin typeface="华文细黑" panose="02010600040101010101" pitchFamily="2" charset="-122"/>
              <a:ea typeface="华文细黑" panose="02010600040101010101" pitchFamily="2" charset="-122"/>
            </a:endParaRPr>
          </a:p>
        </p:txBody>
      </p:sp>
      <p:sp>
        <p:nvSpPr>
          <p:cNvPr id="9" name="流程图: 联系 8"/>
          <p:cNvSpPr/>
          <p:nvPr/>
        </p:nvSpPr>
        <p:spPr>
          <a:xfrm>
            <a:off x="7350962" y="3521218"/>
            <a:ext cx="687857" cy="687857"/>
          </a:xfrm>
          <a:prstGeom prst="flowChartConnector">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dirty="0" smtClean="0">
                <a:solidFill>
                  <a:schemeClr val="bg1"/>
                </a:solidFill>
                <a:latin typeface="华文细黑" panose="02010600040101010101" pitchFamily="2" charset="-122"/>
                <a:ea typeface="华文细黑" panose="02010600040101010101" pitchFamily="2" charset="-122"/>
              </a:rPr>
              <a:t>10%</a:t>
            </a:r>
            <a:endParaRPr lang="zh-CN" altLang="en-US" dirty="0">
              <a:solidFill>
                <a:schemeClr val="bg1"/>
              </a:solidFill>
              <a:latin typeface="华文细黑" panose="02010600040101010101" pitchFamily="2" charset="-122"/>
              <a:ea typeface="华文细黑" panose="02010600040101010101" pitchFamily="2" charset="-122"/>
            </a:endParaRPr>
          </a:p>
        </p:txBody>
      </p:sp>
      <p:sp>
        <p:nvSpPr>
          <p:cNvPr id="10" name="流程图: 联系 9"/>
          <p:cNvSpPr/>
          <p:nvPr/>
        </p:nvSpPr>
        <p:spPr>
          <a:xfrm>
            <a:off x="6601836" y="4336167"/>
            <a:ext cx="502165" cy="502165"/>
          </a:xfrm>
          <a:prstGeom prst="flowChartConnector">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dirty="0" smtClean="0">
                <a:solidFill>
                  <a:schemeClr val="bg1"/>
                </a:solidFill>
                <a:latin typeface="华文细黑" panose="02010600040101010101" pitchFamily="2" charset="-122"/>
                <a:ea typeface="华文细黑" panose="02010600040101010101" pitchFamily="2" charset="-122"/>
              </a:rPr>
              <a:t>6%</a:t>
            </a:r>
            <a:endParaRPr lang="zh-CN" altLang="en-US" dirty="0">
              <a:solidFill>
                <a:schemeClr val="bg1"/>
              </a:solidFill>
              <a:latin typeface="华文细黑" panose="02010600040101010101" pitchFamily="2" charset="-122"/>
              <a:ea typeface="华文细黑" panose="02010600040101010101" pitchFamily="2" charset="-122"/>
            </a:endParaRPr>
          </a:p>
        </p:txBody>
      </p:sp>
      <p:sp>
        <p:nvSpPr>
          <p:cNvPr id="11" name="流程图: 联系 10"/>
          <p:cNvSpPr/>
          <p:nvPr/>
        </p:nvSpPr>
        <p:spPr>
          <a:xfrm>
            <a:off x="2799862" y="5489500"/>
            <a:ext cx="338554" cy="338554"/>
          </a:xfrm>
          <a:prstGeom prst="flowChartConnector">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dirty="0">
              <a:solidFill>
                <a:schemeClr val="bg1"/>
              </a:solidFill>
              <a:latin typeface="华文细黑" panose="02010600040101010101" pitchFamily="2" charset="-122"/>
              <a:ea typeface="华文细黑" panose="02010600040101010101" pitchFamily="2" charset="-122"/>
            </a:endParaRPr>
          </a:p>
        </p:txBody>
      </p:sp>
      <p:sp>
        <p:nvSpPr>
          <p:cNvPr id="12" name="文本框 11"/>
          <p:cNvSpPr txBox="1"/>
          <p:nvPr/>
        </p:nvSpPr>
        <p:spPr>
          <a:xfrm>
            <a:off x="3138416" y="5489500"/>
            <a:ext cx="1200695" cy="338554"/>
          </a:xfrm>
          <a:prstGeom prst="rect">
            <a:avLst/>
          </a:prstGeom>
          <a:noFill/>
        </p:spPr>
        <p:txBody>
          <a:bodyPr wrap="square" rtlCol="0">
            <a:spAutoFit/>
          </a:bodyPr>
          <a:lstStyle/>
          <a:p>
            <a:r>
              <a:rPr lang="zh-CN" altLang="en-US" sz="1600" spc="100" dirty="0" smtClean="0">
                <a:solidFill>
                  <a:schemeClr val="bg1"/>
                </a:solidFill>
                <a:latin typeface="华文细黑" panose="02010600040101010101" pitchFamily="2" charset="-122"/>
                <a:ea typeface="华文细黑" panose="02010600040101010101" pitchFamily="2" charset="-122"/>
              </a:rPr>
              <a:t>替换文字</a:t>
            </a:r>
            <a:endParaRPr lang="zh-CN" altLang="en-US" sz="1600" spc="100" dirty="0">
              <a:solidFill>
                <a:schemeClr val="bg1"/>
              </a:solidFill>
              <a:latin typeface="华文细黑" panose="02010600040101010101" pitchFamily="2" charset="-122"/>
              <a:ea typeface="华文细黑" panose="02010600040101010101" pitchFamily="2" charset="-122"/>
            </a:endParaRPr>
          </a:p>
        </p:txBody>
      </p:sp>
      <p:sp>
        <p:nvSpPr>
          <p:cNvPr id="13" name="流程图: 联系 12"/>
          <p:cNvSpPr/>
          <p:nvPr/>
        </p:nvSpPr>
        <p:spPr>
          <a:xfrm>
            <a:off x="4276026" y="5489500"/>
            <a:ext cx="338554" cy="338554"/>
          </a:xfrm>
          <a:prstGeom prst="flowChartConnector">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dirty="0">
              <a:solidFill>
                <a:schemeClr val="bg1"/>
              </a:solidFill>
              <a:latin typeface="华文细黑" panose="02010600040101010101" pitchFamily="2" charset="-122"/>
              <a:ea typeface="华文细黑" panose="02010600040101010101" pitchFamily="2" charset="-122"/>
            </a:endParaRPr>
          </a:p>
        </p:txBody>
      </p:sp>
      <p:sp>
        <p:nvSpPr>
          <p:cNvPr id="14" name="文本框 13"/>
          <p:cNvSpPr txBox="1"/>
          <p:nvPr/>
        </p:nvSpPr>
        <p:spPr>
          <a:xfrm>
            <a:off x="4614580" y="5489500"/>
            <a:ext cx="1200695" cy="338554"/>
          </a:xfrm>
          <a:prstGeom prst="rect">
            <a:avLst/>
          </a:prstGeom>
          <a:noFill/>
        </p:spPr>
        <p:txBody>
          <a:bodyPr wrap="square" rtlCol="0">
            <a:spAutoFit/>
          </a:bodyPr>
          <a:lstStyle/>
          <a:p>
            <a:r>
              <a:rPr lang="zh-CN" altLang="en-US" sz="1600" spc="100" dirty="0" smtClean="0">
                <a:solidFill>
                  <a:schemeClr val="bg1"/>
                </a:solidFill>
                <a:latin typeface="华文细黑" panose="02010600040101010101" pitchFamily="2" charset="-122"/>
                <a:ea typeface="华文细黑" panose="02010600040101010101" pitchFamily="2" charset="-122"/>
              </a:rPr>
              <a:t>替换文字</a:t>
            </a:r>
            <a:endParaRPr lang="zh-CN" altLang="en-US" sz="1600" spc="100" dirty="0">
              <a:solidFill>
                <a:schemeClr val="bg1"/>
              </a:solidFill>
              <a:latin typeface="华文细黑" panose="02010600040101010101" pitchFamily="2" charset="-122"/>
              <a:ea typeface="华文细黑" panose="02010600040101010101" pitchFamily="2" charset="-122"/>
            </a:endParaRPr>
          </a:p>
        </p:txBody>
      </p:sp>
      <p:sp>
        <p:nvSpPr>
          <p:cNvPr id="15" name="流程图: 联系 14"/>
          <p:cNvSpPr/>
          <p:nvPr/>
        </p:nvSpPr>
        <p:spPr>
          <a:xfrm>
            <a:off x="5752190" y="5489500"/>
            <a:ext cx="338554" cy="338554"/>
          </a:xfrm>
          <a:prstGeom prst="flowChartConnector">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dirty="0">
              <a:solidFill>
                <a:schemeClr val="bg1"/>
              </a:solidFill>
              <a:latin typeface="华文细黑" panose="02010600040101010101" pitchFamily="2" charset="-122"/>
              <a:ea typeface="华文细黑" panose="02010600040101010101" pitchFamily="2" charset="-122"/>
            </a:endParaRPr>
          </a:p>
        </p:txBody>
      </p:sp>
      <p:sp>
        <p:nvSpPr>
          <p:cNvPr id="16" name="文本框 15"/>
          <p:cNvSpPr txBox="1"/>
          <p:nvPr/>
        </p:nvSpPr>
        <p:spPr>
          <a:xfrm>
            <a:off x="6090744" y="5489500"/>
            <a:ext cx="1200695" cy="338554"/>
          </a:xfrm>
          <a:prstGeom prst="rect">
            <a:avLst/>
          </a:prstGeom>
          <a:noFill/>
        </p:spPr>
        <p:txBody>
          <a:bodyPr wrap="square" rtlCol="0">
            <a:spAutoFit/>
          </a:bodyPr>
          <a:lstStyle/>
          <a:p>
            <a:r>
              <a:rPr lang="zh-CN" altLang="en-US" sz="1600" spc="100" dirty="0" smtClean="0">
                <a:solidFill>
                  <a:schemeClr val="bg1"/>
                </a:solidFill>
                <a:latin typeface="华文细黑" panose="02010600040101010101" pitchFamily="2" charset="-122"/>
                <a:ea typeface="华文细黑" panose="02010600040101010101" pitchFamily="2" charset="-122"/>
              </a:rPr>
              <a:t>替换文字</a:t>
            </a:r>
            <a:endParaRPr lang="zh-CN" altLang="en-US" sz="1600" spc="100" dirty="0">
              <a:solidFill>
                <a:schemeClr val="bg1"/>
              </a:solidFill>
              <a:latin typeface="华文细黑" panose="02010600040101010101" pitchFamily="2" charset="-122"/>
              <a:ea typeface="华文细黑" panose="02010600040101010101" pitchFamily="2" charset="-122"/>
            </a:endParaRPr>
          </a:p>
        </p:txBody>
      </p:sp>
      <p:sp>
        <p:nvSpPr>
          <p:cNvPr id="17" name="流程图: 联系 16"/>
          <p:cNvSpPr/>
          <p:nvPr/>
        </p:nvSpPr>
        <p:spPr>
          <a:xfrm>
            <a:off x="7228354" y="5489500"/>
            <a:ext cx="338554" cy="338554"/>
          </a:xfrm>
          <a:prstGeom prst="flowChartConnector">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dirty="0">
              <a:solidFill>
                <a:schemeClr val="bg1"/>
              </a:solidFill>
              <a:latin typeface="华文细黑" panose="02010600040101010101" pitchFamily="2" charset="-122"/>
              <a:ea typeface="华文细黑" panose="02010600040101010101" pitchFamily="2" charset="-122"/>
            </a:endParaRPr>
          </a:p>
        </p:txBody>
      </p:sp>
      <p:sp>
        <p:nvSpPr>
          <p:cNvPr id="18" name="文本框 17"/>
          <p:cNvSpPr txBox="1"/>
          <p:nvPr/>
        </p:nvSpPr>
        <p:spPr>
          <a:xfrm>
            <a:off x="7566908" y="5489500"/>
            <a:ext cx="1200695" cy="338554"/>
          </a:xfrm>
          <a:prstGeom prst="rect">
            <a:avLst/>
          </a:prstGeom>
          <a:noFill/>
        </p:spPr>
        <p:txBody>
          <a:bodyPr wrap="square" rtlCol="0">
            <a:spAutoFit/>
          </a:bodyPr>
          <a:lstStyle/>
          <a:p>
            <a:r>
              <a:rPr lang="zh-CN" altLang="en-US" sz="1600" spc="100" dirty="0" smtClean="0">
                <a:solidFill>
                  <a:schemeClr val="bg1"/>
                </a:solidFill>
                <a:latin typeface="华文细黑" panose="02010600040101010101" pitchFamily="2" charset="-122"/>
                <a:ea typeface="华文细黑" panose="02010600040101010101" pitchFamily="2" charset="-122"/>
              </a:rPr>
              <a:t>替换文字</a:t>
            </a:r>
            <a:endParaRPr lang="zh-CN" altLang="en-US" sz="1600" spc="100" dirty="0">
              <a:solidFill>
                <a:schemeClr val="bg1"/>
              </a:solidFill>
              <a:latin typeface="华文细黑" panose="02010600040101010101" pitchFamily="2" charset="-122"/>
              <a:ea typeface="华文细黑" panose="02010600040101010101" pitchFamily="2" charset="-122"/>
            </a:endParaRPr>
          </a:p>
        </p:txBody>
      </p:sp>
      <p:sp>
        <p:nvSpPr>
          <p:cNvPr id="19" name="流程图: 联系 18"/>
          <p:cNvSpPr/>
          <p:nvPr/>
        </p:nvSpPr>
        <p:spPr>
          <a:xfrm>
            <a:off x="8704518" y="5489500"/>
            <a:ext cx="338554" cy="338554"/>
          </a:xfrm>
          <a:prstGeom prst="flowChartConnector">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dirty="0">
              <a:solidFill>
                <a:schemeClr val="bg1"/>
              </a:solidFill>
              <a:latin typeface="华文细黑" panose="02010600040101010101" pitchFamily="2" charset="-122"/>
              <a:ea typeface="华文细黑" panose="02010600040101010101" pitchFamily="2" charset="-122"/>
            </a:endParaRPr>
          </a:p>
        </p:txBody>
      </p:sp>
      <p:sp>
        <p:nvSpPr>
          <p:cNvPr id="20" name="文本框 19"/>
          <p:cNvSpPr txBox="1"/>
          <p:nvPr/>
        </p:nvSpPr>
        <p:spPr>
          <a:xfrm>
            <a:off x="9043072" y="5489500"/>
            <a:ext cx="1200695" cy="338554"/>
          </a:xfrm>
          <a:prstGeom prst="rect">
            <a:avLst/>
          </a:prstGeom>
          <a:noFill/>
        </p:spPr>
        <p:txBody>
          <a:bodyPr wrap="square" rtlCol="0">
            <a:spAutoFit/>
          </a:bodyPr>
          <a:lstStyle/>
          <a:p>
            <a:r>
              <a:rPr lang="zh-CN" altLang="en-US" sz="1600" spc="100" dirty="0" smtClean="0">
                <a:solidFill>
                  <a:schemeClr val="bg1"/>
                </a:solidFill>
                <a:latin typeface="华文细黑" panose="02010600040101010101" pitchFamily="2" charset="-122"/>
                <a:ea typeface="华文细黑" panose="02010600040101010101" pitchFamily="2" charset="-122"/>
              </a:rPr>
              <a:t>替换文字</a:t>
            </a:r>
            <a:endParaRPr lang="zh-CN" altLang="en-US" sz="1600" spc="100" dirty="0">
              <a:solidFill>
                <a:schemeClr val="bg1"/>
              </a:solidFill>
              <a:latin typeface="华文细黑" panose="02010600040101010101" pitchFamily="2" charset="-122"/>
              <a:ea typeface="华文细黑" panose="02010600040101010101" pitchFamily="2" charset="-122"/>
            </a:endParaRPr>
          </a:p>
        </p:txBody>
      </p:sp>
      <p:sp>
        <p:nvSpPr>
          <p:cNvPr id="21" name="文本框 20"/>
          <p:cNvSpPr txBox="1"/>
          <p:nvPr/>
        </p:nvSpPr>
        <p:spPr>
          <a:xfrm>
            <a:off x="7917841" y="1570690"/>
            <a:ext cx="2909078" cy="646331"/>
          </a:xfrm>
          <a:prstGeom prst="rect">
            <a:avLst/>
          </a:prstGeom>
          <a:noFill/>
        </p:spPr>
        <p:txBody>
          <a:bodyPr wrap="square" rtlCol="0">
            <a:spAutoFit/>
          </a:bodyPr>
          <a:lstStyle/>
          <a:p>
            <a:r>
              <a:rPr lang="zh-CN" altLang="en-US" spc="100" dirty="0" smtClean="0">
                <a:solidFill>
                  <a:schemeClr val="bg1"/>
                </a:solidFill>
                <a:latin typeface="华文细黑" panose="02010600040101010101" pitchFamily="2" charset="-122"/>
                <a:ea typeface="华文细黑" panose="02010600040101010101" pitchFamily="2" charset="-122"/>
              </a:rPr>
              <a:t>请替换您的文字，内容简洁明了即可</a:t>
            </a:r>
            <a:endParaRPr lang="zh-CN" altLang="en-US" spc="100" dirty="0">
              <a:solidFill>
                <a:schemeClr val="bg1"/>
              </a:solidFill>
              <a:latin typeface="华文细黑" panose="02010600040101010101" pitchFamily="2" charset="-122"/>
              <a:ea typeface="华文细黑" panose="02010600040101010101" pitchFamily="2" charset="-122"/>
            </a:endParaRPr>
          </a:p>
        </p:txBody>
      </p:sp>
      <p:sp>
        <p:nvSpPr>
          <p:cNvPr id="22" name="文本框 21"/>
          <p:cNvSpPr txBox="1"/>
          <p:nvPr/>
        </p:nvSpPr>
        <p:spPr>
          <a:xfrm>
            <a:off x="8444850" y="2607688"/>
            <a:ext cx="2532843" cy="646331"/>
          </a:xfrm>
          <a:prstGeom prst="rect">
            <a:avLst/>
          </a:prstGeom>
          <a:noFill/>
        </p:spPr>
        <p:txBody>
          <a:bodyPr wrap="square" rtlCol="0">
            <a:spAutoFit/>
          </a:bodyPr>
          <a:lstStyle/>
          <a:p>
            <a:r>
              <a:rPr lang="zh-CN" altLang="en-US" spc="100" dirty="0" smtClean="0">
                <a:solidFill>
                  <a:schemeClr val="bg1"/>
                </a:solidFill>
                <a:latin typeface="华文细黑" panose="02010600040101010101" pitchFamily="2" charset="-122"/>
                <a:ea typeface="华文细黑" panose="02010600040101010101" pitchFamily="2" charset="-122"/>
              </a:rPr>
              <a:t>请替换您的文字，内容简洁明了即可</a:t>
            </a:r>
            <a:endParaRPr lang="zh-CN" altLang="en-US" spc="100" dirty="0">
              <a:solidFill>
                <a:schemeClr val="bg1"/>
              </a:solidFill>
              <a:latin typeface="华文细黑" panose="02010600040101010101" pitchFamily="2" charset="-122"/>
              <a:ea typeface="华文细黑" panose="02010600040101010101" pitchFamily="2" charset="-122"/>
            </a:endParaRPr>
          </a:p>
        </p:txBody>
      </p:sp>
      <p:sp>
        <p:nvSpPr>
          <p:cNvPr id="23" name="文本框 22"/>
          <p:cNvSpPr txBox="1"/>
          <p:nvPr/>
        </p:nvSpPr>
        <p:spPr>
          <a:xfrm>
            <a:off x="8111408" y="3524919"/>
            <a:ext cx="2855549" cy="646331"/>
          </a:xfrm>
          <a:prstGeom prst="rect">
            <a:avLst/>
          </a:prstGeom>
          <a:noFill/>
        </p:spPr>
        <p:txBody>
          <a:bodyPr wrap="square" rtlCol="0">
            <a:spAutoFit/>
          </a:bodyPr>
          <a:lstStyle/>
          <a:p>
            <a:r>
              <a:rPr lang="zh-CN" altLang="en-US" spc="100" dirty="0" smtClean="0">
                <a:solidFill>
                  <a:schemeClr val="bg1"/>
                </a:solidFill>
                <a:latin typeface="华文细黑" panose="02010600040101010101" pitchFamily="2" charset="-122"/>
                <a:ea typeface="华文细黑" panose="02010600040101010101" pitchFamily="2" charset="-122"/>
              </a:rPr>
              <a:t>请替换您的文字，内容简洁明了即可</a:t>
            </a:r>
            <a:endParaRPr lang="zh-CN" altLang="en-US" spc="100" dirty="0">
              <a:solidFill>
                <a:schemeClr val="bg1"/>
              </a:solidFill>
              <a:latin typeface="华文细黑" panose="02010600040101010101" pitchFamily="2" charset="-122"/>
              <a:ea typeface="华文细黑" panose="02010600040101010101" pitchFamily="2" charset="-122"/>
            </a:endParaRPr>
          </a:p>
        </p:txBody>
      </p:sp>
      <p:sp>
        <p:nvSpPr>
          <p:cNvPr id="24" name="文本框 23"/>
          <p:cNvSpPr txBox="1"/>
          <p:nvPr/>
        </p:nvSpPr>
        <p:spPr>
          <a:xfrm>
            <a:off x="7209880" y="4469000"/>
            <a:ext cx="4235422" cy="369332"/>
          </a:xfrm>
          <a:prstGeom prst="rect">
            <a:avLst/>
          </a:prstGeom>
          <a:noFill/>
        </p:spPr>
        <p:txBody>
          <a:bodyPr wrap="square" rtlCol="0">
            <a:spAutoFit/>
          </a:bodyPr>
          <a:lstStyle/>
          <a:p>
            <a:r>
              <a:rPr lang="zh-CN" altLang="en-US" spc="100" dirty="0" smtClean="0">
                <a:solidFill>
                  <a:schemeClr val="bg1"/>
                </a:solidFill>
                <a:latin typeface="华文细黑" panose="02010600040101010101" pitchFamily="2" charset="-122"/>
                <a:ea typeface="华文细黑" panose="02010600040101010101" pitchFamily="2" charset="-122"/>
              </a:rPr>
              <a:t>请替换您的文字，内容简洁明了即可</a:t>
            </a:r>
            <a:endParaRPr lang="zh-CN" altLang="en-US" spc="100" dirty="0">
              <a:solidFill>
                <a:schemeClr val="bg1"/>
              </a:solidFill>
              <a:latin typeface="华文细黑" panose="02010600040101010101" pitchFamily="2" charset="-122"/>
              <a:ea typeface="华文细黑" panose="02010600040101010101" pitchFamily="2" charset="-122"/>
            </a:endParaRPr>
          </a:p>
        </p:txBody>
      </p:sp>
      <p:sp>
        <p:nvSpPr>
          <p:cNvPr id="25" name="文本框 24"/>
          <p:cNvSpPr txBox="1"/>
          <p:nvPr/>
        </p:nvSpPr>
        <p:spPr>
          <a:xfrm>
            <a:off x="2331845" y="1559190"/>
            <a:ext cx="2909078" cy="646331"/>
          </a:xfrm>
          <a:prstGeom prst="rect">
            <a:avLst/>
          </a:prstGeom>
          <a:noFill/>
        </p:spPr>
        <p:txBody>
          <a:bodyPr wrap="square" rtlCol="0">
            <a:spAutoFit/>
          </a:bodyPr>
          <a:lstStyle/>
          <a:p>
            <a:r>
              <a:rPr lang="zh-CN" altLang="en-US" spc="100" dirty="0" smtClean="0">
                <a:solidFill>
                  <a:schemeClr val="bg1"/>
                </a:solidFill>
                <a:latin typeface="华文细黑" panose="02010600040101010101" pitchFamily="2" charset="-122"/>
                <a:ea typeface="华文细黑" panose="02010600040101010101" pitchFamily="2" charset="-122"/>
              </a:rPr>
              <a:t>请替换您的文字，内容简洁明了即可</a:t>
            </a:r>
            <a:endParaRPr lang="zh-CN" altLang="en-US" spc="100" dirty="0">
              <a:solidFill>
                <a:schemeClr val="bg1"/>
              </a:solidFill>
              <a:latin typeface="华文细黑" panose="02010600040101010101" pitchFamily="2" charset="-122"/>
              <a:ea typeface="华文细黑" panose="02010600040101010101" pitchFamily="2" charset="-122"/>
            </a:endParaRPr>
          </a:p>
        </p:txBody>
      </p:sp>
      <p:sp>
        <p:nvSpPr>
          <p:cNvPr id="26" name="圆角矩形 25"/>
          <p:cNvSpPr/>
          <p:nvPr/>
        </p:nvSpPr>
        <p:spPr>
          <a:xfrm>
            <a:off x="2219291" y="2856532"/>
            <a:ext cx="2577852" cy="465964"/>
          </a:xfrm>
          <a:prstGeom prst="roundRect">
            <a:avLst>
              <a:gd name="adj" fmla="val 49741"/>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rtlCol="0" anchor="ctr"/>
          <a:lstStyle/>
          <a:p>
            <a:pPr algn="ctr"/>
            <a:r>
              <a:rPr lang="zh-CN" altLang="en-US" sz="2400" dirty="0" smtClean="0">
                <a:solidFill>
                  <a:schemeClr val="bg1"/>
                </a:solidFill>
                <a:latin typeface="华文细黑" panose="02010600040101010101" pitchFamily="2" charset="-122"/>
                <a:ea typeface="华文细黑" panose="02010600040101010101" pitchFamily="2" charset="-122"/>
              </a:rPr>
              <a:t>请替换您的标题</a:t>
            </a:r>
            <a:endParaRPr lang="zh-CN" altLang="en-US" sz="2400" dirty="0">
              <a:solidFill>
                <a:schemeClr val="bg1"/>
              </a:solidFill>
              <a:latin typeface="华文细黑" panose="02010600040101010101" pitchFamily="2" charset="-122"/>
              <a:ea typeface="华文细黑" panose="02010600040101010101" pitchFamily="2" charset="-122"/>
            </a:endParaRPr>
          </a:p>
        </p:txBody>
      </p:sp>
      <p:sp>
        <p:nvSpPr>
          <p:cNvPr id="27" name="文本框 26"/>
          <p:cNvSpPr txBox="1"/>
          <p:nvPr/>
        </p:nvSpPr>
        <p:spPr>
          <a:xfrm>
            <a:off x="2239626" y="3438592"/>
            <a:ext cx="2557517" cy="1200329"/>
          </a:xfrm>
          <a:prstGeom prst="rect">
            <a:avLst/>
          </a:prstGeom>
          <a:noFill/>
        </p:spPr>
        <p:txBody>
          <a:bodyPr wrap="square" rtlCol="0">
            <a:spAutoFit/>
          </a:bodyPr>
          <a:lstStyle/>
          <a:p>
            <a:r>
              <a:rPr lang="zh-CN" altLang="en-US" spc="100" dirty="0" smtClean="0">
                <a:solidFill>
                  <a:schemeClr val="bg1"/>
                </a:solidFill>
                <a:latin typeface="华文细黑" panose="02010600040101010101" pitchFamily="2" charset="-122"/>
                <a:ea typeface="华文细黑" panose="02010600040101010101" pitchFamily="2" charset="-122"/>
              </a:rPr>
              <a:t>请替换您的文字，内容简洁明了即</a:t>
            </a:r>
            <a:r>
              <a:rPr lang="zh-CN" altLang="en-US" spc="100" dirty="0">
                <a:solidFill>
                  <a:schemeClr val="bg1"/>
                </a:solidFill>
                <a:latin typeface="华文细黑" panose="02010600040101010101" pitchFamily="2" charset="-122"/>
                <a:ea typeface="华文细黑" panose="02010600040101010101" pitchFamily="2" charset="-122"/>
              </a:rPr>
              <a:t>可请替换您的文字，内容简洁明了即</a:t>
            </a:r>
            <a:r>
              <a:rPr lang="zh-CN" altLang="en-US" spc="100" dirty="0" smtClean="0">
                <a:solidFill>
                  <a:schemeClr val="bg1"/>
                </a:solidFill>
                <a:latin typeface="华文细黑" panose="02010600040101010101" pitchFamily="2" charset="-122"/>
                <a:ea typeface="华文细黑" panose="02010600040101010101" pitchFamily="2" charset="-122"/>
              </a:rPr>
              <a:t>可</a:t>
            </a:r>
            <a:endParaRPr lang="zh-CN" altLang="en-US" spc="100" dirty="0">
              <a:solidFill>
                <a:schemeClr val="bg1"/>
              </a:solidFill>
              <a:latin typeface="华文细黑" panose="02010600040101010101" pitchFamily="2" charset="-122"/>
              <a:ea typeface="华文细黑" panose="02010600040101010101" pitchFamily="2" charset="-122"/>
            </a:endParaRPr>
          </a:p>
        </p:txBody>
      </p:sp>
      <p:sp>
        <p:nvSpPr>
          <p:cNvPr id="28" name="矩形 27"/>
          <p:cNvSpPr/>
          <p:nvPr/>
        </p:nvSpPr>
        <p:spPr>
          <a:xfrm>
            <a:off x="1359209" y="233727"/>
            <a:ext cx="4339650" cy="646331"/>
          </a:xfrm>
          <a:prstGeom prst="rect">
            <a:avLst/>
          </a:prstGeom>
          <a:noFill/>
        </p:spPr>
        <p:txBody>
          <a:bodyPr wrap="none" lIns="91440" tIns="45720" rIns="91440" bIns="45720">
            <a:spAutoFit/>
          </a:bodyPr>
          <a:lstStyle/>
          <a:p>
            <a:pPr algn="ctr"/>
            <a:r>
              <a:rPr lang="zh-CN" altLang="en-US" sz="3600" b="0" cap="none" spc="0" dirty="0" smtClean="0">
                <a:ln w="0"/>
                <a:solidFill>
                  <a:schemeClr val="bg1"/>
                </a:solidFill>
                <a:effectLst>
                  <a:outerShdw blurRad="38100" dist="19050" dir="2700000" algn="tl" rotWithShape="0">
                    <a:schemeClr val="dk1">
                      <a:alpha val="40000"/>
                    </a:schemeClr>
                  </a:outerShdw>
                </a:effectLst>
                <a:latin typeface="方正舒体" panose="02010601030101010101" pitchFamily="2" charset="-122"/>
                <a:ea typeface="方正舒体" panose="02010601030101010101" pitchFamily="2" charset="-122"/>
              </a:rPr>
              <a:t>请输入替换你的标题</a:t>
            </a:r>
            <a:endParaRPr lang="zh-CN" altLang="en-US" sz="3600" b="0" cap="none" spc="0" dirty="0">
              <a:ln w="0"/>
              <a:solidFill>
                <a:schemeClr val="bg1"/>
              </a:solidFill>
              <a:effectLst>
                <a:outerShdw blurRad="38100" dist="19050" dir="2700000" algn="tl" rotWithShape="0">
                  <a:schemeClr val="dk1">
                    <a:alpha val="40000"/>
                  </a:schemeClr>
                </a:outerShdw>
              </a:effectLst>
              <a:latin typeface="方正舒体" panose="02010601030101010101" pitchFamily="2" charset="-122"/>
              <a:ea typeface="方正舒体" panose="02010601030101010101" pitchFamily="2" charset="-122"/>
            </a:endParaRPr>
          </a:p>
        </p:txBody>
      </p:sp>
      <p:sp>
        <p:nvSpPr>
          <p:cNvPr id="29" name="KSO_Shape"/>
          <p:cNvSpPr>
            <a:spLocks/>
          </p:cNvSpPr>
          <p:nvPr/>
        </p:nvSpPr>
        <p:spPr bwMode="auto">
          <a:xfrm>
            <a:off x="-56009" y="4653666"/>
            <a:ext cx="1813065" cy="2007828"/>
          </a:xfrm>
          <a:custGeom>
            <a:avLst/>
            <a:gdLst>
              <a:gd name="T0" fmla="*/ 1184720 w 3160"/>
              <a:gd name="T1" fmla="*/ 570632 h 3499"/>
              <a:gd name="T2" fmla="*/ 1030393 w 3160"/>
              <a:gd name="T3" fmla="*/ 272195 h 3499"/>
              <a:gd name="T4" fmla="*/ 736656 w 3160"/>
              <a:gd name="T5" fmla="*/ 231546 h 3499"/>
              <a:gd name="T6" fmla="*/ 817935 w 3160"/>
              <a:gd name="T7" fmla="*/ 759470 h 3499"/>
              <a:gd name="T8" fmla="*/ 1184720 w 3160"/>
              <a:gd name="T9" fmla="*/ 570632 h 3499"/>
              <a:gd name="T10" fmla="*/ 760320 w 3160"/>
              <a:gd name="T11" fmla="*/ 810925 h 3499"/>
              <a:gd name="T12" fmla="*/ 571011 w 3160"/>
              <a:gd name="T13" fmla="*/ 410608 h 3499"/>
              <a:gd name="T14" fmla="*/ 272645 w 3160"/>
              <a:gd name="T15" fmla="*/ 564972 h 3499"/>
              <a:gd name="T16" fmla="*/ 232006 w 3160"/>
              <a:gd name="T17" fmla="*/ 858778 h 3499"/>
              <a:gd name="T18" fmla="*/ 760320 w 3160"/>
              <a:gd name="T19" fmla="*/ 810925 h 3499"/>
              <a:gd name="T20" fmla="*/ 361641 w 3160"/>
              <a:gd name="T21" fmla="*/ 1171622 h 3499"/>
              <a:gd name="T22" fmla="*/ 581300 w 3160"/>
              <a:gd name="T23" fmla="*/ 1370751 h 3499"/>
              <a:gd name="T24" fmla="*/ 908988 w 3160"/>
              <a:gd name="T25" fmla="*/ 1297685 h 3499"/>
              <a:gd name="T26" fmla="*/ 785012 w 3160"/>
              <a:gd name="T27" fmla="*/ 862894 h 3499"/>
              <a:gd name="T28" fmla="*/ 361641 w 3160"/>
              <a:gd name="T29" fmla="*/ 1171622 h 3499"/>
              <a:gd name="T30" fmla="*/ 821536 w 3160"/>
              <a:gd name="T31" fmla="*/ 821216 h 3499"/>
              <a:gd name="T32" fmla="*/ 1050970 w 3160"/>
              <a:gd name="T33" fmla="*/ 1206096 h 3499"/>
              <a:gd name="T34" fmla="*/ 1346764 w 3160"/>
              <a:gd name="T35" fmla="*/ 1047101 h 3499"/>
              <a:gd name="T36" fmla="*/ 1383288 w 3160"/>
              <a:gd name="T37" fmla="*/ 752781 h 3499"/>
              <a:gd name="T38" fmla="*/ 821536 w 3160"/>
              <a:gd name="T39" fmla="*/ 821216 h 3499"/>
              <a:gd name="T40" fmla="*/ 1016503 w 3160"/>
              <a:gd name="T41" fmla="*/ 1266813 h 3499"/>
              <a:gd name="T42" fmla="*/ 974320 w 3160"/>
              <a:gd name="T43" fmla="*/ 1299744 h 3499"/>
              <a:gd name="T44" fmla="*/ 1599861 w 3160"/>
              <a:gd name="T45" fmla="*/ 1800397 h 3499"/>
              <a:gd name="T46" fmla="*/ 1625582 w 3160"/>
              <a:gd name="T47" fmla="*/ 1648606 h 3499"/>
              <a:gd name="T48" fmla="*/ 1016503 w 3160"/>
              <a:gd name="T49" fmla="*/ 1266813 h 349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160" h="3499">
                <a:moveTo>
                  <a:pt x="2303" y="1109"/>
                </a:moveTo>
                <a:cubicBezTo>
                  <a:pt x="2403" y="1016"/>
                  <a:pt x="2620" y="582"/>
                  <a:pt x="2003" y="529"/>
                </a:cubicBezTo>
                <a:cubicBezTo>
                  <a:pt x="1693" y="0"/>
                  <a:pt x="1468" y="392"/>
                  <a:pt x="1432" y="450"/>
                </a:cubicBezTo>
                <a:cubicBezTo>
                  <a:pt x="1204" y="805"/>
                  <a:pt x="1590" y="1476"/>
                  <a:pt x="1590" y="1476"/>
                </a:cubicBezTo>
                <a:cubicBezTo>
                  <a:pt x="1590" y="1476"/>
                  <a:pt x="2128" y="1305"/>
                  <a:pt x="2303" y="1109"/>
                </a:cubicBezTo>
                <a:close/>
                <a:moveTo>
                  <a:pt x="1478" y="1576"/>
                </a:moveTo>
                <a:cubicBezTo>
                  <a:pt x="1478" y="1576"/>
                  <a:pt x="1306" y="973"/>
                  <a:pt x="1110" y="798"/>
                </a:cubicBezTo>
                <a:cubicBezTo>
                  <a:pt x="1017" y="698"/>
                  <a:pt x="583" y="481"/>
                  <a:pt x="530" y="1098"/>
                </a:cubicBezTo>
                <a:cubicBezTo>
                  <a:pt x="0" y="1408"/>
                  <a:pt x="392" y="1633"/>
                  <a:pt x="451" y="1669"/>
                </a:cubicBezTo>
                <a:cubicBezTo>
                  <a:pt x="806" y="1897"/>
                  <a:pt x="1478" y="1576"/>
                  <a:pt x="1478" y="1576"/>
                </a:cubicBezTo>
                <a:close/>
                <a:moveTo>
                  <a:pt x="703" y="2277"/>
                </a:moveTo>
                <a:cubicBezTo>
                  <a:pt x="681" y="2342"/>
                  <a:pt x="525" y="2767"/>
                  <a:pt x="1130" y="2664"/>
                </a:cubicBezTo>
                <a:cubicBezTo>
                  <a:pt x="1567" y="3103"/>
                  <a:pt x="1760" y="2658"/>
                  <a:pt x="1767" y="2522"/>
                </a:cubicBezTo>
                <a:cubicBezTo>
                  <a:pt x="1805" y="2262"/>
                  <a:pt x="1526" y="1677"/>
                  <a:pt x="1526" y="1677"/>
                </a:cubicBezTo>
                <a:cubicBezTo>
                  <a:pt x="1526" y="1677"/>
                  <a:pt x="828" y="1875"/>
                  <a:pt x="703" y="2277"/>
                </a:cubicBezTo>
                <a:close/>
                <a:moveTo>
                  <a:pt x="1597" y="1596"/>
                </a:moveTo>
                <a:cubicBezTo>
                  <a:pt x="1597" y="1596"/>
                  <a:pt x="1844" y="2172"/>
                  <a:pt x="2043" y="2344"/>
                </a:cubicBezTo>
                <a:cubicBezTo>
                  <a:pt x="2137" y="2442"/>
                  <a:pt x="2574" y="2653"/>
                  <a:pt x="2618" y="2035"/>
                </a:cubicBezTo>
                <a:cubicBezTo>
                  <a:pt x="3143" y="1717"/>
                  <a:pt x="2748" y="1498"/>
                  <a:pt x="2689" y="1463"/>
                </a:cubicBezTo>
                <a:cubicBezTo>
                  <a:pt x="2330" y="1240"/>
                  <a:pt x="1597" y="1596"/>
                  <a:pt x="1597" y="1596"/>
                </a:cubicBezTo>
                <a:close/>
                <a:moveTo>
                  <a:pt x="1976" y="2462"/>
                </a:moveTo>
                <a:cubicBezTo>
                  <a:pt x="1894" y="2526"/>
                  <a:pt x="1894" y="2526"/>
                  <a:pt x="1894" y="2526"/>
                </a:cubicBezTo>
                <a:cubicBezTo>
                  <a:pt x="1894" y="2526"/>
                  <a:pt x="1982" y="3186"/>
                  <a:pt x="3110" y="3499"/>
                </a:cubicBezTo>
                <a:cubicBezTo>
                  <a:pt x="3116" y="3461"/>
                  <a:pt x="3152" y="3248"/>
                  <a:pt x="3160" y="3204"/>
                </a:cubicBezTo>
                <a:cubicBezTo>
                  <a:pt x="2307" y="3209"/>
                  <a:pt x="1976" y="2462"/>
                  <a:pt x="1976" y="2462"/>
                </a:cubicBezTo>
                <a:close/>
              </a:path>
            </a:pathLst>
          </a:custGeom>
          <a:noFill/>
          <a:ln w="9525">
            <a:solidFill>
              <a:schemeClr val="bg1"/>
            </a:solidFill>
            <a:round/>
            <a:headEnd/>
            <a:tailEnd/>
          </a:ln>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30" name="KSO_Shape"/>
          <p:cNvSpPr>
            <a:spLocks/>
          </p:cNvSpPr>
          <p:nvPr/>
        </p:nvSpPr>
        <p:spPr bwMode="auto">
          <a:xfrm>
            <a:off x="565774" y="143048"/>
            <a:ext cx="793435" cy="769632"/>
          </a:xfrm>
          <a:custGeom>
            <a:avLst/>
            <a:gdLst>
              <a:gd name="T0" fmla="*/ 1876188 w 4496"/>
              <a:gd name="T1" fmla="*/ 648970 h 4362"/>
              <a:gd name="T2" fmla="*/ 1770684 w 4496"/>
              <a:gd name="T3" fmla="*/ 507908 h 4362"/>
              <a:gd name="T4" fmla="*/ 1610098 w 4496"/>
              <a:gd name="T5" fmla="*/ 430811 h 4362"/>
              <a:gd name="T6" fmla="*/ 1454596 w 4496"/>
              <a:gd name="T7" fmla="*/ 432082 h 4362"/>
              <a:gd name="T8" fmla="*/ 1313077 w 4496"/>
              <a:gd name="T9" fmla="*/ 498165 h 4362"/>
              <a:gd name="T10" fmla="*/ 1327907 w 4496"/>
              <a:gd name="T11" fmla="*/ 369388 h 4362"/>
              <a:gd name="T12" fmla="*/ 1291468 w 4496"/>
              <a:gd name="T13" fmla="*/ 209263 h 4362"/>
              <a:gd name="T14" fmla="*/ 1179609 w 4496"/>
              <a:gd name="T15" fmla="*/ 72861 h 4362"/>
              <a:gd name="T16" fmla="*/ 1014362 w 4496"/>
              <a:gd name="T17" fmla="*/ 3812 h 4362"/>
              <a:gd name="T18" fmla="*/ 848267 w 4496"/>
              <a:gd name="T19" fmla="*/ 16521 h 4362"/>
              <a:gd name="T20" fmla="*/ 696579 w 4496"/>
              <a:gd name="T21" fmla="*/ 108021 h 4362"/>
              <a:gd name="T22" fmla="*/ 605482 w 4496"/>
              <a:gd name="T23" fmla="*/ 259673 h 4362"/>
              <a:gd name="T24" fmla="*/ 589804 w 4496"/>
              <a:gd name="T25" fmla="*/ 400311 h 4362"/>
              <a:gd name="T26" fmla="*/ 623277 w 4496"/>
              <a:gd name="T27" fmla="*/ 524005 h 4362"/>
              <a:gd name="T28" fmla="*/ 492351 w 4496"/>
              <a:gd name="T29" fmla="*/ 444367 h 4362"/>
              <a:gd name="T30" fmla="*/ 332612 w 4496"/>
              <a:gd name="T31" fmla="*/ 425304 h 4362"/>
              <a:gd name="T32" fmla="*/ 163128 w 4496"/>
              <a:gd name="T33" fmla="*/ 486728 h 4362"/>
              <a:gd name="T34" fmla="*/ 45337 w 4496"/>
              <a:gd name="T35" fmla="*/ 616776 h 4362"/>
              <a:gd name="T36" fmla="*/ 0 w 4496"/>
              <a:gd name="T37" fmla="*/ 792998 h 4362"/>
              <a:gd name="T38" fmla="*/ 36863 w 4496"/>
              <a:gd name="T39" fmla="*/ 953122 h 4362"/>
              <a:gd name="T40" fmla="*/ 149146 w 4496"/>
              <a:gd name="T41" fmla="*/ 1089101 h 4362"/>
              <a:gd name="T42" fmla="*/ 313545 w 4496"/>
              <a:gd name="T43" fmla="*/ 1158149 h 4362"/>
              <a:gd name="T44" fmla="*/ 377526 w 4496"/>
              <a:gd name="T45" fmla="*/ 1179753 h 4362"/>
              <a:gd name="T46" fmla="*/ 294902 w 4496"/>
              <a:gd name="T47" fmla="*/ 1263204 h 4362"/>
              <a:gd name="T48" fmla="*/ 241938 w 4496"/>
              <a:gd name="T49" fmla="*/ 1369107 h 4362"/>
              <a:gd name="T50" fmla="*/ 225414 w 4496"/>
              <a:gd name="T51" fmla="*/ 1477975 h 4362"/>
              <a:gd name="T52" fmla="*/ 269903 w 4496"/>
              <a:gd name="T53" fmla="*/ 1654620 h 4362"/>
              <a:gd name="T54" fmla="*/ 388542 w 4496"/>
              <a:gd name="T55" fmla="*/ 1784245 h 4362"/>
              <a:gd name="T56" fmla="*/ 557179 w 4496"/>
              <a:gd name="T57" fmla="*/ 1846092 h 4362"/>
              <a:gd name="T58" fmla="*/ 708867 w 4496"/>
              <a:gd name="T59" fmla="*/ 1829994 h 4362"/>
              <a:gd name="T60" fmla="*/ 844454 w 4496"/>
              <a:gd name="T61" fmla="*/ 1750779 h 4362"/>
              <a:gd name="T62" fmla="*/ 935128 w 4496"/>
              <a:gd name="T63" fmla="*/ 1622849 h 4362"/>
              <a:gd name="T64" fmla="*/ 975804 w 4496"/>
              <a:gd name="T65" fmla="*/ 1607599 h 4362"/>
              <a:gd name="T66" fmla="*/ 1060546 w 4496"/>
              <a:gd name="T67" fmla="*/ 1739765 h 4362"/>
              <a:gd name="T68" fmla="*/ 1192744 w 4496"/>
              <a:gd name="T69" fmla="*/ 1824487 h 4362"/>
              <a:gd name="T70" fmla="*/ 1340195 w 4496"/>
              <a:gd name="T71" fmla="*/ 1847362 h 4362"/>
              <a:gd name="T72" fmla="*/ 1513068 w 4496"/>
              <a:gd name="T73" fmla="*/ 1794411 h 4362"/>
              <a:gd name="T74" fmla="*/ 1637639 w 4496"/>
              <a:gd name="T75" fmla="*/ 1669446 h 4362"/>
              <a:gd name="T76" fmla="*/ 1690603 w 4496"/>
              <a:gd name="T77" fmla="*/ 1497461 h 4362"/>
              <a:gd name="T78" fmla="*/ 1677891 w 4496"/>
              <a:gd name="T79" fmla="*/ 1380544 h 4362"/>
              <a:gd name="T80" fmla="*/ 1629165 w 4496"/>
              <a:gd name="T81" fmla="*/ 1273371 h 4362"/>
              <a:gd name="T82" fmla="*/ 1549084 w 4496"/>
              <a:gd name="T83" fmla="*/ 1187802 h 4362"/>
              <a:gd name="T84" fmla="*/ 1573235 w 4496"/>
              <a:gd name="T85" fmla="*/ 1160691 h 4362"/>
              <a:gd name="T86" fmla="*/ 1742295 w 4496"/>
              <a:gd name="T87" fmla="*/ 1099267 h 4362"/>
              <a:gd name="T88" fmla="*/ 1860510 w 4496"/>
              <a:gd name="T89" fmla="*/ 969219 h 4362"/>
              <a:gd name="T90" fmla="*/ 1905000 w 4496"/>
              <a:gd name="T91" fmla="*/ 792998 h 4362"/>
              <a:gd name="T92" fmla="*/ 1244012 w 4496"/>
              <a:gd name="T93" fmla="*/ 1078934 h 4362"/>
              <a:gd name="T94" fmla="*/ 1162660 w 4496"/>
              <a:gd name="T95" fmla="*/ 1199239 h 4362"/>
              <a:gd name="T96" fmla="*/ 1034276 w 4496"/>
              <a:gd name="T97" fmla="*/ 1268711 h 4362"/>
              <a:gd name="T98" fmla="*/ 896570 w 4496"/>
              <a:gd name="T99" fmla="*/ 1272524 h 4362"/>
              <a:gd name="T100" fmla="*/ 764796 w 4496"/>
              <a:gd name="T101" fmla="*/ 1209406 h 4362"/>
              <a:gd name="T102" fmla="*/ 677936 w 4496"/>
              <a:gd name="T103" fmla="*/ 1092490 h 4362"/>
              <a:gd name="T104" fmla="*/ 654632 w 4496"/>
              <a:gd name="T105" fmla="*/ 958629 h 4362"/>
              <a:gd name="T106" fmla="*/ 698274 w 4496"/>
              <a:gd name="T107" fmla="*/ 816296 h 4362"/>
              <a:gd name="T108" fmla="*/ 800388 w 4496"/>
              <a:gd name="T109" fmla="*/ 714206 h 4362"/>
              <a:gd name="T110" fmla="*/ 942755 w 4496"/>
              <a:gd name="T111" fmla="*/ 670574 h 4362"/>
              <a:gd name="T112" fmla="*/ 1076647 w 4496"/>
              <a:gd name="T113" fmla="*/ 693873 h 4362"/>
              <a:gd name="T114" fmla="*/ 1192744 w 4496"/>
              <a:gd name="T115" fmla="*/ 780713 h 4362"/>
              <a:gd name="T116" fmla="*/ 1256300 w 4496"/>
              <a:gd name="T117" fmla="*/ 913303 h 436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496" h="4362">
                <a:moveTo>
                  <a:pt x="4496" y="1872"/>
                </a:moveTo>
                <a:lnTo>
                  <a:pt x="4496" y="1872"/>
                </a:lnTo>
                <a:lnTo>
                  <a:pt x="4495" y="1827"/>
                </a:lnTo>
                <a:lnTo>
                  <a:pt x="4492" y="1782"/>
                </a:lnTo>
                <a:lnTo>
                  <a:pt x="4487" y="1739"/>
                </a:lnTo>
                <a:lnTo>
                  <a:pt x="4478" y="1696"/>
                </a:lnTo>
                <a:lnTo>
                  <a:pt x="4469" y="1654"/>
                </a:lnTo>
                <a:lnTo>
                  <a:pt x="4457" y="1612"/>
                </a:lnTo>
                <a:lnTo>
                  <a:pt x="4444" y="1572"/>
                </a:lnTo>
                <a:lnTo>
                  <a:pt x="4428" y="1532"/>
                </a:lnTo>
                <a:lnTo>
                  <a:pt x="4410" y="1493"/>
                </a:lnTo>
                <a:lnTo>
                  <a:pt x="4391" y="1456"/>
                </a:lnTo>
                <a:lnTo>
                  <a:pt x="4370" y="1420"/>
                </a:lnTo>
                <a:lnTo>
                  <a:pt x="4347" y="1384"/>
                </a:lnTo>
                <a:lnTo>
                  <a:pt x="4323" y="1349"/>
                </a:lnTo>
                <a:lnTo>
                  <a:pt x="4298" y="1317"/>
                </a:lnTo>
                <a:lnTo>
                  <a:pt x="4270" y="1285"/>
                </a:lnTo>
                <a:lnTo>
                  <a:pt x="4241" y="1255"/>
                </a:lnTo>
                <a:lnTo>
                  <a:pt x="4210" y="1226"/>
                </a:lnTo>
                <a:lnTo>
                  <a:pt x="4179" y="1199"/>
                </a:lnTo>
                <a:lnTo>
                  <a:pt x="4146" y="1173"/>
                </a:lnTo>
                <a:lnTo>
                  <a:pt x="4112" y="1149"/>
                </a:lnTo>
                <a:lnTo>
                  <a:pt x="4077" y="1126"/>
                </a:lnTo>
                <a:lnTo>
                  <a:pt x="4040" y="1105"/>
                </a:lnTo>
                <a:lnTo>
                  <a:pt x="4002" y="1086"/>
                </a:lnTo>
                <a:lnTo>
                  <a:pt x="3963" y="1068"/>
                </a:lnTo>
                <a:lnTo>
                  <a:pt x="3924" y="1052"/>
                </a:lnTo>
                <a:lnTo>
                  <a:pt x="3884" y="1038"/>
                </a:lnTo>
                <a:lnTo>
                  <a:pt x="3843" y="1027"/>
                </a:lnTo>
                <a:lnTo>
                  <a:pt x="3800" y="1017"/>
                </a:lnTo>
                <a:lnTo>
                  <a:pt x="3757" y="1010"/>
                </a:lnTo>
                <a:lnTo>
                  <a:pt x="3713" y="1004"/>
                </a:lnTo>
                <a:lnTo>
                  <a:pt x="3669" y="1000"/>
                </a:lnTo>
                <a:lnTo>
                  <a:pt x="3624" y="999"/>
                </a:lnTo>
                <a:lnTo>
                  <a:pt x="3585" y="1000"/>
                </a:lnTo>
                <a:lnTo>
                  <a:pt x="3546" y="1003"/>
                </a:lnTo>
                <a:lnTo>
                  <a:pt x="3508" y="1007"/>
                </a:lnTo>
                <a:lnTo>
                  <a:pt x="3470" y="1013"/>
                </a:lnTo>
                <a:lnTo>
                  <a:pt x="3433" y="1020"/>
                </a:lnTo>
                <a:lnTo>
                  <a:pt x="3396" y="1030"/>
                </a:lnTo>
                <a:lnTo>
                  <a:pt x="3360" y="1040"/>
                </a:lnTo>
                <a:lnTo>
                  <a:pt x="3324" y="1052"/>
                </a:lnTo>
                <a:lnTo>
                  <a:pt x="3290" y="1066"/>
                </a:lnTo>
                <a:lnTo>
                  <a:pt x="3256" y="1080"/>
                </a:lnTo>
                <a:lnTo>
                  <a:pt x="3223" y="1097"/>
                </a:lnTo>
                <a:lnTo>
                  <a:pt x="3191" y="1115"/>
                </a:lnTo>
                <a:lnTo>
                  <a:pt x="3159" y="1134"/>
                </a:lnTo>
                <a:lnTo>
                  <a:pt x="3129" y="1154"/>
                </a:lnTo>
                <a:lnTo>
                  <a:pt x="3099" y="1176"/>
                </a:lnTo>
                <a:lnTo>
                  <a:pt x="3070" y="1198"/>
                </a:lnTo>
                <a:lnTo>
                  <a:pt x="3085" y="1160"/>
                </a:lnTo>
                <a:lnTo>
                  <a:pt x="3097" y="1120"/>
                </a:lnTo>
                <a:lnTo>
                  <a:pt x="3109" y="1080"/>
                </a:lnTo>
                <a:lnTo>
                  <a:pt x="3117" y="1040"/>
                </a:lnTo>
                <a:lnTo>
                  <a:pt x="3125" y="999"/>
                </a:lnTo>
                <a:lnTo>
                  <a:pt x="3130" y="957"/>
                </a:lnTo>
                <a:lnTo>
                  <a:pt x="3133" y="914"/>
                </a:lnTo>
                <a:lnTo>
                  <a:pt x="3134" y="872"/>
                </a:lnTo>
                <a:lnTo>
                  <a:pt x="3133" y="827"/>
                </a:lnTo>
                <a:lnTo>
                  <a:pt x="3130" y="783"/>
                </a:lnTo>
                <a:lnTo>
                  <a:pt x="3123" y="739"/>
                </a:lnTo>
                <a:lnTo>
                  <a:pt x="3116" y="696"/>
                </a:lnTo>
                <a:lnTo>
                  <a:pt x="3107" y="654"/>
                </a:lnTo>
                <a:lnTo>
                  <a:pt x="3095" y="613"/>
                </a:lnTo>
                <a:lnTo>
                  <a:pt x="3081" y="572"/>
                </a:lnTo>
                <a:lnTo>
                  <a:pt x="3066" y="532"/>
                </a:lnTo>
                <a:lnTo>
                  <a:pt x="3048" y="494"/>
                </a:lnTo>
                <a:lnTo>
                  <a:pt x="3029" y="456"/>
                </a:lnTo>
                <a:lnTo>
                  <a:pt x="3008" y="419"/>
                </a:lnTo>
                <a:lnTo>
                  <a:pt x="2985" y="384"/>
                </a:lnTo>
                <a:lnTo>
                  <a:pt x="2961" y="350"/>
                </a:lnTo>
                <a:lnTo>
                  <a:pt x="2934" y="316"/>
                </a:lnTo>
                <a:lnTo>
                  <a:pt x="2907" y="285"/>
                </a:lnTo>
                <a:lnTo>
                  <a:pt x="2879" y="255"/>
                </a:lnTo>
                <a:lnTo>
                  <a:pt x="2848" y="226"/>
                </a:lnTo>
                <a:lnTo>
                  <a:pt x="2817" y="199"/>
                </a:lnTo>
                <a:lnTo>
                  <a:pt x="2784" y="172"/>
                </a:lnTo>
                <a:lnTo>
                  <a:pt x="2749" y="148"/>
                </a:lnTo>
                <a:lnTo>
                  <a:pt x="2714" y="126"/>
                </a:lnTo>
                <a:lnTo>
                  <a:pt x="2678" y="105"/>
                </a:lnTo>
                <a:lnTo>
                  <a:pt x="2640" y="85"/>
                </a:lnTo>
                <a:lnTo>
                  <a:pt x="2601" y="68"/>
                </a:lnTo>
                <a:lnTo>
                  <a:pt x="2561" y="52"/>
                </a:lnTo>
                <a:lnTo>
                  <a:pt x="2521" y="39"/>
                </a:lnTo>
                <a:lnTo>
                  <a:pt x="2479" y="27"/>
                </a:lnTo>
                <a:lnTo>
                  <a:pt x="2437" y="17"/>
                </a:lnTo>
                <a:lnTo>
                  <a:pt x="2394" y="9"/>
                </a:lnTo>
                <a:lnTo>
                  <a:pt x="2351" y="4"/>
                </a:lnTo>
                <a:lnTo>
                  <a:pt x="2307" y="1"/>
                </a:lnTo>
                <a:lnTo>
                  <a:pt x="2262" y="0"/>
                </a:lnTo>
                <a:lnTo>
                  <a:pt x="2216" y="1"/>
                </a:lnTo>
                <a:lnTo>
                  <a:pt x="2172" y="4"/>
                </a:lnTo>
                <a:lnTo>
                  <a:pt x="2129" y="9"/>
                </a:lnTo>
                <a:lnTo>
                  <a:pt x="2086" y="17"/>
                </a:lnTo>
                <a:lnTo>
                  <a:pt x="2044" y="27"/>
                </a:lnTo>
                <a:lnTo>
                  <a:pt x="2002" y="39"/>
                </a:lnTo>
                <a:lnTo>
                  <a:pt x="1962" y="52"/>
                </a:lnTo>
                <a:lnTo>
                  <a:pt x="1922" y="68"/>
                </a:lnTo>
                <a:lnTo>
                  <a:pt x="1883" y="85"/>
                </a:lnTo>
                <a:lnTo>
                  <a:pt x="1845" y="105"/>
                </a:lnTo>
                <a:lnTo>
                  <a:pt x="1810" y="126"/>
                </a:lnTo>
                <a:lnTo>
                  <a:pt x="1774" y="148"/>
                </a:lnTo>
                <a:lnTo>
                  <a:pt x="1740" y="172"/>
                </a:lnTo>
                <a:lnTo>
                  <a:pt x="1706" y="199"/>
                </a:lnTo>
                <a:lnTo>
                  <a:pt x="1675" y="226"/>
                </a:lnTo>
                <a:lnTo>
                  <a:pt x="1644" y="255"/>
                </a:lnTo>
                <a:lnTo>
                  <a:pt x="1616" y="285"/>
                </a:lnTo>
                <a:lnTo>
                  <a:pt x="1589" y="316"/>
                </a:lnTo>
                <a:lnTo>
                  <a:pt x="1562" y="350"/>
                </a:lnTo>
                <a:lnTo>
                  <a:pt x="1538" y="384"/>
                </a:lnTo>
                <a:lnTo>
                  <a:pt x="1515" y="419"/>
                </a:lnTo>
                <a:lnTo>
                  <a:pt x="1494" y="456"/>
                </a:lnTo>
                <a:lnTo>
                  <a:pt x="1475" y="494"/>
                </a:lnTo>
                <a:lnTo>
                  <a:pt x="1457" y="532"/>
                </a:lnTo>
                <a:lnTo>
                  <a:pt x="1443" y="572"/>
                </a:lnTo>
                <a:lnTo>
                  <a:pt x="1429" y="613"/>
                </a:lnTo>
                <a:lnTo>
                  <a:pt x="1416" y="654"/>
                </a:lnTo>
                <a:lnTo>
                  <a:pt x="1407" y="696"/>
                </a:lnTo>
                <a:lnTo>
                  <a:pt x="1400" y="739"/>
                </a:lnTo>
                <a:lnTo>
                  <a:pt x="1394" y="783"/>
                </a:lnTo>
                <a:lnTo>
                  <a:pt x="1390" y="827"/>
                </a:lnTo>
                <a:lnTo>
                  <a:pt x="1389" y="872"/>
                </a:lnTo>
                <a:lnTo>
                  <a:pt x="1390" y="896"/>
                </a:lnTo>
                <a:lnTo>
                  <a:pt x="1391" y="921"/>
                </a:lnTo>
                <a:lnTo>
                  <a:pt x="1392" y="945"/>
                </a:lnTo>
                <a:lnTo>
                  <a:pt x="1394" y="968"/>
                </a:lnTo>
                <a:lnTo>
                  <a:pt x="1397" y="992"/>
                </a:lnTo>
                <a:lnTo>
                  <a:pt x="1402" y="1015"/>
                </a:lnTo>
                <a:lnTo>
                  <a:pt x="1406" y="1038"/>
                </a:lnTo>
                <a:lnTo>
                  <a:pt x="1410" y="1061"/>
                </a:lnTo>
                <a:lnTo>
                  <a:pt x="1416" y="1085"/>
                </a:lnTo>
                <a:lnTo>
                  <a:pt x="1422" y="1107"/>
                </a:lnTo>
                <a:lnTo>
                  <a:pt x="1436" y="1152"/>
                </a:lnTo>
                <a:lnTo>
                  <a:pt x="1452" y="1195"/>
                </a:lnTo>
                <a:lnTo>
                  <a:pt x="1471" y="1237"/>
                </a:lnTo>
                <a:lnTo>
                  <a:pt x="1441" y="1211"/>
                </a:lnTo>
                <a:lnTo>
                  <a:pt x="1409" y="1184"/>
                </a:lnTo>
                <a:lnTo>
                  <a:pt x="1377" y="1160"/>
                </a:lnTo>
                <a:lnTo>
                  <a:pt x="1344" y="1138"/>
                </a:lnTo>
                <a:lnTo>
                  <a:pt x="1309" y="1117"/>
                </a:lnTo>
                <a:lnTo>
                  <a:pt x="1273" y="1097"/>
                </a:lnTo>
                <a:lnTo>
                  <a:pt x="1238" y="1079"/>
                </a:lnTo>
                <a:lnTo>
                  <a:pt x="1200" y="1064"/>
                </a:lnTo>
                <a:lnTo>
                  <a:pt x="1162" y="1049"/>
                </a:lnTo>
                <a:lnTo>
                  <a:pt x="1123" y="1036"/>
                </a:lnTo>
                <a:lnTo>
                  <a:pt x="1083" y="1025"/>
                </a:lnTo>
                <a:lnTo>
                  <a:pt x="1042" y="1016"/>
                </a:lnTo>
                <a:lnTo>
                  <a:pt x="1001" y="1009"/>
                </a:lnTo>
                <a:lnTo>
                  <a:pt x="959" y="1004"/>
                </a:lnTo>
                <a:lnTo>
                  <a:pt x="916" y="1000"/>
                </a:lnTo>
                <a:lnTo>
                  <a:pt x="873" y="999"/>
                </a:lnTo>
                <a:lnTo>
                  <a:pt x="829" y="1000"/>
                </a:lnTo>
                <a:lnTo>
                  <a:pt x="785" y="1004"/>
                </a:lnTo>
                <a:lnTo>
                  <a:pt x="740" y="1010"/>
                </a:lnTo>
                <a:lnTo>
                  <a:pt x="697" y="1017"/>
                </a:lnTo>
                <a:lnTo>
                  <a:pt x="655" y="1027"/>
                </a:lnTo>
                <a:lnTo>
                  <a:pt x="614" y="1038"/>
                </a:lnTo>
                <a:lnTo>
                  <a:pt x="573" y="1052"/>
                </a:lnTo>
                <a:lnTo>
                  <a:pt x="533" y="1068"/>
                </a:lnTo>
                <a:lnTo>
                  <a:pt x="494" y="1086"/>
                </a:lnTo>
                <a:lnTo>
                  <a:pt x="458" y="1105"/>
                </a:lnTo>
                <a:lnTo>
                  <a:pt x="421" y="1126"/>
                </a:lnTo>
                <a:lnTo>
                  <a:pt x="385" y="1149"/>
                </a:lnTo>
                <a:lnTo>
                  <a:pt x="352" y="1173"/>
                </a:lnTo>
                <a:lnTo>
                  <a:pt x="318" y="1199"/>
                </a:lnTo>
                <a:lnTo>
                  <a:pt x="286" y="1226"/>
                </a:lnTo>
                <a:lnTo>
                  <a:pt x="256" y="1255"/>
                </a:lnTo>
                <a:lnTo>
                  <a:pt x="227" y="1285"/>
                </a:lnTo>
                <a:lnTo>
                  <a:pt x="200" y="1317"/>
                </a:lnTo>
                <a:lnTo>
                  <a:pt x="174" y="1349"/>
                </a:lnTo>
                <a:lnTo>
                  <a:pt x="150" y="1384"/>
                </a:lnTo>
                <a:lnTo>
                  <a:pt x="128" y="1420"/>
                </a:lnTo>
                <a:lnTo>
                  <a:pt x="107" y="1456"/>
                </a:lnTo>
                <a:lnTo>
                  <a:pt x="87" y="1493"/>
                </a:lnTo>
                <a:lnTo>
                  <a:pt x="70" y="1532"/>
                </a:lnTo>
                <a:lnTo>
                  <a:pt x="54" y="1572"/>
                </a:lnTo>
                <a:lnTo>
                  <a:pt x="40" y="1612"/>
                </a:lnTo>
                <a:lnTo>
                  <a:pt x="29" y="1654"/>
                </a:lnTo>
                <a:lnTo>
                  <a:pt x="18" y="1696"/>
                </a:lnTo>
                <a:lnTo>
                  <a:pt x="11" y="1739"/>
                </a:lnTo>
                <a:lnTo>
                  <a:pt x="6" y="1782"/>
                </a:lnTo>
                <a:lnTo>
                  <a:pt x="3" y="1827"/>
                </a:lnTo>
                <a:lnTo>
                  <a:pt x="0" y="1872"/>
                </a:lnTo>
                <a:lnTo>
                  <a:pt x="3" y="1917"/>
                </a:lnTo>
                <a:lnTo>
                  <a:pt x="6" y="1961"/>
                </a:lnTo>
                <a:lnTo>
                  <a:pt x="11" y="2004"/>
                </a:lnTo>
                <a:lnTo>
                  <a:pt x="18" y="2047"/>
                </a:lnTo>
                <a:lnTo>
                  <a:pt x="29" y="2089"/>
                </a:lnTo>
                <a:lnTo>
                  <a:pt x="40" y="2131"/>
                </a:lnTo>
                <a:lnTo>
                  <a:pt x="54" y="2171"/>
                </a:lnTo>
                <a:lnTo>
                  <a:pt x="70" y="2211"/>
                </a:lnTo>
                <a:lnTo>
                  <a:pt x="87" y="2250"/>
                </a:lnTo>
                <a:lnTo>
                  <a:pt x="107" y="2288"/>
                </a:lnTo>
                <a:lnTo>
                  <a:pt x="128" y="2324"/>
                </a:lnTo>
                <a:lnTo>
                  <a:pt x="150" y="2359"/>
                </a:lnTo>
                <a:lnTo>
                  <a:pt x="174" y="2394"/>
                </a:lnTo>
                <a:lnTo>
                  <a:pt x="200" y="2427"/>
                </a:lnTo>
                <a:lnTo>
                  <a:pt x="227" y="2458"/>
                </a:lnTo>
                <a:lnTo>
                  <a:pt x="256" y="2489"/>
                </a:lnTo>
                <a:lnTo>
                  <a:pt x="286" y="2517"/>
                </a:lnTo>
                <a:lnTo>
                  <a:pt x="318" y="2544"/>
                </a:lnTo>
                <a:lnTo>
                  <a:pt x="352" y="2571"/>
                </a:lnTo>
                <a:lnTo>
                  <a:pt x="385" y="2595"/>
                </a:lnTo>
                <a:lnTo>
                  <a:pt x="421" y="2618"/>
                </a:lnTo>
                <a:lnTo>
                  <a:pt x="458" y="2639"/>
                </a:lnTo>
                <a:lnTo>
                  <a:pt x="494" y="2658"/>
                </a:lnTo>
                <a:lnTo>
                  <a:pt x="533" y="2676"/>
                </a:lnTo>
                <a:lnTo>
                  <a:pt x="573" y="2692"/>
                </a:lnTo>
                <a:lnTo>
                  <a:pt x="614" y="2705"/>
                </a:lnTo>
                <a:lnTo>
                  <a:pt x="655" y="2717"/>
                </a:lnTo>
                <a:lnTo>
                  <a:pt x="697" y="2726"/>
                </a:lnTo>
                <a:lnTo>
                  <a:pt x="740" y="2734"/>
                </a:lnTo>
                <a:lnTo>
                  <a:pt x="785" y="2740"/>
                </a:lnTo>
                <a:lnTo>
                  <a:pt x="829" y="2743"/>
                </a:lnTo>
                <a:lnTo>
                  <a:pt x="873" y="2744"/>
                </a:lnTo>
                <a:lnTo>
                  <a:pt x="917" y="2743"/>
                </a:lnTo>
                <a:lnTo>
                  <a:pt x="961" y="2740"/>
                </a:lnTo>
                <a:lnTo>
                  <a:pt x="937" y="2755"/>
                </a:lnTo>
                <a:lnTo>
                  <a:pt x="914" y="2769"/>
                </a:lnTo>
                <a:lnTo>
                  <a:pt x="891" y="2785"/>
                </a:lnTo>
                <a:lnTo>
                  <a:pt x="869" y="2802"/>
                </a:lnTo>
                <a:lnTo>
                  <a:pt x="847" y="2820"/>
                </a:lnTo>
                <a:lnTo>
                  <a:pt x="826" y="2838"/>
                </a:lnTo>
                <a:lnTo>
                  <a:pt x="806" y="2857"/>
                </a:lnTo>
                <a:lnTo>
                  <a:pt x="786" y="2876"/>
                </a:lnTo>
                <a:lnTo>
                  <a:pt x="767" y="2895"/>
                </a:lnTo>
                <a:lnTo>
                  <a:pt x="748" y="2917"/>
                </a:lnTo>
                <a:lnTo>
                  <a:pt x="730" y="2938"/>
                </a:lnTo>
                <a:lnTo>
                  <a:pt x="712" y="2960"/>
                </a:lnTo>
                <a:lnTo>
                  <a:pt x="696" y="2982"/>
                </a:lnTo>
                <a:lnTo>
                  <a:pt x="679" y="3005"/>
                </a:lnTo>
                <a:lnTo>
                  <a:pt x="665" y="3028"/>
                </a:lnTo>
                <a:lnTo>
                  <a:pt x="650" y="3052"/>
                </a:lnTo>
                <a:lnTo>
                  <a:pt x="636" y="3076"/>
                </a:lnTo>
                <a:lnTo>
                  <a:pt x="624" y="3100"/>
                </a:lnTo>
                <a:lnTo>
                  <a:pt x="611" y="3127"/>
                </a:lnTo>
                <a:lnTo>
                  <a:pt x="601" y="3152"/>
                </a:lnTo>
                <a:lnTo>
                  <a:pt x="590" y="3178"/>
                </a:lnTo>
                <a:lnTo>
                  <a:pt x="580" y="3205"/>
                </a:lnTo>
                <a:lnTo>
                  <a:pt x="571" y="3232"/>
                </a:lnTo>
                <a:lnTo>
                  <a:pt x="563" y="3259"/>
                </a:lnTo>
                <a:lnTo>
                  <a:pt x="556" y="3286"/>
                </a:lnTo>
                <a:lnTo>
                  <a:pt x="550" y="3315"/>
                </a:lnTo>
                <a:lnTo>
                  <a:pt x="545" y="3343"/>
                </a:lnTo>
                <a:lnTo>
                  <a:pt x="540" y="3372"/>
                </a:lnTo>
                <a:lnTo>
                  <a:pt x="537" y="3401"/>
                </a:lnTo>
                <a:lnTo>
                  <a:pt x="534" y="3430"/>
                </a:lnTo>
                <a:lnTo>
                  <a:pt x="532" y="3460"/>
                </a:lnTo>
                <a:lnTo>
                  <a:pt x="532" y="3489"/>
                </a:lnTo>
                <a:lnTo>
                  <a:pt x="533" y="3535"/>
                </a:lnTo>
                <a:lnTo>
                  <a:pt x="537" y="3579"/>
                </a:lnTo>
                <a:lnTo>
                  <a:pt x="542" y="3623"/>
                </a:lnTo>
                <a:lnTo>
                  <a:pt x="550" y="3666"/>
                </a:lnTo>
                <a:lnTo>
                  <a:pt x="560" y="3708"/>
                </a:lnTo>
                <a:lnTo>
                  <a:pt x="571" y="3749"/>
                </a:lnTo>
                <a:lnTo>
                  <a:pt x="585" y="3790"/>
                </a:lnTo>
                <a:lnTo>
                  <a:pt x="601" y="3829"/>
                </a:lnTo>
                <a:lnTo>
                  <a:pt x="619" y="3868"/>
                </a:lnTo>
                <a:lnTo>
                  <a:pt x="637" y="3906"/>
                </a:lnTo>
                <a:lnTo>
                  <a:pt x="658" y="3941"/>
                </a:lnTo>
                <a:lnTo>
                  <a:pt x="682" y="3977"/>
                </a:lnTo>
                <a:lnTo>
                  <a:pt x="706" y="4012"/>
                </a:lnTo>
                <a:lnTo>
                  <a:pt x="731" y="4044"/>
                </a:lnTo>
                <a:lnTo>
                  <a:pt x="758" y="4076"/>
                </a:lnTo>
                <a:lnTo>
                  <a:pt x="788" y="4106"/>
                </a:lnTo>
                <a:lnTo>
                  <a:pt x="818" y="4135"/>
                </a:lnTo>
                <a:lnTo>
                  <a:pt x="850" y="4162"/>
                </a:lnTo>
                <a:lnTo>
                  <a:pt x="882" y="4188"/>
                </a:lnTo>
                <a:lnTo>
                  <a:pt x="917" y="4212"/>
                </a:lnTo>
                <a:lnTo>
                  <a:pt x="952" y="4236"/>
                </a:lnTo>
                <a:lnTo>
                  <a:pt x="989" y="4257"/>
                </a:lnTo>
                <a:lnTo>
                  <a:pt x="1026" y="4276"/>
                </a:lnTo>
                <a:lnTo>
                  <a:pt x="1065" y="4293"/>
                </a:lnTo>
                <a:lnTo>
                  <a:pt x="1104" y="4308"/>
                </a:lnTo>
                <a:lnTo>
                  <a:pt x="1145" y="4323"/>
                </a:lnTo>
                <a:lnTo>
                  <a:pt x="1186" y="4334"/>
                </a:lnTo>
                <a:lnTo>
                  <a:pt x="1228" y="4344"/>
                </a:lnTo>
                <a:lnTo>
                  <a:pt x="1271" y="4351"/>
                </a:lnTo>
                <a:lnTo>
                  <a:pt x="1315" y="4358"/>
                </a:lnTo>
                <a:lnTo>
                  <a:pt x="1360" y="4361"/>
                </a:lnTo>
                <a:lnTo>
                  <a:pt x="1405" y="4362"/>
                </a:lnTo>
                <a:lnTo>
                  <a:pt x="1445" y="4361"/>
                </a:lnTo>
                <a:lnTo>
                  <a:pt x="1484" y="4358"/>
                </a:lnTo>
                <a:lnTo>
                  <a:pt x="1523" y="4353"/>
                </a:lnTo>
                <a:lnTo>
                  <a:pt x="1561" y="4348"/>
                </a:lnTo>
                <a:lnTo>
                  <a:pt x="1599" y="4340"/>
                </a:lnTo>
                <a:lnTo>
                  <a:pt x="1636" y="4330"/>
                </a:lnTo>
                <a:lnTo>
                  <a:pt x="1673" y="4320"/>
                </a:lnTo>
                <a:lnTo>
                  <a:pt x="1709" y="4307"/>
                </a:lnTo>
                <a:lnTo>
                  <a:pt x="1743" y="4293"/>
                </a:lnTo>
                <a:lnTo>
                  <a:pt x="1778" y="4278"/>
                </a:lnTo>
                <a:lnTo>
                  <a:pt x="1812" y="4261"/>
                </a:lnTo>
                <a:lnTo>
                  <a:pt x="1844" y="4243"/>
                </a:lnTo>
                <a:lnTo>
                  <a:pt x="1876" y="4223"/>
                </a:lnTo>
                <a:lnTo>
                  <a:pt x="1906" y="4203"/>
                </a:lnTo>
                <a:lnTo>
                  <a:pt x="1937" y="4181"/>
                </a:lnTo>
                <a:lnTo>
                  <a:pt x="1965" y="4157"/>
                </a:lnTo>
                <a:lnTo>
                  <a:pt x="1993" y="4133"/>
                </a:lnTo>
                <a:lnTo>
                  <a:pt x="2020" y="4107"/>
                </a:lnTo>
                <a:lnTo>
                  <a:pt x="2046" y="4080"/>
                </a:lnTo>
                <a:lnTo>
                  <a:pt x="2070" y="4053"/>
                </a:lnTo>
                <a:lnTo>
                  <a:pt x="2093" y="4023"/>
                </a:lnTo>
                <a:lnTo>
                  <a:pt x="2115" y="3994"/>
                </a:lnTo>
                <a:lnTo>
                  <a:pt x="2136" y="3962"/>
                </a:lnTo>
                <a:lnTo>
                  <a:pt x="2156" y="3931"/>
                </a:lnTo>
                <a:lnTo>
                  <a:pt x="2174" y="3898"/>
                </a:lnTo>
                <a:lnTo>
                  <a:pt x="2191" y="3865"/>
                </a:lnTo>
                <a:lnTo>
                  <a:pt x="2207" y="3831"/>
                </a:lnTo>
                <a:lnTo>
                  <a:pt x="2221" y="3795"/>
                </a:lnTo>
                <a:lnTo>
                  <a:pt x="2233" y="3759"/>
                </a:lnTo>
                <a:lnTo>
                  <a:pt x="2245" y="3723"/>
                </a:lnTo>
                <a:lnTo>
                  <a:pt x="2254" y="3686"/>
                </a:lnTo>
                <a:lnTo>
                  <a:pt x="2262" y="3648"/>
                </a:lnTo>
                <a:lnTo>
                  <a:pt x="2269" y="3686"/>
                </a:lnTo>
                <a:lnTo>
                  <a:pt x="2278" y="3723"/>
                </a:lnTo>
                <a:lnTo>
                  <a:pt x="2290" y="3759"/>
                </a:lnTo>
                <a:lnTo>
                  <a:pt x="2303" y="3795"/>
                </a:lnTo>
                <a:lnTo>
                  <a:pt x="2316" y="3831"/>
                </a:lnTo>
                <a:lnTo>
                  <a:pt x="2332" y="3865"/>
                </a:lnTo>
                <a:lnTo>
                  <a:pt x="2349" y="3898"/>
                </a:lnTo>
                <a:lnTo>
                  <a:pt x="2367" y="3931"/>
                </a:lnTo>
                <a:lnTo>
                  <a:pt x="2387" y="3962"/>
                </a:lnTo>
                <a:lnTo>
                  <a:pt x="2408" y="3994"/>
                </a:lnTo>
                <a:lnTo>
                  <a:pt x="2430" y="4023"/>
                </a:lnTo>
                <a:lnTo>
                  <a:pt x="2453" y="4053"/>
                </a:lnTo>
                <a:lnTo>
                  <a:pt x="2477" y="4080"/>
                </a:lnTo>
                <a:lnTo>
                  <a:pt x="2503" y="4107"/>
                </a:lnTo>
                <a:lnTo>
                  <a:pt x="2530" y="4133"/>
                </a:lnTo>
                <a:lnTo>
                  <a:pt x="2558" y="4157"/>
                </a:lnTo>
                <a:lnTo>
                  <a:pt x="2586" y="4181"/>
                </a:lnTo>
                <a:lnTo>
                  <a:pt x="2617" y="4203"/>
                </a:lnTo>
                <a:lnTo>
                  <a:pt x="2647" y="4223"/>
                </a:lnTo>
                <a:lnTo>
                  <a:pt x="2680" y="4243"/>
                </a:lnTo>
                <a:lnTo>
                  <a:pt x="2712" y="4261"/>
                </a:lnTo>
                <a:lnTo>
                  <a:pt x="2746" y="4278"/>
                </a:lnTo>
                <a:lnTo>
                  <a:pt x="2780" y="4293"/>
                </a:lnTo>
                <a:lnTo>
                  <a:pt x="2815" y="4307"/>
                </a:lnTo>
                <a:lnTo>
                  <a:pt x="2851" y="4320"/>
                </a:lnTo>
                <a:lnTo>
                  <a:pt x="2887" y="4330"/>
                </a:lnTo>
                <a:lnTo>
                  <a:pt x="2925" y="4340"/>
                </a:lnTo>
                <a:lnTo>
                  <a:pt x="2963" y="4348"/>
                </a:lnTo>
                <a:lnTo>
                  <a:pt x="3001" y="4353"/>
                </a:lnTo>
                <a:lnTo>
                  <a:pt x="3039" y="4358"/>
                </a:lnTo>
                <a:lnTo>
                  <a:pt x="3079" y="4361"/>
                </a:lnTo>
                <a:lnTo>
                  <a:pt x="3119" y="4362"/>
                </a:lnTo>
                <a:lnTo>
                  <a:pt x="3163" y="4361"/>
                </a:lnTo>
                <a:lnTo>
                  <a:pt x="3208" y="4358"/>
                </a:lnTo>
                <a:lnTo>
                  <a:pt x="3252" y="4351"/>
                </a:lnTo>
                <a:lnTo>
                  <a:pt x="3295" y="4344"/>
                </a:lnTo>
                <a:lnTo>
                  <a:pt x="3337" y="4334"/>
                </a:lnTo>
                <a:lnTo>
                  <a:pt x="3378" y="4323"/>
                </a:lnTo>
                <a:lnTo>
                  <a:pt x="3419" y="4308"/>
                </a:lnTo>
                <a:lnTo>
                  <a:pt x="3458" y="4293"/>
                </a:lnTo>
                <a:lnTo>
                  <a:pt x="3497" y="4276"/>
                </a:lnTo>
                <a:lnTo>
                  <a:pt x="3535" y="4257"/>
                </a:lnTo>
                <a:lnTo>
                  <a:pt x="3571" y="4236"/>
                </a:lnTo>
                <a:lnTo>
                  <a:pt x="3606" y="4212"/>
                </a:lnTo>
                <a:lnTo>
                  <a:pt x="3641" y="4188"/>
                </a:lnTo>
                <a:lnTo>
                  <a:pt x="3673" y="4162"/>
                </a:lnTo>
                <a:lnTo>
                  <a:pt x="3705" y="4135"/>
                </a:lnTo>
                <a:lnTo>
                  <a:pt x="3735" y="4106"/>
                </a:lnTo>
                <a:lnTo>
                  <a:pt x="3765" y="4076"/>
                </a:lnTo>
                <a:lnTo>
                  <a:pt x="3792" y="4044"/>
                </a:lnTo>
                <a:lnTo>
                  <a:pt x="3817" y="4012"/>
                </a:lnTo>
                <a:lnTo>
                  <a:pt x="3843" y="3977"/>
                </a:lnTo>
                <a:lnTo>
                  <a:pt x="3865" y="3941"/>
                </a:lnTo>
                <a:lnTo>
                  <a:pt x="3886" y="3906"/>
                </a:lnTo>
                <a:lnTo>
                  <a:pt x="3905" y="3868"/>
                </a:lnTo>
                <a:lnTo>
                  <a:pt x="3922" y="3829"/>
                </a:lnTo>
                <a:lnTo>
                  <a:pt x="3938" y="3790"/>
                </a:lnTo>
                <a:lnTo>
                  <a:pt x="3952" y="3749"/>
                </a:lnTo>
                <a:lnTo>
                  <a:pt x="3963" y="3708"/>
                </a:lnTo>
                <a:lnTo>
                  <a:pt x="3973" y="3666"/>
                </a:lnTo>
                <a:lnTo>
                  <a:pt x="3981" y="3623"/>
                </a:lnTo>
                <a:lnTo>
                  <a:pt x="3987" y="3579"/>
                </a:lnTo>
                <a:lnTo>
                  <a:pt x="3990" y="3535"/>
                </a:lnTo>
                <a:lnTo>
                  <a:pt x="3991" y="3489"/>
                </a:lnTo>
                <a:lnTo>
                  <a:pt x="3991" y="3460"/>
                </a:lnTo>
                <a:lnTo>
                  <a:pt x="3989" y="3430"/>
                </a:lnTo>
                <a:lnTo>
                  <a:pt x="3987" y="3401"/>
                </a:lnTo>
                <a:lnTo>
                  <a:pt x="3983" y="3373"/>
                </a:lnTo>
                <a:lnTo>
                  <a:pt x="3979" y="3343"/>
                </a:lnTo>
                <a:lnTo>
                  <a:pt x="3974" y="3315"/>
                </a:lnTo>
                <a:lnTo>
                  <a:pt x="3968" y="3288"/>
                </a:lnTo>
                <a:lnTo>
                  <a:pt x="3960" y="3259"/>
                </a:lnTo>
                <a:lnTo>
                  <a:pt x="3953" y="3232"/>
                </a:lnTo>
                <a:lnTo>
                  <a:pt x="3943" y="3206"/>
                </a:lnTo>
                <a:lnTo>
                  <a:pt x="3934" y="3179"/>
                </a:lnTo>
                <a:lnTo>
                  <a:pt x="3923" y="3153"/>
                </a:lnTo>
                <a:lnTo>
                  <a:pt x="3912" y="3127"/>
                </a:lnTo>
                <a:lnTo>
                  <a:pt x="3900" y="3102"/>
                </a:lnTo>
                <a:lnTo>
                  <a:pt x="3888" y="3077"/>
                </a:lnTo>
                <a:lnTo>
                  <a:pt x="3874" y="3053"/>
                </a:lnTo>
                <a:lnTo>
                  <a:pt x="3859" y="3029"/>
                </a:lnTo>
                <a:lnTo>
                  <a:pt x="3845" y="3006"/>
                </a:lnTo>
                <a:lnTo>
                  <a:pt x="3828" y="2983"/>
                </a:lnTo>
                <a:lnTo>
                  <a:pt x="3812" y="2961"/>
                </a:lnTo>
                <a:lnTo>
                  <a:pt x="3794" y="2939"/>
                </a:lnTo>
                <a:lnTo>
                  <a:pt x="3776" y="2918"/>
                </a:lnTo>
                <a:lnTo>
                  <a:pt x="3758" y="2898"/>
                </a:lnTo>
                <a:lnTo>
                  <a:pt x="3739" y="2878"/>
                </a:lnTo>
                <a:lnTo>
                  <a:pt x="3720" y="2858"/>
                </a:lnTo>
                <a:lnTo>
                  <a:pt x="3698" y="2840"/>
                </a:lnTo>
                <a:lnTo>
                  <a:pt x="3677" y="2821"/>
                </a:lnTo>
                <a:lnTo>
                  <a:pt x="3656" y="2804"/>
                </a:lnTo>
                <a:lnTo>
                  <a:pt x="3634" y="2787"/>
                </a:lnTo>
                <a:lnTo>
                  <a:pt x="3611" y="2770"/>
                </a:lnTo>
                <a:lnTo>
                  <a:pt x="3588" y="2756"/>
                </a:lnTo>
                <a:lnTo>
                  <a:pt x="3565" y="2741"/>
                </a:lnTo>
                <a:lnTo>
                  <a:pt x="3594" y="2743"/>
                </a:lnTo>
                <a:lnTo>
                  <a:pt x="3624" y="2744"/>
                </a:lnTo>
                <a:lnTo>
                  <a:pt x="3669" y="2743"/>
                </a:lnTo>
                <a:lnTo>
                  <a:pt x="3713" y="2740"/>
                </a:lnTo>
                <a:lnTo>
                  <a:pt x="3757" y="2734"/>
                </a:lnTo>
                <a:lnTo>
                  <a:pt x="3800" y="2726"/>
                </a:lnTo>
                <a:lnTo>
                  <a:pt x="3843" y="2717"/>
                </a:lnTo>
                <a:lnTo>
                  <a:pt x="3884" y="2705"/>
                </a:lnTo>
                <a:lnTo>
                  <a:pt x="3924" y="2692"/>
                </a:lnTo>
                <a:lnTo>
                  <a:pt x="3963" y="2676"/>
                </a:lnTo>
                <a:lnTo>
                  <a:pt x="4002" y="2658"/>
                </a:lnTo>
                <a:lnTo>
                  <a:pt x="4040" y="2639"/>
                </a:lnTo>
                <a:lnTo>
                  <a:pt x="4077" y="2618"/>
                </a:lnTo>
                <a:lnTo>
                  <a:pt x="4112" y="2595"/>
                </a:lnTo>
                <a:lnTo>
                  <a:pt x="4146" y="2571"/>
                </a:lnTo>
                <a:lnTo>
                  <a:pt x="4179" y="2544"/>
                </a:lnTo>
                <a:lnTo>
                  <a:pt x="4210" y="2517"/>
                </a:lnTo>
                <a:lnTo>
                  <a:pt x="4241" y="2489"/>
                </a:lnTo>
                <a:lnTo>
                  <a:pt x="4270" y="2458"/>
                </a:lnTo>
                <a:lnTo>
                  <a:pt x="4298" y="2427"/>
                </a:lnTo>
                <a:lnTo>
                  <a:pt x="4323" y="2394"/>
                </a:lnTo>
                <a:lnTo>
                  <a:pt x="4347" y="2359"/>
                </a:lnTo>
                <a:lnTo>
                  <a:pt x="4370" y="2324"/>
                </a:lnTo>
                <a:lnTo>
                  <a:pt x="4391" y="2288"/>
                </a:lnTo>
                <a:lnTo>
                  <a:pt x="4410" y="2250"/>
                </a:lnTo>
                <a:lnTo>
                  <a:pt x="4428" y="2211"/>
                </a:lnTo>
                <a:lnTo>
                  <a:pt x="4444" y="2171"/>
                </a:lnTo>
                <a:lnTo>
                  <a:pt x="4457" y="2131"/>
                </a:lnTo>
                <a:lnTo>
                  <a:pt x="4469" y="2089"/>
                </a:lnTo>
                <a:lnTo>
                  <a:pt x="4478" y="2047"/>
                </a:lnTo>
                <a:lnTo>
                  <a:pt x="4487" y="2004"/>
                </a:lnTo>
                <a:lnTo>
                  <a:pt x="4492" y="1961"/>
                </a:lnTo>
                <a:lnTo>
                  <a:pt x="4495" y="1917"/>
                </a:lnTo>
                <a:lnTo>
                  <a:pt x="4496" y="1872"/>
                </a:lnTo>
                <a:close/>
                <a:moveTo>
                  <a:pt x="2979" y="2301"/>
                </a:moveTo>
                <a:lnTo>
                  <a:pt x="2979" y="2301"/>
                </a:lnTo>
                <a:lnTo>
                  <a:pt x="2978" y="2337"/>
                </a:lnTo>
                <a:lnTo>
                  <a:pt x="2976" y="2373"/>
                </a:lnTo>
                <a:lnTo>
                  <a:pt x="2971" y="2410"/>
                </a:lnTo>
                <a:lnTo>
                  <a:pt x="2965" y="2445"/>
                </a:lnTo>
                <a:lnTo>
                  <a:pt x="2957" y="2479"/>
                </a:lnTo>
                <a:lnTo>
                  <a:pt x="2948" y="2514"/>
                </a:lnTo>
                <a:lnTo>
                  <a:pt x="2936" y="2547"/>
                </a:lnTo>
                <a:lnTo>
                  <a:pt x="2924" y="2579"/>
                </a:lnTo>
                <a:lnTo>
                  <a:pt x="2909" y="2612"/>
                </a:lnTo>
                <a:lnTo>
                  <a:pt x="2893" y="2642"/>
                </a:lnTo>
                <a:lnTo>
                  <a:pt x="2875" y="2673"/>
                </a:lnTo>
                <a:lnTo>
                  <a:pt x="2858" y="2701"/>
                </a:lnTo>
                <a:lnTo>
                  <a:pt x="2837" y="2729"/>
                </a:lnTo>
                <a:lnTo>
                  <a:pt x="2815" y="2757"/>
                </a:lnTo>
                <a:lnTo>
                  <a:pt x="2793" y="2783"/>
                </a:lnTo>
                <a:lnTo>
                  <a:pt x="2769" y="2808"/>
                </a:lnTo>
                <a:lnTo>
                  <a:pt x="2744" y="2831"/>
                </a:lnTo>
                <a:lnTo>
                  <a:pt x="2719" y="2855"/>
                </a:lnTo>
                <a:lnTo>
                  <a:pt x="2691" y="2876"/>
                </a:lnTo>
                <a:lnTo>
                  <a:pt x="2663" y="2895"/>
                </a:lnTo>
                <a:lnTo>
                  <a:pt x="2634" y="2914"/>
                </a:lnTo>
                <a:lnTo>
                  <a:pt x="2604" y="2931"/>
                </a:lnTo>
                <a:lnTo>
                  <a:pt x="2573" y="2947"/>
                </a:lnTo>
                <a:lnTo>
                  <a:pt x="2541" y="2962"/>
                </a:lnTo>
                <a:lnTo>
                  <a:pt x="2509" y="2974"/>
                </a:lnTo>
                <a:lnTo>
                  <a:pt x="2475" y="2986"/>
                </a:lnTo>
                <a:lnTo>
                  <a:pt x="2441" y="2995"/>
                </a:lnTo>
                <a:lnTo>
                  <a:pt x="2407" y="3004"/>
                </a:lnTo>
                <a:lnTo>
                  <a:pt x="2371" y="3010"/>
                </a:lnTo>
                <a:lnTo>
                  <a:pt x="2335" y="3014"/>
                </a:lnTo>
                <a:lnTo>
                  <a:pt x="2298" y="3017"/>
                </a:lnTo>
                <a:lnTo>
                  <a:pt x="2262" y="3018"/>
                </a:lnTo>
                <a:lnTo>
                  <a:pt x="2225" y="3017"/>
                </a:lnTo>
                <a:lnTo>
                  <a:pt x="2188" y="3014"/>
                </a:lnTo>
                <a:lnTo>
                  <a:pt x="2152" y="3010"/>
                </a:lnTo>
                <a:lnTo>
                  <a:pt x="2116" y="3004"/>
                </a:lnTo>
                <a:lnTo>
                  <a:pt x="2082" y="2995"/>
                </a:lnTo>
                <a:lnTo>
                  <a:pt x="2048" y="2986"/>
                </a:lnTo>
                <a:lnTo>
                  <a:pt x="2014" y="2974"/>
                </a:lnTo>
                <a:lnTo>
                  <a:pt x="1982" y="2962"/>
                </a:lnTo>
                <a:lnTo>
                  <a:pt x="1950" y="2947"/>
                </a:lnTo>
                <a:lnTo>
                  <a:pt x="1920" y="2931"/>
                </a:lnTo>
                <a:lnTo>
                  <a:pt x="1889" y="2914"/>
                </a:lnTo>
                <a:lnTo>
                  <a:pt x="1860" y="2895"/>
                </a:lnTo>
                <a:lnTo>
                  <a:pt x="1832" y="2876"/>
                </a:lnTo>
                <a:lnTo>
                  <a:pt x="1805" y="2855"/>
                </a:lnTo>
                <a:lnTo>
                  <a:pt x="1779" y="2831"/>
                </a:lnTo>
                <a:lnTo>
                  <a:pt x="1754" y="2808"/>
                </a:lnTo>
                <a:lnTo>
                  <a:pt x="1731" y="2783"/>
                </a:lnTo>
                <a:lnTo>
                  <a:pt x="1708" y="2757"/>
                </a:lnTo>
                <a:lnTo>
                  <a:pt x="1687" y="2729"/>
                </a:lnTo>
                <a:lnTo>
                  <a:pt x="1667" y="2701"/>
                </a:lnTo>
                <a:lnTo>
                  <a:pt x="1648" y="2673"/>
                </a:lnTo>
                <a:lnTo>
                  <a:pt x="1631" y="2642"/>
                </a:lnTo>
                <a:lnTo>
                  <a:pt x="1615" y="2612"/>
                </a:lnTo>
                <a:lnTo>
                  <a:pt x="1600" y="2579"/>
                </a:lnTo>
                <a:lnTo>
                  <a:pt x="1588" y="2547"/>
                </a:lnTo>
                <a:lnTo>
                  <a:pt x="1576" y="2514"/>
                </a:lnTo>
                <a:lnTo>
                  <a:pt x="1567" y="2479"/>
                </a:lnTo>
                <a:lnTo>
                  <a:pt x="1558" y="2445"/>
                </a:lnTo>
                <a:lnTo>
                  <a:pt x="1552" y="2410"/>
                </a:lnTo>
                <a:lnTo>
                  <a:pt x="1548" y="2373"/>
                </a:lnTo>
                <a:lnTo>
                  <a:pt x="1545" y="2337"/>
                </a:lnTo>
                <a:lnTo>
                  <a:pt x="1544" y="2301"/>
                </a:lnTo>
                <a:lnTo>
                  <a:pt x="1545" y="2263"/>
                </a:lnTo>
                <a:lnTo>
                  <a:pt x="1548" y="2227"/>
                </a:lnTo>
                <a:lnTo>
                  <a:pt x="1552" y="2191"/>
                </a:lnTo>
                <a:lnTo>
                  <a:pt x="1558" y="2156"/>
                </a:lnTo>
                <a:lnTo>
                  <a:pt x="1567" y="2121"/>
                </a:lnTo>
                <a:lnTo>
                  <a:pt x="1576" y="2086"/>
                </a:lnTo>
                <a:lnTo>
                  <a:pt x="1588" y="2054"/>
                </a:lnTo>
                <a:lnTo>
                  <a:pt x="1600" y="2021"/>
                </a:lnTo>
                <a:lnTo>
                  <a:pt x="1615" y="1988"/>
                </a:lnTo>
                <a:lnTo>
                  <a:pt x="1631" y="1958"/>
                </a:lnTo>
                <a:lnTo>
                  <a:pt x="1648" y="1927"/>
                </a:lnTo>
                <a:lnTo>
                  <a:pt x="1667" y="1899"/>
                </a:lnTo>
                <a:lnTo>
                  <a:pt x="1687" y="1871"/>
                </a:lnTo>
                <a:lnTo>
                  <a:pt x="1708" y="1843"/>
                </a:lnTo>
                <a:lnTo>
                  <a:pt x="1731" y="1817"/>
                </a:lnTo>
                <a:lnTo>
                  <a:pt x="1754" y="1793"/>
                </a:lnTo>
                <a:lnTo>
                  <a:pt x="1779" y="1769"/>
                </a:lnTo>
                <a:lnTo>
                  <a:pt x="1805" y="1746"/>
                </a:lnTo>
                <a:lnTo>
                  <a:pt x="1832" y="1725"/>
                </a:lnTo>
                <a:lnTo>
                  <a:pt x="1860" y="1705"/>
                </a:lnTo>
                <a:lnTo>
                  <a:pt x="1889" y="1686"/>
                </a:lnTo>
                <a:lnTo>
                  <a:pt x="1920" y="1669"/>
                </a:lnTo>
                <a:lnTo>
                  <a:pt x="1950" y="1653"/>
                </a:lnTo>
                <a:lnTo>
                  <a:pt x="1982" y="1638"/>
                </a:lnTo>
                <a:lnTo>
                  <a:pt x="2014" y="1626"/>
                </a:lnTo>
                <a:lnTo>
                  <a:pt x="2048" y="1614"/>
                </a:lnTo>
                <a:lnTo>
                  <a:pt x="2082" y="1605"/>
                </a:lnTo>
                <a:lnTo>
                  <a:pt x="2116" y="1596"/>
                </a:lnTo>
                <a:lnTo>
                  <a:pt x="2152" y="1590"/>
                </a:lnTo>
                <a:lnTo>
                  <a:pt x="2188" y="1586"/>
                </a:lnTo>
                <a:lnTo>
                  <a:pt x="2225" y="1583"/>
                </a:lnTo>
                <a:lnTo>
                  <a:pt x="2262" y="1583"/>
                </a:lnTo>
                <a:lnTo>
                  <a:pt x="2298" y="1583"/>
                </a:lnTo>
                <a:lnTo>
                  <a:pt x="2335" y="1586"/>
                </a:lnTo>
                <a:lnTo>
                  <a:pt x="2371" y="1590"/>
                </a:lnTo>
                <a:lnTo>
                  <a:pt x="2407" y="1596"/>
                </a:lnTo>
                <a:lnTo>
                  <a:pt x="2441" y="1605"/>
                </a:lnTo>
                <a:lnTo>
                  <a:pt x="2475" y="1614"/>
                </a:lnTo>
                <a:lnTo>
                  <a:pt x="2509" y="1626"/>
                </a:lnTo>
                <a:lnTo>
                  <a:pt x="2541" y="1638"/>
                </a:lnTo>
                <a:lnTo>
                  <a:pt x="2573" y="1653"/>
                </a:lnTo>
                <a:lnTo>
                  <a:pt x="2604" y="1669"/>
                </a:lnTo>
                <a:lnTo>
                  <a:pt x="2634" y="1686"/>
                </a:lnTo>
                <a:lnTo>
                  <a:pt x="2663" y="1705"/>
                </a:lnTo>
                <a:lnTo>
                  <a:pt x="2691" y="1725"/>
                </a:lnTo>
                <a:lnTo>
                  <a:pt x="2719" y="1746"/>
                </a:lnTo>
                <a:lnTo>
                  <a:pt x="2744" y="1769"/>
                </a:lnTo>
                <a:lnTo>
                  <a:pt x="2769" y="1793"/>
                </a:lnTo>
                <a:lnTo>
                  <a:pt x="2793" y="1817"/>
                </a:lnTo>
                <a:lnTo>
                  <a:pt x="2815" y="1843"/>
                </a:lnTo>
                <a:lnTo>
                  <a:pt x="2837" y="1871"/>
                </a:lnTo>
                <a:lnTo>
                  <a:pt x="2858" y="1899"/>
                </a:lnTo>
                <a:lnTo>
                  <a:pt x="2875" y="1927"/>
                </a:lnTo>
                <a:lnTo>
                  <a:pt x="2893" y="1958"/>
                </a:lnTo>
                <a:lnTo>
                  <a:pt x="2909" y="1988"/>
                </a:lnTo>
                <a:lnTo>
                  <a:pt x="2924" y="2021"/>
                </a:lnTo>
                <a:lnTo>
                  <a:pt x="2936" y="2054"/>
                </a:lnTo>
                <a:lnTo>
                  <a:pt x="2948" y="2086"/>
                </a:lnTo>
                <a:lnTo>
                  <a:pt x="2957" y="2121"/>
                </a:lnTo>
                <a:lnTo>
                  <a:pt x="2965" y="2156"/>
                </a:lnTo>
                <a:lnTo>
                  <a:pt x="2971" y="2191"/>
                </a:lnTo>
                <a:lnTo>
                  <a:pt x="2976" y="2227"/>
                </a:lnTo>
                <a:lnTo>
                  <a:pt x="2978" y="2263"/>
                </a:lnTo>
                <a:lnTo>
                  <a:pt x="2979" y="2301"/>
                </a:lnTo>
                <a:close/>
              </a:path>
            </a:pathLst>
          </a:custGeom>
          <a:noFill/>
          <a:ln w="9525">
            <a:solidFill>
              <a:schemeClr val="bg1"/>
            </a:solidFill>
            <a:round/>
            <a:headEnd/>
            <a:tailEnd/>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Tree>
    <p:extLst>
      <p:ext uri="{BB962C8B-B14F-4D97-AF65-F5344CB8AC3E}">
        <p14:creationId xmlns:p14="http://schemas.microsoft.com/office/powerpoint/2010/main" val="1723278414"/>
      </p:ext>
    </p:extLst>
  </p:cSld>
  <p:clrMapOvr>
    <a:masterClrMapping/>
  </p:clrMapOvr>
  <mc:AlternateContent xmlns:mc="http://schemas.openxmlformats.org/markup-compatibility/2006" xmlns:p14="http://schemas.microsoft.com/office/powerpoint/2010/main">
    <mc:Choice Requires="p14">
      <p:transition spd="slow" p14:dur="1299">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par>
                                <p:cTn id="10" presetID="39" presetClass="entr" presetSubtype="0" accel="100000" fill="hold" grpId="0" nodeType="withEffect">
                                  <p:stCondLst>
                                    <p:cond delay="400"/>
                                  </p:stCondLst>
                                  <p:childTnLst>
                                    <p:set>
                                      <p:cBhvr>
                                        <p:cTn id="11" dur="1" fill="hold">
                                          <p:stCondLst>
                                            <p:cond delay="0"/>
                                          </p:stCondLst>
                                        </p:cTn>
                                        <p:tgtEl>
                                          <p:spTgt spid="28"/>
                                        </p:tgtEl>
                                        <p:attrNameLst>
                                          <p:attrName>style.visibility</p:attrName>
                                        </p:attrNameLst>
                                      </p:cBhvr>
                                      <p:to>
                                        <p:strVal val="visible"/>
                                      </p:to>
                                    </p:set>
                                    <p:anim calcmode="lin" valueType="num">
                                      <p:cBhvr>
                                        <p:cTn id="12" dur="500" fill="hold"/>
                                        <p:tgtEl>
                                          <p:spTgt spid="28"/>
                                        </p:tgtEl>
                                        <p:attrNameLst>
                                          <p:attrName>ppt_h</p:attrName>
                                        </p:attrNameLst>
                                      </p:cBhvr>
                                      <p:tavLst>
                                        <p:tav tm="0">
                                          <p:val>
                                            <p:strVal val="#ppt_h/20"/>
                                          </p:val>
                                        </p:tav>
                                        <p:tav tm="50000">
                                          <p:val>
                                            <p:strVal val="#ppt_h/20"/>
                                          </p:val>
                                        </p:tav>
                                        <p:tav tm="100000">
                                          <p:val>
                                            <p:strVal val="#ppt_h"/>
                                          </p:val>
                                        </p:tav>
                                      </p:tavLst>
                                    </p:anim>
                                    <p:anim calcmode="lin" valueType="num">
                                      <p:cBhvr>
                                        <p:cTn id="13" dur="500" fill="hold"/>
                                        <p:tgtEl>
                                          <p:spTgt spid="28"/>
                                        </p:tgtEl>
                                        <p:attrNameLst>
                                          <p:attrName>ppt_w</p:attrName>
                                        </p:attrNameLst>
                                      </p:cBhvr>
                                      <p:tavLst>
                                        <p:tav tm="0">
                                          <p:val>
                                            <p:strVal val="#ppt_w+.3"/>
                                          </p:val>
                                        </p:tav>
                                        <p:tav tm="50000">
                                          <p:val>
                                            <p:strVal val="#ppt_w+.3"/>
                                          </p:val>
                                        </p:tav>
                                        <p:tav tm="100000">
                                          <p:val>
                                            <p:strVal val="#ppt_w"/>
                                          </p:val>
                                        </p:tav>
                                      </p:tavLst>
                                    </p:anim>
                                    <p:anim calcmode="lin" valueType="num">
                                      <p:cBhvr>
                                        <p:cTn id="14" dur="500" fill="hold"/>
                                        <p:tgtEl>
                                          <p:spTgt spid="28"/>
                                        </p:tgtEl>
                                        <p:attrNameLst>
                                          <p:attrName>ppt_x</p:attrName>
                                        </p:attrNameLst>
                                      </p:cBhvr>
                                      <p:tavLst>
                                        <p:tav tm="0">
                                          <p:val>
                                            <p:strVal val="#ppt_x-.3"/>
                                          </p:val>
                                        </p:tav>
                                        <p:tav tm="50000">
                                          <p:val>
                                            <p:strVal val="#ppt_x"/>
                                          </p:val>
                                        </p:tav>
                                        <p:tav tm="100000">
                                          <p:val>
                                            <p:strVal val="#ppt_x"/>
                                          </p:val>
                                        </p:tav>
                                      </p:tavLst>
                                    </p:anim>
                                    <p:anim calcmode="lin" valueType="num">
                                      <p:cBhvr>
                                        <p:cTn id="15" dur="500" fill="hold"/>
                                        <p:tgtEl>
                                          <p:spTgt spid="28"/>
                                        </p:tgtEl>
                                        <p:attrNameLst>
                                          <p:attrName>ppt_y</p:attrName>
                                        </p:attrNameLst>
                                      </p:cBhvr>
                                      <p:tavLst>
                                        <p:tav tm="0">
                                          <p:val>
                                            <p:strVal val="#ppt_y"/>
                                          </p:val>
                                        </p:tav>
                                        <p:tav tm="100000">
                                          <p:val>
                                            <p:strVal val="#ppt_y"/>
                                          </p:val>
                                        </p:tav>
                                      </p:tavLst>
                                    </p:anim>
                                  </p:childTnLst>
                                </p:cTn>
                              </p:par>
                            </p:childTnLst>
                          </p:cTn>
                        </p:par>
                        <p:par>
                          <p:cTn id="16" fill="hold">
                            <p:stCondLst>
                              <p:cond delay="900"/>
                            </p:stCondLst>
                            <p:childTnLst>
                              <p:par>
                                <p:cTn id="17" presetID="9"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dissolve">
                                      <p:cBhvr>
                                        <p:cTn id="19" dur="750"/>
                                        <p:tgtEl>
                                          <p:spTgt spid="11"/>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dissolve">
                                      <p:cBhvr>
                                        <p:cTn id="22" dur="750"/>
                                        <p:tgtEl>
                                          <p:spTgt spid="13"/>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dissolve">
                                      <p:cBhvr>
                                        <p:cTn id="25" dur="750"/>
                                        <p:tgtEl>
                                          <p:spTgt spid="15"/>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dissolve">
                                      <p:cBhvr>
                                        <p:cTn id="28" dur="750"/>
                                        <p:tgtEl>
                                          <p:spTgt spid="17"/>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dissolve">
                                      <p:cBhvr>
                                        <p:cTn id="31" dur="750"/>
                                        <p:tgtEl>
                                          <p:spTgt spid="19"/>
                                        </p:tgtEl>
                                      </p:cBhvr>
                                    </p:animEffect>
                                  </p:childTnLst>
                                </p:cTn>
                              </p:par>
                            </p:childTnLst>
                          </p:cTn>
                        </p:par>
                        <p:par>
                          <p:cTn id="32" fill="hold">
                            <p:stCondLst>
                              <p:cond delay="1650"/>
                            </p:stCondLst>
                            <p:childTnLst>
                              <p:par>
                                <p:cTn id="33" presetID="2" presetClass="entr" presetSubtype="4"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750" fill="hold"/>
                                        <p:tgtEl>
                                          <p:spTgt spid="12"/>
                                        </p:tgtEl>
                                        <p:attrNameLst>
                                          <p:attrName>ppt_x</p:attrName>
                                        </p:attrNameLst>
                                      </p:cBhvr>
                                      <p:tavLst>
                                        <p:tav tm="0">
                                          <p:val>
                                            <p:strVal val="#ppt_x"/>
                                          </p:val>
                                        </p:tav>
                                        <p:tav tm="100000">
                                          <p:val>
                                            <p:strVal val="#ppt_x"/>
                                          </p:val>
                                        </p:tav>
                                      </p:tavLst>
                                    </p:anim>
                                    <p:anim calcmode="lin" valueType="num">
                                      <p:cBhvr additive="base">
                                        <p:cTn id="36" dur="750" fill="hold"/>
                                        <p:tgtEl>
                                          <p:spTgt spid="12"/>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750" fill="hold"/>
                                        <p:tgtEl>
                                          <p:spTgt spid="14"/>
                                        </p:tgtEl>
                                        <p:attrNameLst>
                                          <p:attrName>ppt_x</p:attrName>
                                        </p:attrNameLst>
                                      </p:cBhvr>
                                      <p:tavLst>
                                        <p:tav tm="0">
                                          <p:val>
                                            <p:strVal val="#ppt_x"/>
                                          </p:val>
                                        </p:tav>
                                        <p:tav tm="100000">
                                          <p:val>
                                            <p:strVal val="#ppt_x"/>
                                          </p:val>
                                        </p:tav>
                                      </p:tavLst>
                                    </p:anim>
                                    <p:anim calcmode="lin" valueType="num">
                                      <p:cBhvr additive="base">
                                        <p:cTn id="40" dur="750" fill="hold"/>
                                        <p:tgtEl>
                                          <p:spTgt spid="14"/>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750" fill="hold"/>
                                        <p:tgtEl>
                                          <p:spTgt spid="16"/>
                                        </p:tgtEl>
                                        <p:attrNameLst>
                                          <p:attrName>ppt_x</p:attrName>
                                        </p:attrNameLst>
                                      </p:cBhvr>
                                      <p:tavLst>
                                        <p:tav tm="0">
                                          <p:val>
                                            <p:strVal val="#ppt_x"/>
                                          </p:val>
                                        </p:tav>
                                        <p:tav tm="100000">
                                          <p:val>
                                            <p:strVal val="#ppt_x"/>
                                          </p:val>
                                        </p:tav>
                                      </p:tavLst>
                                    </p:anim>
                                    <p:anim calcmode="lin" valueType="num">
                                      <p:cBhvr additive="base">
                                        <p:cTn id="44" dur="750" fill="hold"/>
                                        <p:tgtEl>
                                          <p:spTgt spid="1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750" fill="hold"/>
                                        <p:tgtEl>
                                          <p:spTgt spid="18"/>
                                        </p:tgtEl>
                                        <p:attrNameLst>
                                          <p:attrName>ppt_x</p:attrName>
                                        </p:attrNameLst>
                                      </p:cBhvr>
                                      <p:tavLst>
                                        <p:tav tm="0">
                                          <p:val>
                                            <p:strVal val="#ppt_x"/>
                                          </p:val>
                                        </p:tav>
                                        <p:tav tm="100000">
                                          <p:val>
                                            <p:strVal val="#ppt_x"/>
                                          </p:val>
                                        </p:tav>
                                      </p:tavLst>
                                    </p:anim>
                                    <p:anim calcmode="lin" valueType="num">
                                      <p:cBhvr additive="base">
                                        <p:cTn id="48" dur="750" fill="hold"/>
                                        <p:tgtEl>
                                          <p:spTgt spid="18"/>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0"/>
                                        </p:tgtEl>
                                        <p:attrNameLst>
                                          <p:attrName>style.visibility</p:attrName>
                                        </p:attrNameLst>
                                      </p:cBhvr>
                                      <p:to>
                                        <p:strVal val="visible"/>
                                      </p:to>
                                    </p:set>
                                    <p:anim calcmode="lin" valueType="num">
                                      <p:cBhvr additive="base">
                                        <p:cTn id="51" dur="750" fill="hold"/>
                                        <p:tgtEl>
                                          <p:spTgt spid="20"/>
                                        </p:tgtEl>
                                        <p:attrNameLst>
                                          <p:attrName>ppt_x</p:attrName>
                                        </p:attrNameLst>
                                      </p:cBhvr>
                                      <p:tavLst>
                                        <p:tav tm="0">
                                          <p:val>
                                            <p:strVal val="#ppt_x"/>
                                          </p:val>
                                        </p:tav>
                                        <p:tav tm="100000">
                                          <p:val>
                                            <p:strVal val="#ppt_x"/>
                                          </p:val>
                                        </p:tav>
                                      </p:tavLst>
                                    </p:anim>
                                    <p:anim calcmode="lin" valueType="num">
                                      <p:cBhvr additive="base">
                                        <p:cTn id="52" dur="750" fill="hold"/>
                                        <p:tgtEl>
                                          <p:spTgt spid="20"/>
                                        </p:tgtEl>
                                        <p:attrNameLst>
                                          <p:attrName>ppt_y</p:attrName>
                                        </p:attrNameLst>
                                      </p:cBhvr>
                                      <p:tavLst>
                                        <p:tav tm="0">
                                          <p:val>
                                            <p:strVal val="1+#ppt_h/2"/>
                                          </p:val>
                                        </p:tav>
                                        <p:tav tm="100000">
                                          <p:val>
                                            <p:strVal val="#ppt_y"/>
                                          </p:val>
                                        </p:tav>
                                      </p:tavLst>
                                    </p:anim>
                                  </p:childTnLst>
                                </p:cTn>
                              </p:par>
                            </p:childTnLst>
                          </p:cTn>
                        </p:par>
                        <p:par>
                          <p:cTn id="53" fill="hold">
                            <p:stCondLst>
                              <p:cond delay="2400"/>
                            </p:stCondLst>
                            <p:childTnLst>
                              <p:par>
                                <p:cTn id="54" presetID="14" presetClass="entr" presetSubtype="10" fill="hold" grpId="0" nodeType="afterEffect">
                                  <p:stCondLst>
                                    <p:cond delay="0"/>
                                  </p:stCondLst>
                                  <p:childTnLst>
                                    <p:set>
                                      <p:cBhvr>
                                        <p:cTn id="55" dur="1" fill="hold">
                                          <p:stCondLst>
                                            <p:cond delay="0"/>
                                          </p:stCondLst>
                                        </p:cTn>
                                        <p:tgtEl>
                                          <p:spTgt spid="5"/>
                                        </p:tgtEl>
                                        <p:attrNameLst>
                                          <p:attrName>style.visibility</p:attrName>
                                        </p:attrNameLst>
                                      </p:cBhvr>
                                      <p:to>
                                        <p:strVal val="visible"/>
                                      </p:to>
                                    </p:set>
                                    <p:animEffect transition="in" filter="randombar(horizontal)">
                                      <p:cBhvr>
                                        <p:cTn id="56" dur="750"/>
                                        <p:tgtEl>
                                          <p:spTgt spid="5"/>
                                        </p:tgtEl>
                                      </p:cBhvr>
                                    </p:animEffect>
                                  </p:childTnLst>
                                </p:cTn>
                              </p:par>
                            </p:childTnLst>
                          </p:cTn>
                        </p:par>
                        <p:par>
                          <p:cTn id="57" fill="hold">
                            <p:stCondLst>
                              <p:cond delay="3150"/>
                            </p:stCondLst>
                            <p:childTnLst>
                              <p:par>
                                <p:cTn id="58" presetID="14" presetClass="entr" presetSubtype="10" fill="hold" grpId="0" nodeType="afterEffect">
                                  <p:stCondLst>
                                    <p:cond delay="0"/>
                                  </p:stCondLst>
                                  <p:childTnLst>
                                    <p:set>
                                      <p:cBhvr>
                                        <p:cTn id="59" dur="1" fill="hold">
                                          <p:stCondLst>
                                            <p:cond delay="0"/>
                                          </p:stCondLst>
                                        </p:cTn>
                                        <p:tgtEl>
                                          <p:spTgt spid="6"/>
                                        </p:tgtEl>
                                        <p:attrNameLst>
                                          <p:attrName>style.visibility</p:attrName>
                                        </p:attrNameLst>
                                      </p:cBhvr>
                                      <p:to>
                                        <p:strVal val="visible"/>
                                      </p:to>
                                    </p:set>
                                    <p:animEffect transition="in" filter="randombar(horizontal)">
                                      <p:cBhvr>
                                        <p:cTn id="60" dur="750"/>
                                        <p:tgtEl>
                                          <p:spTgt spid="6"/>
                                        </p:tgtEl>
                                      </p:cBhvr>
                                    </p:animEffect>
                                  </p:childTnLst>
                                </p:cTn>
                              </p:par>
                            </p:childTnLst>
                          </p:cTn>
                        </p:par>
                        <p:par>
                          <p:cTn id="61" fill="hold">
                            <p:stCondLst>
                              <p:cond delay="3900"/>
                            </p:stCondLst>
                            <p:childTnLst>
                              <p:par>
                                <p:cTn id="62" presetID="2" presetClass="entr" presetSubtype="8" fill="hold" grpId="0" nodeType="afterEffect">
                                  <p:stCondLst>
                                    <p:cond delay="0"/>
                                  </p:stCondLst>
                                  <p:childTnLst>
                                    <p:set>
                                      <p:cBhvr>
                                        <p:cTn id="63" dur="1" fill="hold">
                                          <p:stCondLst>
                                            <p:cond delay="0"/>
                                          </p:stCondLst>
                                        </p:cTn>
                                        <p:tgtEl>
                                          <p:spTgt spid="25"/>
                                        </p:tgtEl>
                                        <p:attrNameLst>
                                          <p:attrName>style.visibility</p:attrName>
                                        </p:attrNameLst>
                                      </p:cBhvr>
                                      <p:to>
                                        <p:strVal val="visible"/>
                                      </p:to>
                                    </p:set>
                                    <p:anim calcmode="lin" valueType="num">
                                      <p:cBhvr additive="base">
                                        <p:cTn id="64" dur="750" fill="hold"/>
                                        <p:tgtEl>
                                          <p:spTgt spid="25"/>
                                        </p:tgtEl>
                                        <p:attrNameLst>
                                          <p:attrName>ppt_x</p:attrName>
                                        </p:attrNameLst>
                                      </p:cBhvr>
                                      <p:tavLst>
                                        <p:tav tm="0">
                                          <p:val>
                                            <p:strVal val="0-#ppt_w/2"/>
                                          </p:val>
                                        </p:tav>
                                        <p:tav tm="100000">
                                          <p:val>
                                            <p:strVal val="#ppt_x"/>
                                          </p:val>
                                        </p:tav>
                                      </p:tavLst>
                                    </p:anim>
                                    <p:anim calcmode="lin" valueType="num">
                                      <p:cBhvr additive="base">
                                        <p:cTn id="65" dur="750" fill="hold"/>
                                        <p:tgtEl>
                                          <p:spTgt spid="25"/>
                                        </p:tgtEl>
                                        <p:attrNameLst>
                                          <p:attrName>ppt_y</p:attrName>
                                        </p:attrNameLst>
                                      </p:cBhvr>
                                      <p:tavLst>
                                        <p:tav tm="0">
                                          <p:val>
                                            <p:strVal val="#ppt_y"/>
                                          </p:val>
                                        </p:tav>
                                        <p:tav tm="100000">
                                          <p:val>
                                            <p:strVal val="#ppt_y"/>
                                          </p:val>
                                        </p:tav>
                                      </p:tavLst>
                                    </p:anim>
                                  </p:childTnLst>
                                </p:cTn>
                              </p:par>
                            </p:childTnLst>
                          </p:cTn>
                        </p:par>
                        <p:par>
                          <p:cTn id="66" fill="hold">
                            <p:stCondLst>
                              <p:cond delay="4650"/>
                            </p:stCondLst>
                            <p:childTnLst>
                              <p:par>
                                <p:cTn id="67" presetID="14" presetClass="entr" presetSubtype="10" fill="hold" grpId="0" nodeType="afterEffect">
                                  <p:stCondLst>
                                    <p:cond delay="0"/>
                                  </p:stCondLst>
                                  <p:childTnLst>
                                    <p:set>
                                      <p:cBhvr>
                                        <p:cTn id="68" dur="1" fill="hold">
                                          <p:stCondLst>
                                            <p:cond delay="0"/>
                                          </p:stCondLst>
                                        </p:cTn>
                                        <p:tgtEl>
                                          <p:spTgt spid="7"/>
                                        </p:tgtEl>
                                        <p:attrNameLst>
                                          <p:attrName>style.visibility</p:attrName>
                                        </p:attrNameLst>
                                      </p:cBhvr>
                                      <p:to>
                                        <p:strVal val="visible"/>
                                      </p:to>
                                    </p:set>
                                    <p:animEffect transition="in" filter="randombar(horizontal)">
                                      <p:cBhvr>
                                        <p:cTn id="69" dur="750"/>
                                        <p:tgtEl>
                                          <p:spTgt spid="7"/>
                                        </p:tgtEl>
                                      </p:cBhvr>
                                    </p:animEffect>
                                  </p:childTnLst>
                                </p:cTn>
                              </p:par>
                            </p:childTnLst>
                          </p:cTn>
                        </p:par>
                        <p:par>
                          <p:cTn id="70" fill="hold">
                            <p:stCondLst>
                              <p:cond delay="5400"/>
                            </p:stCondLst>
                            <p:childTnLst>
                              <p:par>
                                <p:cTn id="71" presetID="2" presetClass="entr" presetSubtype="2" fill="hold" grpId="0" nodeType="afterEffect">
                                  <p:stCondLst>
                                    <p:cond delay="0"/>
                                  </p:stCondLst>
                                  <p:childTnLst>
                                    <p:set>
                                      <p:cBhvr>
                                        <p:cTn id="72" dur="1" fill="hold">
                                          <p:stCondLst>
                                            <p:cond delay="0"/>
                                          </p:stCondLst>
                                        </p:cTn>
                                        <p:tgtEl>
                                          <p:spTgt spid="21"/>
                                        </p:tgtEl>
                                        <p:attrNameLst>
                                          <p:attrName>style.visibility</p:attrName>
                                        </p:attrNameLst>
                                      </p:cBhvr>
                                      <p:to>
                                        <p:strVal val="visible"/>
                                      </p:to>
                                    </p:set>
                                    <p:anim calcmode="lin" valueType="num">
                                      <p:cBhvr additive="base">
                                        <p:cTn id="73" dur="750" fill="hold"/>
                                        <p:tgtEl>
                                          <p:spTgt spid="21"/>
                                        </p:tgtEl>
                                        <p:attrNameLst>
                                          <p:attrName>ppt_x</p:attrName>
                                        </p:attrNameLst>
                                      </p:cBhvr>
                                      <p:tavLst>
                                        <p:tav tm="0">
                                          <p:val>
                                            <p:strVal val="1+#ppt_w/2"/>
                                          </p:val>
                                        </p:tav>
                                        <p:tav tm="100000">
                                          <p:val>
                                            <p:strVal val="#ppt_x"/>
                                          </p:val>
                                        </p:tav>
                                      </p:tavLst>
                                    </p:anim>
                                    <p:anim calcmode="lin" valueType="num">
                                      <p:cBhvr additive="base">
                                        <p:cTn id="74" dur="750" fill="hold"/>
                                        <p:tgtEl>
                                          <p:spTgt spid="21"/>
                                        </p:tgtEl>
                                        <p:attrNameLst>
                                          <p:attrName>ppt_y</p:attrName>
                                        </p:attrNameLst>
                                      </p:cBhvr>
                                      <p:tavLst>
                                        <p:tav tm="0">
                                          <p:val>
                                            <p:strVal val="#ppt_y"/>
                                          </p:val>
                                        </p:tav>
                                        <p:tav tm="100000">
                                          <p:val>
                                            <p:strVal val="#ppt_y"/>
                                          </p:val>
                                        </p:tav>
                                      </p:tavLst>
                                    </p:anim>
                                  </p:childTnLst>
                                </p:cTn>
                              </p:par>
                            </p:childTnLst>
                          </p:cTn>
                        </p:par>
                        <p:par>
                          <p:cTn id="75" fill="hold">
                            <p:stCondLst>
                              <p:cond delay="6150"/>
                            </p:stCondLst>
                            <p:childTnLst>
                              <p:par>
                                <p:cTn id="76" presetID="14" presetClass="entr" presetSubtype="10" repeatDur="0" restart="never" fill="hold" grpId="0" nodeType="afterEffect">
                                  <p:stCondLst>
                                    <p:cond delay="0"/>
                                  </p:stCondLst>
                                  <p:childTnLst>
                                    <p:set>
                                      <p:cBhvr>
                                        <p:cTn id="77" dur="1" fill="hold">
                                          <p:stCondLst>
                                            <p:cond delay="0"/>
                                          </p:stCondLst>
                                        </p:cTn>
                                        <p:tgtEl>
                                          <p:spTgt spid="8"/>
                                        </p:tgtEl>
                                        <p:attrNameLst>
                                          <p:attrName>style.visibility</p:attrName>
                                        </p:attrNameLst>
                                      </p:cBhvr>
                                      <p:to>
                                        <p:strVal val="visible"/>
                                      </p:to>
                                    </p:set>
                                    <p:animEffect transition="in" filter="randombar(horizontal)">
                                      <p:cBhvr>
                                        <p:cTn id="78" dur="750"/>
                                        <p:tgtEl>
                                          <p:spTgt spid="8"/>
                                        </p:tgtEl>
                                      </p:cBhvr>
                                    </p:animEffect>
                                  </p:childTnLst>
                                </p:cTn>
                              </p:par>
                            </p:childTnLst>
                          </p:cTn>
                        </p:par>
                        <p:par>
                          <p:cTn id="79" fill="hold">
                            <p:stCondLst>
                              <p:cond delay="6900"/>
                            </p:stCondLst>
                            <p:childTnLst>
                              <p:par>
                                <p:cTn id="80" presetID="2" presetClass="entr" presetSubtype="2" repeatDur="0" restart="never" fill="hold" grpId="0" nodeType="afterEffect">
                                  <p:stCondLst>
                                    <p:cond delay="0"/>
                                  </p:stCondLst>
                                  <p:childTnLst>
                                    <p:set>
                                      <p:cBhvr>
                                        <p:cTn id="81" dur="1" fill="hold">
                                          <p:stCondLst>
                                            <p:cond delay="0"/>
                                          </p:stCondLst>
                                        </p:cTn>
                                        <p:tgtEl>
                                          <p:spTgt spid="22"/>
                                        </p:tgtEl>
                                        <p:attrNameLst>
                                          <p:attrName>style.visibility</p:attrName>
                                        </p:attrNameLst>
                                      </p:cBhvr>
                                      <p:to>
                                        <p:strVal val="visible"/>
                                      </p:to>
                                    </p:set>
                                    <p:anim calcmode="lin" valueType="num">
                                      <p:cBhvr additive="base">
                                        <p:cTn id="82" dur="750" fill="hold"/>
                                        <p:tgtEl>
                                          <p:spTgt spid="22"/>
                                        </p:tgtEl>
                                        <p:attrNameLst>
                                          <p:attrName>ppt_x</p:attrName>
                                        </p:attrNameLst>
                                      </p:cBhvr>
                                      <p:tavLst>
                                        <p:tav tm="0">
                                          <p:val>
                                            <p:strVal val="1+#ppt_w/2"/>
                                          </p:val>
                                        </p:tav>
                                        <p:tav tm="100000">
                                          <p:val>
                                            <p:strVal val="#ppt_x"/>
                                          </p:val>
                                        </p:tav>
                                      </p:tavLst>
                                    </p:anim>
                                    <p:anim calcmode="lin" valueType="num">
                                      <p:cBhvr additive="base">
                                        <p:cTn id="83" dur="750" fill="hold"/>
                                        <p:tgtEl>
                                          <p:spTgt spid="22"/>
                                        </p:tgtEl>
                                        <p:attrNameLst>
                                          <p:attrName>ppt_y</p:attrName>
                                        </p:attrNameLst>
                                      </p:cBhvr>
                                      <p:tavLst>
                                        <p:tav tm="0">
                                          <p:val>
                                            <p:strVal val="#ppt_y"/>
                                          </p:val>
                                        </p:tav>
                                        <p:tav tm="100000">
                                          <p:val>
                                            <p:strVal val="#ppt_y"/>
                                          </p:val>
                                        </p:tav>
                                      </p:tavLst>
                                    </p:anim>
                                  </p:childTnLst>
                                </p:cTn>
                              </p:par>
                            </p:childTnLst>
                          </p:cTn>
                        </p:par>
                        <p:par>
                          <p:cTn id="84" fill="hold">
                            <p:stCondLst>
                              <p:cond delay="7650"/>
                            </p:stCondLst>
                            <p:childTnLst>
                              <p:par>
                                <p:cTn id="85" presetID="14" presetClass="entr" presetSubtype="10" repeatDur="0" restart="never" fill="hold" grpId="0" nodeType="afterEffect">
                                  <p:stCondLst>
                                    <p:cond delay="0"/>
                                  </p:stCondLst>
                                  <p:childTnLst>
                                    <p:set>
                                      <p:cBhvr>
                                        <p:cTn id="86" dur="1" fill="hold">
                                          <p:stCondLst>
                                            <p:cond delay="0"/>
                                          </p:stCondLst>
                                        </p:cTn>
                                        <p:tgtEl>
                                          <p:spTgt spid="9"/>
                                        </p:tgtEl>
                                        <p:attrNameLst>
                                          <p:attrName>style.visibility</p:attrName>
                                        </p:attrNameLst>
                                      </p:cBhvr>
                                      <p:to>
                                        <p:strVal val="visible"/>
                                      </p:to>
                                    </p:set>
                                    <p:animEffect transition="in" filter="randombar(horizontal)">
                                      <p:cBhvr>
                                        <p:cTn id="87" dur="750"/>
                                        <p:tgtEl>
                                          <p:spTgt spid="9"/>
                                        </p:tgtEl>
                                      </p:cBhvr>
                                    </p:animEffect>
                                  </p:childTnLst>
                                </p:cTn>
                              </p:par>
                            </p:childTnLst>
                          </p:cTn>
                        </p:par>
                        <p:par>
                          <p:cTn id="88" fill="hold">
                            <p:stCondLst>
                              <p:cond delay="8400"/>
                            </p:stCondLst>
                            <p:childTnLst>
                              <p:par>
                                <p:cTn id="89" presetID="2" presetClass="entr" presetSubtype="2" repeatDur="0" restart="never" fill="hold" grpId="0" nodeType="afterEffect">
                                  <p:stCondLst>
                                    <p:cond delay="0"/>
                                  </p:stCondLst>
                                  <p:childTnLst>
                                    <p:set>
                                      <p:cBhvr>
                                        <p:cTn id="90" dur="1" fill="hold">
                                          <p:stCondLst>
                                            <p:cond delay="0"/>
                                          </p:stCondLst>
                                        </p:cTn>
                                        <p:tgtEl>
                                          <p:spTgt spid="23"/>
                                        </p:tgtEl>
                                        <p:attrNameLst>
                                          <p:attrName>style.visibility</p:attrName>
                                        </p:attrNameLst>
                                      </p:cBhvr>
                                      <p:to>
                                        <p:strVal val="visible"/>
                                      </p:to>
                                    </p:set>
                                    <p:anim calcmode="lin" valueType="num">
                                      <p:cBhvr additive="base">
                                        <p:cTn id="91" dur="750" fill="hold"/>
                                        <p:tgtEl>
                                          <p:spTgt spid="23"/>
                                        </p:tgtEl>
                                        <p:attrNameLst>
                                          <p:attrName>ppt_x</p:attrName>
                                        </p:attrNameLst>
                                      </p:cBhvr>
                                      <p:tavLst>
                                        <p:tav tm="0">
                                          <p:val>
                                            <p:strVal val="1+#ppt_w/2"/>
                                          </p:val>
                                        </p:tav>
                                        <p:tav tm="100000">
                                          <p:val>
                                            <p:strVal val="#ppt_x"/>
                                          </p:val>
                                        </p:tav>
                                      </p:tavLst>
                                    </p:anim>
                                    <p:anim calcmode="lin" valueType="num">
                                      <p:cBhvr additive="base">
                                        <p:cTn id="92" dur="750" fill="hold"/>
                                        <p:tgtEl>
                                          <p:spTgt spid="23"/>
                                        </p:tgtEl>
                                        <p:attrNameLst>
                                          <p:attrName>ppt_y</p:attrName>
                                        </p:attrNameLst>
                                      </p:cBhvr>
                                      <p:tavLst>
                                        <p:tav tm="0">
                                          <p:val>
                                            <p:strVal val="#ppt_y"/>
                                          </p:val>
                                        </p:tav>
                                        <p:tav tm="100000">
                                          <p:val>
                                            <p:strVal val="#ppt_y"/>
                                          </p:val>
                                        </p:tav>
                                      </p:tavLst>
                                    </p:anim>
                                  </p:childTnLst>
                                </p:cTn>
                              </p:par>
                            </p:childTnLst>
                          </p:cTn>
                        </p:par>
                        <p:par>
                          <p:cTn id="93" fill="hold">
                            <p:stCondLst>
                              <p:cond delay="9150"/>
                            </p:stCondLst>
                            <p:childTnLst>
                              <p:par>
                                <p:cTn id="94" presetID="14" presetClass="entr" presetSubtype="10" repeatDur="0" restart="never" fill="hold" grpId="0" nodeType="afterEffect">
                                  <p:stCondLst>
                                    <p:cond delay="0"/>
                                  </p:stCondLst>
                                  <p:childTnLst>
                                    <p:set>
                                      <p:cBhvr>
                                        <p:cTn id="95" dur="1" fill="hold">
                                          <p:stCondLst>
                                            <p:cond delay="0"/>
                                          </p:stCondLst>
                                        </p:cTn>
                                        <p:tgtEl>
                                          <p:spTgt spid="10"/>
                                        </p:tgtEl>
                                        <p:attrNameLst>
                                          <p:attrName>style.visibility</p:attrName>
                                        </p:attrNameLst>
                                      </p:cBhvr>
                                      <p:to>
                                        <p:strVal val="visible"/>
                                      </p:to>
                                    </p:set>
                                    <p:animEffect transition="in" filter="randombar(horizontal)">
                                      <p:cBhvr>
                                        <p:cTn id="96" dur="750"/>
                                        <p:tgtEl>
                                          <p:spTgt spid="10"/>
                                        </p:tgtEl>
                                      </p:cBhvr>
                                    </p:animEffect>
                                  </p:childTnLst>
                                </p:cTn>
                              </p:par>
                            </p:childTnLst>
                          </p:cTn>
                        </p:par>
                        <p:par>
                          <p:cTn id="97" fill="hold">
                            <p:stCondLst>
                              <p:cond delay="9900"/>
                            </p:stCondLst>
                            <p:childTnLst>
                              <p:par>
                                <p:cTn id="98" presetID="2" presetClass="entr" presetSubtype="2" repeatDur="0" restart="never" fill="hold" grpId="0" nodeType="afterEffect">
                                  <p:stCondLst>
                                    <p:cond delay="0"/>
                                  </p:stCondLst>
                                  <p:childTnLst>
                                    <p:set>
                                      <p:cBhvr>
                                        <p:cTn id="99" dur="1" fill="hold">
                                          <p:stCondLst>
                                            <p:cond delay="0"/>
                                          </p:stCondLst>
                                        </p:cTn>
                                        <p:tgtEl>
                                          <p:spTgt spid="24"/>
                                        </p:tgtEl>
                                        <p:attrNameLst>
                                          <p:attrName>style.visibility</p:attrName>
                                        </p:attrNameLst>
                                      </p:cBhvr>
                                      <p:to>
                                        <p:strVal val="visible"/>
                                      </p:to>
                                    </p:set>
                                    <p:anim calcmode="lin" valueType="num">
                                      <p:cBhvr additive="base">
                                        <p:cTn id="100" dur="750" fill="hold"/>
                                        <p:tgtEl>
                                          <p:spTgt spid="24"/>
                                        </p:tgtEl>
                                        <p:attrNameLst>
                                          <p:attrName>ppt_x</p:attrName>
                                        </p:attrNameLst>
                                      </p:cBhvr>
                                      <p:tavLst>
                                        <p:tav tm="0">
                                          <p:val>
                                            <p:strVal val="1+#ppt_w/2"/>
                                          </p:val>
                                        </p:tav>
                                        <p:tav tm="100000">
                                          <p:val>
                                            <p:strVal val="#ppt_x"/>
                                          </p:val>
                                        </p:tav>
                                      </p:tavLst>
                                    </p:anim>
                                    <p:anim calcmode="lin" valueType="num">
                                      <p:cBhvr additive="base">
                                        <p:cTn id="101" dur="750" fill="hold"/>
                                        <p:tgtEl>
                                          <p:spTgt spid="24"/>
                                        </p:tgtEl>
                                        <p:attrNameLst>
                                          <p:attrName>ppt_y</p:attrName>
                                        </p:attrNameLst>
                                      </p:cBhvr>
                                      <p:tavLst>
                                        <p:tav tm="0">
                                          <p:val>
                                            <p:strVal val="#ppt_y"/>
                                          </p:val>
                                        </p:tav>
                                        <p:tav tm="100000">
                                          <p:val>
                                            <p:strVal val="#ppt_y"/>
                                          </p:val>
                                        </p:tav>
                                      </p:tavLst>
                                    </p:anim>
                                  </p:childTnLst>
                                </p:cTn>
                              </p:par>
                            </p:childTnLst>
                          </p:cTn>
                        </p:par>
                        <p:par>
                          <p:cTn id="102" fill="hold">
                            <p:stCondLst>
                              <p:cond delay="10650"/>
                            </p:stCondLst>
                            <p:childTnLst>
                              <p:par>
                                <p:cTn id="103" presetID="47" presetClass="entr" presetSubtype="0" fill="hold" grpId="0" nodeType="afterEffect">
                                  <p:stCondLst>
                                    <p:cond delay="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1000"/>
                                        <p:tgtEl>
                                          <p:spTgt spid="26"/>
                                        </p:tgtEl>
                                      </p:cBhvr>
                                    </p:animEffect>
                                    <p:anim calcmode="lin" valueType="num">
                                      <p:cBhvr>
                                        <p:cTn id="106" dur="1000" fill="hold"/>
                                        <p:tgtEl>
                                          <p:spTgt spid="26"/>
                                        </p:tgtEl>
                                        <p:attrNameLst>
                                          <p:attrName>ppt_x</p:attrName>
                                        </p:attrNameLst>
                                      </p:cBhvr>
                                      <p:tavLst>
                                        <p:tav tm="0">
                                          <p:val>
                                            <p:strVal val="#ppt_x"/>
                                          </p:val>
                                        </p:tav>
                                        <p:tav tm="100000">
                                          <p:val>
                                            <p:strVal val="#ppt_x"/>
                                          </p:val>
                                        </p:tav>
                                      </p:tavLst>
                                    </p:anim>
                                    <p:anim calcmode="lin" valueType="num">
                                      <p:cBhvr>
                                        <p:cTn id="107" dur="1000" fill="hold"/>
                                        <p:tgtEl>
                                          <p:spTgt spid="26"/>
                                        </p:tgtEl>
                                        <p:attrNameLst>
                                          <p:attrName>ppt_y</p:attrName>
                                        </p:attrNameLst>
                                      </p:cBhvr>
                                      <p:tavLst>
                                        <p:tav tm="0">
                                          <p:val>
                                            <p:strVal val="#ppt_y-.1"/>
                                          </p:val>
                                        </p:tav>
                                        <p:tav tm="100000">
                                          <p:val>
                                            <p:strVal val="#ppt_y"/>
                                          </p:val>
                                        </p:tav>
                                      </p:tavLst>
                                    </p:anim>
                                  </p:childTnLst>
                                </p:cTn>
                              </p:par>
                            </p:childTnLst>
                          </p:cTn>
                        </p:par>
                        <p:par>
                          <p:cTn id="108" fill="hold">
                            <p:stCondLst>
                              <p:cond delay="11650"/>
                            </p:stCondLst>
                            <p:childTnLst>
                              <p:par>
                                <p:cTn id="109" presetID="42" presetClass="entr" presetSubtype="0" fill="hold" grpId="0" nodeType="afterEffect">
                                  <p:stCondLst>
                                    <p:cond delay="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1000"/>
                                        <p:tgtEl>
                                          <p:spTgt spid="27"/>
                                        </p:tgtEl>
                                      </p:cBhvr>
                                    </p:animEffect>
                                    <p:anim calcmode="lin" valueType="num">
                                      <p:cBhvr>
                                        <p:cTn id="112" dur="1000" fill="hold"/>
                                        <p:tgtEl>
                                          <p:spTgt spid="27"/>
                                        </p:tgtEl>
                                        <p:attrNameLst>
                                          <p:attrName>ppt_x</p:attrName>
                                        </p:attrNameLst>
                                      </p:cBhvr>
                                      <p:tavLst>
                                        <p:tav tm="0">
                                          <p:val>
                                            <p:strVal val="#ppt_x"/>
                                          </p:val>
                                        </p:tav>
                                        <p:tav tm="100000">
                                          <p:val>
                                            <p:strVal val="#ppt_x"/>
                                          </p:val>
                                        </p:tav>
                                      </p:tavLst>
                                    </p:anim>
                                    <p:anim calcmode="lin" valueType="num">
                                      <p:cBhvr>
                                        <p:cTn id="113"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p:bldP spid="13" grpId="0" animBg="1"/>
      <p:bldP spid="14" grpId="0"/>
      <p:bldP spid="15" grpId="0" animBg="1"/>
      <p:bldP spid="16" grpId="0"/>
      <p:bldP spid="17" grpId="0" animBg="1"/>
      <p:bldP spid="18" grpId="0"/>
      <p:bldP spid="19" grpId="0" animBg="1"/>
      <p:bldP spid="20" grpId="0"/>
      <p:bldP spid="21" grpId="0"/>
      <p:bldP spid="22" grpId="0"/>
      <p:bldP spid="23" grpId="0"/>
      <p:bldP spid="24" grpId="0"/>
      <p:bldP spid="25" grpId="0"/>
      <p:bldP spid="26" grpId="0" animBg="1"/>
      <p:bldP spid="27" grpId="0"/>
      <p:bldP spid="28" grpId="0"/>
      <p:bldP spid="3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hidden="1"/>
          <p:cNvPicPr>
            <a:picLocks noChangeAspect="1"/>
          </p:cNvPicPr>
          <p:nvPr>
            <p:custDataLst>
              <p:tags r:id="rId1"/>
            </p:custDataLst>
          </p:nvPr>
        </p:nvPicPr>
        <p:blipFill rotWithShape="1">
          <a:blip r:embed="rId4">
            <a:extLst>
              <a:ext uri="{28A0092B-C50C-407E-A947-70E740481C1C}">
                <a14:useLocalDpi xmlns:a14="http://schemas.microsoft.com/office/drawing/2010/main" val="0"/>
              </a:ext>
            </a:extLst>
          </a:blip>
          <a:srcRect b="11950"/>
          <a:stretch/>
        </p:blipFill>
        <p:spPr>
          <a:xfrm>
            <a:off x="7948417" y="1042666"/>
            <a:ext cx="4577411" cy="6038491"/>
          </a:xfrm>
          <a:prstGeom prst="rect">
            <a:avLst/>
          </a:prstGeom>
        </p:spPr>
      </p:pic>
      <p:grpSp>
        <p:nvGrpSpPr>
          <p:cNvPr id="7" name="组合 6"/>
          <p:cNvGrpSpPr/>
          <p:nvPr/>
        </p:nvGrpSpPr>
        <p:grpSpPr>
          <a:xfrm>
            <a:off x="38100" y="0"/>
            <a:ext cx="1520374" cy="1337348"/>
            <a:chOff x="2193979" y="136522"/>
            <a:chExt cx="7305863" cy="6426193"/>
          </a:xfrm>
          <a:noFill/>
        </p:grpSpPr>
        <p:sp>
          <p:nvSpPr>
            <p:cNvPr id="8" name="Freeform 888"/>
            <p:cNvSpPr>
              <a:spLocks noEditPoints="1"/>
            </p:cNvSpPr>
            <p:nvPr/>
          </p:nvSpPr>
          <p:spPr bwMode="auto">
            <a:xfrm>
              <a:off x="2193979" y="136522"/>
              <a:ext cx="6715296" cy="5157783"/>
            </a:xfrm>
            <a:custGeom>
              <a:avLst/>
              <a:gdLst>
                <a:gd name="T0" fmla="*/ 721 w 1788"/>
                <a:gd name="T1" fmla="*/ 69 h 1373"/>
                <a:gd name="T2" fmla="*/ 717 w 1788"/>
                <a:gd name="T3" fmla="*/ 216 h 1373"/>
                <a:gd name="T4" fmla="*/ 608 w 1788"/>
                <a:gd name="T5" fmla="*/ 305 h 1373"/>
                <a:gd name="T6" fmla="*/ 577 w 1788"/>
                <a:gd name="T7" fmla="*/ 429 h 1373"/>
                <a:gd name="T8" fmla="*/ 639 w 1788"/>
                <a:gd name="T9" fmla="*/ 534 h 1373"/>
                <a:gd name="T10" fmla="*/ 668 w 1788"/>
                <a:gd name="T11" fmla="*/ 636 h 1373"/>
                <a:gd name="T12" fmla="*/ 657 w 1788"/>
                <a:gd name="T13" fmla="*/ 749 h 1373"/>
                <a:gd name="T14" fmla="*/ 733 w 1788"/>
                <a:gd name="T15" fmla="*/ 814 h 1373"/>
                <a:gd name="T16" fmla="*/ 830 w 1788"/>
                <a:gd name="T17" fmla="*/ 737 h 1373"/>
                <a:gd name="T18" fmla="*/ 828 w 1788"/>
                <a:gd name="T19" fmla="*/ 593 h 1373"/>
                <a:gd name="T20" fmla="*/ 799 w 1788"/>
                <a:gd name="T21" fmla="*/ 424 h 1373"/>
                <a:gd name="T22" fmla="*/ 945 w 1788"/>
                <a:gd name="T23" fmla="*/ 410 h 1373"/>
                <a:gd name="T24" fmla="*/ 1073 w 1788"/>
                <a:gd name="T25" fmla="*/ 504 h 1373"/>
                <a:gd name="T26" fmla="*/ 1180 w 1788"/>
                <a:gd name="T27" fmla="*/ 573 h 1373"/>
                <a:gd name="T28" fmla="*/ 1306 w 1788"/>
                <a:gd name="T29" fmla="*/ 718 h 1373"/>
                <a:gd name="T30" fmla="*/ 1383 w 1788"/>
                <a:gd name="T31" fmla="*/ 721 h 1373"/>
                <a:gd name="T32" fmla="*/ 1463 w 1788"/>
                <a:gd name="T33" fmla="*/ 684 h 1373"/>
                <a:gd name="T34" fmla="*/ 1540 w 1788"/>
                <a:gd name="T35" fmla="*/ 737 h 1373"/>
                <a:gd name="T36" fmla="*/ 1604 w 1788"/>
                <a:gd name="T37" fmla="*/ 734 h 1373"/>
                <a:gd name="T38" fmla="*/ 1725 w 1788"/>
                <a:gd name="T39" fmla="*/ 621 h 1373"/>
                <a:gd name="T40" fmla="*/ 1766 w 1788"/>
                <a:gd name="T41" fmla="*/ 738 h 1373"/>
                <a:gd name="T42" fmla="*/ 1683 w 1788"/>
                <a:gd name="T43" fmla="*/ 868 h 1373"/>
                <a:gd name="T44" fmla="*/ 1586 w 1788"/>
                <a:gd name="T45" fmla="*/ 933 h 1373"/>
                <a:gd name="T46" fmla="*/ 1510 w 1788"/>
                <a:gd name="T47" fmla="*/ 944 h 1373"/>
                <a:gd name="T48" fmla="*/ 1407 w 1788"/>
                <a:gd name="T49" fmla="*/ 1017 h 1373"/>
                <a:gd name="T50" fmla="*/ 1334 w 1788"/>
                <a:gd name="T51" fmla="*/ 1124 h 1373"/>
                <a:gd name="T52" fmla="*/ 1301 w 1788"/>
                <a:gd name="T53" fmla="*/ 1335 h 1373"/>
                <a:gd name="T54" fmla="*/ 1213 w 1788"/>
                <a:gd name="T55" fmla="*/ 1240 h 1373"/>
                <a:gd name="T56" fmla="*/ 1190 w 1788"/>
                <a:gd name="T57" fmla="*/ 1118 h 1373"/>
                <a:gd name="T58" fmla="*/ 1138 w 1788"/>
                <a:gd name="T59" fmla="*/ 1058 h 1373"/>
                <a:gd name="T60" fmla="*/ 1056 w 1788"/>
                <a:gd name="T61" fmla="*/ 1120 h 1373"/>
                <a:gd name="T62" fmla="*/ 987 w 1788"/>
                <a:gd name="T63" fmla="*/ 1140 h 1373"/>
                <a:gd name="T64" fmla="*/ 988 w 1788"/>
                <a:gd name="T65" fmla="*/ 1026 h 1373"/>
                <a:gd name="T66" fmla="*/ 893 w 1788"/>
                <a:gd name="T67" fmla="*/ 926 h 1373"/>
                <a:gd name="T68" fmla="*/ 795 w 1788"/>
                <a:gd name="T69" fmla="*/ 965 h 1373"/>
                <a:gd name="T70" fmla="*/ 731 w 1788"/>
                <a:gd name="T71" fmla="*/ 1021 h 1373"/>
                <a:gd name="T72" fmla="*/ 646 w 1788"/>
                <a:gd name="T73" fmla="*/ 1005 h 1373"/>
                <a:gd name="T74" fmla="*/ 585 w 1788"/>
                <a:gd name="T75" fmla="*/ 978 h 1373"/>
                <a:gd name="T76" fmla="*/ 492 w 1788"/>
                <a:gd name="T77" fmla="*/ 938 h 1373"/>
                <a:gd name="T78" fmla="*/ 376 w 1788"/>
                <a:gd name="T79" fmla="*/ 886 h 1373"/>
                <a:gd name="T80" fmla="*/ 269 w 1788"/>
                <a:gd name="T81" fmla="*/ 855 h 1373"/>
                <a:gd name="T82" fmla="*/ 193 w 1788"/>
                <a:gd name="T83" fmla="*/ 899 h 1373"/>
                <a:gd name="T84" fmla="*/ 166 w 1788"/>
                <a:gd name="T85" fmla="*/ 997 h 1373"/>
                <a:gd name="T86" fmla="*/ 101 w 1788"/>
                <a:gd name="T87" fmla="*/ 1105 h 1373"/>
                <a:gd name="T88" fmla="*/ 3 w 1788"/>
                <a:gd name="T89" fmla="*/ 1030 h 1373"/>
                <a:gd name="T90" fmla="*/ 84 w 1788"/>
                <a:gd name="T91" fmla="*/ 839 h 1373"/>
                <a:gd name="T92" fmla="*/ 150 w 1788"/>
                <a:gd name="T93" fmla="*/ 705 h 1373"/>
                <a:gd name="T94" fmla="*/ 259 w 1788"/>
                <a:gd name="T95" fmla="*/ 612 h 1373"/>
                <a:gd name="T96" fmla="*/ 273 w 1788"/>
                <a:gd name="T97" fmla="*/ 509 h 1373"/>
                <a:gd name="T98" fmla="*/ 381 w 1788"/>
                <a:gd name="T99" fmla="*/ 374 h 1373"/>
                <a:gd name="T100" fmla="*/ 492 w 1788"/>
                <a:gd name="T101" fmla="*/ 276 h 1373"/>
                <a:gd name="T102" fmla="*/ 475 w 1788"/>
                <a:gd name="T103" fmla="*/ 115 h 1373"/>
                <a:gd name="T104" fmla="*/ 571 w 1788"/>
                <a:gd name="T105" fmla="*/ 0 h 1373"/>
                <a:gd name="T106" fmla="*/ 415 w 1788"/>
                <a:gd name="T107" fmla="*/ 577 h 1373"/>
                <a:gd name="T108" fmla="*/ 362 w 1788"/>
                <a:gd name="T109" fmla="*/ 571 h 1373"/>
                <a:gd name="T110" fmla="*/ 383 w 1788"/>
                <a:gd name="T111" fmla="*/ 680 h 1373"/>
                <a:gd name="T112" fmla="*/ 1019 w 1788"/>
                <a:gd name="T113" fmla="*/ 942 h 1373"/>
                <a:gd name="T114" fmla="*/ 1073 w 1788"/>
                <a:gd name="T115" fmla="*/ 931 h 1373"/>
                <a:gd name="T116" fmla="*/ 1018 w 1788"/>
                <a:gd name="T117" fmla="*/ 885 h 1373"/>
                <a:gd name="T118" fmla="*/ 579 w 1788"/>
                <a:gd name="T119" fmla="*/ 295 h 1373"/>
                <a:gd name="T120" fmla="*/ 1020 w 1788"/>
                <a:gd name="T121" fmla="*/ 919 h 1373"/>
                <a:gd name="T122" fmla="*/ 177 w 1788"/>
                <a:gd name="T123" fmla="*/ 1000 h 1373"/>
                <a:gd name="T124" fmla="*/ 1196 w 1788"/>
                <a:gd name="T125" fmla="*/ 1047 h 1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88" h="1373">
                  <a:moveTo>
                    <a:pt x="574" y="0"/>
                  </a:moveTo>
                  <a:cubicBezTo>
                    <a:pt x="578" y="2"/>
                    <a:pt x="582" y="4"/>
                    <a:pt x="586" y="6"/>
                  </a:cubicBezTo>
                  <a:cubicBezTo>
                    <a:pt x="587" y="7"/>
                    <a:pt x="588" y="8"/>
                    <a:pt x="588" y="8"/>
                  </a:cubicBezTo>
                  <a:cubicBezTo>
                    <a:pt x="589" y="15"/>
                    <a:pt x="595" y="17"/>
                    <a:pt x="600" y="18"/>
                  </a:cubicBezTo>
                  <a:cubicBezTo>
                    <a:pt x="605" y="18"/>
                    <a:pt x="610" y="17"/>
                    <a:pt x="615" y="16"/>
                  </a:cubicBezTo>
                  <a:cubicBezTo>
                    <a:pt x="620" y="16"/>
                    <a:pt x="625" y="15"/>
                    <a:pt x="630" y="15"/>
                  </a:cubicBezTo>
                  <a:cubicBezTo>
                    <a:pt x="631" y="14"/>
                    <a:pt x="633" y="16"/>
                    <a:pt x="635" y="18"/>
                  </a:cubicBezTo>
                  <a:cubicBezTo>
                    <a:pt x="637" y="20"/>
                    <a:pt x="639" y="23"/>
                    <a:pt x="641" y="26"/>
                  </a:cubicBezTo>
                  <a:cubicBezTo>
                    <a:pt x="642" y="27"/>
                    <a:pt x="644" y="29"/>
                    <a:pt x="646" y="29"/>
                  </a:cubicBezTo>
                  <a:cubicBezTo>
                    <a:pt x="655" y="29"/>
                    <a:pt x="660" y="37"/>
                    <a:pt x="668" y="38"/>
                  </a:cubicBezTo>
                  <a:cubicBezTo>
                    <a:pt x="670" y="39"/>
                    <a:pt x="672" y="41"/>
                    <a:pt x="674" y="43"/>
                  </a:cubicBezTo>
                  <a:cubicBezTo>
                    <a:pt x="677" y="46"/>
                    <a:pt x="680" y="48"/>
                    <a:pt x="685" y="45"/>
                  </a:cubicBezTo>
                  <a:cubicBezTo>
                    <a:pt x="688" y="43"/>
                    <a:pt x="691" y="41"/>
                    <a:pt x="693" y="37"/>
                  </a:cubicBezTo>
                  <a:cubicBezTo>
                    <a:pt x="695" y="34"/>
                    <a:pt x="698" y="35"/>
                    <a:pt x="701" y="34"/>
                  </a:cubicBezTo>
                  <a:cubicBezTo>
                    <a:pt x="702" y="34"/>
                    <a:pt x="704" y="36"/>
                    <a:pt x="704" y="37"/>
                  </a:cubicBezTo>
                  <a:cubicBezTo>
                    <a:pt x="705" y="44"/>
                    <a:pt x="705" y="52"/>
                    <a:pt x="705" y="58"/>
                  </a:cubicBezTo>
                  <a:cubicBezTo>
                    <a:pt x="705" y="60"/>
                    <a:pt x="707" y="62"/>
                    <a:pt x="708" y="62"/>
                  </a:cubicBezTo>
                  <a:cubicBezTo>
                    <a:pt x="711" y="63"/>
                    <a:pt x="715" y="63"/>
                    <a:pt x="716" y="67"/>
                  </a:cubicBezTo>
                  <a:cubicBezTo>
                    <a:pt x="717" y="68"/>
                    <a:pt x="720" y="68"/>
                    <a:pt x="721" y="69"/>
                  </a:cubicBezTo>
                  <a:cubicBezTo>
                    <a:pt x="723" y="71"/>
                    <a:pt x="724" y="73"/>
                    <a:pt x="727" y="74"/>
                  </a:cubicBezTo>
                  <a:cubicBezTo>
                    <a:pt x="729" y="76"/>
                    <a:pt x="732" y="77"/>
                    <a:pt x="735" y="78"/>
                  </a:cubicBezTo>
                  <a:cubicBezTo>
                    <a:pt x="735" y="79"/>
                    <a:pt x="737" y="79"/>
                    <a:pt x="737" y="79"/>
                  </a:cubicBezTo>
                  <a:cubicBezTo>
                    <a:pt x="742" y="76"/>
                    <a:pt x="743" y="78"/>
                    <a:pt x="743" y="83"/>
                  </a:cubicBezTo>
                  <a:cubicBezTo>
                    <a:pt x="744" y="87"/>
                    <a:pt x="746" y="89"/>
                    <a:pt x="750" y="90"/>
                  </a:cubicBezTo>
                  <a:cubicBezTo>
                    <a:pt x="754" y="92"/>
                    <a:pt x="758" y="94"/>
                    <a:pt x="761" y="97"/>
                  </a:cubicBezTo>
                  <a:cubicBezTo>
                    <a:pt x="763" y="98"/>
                    <a:pt x="763" y="101"/>
                    <a:pt x="764" y="104"/>
                  </a:cubicBezTo>
                  <a:cubicBezTo>
                    <a:pt x="765" y="107"/>
                    <a:pt x="766" y="111"/>
                    <a:pt x="767" y="115"/>
                  </a:cubicBezTo>
                  <a:cubicBezTo>
                    <a:pt x="770" y="121"/>
                    <a:pt x="771" y="127"/>
                    <a:pt x="768" y="133"/>
                  </a:cubicBezTo>
                  <a:cubicBezTo>
                    <a:pt x="766" y="136"/>
                    <a:pt x="766" y="140"/>
                    <a:pt x="765" y="144"/>
                  </a:cubicBezTo>
                  <a:cubicBezTo>
                    <a:pt x="765" y="146"/>
                    <a:pt x="764" y="149"/>
                    <a:pt x="763" y="151"/>
                  </a:cubicBezTo>
                  <a:cubicBezTo>
                    <a:pt x="762" y="154"/>
                    <a:pt x="760" y="156"/>
                    <a:pt x="759" y="160"/>
                  </a:cubicBezTo>
                  <a:cubicBezTo>
                    <a:pt x="758" y="161"/>
                    <a:pt x="756" y="161"/>
                    <a:pt x="754" y="163"/>
                  </a:cubicBezTo>
                  <a:cubicBezTo>
                    <a:pt x="752" y="166"/>
                    <a:pt x="750" y="169"/>
                    <a:pt x="747" y="167"/>
                  </a:cubicBezTo>
                  <a:cubicBezTo>
                    <a:pt x="744" y="173"/>
                    <a:pt x="740" y="179"/>
                    <a:pt x="737" y="186"/>
                  </a:cubicBezTo>
                  <a:cubicBezTo>
                    <a:pt x="736" y="188"/>
                    <a:pt x="737" y="190"/>
                    <a:pt x="737" y="193"/>
                  </a:cubicBezTo>
                  <a:cubicBezTo>
                    <a:pt x="737" y="193"/>
                    <a:pt x="737" y="193"/>
                    <a:pt x="736" y="193"/>
                  </a:cubicBezTo>
                  <a:cubicBezTo>
                    <a:pt x="729" y="194"/>
                    <a:pt x="724" y="198"/>
                    <a:pt x="723" y="205"/>
                  </a:cubicBezTo>
                  <a:cubicBezTo>
                    <a:pt x="722" y="209"/>
                    <a:pt x="718" y="212"/>
                    <a:pt x="717" y="216"/>
                  </a:cubicBezTo>
                  <a:cubicBezTo>
                    <a:pt x="715" y="222"/>
                    <a:pt x="717" y="228"/>
                    <a:pt x="722" y="233"/>
                  </a:cubicBezTo>
                  <a:cubicBezTo>
                    <a:pt x="730" y="241"/>
                    <a:pt x="732" y="252"/>
                    <a:pt x="730" y="262"/>
                  </a:cubicBezTo>
                  <a:cubicBezTo>
                    <a:pt x="729" y="270"/>
                    <a:pt x="724" y="277"/>
                    <a:pt x="721" y="284"/>
                  </a:cubicBezTo>
                  <a:cubicBezTo>
                    <a:pt x="719" y="288"/>
                    <a:pt x="716" y="292"/>
                    <a:pt x="714" y="296"/>
                  </a:cubicBezTo>
                  <a:cubicBezTo>
                    <a:pt x="710" y="294"/>
                    <a:pt x="707" y="295"/>
                    <a:pt x="705" y="299"/>
                  </a:cubicBezTo>
                  <a:cubicBezTo>
                    <a:pt x="705" y="300"/>
                    <a:pt x="703" y="301"/>
                    <a:pt x="701" y="301"/>
                  </a:cubicBezTo>
                  <a:cubicBezTo>
                    <a:pt x="697" y="303"/>
                    <a:pt x="692" y="303"/>
                    <a:pt x="688" y="304"/>
                  </a:cubicBezTo>
                  <a:cubicBezTo>
                    <a:pt x="684" y="305"/>
                    <a:pt x="680" y="306"/>
                    <a:pt x="675" y="301"/>
                  </a:cubicBezTo>
                  <a:cubicBezTo>
                    <a:pt x="673" y="305"/>
                    <a:pt x="672" y="308"/>
                    <a:pt x="670" y="312"/>
                  </a:cubicBezTo>
                  <a:cubicBezTo>
                    <a:pt x="668" y="315"/>
                    <a:pt x="668" y="315"/>
                    <a:pt x="664" y="313"/>
                  </a:cubicBezTo>
                  <a:cubicBezTo>
                    <a:pt x="669" y="305"/>
                    <a:pt x="669" y="305"/>
                    <a:pt x="664" y="304"/>
                  </a:cubicBezTo>
                  <a:cubicBezTo>
                    <a:pt x="661" y="299"/>
                    <a:pt x="660" y="294"/>
                    <a:pt x="656" y="292"/>
                  </a:cubicBezTo>
                  <a:cubicBezTo>
                    <a:pt x="651" y="289"/>
                    <a:pt x="645" y="288"/>
                    <a:pt x="640" y="284"/>
                  </a:cubicBezTo>
                  <a:cubicBezTo>
                    <a:pt x="636" y="281"/>
                    <a:pt x="633" y="284"/>
                    <a:pt x="634" y="288"/>
                  </a:cubicBezTo>
                  <a:cubicBezTo>
                    <a:pt x="635" y="290"/>
                    <a:pt x="636" y="292"/>
                    <a:pt x="635" y="293"/>
                  </a:cubicBezTo>
                  <a:cubicBezTo>
                    <a:pt x="634" y="296"/>
                    <a:pt x="634" y="299"/>
                    <a:pt x="632" y="301"/>
                  </a:cubicBezTo>
                  <a:cubicBezTo>
                    <a:pt x="629" y="303"/>
                    <a:pt x="627" y="300"/>
                    <a:pt x="626" y="298"/>
                  </a:cubicBezTo>
                  <a:cubicBezTo>
                    <a:pt x="621" y="293"/>
                    <a:pt x="611" y="294"/>
                    <a:pt x="608" y="300"/>
                  </a:cubicBezTo>
                  <a:cubicBezTo>
                    <a:pt x="607" y="301"/>
                    <a:pt x="608" y="303"/>
                    <a:pt x="608" y="305"/>
                  </a:cubicBezTo>
                  <a:cubicBezTo>
                    <a:pt x="609" y="306"/>
                    <a:pt x="610" y="307"/>
                    <a:pt x="612" y="309"/>
                  </a:cubicBezTo>
                  <a:cubicBezTo>
                    <a:pt x="610" y="309"/>
                    <a:pt x="609" y="309"/>
                    <a:pt x="608" y="309"/>
                  </a:cubicBezTo>
                  <a:cubicBezTo>
                    <a:pt x="600" y="308"/>
                    <a:pt x="595" y="311"/>
                    <a:pt x="592" y="318"/>
                  </a:cubicBezTo>
                  <a:cubicBezTo>
                    <a:pt x="592" y="319"/>
                    <a:pt x="592" y="320"/>
                    <a:pt x="591" y="320"/>
                  </a:cubicBezTo>
                  <a:cubicBezTo>
                    <a:pt x="585" y="325"/>
                    <a:pt x="579" y="330"/>
                    <a:pt x="573" y="335"/>
                  </a:cubicBezTo>
                  <a:cubicBezTo>
                    <a:pt x="572" y="336"/>
                    <a:pt x="572" y="337"/>
                    <a:pt x="571" y="339"/>
                  </a:cubicBezTo>
                  <a:cubicBezTo>
                    <a:pt x="571" y="339"/>
                    <a:pt x="571" y="340"/>
                    <a:pt x="571" y="341"/>
                  </a:cubicBezTo>
                  <a:cubicBezTo>
                    <a:pt x="565" y="343"/>
                    <a:pt x="568" y="351"/>
                    <a:pt x="563" y="353"/>
                  </a:cubicBezTo>
                  <a:cubicBezTo>
                    <a:pt x="564" y="355"/>
                    <a:pt x="564" y="356"/>
                    <a:pt x="565" y="357"/>
                  </a:cubicBezTo>
                  <a:cubicBezTo>
                    <a:pt x="564" y="360"/>
                    <a:pt x="564" y="362"/>
                    <a:pt x="564" y="364"/>
                  </a:cubicBezTo>
                  <a:cubicBezTo>
                    <a:pt x="563" y="364"/>
                    <a:pt x="562" y="364"/>
                    <a:pt x="561" y="363"/>
                  </a:cubicBezTo>
                  <a:cubicBezTo>
                    <a:pt x="558" y="368"/>
                    <a:pt x="555" y="372"/>
                    <a:pt x="551" y="375"/>
                  </a:cubicBezTo>
                  <a:cubicBezTo>
                    <a:pt x="548" y="378"/>
                    <a:pt x="543" y="380"/>
                    <a:pt x="540" y="383"/>
                  </a:cubicBezTo>
                  <a:cubicBezTo>
                    <a:pt x="540" y="388"/>
                    <a:pt x="541" y="394"/>
                    <a:pt x="541" y="400"/>
                  </a:cubicBezTo>
                  <a:cubicBezTo>
                    <a:pt x="542" y="403"/>
                    <a:pt x="543" y="406"/>
                    <a:pt x="544" y="409"/>
                  </a:cubicBezTo>
                  <a:cubicBezTo>
                    <a:pt x="546" y="413"/>
                    <a:pt x="549" y="415"/>
                    <a:pt x="554" y="415"/>
                  </a:cubicBezTo>
                  <a:cubicBezTo>
                    <a:pt x="557" y="415"/>
                    <a:pt x="560" y="414"/>
                    <a:pt x="562" y="415"/>
                  </a:cubicBezTo>
                  <a:cubicBezTo>
                    <a:pt x="564" y="415"/>
                    <a:pt x="566" y="416"/>
                    <a:pt x="566" y="417"/>
                  </a:cubicBezTo>
                  <a:cubicBezTo>
                    <a:pt x="567" y="424"/>
                    <a:pt x="572" y="427"/>
                    <a:pt x="577" y="429"/>
                  </a:cubicBezTo>
                  <a:cubicBezTo>
                    <a:pt x="577" y="434"/>
                    <a:pt x="578" y="439"/>
                    <a:pt x="578" y="444"/>
                  </a:cubicBezTo>
                  <a:cubicBezTo>
                    <a:pt x="578" y="447"/>
                    <a:pt x="578" y="450"/>
                    <a:pt x="577" y="453"/>
                  </a:cubicBezTo>
                  <a:cubicBezTo>
                    <a:pt x="575" y="462"/>
                    <a:pt x="577" y="463"/>
                    <a:pt x="586" y="462"/>
                  </a:cubicBezTo>
                  <a:cubicBezTo>
                    <a:pt x="585" y="466"/>
                    <a:pt x="587" y="471"/>
                    <a:pt x="581" y="473"/>
                  </a:cubicBezTo>
                  <a:cubicBezTo>
                    <a:pt x="581" y="473"/>
                    <a:pt x="580" y="475"/>
                    <a:pt x="580" y="476"/>
                  </a:cubicBezTo>
                  <a:cubicBezTo>
                    <a:pt x="581" y="479"/>
                    <a:pt x="582" y="481"/>
                    <a:pt x="583" y="484"/>
                  </a:cubicBezTo>
                  <a:cubicBezTo>
                    <a:pt x="583" y="485"/>
                    <a:pt x="583" y="487"/>
                    <a:pt x="582" y="488"/>
                  </a:cubicBezTo>
                  <a:cubicBezTo>
                    <a:pt x="579" y="493"/>
                    <a:pt x="582" y="498"/>
                    <a:pt x="587" y="499"/>
                  </a:cubicBezTo>
                  <a:cubicBezTo>
                    <a:pt x="591" y="500"/>
                    <a:pt x="596" y="500"/>
                    <a:pt x="598" y="505"/>
                  </a:cubicBezTo>
                  <a:cubicBezTo>
                    <a:pt x="598" y="505"/>
                    <a:pt x="600" y="505"/>
                    <a:pt x="601" y="505"/>
                  </a:cubicBezTo>
                  <a:cubicBezTo>
                    <a:pt x="602" y="504"/>
                    <a:pt x="604" y="503"/>
                    <a:pt x="605" y="501"/>
                  </a:cubicBezTo>
                  <a:cubicBezTo>
                    <a:pt x="608" y="503"/>
                    <a:pt x="611" y="505"/>
                    <a:pt x="614" y="507"/>
                  </a:cubicBezTo>
                  <a:cubicBezTo>
                    <a:pt x="613" y="507"/>
                    <a:pt x="613" y="507"/>
                    <a:pt x="613" y="507"/>
                  </a:cubicBezTo>
                  <a:cubicBezTo>
                    <a:pt x="614" y="511"/>
                    <a:pt x="615" y="514"/>
                    <a:pt x="616" y="518"/>
                  </a:cubicBezTo>
                  <a:cubicBezTo>
                    <a:pt x="616" y="518"/>
                    <a:pt x="617" y="518"/>
                    <a:pt x="617" y="518"/>
                  </a:cubicBezTo>
                  <a:cubicBezTo>
                    <a:pt x="619" y="525"/>
                    <a:pt x="624" y="529"/>
                    <a:pt x="631" y="532"/>
                  </a:cubicBezTo>
                  <a:cubicBezTo>
                    <a:pt x="633" y="533"/>
                    <a:pt x="635" y="535"/>
                    <a:pt x="637" y="537"/>
                  </a:cubicBezTo>
                  <a:cubicBezTo>
                    <a:pt x="637" y="536"/>
                    <a:pt x="637" y="535"/>
                    <a:pt x="638" y="534"/>
                  </a:cubicBezTo>
                  <a:cubicBezTo>
                    <a:pt x="638" y="534"/>
                    <a:pt x="638" y="534"/>
                    <a:pt x="639" y="534"/>
                  </a:cubicBezTo>
                  <a:cubicBezTo>
                    <a:pt x="639" y="535"/>
                    <a:pt x="639" y="536"/>
                    <a:pt x="639" y="536"/>
                  </a:cubicBezTo>
                  <a:cubicBezTo>
                    <a:pt x="637" y="541"/>
                    <a:pt x="635" y="545"/>
                    <a:pt x="634" y="549"/>
                  </a:cubicBezTo>
                  <a:cubicBezTo>
                    <a:pt x="634" y="550"/>
                    <a:pt x="634" y="551"/>
                    <a:pt x="634" y="552"/>
                  </a:cubicBezTo>
                  <a:cubicBezTo>
                    <a:pt x="634" y="554"/>
                    <a:pt x="635" y="555"/>
                    <a:pt x="635" y="557"/>
                  </a:cubicBezTo>
                  <a:cubicBezTo>
                    <a:pt x="635" y="559"/>
                    <a:pt x="636" y="560"/>
                    <a:pt x="636" y="563"/>
                  </a:cubicBezTo>
                  <a:cubicBezTo>
                    <a:pt x="639" y="561"/>
                    <a:pt x="640" y="560"/>
                    <a:pt x="640" y="559"/>
                  </a:cubicBezTo>
                  <a:cubicBezTo>
                    <a:pt x="644" y="561"/>
                    <a:pt x="647" y="563"/>
                    <a:pt x="650" y="564"/>
                  </a:cubicBezTo>
                  <a:cubicBezTo>
                    <a:pt x="653" y="565"/>
                    <a:pt x="655" y="572"/>
                    <a:pt x="653" y="575"/>
                  </a:cubicBezTo>
                  <a:cubicBezTo>
                    <a:pt x="652" y="577"/>
                    <a:pt x="652" y="579"/>
                    <a:pt x="652" y="581"/>
                  </a:cubicBezTo>
                  <a:cubicBezTo>
                    <a:pt x="653" y="583"/>
                    <a:pt x="653" y="585"/>
                    <a:pt x="654" y="587"/>
                  </a:cubicBezTo>
                  <a:cubicBezTo>
                    <a:pt x="648" y="586"/>
                    <a:pt x="643" y="585"/>
                    <a:pt x="642" y="579"/>
                  </a:cubicBezTo>
                  <a:cubicBezTo>
                    <a:pt x="639" y="580"/>
                    <a:pt x="638" y="581"/>
                    <a:pt x="639" y="584"/>
                  </a:cubicBezTo>
                  <a:cubicBezTo>
                    <a:pt x="641" y="589"/>
                    <a:pt x="644" y="594"/>
                    <a:pt x="645" y="599"/>
                  </a:cubicBezTo>
                  <a:cubicBezTo>
                    <a:pt x="645" y="607"/>
                    <a:pt x="648" y="608"/>
                    <a:pt x="654" y="605"/>
                  </a:cubicBezTo>
                  <a:cubicBezTo>
                    <a:pt x="655" y="604"/>
                    <a:pt x="656" y="605"/>
                    <a:pt x="657" y="605"/>
                  </a:cubicBezTo>
                  <a:cubicBezTo>
                    <a:pt x="656" y="606"/>
                    <a:pt x="656" y="608"/>
                    <a:pt x="655" y="608"/>
                  </a:cubicBezTo>
                  <a:cubicBezTo>
                    <a:pt x="654" y="609"/>
                    <a:pt x="652" y="610"/>
                    <a:pt x="652" y="611"/>
                  </a:cubicBezTo>
                  <a:cubicBezTo>
                    <a:pt x="649" y="615"/>
                    <a:pt x="649" y="618"/>
                    <a:pt x="654" y="619"/>
                  </a:cubicBezTo>
                  <a:cubicBezTo>
                    <a:pt x="664" y="620"/>
                    <a:pt x="667" y="627"/>
                    <a:pt x="668" y="636"/>
                  </a:cubicBezTo>
                  <a:cubicBezTo>
                    <a:pt x="669" y="643"/>
                    <a:pt x="671" y="649"/>
                    <a:pt x="678" y="653"/>
                  </a:cubicBezTo>
                  <a:cubicBezTo>
                    <a:pt x="683" y="656"/>
                    <a:pt x="686" y="661"/>
                    <a:pt x="690" y="665"/>
                  </a:cubicBezTo>
                  <a:cubicBezTo>
                    <a:pt x="691" y="667"/>
                    <a:pt x="691" y="669"/>
                    <a:pt x="692" y="671"/>
                  </a:cubicBezTo>
                  <a:cubicBezTo>
                    <a:pt x="693" y="674"/>
                    <a:pt x="694" y="677"/>
                    <a:pt x="695" y="681"/>
                  </a:cubicBezTo>
                  <a:cubicBezTo>
                    <a:pt x="695" y="682"/>
                    <a:pt x="695" y="682"/>
                    <a:pt x="694" y="684"/>
                  </a:cubicBezTo>
                  <a:cubicBezTo>
                    <a:pt x="690" y="681"/>
                    <a:pt x="687" y="679"/>
                    <a:pt x="684" y="675"/>
                  </a:cubicBezTo>
                  <a:cubicBezTo>
                    <a:pt x="681" y="672"/>
                    <a:pt x="679" y="670"/>
                    <a:pt x="675" y="674"/>
                  </a:cubicBezTo>
                  <a:cubicBezTo>
                    <a:pt x="674" y="675"/>
                    <a:pt x="672" y="674"/>
                    <a:pt x="669" y="675"/>
                  </a:cubicBezTo>
                  <a:cubicBezTo>
                    <a:pt x="669" y="675"/>
                    <a:pt x="669" y="677"/>
                    <a:pt x="669" y="678"/>
                  </a:cubicBezTo>
                  <a:cubicBezTo>
                    <a:pt x="671" y="685"/>
                    <a:pt x="666" y="690"/>
                    <a:pt x="666" y="696"/>
                  </a:cubicBezTo>
                  <a:cubicBezTo>
                    <a:pt x="665" y="697"/>
                    <a:pt x="666" y="699"/>
                    <a:pt x="666" y="701"/>
                  </a:cubicBezTo>
                  <a:cubicBezTo>
                    <a:pt x="667" y="701"/>
                    <a:pt x="667" y="701"/>
                    <a:pt x="668" y="701"/>
                  </a:cubicBezTo>
                  <a:cubicBezTo>
                    <a:pt x="669" y="700"/>
                    <a:pt x="670" y="698"/>
                    <a:pt x="671" y="696"/>
                  </a:cubicBezTo>
                  <a:cubicBezTo>
                    <a:pt x="675" y="698"/>
                    <a:pt x="675" y="700"/>
                    <a:pt x="671" y="704"/>
                  </a:cubicBezTo>
                  <a:cubicBezTo>
                    <a:pt x="665" y="708"/>
                    <a:pt x="663" y="718"/>
                    <a:pt x="666" y="725"/>
                  </a:cubicBezTo>
                  <a:cubicBezTo>
                    <a:pt x="669" y="732"/>
                    <a:pt x="668" y="740"/>
                    <a:pt x="669" y="748"/>
                  </a:cubicBezTo>
                  <a:cubicBezTo>
                    <a:pt x="669" y="748"/>
                    <a:pt x="669" y="748"/>
                    <a:pt x="668" y="748"/>
                  </a:cubicBezTo>
                  <a:cubicBezTo>
                    <a:pt x="667" y="747"/>
                    <a:pt x="666" y="746"/>
                    <a:pt x="664" y="744"/>
                  </a:cubicBezTo>
                  <a:cubicBezTo>
                    <a:pt x="662" y="746"/>
                    <a:pt x="659" y="748"/>
                    <a:pt x="657" y="749"/>
                  </a:cubicBezTo>
                  <a:cubicBezTo>
                    <a:pt x="661" y="754"/>
                    <a:pt x="663" y="758"/>
                    <a:pt x="666" y="761"/>
                  </a:cubicBezTo>
                  <a:cubicBezTo>
                    <a:pt x="668" y="762"/>
                    <a:pt x="671" y="762"/>
                    <a:pt x="673" y="763"/>
                  </a:cubicBezTo>
                  <a:cubicBezTo>
                    <a:pt x="675" y="764"/>
                    <a:pt x="678" y="765"/>
                    <a:pt x="679" y="766"/>
                  </a:cubicBezTo>
                  <a:cubicBezTo>
                    <a:pt x="682" y="768"/>
                    <a:pt x="683" y="770"/>
                    <a:pt x="687" y="768"/>
                  </a:cubicBezTo>
                  <a:cubicBezTo>
                    <a:pt x="689" y="767"/>
                    <a:pt x="691" y="768"/>
                    <a:pt x="694" y="769"/>
                  </a:cubicBezTo>
                  <a:cubicBezTo>
                    <a:pt x="694" y="767"/>
                    <a:pt x="693" y="766"/>
                    <a:pt x="693" y="764"/>
                  </a:cubicBezTo>
                  <a:cubicBezTo>
                    <a:pt x="695" y="764"/>
                    <a:pt x="697" y="764"/>
                    <a:pt x="699" y="765"/>
                  </a:cubicBezTo>
                  <a:cubicBezTo>
                    <a:pt x="700" y="763"/>
                    <a:pt x="701" y="762"/>
                    <a:pt x="702" y="760"/>
                  </a:cubicBezTo>
                  <a:cubicBezTo>
                    <a:pt x="704" y="762"/>
                    <a:pt x="705" y="763"/>
                    <a:pt x="706" y="764"/>
                  </a:cubicBezTo>
                  <a:cubicBezTo>
                    <a:pt x="703" y="769"/>
                    <a:pt x="703" y="769"/>
                    <a:pt x="702" y="777"/>
                  </a:cubicBezTo>
                  <a:cubicBezTo>
                    <a:pt x="702" y="776"/>
                    <a:pt x="701" y="775"/>
                    <a:pt x="701" y="775"/>
                  </a:cubicBezTo>
                  <a:cubicBezTo>
                    <a:pt x="697" y="777"/>
                    <a:pt x="693" y="780"/>
                    <a:pt x="690" y="782"/>
                  </a:cubicBezTo>
                  <a:cubicBezTo>
                    <a:pt x="691" y="784"/>
                    <a:pt x="692" y="785"/>
                    <a:pt x="695" y="785"/>
                  </a:cubicBezTo>
                  <a:cubicBezTo>
                    <a:pt x="700" y="785"/>
                    <a:pt x="705" y="786"/>
                    <a:pt x="710" y="787"/>
                  </a:cubicBezTo>
                  <a:cubicBezTo>
                    <a:pt x="710" y="789"/>
                    <a:pt x="710" y="792"/>
                    <a:pt x="709" y="793"/>
                  </a:cubicBezTo>
                  <a:cubicBezTo>
                    <a:pt x="705" y="795"/>
                    <a:pt x="706" y="798"/>
                    <a:pt x="707" y="802"/>
                  </a:cubicBezTo>
                  <a:cubicBezTo>
                    <a:pt x="710" y="807"/>
                    <a:pt x="711" y="813"/>
                    <a:pt x="718" y="815"/>
                  </a:cubicBezTo>
                  <a:cubicBezTo>
                    <a:pt x="720" y="815"/>
                    <a:pt x="722" y="815"/>
                    <a:pt x="724" y="815"/>
                  </a:cubicBezTo>
                  <a:cubicBezTo>
                    <a:pt x="727" y="815"/>
                    <a:pt x="729" y="814"/>
                    <a:pt x="733" y="814"/>
                  </a:cubicBezTo>
                  <a:cubicBezTo>
                    <a:pt x="734" y="811"/>
                    <a:pt x="736" y="808"/>
                    <a:pt x="737" y="804"/>
                  </a:cubicBezTo>
                  <a:cubicBezTo>
                    <a:pt x="741" y="804"/>
                    <a:pt x="747" y="799"/>
                    <a:pt x="746" y="795"/>
                  </a:cubicBezTo>
                  <a:cubicBezTo>
                    <a:pt x="744" y="790"/>
                    <a:pt x="747" y="788"/>
                    <a:pt x="749" y="786"/>
                  </a:cubicBezTo>
                  <a:cubicBezTo>
                    <a:pt x="751" y="783"/>
                    <a:pt x="753" y="780"/>
                    <a:pt x="755" y="777"/>
                  </a:cubicBezTo>
                  <a:cubicBezTo>
                    <a:pt x="757" y="779"/>
                    <a:pt x="759" y="780"/>
                    <a:pt x="762" y="775"/>
                  </a:cubicBezTo>
                  <a:cubicBezTo>
                    <a:pt x="761" y="774"/>
                    <a:pt x="761" y="773"/>
                    <a:pt x="760" y="773"/>
                  </a:cubicBezTo>
                  <a:cubicBezTo>
                    <a:pt x="761" y="772"/>
                    <a:pt x="761" y="772"/>
                    <a:pt x="761" y="772"/>
                  </a:cubicBezTo>
                  <a:cubicBezTo>
                    <a:pt x="765" y="768"/>
                    <a:pt x="768" y="764"/>
                    <a:pt x="772" y="761"/>
                  </a:cubicBezTo>
                  <a:cubicBezTo>
                    <a:pt x="774" y="759"/>
                    <a:pt x="776" y="757"/>
                    <a:pt x="778" y="755"/>
                  </a:cubicBezTo>
                  <a:cubicBezTo>
                    <a:pt x="780" y="754"/>
                    <a:pt x="783" y="754"/>
                    <a:pt x="785" y="757"/>
                  </a:cubicBezTo>
                  <a:cubicBezTo>
                    <a:pt x="786" y="758"/>
                    <a:pt x="789" y="759"/>
                    <a:pt x="790" y="759"/>
                  </a:cubicBezTo>
                  <a:cubicBezTo>
                    <a:pt x="791" y="758"/>
                    <a:pt x="793" y="756"/>
                    <a:pt x="794" y="754"/>
                  </a:cubicBezTo>
                  <a:cubicBezTo>
                    <a:pt x="794" y="753"/>
                    <a:pt x="794" y="752"/>
                    <a:pt x="794" y="751"/>
                  </a:cubicBezTo>
                  <a:cubicBezTo>
                    <a:pt x="794" y="746"/>
                    <a:pt x="793" y="742"/>
                    <a:pt x="800" y="743"/>
                  </a:cubicBezTo>
                  <a:cubicBezTo>
                    <a:pt x="804" y="744"/>
                    <a:pt x="807" y="740"/>
                    <a:pt x="811" y="739"/>
                  </a:cubicBezTo>
                  <a:cubicBezTo>
                    <a:pt x="816" y="738"/>
                    <a:pt x="820" y="737"/>
                    <a:pt x="825" y="735"/>
                  </a:cubicBezTo>
                  <a:cubicBezTo>
                    <a:pt x="824" y="735"/>
                    <a:pt x="824" y="734"/>
                    <a:pt x="823" y="733"/>
                  </a:cubicBezTo>
                  <a:cubicBezTo>
                    <a:pt x="823" y="733"/>
                    <a:pt x="824" y="732"/>
                    <a:pt x="824" y="732"/>
                  </a:cubicBezTo>
                  <a:cubicBezTo>
                    <a:pt x="826" y="734"/>
                    <a:pt x="828" y="736"/>
                    <a:pt x="830" y="737"/>
                  </a:cubicBezTo>
                  <a:cubicBezTo>
                    <a:pt x="827" y="743"/>
                    <a:pt x="827" y="743"/>
                    <a:pt x="832" y="746"/>
                  </a:cubicBezTo>
                  <a:cubicBezTo>
                    <a:pt x="834" y="742"/>
                    <a:pt x="836" y="738"/>
                    <a:pt x="837" y="734"/>
                  </a:cubicBezTo>
                  <a:cubicBezTo>
                    <a:pt x="839" y="730"/>
                    <a:pt x="840" y="727"/>
                    <a:pt x="845" y="726"/>
                  </a:cubicBezTo>
                  <a:cubicBezTo>
                    <a:pt x="847" y="726"/>
                    <a:pt x="848" y="723"/>
                    <a:pt x="850" y="721"/>
                  </a:cubicBezTo>
                  <a:cubicBezTo>
                    <a:pt x="852" y="719"/>
                    <a:pt x="854" y="716"/>
                    <a:pt x="856" y="714"/>
                  </a:cubicBezTo>
                  <a:cubicBezTo>
                    <a:pt x="857" y="713"/>
                    <a:pt x="857" y="711"/>
                    <a:pt x="857" y="710"/>
                  </a:cubicBezTo>
                  <a:cubicBezTo>
                    <a:pt x="863" y="710"/>
                    <a:pt x="869" y="710"/>
                    <a:pt x="875" y="710"/>
                  </a:cubicBezTo>
                  <a:cubicBezTo>
                    <a:pt x="875" y="709"/>
                    <a:pt x="876" y="707"/>
                    <a:pt x="875" y="705"/>
                  </a:cubicBezTo>
                  <a:cubicBezTo>
                    <a:pt x="869" y="695"/>
                    <a:pt x="865" y="683"/>
                    <a:pt x="864" y="671"/>
                  </a:cubicBezTo>
                  <a:cubicBezTo>
                    <a:pt x="863" y="670"/>
                    <a:pt x="864" y="668"/>
                    <a:pt x="865" y="666"/>
                  </a:cubicBezTo>
                  <a:cubicBezTo>
                    <a:pt x="867" y="662"/>
                    <a:pt x="868" y="657"/>
                    <a:pt x="864" y="653"/>
                  </a:cubicBezTo>
                  <a:cubicBezTo>
                    <a:pt x="862" y="651"/>
                    <a:pt x="862" y="647"/>
                    <a:pt x="860" y="646"/>
                  </a:cubicBezTo>
                  <a:cubicBezTo>
                    <a:pt x="855" y="643"/>
                    <a:pt x="854" y="639"/>
                    <a:pt x="855" y="633"/>
                  </a:cubicBezTo>
                  <a:cubicBezTo>
                    <a:pt x="855" y="632"/>
                    <a:pt x="853" y="631"/>
                    <a:pt x="852" y="630"/>
                  </a:cubicBezTo>
                  <a:cubicBezTo>
                    <a:pt x="847" y="630"/>
                    <a:pt x="844" y="627"/>
                    <a:pt x="842" y="623"/>
                  </a:cubicBezTo>
                  <a:cubicBezTo>
                    <a:pt x="840" y="623"/>
                    <a:pt x="839" y="624"/>
                    <a:pt x="837" y="624"/>
                  </a:cubicBezTo>
                  <a:cubicBezTo>
                    <a:pt x="834" y="619"/>
                    <a:pt x="837" y="614"/>
                    <a:pt x="839" y="611"/>
                  </a:cubicBezTo>
                  <a:cubicBezTo>
                    <a:pt x="842" y="607"/>
                    <a:pt x="842" y="604"/>
                    <a:pt x="840" y="601"/>
                  </a:cubicBezTo>
                  <a:cubicBezTo>
                    <a:pt x="832" y="601"/>
                    <a:pt x="831" y="601"/>
                    <a:pt x="828" y="593"/>
                  </a:cubicBezTo>
                  <a:cubicBezTo>
                    <a:pt x="826" y="588"/>
                    <a:pt x="824" y="584"/>
                    <a:pt x="825" y="579"/>
                  </a:cubicBezTo>
                  <a:cubicBezTo>
                    <a:pt x="825" y="578"/>
                    <a:pt x="824" y="576"/>
                    <a:pt x="824" y="574"/>
                  </a:cubicBezTo>
                  <a:cubicBezTo>
                    <a:pt x="823" y="570"/>
                    <a:pt x="822" y="565"/>
                    <a:pt x="821" y="560"/>
                  </a:cubicBezTo>
                  <a:cubicBezTo>
                    <a:pt x="821" y="560"/>
                    <a:pt x="821" y="559"/>
                    <a:pt x="822" y="558"/>
                  </a:cubicBezTo>
                  <a:cubicBezTo>
                    <a:pt x="824" y="557"/>
                    <a:pt x="827" y="555"/>
                    <a:pt x="824" y="552"/>
                  </a:cubicBezTo>
                  <a:cubicBezTo>
                    <a:pt x="823" y="549"/>
                    <a:pt x="821" y="547"/>
                    <a:pt x="819" y="546"/>
                  </a:cubicBezTo>
                  <a:cubicBezTo>
                    <a:pt x="815" y="543"/>
                    <a:pt x="812" y="538"/>
                    <a:pt x="806" y="538"/>
                  </a:cubicBezTo>
                  <a:cubicBezTo>
                    <a:pt x="805" y="538"/>
                    <a:pt x="804" y="536"/>
                    <a:pt x="805" y="535"/>
                  </a:cubicBezTo>
                  <a:cubicBezTo>
                    <a:pt x="806" y="531"/>
                    <a:pt x="807" y="527"/>
                    <a:pt x="808" y="523"/>
                  </a:cubicBezTo>
                  <a:cubicBezTo>
                    <a:pt x="811" y="517"/>
                    <a:pt x="812" y="511"/>
                    <a:pt x="810" y="505"/>
                  </a:cubicBezTo>
                  <a:cubicBezTo>
                    <a:pt x="808" y="500"/>
                    <a:pt x="805" y="498"/>
                    <a:pt x="800" y="498"/>
                  </a:cubicBezTo>
                  <a:cubicBezTo>
                    <a:pt x="798" y="499"/>
                    <a:pt x="797" y="499"/>
                    <a:pt x="795" y="499"/>
                  </a:cubicBezTo>
                  <a:cubicBezTo>
                    <a:pt x="790" y="499"/>
                    <a:pt x="787" y="498"/>
                    <a:pt x="786" y="492"/>
                  </a:cubicBezTo>
                  <a:cubicBezTo>
                    <a:pt x="786" y="489"/>
                    <a:pt x="786" y="487"/>
                    <a:pt x="786" y="484"/>
                  </a:cubicBezTo>
                  <a:cubicBezTo>
                    <a:pt x="786" y="480"/>
                    <a:pt x="787" y="477"/>
                    <a:pt x="793" y="477"/>
                  </a:cubicBezTo>
                  <a:cubicBezTo>
                    <a:pt x="794" y="471"/>
                    <a:pt x="794" y="466"/>
                    <a:pt x="791" y="459"/>
                  </a:cubicBezTo>
                  <a:cubicBezTo>
                    <a:pt x="789" y="454"/>
                    <a:pt x="791" y="448"/>
                    <a:pt x="790" y="442"/>
                  </a:cubicBezTo>
                  <a:cubicBezTo>
                    <a:pt x="790" y="437"/>
                    <a:pt x="792" y="435"/>
                    <a:pt x="795" y="432"/>
                  </a:cubicBezTo>
                  <a:cubicBezTo>
                    <a:pt x="797" y="430"/>
                    <a:pt x="798" y="427"/>
                    <a:pt x="799" y="424"/>
                  </a:cubicBezTo>
                  <a:cubicBezTo>
                    <a:pt x="801" y="422"/>
                    <a:pt x="803" y="419"/>
                    <a:pt x="805" y="417"/>
                  </a:cubicBezTo>
                  <a:cubicBezTo>
                    <a:pt x="811" y="409"/>
                    <a:pt x="816" y="400"/>
                    <a:pt x="826" y="397"/>
                  </a:cubicBezTo>
                  <a:cubicBezTo>
                    <a:pt x="830" y="395"/>
                    <a:pt x="833" y="394"/>
                    <a:pt x="836" y="390"/>
                  </a:cubicBezTo>
                  <a:cubicBezTo>
                    <a:pt x="837" y="388"/>
                    <a:pt x="841" y="386"/>
                    <a:pt x="844" y="385"/>
                  </a:cubicBezTo>
                  <a:cubicBezTo>
                    <a:pt x="851" y="384"/>
                    <a:pt x="858" y="382"/>
                    <a:pt x="865" y="381"/>
                  </a:cubicBezTo>
                  <a:cubicBezTo>
                    <a:pt x="866" y="381"/>
                    <a:pt x="867" y="382"/>
                    <a:pt x="867" y="382"/>
                  </a:cubicBezTo>
                  <a:cubicBezTo>
                    <a:pt x="873" y="382"/>
                    <a:pt x="878" y="384"/>
                    <a:pt x="882" y="378"/>
                  </a:cubicBezTo>
                  <a:cubicBezTo>
                    <a:pt x="885" y="375"/>
                    <a:pt x="891" y="374"/>
                    <a:pt x="895" y="372"/>
                  </a:cubicBezTo>
                  <a:cubicBezTo>
                    <a:pt x="897" y="371"/>
                    <a:pt x="899" y="370"/>
                    <a:pt x="901" y="369"/>
                  </a:cubicBezTo>
                  <a:cubicBezTo>
                    <a:pt x="902" y="370"/>
                    <a:pt x="904" y="372"/>
                    <a:pt x="906" y="374"/>
                  </a:cubicBezTo>
                  <a:cubicBezTo>
                    <a:pt x="909" y="377"/>
                    <a:pt x="913" y="380"/>
                    <a:pt x="916" y="383"/>
                  </a:cubicBezTo>
                  <a:cubicBezTo>
                    <a:pt x="918" y="385"/>
                    <a:pt x="920" y="388"/>
                    <a:pt x="921" y="390"/>
                  </a:cubicBezTo>
                  <a:cubicBezTo>
                    <a:pt x="923" y="394"/>
                    <a:pt x="924" y="397"/>
                    <a:pt x="925" y="400"/>
                  </a:cubicBezTo>
                  <a:cubicBezTo>
                    <a:pt x="926" y="405"/>
                    <a:pt x="929" y="407"/>
                    <a:pt x="933" y="408"/>
                  </a:cubicBezTo>
                  <a:cubicBezTo>
                    <a:pt x="942" y="409"/>
                    <a:pt x="943" y="411"/>
                    <a:pt x="939" y="418"/>
                  </a:cubicBezTo>
                  <a:cubicBezTo>
                    <a:pt x="939" y="419"/>
                    <a:pt x="939" y="420"/>
                    <a:pt x="939" y="421"/>
                  </a:cubicBezTo>
                  <a:cubicBezTo>
                    <a:pt x="940" y="421"/>
                    <a:pt x="942" y="422"/>
                    <a:pt x="943" y="423"/>
                  </a:cubicBezTo>
                  <a:cubicBezTo>
                    <a:pt x="944" y="424"/>
                    <a:pt x="945" y="425"/>
                    <a:pt x="946" y="426"/>
                  </a:cubicBezTo>
                  <a:cubicBezTo>
                    <a:pt x="954" y="421"/>
                    <a:pt x="946" y="416"/>
                    <a:pt x="945" y="410"/>
                  </a:cubicBezTo>
                  <a:cubicBezTo>
                    <a:pt x="953" y="415"/>
                    <a:pt x="959" y="419"/>
                    <a:pt x="968" y="421"/>
                  </a:cubicBezTo>
                  <a:cubicBezTo>
                    <a:pt x="967" y="419"/>
                    <a:pt x="967" y="418"/>
                    <a:pt x="966" y="416"/>
                  </a:cubicBezTo>
                  <a:cubicBezTo>
                    <a:pt x="967" y="416"/>
                    <a:pt x="967" y="416"/>
                    <a:pt x="967" y="416"/>
                  </a:cubicBezTo>
                  <a:cubicBezTo>
                    <a:pt x="969" y="416"/>
                    <a:pt x="971" y="415"/>
                    <a:pt x="972" y="416"/>
                  </a:cubicBezTo>
                  <a:cubicBezTo>
                    <a:pt x="987" y="423"/>
                    <a:pt x="1003" y="428"/>
                    <a:pt x="1014" y="440"/>
                  </a:cubicBezTo>
                  <a:cubicBezTo>
                    <a:pt x="1017" y="443"/>
                    <a:pt x="1019" y="447"/>
                    <a:pt x="1021" y="451"/>
                  </a:cubicBezTo>
                  <a:cubicBezTo>
                    <a:pt x="1023" y="455"/>
                    <a:pt x="1023" y="460"/>
                    <a:pt x="1027" y="462"/>
                  </a:cubicBezTo>
                  <a:cubicBezTo>
                    <a:pt x="1027" y="462"/>
                    <a:pt x="1028" y="463"/>
                    <a:pt x="1028" y="464"/>
                  </a:cubicBezTo>
                  <a:cubicBezTo>
                    <a:pt x="1027" y="469"/>
                    <a:pt x="1031" y="473"/>
                    <a:pt x="1034" y="477"/>
                  </a:cubicBezTo>
                  <a:cubicBezTo>
                    <a:pt x="1037" y="483"/>
                    <a:pt x="1042" y="485"/>
                    <a:pt x="1047" y="486"/>
                  </a:cubicBezTo>
                  <a:cubicBezTo>
                    <a:pt x="1048" y="485"/>
                    <a:pt x="1049" y="484"/>
                    <a:pt x="1050" y="483"/>
                  </a:cubicBezTo>
                  <a:cubicBezTo>
                    <a:pt x="1050" y="482"/>
                    <a:pt x="1052" y="482"/>
                    <a:pt x="1052" y="482"/>
                  </a:cubicBezTo>
                  <a:cubicBezTo>
                    <a:pt x="1053" y="483"/>
                    <a:pt x="1054" y="484"/>
                    <a:pt x="1053" y="485"/>
                  </a:cubicBezTo>
                  <a:cubicBezTo>
                    <a:pt x="1049" y="492"/>
                    <a:pt x="1056" y="494"/>
                    <a:pt x="1058" y="498"/>
                  </a:cubicBezTo>
                  <a:cubicBezTo>
                    <a:pt x="1060" y="496"/>
                    <a:pt x="1061" y="494"/>
                    <a:pt x="1063" y="491"/>
                  </a:cubicBezTo>
                  <a:cubicBezTo>
                    <a:pt x="1064" y="494"/>
                    <a:pt x="1065" y="496"/>
                    <a:pt x="1066" y="497"/>
                  </a:cubicBezTo>
                  <a:cubicBezTo>
                    <a:pt x="1065" y="498"/>
                    <a:pt x="1063" y="500"/>
                    <a:pt x="1063" y="500"/>
                  </a:cubicBezTo>
                  <a:cubicBezTo>
                    <a:pt x="1064" y="503"/>
                    <a:pt x="1066" y="506"/>
                    <a:pt x="1068" y="510"/>
                  </a:cubicBezTo>
                  <a:cubicBezTo>
                    <a:pt x="1070" y="507"/>
                    <a:pt x="1072" y="506"/>
                    <a:pt x="1073" y="504"/>
                  </a:cubicBezTo>
                  <a:cubicBezTo>
                    <a:pt x="1074" y="505"/>
                    <a:pt x="1076" y="505"/>
                    <a:pt x="1077" y="505"/>
                  </a:cubicBezTo>
                  <a:cubicBezTo>
                    <a:pt x="1081" y="503"/>
                    <a:pt x="1084" y="507"/>
                    <a:pt x="1087" y="508"/>
                  </a:cubicBezTo>
                  <a:cubicBezTo>
                    <a:pt x="1089" y="509"/>
                    <a:pt x="1091" y="510"/>
                    <a:pt x="1093" y="511"/>
                  </a:cubicBezTo>
                  <a:cubicBezTo>
                    <a:pt x="1096" y="511"/>
                    <a:pt x="1099" y="512"/>
                    <a:pt x="1102" y="513"/>
                  </a:cubicBezTo>
                  <a:cubicBezTo>
                    <a:pt x="1111" y="516"/>
                    <a:pt x="1120" y="515"/>
                    <a:pt x="1127" y="510"/>
                  </a:cubicBezTo>
                  <a:cubicBezTo>
                    <a:pt x="1131" y="507"/>
                    <a:pt x="1133" y="504"/>
                    <a:pt x="1137" y="501"/>
                  </a:cubicBezTo>
                  <a:cubicBezTo>
                    <a:pt x="1138" y="500"/>
                    <a:pt x="1139" y="500"/>
                    <a:pt x="1141" y="499"/>
                  </a:cubicBezTo>
                  <a:cubicBezTo>
                    <a:pt x="1141" y="500"/>
                    <a:pt x="1141" y="500"/>
                    <a:pt x="1142" y="501"/>
                  </a:cubicBezTo>
                  <a:cubicBezTo>
                    <a:pt x="1139" y="503"/>
                    <a:pt x="1137" y="506"/>
                    <a:pt x="1135" y="509"/>
                  </a:cubicBezTo>
                  <a:cubicBezTo>
                    <a:pt x="1131" y="513"/>
                    <a:pt x="1129" y="517"/>
                    <a:pt x="1132" y="522"/>
                  </a:cubicBezTo>
                  <a:cubicBezTo>
                    <a:pt x="1134" y="528"/>
                    <a:pt x="1138" y="529"/>
                    <a:pt x="1144" y="529"/>
                  </a:cubicBezTo>
                  <a:cubicBezTo>
                    <a:pt x="1145" y="529"/>
                    <a:pt x="1146" y="529"/>
                    <a:pt x="1147" y="530"/>
                  </a:cubicBezTo>
                  <a:cubicBezTo>
                    <a:pt x="1155" y="530"/>
                    <a:pt x="1155" y="530"/>
                    <a:pt x="1155" y="539"/>
                  </a:cubicBezTo>
                  <a:cubicBezTo>
                    <a:pt x="1155" y="541"/>
                    <a:pt x="1157" y="544"/>
                    <a:pt x="1159" y="545"/>
                  </a:cubicBezTo>
                  <a:cubicBezTo>
                    <a:pt x="1164" y="549"/>
                    <a:pt x="1164" y="551"/>
                    <a:pt x="1162" y="555"/>
                  </a:cubicBezTo>
                  <a:cubicBezTo>
                    <a:pt x="1162" y="557"/>
                    <a:pt x="1162" y="559"/>
                    <a:pt x="1161" y="562"/>
                  </a:cubicBezTo>
                  <a:cubicBezTo>
                    <a:pt x="1167" y="559"/>
                    <a:pt x="1169" y="562"/>
                    <a:pt x="1171" y="565"/>
                  </a:cubicBezTo>
                  <a:cubicBezTo>
                    <a:pt x="1172" y="568"/>
                    <a:pt x="1176" y="570"/>
                    <a:pt x="1178" y="572"/>
                  </a:cubicBezTo>
                  <a:cubicBezTo>
                    <a:pt x="1179" y="572"/>
                    <a:pt x="1180" y="572"/>
                    <a:pt x="1180" y="573"/>
                  </a:cubicBezTo>
                  <a:cubicBezTo>
                    <a:pt x="1186" y="579"/>
                    <a:pt x="1192" y="580"/>
                    <a:pt x="1201" y="578"/>
                  </a:cubicBezTo>
                  <a:cubicBezTo>
                    <a:pt x="1200" y="580"/>
                    <a:pt x="1199" y="580"/>
                    <a:pt x="1199" y="581"/>
                  </a:cubicBezTo>
                  <a:cubicBezTo>
                    <a:pt x="1195" y="585"/>
                    <a:pt x="1195" y="588"/>
                    <a:pt x="1199" y="591"/>
                  </a:cubicBezTo>
                  <a:cubicBezTo>
                    <a:pt x="1201" y="592"/>
                    <a:pt x="1203" y="593"/>
                    <a:pt x="1205" y="595"/>
                  </a:cubicBezTo>
                  <a:cubicBezTo>
                    <a:pt x="1206" y="595"/>
                    <a:pt x="1207" y="597"/>
                    <a:pt x="1207" y="598"/>
                  </a:cubicBezTo>
                  <a:cubicBezTo>
                    <a:pt x="1208" y="606"/>
                    <a:pt x="1216" y="610"/>
                    <a:pt x="1218" y="617"/>
                  </a:cubicBezTo>
                  <a:cubicBezTo>
                    <a:pt x="1218" y="618"/>
                    <a:pt x="1217" y="619"/>
                    <a:pt x="1216" y="621"/>
                  </a:cubicBezTo>
                  <a:cubicBezTo>
                    <a:pt x="1222" y="622"/>
                    <a:pt x="1228" y="624"/>
                    <a:pt x="1235" y="626"/>
                  </a:cubicBezTo>
                  <a:cubicBezTo>
                    <a:pt x="1233" y="627"/>
                    <a:pt x="1232" y="627"/>
                    <a:pt x="1230" y="628"/>
                  </a:cubicBezTo>
                  <a:cubicBezTo>
                    <a:pt x="1235" y="635"/>
                    <a:pt x="1239" y="641"/>
                    <a:pt x="1245" y="647"/>
                  </a:cubicBezTo>
                  <a:cubicBezTo>
                    <a:pt x="1252" y="655"/>
                    <a:pt x="1259" y="662"/>
                    <a:pt x="1267" y="670"/>
                  </a:cubicBezTo>
                  <a:cubicBezTo>
                    <a:pt x="1268" y="671"/>
                    <a:pt x="1269" y="672"/>
                    <a:pt x="1270" y="672"/>
                  </a:cubicBezTo>
                  <a:cubicBezTo>
                    <a:pt x="1274" y="673"/>
                    <a:pt x="1275" y="676"/>
                    <a:pt x="1277" y="679"/>
                  </a:cubicBezTo>
                  <a:cubicBezTo>
                    <a:pt x="1278" y="682"/>
                    <a:pt x="1280" y="684"/>
                    <a:pt x="1282" y="687"/>
                  </a:cubicBezTo>
                  <a:cubicBezTo>
                    <a:pt x="1284" y="690"/>
                    <a:pt x="1286" y="693"/>
                    <a:pt x="1288" y="696"/>
                  </a:cubicBezTo>
                  <a:cubicBezTo>
                    <a:pt x="1290" y="697"/>
                    <a:pt x="1291" y="699"/>
                    <a:pt x="1293" y="700"/>
                  </a:cubicBezTo>
                  <a:cubicBezTo>
                    <a:pt x="1297" y="700"/>
                    <a:pt x="1298" y="703"/>
                    <a:pt x="1298" y="707"/>
                  </a:cubicBezTo>
                  <a:cubicBezTo>
                    <a:pt x="1298" y="710"/>
                    <a:pt x="1299" y="714"/>
                    <a:pt x="1304" y="715"/>
                  </a:cubicBezTo>
                  <a:cubicBezTo>
                    <a:pt x="1305" y="715"/>
                    <a:pt x="1306" y="717"/>
                    <a:pt x="1306" y="718"/>
                  </a:cubicBezTo>
                  <a:cubicBezTo>
                    <a:pt x="1308" y="723"/>
                    <a:pt x="1308" y="728"/>
                    <a:pt x="1310" y="733"/>
                  </a:cubicBezTo>
                  <a:cubicBezTo>
                    <a:pt x="1311" y="736"/>
                    <a:pt x="1314" y="740"/>
                    <a:pt x="1317" y="743"/>
                  </a:cubicBezTo>
                  <a:cubicBezTo>
                    <a:pt x="1320" y="747"/>
                    <a:pt x="1323" y="750"/>
                    <a:pt x="1327" y="754"/>
                  </a:cubicBezTo>
                  <a:cubicBezTo>
                    <a:pt x="1330" y="758"/>
                    <a:pt x="1334" y="761"/>
                    <a:pt x="1338" y="765"/>
                  </a:cubicBezTo>
                  <a:cubicBezTo>
                    <a:pt x="1339" y="766"/>
                    <a:pt x="1340" y="767"/>
                    <a:pt x="1340" y="768"/>
                  </a:cubicBezTo>
                  <a:cubicBezTo>
                    <a:pt x="1341" y="772"/>
                    <a:pt x="1342" y="775"/>
                    <a:pt x="1346" y="777"/>
                  </a:cubicBezTo>
                  <a:cubicBezTo>
                    <a:pt x="1348" y="778"/>
                    <a:pt x="1348" y="780"/>
                    <a:pt x="1350" y="782"/>
                  </a:cubicBezTo>
                  <a:cubicBezTo>
                    <a:pt x="1353" y="785"/>
                    <a:pt x="1356" y="788"/>
                    <a:pt x="1360" y="791"/>
                  </a:cubicBezTo>
                  <a:cubicBezTo>
                    <a:pt x="1362" y="788"/>
                    <a:pt x="1363" y="787"/>
                    <a:pt x="1364" y="785"/>
                  </a:cubicBezTo>
                  <a:cubicBezTo>
                    <a:pt x="1362" y="784"/>
                    <a:pt x="1361" y="783"/>
                    <a:pt x="1358" y="782"/>
                  </a:cubicBezTo>
                  <a:cubicBezTo>
                    <a:pt x="1357" y="776"/>
                    <a:pt x="1356" y="770"/>
                    <a:pt x="1360" y="763"/>
                  </a:cubicBezTo>
                  <a:cubicBezTo>
                    <a:pt x="1362" y="760"/>
                    <a:pt x="1361" y="757"/>
                    <a:pt x="1357" y="755"/>
                  </a:cubicBezTo>
                  <a:cubicBezTo>
                    <a:pt x="1359" y="750"/>
                    <a:pt x="1362" y="746"/>
                    <a:pt x="1365" y="741"/>
                  </a:cubicBezTo>
                  <a:cubicBezTo>
                    <a:pt x="1364" y="740"/>
                    <a:pt x="1362" y="738"/>
                    <a:pt x="1360" y="736"/>
                  </a:cubicBezTo>
                  <a:cubicBezTo>
                    <a:pt x="1357" y="732"/>
                    <a:pt x="1358" y="729"/>
                    <a:pt x="1362" y="726"/>
                  </a:cubicBezTo>
                  <a:cubicBezTo>
                    <a:pt x="1364" y="724"/>
                    <a:pt x="1365" y="720"/>
                    <a:pt x="1367" y="717"/>
                  </a:cubicBezTo>
                  <a:cubicBezTo>
                    <a:pt x="1368" y="716"/>
                    <a:pt x="1367" y="713"/>
                    <a:pt x="1368" y="712"/>
                  </a:cubicBezTo>
                  <a:cubicBezTo>
                    <a:pt x="1372" y="711"/>
                    <a:pt x="1376" y="709"/>
                    <a:pt x="1379" y="712"/>
                  </a:cubicBezTo>
                  <a:cubicBezTo>
                    <a:pt x="1382" y="714"/>
                    <a:pt x="1385" y="716"/>
                    <a:pt x="1383" y="721"/>
                  </a:cubicBezTo>
                  <a:cubicBezTo>
                    <a:pt x="1383" y="722"/>
                    <a:pt x="1384" y="724"/>
                    <a:pt x="1384" y="726"/>
                  </a:cubicBezTo>
                  <a:cubicBezTo>
                    <a:pt x="1386" y="725"/>
                    <a:pt x="1388" y="725"/>
                    <a:pt x="1389" y="723"/>
                  </a:cubicBezTo>
                  <a:cubicBezTo>
                    <a:pt x="1393" y="719"/>
                    <a:pt x="1393" y="719"/>
                    <a:pt x="1388" y="712"/>
                  </a:cubicBezTo>
                  <a:cubicBezTo>
                    <a:pt x="1389" y="712"/>
                    <a:pt x="1390" y="713"/>
                    <a:pt x="1391" y="713"/>
                  </a:cubicBezTo>
                  <a:cubicBezTo>
                    <a:pt x="1392" y="713"/>
                    <a:pt x="1393" y="714"/>
                    <a:pt x="1394" y="714"/>
                  </a:cubicBezTo>
                  <a:cubicBezTo>
                    <a:pt x="1397" y="710"/>
                    <a:pt x="1390" y="704"/>
                    <a:pt x="1396" y="701"/>
                  </a:cubicBezTo>
                  <a:cubicBezTo>
                    <a:pt x="1396" y="698"/>
                    <a:pt x="1395" y="697"/>
                    <a:pt x="1395" y="695"/>
                  </a:cubicBezTo>
                  <a:cubicBezTo>
                    <a:pt x="1393" y="682"/>
                    <a:pt x="1400" y="673"/>
                    <a:pt x="1406" y="664"/>
                  </a:cubicBezTo>
                  <a:cubicBezTo>
                    <a:pt x="1407" y="661"/>
                    <a:pt x="1411" y="659"/>
                    <a:pt x="1413" y="659"/>
                  </a:cubicBezTo>
                  <a:cubicBezTo>
                    <a:pt x="1417" y="658"/>
                    <a:pt x="1420" y="661"/>
                    <a:pt x="1421" y="665"/>
                  </a:cubicBezTo>
                  <a:cubicBezTo>
                    <a:pt x="1421" y="667"/>
                    <a:pt x="1421" y="668"/>
                    <a:pt x="1421" y="670"/>
                  </a:cubicBezTo>
                  <a:cubicBezTo>
                    <a:pt x="1423" y="677"/>
                    <a:pt x="1423" y="677"/>
                    <a:pt x="1430" y="675"/>
                  </a:cubicBezTo>
                  <a:cubicBezTo>
                    <a:pt x="1430" y="676"/>
                    <a:pt x="1431" y="678"/>
                    <a:pt x="1431" y="679"/>
                  </a:cubicBezTo>
                  <a:cubicBezTo>
                    <a:pt x="1432" y="680"/>
                    <a:pt x="1432" y="681"/>
                    <a:pt x="1432" y="681"/>
                  </a:cubicBezTo>
                  <a:cubicBezTo>
                    <a:pt x="1437" y="681"/>
                    <a:pt x="1442" y="681"/>
                    <a:pt x="1446" y="682"/>
                  </a:cubicBezTo>
                  <a:cubicBezTo>
                    <a:pt x="1454" y="683"/>
                    <a:pt x="1455" y="682"/>
                    <a:pt x="1460" y="675"/>
                  </a:cubicBezTo>
                  <a:cubicBezTo>
                    <a:pt x="1461" y="676"/>
                    <a:pt x="1463" y="677"/>
                    <a:pt x="1465" y="679"/>
                  </a:cubicBezTo>
                  <a:cubicBezTo>
                    <a:pt x="1464" y="680"/>
                    <a:pt x="1463" y="681"/>
                    <a:pt x="1461" y="682"/>
                  </a:cubicBezTo>
                  <a:cubicBezTo>
                    <a:pt x="1462" y="683"/>
                    <a:pt x="1463" y="684"/>
                    <a:pt x="1463" y="684"/>
                  </a:cubicBezTo>
                  <a:cubicBezTo>
                    <a:pt x="1462" y="688"/>
                    <a:pt x="1460" y="691"/>
                    <a:pt x="1459" y="694"/>
                  </a:cubicBezTo>
                  <a:cubicBezTo>
                    <a:pt x="1459" y="695"/>
                    <a:pt x="1460" y="697"/>
                    <a:pt x="1461" y="698"/>
                  </a:cubicBezTo>
                  <a:cubicBezTo>
                    <a:pt x="1469" y="700"/>
                    <a:pt x="1478" y="691"/>
                    <a:pt x="1477" y="683"/>
                  </a:cubicBezTo>
                  <a:cubicBezTo>
                    <a:pt x="1478" y="683"/>
                    <a:pt x="1480" y="682"/>
                    <a:pt x="1482" y="682"/>
                  </a:cubicBezTo>
                  <a:cubicBezTo>
                    <a:pt x="1482" y="683"/>
                    <a:pt x="1483" y="683"/>
                    <a:pt x="1483" y="684"/>
                  </a:cubicBezTo>
                  <a:cubicBezTo>
                    <a:pt x="1483" y="689"/>
                    <a:pt x="1485" y="692"/>
                    <a:pt x="1490" y="694"/>
                  </a:cubicBezTo>
                  <a:cubicBezTo>
                    <a:pt x="1492" y="695"/>
                    <a:pt x="1494" y="697"/>
                    <a:pt x="1495" y="699"/>
                  </a:cubicBezTo>
                  <a:cubicBezTo>
                    <a:pt x="1492" y="701"/>
                    <a:pt x="1496" y="708"/>
                    <a:pt x="1488" y="707"/>
                  </a:cubicBezTo>
                  <a:cubicBezTo>
                    <a:pt x="1488" y="707"/>
                    <a:pt x="1488" y="708"/>
                    <a:pt x="1488" y="708"/>
                  </a:cubicBezTo>
                  <a:cubicBezTo>
                    <a:pt x="1490" y="709"/>
                    <a:pt x="1491" y="710"/>
                    <a:pt x="1492" y="711"/>
                  </a:cubicBezTo>
                  <a:cubicBezTo>
                    <a:pt x="1489" y="715"/>
                    <a:pt x="1485" y="719"/>
                    <a:pt x="1483" y="723"/>
                  </a:cubicBezTo>
                  <a:cubicBezTo>
                    <a:pt x="1480" y="727"/>
                    <a:pt x="1481" y="729"/>
                    <a:pt x="1485" y="731"/>
                  </a:cubicBezTo>
                  <a:cubicBezTo>
                    <a:pt x="1489" y="732"/>
                    <a:pt x="1493" y="734"/>
                    <a:pt x="1497" y="736"/>
                  </a:cubicBezTo>
                  <a:cubicBezTo>
                    <a:pt x="1498" y="735"/>
                    <a:pt x="1499" y="733"/>
                    <a:pt x="1501" y="732"/>
                  </a:cubicBezTo>
                  <a:cubicBezTo>
                    <a:pt x="1505" y="730"/>
                    <a:pt x="1508" y="728"/>
                    <a:pt x="1513" y="729"/>
                  </a:cubicBezTo>
                  <a:cubicBezTo>
                    <a:pt x="1519" y="729"/>
                    <a:pt x="1525" y="729"/>
                    <a:pt x="1530" y="732"/>
                  </a:cubicBezTo>
                  <a:cubicBezTo>
                    <a:pt x="1532" y="733"/>
                    <a:pt x="1534" y="732"/>
                    <a:pt x="1536" y="732"/>
                  </a:cubicBezTo>
                  <a:cubicBezTo>
                    <a:pt x="1538" y="732"/>
                    <a:pt x="1539" y="732"/>
                    <a:pt x="1541" y="732"/>
                  </a:cubicBezTo>
                  <a:cubicBezTo>
                    <a:pt x="1541" y="734"/>
                    <a:pt x="1540" y="735"/>
                    <a:pt x="1540" y="737"/>
                  </a:cubicBezTo>
                  <a:cubicBezTo>
                    <a:pt x="1540" y="737"/>
                    <a:pt x="1540" y="738"/>
                    <a:pt x="1540" y="739"/>
                  </a:cubicBezTo>
                  <a:cubicBezTo>
                    <a:pt x="1555" y="742"/>
                    <a:pt x="1560" y="740"/>
                    <a:pt x="1558" y="732"/>
                  </a:cubicBezTo>
                  <a:cubicBezTo>
                    <a:pt x="1563" y="731"/>
                    <a:pt x="1567" y="724"/>
                    <a:pt x="1567" y="720"/>
                  </a:cubicBezTo>
                  <a:cubicBezTo>
                    <a:pt x="1568" y="720"/>
                    <a:pt x="1570" y="721"/>
                    <a:pt x="1572" y="721"/>
                  </a:cubicBezTo>
                  <a:cubicBezTo>
                    <a:pt x="1573" y="721"/>
                    <a:pt x="1574" y="720"/>
                    <a:pt x="1575" y="720"/>
                  </a:cubicBezTo>
                  <a:cubicBezTo>
                    <a:pt x="1574" y="719"/>
                    <a:pt x="1574" y="718"/>
                    <a:pt x="1574" y="717"/>
                  </a:cubicBezTo>
                  <a:cubicBezTo>
                    <a:pt x="1572" y="714"/>
                    <a:pt x="1570" y="711"/>
                    <a:pt x="1568" y="708"/>
                  </a:cubicBezTo>
                  <a:cubicBezTo>
                    <a:pt x="1566" y="703"/>
                    <a:pt x="1569" y="700"/>
                    <a:pt x="1574" y="699"/>
                  </a:cubicBezTo>
                  <a:cubicBezTo>
                    <a:pt x="1575" y="698"/>
                    <a:pt x="1576" y="697"/>
                    <a:pt x="1577" y="696"/>
                  </a:cubicBezTo>
                  <a:cubicBezTo>
                    <a:pt x="1579" y="701"/>
                    <a:pt x="1583" y="701"/>
                    <a:pt x="1587" y="698"/>
                  </a:cubicBezTo>
                  <a:cubicBezTo>
                    <a:pt x="1586" y="699"/>
                    <a:pt x="1586" y="700"/>
                    <a:pt x="1585" y="700"/>
                  </a:cubicBezTo>
                  <a:cubicBezTo>
                    <a:pt x="1582" y="703"/>
                    <a:pt x="1580" y="705"/>
                    <a:pt x="1583" y="709"/>
                  </a:cubicBezTo>
                  <a:cubicBezTo>
                    <a:pt x="1586" y="712"/>
                    <a:pt x="1586" y="717"/>
                    <a:pt x="1588" y="720"/>
                  </a:cubicBezTo>
                  <a:cubicBezTo>
                    <a:pt x="1589" y="724"/>
                    <a:pt x="1587" y="726"/>
                    <a:pt x="1583" y="725"/>
                  </a:cubicBezTo>
                  <a:cubicBezTo>
                    <a:pt x="1581" y="725"/>
                    <a:pt x="1579" y="725"/>
                    <a:pt x="1577" y="726"/>
                  </a:cubicBezTo>
                  <a:cubicBezTo>
                    <a:pt x="1579" y="734"/>
                    <a:pt x="1581" y="735"/>
                    <a:pt x="1589" y="736"/>
                  </a:cubicBezTo>
                  <a:cubicBezTo>
                    <a:pt x="1591" y="737"/>
                    <a:pt x="1594" y="737"/>
                    <a:pt x="1594" y="739"/>
                  </a:cubicBezTo>
                  <a:cubicBezTo>
                    <a:pt x="1597" y="743"/>
                    <a:pt x="1599" y="740"/>
                    <a:pt x="1602" y="740"/>
                  </a:cubicBezTo>
                  <a:cubicBezTo>
                    <a:pt x="1605" y="739"/>
                    <a:pt x="1604" y="736"/>
                    <a:pt x="1604" y="734"/>
                  </a:cubicBezTo>
                  <a:cubicBezTo>
                    <a:pt x="1604" y="732"/>
                    <a:pt x="1605" y="729"/>
                    <a:pt x="1605" y="727"/>
                  </a:cubicBezTo>
                  <a:cubicBezTo>
                    <a:pt x="1608" y="725"/>
                    <a:pt x="1610" y="723"/>
                    <a:pt x="1612" y="722"/>
                  </a:cubicBezTo>
                  <a:cubicBezTo>
                    <a:pt x="1612" y="722"/>
                    <a:pt x="1611" y="721"/>
                    <a:pt x="1611" y="721"/>
                  </a:cubicBezTo>
                  <a:cubicBezTo>
                    <a:pt x="1610" y="719"/>
                    <a:pt x="1609" y="716"/>
                    <a:pt x="1608" y="713"/>
                  </a:cubicBezTo>
                  <a:cubicBezTo>
                    <a:pt x="1608" y="708"/>
                    <a:pt x="1606" y="702"/>
                    <a:pt x="1609" y="696"/>
                  </a:cubicBezTo>
                  <a:cubicBezTo>
                    <a:pt x="1609" y="695"/>
                    <a:pt x="1608" y="694"/>
                    <a:pt x="1608" y="693"/>
                  </a:cubicBezTo>
                  <a:cubicBezTo>
                    <a:pt x="1605" y="689"/>
                    <a:pt x="1605" y="689"/>
                    <a:pt x="1605" y="684"/>
                  </a:cubicBezTo>
                  <a:cubicBezTo>
                    <a:pt x="1612" y="683"/>
                    <a:pt x="1614" y="691"/>
                    <a:pt x="1618" y="692"/>
                  </a:cubicBezTo>
                  <a:cubicBezTo>
                    <a:pt x="1622" y="688"/>
                    <a:pt x="1626" y="685"/>
                    <a:pt x="1629" y="683"/>
                  </a:cubicBezTo>
                  <a:cubicBezTo>
                    <a:pt x="1632" y="687"/>
                    <a:pt x="1634" y="691"/>
                    <a:pt x="1636" y="695"/>
                  </a:cubicBezTo>
                  <a:cubicBezTo>
                    <a:pt x="1652" y="689"/>
                    <a:pt x="1661" y="677"/>
                    <a:pt x="1669" y="665"/>
                  </a:cubicBezTo>
                  <a:cubicBezTo>
                    <a:pt x="1669" y="656"/>
                    <a:pt x="1677" y="654"/>
                    <a:pt x="1683" y="650"/>
                  </a:cubicBezTo>
                  <a:cubicBezTo>
                    <a:pt x="1684" y="649"/>
                    <a:pt x="1687" y="650"/>
                    <a:pt x="1688" y="648"/>
                  </a:cubicBezTo>
                  <a:cubicBezTo>
                    <a:pt x="1690" y="646"/>
                    <a:pt x="1692" y="642"/>
                    <a:pt x="1693" y="639"/>
                  </a:cubicBezTo>
                  <a:cubicBezTo>
                    <a:pt x="1694" y="638"/>
                    <a:pt x="1693" y="636"/>
                    <a:pt x="1693" y="635"/>
                  </a:cubicBezTo>
                  <a:cubicBezTo>
                    <a:pt x="1700" y="635"/>
                    <a:pt x="1705" y="634"/>
                    <a:pt x="1708" y="628"/>
                  </a:cubicBezTo>
                  <a:cubicBezTo>
                    <a:pt x="1709" y="628"/>
                    <a:pt x="1709" y="627"/>
                    <a:pt x="1709" y="627"/>
                  </a:cubicBezTo>
                  <a:cubicBezTo>
                    <a:pt x="1715" y="628"/>
                    <a:pt x="1718" y="624"/>
                    <a:pt x="1722" y="621"/>
                  </a:cubicBezTo>
                  <a:cubicBezTo>
                    <a:pt x="1723" y="620"/>
                    <a:pt x="1725" y="621"/>
                    <a:pt x="1725" y="621"/>
                  </a:cubicBezTo>
                  <a:cubicBezTo>
                    <a:pt x="1729" y="626"/>
                    <a:pt x="1734" y="625"/>
                    <a:pt x="1739" y="625"/>
                  </a:cubicBezTo>
                  <a:cubicBezTo>
                    <a:pt x="1741" y="624"/>
                    <a:pt x="1743" y="622"/>
                    <a:pt x="1744" y="621"/>
                  </a:cubicBezTo>
                  <a:cubicBezTo>
                    <a:pt x="1746" y="623"/>
                    <a:pt x="1748" y="625"/>
                    <a:pt x="1750" y="627"/>
                  </a:cubicBezTo>
                  <a:cubicBezTo>
                    <a:pt x="1753" y="629"/>
                    <a:pt x="1756" y="630"/>
                    <a:pt x="1760" y="632"/>
                  </a:cubicBezTo>
                  <a:cubicBezTo>
                    <a:pt x="1761" y="634"/>
                    <a:pt x="1762" y="637"/>
                    <a:pt x="1765" y="640"/>
                  </a:cubicBezTo>
                  <a:cubicBezTo>
                    <a:pt x="1767" y="642"/>
                    <a:pt x="1770" y="643"/>
                    <a:pt x="1773" y="644"/>
                  </a:cubicBezTo>
                  <a:cubicBezTo>
                    <a:pt x="1776" y="645"/>
                    <a:pt x="1779" y="646"/>
                    <a:pt x="1781" y="648"/>
                  </a:cubicBezTo>
                  <a:cubicBezTo>
                    <a:pt x="1784" y="650"/>
                    <a:pt x="1786" y="653"/>
                    <a:pt x="1788" y="656"/>
                  </a:cubicBezTo>
                  <a:cubicBezTo>
                    <a:pt x="1786" y="655"/>
                    <a:pt x="1784" y="654"/>
                    <a:pt x="1782" y="653"/>
                  </a:cubicBezTo>
                  <a:cubicBezTo>
                    <a:pt x="1776" y="650"/>
                    <a:pt x="1771" y="651"/>
                    <a:pt x="1765" y="653"/>
                  </a:cubicBezTo>
                  <a:cubicBezTo>
                    <a:pt x="1765" y="653"/>
                    <a:pt x="1764" y="654"/>
                    <a:pt x="1764" y="655"/>
                  </a:cubicBezTo>
                  <a:cubicBezTo>
                    <a:pt x="1763" y="660"/>
                    <a:pt x="1762" y="665"/>
                    <a:pt x="1762" y="670"/>
                  </a:cubicBezTo>
                  <a:cubicBezTo>
                    <a:pt x="1762" y="674"/>
                    <a:pt x="1764" y="678"/>
                    <a:pt x="1765" y="682"/>
                  </a:cubicBezTo>
                  <a:cubicBezTo>
                    <a:pt x="1763" y="685"/>
                    <a:pt x="1760" y="688"/>
                    <a:pt x="1763" y="693"/>
                  </a:cubicBezTo>
                  <a:cubicBezTo>
                    <a:pt x="1764" y="695"/>
                    <a:pt x="1762" y="698"/>
                    <a:pt x="1761" y="700"/>
                  </a:cubicBezTo>
                  <a:cubicBezTo>
                    <a:pt x="1760" y="702"/>
                    <a:pt x="1760" y="704"/>
                    <a:pt x="1759" y="706"/>
                  </a:cubicBezTo>
                  <a:cubicBezTo>
                    <a:pt x="1766" y="707"/>
                    <a:pt x="1766" y="713"/>
                    <a:pt x="1766" y="719"/>
                  </a:cubicBezTo>
                  <a:cubicBezTo>
                    <a:pt x="1766" y="722"/>
                    <a:pt x="1768" y="725"/>
                    <a:pt x="1768" y="729"/>
                  </a:cubicBezTo>
                  <a:cubicBezTo>
                    <a:pt x="1768" y="732"/>
                    <a:pt x="1768" y="736"/>
                    <a:pt x="1766" y="738"/>
                  </a:cubicBezTo>
                  <a:cubicBezTo>
                    <a:pt x="1759" y="743"/>
                    <a:pt x="1758" y="751"/>
                    <a:pt x="1759" y="758"/>
                  </a:cubicBezTo>
                  <a:cubicBezTo>
                    <a:pt x="1760" y="765"/>
                    <a:pt x="1758" y="771"/>
                    <a:pt x="1756" y="777"/>
                  </a:cubicBezTo>
                  <a:cubicBezTo>
                    <a:pt x="1755" y="777"/>
                    <a:pt x="1754" y="777"/>
                    <a:pt x="1754" y="778"/>
                  </a:cubicBezTo>
                  <a:cubicBezTo>
                    <a:pt x="1753" y="778"/>
                    <a:pt x="1752" y="779"/>
                    <a:pt x="1752" y="780"/>
                  </a:cubicBezTo>
                  <a:cubicBezTo>
                    <a:pt x="1752" y="781"/>
                    <a:pt x="1753" y="782"/>
                    <a:pt x="1754" y="782"/>
                  </a:cubicBezTo>
                  <a:cubicBezTo>
                    <a:pt x="1758" y="782"/>
                    <a:pt x="1759" y="784"/>
                    <a:pt x="1759" y="787"/>
                  </a:cubicBezTo>
                  <a:cubicBezTo>
                    <a:pt x="1757" y="795"/>
                    <a:pt x="1755" y="803"/>
                    <a:pt x="1753" y="810"/>
                  </a:cubicBezTo>
                  <a:cubicBezTo>
                    <a:pt x="1752" y="813"/>
                    <a:pt x="1751" y="816"/>
                    <a:pt x="1751" y="819"/>
                  </a:cubicBezTo>
                  <a:cubicBezTo>
                    <a:pt x="1750" y="818"/>
                    <a:pt x="1750" y="818"/>
                    <a:pt x="1750" y="817"/>
                  </a:cubicBezTo>
                  <a:cubicBezTo>
                    <a:pt x="1748" y="820"/>
                    <a:pt x="1746" y="822"/>
                    <a:pt x="1744" y="826"/>
                  </a:cubicBezTo>
                  <a:cubicBezTo>
                    <a:pt x="1743" y="824"/>
                    <a:pt x="1742" y="823"/>
                    <a:pt x="1741" y="822"/>
                  </a:cubicBezTo>
                  <a:cubicBezTo>
                    <a:pt x="1742" y="821"/>
                    <a:pt x="1743" y="820"/>
                    <a:pt x="1743" y="819"/>
                  </a:cubicBezTo>
                  <a:cubicBezTo>
                    <a:pt x="1745" y="817"/>
                    <a:pt x="1745" y="816"/>
                    <a:pt x="1742" y="815"/>
                  </a:cubicBezTo>
                  <a:cubicBezTo>
                    <a:pt x="1733" y="811"/>
                    <a:pt x="1719" y="815"/>
                    <a:pt x="1714" y="824"/>
                  </a:cubicBezTo>
                  <a:cubicBezTo>
                    <a:pt x="1713" y="825"/>
                    <a:pt x="1712" y="827"/>
                    <a:pt x="1712" y="828"/>
                  </a:cubicBezTo>
                  <a:cubicBezTo>
                    <a:pt x="1709" y="830"/>
                    <a:pt x="1706" y="831"/>
                    <a:pt x="1704" y="833"/>
                  </a:cubicBezTo>
                  <a:cubicBezTo>
                    <a:pt x="1707" y="838"/>
                    <a:pt x="1707" y="846"/>
                    <a:pt x="1703" y="847"/>
                  </a:cubicBezTo>
                  <a:cubicBezTo>
                    <a:pt x="1695" y="849"/>
                    <a:pt x="1695" y="856"/>
                    <a:pt x="1688" y="859"/>
                  </a:cubicBezTo>
                  <a:cubicBezTo>
                    <a:pt x="1686" y="860"/>
                    <a:pt x="1685" y="864"/>
                    <a:pt x="1683" y="868"/>
                  </a:cubicBezTo>
                  <a:cubicBezTo>
                    <a:pt x="1681" y="868"/>
                    <a:pt x="1677" y="869"/>
                    <a:pt x="1673" y="870"/>
                  </a:cubicBezTo>
                  <a:cubicBezTo>
                    <a:pt x="1671" y="870"/>
                    <a:pt x="1668" y="872"/>
                    <a:pt x="1666" y="869"/>
                  </a:cubicBezTo>
                  <a:cubicBezTo>
                    <a:pt x="1664" y="868"/>
                    <a:pt x="1659" y="871"/>
                    <a:pt x="1659" y="874"/>
                  </a:cubicBezTo>
                  <a:cubicBezTo>
                    <a:pt x="1659" y="876"/>
                    <a:pt x="1659" y="878"/>
                    <a:pt x="1659" y="880"/>
                  </a:cubicBezTo>
                  <a:cubicBezTo>
                    <a:pt x="1657" y="880"/>
                    <a:pt x="1656" y="881"/>
                    <a:pt x="1654" y="881"/>
                  </a:cubicBezTo>
                  <a:cubicBezTo>
                    <a:pt x="1657" y="887"/>
                    <a:pt x="1660" y="892"/>
                    <a:pt x="1656" y="898"/>
                  </a:cubicBezTo>
                  <a:cubicBezTo>
                    <a:pt x="1655" y="900"/>
                    <a:pt x="1654" y="901"/>
                    <a:pt x="1653" y="903"/>
                  </a:cubicBezTo>
                  <a:cubicBezTo>
                    <a:pt x="1648" y="907"/>
                    <a:pt x="1647" y="908"/>
                    <a:pt x="1650" y="914"/>
                  </a:cubicBezTo>
                  <a:cubicBezTo>
                    <a:pt x="1650" y="914"/>
                    <a:pt x="1650" y="915"/>
                    <a:pt x="1651" y="916"/>
                  </a:cubicBezTo>
                  <a:cubicBezTo>
                    <a:pt x="1644" y="913"/>
                    <a:pt x="1639" y="910"/>
                    <a:pt x="1632" y="907"/>
                  </a:cubicBezTo>
                  <a:cubicBezTo>
                    <a:pt x="1632" y="907"/>
                    <a:pt x="1630" y="908"/>
                    <a:pt x="1629" y="908"/>
                  </a:cubicBezTo>
                  <a:cubicBezTo>
                    <a:pt x="1627" y="909"/>
                    <a:pt x="1625" y="908"/>
                    <a:pt x="1624" y="908"/>
                  </a:cubicBezTo>
                  <a:cubicBezTo>
                    <a:pt x="1622" y="908"/>
                    <a:pt x="1620" y="906"/>
                    <a:pt x="1619" y="906"/>
                  </a:cubicBezTo>
                  <a:cubicBezTo>
                    <a:pt x="1611" y="906"/>
                    <a:pt x="1610" y="907"/>
                    <a:pt x="1610" y="915"/>
                  </a:cubicBezTo>
                  <a:cubicBezTo>
                    <a:pt x="1608" y="915"/>
                    <a:pt x="1607" y="915"/>
                    <a:pt x="1606" y="915"/>
                  </a:cubicBezTo>
                  <a:cubicBezTo>
                    <a:pt x="1604" y="911"/>
                    <a:pt x="1602" y="908"/>
                    <a:pt x="1600" y="904"/>
                  </a:cubicBezTo>
                  <a:cubicBezTo>
                    <a:pt x="1594" y="906"/>
                    <a:pt x="1594" y="912"/>
                    <a:pt x="1599" y="919"/>
                  </a:cubicBezTo>
                  <a:cubicBezTo>
                    <a:pt x="1596" y="921"/>
                    <a:pt x="1593" y="922"/>
                    <a:pt x="1591" y="925"/>
                  </a:cubicBezTo>
                  <a:cubicBezTo>
                    <a:pt x="1589" y="927"/>
                    <a:pt x="1586" y="930"/>
                    <a:pt x="1586" y="933"/>
                  </a:cubicBezTo>
                  <a:cubicBezTo>
                    <a:pt x="1586" y="939"/>
                    <a:pt x="1583" y="943"/>
                    <a:pt x="1580" y="947"/>
                  </a:cubicBezTo>
                  <a:cubicBezTo>
                    <a:pt x="1577" y="946"/>
                    <a:pt x="1574" y="946"/>
                    <a:pt x="1574" y="951"/>
                  </a:cubicBezTo>
                  <a:cubicBezTo>
                    <a:pt x="1571" y="949"/>
                    <a:pt x="1571" y="949"/>
                    <a:pt x="1575" y="945"/>
                  </a:cubicBezTo>
                  <a:cubicBezTo>
                    <a:pt x="1571" y="943"/>
                    <a:pt x="1568" y="942"/>
                    <a:pt x="1565" y="941"/>
                  </a:cubicBezTo>
                  <a:cubicBezTo>
                    <a:pt x="1561" y="940"/>
                    <a:pt x="1557" y="942"/>
                    <a:pt x="1555" y="946"/>
                  </a:cubicBezTo>
                  <a:cubicBezTo>
                    <a:pt x="1554" y="948"/>
                    <a:pt x="1554" y="950"/>
                    <a:pt x="1553" y="951"/>
                  </a:cubicBezTo>
                  <a:cubicBezTo>
                    <a:pt x="1552" y="952"/>
                    <a:pt x="1551" y="952"/>
                    <a:pt x="1550" y="952"/>
                  </a:cubicBezTo>
                  <a:cubicBezTo>
                    <a:pt x="1549" y="952"/>
                    <a:pt x="1547" y="951"/>
                    <a:pt x="1547" y="950"/>
                  </a:cubicBezTo>
                  <a:cubicBezTo>
                    <a:pt x="1548" y="943"/>
                    <a:pt x="1542" y="941"/>
                    <a:pt x="1538" y="937"/>
                  </a:cubicBezTo>
                  <a:cubicBezTo>
                    <a:pt x="1538" y="937"/>
                    <a:pt x="1537" y="936"/>
                    <a:pt x="1537" y="936"/>
                  </a:cubicBezTo>
                  <a:cubicBezTo>
                    <a:pt x="1536" y="931"/>
                    <a:pt x="1533" y="930"/>
                    <a:pt x="1529" y="931"/>
                  </a:cubicBezTo>
                  <a:cubicBezTo>
                    <a:pt x="1529" y="929"/>
                    <a:pt x="1530" y="927"/>
                    <a:pt x="1529" y="926"/>
                  </a:cubicBezTo>
                  <a:cubicBezTo>
                    <a:pt x="1529" y="924"/>
                    <a:pt x="1527" y="922"/>
                    <a:pt x="1526" y="919"/>
                  </a:cubicBezTo>
                  <a:cubicBezTo>
                    <a:pt x="1525" y="921"/>
                    <a:pt x="1523" y="923"/>
                    <a:pt x="1522" y="925"/>
                  </a:cubicBezTo>
                  <a:cubicBezTo>
                    <a:pt x="1521" y="925"/>
                    <a:pt x="1521" y="927"/>
                    <a:pt x="1521" y="927"/>
                  </a:cubicBezTo>
                  <a:cubicBezTo>
                    <a:pt x="1518" y="927"/>
                    <a:pt x="1515" y="927"/>
                    <a:pt x="1513" y="927"/>
                  </a:cubicBezTo>
                  <a:cubicBezTo>
                    <a:pt x="1509" y="926"/>
                    <a:pt x="1508" y="929"/>
                    <a:pt x="1509" y="931"/>
                  </a:cubicBezTo>
                  <a:cubicBezTo>
                    <a:pt x="1510" y="935"/>
                    <a:pt x="1512" y="938"/>
                    <a:pt x="1514" y="941"/>
                  </a:cubicBezTo>
                  <a:cubicBezTo>
                    <a:pt x="1513" y="942"/>
                    <a:pt x="1512" y="943"/>
                    <a:pt x="1510" y="944"/>
                  </a:cubicBezTo>
                  <a:cubicBezTo>
                    <a:pt x="1510" y="941"/>
                    <a:pt x="1510" y="939"/>
                    <a:pt x="1510" y="936"/>
                  </a:cubicBezTo>
                  <a:cubicBezTo>
                    <a:pt x="1504" y="941"/>
                    <a:pt x="1498" y="945"/>
                    <a:pt x="1490" y="946"/>
                  </a:cubicBezTo>
                  <a:cubicBezTo>
                    <a:pt x="1489" y="946"/>
                    <a:pt x="1487" y="949"/>
                    <a:pt x="1486" y="951"/>
                  </a:cubicBezTo>
                  <a:cubicBezTo>
                    <a:pt x="1486" y="953"/>
                    <a:pt x="1486" y="955"/>
                    <a:pt x="1486" y="959"/>
                  </a:cubicBezTo>
                  <a:cubicBezTo>
                    <a:pt x="1486" y="959"/>
                    <a:pt x="1488" y="961"/>
                    <a:pt x="1490" y="962"/>
                  </a:cubicBezTo>
                  <a:cubicBezTo>
                    <a:pt x="1490" y="963"/>
                    <a:pt x="1490" y="964"/>
                    <a:pt x="1490" y="965"/>
                  </a:cubicBezTo>
                  <a:cubicBezTo>
                    <a:pt x="1489" y="965"/>
                    <a:pt x="1488" y="966"/>
                    <a:pt x="1487" y="965"/>
                  </a:cubicBezTo>
                  <a:cubicBezTo>
                    <a:pt x="1479" y="959"/>
                    <a:pt x="1476" y="967"/>
                    <a:pt x="1471" y="970"/>
                  </a:cubicBezTo>
                  <a:cubicBezTo>
                    <a:pt x="1471" y="970"/>
                    <a:pt x="1471" y="970"/>
                    <a:pt x="1470" y="971"/>
                  </a:cubicBezTo>
                  <a:cubicBezTo>
                    <a:pt x="1466" y="967"/>
                    <a:pt x="1462" y="965"/>
                    <a:pt x="1456" y="968"/>
                  </a:cubicBezTo>
                  <a:cubicBezTo>
                    <a:pt x="1454" y="970"/>
                    <a:pt x="1449" y="967"/>
                    <a:pt x="1445" y="967"/>
                  </a:cubicBezTo>
                  <a:cubicBezTo>
                    <a:pt x="1444" y="967"/>
                    <a:pt x="1441" y="967"/>
                    <a:pt x="1440" y="968"/>
                  </a:cubicBezTo>
                  <a:cubicBezTo>
                    <a:pt x="1437" y="970"/>
                    <a:pt x="1434" y="972"/>
                    <a:pt x="1432" y="975"/>
                  </a:cubicBezTo>
                  <a:cubicBezTo>
                    <a:pt x="1431" y="977"/>
                    <a:pt x="1430" y="981"/>
                    <a:pt x="1431" y="984"/>
                  </a:cubicBezTo>
                  <a:cubicBezTo>
                    <a:pt x="1431" y="988"/>
                    <a:pt x="1430" y="991"/>
                    <a:pt x="1427" y="994"/>
                  </a:cubicBezTo>
                  <a:cubicBezTo>
                    <a:pt x="1424" y="997"/>
                    <a:pt x="1423" y="1001"/>
                    <a:pt x="1424" y="1005"/>
                  </a:cubicBezTo>
                  <a:cubicBezTo>
                    <a:pt x="1425" y="1006"/>
                    <a:pt x="1423" y="1009"/>
                    <a:pt x="1422" y="1009"/>
                  </a:cubicBezTo>
                  <a:cubicBezTo>
                    <a:pt x="1415" y="1011"/>
                    <a:pt x="1414" y="1015"/>
                    <a:pt x="1415" y="1021"/>
                  </a:cubicBezTo>
                  <a:cubicBezTo>
                    <a:pt x="1412" y="1019"/>
                    <a:pt x="1410" y="1017"/>
                    <a:pt x="1407" y="1017"/>
                  </a:cubicBezTo>
                  <a:cubicBezTo>
                    <a:pt x="1405" y="1016"/>
                    <a:pt x="1402" y="1017"/>
                    <a:pt x="1400" y="1018"/>
                  </a:cubicBezTo>
                  <a:cubicBezTo>
                    <a:pt x="1393" y="1023"/>
                    <a:pt x="1393" y="1024"/>
                    <a:pt x="1386" y="1025"/>
                  </a:cubicBezTo>
                  <a:cubicBezTo>
                    <a:pt x="1387" y="1027"/>
                    <a:pt x="1388" y="1029"/>
                    <a:pt x="1389" y="1031"/>
                  </a:cubicBezTo>
                  <a:cubicBezTo>
                    <a:pt x="1388" y="1032"/>
                    <a:pt x="1386" y="1033"/>
                    <a:pt x="1384" y="1034"/>
                  </a:cubicBezTo>
                  <a:cubicBezTo>
                    <a:pt x="1385" y="1036"/>
                    <a:pt x="1385" y="1037"/>
                    <a:pt x="1386" y="1039"/>
                  </a:cubicBezTo>
                  <a:cubicBezTo>
                    <a:pt x="1378" y="1042"/>
                    <a:pt x="1371" y="1045"/>
                    <a:pt x="1367" y="1051"/>
                  </a:cubicBezTo>
                  <a:cubicBezTo>
                    <a:pt x="1365" y="1053"/>
                    <a:pt x="1364" y="1056"/>
                    <a:pt x="1363" y="1058"/>
                  </a:cubicBezTo>
                  <a:cubicBezTo>
                    <a:pt x="1362" y="1059"/>
                    <a:pt x="1362" y="1060"/>
                    <a:pt x="1361" y="1061"/>
                  </a:cubicBezTo>
                  <a:cubicBezTo>
                    <a:pt x="1357" y="1064"/>
                    <a:pt x="1355" y="1066"/>
                    <a:pt x="1358" y="1071"/>
                  </a:cubicBezTo>
                  <a:cubicBezTo>
                    <a:pt x="1359" y="1071"/>
                    <a:pt x="1357" y="1074"/>
                    <a:pt x="1356" y="1075"/>
                  </a:cubicBezTo>
                  <a:cubicBezTo>
                    <a:pt x="1355" y="1076"/>
                    <a:pt x="1353" y="1076"/>
                    <a:pt x="1352" y="1076"/>
                  </a:cubicBezTo>
                  <a:cubicBezTo>
                    <a:pt x="1350" y="1075"/>
                    <a:pt x="1348" y="1071"/>
                    <a:pt x="1345" y="1075"/>
                  </a:cubicBezTo>
                  <a:cubicBezTo>
                    <a:pt x="1343" y="1076"/>
                    <a:pt x="1342" y="1078"/>
                    <a:pt x="1341" y="1081"/>
                  </a:cubicBezTo>
                  <a:cubicBezTo>
                    <a:pt x="1339" y="1084"/>
                    <a:pt x="1337" y="1087"/>
                    <a:pt x="1336" y="1089"/>
                  </a:cubicBezTo>
                  <a:cubicBezTo>
                    <a:pt x="1337" y="1093"/>
                    <a:pt x="1338" y="1096"/>
                    <a:pt x="1339" y="1100"/>
                  </a:cubicBezTo>
                  <a:cubicBezTo>
                    <a:pt x="1341" y="1101"/>
                    <a:pt x="1343" y="1102"/>
                    <a:pt x="1347" y="1104"/>
                  </a:cubicBezTo>
                  <a:cubicBezTo>
                    <a:pt x="1342" y="1106"/>
                    <a:pt x="1339" y="1109"/>
                    <a:pt x="1335" y="1111"/>
                  </a:cubicBezTo>
                  <a:cubicBezTo>
                    <a:pt x="1338" y="1114"/>
                    <a:pt x="1338" y="1117"/>
                    <a:pt x="1335" y="1119"/>
                  </a:cubicBezTo>
                  <a:cubicBezTo>
                    <a:pt x="1334" y="1120"/>
                    <a:pt x="1333" y="1123"/>
                    <a:pt x="1334" y="1124"/>
                  </a:cubicBezTo>
                  <a:cubicBezTo>
                    <a:pt x="1339" y="1129"/>
                    <a:pt x="1336" y="1134"/>
                    <a:pt x="1334" y="1139"/>
                  </a:cubicBezTo>
                  <a:cubicBezTo>
                    <a:pt x="1331" y="1143"/>
                    <a:pt x="1331" y="1146"/>
                    <a:pt x="1333" y="1150"/>
                  </a:cubicBezTo>
                  <a:cubicBezTo>
                    <a:pt x="1334" y="1151"/>
                    <a:pt x="1334" y="1152"/>
                    <a:pt x="1335" y="1152"/>
                  </a:cubicBezTo>
                  <a:cubicBezTo>
                    <a:pt x="1340" y="1153"/>
                    <a:pt x="1338" y="1157"/>
                    <a:pt x="1337" y="1160"/>
                  </a:cubicBezTo>
                  <a:cubicBezTo>
                    <a:pt x="1336" y="1163"/>
                    <a:pt x="1335" y="1166"/>
                    <a:pt x="1334" y="1169"/>
                  </a:cubicBezTo>
                  <a:cubicBezTo>
                    <a:pt x="1331" y="1176"/>
                    <a:pt x="1332" y="1178"/>
                    <a:pt x="1338" y="1184"/>
                  </a:cubicBezTo>
                  <a:cubicBezTo>
                    <a:pt x="1335" y="1187"/>
                    <a:pt x="1332" y="1191"/>
                    <a:pt x="1330" y="1195"/>
                  </a:cubicBezTo>
                  <a:cubicBezTo>
                    <a:pt x="1328" y="1197"/>
                    <a:pt x="1326" y="1200"/>
                    <a:pt x="1329" y="1203"/>
                  </a:cubicBezTo>
                  <a:cubicBezTo>
                    <a:pt x="1331" y="1204"/>
                    <a:pt x="1331" y="1207"/>
                    <a:pt x="1330" y="1209"/>
                  </a:cubicBezTo>
                  <a:cubicBezTo>
                    <a:pt x="1328" y="1213"/>
                    <a:pt x="1324" y="1217"/>
                    <a:pt x="1328" y="1222"/>
                  </a:cubicBezTo>
                  <a:cubicBezTo>
                    <a:pt x="1330" y="1224"/>
                    <a:pt x="1329" y="1227"/>
                    <a:pt x="1327" y="1229"/>
                  </a:cubicBezTo>
                  <a:cubicBezTo>
                    <a:pt x="1324" y="1231"/>
                    <a:pt x="1323" y="1235"/>
                    <a:pt x="1322" y="1238"/>
                  </a:cubicBezTo>
                  <a:cubicBezTo>
                    <a:pt x="1321" y="1244"/>
                    <a:pt x="1321" y="1249"/>
                    <a:pt x="1319" y="1255"/>
                  </a:cubicBezTo>
                  <a:cubicBezTo>
                    <a:pt x="1317" y="1260"/>
                    <a:pt x="1320" y="1266"/>
                    <a:pt x="1321" y="1273"/>
                  </a:cubicBezTo>
                  <a:cubicBezTo>
                    <a:pt x="1321" y="1274"/>
                    <a:pt x="1322" y="1275"/>
                    <a:pt x="1322" y="1276"/>
                  </a:cubicBezTo>
                  <a:cubicBezTo>
                    <a:pt x="1321" y="1277"/>
                    <a:pt x="1319" y="1277"/>
                    <a:pt x="1318" y="1278"/>
                  </a:cubicBezTo>
                  <a:cubicBezTo>
                    <a:pt x="1323" y="1284"/>
                    <a:pt x="1319" y="1291"/>
                    <a:pt x="1318" y="1297"/>
                  </a:cubicBezTo>
                  <a:cubicBezTo>
                    <a:pt x="1317" y="1303"/>
                    <a:pt x="1315" y="1309"/>
                    <a:pt x="1313" y="1315"/>
                  </a:cubicBezTo>
                  <a:cubicBezTo>
                    <a:pt x="1312" y="1323"/>
                    <a:pt x="1307" y="1329"/>
                    <a:pt x="1301" y="1335"/>
                  </a:cubicBezTo>
                  <a:cubicBezTo>
                    <a:pt x="1295" y="1341"/>
                    <a:pt x="1287" y="1345"/>
                    <a:pt x="1278" y="1347"/>
                  </a:cubicBezTo>
                  <a:cubicBezTo>
                    <a:pt x="1272" y="1348"/>
                    <a:pt x="1267" y="1350"/>
                    <a:pt x="1260" y="1352"/>
                  </a:cubicBezTo>
                  <a:cubicBezTo>
                    <a:pt x="1259" y="1350"/>
                    <a:pt x="1257" y="1347"/>
                    <a:pt x="1256" y="1345"/>
                  </a:cubicBezTo>
                  <a:cubicBezTo>
                    <a:pt x="1255" y="1345"/>
                    <a:pt x="1254" y="1346"/>
                    <a:pt x="1254" y="1346"/>
                  </a:cubicBezTo>
                  <a:cubicBezTo>
                    <a:pt x="1255" y="1353"/>
                    <a:pt x="1249" y="1356"/>
                    <a:pt x="1245" y="1360"/>
                  </a:cubicBezTo>
                  <a:cubicBezTo>
                    <a:pt x="1241" y="1365"/>
                    <a:pt x="1238" y="1365"/>
                    <a:pt x="1233" y="1361"/>
                  </a:cubicBezTo>
                  <a:cubicBezTo>
                    <a:pt x="1227" y="1366"/>
                    <a:pt x="1235" y="1368"/>
                    <a:pt x="1235" y="1373"/>
                  </a:cubicBezTo>
                  <a:cubicBezTo>
                    <a:pt x="1229" y="1368"/>
                    <a:pt x="1223" y="1364"/>
                    <a:pt x="1216" y="1358"/>
                  </a:cubicBezTo>
                  <a:cubicBezTo>
                    <a:pt x="1220" y="1357"/>
                    <a:pt x="1223" y="1355"/>
                    <a:pt x="1227" y="1353"/>
                  </a:cubicBezTo>
                  <a:cubicBezTo>
                    <a:pt x="1226" y="1352"/>
                    <a:pt x="1225" y="1351"/>
                    <a:pt x="1224" y="1350"/>
                  </a:cubicBezTo>
                  <a:cubicBezTo>
                    <a:pt x="1222" y="1348"/>
                    <a:pt x="1220" y="1346"/>
                    <a:pt x="1218" y="1343"/>
                  </a:cubicBezTo>
                  <a:cubicBezTo>
                    <a:pt x="1212" y="1335"/>
                    <a:pt x="1210" y="1326"/>
                    <a:pt x="1209" y="1317"/>
                  </a:cubicBezTo>
                  <a:cubicBezTo>
                    <a:pt x="1209" y="1313"/>
                    <a:pt x="1206" y="1310"/>
                    <a:pt x="1206" y="1307"/>
                  </a:cubicBezTo>
                  <a:cubicBezTo>
                    <a:pt x="1206" y="1298"/>
                    <a:pt x="1206" y="1290"/>
                    <a:pt x="1206" y="1281"/>
                  </a:cubicBezTo>
                  <a:cubicBezTo>
                    <a:pt x="1207" y="1278"/>
                    <a:pt x="1207" y="1275"/>
                    <a:pt x="1204" y="1272"/>
                  </a:cubicBezTo>
                  <a:cubicBezTo>
                    <a:pt x="1201" y="1270"/>
                    <a:pt x="1201" y="1268"/>
                    <a:pt x="1205" y="1266"/>
                  </a:cubicBezTo>
                  <a:cubicBezTo>
                    <a:pt x="1202" y="1263"/>
                    <a:pt x="1202" y="1260"/>
                    <a:pt x="1205" y="1257"/>
                  </a:cubicBezTo>
                  <a:cubicBezTo>
                    <a:pt x="1207" y="1255"/>
                    <a:pt x="1206" y="1251"/>
                    <a:pt x="1208" y="1249"/>
                  </a:cubicBezTo>
                  <a:cubicBezTo>
                    <a:pt x="1209" y="1246"/>
                    <a:pt x="1211" y="1243"/>
                    <a:pt x="1213" y="1240"/>
                  </a:cubicBezTo>
                  <a:cubicBezTo>
                    <a:pt x="1216" y="1236"/>
                    <a:pt x="1219" y="1232"/>
                    <a:pt x="1222" y="1228"/>
                  </a:cubicBezTo>
                  <a:cubicBezTo>
                    <a:pt x="1224" y="1225"/>
                    <a:pt x="1226" y="1223"/>
                    <a:pt x="1228" y="1220"/>
                  </a:cubicBezTo>
                  <a:cubicBezTo>
                    <a:pt x="1230" y="1218"/>
                    <a:pt x="1230" y="1216"/>
                    <a:pt x="1229" y="1214"/>
                  </a:cubicBezTo>
                  <a:cubicBezTo>
                    <a:pt x="1227" y="1211"/>
                    <a:pt x="1226" y="1209"/>
                    <a:pt x="1225" y="1206"/>
                  </a:cubicBezTo>
                  <a:cubicBezTo>
                    <a:pt x="1224" y="1204"/>
                    <a:pt x="1222" y="1201"/>
                    <a:pt x="1225" y="1199"/>
                  </a:cubicBezTo>
                  <a:cubicBezTo>
                    <a:pt x="1225" y="1199"/>
                    <a:pt x="1224" y="1196"/>
                    <a:pt x="1224" y="1195"/>
                  </a:cubicBezTo>
                  <a:cubicBezTo>
                    <a:pt x="1221" y="1197"/>
                    <a:pt x="1221" y="1194"/>
                    <a:pt x="1220" y="1192"/>
                  </a:cubicBezTo>
                  <a:cubicBezTo>
                    <a:pt x="1217" y="1188"/>
                    <a:pt x="1215" y="1184"/>
                    <a:pt x="1210" y="1183"/>
                  </a:cubicBezTo>
                  <a:cubicBezTo>
                    <a:pt x="1209" y="1183"/>
                    <a:pt x="1209" y="1181"/>
                    <a:pt x="1209" y="1180"/>
                  </a:cubicBezTo>
                  <a:cubicBezTo>
                    <a:pt x="1208" y="1176"/>
                    <a:pt x="1207" y="1174"/>
                    <a:pt x="1203" y="1174"/>
                  </a:cubicBezTo>
                  <a:cubicBezTo>
                    <a:pt x="1201" y="1170"/>
                    <a:pt x="1200" y="1166"/>
                    <a:pt x="1198" y="1162"/>
                  </a:cubicBezTo>
                  <a:cubicBezTo>
                    <a:pt x="1197" y="1159"/>
                    <a:pt x="1197" y="1155"/>
                    <a:pt x="1196" y="1152"/>
                  </a:cubicBezTo>
                  <a:cubicBezTo>
                    <a:pt x="1195" y="1147"/>
                    <a:pt x="1193" y="1142"/>
                    <a:pt x="1192" y="1137"/>
                  </a:cubicBezTo>
                  <a:cubicBezTo>
                    <a:pt x="1191" y="1134"/>
                    <a:pt x="1191" y="1132"/>
                    <a:pt x="1192" y="1130"/>
                  </a:cubicBezTo>
                  <a:cubicBezTo>
                    <a:pt x="1193" y="1125"/>
                    <a:pt x="1192" y="1122"/>
                    <a:pt x="1187" y="1121"/>
                  </a:cubicBezTo>
                  <a:cubicBezTo>
                    <a:pt x="1186" y="1121"/>
                    <a:pt x="1185" y="1120"/>
                    <a:pt x="1185" y="1119"/>
                  </a:cubicBezTo>
                  <a:cubicBezTo>
                    <a:pt x="1184" y="1116"/>
                    <a:pt x="1184" y="1113"/>
                    <a:pt x="1183" y="1109"/>
                  </a:cubicBezTo>
                  <a:cubicBezTo>
                    <a:pt x="1187" y="1110"/>
                    <a:pt x="1189" y="1111"/>
                    <a:pt x="1189" y="1115"/>
                  </a:cubicBezTo>
                  <a:cubicBezTo>
                    <a:pt x="1189" y="1116"/>
                    <a:pt x="1190" y="1117"/>
                    <a:pt x="1190" y="1118"/>
                  </a:cubicBezTo>
                  <a:cubicBezTo>
                    <a:pt x="1194" y="1124"/>
                    <a:pt x="1194" y="1124"/>
                    <a:pt x="1202" y="1121"/>
                  </a:cubicBezTo>
                  <a:cubicBezTo>
                    <a:pt x="1204" y="1124"/>
                    <a:pt x="1206" y="1126"/>
                    <a:pt x="1209" y="1128"/>
                  </a:cubicBezTo>
                  <a:cubicBezTo>
                    <a:pt x="1214" y="1131"/>
                    <a:pt x="1215" y="1130"/>
                    <a:pt x="1216" y="1125"/>
                  </a:cubicBezTo>
                  <a:cubicBezTo>
                    <a:pt x="1216" y="1124"/>
                    <a:pt x="1217" y="1122"/>
                    <a:pt x="1218" y="1122"/>
                  </a:cubicBezTo>
                  <a:cubicBezTo>
                    <a:pt x="1224" y="1122"/>
                    <a:pt x="1221" y="1118"/>
                    <a:pt x="1221" y="1115"/>
                  </a:cubicBezTo>
                  <a:cubicBezTo>
                    <a:pt x="1220" y="1109"/>
                    <a:pt x="1218" y="1103"/>
                    <a:pt x="1217" y="1097"/>
                  </a:cubicBezTo>
                  <a:cubicBezTo>
                    <a:pt x="1217" y="1092"/>
                    <a:pt x="1216" y="1091"/>
                    <a:pt x="1212" y="1093"/>
                  </a:cubicBezTo>
                  <a:cubicBezTo>
                    <a:pt x="1209" y="1095"/>
                    <a:pt x="1207" y="1096"/>
                    <a:pt x="1205" y="1098"/>
                  </a:cubicBezTo>
                  <a:cubicBezTo>
                    <a:pt x="1203" y="1100"/>
                    <a:pt x="1201" y="1103"/>
                    <a:pt x="1199" y="1105"/>
                  </a:cubicBezTo>
                  <a:cubicBezTo>
                    <a:pt x="1193" y="1102"/>
                    <a:pt x="1187" y="1100"/>
                    <a:pt x="1181" y="1104"/>
                  </a:cubicBezTo>
                  <a:cubicBezTo>
                    <a:pt x="1179" y="1104"/>
                    <a:pt x="1176" y="1103"/>
                    <a:pt x="1174" y="1102"/>
                  </a:cubicBezTo>
                  <a:cubicBezTo>
                    <a:pt x="1172" y="1100"/>
                    <a:pt x="1170" y="1097"/>
                    <a:pt x="1167" y="1096"/>
                  </a:cubicBezTo>
                  <a:cubicBezTo>
                    <a:pt x="1164" y="1093"/>
                    <a:pt x="1161" y="1093"/>
                    <a:pt x="1157" y="1095"/>
                  </a:cubicBezTo>
                  <a:cubicBezTo>
                    <a:pt x="1156" y="1095"/>
                    <a:pt x="1155" y="1095"/>
                    <a:pt x="1153" y="1095"/>
                  </a:cubicBezTo>
                  <a:cubicBezTo>
                    <a:pt x="1151" y="1095"/>
                    <a:pt x="1148" y="1094"/>
                    <a:pt x="1146" y="1095"/>
                  </a:cubicBezTo>
                  <a:cubicBezTo>
                    <a:pt x="1143" y="1096"/>
                    <a:pt x="1141" y="1095"/>
                    <a:pt x="1140" y="1092"/>
                  </a:cubicBezTo>
                  <a:cubicBezTo>
                    <a:pt x="1135" y="1084"/>
                    <a:pt x="1133" y="1075"/>
                    <a:pt x="1136" y="1065"/>
                  </a:cubicBezTo>
                  <a:cubicBezTo>
                    <a:pt x="1136" y="1065"/>
                    <a:pt x="1136" y="1064"/>
                    <a:pt x="1137" y="1063"/>
                  </a:cubicBezTo>
                  <a:cubicBezTo>
                    <a:pt x="1137" y="1061"/>
                    <a:pt x="1138" y="1060"/>
                    <a:pt x="1138" y="1058"/>
                  </a:cubicBezTo>
                  <a:cubicBezTo>
                    <a:pt x="1138" y="1057"/>
                    <a:pt x="1137" y="1056"/>
                    <a:pt x="1137" y="1056"/>
                  </a:cubicBezTo>
                  <a:cubicBezTo>
                    <a:pt x="1135" y="1058"/>
                    <a:pt x="1134" y="1059"/>
                    <a:pt x="1132" y="1061"/>
                  </a:cubicBezTo>
                  <a:cubicBezTo>
                    <a:pt x="1131" y="1058"/>
                    <a:pt x="1130" y="1055"/>
                    <a:pt x="1128" y="1053"/>
                  </a:cubicBezTo>
                  <a:cubicBezTo>
                    <a:pt x="1127" y="1051"/>
                    <a:pt x="1126" y="1050"/>
                    <a:pt x="1125" y="1049"/>
                  </a:cubicBezTo>
                  <a:cubicBezTo>
                    <a:pt x="1124" y="1050"/>
                    <a:pt x="1122" y="1051"/>
                    <a:pt x="1121" y="1053"/>
                  </a:cubicBezTo>
                  <a:cubicBezTo>
                    <a:pt x="1121" y="1054"/>
                    <a:pt x="1122" y="1056"/>
                    <a:pt x="1123" y="1058"/>
                  </a:cubicBezTo>
                  <a:cubicBezTo>
                    <a:pt x="1124" y="1059"/>
                    <a:pt x="1125" y="1059"/>
                    <a:pt x="1126" y="1060"/>
                  </a:cubicBezTo>
                  <a:cubicBezTo>
                    <a:pt x="1125" y="1062"/>
                    <a:pt x="1123" y="1064"/>
                    <a:pt x="1124" y="1066"/>
                  </a:cubicBezTo>
                  <a:cubicBezTo>
                    <a:pt x="1125" y="1074"/>
                    <a:pt x="1121" y="1080"/>
                    <a:pt x="1119" y="1086"/>
                  </a:cubicBezTo>
                  <a:cubicBezTo>
                    <a:pt x="1118" y="1088"/>
                    <a:pt x="1115" y="1090"/>
                    <a:pt x="1113" y="1092"/>
                  </a:cubicBezTo>
                  <a:cubicBezTo>
                    <a:pt x="1112" y="1094"/>
                    <a:pt x="1110" y="1095"/>
                    <a:pt x="1109" y="1096"/>
                  </a:cubicBezTo>
                  <a:cubicBezTo>
                    <a:pt x="1104" y="1103"/>
                    <a:pt x="1104" y="1103"/>
                    <a:pt x="1096" y="1100"/>
                  </a:cubicBezTo>
                  <a:cubicBezTo>
                    <a:pt x="1095" y="1103"/>
                    <a:pt x="1094" y="1107"/>
                    <a:pt x="1094" y="1110"/>
                  </a:cubicBezTo>
                  <a:cubicBezTo>
                    <a:pt x="1093" y="1111"/>
                    <a:pt x="1091" y="1111"/>
                    <a:pt x="1089" y="1111"/>
                  </a:cubicBezTo>
                  <a:cubicBezTo>
                    <a:pt x="1091" y="1115"/>
                    <a:pt x="1089" y="1117"/>
                    <a:pt x="1084" y="1118"/>
                  </a:cubicBezTo>
                  <a:cubicBezTo>
                    <a:pt x="1080" y="1119"/>
                    <a:pt x="1080" y="1122"/>
                    <a:pt x="1083" y="1127"/>
                  </a:cubicBezTo>
                  <a:cubicBezTo>
                    <a:pt x="1079" y="1130"/>
                    <a:pt x="1075" y="1129"/>
                    <a:pt x="1072" y="1126"/>
                  </a:cubicBezTo>
                  <a:cubicBezTo>
                    <a:pt x="1070" y="1124"/>
                    <a:pt x="1067" y="1121"/>
                    <a:pt x="1065" y="1119"/>
                  </a:cubicBezTo>
                  <a:cubicBezTo>
                    <a:pt x="1063" y="1116"/>
                    <a:pt x="1058" y="1116"/>
                    <a:pt x="1056" y="1120"/>
                  </a:cubicBezTo>
                  <a:cubicBezTo>
                    <a:pt x="1055" y="1123"/>
                    <a:pt x="1055" y="1126"/>
                    <a:pt x="1054" y="1129"/>
                  </a:cubicBezTo>
                  <a:cubicBezTo>
                    <a:pt x="1053" y="1134"/>
                    <a:pt x="1052" y="1135"/>
                    <a:pt x="1047" y="1132"/>
                  </a:cubicBezTo>
                  <a:cubicBezTo>
                    <a:pt x="1046" y="1132"/>
                    <a:pt x="1045" y="1131"/>
                    <a:pt x="1044" y="1130"/>
                  </a:cubicBezTo>
                  <a:cubicBezTo>
                    <a:pt x="1039" y="1128"/>
                    <a:pt x="1036" y="1129"/>
                    <a:pt x="1035" y="1135"/>
                  </a:cubicBezTo>
                  <a:cubicBezTo>
                    <a:pt x="1033" y="1140"/>
                    <a:pt x="1030" y="1146"/>
                    <a:pt x="1028" y="1150"/>
                  </a:cubicBezTo>
                  <a:cubicBezTo>
                    <a:pt x="1024" y="1150"/>
                    <a:pt x="1022" y="1150"/>
                    <a:pt x="1020" y="1151"/>
                  </a:cubicBezTo>
                  <a:cubicBezTo>
                    <a:pt x="1015" y="1154"/>
                    <a:pt x="1010" y="1157"/>
                    <a:pt x="1007" y="1161"/>
                  </a:cubicBezTo>
                  <a:cubicBezTo>
                    <a:pt x="1003" y="1164"/>
                    <a:pt x="1001" y="1169"/>
                    <a:pt x="999" y="1173"/>
                  </a:cubicBezTo>
                  <a:cubicBezTo>
                    <a:pt x="997" y="1178"/>
                    <a:pt x="989" y="1181"/>
                    <a:pt x="985" y="1179"/>
                  </a:cubicBezTo>
                  <a:cubicBezTo>
                    <a:pt x="983" y="1179"/>
                    <a:pt x="982" y="1179"/>
                    <a:pt x="981" y="1178"/>
                  </a:cubicBezTo>
                  <a:cubicBezTo>
                    <a:pt x="977" y="1178"/>
                    <a:pt x="974" y="1177"/>
                    <a:pt x="970" y="1176"/>
                  </a:cubicBezTo>
                  <a:cubicBezTo>
                    <a:pt x="968" y="1176"/>
                    <a:pt x="965" y="1176"/>
                    <a:pt x="963" y="1176"/>
                  </a:cubicBezTo>
                  <a:cubicBezTo>
                    <a:pt x="961" y="1174"/>
                    <a:pt x="962" y="1172"/>
                    <a:pt x="965" y="1171"/>
                  </a:cubicBezTo>
                  <a:cubicBezTo>
                    <a:pt x="966" y="1170"/>
                    <a:pt x="968" y="1170"/>
                    <a:pt x="969" y="1170"/>
                  </a:cubicBezTo>
                  <a:cubicBezTo>
                    <a:pt x="974" y="1169"/>
                    <a:pt x="977" y="1167"/>
                    <a:pt x="976" y="1161"/>
                  </a:cubicBezTo>
                  <a:cubicBezTo>
                    <a:pt x="980" y="1159"/>
                    <a:pt x="985" y="1158"/>
                    <a:pt x="989" y="1156"/>
                  </a:cubicBezTo>
                  <a:cubicBezTo>
                    <a:pt x="991" y="1156"/>
                    <a:pt x="992" y="1153"/>
                    <a:pt x="994" y="1151"/>
                  </a:cubicBezTo>
                  <a:cubicBezTo>
                    <a:pt x="990" y="1150"/>
                    <a:pt x="987" y="1150"/>
                    <a:pt x="984" y="1150"/>
                  </a:cubicBezTo>
                  <a:cubicBezTo>
                    <a:pt x="982" y="1146"/>
                    <a:pt x="983" y="1143"/>
                    <a:pt x="987" y="1140"/>
                  </a:cubicBezTo>
                  <a:cubicBezTo>
                    <a:pt x="990" y="1138"/>
                    <a:pt x="992" y="1135"/>
                    <a:pt x="990" y="1130"/>
                  </a:cubicBezTo>
                  <a:cubicBezTo>
                    <a:pt x="990" y="1130"/>
                    <a:pt x="991" y="1130"/>
                    <a:pt x="991" y="1130"/>
                  </a:cubicBezTo>
                  <a:cubicBezTo>
                    <a:pt x="993" y="1131"/>
                    <a:pt x="995" y="1135"/>
                    <a:pt x="998" y="1132"/>
                  </a:cubicBezTo>
                  <a:cubicBezTo>
                    <a:pt x="999" y="1130"/>
                    <a:pt x="996" y="1127"/>
                    <a:pt x="995" y="1124"/>
                  </a:cubicBezTo>
                  <a:cubicBezTo>
                    <a:pt x="994" y="1121"/>
                    <a:pt x="993" y="1117"/>
                    <a:pt x="992" y="1114"/>
                  </a:cubicBezTo>
                  <a:cubicBezTo>
                    <a:pt x="991" y="1113"/>
                    <a:pt x="992" y="1111"/>
                    <a:pt x="992" y="1111"/>
                  </a:cubicBezTo>
                  <a:cubicBezTo>
                    <a:pt x="997" y="1108"/>
                    <a:pt x="994" y="1104"/>
                    <a:pt x="993" y="1101"/>
                  </a:cubicBezTo>
                  <a:cubicBezTo>
                    <a:pt x="991" y="1088"/>
                    <a:pt x="989" y="1074"/>
                    <a:pt x="987" y="1061"/>
                  </a:cubicBezTo>
                  <a:cubicBezTo>
                    <a:pt x="986" y="1059"/>
                    <a:pt x="986" y="1056"/>
                    <a:pt x="985" y="1054"/>
                  </a:cubicBezTo>
                  <a:cubicBezTo>
                    <a:pt x="982" y="1048"/>
                    <a:pt x="980" y="1044"/>
                    <a:pt x="983" y="1038"/>
                  </a:cubicBezTo>
                  <a:cubicBezTo>
                    <a:pt x="984" y="1037"/>
                    <a:pt x="984" y="1036"/>
                    <a:pt x="984" y="1034"/>
                  </a:cubicBezTo>
                  <a:cubicBezTo>
                    <a:pt x="992" y="1038"/>
                    <a:pt x="992" y="1046"/>
                    <a:pt x="996" y="1053"/>
                  </a:cubicBezTo>
                  <a:cubicBezTo>
                    <a:pt x="994" y="1053"/>
                    <a:pt x="992" y="1053"/>
                    <a:pt x="990" y="1054"/>
                  </a:cubicBezTo>
                  <a:cubicBezTo>
                    <a:pt x="992" y="1060"/>
                    <a:pt x="997" y="1065"/>
                    <a:pt x="993" y="1072"/>
                  </a:cubicBezTo>
                  <a:cubicBezTo>
                    <a:pt x="995" y="1073"/>
                    <a:pt x="997" y="1074"/>
                    <a:pt x="999" y="1074"/>
                  </a:cubicBezTo>
                  <a:cubicBezTo>
                    <a:pt x="1001" y="1070"/>
                    <a:pt x="1001" y="1067"/>
                    <a:pt x="1003" y="1063"/>
                  </a:cubicBezTo>
                  <a:cubicBezTo>
                    <a:pt x="1006" y="1057"/>
                    <a:pt x="1006" y="1051"/>
                    <a:pt x="1000" y="1046"/>
                  </a:cubicBezTo>
                  <a:cubicBezTo>
                    <a:pt x="1002" y="1041"/>
                    <a:pt x="998" y="1032"/>
                    <a:pt x="993" y="1031"/>
                  </a:cubicBezTo>
                  <a:cubicBezTo>
                    <a:pt x="990" y="1030"/>
                    <a:pt x="988" y="1029"/>
                    <a:pt x="988" y="1026"/>
                  </a:cubicBezTo>
                  <a:cubicBezTo>
                    <a:pt x="988" y="1025"/>
                    <a:pt x="986" y="1023"/>
                    <a:pt x="984" y="1021"/>
                  </a:cubicBezTo>
                  <a:cubicBezTo>
                    <a:pt x="983" y="1024"/>
                    <a:pt x="982" y="1026"/>
                    <a:pt x="981" y="1028"/>
                  </a:cubicBezTo>
                  <a:cubicBezTo>
                    <a:pt x="979" y="1018"/>
                    <a:pt x="970" y="1012"/>
                    <a:pt x="972" y="1001"/>
                  </a:cubicBezTo>
                  <a:cubicBezTo>
                    <a:pt x="972" y="1001"/>
                    <a:pt x="973" y="1001"/>
                    <a:pt x="974" y="1001"/>
                  </a:cubicBezTo>
                  <a:cubicBezTo>
                    <a:pt x="975" y="1000"/>
                    <a:pt x="976" y="999"/>
                    <a:pt x="977" y="998"/>
                  </a:cubicBezTo>
                  <a:cubicBezTo>
                    <a:pt x="976" y="998"/>
                    <a:pt x="975" y="997"/>
                    <a:pt x="974" y="996"/>
                  </a:cubicBezTo>
                  <a:cubicBezTo>
                    <a:pt x="972" y="995"/>
                    <a:pt x="970" y="993"/>
                    <a:pt x="970" y="992"/>
                  </a:cubicBezTo>
                  <a:cubicBezTo>
                    <a:pt x="969" y="989"/>
                    <a:pt x="968" y="985"/>
                    <a:pt x="968" y="982"/>
                  </a:cubicBezTo>
                  <a:cubicBezTo>
                    <a:pt x="968" y="981"/>
                    <a:pt x="968" y="979"/>
                    <a:pt x="969" y="978"/>
                  </a:cubicBezTo>
                  <a:cubicBezTo>
                    <a:pt x="972" y="975"/>
                    <a:pt x="971" y="972"/>
                    <a:pt x="969" y="968"/>
                  </a:cubicBezTo>
                  <a:cubicBezTo>
                    <a:pt x="963" y="959"/>
                    <a:pt x="960" y="949"/>
                    <a:pt x="959" y="938"/>
                  </a:cubicBezTo>
                  <a:cubicBezTo>
                    <a:pt x="958" y="934"/>
                    <a:pt x="956" y="931"/>
                    <a:pt x="955" y="927"/>
                  </a:cubicBezTo>
                  <a:cubicBezTo>
                    <a:pt x="954" y="925"/>
                    <a:pt x="954" y="923"/>
                    <a:pt x="953" y="921"/>
                  </a:cubicBezTo>
                  <a:cubicBezTo>
                    <a:pt x="952" y="917"/>
                    <a:pt x="949" y="917"/>
                    <a:pt x="947" y="920"/>
                  </a:cubicBezTo>
                  <a:cubicBezTo>
                    <a:pt x="944" y="922"/>
                    <a:pt x="937" y="921"/>
                    <a:pt x="935" y="916"/>
                  </a:cubicBezTo>
                  <a:cubicBezTo>
                    <a:pt x="933" y="913"/>
                    <a:pt x="932" y="911"/>
                    <a:pt x="928" y="913"/>
                  </a:cubicBezTo>
                  <a:cubicBezTo>
                    <a:pt x="926" y="913"/>
                    <a:pt x="924" y="910"/>
                    <a:pt x="922" y="909"/>
                  </a:cubicBezTo>
                  <a:cubicBezTo>
                    <a:pt x="914" y="911"/>
                    <a:pt x="904" y="912"/>
                    <a:pt x="899" y="922"/>
                  </a:cubicBezTo>
                  <a:cubicBezTo>
                    <a:pt x="898" y="924"/>
                    <a:pt x="895" y="925"/>
                    <a:pt x="893" y="926"/>
                  </a:cubicBezTo>
                  <a:cubicBezTo>
                    <a:pt x="892" y="927"/>
                    <a:pt x="890" y="929"/>
                    <a:pt x="888" y="930"/>
                  </a:cubicBezTo>
                  <a:cubicBezTo>
                    <a:pt x="887" y="929"/>
                    <a:pt x="884" y="927"/>
                    <a:pt x="882" y="925"/>
                  </a:cubicBezTo>
                  <a:cubicBezTo>
                    <a:pt x="876" y="929"/>
                    <a:pt x="876" y="933"/>
                    <a:pt x="881" y="936"/>
                  </a:cubicBezTo>
                  <a:cubicBezTo>
                    <a:pt x="881" y="937"/>
                    <a:pt x="881" y="938"/>
                    <a:pt x="880" y="939"/>
                  </a:cubicBezTo>
                  <a:cubicBezTo>
                    <a:pt x="880" y="941"/>
                    <a:pt x="879" y="942"/>
                    <a:pt x="878" y="944"/>
                  </a:cubicBezTo>
                  <a:cubicBezTo>
                    <a:pt x="876" y="944"/>
                    <a:pt x="874" y="943"/>
                    <a:pt x="872" y="943"/>
                  </a:cubicBezTo>
                  <a:cubicBezTo>
                    <a:pt x="869" y="942"/>
                    <a:pt x="867" y="941"/>
                    <a:pt x="867" y="937"/>
                  </a:cubicBezTo>
                  <a:cubicBezTo>
                    <a:pt x="866" y="934"/>
                    <a:pt x="865" y="930"/>
                    <a:pt x="862" y="932"/>
                  </a:cubicBezTo>
                  <a:cubicBezTo>
                    <a:pt x="858" y="929"/>
                    <a:pt x="856" y="927"/>
                    <a:pt x="853" y="924"/>
                  </a:cubicBezTo>
                  <a:cubicBezTo>
                    <a:pt x="849" y="933"/>
                    <a:pt x="842" y="931"/>
                    <a:pt x="836" y="934"/>
                  </a:cubicBezTo>
                  <a:cubicBezTo>
                    <a:pt x="838" y="937"/>
                    <a:pt x="840" y="940"/>
                    <a:pt x="842" y="942"/>
                  </a:cubicBezTo>
                  <a:cubicBezTo>
                    <a:pt x="842" y="942"/>
                    <a:pt x="841" y="943"/>
                    <a:pt x="841" y="943"/>
                  </a:cubicBezTo>
                  <a:cubicBezTo>
                    <a:pt x="839" y="942"/>
                    <a:pt x="837" y="940"/>
                    <a:pt x="835" y="940"/>
                  </a:cubicBezTo>
                  <a:cubicBezTo>
                    <a:pt x="833" y="939"/>
                    <a:pt x="831" y="940"/>
                    <a:pt x="830" y="941"/>
                  </a:cubicBezTo>
                  <a:cubicBezTo>
                    <a:pt x="826" y="944"/>
                    <a:pt x="823" y="948"/>
                    <a:pt x="820" y="950"/>
                  </a:cubicBezTo>
                  <a:cubicBezTo>
                    <a:pt x="815" y="953"/>
                    <a:pt x="813" y="957"/>
                    <a:pt x="812" y="962"/>
                  </a:cubicBezTo>
                  <a:cubicBezTo>
                    <a:pt x="812" y="965"/>
                    <a:pt x="810" y="968"/>
                    <a:pt x="810" y="971"/>
                  </a:cubicBezTo>
                  <a:cubicBezTo>
                    <a:pt x="805" y="971"/>
                    <a:pt x="800" y="971"/>
                    <a:pt x="795" y="972"/>
                  </a:cubicBezTo>
                  <a:cubicBezTo>
                    <a:pt x="795" y="970"/>
                    <a:pt x="795" y="968"/>
                    <a:pt x="795" y="965"/>
                  </a:cubicBezTo>
                  <a:cubicBezTo>
                    <a:pt x="787" y="971"/>
                    <a:pt x="788" y="979"/>
                    <a:pt x="787" y="987"/>
                  </a:cubicBezTo>
                  <a:cubicBezTo>
                    <a:pt x="783" y="988"/>
                    <a:pt x="777" y="988"/>
                    <a:pt x="776" y="993"/>
                  </a:cubicBezTo>
                  <a:cubicBezTo>
                    <a:pt x="775" y="995"/>
                    <a:pt x="773" y="995"/>
                    <a:pt x="771" y="996"/>
                  </a:cubicBezTo>
                  <a:cubicBezTo>
                    <a:pt x="769" y="997"/>
                    <a:pt x="765" y="999"/>
                    <a:pt x="768" y="1003"/>
                  </a:cubicBezTo>
                  <a:cubicBezTo>
                    <a:pt x="767" y="1004"/>
                    <a:pt x="766" y="1004"/>
                    <a:pt x="764" y="1005"/>
                  </a:cubicBezTo>
                  <a:cubicBezTo>
                    <a:pt x="768" y="1010"/>
                    <a:pt x="757" y="1012"/>
                    <a:pt x="761" y="1018"/>
                  </a:cubicBezTo>
                  <a:cubicBezTo>
                    <a:pt x="762" y="1020"/>
                    <a:pt x="758" y="1024"/>
                    <a:pt x="757" y="1028"/>
                  </a:cubicBezTo>
                  <a:cubicBezTo>
                    <a:pt x="756" y="1029"/>
                    <a:pt x="755" y="1032"/>
                    <a:pt x="756" y="1034"/>
                  </a:cubicBezTo>
                  <a:cubicBezTo>
                    <a:pt x="757" y="1038"/>
                    <a:pt x="758" y="1043"/>
                    <a:pt x="759" y="1048"/>
                  </a:cubicBezTo>
                  <a:cubicBezTo>
                    <a:pt x="760" y="1049"/>
                    <a:pt x="760" y="1050"/>
                    <a:pt x="760" y="1051"/>
                  </a:cubicBezTo>
                  <a:cubicBezTo>
                    <a:pt x="752" y="1052"/>
                    <a:pt x="744" y="1049"/>
                    <a:pt x="737" y="1052"/>
                  </a:cubicBezTo>
                  <a:cubicBezTo>
                    <a:pt x="738" y="1055"/>
                    <a:pt x="735" y="1056"/>
                    <a:pt x="732" y="1057"/>
                  </a:cubicBezTo>
                  <a:cubicBezTo>
                    <a:pt x="731" y="1058"/>
                    <a:pt x="730" y="1060"/>
                    <a:pt x="730" y="1061"/>
                  </a:cubicBezTo>
                  <a:cubicBezTo>
                    <a:pt x="731" y="1064"/>
                    <a:pt x="729" y="1065"/>
                    <a:pt x="727" y="1066"/>
                  </a:cubicBezTo>
                  <a:cubicBezTo>
                    <a:pt x="726" y="1066"/>
                    <a:pt x="724" y="1065"/>
                    <a:pt x="723" y="1064"/>
                  </a:cubicBezTo>
                  <a:cubicBezTo>
                    <a:pt x="721" y="1062"/>
                    <a:pt x="719" y="1060"/>
                    <a:pt x="718" y="1058"/>
                  </a:cubicBezTo>
                  <a:cubicBezTo>
                    <a:pt x="718" y="1049"/>
                    <a:pt x="721" y="1041"/>
                    <a:pt x="725" y="1035"/>
                  </a:cubicBezTo>
                  <a:cubicBezTo>
                    <a:pt x="728" y="1035"/>
                    <a:pt x="730" y="1036"/>
                    <a:pt x="732" y="1036"/>
                  </a:cubicBezTo>
                  <a:cubicBezTo>
                    <a:pt x="727" y="1028"/>
                    <a:pt x="727" y="1026"/>
                    <a:pt x="731" y="1021"/>
                  </a:cubicBezTo>
                  <a:cubicBezTo>
                    <a:pt x="725" y="1025"/>
                    <a:pt x="724" y="1020"/>
                    <a:pt x="721" y="1017"/>
                  </a:cubicBezTo>
                  <a:cubicBezTo>
                    <a:pt x="719" y="1015"/>
                    <a:pt x="720" y="1013"/>
                    <a:pt x="721" y="1010"/>
                  </a:cubicBezTo>
                  <a:cubicBezTo>
                    <a:pt x="723" y="1006"/>
                    <a:pt x="726" y="1002"/>
                    <a:pt x="721" y="999"/>
                  </a:cubicBezTo>
                  <a:cubicBezTo>
                    <a:pt x="720" y="998"/>
                    <a:pt x="720" y="996"/>
                    <a:pt x="720" y="994"/>
                  </a:cubicBezTo>
                  <a:cubicBezTo>
                    <a:pt x="720" y="994"/>
                    <a:pt x="721" y="993"/>
                    <a:pt x="721" y="993"/>
                  </a:cubicBezTo>
                  <a:cubicBezTo>
                    <a:pt x="723" y="994"/>
                    <a:pt x="725" y="995"/>
                    <a:pt x="727" y="997"/>
                  </a:cubicBezTo>
                  <a:cubicBezTo>
                    <a:pt x="735" y="992"/>
                    <a:pt x="735" y="992"/>
                    <a:pt x="734" y="988"/>
                  </a:cubicBezTo>
                  <a:cubicBezTo>
                    <a:pt x="732" y="989"/>
                    <a:pt x="730" y="989"/>
                    <a:pt x="728" y="989"/>
                  </a:cubicBezTo>
                  <a:cubicBezTo>
                    <a:pt x="727" y="986"/>
                    <a:pt x="727" y="984"/>
                    <a:pt x="726" y="982"/>
                  </a:cubicBezTo>
                  <a:cubicBezTo>
                    <a:pt x="725" y="980"/>
                    <a:pt x="723" y="978"/>
                    <a:pt x="722" y="978"/>
                  </a:cubicBezTo>
                  <a:cubicBezTo>
                    <a:pt x="721" y="979"/>
                    <a:pt x="719" y="980"/>
                    <a:pt x="718" y="982"/>
                  </a:cubicBezTo>
                  <a:cubicBezTo>
                    <a:pt x="717" y="983"/>
                    <a:pt x="717" y="984"/>
                    <a:pt x="717" y="984"/>
                  </a:cubicBezTo>
                  <a:cubicBezTo>
                    <a:pt x="710" y="982"/>
                    <a:pt x="704" y="981"/>
                    <a:pt x="698" y="980"/>
                  </a:cubicBezTo>
                  <a:cubicBezTo>
                    <a:pt x="697" y="980"/>
                    <a:pt x="695" y="981"/>
                    <a:pt x="694" y="982"/>
                  </a:cubicBezTo>
                  <a:cubicBezTo>
                    <a:pt x="692" y="983"/>
                    <a:pt x="691" y="984"/>
                    <a:pt x="690" y="985"/>
                  </a:cubicBezTo>
                  <a:cubicBezTo>
                    <a:pt x="687" y="987"/>
                    <a:pt x="684" y="987"/>
                    <a:pt x="681" y="985"/>
                  </a:cubicBezTo>
                  <a:cubicBezTo>
                    <a:pt x="674" y="981"/>
                    <a:pt x="665" y="984"/>
                    <a:pt x="663" y="993"/>
                  </a:cubicBezTo>
                  <a:cubicBezTo>
                    <a:pt x="661" y="997"/>
                    <a:pt x="658" y="1000"/>
                    <a:pt x="654" y="1001"/>
                  </a:cubicBezTo>
                  <a:cubicBezTo>
                    <a:pt x="652" y="1002"/>
                    <a:pt x="650" y="1003"/>
                    <a:pt x="646" y="1005"/>
                  </a:cubicBezTo>
                  <a:cubicBezTo>
                    <a:pt x="648" y="1007"/>
                    <a:pt x="650" y="1010"/>
                    <a:pt x="652" y="1011"/>
                  </a:cubicBezTo>
                  <a:cubicBezTo>
                    <a:pt x="654" y="1012"/>
                    <a:pt x="656" y="1013"/>
                    <a:pt x="659" y="1014"/>
                  </a:cubicBezTo>
                  <a:cubicBezTo>
                    <a:pt x="657" y="1016"/>
                    <a:pt x="656" y="1017"/>
                    <a:pt x="654" y="1018"/>
                  </a:cubicBezTo>
                  <a:cubicBezTo>
                    <a:pt x="647" y="1012"/>
                    <a:pt x="650" y="1014"/>
                    <a:pt x="637" y="1018"/>
                  </a:cubicBezTo>
                  <a:cubicBezTo>
                    <a:pt x="636" y="1016"/>
                    <a:pt x="634" y="1014"/>
                    <a:pt x="633" y="1013"/>
                  </a:cubicBezTo>
                  <a:cubicBezTo>
                    <a:pt x="633" y="1012"/>
                    <a:pt x="634" y="1012"/>
                    <a:pt x="634" y="1012"/>
                  </a:cubicBezTo>
                  <a:cubicBezTo>
                    <a:pt x="635" y="1012"/>
                    <a:pt x="637" y="1012"/>
                    <a:pt x="639" y="1013"/>
                  </a:cubicBezTo>
                  <a:cubicBezTo>
                    <a:pt x="638" y="1009"/>
                    <a:pt x="637" y="1006"/>
                    <a:pt x="637" y="1002"/>
                  </a:cubicBezTo>
                  <a:cubicBezTo>
                    <a:pt x="636" y="1003"/>
                    <a:pt x="636" y="1003"/>
                    <a:pt x="635" y="1003"/>
                  </a:cubicBezTo>
                  <a:cubicBezTo>
                    <a:pt x="633" y="1001"/>
                    <a:pt x="630" y="1000"/>
                    <a:pt x="629" y="998"/>
                  </a:cubicBezTo>
                  <a:cubicBezTo>
                    <a:pt x="626" y="995"/>
                    <a:pt x="625" y="993"/>
                    <a:pt x="621" y="995"/>
                  </a:cubicBezTo>
                  <a:cubicBezTo>
                    <a:pt x="621" y="996"/>
                    <a:pt x="619" y="996"/>
                    <a:pt x="619" y="996"/>
                  </a:cubicBezTo>
                  <a:cubicBezTo>
                    <a:pt x="616" y="995"/>
                    <a:pt x="613" y="992"/>
                    <a:pt x="612" y="998"/>
                  </a:cubicBezTo>
                  <a:cubicBezTo>
                    <a:pt x="611" y="998"/>
                    <a:pt x="610" y="998"/>
                    <a:pt x="610" y="997"/>
                  </a:cubicBezTo>
                  <a:cubicBezTo>
                    <a:pt x="610" y="996"/>
                    <a:pt x="609" y="993"/>
                    <a:pt x="610" y="992"/>
                  </a:cubicBezTo>
                  <a:cubicBezTo>
                    <a:pt x="613" y="989"/>
                    <a:pt x="612" y="988"/>
                    <a:pt x="610" y="986"/>
                  </a:cubicBezTo>
                  <a:cubicBezTo>
                    <a:pt x="606" y="983"/>
                    <a:pt x="602" y="981"/>
                    <a:pt x="599" y="978"/>
                  </a:cubicBezTo>
                  <a:cubicBezTo>
                    <a:pt x="596" y="976"/>
                    <a:pt x="594" y="975"/>
                    <a:pt x="591" y="977"/>
                  </a:cubicBezTo>
                  <a:cubicBezTo>
                    <a:pt x="590" y="979"/>
                    <a:pt x="586" y="979"/>
                    <a:pt x="585" y="978"/>
                  </a:cubicBezTo>
                  <a:cubicBezTo>
                    <a:pt x="584" y="977"/>
                    <a:pt x="580" y="976"/>
                    <a:pt x="582" y="972"/>
                  </a:cubicBezTo>
                  <a:cubicBezTo>
                    <a:pt x="583" y="970"/>
                    <a:pt x="581" y="967"/>
                    <a:pt x="580" y="965"/>
                  </a:cubicBezTo>
                  <a:cubicBezTo>
                    <a:pt x="578" y="966"/>
                    <a:pt x="576" y="966"/>
                    <a:pt x="574" y="968"/>
                  </a:cubicBezTo>
                  <a:cubicBezTo>
                    <a:pt x="572" y="970"/>
                    <a:pt x="571" y="974"/>
                    <a:pt x="569" y="977"/>
                  </a:cubicBezTo>
                  <a:cubicBezTo>
                    <a:pt x="567" y="974"/>
                    <a:pt x="565" y="970"/>
                    <a:pt x="562" y="969"/>
                  </a:cubicBezTo>
                  <a:cubicBezTo>
                    <a:pt x="560" y="968"/>
                    <a:pt x="556" y="970"/>
                    <a:pt x="553" y="971"/>
                  </a:cubicBezTo>
                  <a:cubicBezTo>
                    <a:pt x="552" y="970"/>
                    <a:pt x="550" y="968"/>
                    <a:pt x="549" y="966"/>
                  </a:cubicBezTo>
                  <a:cubicBezTo>
                    <a:pt x="547" y="964"/>
                    <a:pt x="546" y="961"/>
                    <a:pt x="545" y="959"/>
                  </a:cubicBezTo>
                  <a:cubicBezTo>
                    <a:pt x="543" y="955"/>
                    <a:pt x="540" y="950"/>
                    <a:pt x="537" y="946"/>
                  </a:cubicBezTo>
                  <a:cubicBezTo>
                    <a:pt x="536" y="945"/>
                    <a:pt x="532" y="944"/>
                    <a:pt x="532" y="945"/>
                  </a:cubicBezTo>
                  <a:cubicBezTo>
                    <a:pt x="531" y="947"/>
                    <a:pt x="531" y="949"/>
                    <a:pt x="530" y="952"/>
                  </a:cubicBezTo>
                  <a:cubicBezTo>
                    <a:pt x="529" y="951"/>
                    <a:pt x="527" y="950"/>
                    <a:pt x="526" y="950"/>
                  </a:cubicBezTo>
                  <a:cubicBezTo>
                    <a:pt x="524" y="951"/>
                    <a:pt x="522" y="953"/>
                    <a:pt x="521" y="955"/>
                  </a:cubicBezTo>
                  <a:cubicBezTo>
                    <a:pt x="519" y="957"/>
                    <a:pt x="518" y="959"/>
                    <a:pt x="516" y="961"/>
                  </a:cubicBezTo>
                  <a:cubicBezTo>
                    <a:pt x="514" y="961"/>
                    <a:pt x="512" y="960"/>
                    <a:pt x="514" y="957"/>
                  </a:cubicBezTo>
                  <a:cubicBezTo>
                    <a:pt x="515" y="954"/>
                    <a:pt x="515" y="951"/>
                    <a:pt x="517" y="948"/>
                  </a:cubicBezTo>
                  <a:cubicBezTo>
                    <a:pt x="519" y="944"/>
                    <a:pt x="517" y="942"/>
                    <a:pt x="514" y="941"/>
                  </a:cubicBezTo>
                  <a:cubicBezTo>
                    <a:pt x="508" y="937"/>
                    <a:pt x="501" y="942"/>
                    <a:pt x="500" y="948"/>
                  </a:cubicBezTo>
                  <a:cubicBezTo>
                    <a:pt x="490" y="951"/>
                    <a:pt x="489" y="945"/>
                    <a:pt x="492" y="938"/>
                  </a:cubicBezTo>
                  <a:cubicBezTo>
                    <a:pt x="490" y="937"/>
                    <a:pt x="488" y="936"/>
                    <a:pt x="486" y="935"/>
                  </a:cubicBezTo>
                  <a:cubicBezTo>
                    <a:pt x="478" y="931"/>
                    <a:pt x="473" y="924"/>
                    <a:pt x="469" y="917"/>
                  </a:cubicBezTo>
                  <a:cubicBezTo>
                    <a:pt x="467" y="914"/>
                    <a:pt x="461" y="914"/>
                    <a:pt x="459" y="916"/>
                  </a:cubicBezTo>
                  <a:cubicBezTo>
                    <a:pt x="457" y="920"/>
                    <a:pt x="453" y="919"/>
                    <a:pt x="451" y="917"/>
                  </a:cubicBezTo>
                  <a:cubicBezTo>
                    <a:pt x="446" y="914"/>
                    <a:pt x="441" y="915"/>
                    <a:pt x="437" y="915"/>
                  </a:cubicBezTo>
                  <a:cubicBezTo>
                    <a:pt x="436" y="915"/>
                    <a:pt x="434" y="917"/>
                    <a:pt x="433" y="918"/>
                  </a:cubicBezTo>
                  <a:cubicBezTo>
                    <a:pt x="430" y="921"/>
                    <a:pt x="426" y="923"/>
                    <a:pt x="422" y="924"/>
                  </a:cubicBezTo>
                  <a:cubicBezTo>
                    <a:pt x="421" y="919"/>
                    <a:pt x="419" y="916"/>
                    <a:pt x="414" y="915"/>
                  </a:cubicBezTo>
                  <a:cubicBezTo>
                    <a:pt x="412" y="915"/>
                    <a:pt x="411" y="911"/>
                    <a:pt x="409" y="909"/>
                  </a:cubicBezTo>
                  <a:cubicBezTo>
                    <a:pt x="409" y="908"/>
                    <a:pt x="409" y="906"/>
                    <a:pt x="409" y="905"/>
                  </a:cubicBezTo>
                  <a:cubicBezTo>
                    <a:pt x="408" y="904"/>
                    <a:pt x="408" y="904"/>
                    <a:pt x="407" y="904"/>
                  </a:cubicBezTo>
                  <a:cubicBezTo>
                    <a:pt x="406" y="906"/>
                    <a:pt x="405" y="909"/>
                    <a:pt x="404" y="911"/>
                  </a:cubicBezTo>
                  <a:cubicBezTo>
                    <a:pt x="403" y="910"/>
                    <a:pt x="401" y="908"/>
                    <a:pt x="399" y="907"/>
                  </a:cubicBezTo>
                  <a:cubicBezTo>
                    <a:pt x="396" y="904"/>
                    <a:pt x="394" y="902"/>
                    <a:pt x="391" y="900"/>
                  </a:cubicBezTo>
                  <a:cubicBezTo>
                    <a:pt x="389" y="898"/>
                    <a:pt x="387" y="899"/>
                    <a:pt x="389" y="903"/>
                  </a:cubicBezTo>
                  <a:cubicBezTo>
                    <a:pt x="386" y="902"/>
                    <a:pt x="384" y="901"/>
                    <a:pt x="382" y="899"/>
                  </a:cubicBezTo>
                  <a:cubicBezTo>
                    <a:pt x="379" y="898"/>
                    <a:pt x="378" y="897"/>
                    <a:pt x="379" y="893"/>
                  </a:cubicBezTo>
                  <a:cubicBezTo>
                    <a:pt x="379" y="891"/>
                    <a:pt x="378" y="889"/>
                    <a:pt x="378" y="887"/>
                  </a:cubicBezTo>
                  <a:cubicBezTo>
                    <a:pt x="377" y="887"/>
                    <a:pt x="377" y="886"/>
                    <a:pt x="376" y="886"/>
                  </a:cubicBezTo>
                  <a:cubicBezTo>
                    <a:pt x="375" y="888"/>
                    <a:pt x="374" y="890"/>
                    <a:pt x="372" y="891"/>
                  </a:cubicBezTo>
                  <a:cubicBezTo>
                    <a:pt x="370" y="894"/>
                    <a:pt x="368" y="895"/>
                    <a:pt x="364" y="894"/>
                  </a:cubicBezTo>
                  <a:cubicBezTo>
                    <a:pt x="357" y="891"/>
                    <a:pt x="357" y="891"/>
                    <a:pt x="353" y="898"/>
                  </a:cubicBezTo>
                  <a:cubicBezTo>
                    <a:pt x="352" y="898"/>
                    <a:pt x="352" y="899"/>
                    <a:pt x="352" y="898"/>
                  </a:cubicBezTo>
                  <a:cubicBezTo>
                    <a:pt x="349" y="897"/>
                    <a:pt x="346" y="896"/>
                    <a:pt x="344" y="895"/>
                  </a:cubicBezTo>
                  <a:cubicBezTo>
                    <a:pt x="342" y="895"/>
                    <a:pt x="340" y="896"/>
                    <a:pt x="339" y="895"/>
                  </a:cubicBezTo>
                  <a:cubicBezTo>
                    <a:pt x="335" y="895"/>
                    <a:pt x="334" y="893"/>
                    <a:pt x="335" y="889"/>
                  </a:cubicBezTo>
                  <a:cubicBezTo>
                    <a:pt x="339" y="880"/>
                    <a:pt x="335" y="875"/>
                    <a:pt x="325" y="875"/>
                  </a:cubicBezTo>
                  <a:cubicBezTo>
                    <a:pt x="324" y="875"/>
                    <a:pt x="322" y="875"/>
                    <a:pt x="320" y="875"/>
                  </a:cubicBezTo>
                  <a:cubicBezTo>
                    <a:pt x="314" y="879"/>
                    <a:pt x="309" y="877"/>
                    <a:pt x="307" y="870"/>
                  </a:cubicBezTo>
                  <a:cubicBezTo>
                    <a:pt x="306" y="866"/>
                    <a:pt x="305" y="863"/>
                    <a:pt x="304" y="859"/>
                  </a:cubicBezTo>
                  <a:cubicBezTo>
                    <a:pt x="304" y="859"/>
                    <a:pt x="305" y="858"/>
                    <a:pt x="305" y="857"/>
                  </a:cubicBezTo>
                  <a:cubicBezTo>
                    <a:pt x="304" y="854"/>
                    <a:pt x="304" y="851"/>
                    <a:pt x="303" y="849"/>
                  </a:cubicBezTo>
                  <a:cubicBezTo>
                    <a:pt x="303" y="848"/>
                    <a:pt x="301" y="848"/>
                    <a:pt x="300" y="849"/>
                  </a:cubicBezTo>
                  <a:cubicBezTo>
                    <a:pt x="297" y="850"/>
                    <a:pt x="295" y="853"/>
                    <a:pt x="292" y="854"/>
                  </a:cubicBezTo>
                  <a:cubicBezTo>
                    <a:pt x="286" y="856"/>
                    <a:pt x="285" y="857"/>
                    <a:pt x="287" y="864"/>
                  </a:cubicBezTo>
                  <a:cubicBezTo>
                    <a:pt x="285" y="864"/>
                    <a:pt x="283" y="865"/>
                    <a:pt x="279" y="867"/>
                  </a:cubicBezTo>
                  <a:cubicBezTo>
                    <a:pt x="282" y="861"/>
                    <a:pt x="280" y="857"/>
                    <a:pt x="277" y="855"/>
                  </a:cubicBezTo>
                  <a:cubicBezTo>
                    <a:pt x="276" y="853"/>
                    <a:pt x="271" y="853"/>
                    <a:pt x="269" y="855"/>
                  </a:cubicBezTo>
                  <a:cubicBezTo>
                    <a:pt x="263" y="857"/>
                    <a:pt x="259" y="856"/>
                    <a:pt x="255" y="852"/>
                  </a:cubicBezTo>
                  <a:cubicBezTo>
                    <a:pt x="246" y="846"/>
                    <a:pt x="246" y="846"/>
                    <a:pt x="240" y="856"/>
                  </a:cubicBezTo>
                  <a:cubicBezTo>
                    <a:pt x="242" y="858"/>
                    <a:pt x="245" y="862"/>
                    <a:pt x="239" y="864"/>
                  </a:cubicBezTo>
                  <a:cubicBezTo>
                    <a:pt x="237" y="861"/>
                    <a:pt x="235" y="858"/>
                    <a:pt x="233" y="855"/>
                  </a:cubicBezTo>
                  <a:cubicBezTo>
                    <a:pt x="234" y="855"/>
                    <a:pt x="235" y="854"/>
                    <a:pt x="235" y="854"/>
                  </a:cubicBezTo>
                  <a:cubicBezTo>
                    <a:pt x="236" y="849"/>
                    <a:pt x="237" y="845"/>
                    <a:pt x="238" y="840"/>
                  </a:cubicBezTo>
                  <a:cubicBezTo>
                    <a:pt x="244" y="839"/>
                    <a:pt x="250" y="828"/>
                    <a:pt x="248" y="821"/>
                  </a:cubicBezTo>
                  <a:cubicBezTo>
                    <a:pt x="246" y="818"/>
                    <a:pt x="244" y="818"/>
                    <a:pt x="242" y="820"/>
                  </a:cubicBezTo>
                  <a:cubicBezTo>
                    <a:pt x="241" y="821"/>
                    <a:pt x="240" y="823"/>
                    <a:pt x="239" y="825"/>
                  </a:cubicBezTo>
                  <a:cubicBezTo>
                    <a:pt x="236" y="824"/>
                    <a:pt x="233" y="822"/>
                    <a:pt x="229" y="821"/>
                  </a:cubicBezTo>
                  <a:cubicBezTo>
                    <a:pt x="227" y="819"/>
                    <a:pt x="225" y="820"/>
                    <a:pt x="223" y="822"/>
                  </a:cubicBezTo>
                  <a:cubicBezTo>
                    <a:pt x="222" y="824"/>
                    <a:pt x="219" y="825"/>
                    <a:pt x="217" y="826"/>
                  </a:cubicBezTo>
                  <a:cubicBezTo>
                    <a:pt x="214" y="827"/>
                    <a:pt x="213" y="828"/>
                    <a:pt x="214" y="832"/>
                  </a:cubicBezTo>
                  <a:cubicBezTo>
                    <a:pt x="214" y="835"/>
                    <a:pt x="213" y="839"/>
                    <a:pt x="213" y="842"/>
                  </a:cubicBezTo>
                  <a:cubicBezTo>
                    <a:pt x="213" y="842"/>
                    <a:pt x="211" y="842"/>
                    <a:pt x="210" y="842"/>
                  </a:cubicBezTo>
                  <a:cubicBezTo>
                    <a:pt x="209" y="849"/>
                    <a:pt x="214" y="858"/>
                    <a:pt x="206" y="864"/>
                  </a:cubicBezTo>
                  <a:cubicBezTo>
                    <a:pt x="200" y="868"/>
                    <a:pt x="193" y="871"/>
                    <a:pt x="185" y="868"/>
                  </a:cubicBezTo>
                  <a:cubicBezTo>
                    <a:pt x="189" y="877"/>
                    <a:pt x="185" y="885"/>
                    <a:pt x="185" y="893"/>
                  </a:cubicBezTo>
                  <a:cubicBezTo>
                    <a:pt x="188" y="895"/>
                    <a:pt x="192" y="896"/>
                    <a:pt x="193" y="899"/>
                  </a:cubicBezTo>
                  <a:cubicBezTo>
                    <a:pt x="195" y="903"/>
                    <a:pt x="196" y="909"/>
                    <a:pt x="197" y="914"/>
                  </a:cubicBezTo>
                  <a:cubicBezTo>
                    <a:pt x="197" y="915"/>
                    <a:pt x="196" y="915"/>
                    <a:pt x="196" y="916"/>
                  </a:cubicBezTo>
                  <a:cubicBezTo>
                    <a:pt x="192" y="921"/>
                    <a:pt x="191" y="921"/>
                    <a:pt x="192" y="928"/>
                  </a:cubicBezTo>
                  <a:cubicBezTo>
                    <a:pt x="198" y="928"/>
                    <a:pt x="199" y="929"/>
                    <a:pt x="197" y="935"/>
                  </a:cubicBezTo>
                  <a:cubicBezTo>
                    <a:pt x="197" y="936"/>
                    <a:pt x="196" y="938"/>
                    <a:pt x="199" y="939"/>
                  </a:cubicBezTo>
                  <a:cubicBezTo>
                    <a:pt x="200" y="940"/>
                    <a:pt x="201" y="942"/>
                    <a:pt x="202" y="944"/>
                  </a:cubicBezTo>
                  <a:cubicBezTo>
                    <a:pt x="196" y="945"/>
                    <a:pt x="197" y="949"/>
                    <a:pt x="198" y="953"/>
                  </a:cubicBezTo>
                  <a:cubicBezTo>
                    <a:pt x="199" y="956"/>
                    <a:pt x="200" y="959"/>
                    <a:pt x="197" y="963"/>
                  </a:cubicBezTo>
                  <a:cubicBezTo>
                    <a:pt x="196" y="965"/>
                    <a:pt x="196" y="969"/>
                    <a:pt x="196" y="972"/>
                  </a:cubicBezTo>
                  <a:cubicBezTo>
                    <a:pt x="196" y="973"/>
                    <a:pt x="199" y="975"/>
                    <a:pt x="200" y="975"/>
                  </a:cubicBezTo>
                  <a:cubicBezTo>
                    <a:pt x="204" y="974"/>
                    <a:pt x="204" y="977"/>
                    <a:pt x="204" y="979"/>
                  </a:cubicBezTo>
                  <a:cubicBezTo>
                    <a:pt x="198" y="979"/>
                    <a:pt x="191" y="992"/>
                    <a:pt x="195" y="997"/>
                  </a:cubicBezTo>
                  <a:cubicBezTo>
                    <a:pt x="196" y="999"/>
                    <a:pt x="198" y="1000"/>
                    <a:pt x="201" y="1003"/>
                  </a:cubicBezTo>
                  <a:cubicBezTo>
                    <a:pt x="195" y="1003"/>
                    <a:pt x="190" y="1003"/>
                    <a:pt x="185" y="1003"/>
                  </a:cubicBezTo>
                  <a:cubicBezTo>
                    <a:pt x="182" y="1006"/>
                    <a:pt x="187" y="1006"/>
                    <a:pt x="188" y="1007"/>
                  </a:cubicBezTo>
                  <a:cubicBezTo>
                    <a:pt x="188" y="1014"/>
                    <a:pt x="185" y="1015"/>
                    <a:pt x="173" y="1014"/>
                  </a:cubicBezTo>
                  <a:cubicBezTo>
                    <a:pt x="172" y="1011"/>
                    <a:pt x="171" y="1007"/>
                    <a:pt x="170" y="1002"/>
                  </a:cubicBezTo>
                  <a:cubicBezTo>
                    <a:pt x="168" y="1004"/>
                    <a:pt x="167" y="1006"/>
                    <a:pt x="165" y="1008"/>
                  </a:cubicBezTo>
                  <a:cubicBezTo>
                    <a:pt x="163" y="1004"/>
                    <a:pt x="162" y="1001"/>
                    <a:pt x="166" y="997"/>
                  </a:cubicBezTo>
                  <a:cubicBezTo>
                    <a:pt x="169" y="995"/>
                    <a:pt x="169" y="990"/>
                    <a:pt x="169" y="986"/>
                  </a:cubicBezTo>
                  <a:cubicBezTo>
                    <a:pt x="169" y="980"/>
                    <a:pt x="167" y="975"/>
                    <a:pt x="161" y="971"/>
                  </a:cubicBezTo>
                  <a:cubicBezTo>
                    <a:pt x="158" y="975"/>
                    <a:pt x="155" y="975"/>
                    <a:pt x="151" y="972"/>
                  </a:cubicBezTo>
                  <a:cubicBezTo>
                    <a:pt x="148" y="970"/>
                    <a:pt x="146" y="971"/>
                    <a:pt x="144" y="976"/>
                  </a:cubicBezTo>
                  <a:cubicBezTo>
                    <a:pt x="148" y="976"/>
                    <a:pt x="152" y="977"/>
                    <a:pt x="156" y="978"/>
                  </a:cubicBezTo>
                  <a:cubicBezTo>
                    <a:pt x="155" y="978"/>
                    <a:pt x="155" y="979"/>
                    <a:pt x="155" y="979"/>
                  </a:cubicBezTo>
                  <a:cubicBezTo>
                    <a:pt x="150" y="979"/>
                    <a:pt x="149" y="984"/>
                    <a:pt x="148" y="987"/>
                  </a:cubicBezTo>
                  <a:cubicBezTo>
                    <a:pt x="148" y="988"/>
                    <a:pt x="147" y="990"/>
                    <a:pt x="147" y="991"/>
                  </a:cubicBezTo>
                  <a:cubicBezTo>
                    <a:pt x="144" y="995"/>
                    <a:pt x="143" y="999"/>
                    <a:pt x="144" y="1004"/>
                  </a:cubicBezTo>
                  <a:cubicBezTo>
                    <a:pt x="145" y="1006"/>
                    <a:pt x="143" y="1008"/>
                    <a:pt x="143" y="1009"/>
                  </a:cubicBezTo>
                  <a:cubicBezTo>
                    <a:pt x="142" y="1012"/>
                    <a:pt x="141" y="1015"/>
                    <a:pt x="142" y="1017"/>
                  </a:cubicBezTo>
                  <a:cubicBezTo>
                    <a:pt x="144" y="1021"/>
                    <a:pt x="143" y="1025"/>
                    <a:pt x="142" y="1029"/>
                  </a:cubicBezTo>
                  <a:cubicBezTo>
                    <a:pt x="135" y="1029"/>
                    <a:pt x="134" y="1029"/>
                    <a:pt x="132" y="1036"/>
                  </a:cubicBezTo>
                  <a:cubicBezTo>
                    <a:pt x="129" y="1047"/>
                    <a:pt x="127" y="1058"/>
                    <a:pt x="125" y="1068"/>
                  </a:cubicBezTo>
                  <a:cubicBezTo>
                    <a:pt x="124" y="1071"/>
                    <a:pt x="122" y="1073"/>
                    <a:pt x="121" y="1075"/>
                  </a:cubicBezTo>
                  <a:cubicBezTo>
                    <a:pt x="120" y="1078"/>
                    <a:pt x="119" y="1081"/>
                    <a:pt x="118" y="1084"/>
                  </a:cubicBezTo>
                  <a:cubicBezTo>
                    <a:pt x="118" y="1085"/>
                    <a:pt x="118" y="1086"/>
                    <a:pt x="118" y="1086"/>
                  </a:cubicBezTo>
                  <a:cubicBezTo>
                    <a:pt x="114" y="1093"/>
                    <a:pt x="110" y="1099"/>
                    <a:pt x="105" y="1106"/>
                  </a:cubicBezTo>
                  <a:cubicBezTo>
                    <a:pt x="105" y="1106"/>
                    <a:pt x="103" y="1106"/>
                    <a:pt x="101" y="1105"/>
                  </a:cubicBezTo>
                  <a:cubicBezTo>
                    <a:pt x="100" y="1107"/>
                    <a:pt x="100" y="1109"/>
                    <a:pt x="99" y="1110"/>
                  </a:cubicBezTo>
                  <a:cubicBezTo>
                    <a:pt x="97" y="1109"/>
                    <a:pt x="95" y="1109"/>
                    <a:pt x="94" y="1109"/>
                  </a:cubicBezTo>
                  <a:cubicBezTo>
                    <a:pt x="93" y="1109"/>
                    <a:pt x="93" y="1109"/>
                    <a:pt x="93" y="1110"/>
                  </a:cubicBezTo>
                  <a:cubicBezTo>
                    <a:pt x="94" y="1111"/>
                    <a:pt x="95" y="1112"/>
                    <a:pt x="95" y="1114"/>
                  </a:cubicBezTo>
                  <a:cubicBezTo>
                    <a:pt x="96" y="1115"/>
                    <a:pt x="96" y="1116"/>
                    <a:pt x="96" y="1118"/>
                  </a:cubicBezTo>
                  <a:cubicBezTo>
                    <a:pt x="95" y="1117"/>
                    <a:pt x="92" y="1117"/>
                    <a:pt x="92" y="1116"/>
                  </a:cubicBezTo>
                  <a:cubicBezTo>
                    <a:pt x="90" y="1111"/>
                    <a:pt x="88" y="1107"/>
                    <a:pt x="85" y="1116"/>
                  </a:cubicBezTo>
                  <a:cubicBezTo>
                    <a:pt x="85" y="1117"/>
                    <a:pt x="83" y="1118"/>
                    <a:pt x="81" y="1118"/>
                  </a:cubicBezTo>
                  <a:cubicBezTo>
                    <a:pt x="78" y="1119"/>
                    <a:pt x="75" y="1121"/>
                    <a:pt x="73" y="1121"/>
                  </a:cubicBezTo>
                  <a:cubicBezTo>
                    <a:pt x="63" y="1122"/>
                    <a:pt x="53" y="1125"/>
                    <a:pt x="44" y="1122"/>
                  </a:cubicBezTo>
                  <a:cubicBezTo>
                    <a:pt x="39" y="1120"/>
                    <a:pt x="33" y="1119"/>
                    <a:pt x="29" y="1117"/>
                  </a:cubicBezTo>
                  <a:cubicBezTo>
                    <a:pt x="26" y="1117"/>
                    <a:pt x="23" y="1115"/>
                    <a:pt x="22" y="1113"/>
                  </a:cubicBezTo>
                  <a:cubicBezTo>
                    <a:pt x="20" y="1110"/>
                    <a:pt x="17" y="1110"/>
                    <a:pt x="14" y="1110"/>
                  </a:cubicBezTo>
                  <a:cubicBezTo>
                    <a:pt x="8" y="1110"/>
                    <a:pt x="7" y="1108"/>
                    <a:pt x="7" y="1102"/>
                  </a:cubicBezTo>
                  <a:cubicBezTo>
                    <a:pt x="6" y="1098"/>
                    <a:pt x="6" y="1094"/>
                    <a:pt x="4" y="1090"/>
                  </a:cubicBezTo>
                  <a:cubicBezTo>
                    <a:pt x="1" y="1080"/>
                    <a:pt x="2" y="1070"/>
                    <a:pt x="2" y="1060"/>
                  </a:cubicBezTo>
                  <a:cubicBezTo>
                    <a:pt x="1" y="1054"/>
                    <a:pt x="1" y="1048"/>
                    <a:pt x="0" y="1043"/>
                  </a:cubicBezTo>
                  <a:cubicBezTo>
                    <a:pt x="0" y="1041"/>
                    <a:pt x="0" y="1040"/>
                    <a:pt x="0" y="1039"/>
                  </a:cubicBezTo>
                  <a:cubicBezTo>
                    <a:pt x="1" y="1036"/>
                    <a:pt x="2" y="1033"/>
                    <a:pt x="3" y="1030"/>
                  </a:cubicBezTo>
                  <a:cubicBezTo>
                    <a:pt x="3" y="1026"/>
                    <a:pt x="3" y="1021"/>
                    <a:pt x="4" y="1017"/>
                  </a:cubicBezTo>
                  <a:cubicBezTo>
                    <a:pt x="4" y="1016"/>
                    <a:pt x="5" y="1015"/>
                    <a:pt x="5" y="1013"/>
                  </a:cubicBezTo>
                  <a:cubicBezTo>
                    <a:pt x="4" y="1006"/>
                    <a:pt x="5" y="998"/>
                    <a:pt x="8" y="991"/>
                  </a:cubicBezTo>
                  <a:cubicBezTo>
                    <a:pt x="11" y="986"/>
                    <a:pt x="14" y="979"/>
                    <a:pt x="16" y="973"/>
                  </a:cubicBezTo>
                  <a:cubicBezTo>
                    <a:pt x="17" y="972"/>
                    <a:pt x="16" y="969"/>
                    <a:pt x="16" y="967"/>
                  </a:cubicBezTo>
                  <a:cubicBezTo>
                    <a:pt x="15" y="966"/>
                    <a:pt x="15" y="964"/>
                    <a:pt x="15" y="962"/>
                  </a:cubicBezTo>
                  <a:cubicBezTo>
                    <a:pt x="19" y="954"/>
                    <a:pt x="23" y="947"/>
                    <a:pt x="26" y="938"/>
                  </a:cubicBezTo>
                  <a:cubicBezTo>
                    <a:pt x="28" y="928"/>
                    <a:pt x="31" y="918"/>
                    <a:pt x="38" y="910"/>
                  </a:cubicBezTo>
                  <a:cubicBezTo>
                    <a:pt x="41" y="905"/>
                    <a:pt x="41" y="901"/>
                    <a:pt x="41" y="897"/>
                  </a:cubicBezTo>
                  <a:cubicBezTo>
                    <a:pt x="44" y="896"/>
                    <a:pt x="47" y="895"/>
                    <a:pt x="48" y="893"/>
                  </a:cubicBezTo>
                  <a:cubicBezTo>
                    <a:pt x="51" y="889"/>
                    <a:pt x="54" y="887"/>
                    <a:pt x="60" y="888"/>
                  </a:cubicBezTo>
                  <a:cubicBezTo>
                    <a:pt x="57" y="884"/>
                    <a:pt x="58" y="882"/>
                    <a:pt x="61" y="881"/>
                  </a:cubicBezTo>
                  <a:cubicBezTo>
                    <a:pt x="62" y="880"/>
                    <a:pt x="62" y="879"/>
                    <a:pt x="62" y="877"/>
                  </a:cubicBezTo>
                  <a:cubicBezTo>
                    <a:pt x="63" y="876"/>
                    <a:pt x="63" y="874"/>
                    <a:pt x="63" y="872"/>
                  </a:cubicBezTo>
                  <a:cubicBezTo>
                    <a:pt x="64" y="870"/>
                    <a:pt x="65" y="868"/>
                    <a:pt x="66" y="866"/>
                  </a:cubicBezTo>
                  <a:cubicBezTo>
                    <a:pt x="67" y="864"/>
                    <a:pt x="70" y="863"/>
                    <a:pt x="72" y="861"/>
                  </a:cubicBezTo>
                  <a:cubicBezTo>
                    <a:pt x="74" y="860"/>
                    <a:pt x="76" y="858"/>
                    <a:pt x="78" y="856"/>
                  </a:cubicBezTo>
                  <a:cubicBezTo>
                    <a:pt x="80" y="855"/>
                    <a:pt x="82" y="853"/>
                    <a:pt x="83" y="851"/>
                  </a:cubicBezTo>
                  <a:cubicBezTo>
                    <a:pt x="84" y="847"/>
                    <a:pt x="84" y="843"/>
                    <a:pt x="84" y="839"/>
                  </a:cubicBezTo>
                  <a:cubicBezTo>
                    <a:pt x="85" y="836"/>
                    <a:pt x="89" y="832"/>
                    <a:pt x="91" y="833"/>
                  </a:cubicBezTo>
                  <a:cubicBezTo>
                    <a:pt x="90" y="836"/>
                    <a:pt x="90" y="839"/>
                    <a:pt x="89" y="842"/>
                  </a:cubicBezTo>
                  <a:cubicBezTo>
                    <a:pt x="90" y="843"/>
                    <a:pt x="90" y="843"/>
                    <a:pt x="91" y="843"/>
                  </a:cubicBezTo>
                  <a:cubicBezTo>
                    <a:pt x="92" y="842"/>
                    <a:pt x="93" y="840"/>
                    <a:pt x="94" y="838"/>
                  </a:cubicBezTo>
                  <a:cubicBezTo>
                    <a:pt x="96" y="835"/>
                    <a:pt x="97" y="831"/>
                    <a:pt x="99" y="829"/>
                  </a:cubicBezTo>
                  <a:cubicBezTo>
                    <a:pt x="102" y="826"/>
                    <a:pt x="106" y="825"/>
                    <a:pt x="110" y="823"/>
                  </a:cubicBezTo>
                  <a:cubicBezTo>
                    <a:pt x="111" y="824"/>
                    <a:pt x="113" y="825"/>
                    <a:pt x="114" y="825"/>
                  </a:cubicBezTo>
                  <a:cubicBezTo>
                    <a:pt x="117" y="823"/>
                    <a:pt x="120" y="821"/>
                    <a:pt x="122" y="819"/>
                  </a:cubicBezTo>
                  <a:cubicBezTo>
                    <a:pt x="122" y="816"/>
                    <a:pt x="120" y="812"/>
                    <a:pt x="120" y="809"/>
                  </a:cubicBezTo>
                  <a:cubicBezTo>
                    <a:pt x="122" y="803"/>
                    <a:pt x="121" y="799"/>
                    <a:pt x="118" y="795"/>
                  </a:cubicBezTo>
                  <a:cubicBezTo>
                    <a:pt x="119" y="793"/>
                    <a:pt x="120" y="791"/>
                    <a:pt x="119" y="790"/>
                  </a:cubicBezTo>
                  <a:cubicBezTo>
                    <a:pt x="114" y="783"/>
                    <a:pt x="114" y="773"/>
                    <a:pt x="106" y="767"/>
                  </a:cubicBezTo>
                  <a:cubicBezTo>
                    <a:pt x="101" y="763"/>
                    <a:pt x="104" y="755"/>
                    <a:pt x="110" y="752"/>
                  </a:cubicBezTo>
                  <a:cubicBezTo>
                    <a:pt x="111" y="752"/>
                    <a:pt x="113" y="750"/>
                    <a:pt x="113" y="750"/>
                  </a:cubicBezTo>
                  <a:cubicBezTo>
                    <a:pt x="112" y="744"/>
                    <a:pt x="117" y="741"/>
                    <a:pt x="120" y="738"/>
                  </a:cubicBezTo>
                  <a:cubicBezTo>
                    <a:pt x="122" y="736"/>
                    <a:pt x="124" y="733"/>
                    <a:pt x="128" y="733"/>
                  </a:cubicBezTo>
                  <a:cubicBezTo>
                    <a:pt x="132" y="733"/>
                    <a:pt x="137" y="725"/>
                    <a:pt x="137" y="720"/>
                  </a:cubicBezTo>
                  <a:cubicBezTo>
                    <a:pt x="137" y="718"/>
                    <a:pt x="139" y="715"/>
                    <a:pt x="141" y="715"/>
                  </a:cubicBezTo>
                  <a:cubicBezTo>
                    <a:pt x="145" y="713"/>
                    <a:pt x="150" y="711"/>
                    <a:pt x="150" y="705"/>
                  </a:cubicBezTo>
                  <a:cubicBezTo>
                    <a:pt x="150" y="705"/>
                    <a:pt x="151" y="704"/>
                    <a:pt x="151" y="703"/>
                  </a:cubicBezTo>
                  <a:cubicBezTo>
                    <a:pt x="159" y="695"/>
                    <a:pt x="167" y="687"/>
                    <a:pt x="175" y="679"/>
                  </a:cubicBezTo>
                  <a:cubicBezTo>
                    <a:pt x="175" y="679"/>
                    <a:pt x="175" y="680"/>
                    <a:pt x="176" y="680"/>
                  </a:cubicBezTo>
                  <a:cubicBezTo>
                    <a:pt x="178" y="681"/>
                    <a:pt x="181" y="681"/>
                    <a:pt x="184" y="682"/>
                  </a:cubicBezTo>
                  <a:cubicBezTo>
                    <a:pt x="190" y="682"/>
                    <a:pt x="194" y="676"/>
                    <a:pt x="199" y="675"/>
                  </a:cubicBezTo>
                  <a:cubicBezTo>
                    <a:pt x="200" y="675"/>
                    <a:pt x="200" y="670"/>
                    <a:pt x="199" y="669"/>
                  </a:cubicBezTo>
                  <a:cubicBezTo>
                    <a:pt x="199" y="667"/>
                    <a:pt x="196" y="666"/>
                    <a:pt x="194" y="664"/>
                  </a:cubicBezTo>
                  <a:cubicBezTo>
                    <a:pt x="195" y="662"/>
                    <a:pt x="198" y="660"/>
                    <a:pt x="198" y="659"/>
                  </a:cubicBezTo>
                  <a:cubicBezTo>
                    <a:pt x="198" y="654"/>
                    <a:pt x="201" y="653"/>
                    <a:pt x="205" y="652"/>
                  </a:cubicBezTo>
                  <a:cubicBezTo>
                    <a:pt x="208" y="652"/>
                    <a:pt x="210" y="650"/>
                    <a:pt x="208" y="646"/>
                  </a:cubicBezTo>
                  <a:cubicBezTo>
                    <a:pt x="208" y="645"/>
                    <a:pt x="208" y="644"/>
                    <a:pt x="208" y="643"/>
                  </a:cubicBezTo>
                  <a:cubicBezTo>
                    <a:pt x="210" y="643"/>
                    <a:pt x="212" y="643"/>
                    <a:pt x="214" y="643"/>
                  </a:cubicBezTo>
                  <a:cubicBezTo>
                    <a:pt x="221" y="643"/>
                    <a:pt x="224" y="641"/>
                    <a:pt x="226" y="634"/>
                  </a:cubicBezTo>
                  <a:cubicBezTo>
                    <a:pt x="227" y="632"/>
                    <a:pt x="230" y="631"/>
                    <a:pt x="231" y="634"/>
                  </a:cubicBezTo>
                  <a:cubicBezTo>
                    <a:pt x="233" y="638"/>
                    <a:pt x="237" y="637"/>
                    <a:pt x="240" y="636"/>
                  </a:cubicBezTo>
                  <a:cubicBezTo>
                    <a:pt x="242" y="636"/>
                    <a:pt x="244" y="636"/>
                    <a:pt x="245" y="635"/>
                  </a:cubicBezTo>
                  <a:cubicBezTo>
                    <a:pt x="247" y="635"/>
                    <a:pt x="249" y="634"/>
                    <a:pt x="250" y="632"/>
                  </a:cubicBezTo>
                  <a:cubicBezTo>
                    <a:pt x="254" y="627"/>
                    <a:pt x="257" y="621"/>
                    <a:pt x="259" y="615"/>
                  </a:cubicBezTo>
                  <a:cubicBezTo>
                    <a:pt x="260" y="615"/>
                    <a:pt x="259" y="612"/>
                    <a:pt x="259" y="612"/>
                  </a:cubicBezTo>
                  <a:cubicBezTo>
                    <a:pt x="256" y="612"/>
                    <a:pt x="254" y="611"/>
                    <a:pt x="251" y="611"/>
                  </a:cubicBezTo>
                  <a:cubicBezTo>
                    <a:pt x="250" y="611"/>
                    <a:pt x="248" y="612"/>
                    <a:pt x="247" y="612"/>
                  </a:cubicBezTo>
                  <a:cubicBezTo>
                    <a:pt x="246" y="612"/>
                    <a:pt x="246" y="612"/>
                    <a:pt x="246" y="611"/>
                  </a:cubicBezTo>
                  <a:cubicBezTo>
                    <a:pt x="247" y="610"/>
                    <a:pt x="248" y="608"/>
                    <a:pt x="249" y="607"/>
                  </a:cubicBezTo>
                  <a:cubicBezTo>
                    <a:pt x="249" y="607"/>
                    <a:pt x="248" y="607"/>
                    <a:pt x="248" y="607"/>
                  </a:cubicBezTo>
                  <a:cubicBezTo>
                    <a:pt x="247" y="605"/>
                    <a:pt x="245" y="602"/>
                    <a:pt x="245" y="600"/>
                  </a:cubicBezTo>
                  <a:cubicBezTo>
                    <a:pt x="246" y="595"/>
                    <a:pt x="249" y="591"/>
                    <a:pt x="250" y="586"/>
                  </a:cubicBezTo>
                  <a:cubicBezTo>
                    <a:pt x="250" y="585"/>
                    <a:pt x="250" y="584"/>
                    <a:pt x="250" y="583"/>
                  </a:cubicBezTo>
                  <a:cubicBezTo>
                    <a:pt x="249" y="582"/>
                    <a:pt x="248" y="582"/>
                    <a:pt x="246" y="582"/>
                  </a:cubicBezTo>
                  <a:cubicBezTo>
                    <a:pt x="245" y="582"/>
                    <a:pt x="244" y="583"/>
                    <a:pt x="244" y="583"/>
                  </a:cubicBezTo>
                  <a:cubicBezTo>
                    <a:pt x="243" y="579"/>
                    <a:pt x="242" y="576"/>
                    <a:pt x="242" y="573"/>
                  </a:cubicBezTo>
                  <a:cubicBezTo>
                    <a:pt x="241" y="572"/>
                    <a:pt x="241" y="571"/>
                    <a:pt x="242" y="570"/>
                  </a:cubicBezTo>
                  <a:cubicBezTo>
                    <a:pt x="245" y="560"/>
                    <a:pt x="247" y="550"/>
                    <a:pt x="254" y="541"/>
                  </a:cubicBezTo>
                  <a:cubicBezTo>
                    <a:pt x="255" y="540"/>
                    <a:pt x="256" y="537"/>
                    <a:pt x="257" y="535"/>
                  </a:cubicBezTo>
                  <a:cubicBezTo>
                    <a:pt x="259" y="532"/>
                    <a:pt x="260" y="528"/>
                    <a:pt x="256" y="525"/>
                  </a:cubicBezTo>
                  <a:cubicBezTo>
                    <a:pt x="256" y="524"/>
                    <a:pt x="256" y="522"/>
                    <a:pt x="255" y="521"/>
                  </a:cubicBezTo>
                  <a:cubicBezTo>
                    <a:pt x="257" y="520"/>
                    <a:pt x="259" y="520"/>
                    <a:pt x="261" y="518"/>
                  </a:cubicBezTo>
                  <a:cubicBezTo>
                    <a:pt x="265" y="516"/>
                    <a:pt x="267" y="510"/>
                    <a:pt x="272" y="510"/>
                  </a:cubicBezTo>
                  <a:cubicBezTo>
                    <a:pt x="273" y="510"/>
                    <a:pt x="273" y="509"/>
                    <a:pt x="273" y="509"/>
                  </a:cubicBezTo>
                  <a:cubicBezTo>
                    <a:pt x="276" y="504"/>
                    <a:pt x="279" y="499"/>
                    <a:pt x="283" y="495"/>
                  </a:cubicBezTo>
                  <a:cubicBezTo>
                    <a:pt x="286" y="491"/>
                    <a:pt x="290" y="487"/>
                    <a:pt x="290" y="482"/>
                  </a:cubicBezTo>
                  <a:cubicBezTo>
                    <a:pt x="290" y="479"/>
                    <a:pt x="291" y="477"/>
                    <a:pt x="293" y="476"/>
                  </a:cubicBezTo>
                  <a:cubicBezTo>
                    <a:pt x="299" y="474"/>
                    <a:pt x="302" y="470"/>
                    <a:pt x="304" y="464"/>
                  </a:cubicBezTo>
                  <a:cubicBezTo>
                    <a:pt x="304" y="463"/>
                    <a:pt x="305" y="462"/>
                    <a:pt x="306" y="462"/>
                  </a:cubicBezTo>
                  <a:cubicBezTo>
                    <a:pt x="307" y="460"/>
                    <a:pt x="309" y="460"/>
                    <a:pt x="310" y="458"/>
                  </a:cubicBezTo>
                  <a:cubicBezTo>
                    <a:pt x="312" y="455"/>
                    <a:pt x="313" y="452"/>
                    <a:pt x="314" y="449"/>
                  </a:cubicBezTo>
                  <a:cubicBezTo>
                    <a:pt x="316" y="444"/>
                    <a:pt x="319" y="440"/>
                    <a:pt x="324" y="437"/>
                  </a:cubicBezTo>
                  <a:cubicBezTo>
                    <a:pt x="328" y="435"/>
                    <a:pt x="330" y="431"/>
                    <a:pt x="332" y="427"/>
                  </a:cubicBezTo>
                  <a:cubicBezTo>
                    <a:pt x="333" y="425"/>
                    <a:pt x="333" y="422"/>
                    <a:pt x="336" y="421"/>
                  </a:cubicBezTo>
                  <a:cubicBezTo>
                    <a:pt x="340" y="419"/>
                    <a:pt x="342" y="416"/>
                    <a:pt x="340" y="412"/>
                  </a:cubicBezTo>
                  <a:cubicBezTo>
                    <a:pt x="346" y="410"/>
                    <a:pt x="351" y="409"/>
                    <a:pt x="356" y="406"/>
                  </a:cubicBezTo>
                  <a:cubicBezTo>
                    <a:pt x="359" y="404"/>
                    <a:pt x="362" y="403"/>
                    <a:pt x="365" y="405"/>
                  </a:cubicBezTo>
                  <a:cubicBezTo>
                    <a:pt x="368" y="406"/>
                    <a:pt x="370" y="406"/>
                    <a:pt x="370" y="403"/>
                  </a:cubicBezTo>
                  <a:cubicBezTo>
                    <a:pt x="372" y="399"/>
                    <a:pt x="372" y="395"/>
                    <a:pt x="373" y="390"/>
                  </a:cubicBezTo>
                  <a:cubicBezTo>
                    <a:pt x="374" y="388"/>
                    <a:pt x="375" y="385"/>
                    <a:pt x="375" y="382"/>
                  </a:cubicBezTo>
                  <a:cubicBezTo>
                    <a:pt x="374" y="379"/>
                    <a:pt x="373" y="377"/>
                    <a:pt x="375" y="375"/>
                  </a:cubicBezTo>
                  <a:cubicBezTo>
                    <a:pt x="376" y="374"/>
                    <a:pt x="377" y="372"/>
                    <a:pt x="378" y="371"/>
                  </a:cubicBezTo>
                  <a:cubicBezTo>
                    <a:pt x="379" y="372"/>
                    <a:pt x="380" y="373"/>
                    <a:pt x="381" y="374"/>
                  </a:cubicBezTo>
                  <a:cubicBezTo>
                    <a:pt x="385" y="372"/>
                    <a:pt x="390" y="370"/>
                    <a:pt x="394" y="368"/>
                  </a:cubicBezTo>
                  <a:cubicBezTo>
                    <a:pt x="396" y="367"/>
                    <a:pt x="397" y="367"/>
                    <a:pt x="398" y="366"/>
                  </a:cubicBezTo>
                  <a:cubicBezTo>
                    <a:pt x="401" y="364"/>
                    <a:pt x="403" y="361"/>
                    <a:pt x="405" y="358"/>
                  </a:cubicBezTo>
                  <a:cubicBezTo>
                    <a:pt x="407" y="356"/>
                    <a:pt x="409" y="353"/>
                    <a:pt x="410" y="350"/>
                  </a:cubicBezTo>
                  <a:cubicBezTo>
                    <a:pt x="411" y="342"/>
                    <a:pt x="417" y="339"/>
                    <a:pt x="424" y="342"/>
                  </a:cubicBezTo>
                  <a:cubicBezTo>
                    <a:pt x="427" y="343"/>
                    <a:pt x="430" y="345"/>
                    <a:pt x="432" y="342"/>
                  </a:cubicBezTo>
                  <a:cubicBezTo>
                    <a:pt x="431" y="340"/>
                    <a:pt x="425" y="342"/>
                    <a:pt x="428" y="337"/>
                  </a:cubicBezTo>
                  <a:cubicBezTo>
                    <a:pt x="430" y="334"/>
                    <a:pt x="431" y="332"/>
                    <a:pt x="431" y="329"/>
                  </a:cubicBezTo>
                  <a:cubicBezTo>
                    <a:pt x="430" y="328"/>
                    <a:pt x="432" y="326"/>
                    <a:pt x="432" y="324"/>
                  </a:cubicBezTo>
                  <a:cubicBezTo>
                    <a:pt x="440" y="325"/>
                    <a:pt x="440" y="325"/>
                    <a:pt x="442" y="317"/>
                  </a:cubicBezTo>
                  <a:cubicBezTo>
                    <a:pt x="443" y="315"/>
                    <a:pt x="445" y="312"/>
                    <a:pt x="446" y="310"/>
                  </a:cubicBezTo>
                  <a:cubicBezTo>
                    <a:pt x="445" y="304"/>
                    <a:pt x="446" y="302"/>
                    <a:pt x="452" y="298"/>
                  </a:cubicBezTo>
                  <a:cubicBezTo>
                    <a:pt x="455" y="299"/>
                    <a:pt x="457" y="299"/>
                    <a:pt x="460" y="300"/>
                  </a:cubicBezTo>
                  <a:cubicBezTo>
                    <a:pt x="459" y="295"/>
                    <a:pt x="461" y="293"/>
                    <a:pt x="465" y="294"/>
                  </a:cubicBezTo>
                  <a:cubicBezTo>
                    <a:pt x="469" y="294"/>
                    <a:pt x="472" y="294"/>
                    <a:pt x="472" y="288"/>
                  </a:cubicBezTo>
                  <a:cubicBezTo>
                    <a:pt x="471" y="282"/>
                    <a:pt x="474" y="280"/>
                    <a:pt x="479" y="279"/>
                  </a:cubicBezTo>
                  <a:cubicBezTo>
                    <a:pt x="483" y="278"/>
                    <a:pt x="486" y="278"/>
                    <a:pt x="489" y="281"/>
                  </a:cubicBezTo>
                  <a:cubicBezTo>
                    <a:pt x="490" y="281"/>
                    <a:pt x="491" y="282"/>
                    <a:pt x="492" y="283"/>
                  </a:cubicBezTo>
                  <a:cubicBezTo>
                    <a:pt x="492" y="280"/>
                    <a:pt x="492" y="278"/>
                    <a:pt x="492" y="276"/>
                  </a:cubicBezTo>
                  <a:cubicBezTo>
                    <a:pt x="492" y="271"/>
                    <a:pt x="491" y="267"/>
                    <a:pt x="491" y="262"/>
                  </a:cubicBezTo>
                  <a:cubicBezTo>
                    <a:pt x="491" y="259"/>
                    <a:pt x="493" y="258"/>
                    <a:pt x="496" y="259"/>
                  </a:cubicBezTo>
                  <a:cubicBezTo>
                    <a:pt x="497" y="260"/>
                    <a:pt x="499" y="260"/>
                    <a:pt x="500" y="260"/>
                  </a:cubicBezTo>
                  <a:cubicBezTo>
                    <a:pt x="500" y="258"/>
                    <a:pt x="500" y="256"/>
                    <a:pt x="501" y="255"/>
                  </a:cubicBezTo>
                  <a:cubicBezTo>
                    <a:pt x="501" y="250"/>
                    <a:pt x="502" y="246"/>
                    <a:pt x="502" y="242"/>
                  </a:cubicBezTo>
                  <a:cubicBezTo>
                    <a:pt x="503" y="242"/>
                    <a:pt x="503" y="242"/>
                    <a:pt x="504" y="242"/>
                  </a:cubicBezTo>
                  <a:cubicBezTo>
                    <a:pt x="507" y="247"/>
                    <a:pt x="511" y="246"/>
                    <a:pt x="514" y="243"/>
                  </a:cubicBezTo>
                  <a:cubicBezTo>
                    <a:pt x="517" y="240"/>
                    <a:pt x="521" y="236"/>
                    <a:pt x="523" y="232"/>
                  </a:cubicBezTo>
                  <a:cubicBezTo>
                    <a:pt x="525" y="226"/>
                    <a:pt x="521" y="217"/>
                    <a:pt x="515" y="214"/>
                  </a:cubicBezTo>
                  <a:cubicBezTo>
                    <a:pt x="513" y="214"/>
                    <a:pt x="512" y="212"/>
                    <a:pt x="511" y="211"/>
                  </a:cubicBezTo>
                  <a:cubicBezTo>
                    <a:pt x="507" y="205"/>
                    <a:pt x="504" y="198"/>
                    <a:pt x="499" y="192"/>
                  </a:cubicBezTo>
                  <a:cubicBezTo>
                    <a:pt x="496" y="189"/>
                    <a:pt x="494" y="184"/>
                    <a:pt x="492" y="180"/>
                  </a:cubicBezTo>
                  <a:cubicBezTo>
                    <a:pt x="490" y="176"/>
                    <a:pt x="490" y="171"/>
                    <a:pt x="489" y="166"/>
                  </a:cubicBezTo>
                  <a:cubicBezTo>
                    <a:pt x="489" y="165"/>
                    <a:pt x="489" y="165"/>
                    <a:pt x="489" y="164"/>
                  </a:cubicBezTo>
                  <a:cubicBezTo>
                    <a:pt x="489" y="163"/>
                    <a:pt x="489" y="161"/>
                    <a:pt x="489" y="160"/>
                  </a:cubicBezTo>
                  <a:cubicBezTo>
                    <a:pt x="488" y="156"/>
                    <a:pt x="486" y="152"/>
                    <a:pt x="487" y="148"/>
                  </a:cubicBezTo>
                  <a:cubicBezTo>
                    <a:pt x="488" y="142"/>
                    <a:pt x="486" y="135"/>
                    <a:pt x="481" y="131"/>
                  </a:cubicBezTo>
                  <a:cubicBezTo>
                    <a:pt x="480" y="130"/>
                    <a:pt x="479" y="129"/>
                    <a:pt x="479" y="129"/>
                  </a:cubicBezTo>
                  <a:cubicBezTo>
                    <a:pt x="478" y="124"/>
                    <a:pt x="476" y="120"/>
                    <a:pt x="475" y="115"/>
                  </a:cubicBezTo>
                  <a:cubicBezTo>
                    <a:pt x="473" y="109"/>
                    <a:pt x="471" y="102"/>
                    <a:pt x="471" y="96"/>
                  </a:cubicBezTo>
                  <a:cubicBezTo>
                    <a:pt x="470" y="90"/>
                    <a:pt x="471" y="84"/>
                    <a:pt x="477" y="82"/>
                  </a:cubicBezTo>
                  <a:cubicBezTo>
                    <a:pt x="478" y="81"/>
                    <a:pt x="479" y="79"/>
                    <a:pt x="479" y="77"/>
                  </a:cubicBezTo>
                  <a:cubicBezTo>
                    <a:pt x="478" y="75"/>
                    <a:pt x="477" y="74"/>
                    <a:pt x="477" y="72"/>
                  </a:cubicBezTo>
                  <a:cubicBezTo>
                    <a:pt x="475" y="67"/>
                    <a:pt x="478" y="60"/>
                    <a:pt x="481" y="59"/>
                  </a:cubicBezTo>
                  <a:cubicBezTo>
                    <a:pt x="483" y="58"/>
                    <a:pt x="486" y="56"/>
                    <a:pt x="488" y="55"/>
                  </a:cubicBezTo>
                  <a:cubicBezTo>
                    <a:pt x="491" y="55"/>
                    <a:pt x="495" y="56"/>
                    <a:pt x="497" y="54"/>
                  </a:cubicBezTo>
                  <a:cubicBezTo>
                    <a:pt x="501" y="47"/>
                    <a:pt x="506" y="39"/>
                    <a:pt x="509" y="31"/>
                  </a:cubicBezTo>
                  <a:cubicBezTo>
                    <a:pt x="513" y="23"/>
                    <a:pt x="518" y="17"/>
                    <a:pt x="527" y="14"/>
                  </a:cubicBezTo>
                  <a:cubicBezTo>
                    <a:pt x="529" y="14"/>
                    <a:pt x="532" y="14"/>
                    <a:pt x="533" y="15"/>
                  </a:cubicBezTo>
                  <a:cubicBezTo>
                    <a:pt x="535" y="17"/>
                    <a:pt x="534" y="20"/>
                    <a:pt x="532" y="23"/>
                  </a:cubicBezTo>
                  <a:cubicBezTo>
                    <a:pt x="525" y="29"/>
                    <a:pt x="526" y="31"/>
                    <a:pt x="535" y="35"/>
                  </a:cubicBezTo>
                  <a:cubicBezTo>
                    <a:pt x="536" y="32"/>
                    <a:pt x="536" y="30"/>
                    <a:pt x="537" y="27"/>
                  </a:cubicBezTo>
                  <a:cubicBezTo>
                    <a:pt x="537" y="25"/>
                    <a:pt x="539" y="23"/>
                    <a:pt x="541" y="25"/>
                  </a:cubicBezTo>
                  <a:cubicBezTo>
                    <a:pt x="544" y="27"/>
                    <a:pt x="545" y="25"/>
                    <a:pt x="547" y="23"/>
                  </a:cubicBezTo>
                  <a:cubicBezTo>
                    <a:pt x="548" y="21"/>
                    <a:pt x="548" y="18"/>
                    <a:pt x="549" y="16"/>
                  </a:cubicBezTo>
                  <a:cubicBezTo>
                    <a:pt x="551" y="11"/>
                    <a:pt x="552" y="5"/>
                    <a:pt x="559" y="4"/>
                  </a:cubicBezTo>
                  <a:cubicBezTo>
                    <a:pt x="564" y="8"/>
                    <a:pt x="564" y="8"/>
                    <a:pt x="569" y="3"/>
                  </a:cubicBezTo>
                  <a:cubicBezTo>
                    <a:pt x="570" y="2"/>
                    <a:pt x="570" y="1"/>
                    <a:pt x="571" y="0"/>
                  </a:cubicBezTo>
                  <a:cubicBezTo>
                    <a:pt x="572" y="0"/>
                    <a:pt x="573" y="0"/>
                    <a:pt x="574" y="0"/>
                  </a:cubicBezTo>
                  <a:close/>
                  <a:moveTo>
                    <a:pt x="476" y="661"/>
                  </a:moveTo>
                  <a:cubicBezTo>
                    <a:pt x="475" y="659"/>
                    <a:pt x="472" y="657"/>
                    <a:pt x="472" y="655"/>
                  </a:cubicBezTo>
                  <a:cubicBezTo>
                    <a:pt x="471" y="651"/>
                    <a:pt x="471" y="647"/>
                    <a:pt x="471" y="644"/>
                  </a:cubicBezTo>
                  <a:cubicBezTo>
                    <a:pt x="472" y="640"/>
                    <a:pt x="471" y="634"/>
                    <a:pt x="476" y="631"/>
                  </a:cubicBezTo>
                  <a:cubicBezTo>
                    <a:pt x="476" y="631"/>
                    <a:pt x="476" y="628"/>
                    <a:pt x="476" y="627"/>
                  </a:cubicBezTo>
                  <a:cubicBezTo>
                    <a:pt x="475" y="624"/>
                    <a:pt x="474" y="621"/>
                    <a:pt x="472" y="618"/>
                  </a:cubicBezTo>
                  <a:cubicBezTo>
                    <a:pt x="464" y="618"/>
                    <a:pt x="466" y="609"/>
                    <a:pt x="463" y="605"/>
                  </a:cubicBezTo>
                  <a:cubicBezTo>
                    <a:pt x="463" y="604"/>
                    <a:pt x="465" y="601"/>
                    <a:pt x="467" y="599"/>
                  </a:cubicBezTo>
                  <a:cubicBezTo>
                    <a:pt x="470" y="596"/>
                    <a:pt x="471" y="594"/>
                    <a:pt x="470" y="591"/>
                  </a:cubicBezTo>
                  <a:cubicBezTo>
                    <a:pt x="467" y="592"/>
                    <a:pt x="465" y="592"/>
                    <a:pt x="463" y="593"/>
                  </a:cubicBezTo>
                  <a:cubicBezTo>
                    <a:pt x="463" y="593"/>
                    <a:pt x="461" y="592"/>
                    <a:pt x="461" y="592"/>
                  </a:cubicBezTo>
                  <a:cubicBezTo>
                    <a:pt x="456" y="598"/>
                    <a:pt x="450" y="600"/>
                    <a:pt x="444" y="595"/>
                  </a:cubicBezTo>
                  <a:cubicBezTo>
                    <a:pt x="443" y="599"/>
                    <a:pt x="450" y="599"/>
                    <a:pt x="447" y="604"/>
                  </a:cubicBezTo>
                  <a:cubicBezTo>
                    <a:pt x="438" y="602"/>
                    <a:pt x="431" y="599"/>
                    <a:pt x="428" y="590"/>
                  </a:cubicBezTo>
                  <a:cubicBezTo>
                    <a:pt x="426" y="592"/>
                    <a:pt x="425" y="592"/>
                    <a:pt x="424" y="593"/>
                  </a:cubicBezTo>
                  <a:cubicBezTo>
                    <a:pt x="422" y="596"/>
                    <a:pt x="420" y="599"/>
                    <a:pt x="417" y="597"/>
                  </a:cubicBezTo>
                  <a:cubicBezTo>
                    <a:pt x="415" y="595"/>
                    <a:pt x="413" y="591"/>
                    <a:pt x="413" y="588"/>
                  </a:cubicBezTo>
                  <a:cubicBezTo>
                    <a:pt x="413" y="585"/>
                    <a:pt x="415" y="581"/>
                    <a:pt x="415" y="577"/>
                  </a:cubicBezTo>
                  <a:cubicBezTo>
                    <a:pt x="415" y="570"/>
                    <a:pt x="422" y="564"/>
                    <a:pt x="414" y="558"/>
                  </a:cubicBezTo>
                  <a:cubicBezTo>
                    <a:pt x="417" y="556"/>
                    <a:pt x="419" y="555"/>
                    <a:pt x="421" y="554"/>
                  </a:cubicBezTo>
                  <a:cubicBezTo>
                    <a:pt x="422" y="553"/>
                    <a:pt x="424" y="551"/>
                    <a:pt x="423" y="551"/>
                  </a:cubicBezTo>
                  <a:cubicBezTo>
                    <a:pt x="422" y="546"/>
                    <a:pt x="424" y="543"/>
                    <a:pt x="426" y="540"/>
                  </a:cubicBezTo>
                  <a:cubicBezTo>
                    <a:pt x="428" y="535"/>
                    <a:pt x="427" y="533"/>
                    <a:pt x="422" y="530"/>
                  </a:cubicBezTo>
                  <a:cubicBezTo>
                    <a:pt x="417" y="527"/>
                    <a:pt x="417" y="523"/>
                    <a:pt x="423" y="519"/>
                  </a:cubicBezTo>
                  <a:cubicBezTo>
                    <a:pt x="419" y="518"/>
                    <a:pt x="417" y="516"/>
                    <a:pt x="415" y="516"/>
                  </a:cubicBezTo>
                  <a:cubicBezTo>
                    <a:pt x="412" y="516"/>
                    <a:pt x="409" y="517"/>
                    <a:pt x="406" y="517"/>
                  </a:cubicBezTo>
                  <a:cubicBezTo>
                    <a:pt x="403" y="517"/>
                    <a:pt x="401" y="518"/>
                    <a:pt x="400" y="521"/>
                  </a:cubicBezTo>
                  <a:cubicBezTo>
                    <a:pt x="398" y="528"/>
                    <a:pt x="395" y="534"/>
                    <a:pt x="392" y="541"/>
                  </a:cubicBezTo>
                  <a:cubicBezTo>
                    <a:pt x="391" y="543"/>
                    <a:pt x="387" y="545"/>
                    <a:pt x="386" y="545"/>
                  </a:cubicBezTo>
                  <a:cubicBezTo>
                    <a:pt x="382" y="544"/>
                    <a:pt x="384" y="541"/>
                    <a:pt x="385" y="538"/>
                  </a:cubicBezTo>
                  <a:cubicBezTo>
                    <a:pt x="387" y="533"/>
                    <a:pt x="384" y="530"/>
                    <a:pt x="379" y="531"/>
                  </a:cubicBezTo>
                  <a:cubicBezTo>
                    <a:pt x="379" y="534"/>
                    <a:pt x="378" y="536"/>
                    <a:pt x="379" y="538"/>
                  </a:cubicBezTo>
                  <a:cubicBezTo>
                    <a:pt x="381" y="541"/>
                    <a:pt x="379" y="542"/>
                    <a:pt x="377" y="543"/>
                  </a:cubicBezTo>
                  <a:cubicBezTo>
                    <a:pt x="372" y="545"/>
                    <a:pt x="372" y="549"/>
                    <a:pt x="374" y="552"/>
                  </a:cubicBezTo>
                  <a:cubicBezTo>
                    <a:pt x="375" y="555"/>
                    <a:pt x="374" y="556"/>
                    <a:pt x="371" y="558"/>
                  </a:cubicBezTo>
                  <a:cubicBezTo>
                    <a:pt x="370" y="559"/>
                    <a:pt x="367" y="561"/>
                    <a:pt x="368" y="562"/>
                  </a:cubicBezTo>
                  <a:cubicBezTo>
                    <a:pt x="368" y="566"/>
                    <a:pt x="365" y="568"/>
                    <a:pt x="362" y="571"/>
                  </a:cubicBezTo>
                  <a:cubicBezTo>
                    <a:pt x="358" y="566"/>
                    <a:pt x="354" y="562"/>
                    <a:pt x="349" y="556"/>
                  </a:cubicBezTo>
                  <a:cubicBezTo>
                    <a:pt x="346" y="561"/>
                    <a:pt x="344" y="564"/>
                    <a:pt x="342" y="568"/>
                  </a:cubicBezTo>
                  <a:cubicBezTo>
                    <a:pt x="338" y="567"/>
                    <a:pt x="333" y="566"/>
                    <a:pt x="332" y="571"/>
                  </a:cubicBezTo>
                  <a:cubicBezTo>
                    <a:pt x="331" y="575"/>
                    <a:pt x="330" y="579"/>
                    <a:pt x="329" y="584"/>
                  </a:cubicBezTo>
                  <a:cubicBezTo>
                    <a:pt x="328" y="589"/>
                    <a:pt x="326" y="595"/>
                    <a:pt x="326" y="601"/>
                  </a:cubicBezTo>
                  <a:cubicBezTo>
                    <a:pt x="325" y="608"/>
                    <a:pt x="325" y="613"/>
                    <a:pt x="329" y="618"/>
                  </a:cubicBezTo>
                  <a:cubicBezTo>
                    <a:pt x="330" y="620"/>
                    <a:pt x="331" y="623"/>
                    <a:pt x="333" y="625"/>
                  </a:cubicBezTo>
                  <a:cubicBezTo>
                    <a:pt x="331" y="626"/>
                    <a:pt x="330" y="626"/>
                    <a:pt x="329" y="626"/>
                  </a:cubicBezTo>
                  <a:cubicBezTo>
                    <a:pt x="328" y="626"/>
                    <a:pt x="327" y="626"/>
                    <a:pt x="326" y="626"/>
                  </a:cubicBezTo>
                  <a:cubicBezTo>
                    <a:pt x="327" y="632"/>
                    <a:pt x="329" y="634"/>
                    <a:pt x="334" y="632"/>
                  </a:cubicBezTo>
                  <a:cubicBezTo>
                    <a:pt x="339" y="630"/>
                    <a:pt x="344" y="628"/>
                    <a:pt x="349" y="626"/>
                  </a:cubicBezTo>
                  <a:cubicBezTo>
                    <a:pt x="350" y="628"/>
                    <a:pt x="352" y="630"/>
                    <a:pt x="353" y="632"/>
                  </a:cubicBezTo>
                  <a:cubicBezTo>
                    <a:pt x="354" y="639"/>
                    <a:pt x="359" y="644"/>
                    <a:pt x="359" y="651"/>
                  </a:cubicBezTo>
                  <a:cubicBezTo>
                    <a:pt x="359" y="656"/>
                    <a:pt x="364" y="660"/>
                    <a:pt x="366" y="664"/>
                  </a:cubicBezTo>
                  <a:cubicBezTo>
                    <a:pt x="364" y="664"/>
                    <a:pt x="362" y="664"/>
                    <a:pt x="360" y="664"/>
                  </a:cubicBezTo>
                  <a:cubicBezTo>
                    <a:pt x="360" y="664"/>
                    <a:pt x="360" y="665"/>
                    <a:pt x="360" y="666"/>
                  </a:cubicBezTo>
                  <a:cubicBezTo>
                    <a:pt x="364" y="667"/>
                    <a:pt x="368" y="668"/>
                    <a:pt x="373" y="668"/>
                  </a:cubicBezTo>
                  <a:cubicBezTo>
                    <a:pt x="377" y="668"/>
                    <a:pt x="380" y="671"/>
                    <a:pt x="381" y="675"/>
                  </a:cubicBezTo>
                  <a:cubicBezTo>
                    <a:pt x="381" y="677"/>
                    <a:pt x="382" y="680"/>
                    <a:pt x="383" y="680"/>
                  </a:cubicBezTo>
                  <a:cubicBezTo>
                    <a:pt x="386" y="682"/>
                    <a:pt x="390" y="682"/>
                    <a:pt x="394" y="682"/>
                  </a:cubicBezTo>
                  <a:cubicBezTo>
                    <a:pt x="399" y="682"/>
                    <a:pt x="401" y="684"/>
                    <a:pt x="400" y="689"/>
                  </a:cubicBezTo>
                  <a:cubicBezTo>
                    <a:pt x="400" y="690"/>
                    <a:pt x="403" y="692"/>
                    <a:pt x="403" y="692"/>
                  </a:cubicBezTo>
                  <a:cubicBezTo>
                    <a:pt x="409" y="691"/>
                    <a:pt x="413" y="694"/>
                    <a:pt x="418" y="696"/>
                  </a:cubicBezTo>
                  <a:cubicBezTo>
                    <a:pt x="421" y="698"/>
                    <a:pt x="424" y="700"/>
                    <a:pt x="428" y="701"/>
                  </a:cubicBezTo>
                  <a:cubicBezTo>
                    <a:pt x="428" y="699"/>
                    <a:pt x="428" y="697"/>
                    <a:pt x="427" y="697"/>
                  </a:cubicBezTo>
                  <a:cubicBezTo>
                    <a:pt x="431" y="697"/>
                    <a:pt x="435" y="698"/>
                    <a:pt x="438" y="699"/>
                  </a:cubicBezTo>
                  <a:cubicBezTo>
                    <a:pt x="441" y="699"/>
                    <a:pt x="445" y="699"/>
                    <a:pt x="448" y="698"/>
                  </a:cubicBezTo>
                  <a:cubicBezTo>
                    <a:pt x="450" y="698"/>
                    <a:pt x="451" y="696"/>
                    <a:pt x="454" y="695"/>
                  </a:cubicBezTo>
                  <a:cubicBezTo>
                    <a:pt x="451" y="694"/>
                    <a:pt x="450" y="693"/>
                    <a:pt x="449" y="693"/>
                  </a:cubicBezTo>
                  <a:cubicBezTo>
                    <a:pt x="449" y="691"/>
                    <a:pt x="449" y="690"/>
                    <a:pt x="449" y="688"/>
                  </a:cubicBezTo>
                  <a:cubicBezTo>
                    <a:pt x="450" y="683"/>
                    <a:pt x="452" y="681"/>
                    <a:pt x="457" y="683"/>
                  </a:cubicBezTo>
                  <a:cubicBezTo>
                    <a:pt x="463" y="686"/>
                    <a:pt x="468" y="684"/>
                    <a:pt x="474" y="684"/>
                  </a:cubicBezTo>
                  <a:cubicBezTo>
                    <a:pt x="475" y="683"/>
                    <a:pt x="478" y="682"/>
                    <a:pt x="478" y="681"/>
                  </a:cubicBezTo>
                  <a:cubicBezTo>
                    <a:pt x="478" y="678"/>
                    <a:pt x="478" y="674"/>
                    <a:pt x="476" y="672"/>
                  </a:cubicBezTo>
                  <a:cubicBezTo>
                    <a:pt x="474" y="669"/>
                    <a:pt x="474" y="668"/>
                    <a:pt x="475" y="665"/>
                  </a:cubicBezTo>
                  <a:cubicBezTo>
                    <a:pt x="475" y="664"/>
                    <a:pt x="476" y="662"/>
                    <a:pt x="476" y="661"/>
                  </a:cubicBezTo>
                  <a:close/>
                  <a:moveTo>
                    <a:pt x="1025" y="936"/>
                  </a:moveTo>
                  <a:cubicBezTo>
                    <a:pt x="1023" y="938"/>
                    <a:pt x="1020" y="940"/>
                    <a:pt x="1019" y="942"/>
                  </a:cubicBezTo>
                  <a:cubicBezTo>
                    <a:pt x="1019" y="943"/>
                    <a:pt x="1021" y="945"/>
                    <a:pt x="1022" y="947"/>
                  </a:cubicBezTo>
                  <a:cubicBezTo>
                    <a:pt x="1025" y="945"/>
                    <a:pt x="1026" y="943"/>
                    <a:pt x="1027" y="943"/>
                  </a:cubicBezTo>
                  <a:cubicBezTo>
                    <a:pt x="1029" y="944"/>
                    <a:pt x="1031" y="946"/>
                    <a:pt x="1032" y="947"/>
                  </a:cubicBezTo>
                  <a:cubicBezTo>
                    <a:pt x="1032" y="948"/>
                    <a:pt x="1030" y="951"/>
                    <a:pt x="1028" y="952"/>
                  </a:cubicBezTo>
                  <a:cubicBezTo>
                    <a:pt x="1025" y="953"/>
                    <a:pt x="1021" y="953"/>
                    <a:pt x="1019" y="958"/>
                  </a:cubicBezTo>
                  <a:cubicBezTo>
                    <a:pt x="1021" y="959"/>
                    <a:pt x="1022" y="959"/>
                    <a:pt x="1024" y="960"/>
                  </a:cubicBezTo>
                  <a:cubicBezTo>
                    <a:pt x="1027" y="961"/>
                    <a:pt x="1029" y="962"/>
                    <a:pt x="1027" y="966"/>
                  </a:cubicBezTo>
                  <a:cubicBezTo>
                    <a:pt x="1025" y="970"/>
                    <a:pt x="1029" y="977"/>
                    <a:pt x="1033" y="979"/>
                  </a:cubicBezTo>
                  <a:cubicBezTo>
                    <a:pt x="1034" y="976"/>
                    <a:pt x="1035" y="973"/>
                    <a:pt x="1036" y="970"/>
                  </a:cubicBezTo>
                  <a:cubicBezTo>
                    <a:pt x="1036" y="968"/>
                    <a:pt x="1036" y="965"/>
                    <a:pt x="1035" y="964"/>
                  </a:cubicBezTo>
                  <a:cubicBezTo>
                    <a:pt x="1032" y="961"/>
                    <a:pt x="1034" y="959"/>
                    <a:pt x="1036" y="956"/>
                  </a:cubicBezTo>
                  <a:cubicBezTo>
                    <a:pt x="1038" y="954"/>
                    <a:pt x="1039" y="950"/>
                    <a:pt x="1041" y="947"/>
                  </a:cubicBezTo>
                  <a:cubicBezTo>
                    <a:pt x="1042" y="948"/>
                    <a:pt x="1044" y="949"/>
                    <a:pt x="1046" y="950"/>
                  </a:cubicBezTo>
                  <a:cubicBezTo>
                    <a:pt x="1052" y="946"/>
                    <a:pt x="1043" y="940"/>
                    <a:pt x="1047" y="936"/>
                  </a:cubicBezTo>
                  <a:cubicBezTo>
                    <a:pt x="1049" y="936"/>
                    <a:pt x="1051" y="937"/>
                    <a:pt x="1053" y="937"/>
                  </a:cubicBezTo>
                  <a:cubicBezTo>
                    <a:pt x="1052" y="934"/>
                    <a:pt x="1051" y="932"/>
                    <a:pt x="1050" y="929"/>
                  </a:cubicBezTo>
                  <a:cubicBezTo>
                    <a:pt x="1054" y="930"/>
                    <a:pt x="1058" y="931"/>
                    <a:pt x="1061" y="933"/>
                  </a:cubicBezTo>
                  <a:cubicBezTo>
                    <a:pt x="1062" y="933"/>
                    <a:pt x="1063" y="934"/>
                    <a:pt x="1064" y="933"/>
                  </a:cubicBezTo>
                  <a:cubicBezTo>
                    <a:pt x="1067" y="933"/>
                    <a:pt x="1070" y="932"/>
                    <a:pt x="1073" y="931"/>
                  </a:cubicBezTo>
                  <a:cubicBezTo>
                    <a:pt x="1074" y="928"/>
                    <a:pt x="1072" y="925"/>
                    <a:pt x="1069" y="923"/>
                  </a:cubicBezTo>
                  <a:cubicBezTo>
                    <a:pt x="1068" y="922"/>
                    <a:pt x="1066" y="920"/>
                    <a:pt x="1065" y="918"/>
                  </a:cubicBezTo>
                  <a:cubicBezTo>
                    <a:pt x="1062" y="915"/>
                    <a:pt x="1061" y="911"/>
                    <a:pt x="1058" y="909"/>
                  </a:cubicBezTo>
                  <a:cubicBezTo>
                    <a:pt x="1049" y="899"/>
                    <a:pt x="1039" y="890"/>
                    <a:pt x="1029" y="881"/>
                  </a:cubicBezTo>
                  <a:cubicBezTo>
                    <a:pt x="1029" y="880"/>
                    <a:pt x="1028" y="880"/>
                    <a:pt x="1027" y="880"/>
                  </a:cubicBezTo>
                  <a:cubicBezTo>
                    <a:pt x="1024" y="878"/>
                    <a:pt x="1022" y="878"/>
                    <a:pt x="1019" y="876"/>
                  </a:cubicBezTo>
                  <a:cubicBezTo>
                    <a:pt x="1017" y="874"/>
                    <a:pt x="1014" y="875"/>
                    <a:pt x="1013" y="878"/>
                  </a:cubicBezTo>
                  <a:cubicBezTo>
                    <a:pt x="1012" y="880"/>
                    <a:pt x="1011" y="881"/>
                    <a:pt x="1010" y="883"/>
                  </a:cubicBezTo>
                  <a:cubicBezTo>
                    <a:pt x="1009" y="882"/>
                    <a:pt x="1008" y="881"/>
                    <a:pt x="1007" y="881"/>
                  </a:cubicBezTo>
                  <a:cubicBezTo>
                    <a:pt x="1004" y="879"/>
                    <a:pt x="1001" y="878"/>
                    <a:pt x="999" y="881"/>
                  </a:cubicBezTo>
                  <a:cubicBezTo>
                    <a:pt x="997" y="884"/>
                    <a:pt x="996" y="887"/>
                    <a:pt x="998" y="889"/>
                  </a:cubicBezTo>
                  <a:cubicBezTo>
                    <a:pt x="1000" y="892"/>
                    <a:pt x="1002" y="893"/>
                    <a:pt x="1004" y="896"/>
                  </a:cubicBezTo>
                  <a:cubicBezTo>
                    <a:pt x="1005" y="898"/>
                    <a:pt x="1007" y="901"/>
                    <a:pt x="1007" y="903"/>
                  </a:cubicBezTo>
                  <a:cubicBezTo>
                    <a:pt x="1006" y="908"/>
                    <a:pt x="1009" y="910"/>
                    <a:pt x="1013" y="910"/>
                  </a:cubicBezTo>
                  <a:cubicBezTo>
                    <a:pt x="1016" y="910"/>
                    <a:pt x="1019" y="909"/>
                    <a:pt x="1022" y="908"/>
                  </a:cubicBezTo>
                  <a:cubicBezTo>
                    <a:pt x="1023" y="908"/>
                    <a:pt x="1024" y="907"/>
                    <a:pt x="1024" y="906"/>
                  </a:cubicBezTo>
                  <a:cubicBezTo>
                    <a:pt x="1023" y="902"/>
                    <a:pt x="1021" y="897"/>
                    <a:pt x="1020" y="893"/>
                  </a:cubicBezTo>
                  <a:cubicBezTo>
                    <a:pt x="1019" y="892"/>
                    <a:pt x="1018" y="890"/>
                    <a:pt x="1017" y="889"/>
                  </a:cubicBezTo>
                  <a:cubicBezTo>
                    <a:pt x="1017" y="887"/>
                    <a:pt x="1017" y="886"/>
                    <a:pt x="1018" y="885"/>
                  </a:cubicBezTo>
                  <a:cubicBezTo>
                    <a:pt x="1018" y="884"/>
                    <a:pt x="1020" y="884"/>
                    <a:pt x="1021" y="885"/>
                  </a:cubicBezTo>
                  <a:cubicBezTo>
                    <a:pt x="1026" y="886"/>
                    <a:pt x="1028" y="891"/>
                    <a:pt x="1028" y="898"/>
                  </a:cubicBezTo>
                  <a:cubicBezTo>
                    <a:pt x="1028" y="901"/>
                    <a:pt x="1028" y="903"/>
                    <a:pt x="1032" y="903"/>
                  </a:cubicBezTo>
                  <a:cubicBezTo>
                    <a:pt x="1033" y="903"/>
                    <a:pt x="1034" y="904"/>
                    <a:pt x="1035" y="904"/>
                  </a:cubicBezTo>
                  <a:cubicBezTo>
                    <a:pt x="1034" y="907"/>
                    <a:pt x="1033" y="909"/>
                    <a:pt x="1032" y="912"/>
                  </a:cubicBezTo>
                  <a:cubicBezTo>
                    <a:pt x="1026" y="912"/>
                    <a:pt x="1026" y="918"/>
                    <a:pt x="1022" y="922"/>
                  </a:cubicBezTo>
                  <a:cubicBezTo>
                    <a:pt x="1017" y="928"/>
                    <a:pt x="1022" y="932"/>
                    <a:pt x="1025" y="936"/>
                  </a:cubicBezTo>
                  <a:close/>
                  <a:moveTo>
                    <a:pt x="1193" y="1043"/>
                  </a:moveTo>
                  <a:cubicBezTo>
                    <a:pt x="1192" y="1042"/>
                    <a:pt x="1191" y="1040"/>
                    <a:pt x="1189" y="1039"/>
                  </a:cubicBezTo>
                  <a:cubicBezTo>
                    <a:pt x="1184" y="1035"/>
                    <a:pt x="1184" y="1035"/>
                    <a:pt x="1188" y="1030"/>
                  </a:cubicBezTo>
                  <a:cubicBezTo>
                    <a:pt x="1189" y="1028"/>
                    <a:pt x="1190" y="1026"/>
                    <a:pt x="1190" y="1023"/>
                  </a:cubicBezTo>
                  <a:cubicBezTo>
                    <a:pt x="1190" y="1023"/>
                    <a:pt x="1187" y="1022"/>
                    <a:pt x="1187" y="1022"/>
                  </a:cubicBezTo>
                  <a:cubicBezTo>
                    <a:pt x="1185" y="1024"/>
                    <a:pt x="1183" y="1025"/>
                    <a:pt x="1183" y="1027"/>
                  </a:cubicBezTo>
                  <a:cubicBezTo>
                    <a:pt x="1182" y="1033"/>
                    <a:pt x="1183" y="1039"/>
                    <a:pt x="1183" y="1045"/>
                  </a:cubicBezTo>
                  <a:cubicBezTo>
                    <a:pt x="1183" y="1050"/>
                    <a:pt x="1185" y="1051"/>
                    <a:pt x="1188" y="1051"/>
                  </a:cubicBezTo>
                  <a:cubicBezTo>
                    <a:pt x="1190" y="1048"/>
                    <a:pt x="1191" y="1046"/>
                    <a:pt x="1193" y="1043"/>
                  </a:cubicBezTo>
                  <a:close/>
                  <a:moveTo>
                    <a:pt x="584" y="301"/>
                  </a:moveTo>
                  <a:cubicBezTo>
                    <a:pt x="584" y="301"/>
                    <a:pt x="584" y="301"/>
                    <a:pt x="585" y="301"/>
                  </a:cubicBezTo>
                  <a:cubicBezTo>
                    <a:pt x="583" y="299"/>
                    <a:pt x="581" y="295"/>
                    <a:pt x="579" y="295"/>
                  </a:cubicBezTo>
                  <a:cubicBezTo>
                    <a:pt x="576" y="294"/>
                    <a:pt x="574" y="293"/>
                    <a:pt x="572" y="291"/>
                  </a:cubicBezTo>
                  <a:cubicBezTo>
                    <a:pt x="571" y="289"/>
                    <a:pt x="569" y="289"/>
                    <a:pt x="568" y="292"/>
                  </a:cubicBezTo>
                  <a:cubicBezTo>
                    <a:pt x="568" y="294"/>
                    <a:pt x="568" y="295"/>
                    <a:pt x="568" y="296"/>
                  </a:cubicBezTo>
                  <a:cubicBezTo>
                    <a:pt x="569" y="296"/>
                    <a:pt x="569" y="296"/>
                    <a:pt x="569" y="295"/>
                  </a:cubicBezTo>
                  <a:cubicBezTo>
                    <a:pt x="574" y="297"/>
                    <a:pt x="579" y="299"/>
                    <a:pt x="584" y="301"/>
                  </a:cubicBezTo>
                  <a:close/>
                  <a:moveTo>
                    <a:pt x="1188" y="1008"/>
                  </a:moveTo>
                  <a:cubicBezTo>
                    <a:pt x="1189" y="1012"/>
                    <a:pt x="1189" y="1016"/>
                    <a:pt x="1190" y="1019"/>
                  </a:cubicBezTo>
                  <a:cubicBezTo>
                    <a:pt x="1192" y="1019"/>
                    <a:pt x="1195" y="1018"/>
                    <a:pt x="1197" y="1018"/>
                  </a:cubicBezTo>
                  <a:cubicBezTo>
                    <a:pt x="1194" y="1015"/>
                    <a:pt x="1192" y="1012"/>
                    <a:pt x="1188" y="1008"/>
                  </a:cubicBezTo>
                  <a:close/>
                  <a:moveTo>
                    <a:pt x="185" y="906"/>
                  </a:moveTo>
                  <a:cubicBezTo>
                    <a:pt x="183" y="901"/>
                    <a:pt x="181" y="897"/>
                    <a:pt x="179" y="892"/>
                  </a:cubicBezTo>
                  <a:cubicBezTo>
                    <a:pt x="176" y="897"/>
                    <a:pt x="178" y="902"/>
                    <a:pt x="185" y="906"/>
                  </a:cubicBezTo>
                  <a:close/>
                  <a:moveTo>
                    <a:pt x="1067" y="891"/>
                  </a:moveTo>
                  <a:cubicBezTo>
                    <a:pt x="1067" y="886"/>
                    <a:pt x="1065" y="885"/>
                    <a:pt x="1060" y="886"/>
                  </a:cubicBezTo>
                  <a:cubicBezTo>
                    <a:pt x="1060" y="891"/>
                    <a:pt x="1061" y="892"/>
                    <a:pt x="1067" y="891"/>
                  </a:cubicBezTo>
                  <a:close/>
                  <a:moveTo>
                    <a:pt x="1020" y="919"/>
                  </a:moveTo>
                  <a:cubicBezTo>
                    <a:pt x="1020" y="915"/>
                    <a:pt x="1018" y="914"/>
                    <a:pt x="1014" y="914"/>
                  </a:cubicBezTo>
                  <a:cubicBezTo>
                    <a:pt x="1014" y="916"/>
                    <a:pt x="1014" y="918"/>
                    <a:pt x="1014" y="919"/>
                  </a:cubicBezTo>
                  <a:cubicBezTo>
                    <a:pt x="1016" y="919"/>
                    <a:pt x="1018" y="919"/>
                    <a:pt x="1020" y="919"/>
                  </a:cubicBezTo>
                  <a:close/>
                  <a:moveTo>
                    <a:pt x="1416" y="673"/>
                  </a:moveTo>
                  <a:cubicBezTo>
                    <a:pt x="1416" y="667"/>
                    <a:pt x="1414" y="664"/>
                    <a:pt x="1408" y="664"/>
                  </a:cubicBezTo>
                  <a:cubicBezTo>
                    <a:pt x="1411" y="667"/>
                    <a:pt x="1413" y="670"/>
                    <a:pt x="1416" y="673"/>
                  </a:cubicBezTo>
                  <a:close/>
                  <a:moveTo>
                    <a:pt x="437" y="575"/>
                  </a:moveTo>
                  <a:cubicBezTo>
                    <a:pt x="438" y="574"/>
                    <a:pt x="438" y="574"/>
                    <a:pt x="439" y="574"/>
                  </a:cubicBezTo>
                  <a:cubicBezTo>
                    <a:pt x="437" y="571"/>
                    <a:pt x="435" y="568"/>
                    <a:pt x="433" y="565"/>
                  </a:cubicBezTo>
                  <a:cubicBezTo>
                    <a:pt x="429" y="571"/>
                    <a:pt x="436" y="572"/>
                    <a:pt x="437" y="575"/>
                  </a:cubicBezTo>
                  <a:close/>
                  <a:moveTo>
                    <a:pt x="192" y="858"/>
                  </a:moveTo>
                  <a:cubicBezTo>
                    <a:pt x="191" y="858"/>
                    <a:pt x="191" y="858"/>
                    <a:pt x="190" y="858"/>
                  </a:cubicBezTo>
                  <a:cubicBezTo>
                    <a:pt x="189" y="864"/>
                    <a:pt x="189" y="865"/>
                    <a:pt x="195" y="865"/>
                  </a:cubicBezTo>
                  <a:cubicBezTo>
                    <a:pt x="194" y="863"/>
                    <a:pt x="193" y="860"/>
                    <a:pt x="192" y="858"/>
                  </a:cubicBezTo>
                  <a:close/>
                  <a:moveTo>
                    <a:pt x="660" y="762"/>
                  </a:moveTo>
                  <a:cubicBezTo>
                    <a:pt x="661" y="765"/>
                    <a:pt x="662" y="767"/>
                    <a:pt x="663" y="769"/>
                  </a:cubicBezTo>
                  <a:cubicBezTo>
                    <a:pt x="664" y="769"/>
                    <a:pt x="664" y="769"/>
                    <a:pt x="665" y="769"/>
                  </a:cubicBezTo>
                  <a:cubicBezTo>
                    <a:pt x="665" y="767"/>
                    <a:pt x="666" y="765"/>
                    <a:pt x="667" y="762"/>
                  </a:cubicBezTo>
                  <a:cubicBezTo>
                    <a:pt x="664" y="762"/>
                    <a:pt x="663" y="762"/>
                    <a:pt x="660" y="762"/>
                  </a:cubicBezTo>
                  <a:close/>
                  <a:moveTo>
                    <a:pt x="184" y="1003"/>
                  </a:moveTo>
                  <a:cubicBezTo>
                    <a:pt x="184" y="1003"/>
                    <a:pt x="184" y="1002"/>
                    <a:pt x="183" y="1001"/>
                  </a:cubicBezTo>
                  <a:cubicBezTo>
                    <a:pt x="181" y="1001"/>
                    <a:pt x="180" y="1000"/>
                    <a:pt x="177" y="1000"/>
                  </a:cubicBezTo>
                  <a:cubicBezTo>
                    <a:pt x="178" y="1003"/>
                    <a:pt x="178" y="1004"/>
                    <a:pt x="179" y="1006"/>
                  </a:cubicBezTo>
                  <a:cubicBezTo>
                    <a:pt x="179" y="1006"/>
                    <a:pt x="180" y="1007"/>
                    <a:pt x="180" y="1007"/>
                  </a:cubicBezTo>
                  <a:cubicBezTo>
                    <a:pt x="182" y="1006"/>
                    <a:pt x="183" y="1004"/>
                    <a:pt x="184" y="1003"/>
                  </a:cubicBezTo>
                  <a:close/>
                  <a:moveTo>
                    <a:pt x="659" y="780"/>
                  </a:moveTo>
                  <a:cubicBezTo>
                    <a:pt x="658" y="780"/>
                    <a:pt x="657" y="780"/>
                    <a:pt x="657" y="780"/>
                  </a:cubicBezTo>
                  <a:cubicBezTo>
                    <a:pt x="657" y="782"/>
                    <a:pt x="656" y="784"/>
                    <a:pt x="657" y="784"/>
                  </a:cubicBezTo>
                  <a:cubicBezTo>
                    <a:pt x="658" y="785"/>
                    <a:pt x="660" y="786"/>
                    <a:pt x="661" y="786"/>
                  </a:cubicBezTo>
                  <a:cubicBezTo>
                    <a:pt x="661" y="784"/>
                    <a:pt x="660" y="782"/>
                    <a:pt x="659" y="780"/>
                  </a:cubicBezTo>
                  <a:close/>
                  <a:moveTo>
                    <a:pt x="485" y="631"/>
                  </a:moveTo>
                  <a:cubicBezTo>
                    <a:pt x="489" y="634"/>
                    <a:pt x="489" y="631"/>
                    <a:pt x="491" y="628"/>
                  </a:cubicBezTo>
                  <a:cubicBezTo>
                    <a:pt x="487" y="626"/>
                    <a:pt x="485" y="627"/>
                    <a:pt x="485" y="631"/>
                  </a:cubicBezTo>
                  <a:close/>
                  <a:moveTo>
                    <a:pt x="954" y="431"/>
                  </a:moveTo>
                  <a:cubicBezTo>
                    <a:pt x="954" y="431"/>
                    <a:pt x="955" y="431"/>
                    <a:pt x="956" y="430"/>
                  </a:cubicBezTo>
                  <a:cubicBezTo>
                    <a:pt x="955" y="429"/>
                    <a:pt x="955" y="427"/>
                    <a:pt x="954" y="425"/>
                  </a:cubicBezTo>
                  <a:cubicBezTo>
                    <a:pt x="953" y="425"/>
                    <a:pt x="952" y="426"/>
                    <a:pt x="951" y="426"/>
                  </a:cubicBezTo>
                  <a:cubicBezTo>
                    <a:pt x="952" y="428"/>
                    <a:pt x="953" y="430"/>
                    <a:pt x="954" y="431"/>
                  </a:cubicBezTo>
                  <a:close/>
                  <a:moveTo>
                    <a:pt x="1199" y="1040"/>
                  </a:moveTo>
                  <a:cubicBezTo>
                    <a:pt x="1199" y="1040"/>
                    <a:pt x="1198" y="1040"/>
                    <a:pt x="1198" y="1040"/>
                  </a:cubicBezTo>
                  <a:cubicBezTo>
                    <a:pt x="1197" y="1042"/>
                    <a:pt x="1196" y="1044"/>
                    <a:pt x="1196" y="1047"/>
                  </a:cubicBezTo>
                  <a:cubicBezTo>
                    <a:pt x="1196" y="1047"/>
                    <a:pt x="1198" y="1047"/>
                    <a:pt x="1200" y="1048"/>
                  </a:cubicBezTo>
                  <a:cubicBezTo>
                    <a:pt x="1200" y="1045"/>
                    <a:pt x="1200" y="1042"/>
                    <a:pt x="1199" y="1040"/>
                  </a:cubicBezTo>
                  <a:close/>
                  <a:moveTo>
                    <a:pt x="684" y="952"/>
                  </a:moveTo>
                  <a:cubicBezTo>
                    <a:pt x="683" y="952"/>
                    <a:pt x="682" y="952"/>
                    <a:pt x="681" y="952"/>
                  </a:cubicBezTo>
                  <a:cubicBezTo>
                    <a:pt x="681" y="954"/>
                    <a:pt x="681" y="955"/>
                    <a:pt x="681" y="957"/>
                  </a:cubicBezTo>
                  <a:cubicBezTo>
                    <a:pt x="681" y="957"/>
                    <a:pt x="683" y="958"/>
                    <a:pt x="684" y="958"/>
                  </a:cubicBezTo>
                  <a:cubicBezTo>
                    <a:pt x="684" y="956"/>
                    <a:pt x="684" y="954"/>
                    <a:pt x="684" y="952"/>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890"/>
            <p:cNvSpPr>
              <a:spLocks/>
            </p:cNvSpPr>
            <p:nvPr/>
          </p:nvSpPr>
          <p:spPr bwMode="auto">
            <a:xfrm>
              <a:off x="6667670" y="5214927"/>
              <a:ext cx="1066828" cy="1347788"/>
            </a:xfrm>
            <a:custGeom>
              <a:avLst/>
              <a:gdLst>
                <a:gd name="T0" fmla="*/ 142 w 284"/>
                <a:gd name="T1" fmla="*/ 107 h 359"/>
                <a:gd name="T2" fmla="*/ 132 w 284"/>
                <a:gd name="T3" fmla="*/ 124 h 359"/>
                <a:gd name="T4" fmla="*/ 128 w 284"/>
                <a:gd name="T5" fmla="*/ 139 h 359"/>
                <a:gd name="T6" fmla="*/ 128 w 284"/>
                <a:gd name="T7" fmla="*/ 155 h 359"/>
                <a:gd name="T8" fmla="*/ 126 w 284"/>
                <a:gd name="T9" fmla="*/ 186 h 359"/>
                <a:gd name="T10" fmla="*/ 125 w 284"/>
                <a:gd name="T11" fmla="*/ 212 h 359"/>
                <a:gd name="T12" fmla="*/ 127 w 284"/>
                <a:gd name="T13" fmla="*/ 248 h 359"/>
                <a:gd name="T14" fmla="*/ 121 w 284"/>
                <a:gd name="T15" fmla="*/ 288 h 359"/>
                <a:gd name="T16" fmla="*/ 119 w 284"/>
                <a:gd name="T17" fmla="*/ 316 h 359"/>
                <a:gd name="T18" fmla="*/ 109 w 284"/>
                <a:gd name="T19" fmla="*/ 332 h 359"/>
                <a:gd name="T20" fmla="*/ 83 w 284"/>
                <a:gd name="T21" fmla="*/ 343 h 359"/>
                <a:gd name="T22" fmla="*/ 59 w 284"/>
                <a:gd name="T23" fmla="*/ 326 h 359"/>
                <a:gd name="T24" fmla="*/ 51 w 284"/>
                <a:gd name="T25" fmla="*/ 333 h 359"/>
                <a:gd name="T26" fmla="*/ 45 w 284"/>
                <a:gd name="T27" fmla="*/ 348 h 359"/>
                <a:gd name="T28" fmla="*/ 27 w 284"/>
                <a:gd name="T29" fmla="*/ 359 h 359"/>
                <a:gd name="T30" fmla="*/ 12 w 284"/>
                <a:gd name="T31" fmla="*/ 348 h 359"/>
                <a:gd name="T32" fmla="*/ 11 w 284"/>
                <a:gd name="T33" fmla="*/ 335 h 359"/>
                <a:gd name="T34" fmla="*/ 8 w 284"/>
                <a:gd name="T35" fmla="*/ 311 h 359"/>
                <a:gd name="T36" fmla="*/ 8 w 284"/>
                <a:gd name="T37" fmla="*/ 279 h 359"/>
                <a:gd name="T38" fmla="*/ 9 w 284"/>
                <a:gd name="T39" fmla="*/ 259 h 359"/>
                <a:gd name="T40" fmla="*/ 1 w 284"/>
                <a:gd name="T41" fmla="*/ 236 h 359"/>
                <a:gd name="T42" fmla="*/ 15 w 284"/>
                <a:gd name="T43" fmla="*/ 225 h 359"/>
                <a:gd name="T44" fmla="*/ 15 w 284"/>
                <a:gd name="T45" fmla="*/ 222 h 359"/>
                <a:gd name="T46" fmla="*/ 11 w 284"/>
                <a:gd name="T47" fmla="*/ 206 h 359"/>
                <a:gd name="T48" fmla="*/ 14 w 284"/>
                <a:gd name="T49" fmla="*/ 169 h 359"/>
                <a:gd name="T50" fmla="*/ 8 w 284"/>
                <a:gd name="T51" fmla="*/ 155 h 359"/>
                <a:gd name="T52" fmla="*/ 27 w 284"/>
                <a:gd name="T53" fmla="*/ 151 h 359"/>
                <a:gd name="T54" fmla="*/ 34 w 284"/>
                <a:gd name="T55" fmla="*/ 148 h 359"/>
                <a:gd name="T56" fmla="*/ 39 w 284"/>
                <a:gd name="T57" fmla="*/ 137 h 359"/>
                <a:gd name="T58" fmla="*/ 47 w 284"/>
                <a:gd name="T59" fmla="*/ 123 h 359"/>
                <a:gd name="T60" fmla="*/ 69 w 284"/>
                <a:gd name="T61" fmla="*/ 101 h 359"/>
                <a:gd name="T62" fmla="*/ 78 w 284"/>
                <a:gd name="T63" fmla="*/ 90 h 359"/>
                <a:gd name="T64" fmla="*/ 101 w 284"/>
                <a:gd name="T65" fmla="*/ 80 h 359"/>
                <a:gd name="T66" fmla="*/ 102 w 284"/>
                <a:gd name="T67" fmla="*/ 78 h 359"/>
                <a:gd name="T68" fmla="*/ 116 w 284"/>
                <a:gd name="T69" fmla="*/ 74 h 359"/>
                <a:gd name="T70" fmla="*/ 118 w 284"/>
                <a:gd name="T71" fmla="*/ 70 h 359"/>
                <a:gd name="T72" fmla="*/ 124 w 284"/>
                <a:gd name="T73" fmla="*/ 64 h 359"/>
                <a:gd name="T74" fmla="*/ 137 w 284"/>
                <a:gd name="T75" fmla="*/ 55 h 359"/>
                <a:gd name="T76" fmla="*/ 153 w 284"/>
                <a:gd name="T77" fmla="*/ 44 h 359"/>
                <a:gd name="T78" fmla="*/ 163 w 284"/>
                <a:gd name="T79" fmla="*/ 28 h 359"/>
                <a:gd name="T80" fmla="*/ 179 w 284"/>
                <a:gd name="T81" fmla="*/ 23 h 359"/>
                <a:gd name="T82" fmla="*/ 181 w 284"/>
                <a:gd name="T83" fmla="*/ 13 h 359"/>
                <a:gd name="T84" fmla="*/ 183 w 284"/>
                <a:gd name="T85" fmla="*/ 2 h 359"/>
                <a:gd name="T86" fmla="*/ 184 w 284"/>
                <a:gd name="T87" fmla="*/ 14 h 359"/>
                <a:gd name="T88" fmla="*/ 205 w 284"/>
                <a:gd name="T89" fmla="*/ 16 h 359"/>
                <a:gd name="T90" fmla="*/ 221 w 284"/>
                <a:gd name="T91" fmla="*/ 28 h 359"/>
                <a:gd name="T92" fmla="*/ 242 w 284"/>
                <a:gd name="T93" fmla="*/ 36 h 359"/>
                <a:gd name="T94" fmla="*/ 264 w 284"/>
                <a:gd name="T95" fmla="*/ 46 h 359"/>
                <a:gd name="T96" fmla="*/ 283 w 284"/>
                <a:gd name="T97" fmla="*/ 75 h 359"/>
                <a:gd name="T98" fmla="*/ 278 w 284"/>
                <a:gd name="T99" fmla="*/ 86 h 359"/>
                <a:gd name="T100" fmla="*/ 261 w 284"/>
                <a:gd name="T101" fmla="*/ 101 h 359"/>
                <a:gd name="T102" fmla="*/ 249 w 284"/>
                <a:gd name="T103" fmla="*/ 106 h 359"/>
                <a:gd name="T104" fmla="*/ 227 w 284"/>
                <a:gd name="T105" fmla="*/ 108 h 359"/>
                <a:gd name="T106" fmla="*/ 198 w 284"/>
                <a:gd name="T107" fmla="*/ 114 h 359"/>
                <a:gd name="T108" fmla="*/ 206 w 284"/>
                <a:gd name="T109" fmla="*/ 139 h 359"/>
                <a:gd name="T110" fmla="*/ 195 w 284"/>
                <a:gd name="T111" fmla="*/ 125 h 359"/>
                <a:gd name="T112" fmla="*/ 190 w 284"/>
                <a:gd name="T113" fmla="*/ 113 h 359"/>
                <a:gd name="T114" fmla="*/ 166 w 284"/>
                <a:gd name="T115" fmla="*/ 112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84" h="359">
                  <a:moveTo>
                    <a:pt x="156" y="113"/>
                  </a:moveTo>
                  <a:cubicBezTo>
                    <a:pt x="154" y="106"/>
                    <a:pt x="147" y="107"/>
                    <a:pt x="142" y="107"/>
                  </a:cubicBezTo>
                  <a:cubicBezTo>
                    <a:pt x="140" y="110"/>
                    <a:pt x="138" y="113"/>
                    <a:pt x="136" y="115"/>
                  </a:cubicBezTo>
                  <a:cubicBezTo>
                    <a:pt x="133" y="118"/>
                    <a:pt x="131" y="120"/>
                    <a:pt x="132" y="124"/>
                  </a:cubicBezTo>
                  <a:cubicBezTo>
                    <a:pt x="132" y="124"/>
                    <a:pt x="132" y="125"/>
                    <a:pt x="132" y="126"/>
                  </a:cubicBezTo>
                  <a:cubicBezTo>
                    <a:pt x="127" y="130"/>
                    <a:pt x="128" y="135"/>
                    <a:pt x="128" y="139"/>
                  </a:cubicBezTo>
                  <a:cubicBezTo>
                    <a:pt x="129" y="142"/>
                    <a:pt x="127" y="144"/>
                    <a:pt x="127" y="147"/>
                  </a:cubicBezTo>
                  <a:cubicBezTo>
                    <a:pt x="127" y="149"/>
                    <a:pt x="127" y="152"/>
                    <a:pt x="128" y="155"/>
                  </a:cubicBezTo>
                  <a:cubicBezTo>
                    <a:pt x="129" y="159"/>
                    <a:pt x="131" y="164"/>
                    <a:pt x="131" y="168"/>
                  </a:cubicBezTo>
                  <a:cubicBezTo>
                    <a:pt x="130" y="174"/>
                    <a:pt x="128" y="180"/>
                    <a:pt x="126" y="186"/>
                  </a:cubicBezTo>
                  <a:cubicBezTo>
                    <a:pt x="126" y="188"/>
                    <a:pt x="125" y="190"/>
                    <a:pt x="125" y="192"/>
                  </a:cubicBezTo>
                  <a:cubicBezTo>
                    <a:pt x="125" y="199"/>
                    <a:pt x="125" y="205"/>
                    <a:pt x="125" y="212"/>
                  </a:cubicBezTo>
                  <a:cubicBezTo>
                    <a:pt x="125" y="213"/>
                    <a:pt x="125" y="214"/>
                    <a:pt x="125" y="215"/>
                  </a:cubicBezTo>
                  <a:cubicBezTo>
                    <a:pt x="129" y="226"/>
                    <a:pt x="126" y="237"/>
                    <a:pt x="127" y="248"/>
                  </a:cubicBezTo>
                  <a:cubicBezTo>
                    <a:pt x="127" y="254"/>
                    <a:pt x="127" y="261"/>
                    <a:pt x="126" y="268"/>
                  </a:cubicBezTo>
                  <a:cubicBezTo>
                    <a:pt x="125" y="275"/>
                    <a:pt x="123" y="281"/>
                    <a:pt x="121" y="288"/>
                  </a:cubicBezTo>
                  <a:cubicBezTo>
                    <a:pt x="121" y="288"/>
                    <a:pt x="121" y="289"/>
                    <a:pt x="121" y="289"/>
                  </a:cubicBezTo>
                  <a:cubicBezTo>
                    <a:pt x="120" y="298"/>
                    <a:pt x="120" y="307"/>
                    <a:pt x="119" y="316"/>
                  </a:cubicBezTo>
                  <a:cubicBezTo>
                    <a:pt x="119" y="317"/>
                    <a:pt x="119" y="318"/>
                    <a:pt x="118" y="318"/>
                  </a:cubicBezTo>
                  <a:cubicBezTo>
                    <a:pt x="116" y="323"/>
                    <a:pt x="113" y="329"/>
                    <a:pt x="109" y="332"/>
                  </a:cubicBezTo>
                  <a:cubicBezTo>
                    <a:pt x="103" y="338"/>
                    <a:pt x="98" y="346"/>
                    <a:pt x="89" y="346"/>
                  </a:cubicBezTo>
                  <a:cubicBezTo>
                    <a:pt x="86" y="346"/>
                    <a:pt x="84" y="346"/>
                    <a:pt x="83" y="343"/>
                  </a:cubicBezTo>
                  <a:cubicBezTo>
                    <a:pt x="82" y="341"/>
                    <a:pt x="80" y="339"/>
                    <a:pt x="79" y="339"/>
                  </a:cubicBezTo>
                  <a:cubicBezTo>
                    <a:pt x="71" y="336"/>
                    <a:pt x="65" y="331"/>
                    <a:pt x="59" y="326"/>
                  </a:cubicBezTo>
                  <a:cubicBezTo>
                    <a:pt x="57" y="324"/>
                    <a:pt x="53" y="323"/>
                    <a:pt x="51" y="322"/>
                  </a:cubicBezTo>
                  <a:cubicBezTo>
                    <a:pt x="46" y="327"/>
                    <a:pt x="47" y="329"/>
                    <a:pt x="51" y="333"/>
                  </a:cubicBezTo>
                  <a:cubicBezTo>
                    <a:pt x="56" y="338"/>
                    <a:pt x="56" y="341"/>
                    <a:pt x="50" y="345"/>
                  </a:cubicBezTo>
                  <a:cubicBezTo>
                    <a:pt x="48" y="346"/>
                    <a:pt x="46" y="347"/>
                    <a:pt x="45" y="348"/>
                  </a:cubicBezTo>
                  <a:cubicBezTo>
                    <a:pt x="43" y="350"/>
                    <a:pt x="42" y="353"/>
                    <a:pt x="41" y="355"/>
                  </a:cubicBezTo>
                  <a:cubicBezTo>
                    <a:pt x="36" y="353"/>
                    <a:pt x="31" y="353"/>
                    <a:pt x="27" y="359"/>
                  </a:cubicBezTo>
                  <a:cubicBezTo>
                    <a:pt x="23" y="358"/>
                    <a:pt x="20" y="357"/>
                    <a:pt x="16" y="356"/>
                  </a:cubicBezTo>
                  <a:cubicBezTo>
                    <a:pt x="12" y="355"/>
                    <a:pt x="11" y="352"/>
                    <a:pt x="12" y="348"/>
                  </a:cubicBezTo>
                  <a:cubicBezTo>
                    <a:pt x="13" y="344"/>
                    <a:pt x="12" y="340"/>
                    <a:pt x="11" y="336"/>
                  </a:cubicBezTo>
                  <a:cubicBezTo>
                    <a:pt x="11" y="336"/>
                    <a:pt x="11" y="336"/>
                    <a:pt x="11" y="335"/>
                  </a:cubicBezTo>
                  <a:cubicBezTo>
                    <a:pt x="11" y="329"/>
                    <a:pt x="10" y="322"/>
                    <a:pt x="10" y="315"/>
                  </a:cubicBezTo>
                  <a:cubicBezTo>
                    <a:pt x="10" y="314"/>
                    <a:pt x="9" y="311"/>
                    <a:pt x="8" y="311"/>
                  </a:cubicBezTo>
                  <a:cubicBezTo>
                    <a:pt x="5" y="310"/>
                    <a:pt x="5" y="308"/>
                    <a:pt x="5" y="305"/>
                  </a:cubicBezTo>
                  <a:cubicBezTo>
                    <a:pt x="6" y="297"/>
                    <a:pt x="7" y="288"/>
                    <a:pt x="8" y="279"/>
                  </a:cubicBezTo>
                  <a:cubicBezTo>
                    <a:pt x="9" y="275"/>
                    <a:pt x="6" y="270"/>
                    <a:pt x="10" y="265"/>
                  </a:cubicBezTo>
                  <a:cubicBezTo>
                    <a:pt x="11" y="264"/>
                    <a:pt x="10" y="261"/>
                    <a:pt x="9" y="259"/>
                  </a:cubicBezTo>
                  <a:cubicBezTo>
                    <a:pt x="6" y="253"/>
                    <a:pt x="3" y="247"/>
                    <a:pt x="0" y="241"/>
                  </a:cubicBezTo>
                  <a:cubicBezTo>
                    <a:pt x="0" y="240"/>
                    <a:pt x="1" y="237"/>
                    <a:pt x="1" y="236"/>
                  </a:cubicBezTo>
                  <a:cubicBezTo>
                    <a:pt x="3" y="233"/>
                    <a:pt x="4" y="230"/>
                    <a:pt x="6" y="228"/>
                  </a:cubicBezTo>
                  <a:cubicBezTo>
                    <a:pt x="8" y="226"/>
                    <a:pt x="12" y="226"/>
                    <a:pt x="15" y="225"/>
                  </a:cubicBezTo>
                  <a:cubicBezTo>
                    <a:pt x="15" y="225"/>
                    <a:pt x="15" y="226"/>
                    <a:pt x="16" y="226"/>
                  </a:cubicBezTo>
                  <a:cubicBezTo>
                    <a:pt x="16" y="225"/>
                    <a:pt x="16" y="223"/>
                    <a:pt x="15" y="222"/>
                  </a:cubicBezTo>
                  <a:cubicBezTo>
                    <a:pt x="12" y="218"/>
                    <a:pt x="14" y="213"/>
                    <a:pt x="11" y="210"/>
                  </a:cubicBezTo>
                  <a:cubicBezTo>
                    <a:pt x="10" y="209"/>
                    <a:pt x="10" y="207"/>
                    <a:pt x="11" y="206"/>
                  </a:cubicBezTo>
                  <a:cubicBezTo>
                    <a:pt x="14" y="201"/>
                    <a:pt x="16" y="197"/>
                    <a:pt x="16" y="191"/>
                  </a:cubicBezTo>
                  <a:cubicBezTo>
                    <a:pt x="15" y="184"/>
                    <a:pt x="16" y="177"/>
                    <a:pt x="14" y="169"/>
                  </a:cubicBezTo>
                  <a:cubicBezTo>
                    <a:pt x="14" y="164"/>
                    <a:pt x="11" y="162"/>
                    <a:pt x="9" y="158"/>
                  </a:cubicBezTo>
                  <a:cubicBezTo>
                    <a:pt x="8" y="157"/>
                    <a:pt x="8" y="156"/>
                    <a:pt x="8" y="155"/>
                  </a:cubicBezTo>
                  <a:cubicBezTo>
                    <a:pt x="11" y="153"/>
                    <a:pt x="17" y="155"/>
                    <a:pt x="17" y="148"/>
                  </a:cubicBezTo>
                  <a:cubicBezTo>
                    <a:pt x="20" y="149"/>
                    <a:pt x="24" y="146"/>
                    <a:pt x="27" y="151"/>
                  </a:cubicBezTo>
                  <a:cubicBezTo>
                    <a:pt x="27" y="152"/>
                    <a:pt x="30" y="153"/>
                    <a:pt x="32" y="152"/>
                  </a:cubicBezTo>
                  <a:cubicBezTo>
                    <a:pt x="33" y="152"/>
                    <a:pt x="33" y="150"/>
                    <a:pt x="34" y="148"/>
                  </a:cubicBezTo>
                  <a:cubicBezTo>
                    <a:pt x="34" y="147"/>
                    <a:pt x="34" y="145"/>
                    <a:pt x="34" y="144"/>
                  </a:cubicBezTo>
                  <a:cubicBezTo>
                    <a:pt x="33" y="140"/>
                    <a:pt x="34" y="137"/>
                    <a:pt x="39" y="137"/>
                  </a:cubicBezTo>
                  <a:cubicBezTo>
                    <a:pt x="40" y="137"/>
                    <a:pt x="43" y="133"/>
                    <a:pt x="42" y="132"/>
                  </a:cubicBezTo>
                  <a:cubicBezTo>
                    <a:pt x="41" y="127"/>
                    <a:pt x="44" y="125"/>
                    <a:pt x="47" y="123"/>
                  </a:cubicBezTo>
                  <a:cubicBezTo>
                    <a:pt x="55" y="118"/>
                    <a:pt x="61" y="112"/>
                    <a:pt x="65" y="103"/>
                  </a:cubicBezTo>
                  <a:cubicBezTo>
                    <a:pt x="65" y="102"/>
                    <a:pt x="67" y="101"/>
                    <a:pt x="69" y="101"/>
                  </a:cubicBezTo>
                  <a:cubicBezTo>
                    <a:pt x="74" y="101"/>
                    <a:pt x="77" y="99"/>
                    <a:pt x="77" y="93"/>
                  </a:cubicBezTo>
                  <a:cubicBezTo>
                    <a:pt x="77" y="92"/>
                    <a:pt x="78" y="91"/>
                    <a:pt x="78" y="90"/>
                  </a:cubicBezTo>
                  <a:cubicBezTo>
                    <a:pt x="82" y="93"/>
                    <a:pt x="86" y="92"/>
                    <a:pt x="89" y="89"/>
                  </a:cubicBezTo>
                  <a:cubicBezTo>
                    <a:pt x="93" y="86"/>
                    <a:pt x="97" y="83"/>
                    <a:pt x="101" y="80"/>
                  </a:cubicBezTo>
                  <a:cubicBezTo>
                    <a:pt x="101" y="81"/>
                    <a:pt x="101" y="81"/>
                    <a:pt x="102" y="81"/>
                  </a:cubicBezTo>
                  <a:cubicBezTo>
                    <a:pt x="102" y="80"/>
                    <a:pt x="102" y="78"/>
                    <a:pt x="102" y="78"/>
                  </a:cubicBezTo>
                  <a:cubicBezTo>
                    <a:pt x="107" y="76"/>
                    <a:pt x="111" y="75"/>
                    <a:pt x="115" y="74"/>
                  </a:cubicBezTo>
                  <a:cubicBezTo>
                    <a:pt x="115" y="74"/>
                    <a:pt x="116" y="74"/>
                    <a:pt x="116" y="74"/>
                  </a:cubicBezTo>
                  <a:cubicBezTo>
                    <a:pt x="118" y="75"/>
                    <a:pt x="120" y="76"/>
                    <a:pt x="121" y="74"/>
                  </a:cubicBezTo>
                  <a:cubicBezTo>
                    <a:pt x="121" y="73"/>
                    <a:pt x="119" y="71"/>
                    <a:pt x="118" y="70"/>
                  </a:cubicBezTo>
                  <a:cubicBezTo>
                    <a:pt x="118" y="69"/>
                    <a:pt x="117" y="69"/>
                    <a:pt x="115" y="68"/>
                  </a:cubicBezTo>
                  <a:cubicBezTo>
                    <a:pt x="119" y="66"/>
                    <a:pt x="121" y="65"/>
                    <a:pt x="124" y="64"/>
                  </a:cubicBezTo>
                  <a:cubicBezTo>
                    <a:pt x="126" y="63"/>
                    <a:pt x="129" y="63"/>
                    <a:pt x="131" y="63"/>
                  </a:cubicBezTo>
                  <a:cubicBezTo>
                    <a:pt x="135" y="61"/>
                    <a:pt x="137" y="59"/>
                    <a:pt x="137" y="55"/>
                  </a:cubicBezTo>
                  <a:cubicBezTo>
                    <a:pt x="136" y="50"/>
                    <a:pt x="138" y="49"/>
                    <a:pt x="143" y="48"/>
                  </a:cubicBezTo>
                  <a:cubicBezTo>
                    <a:pt x="146" y="47"/>
                    <a:pt x="150" y="46"/>
                    <a:pt x="153" y="44"/>
                  </a:cubicBezTo>
                  <a:cubicBezTo>
                    <a:pt x="154" y="43"/>
                    <a:pt x="155" y="40"/>
                    <a:pt x="156" y="37"/>
                  </a:cubicBezTo>
                  <a:cubicBezTo>
                    <a:pt x="156" y="32"/>
                    <a:pt x="158" y="29"/>
                    <a:pt x="163" y="28"/>
                  </a:cubicBezTo>
                  <a:cubicBezTo>
                    <a:pt x="168" y="28"/>
                    <a:pt x="172" y="27"/>
                    <a:pt x="176" y="27"/>
                  </a:cubicBezTo>
                  <a:cubicBezTo>
                    <a:pt x="177" y="26"/>
                    <a:pt x="178" y="25"/>
                    <a:pt x="179" y="23"/>
                  </a:cubicBezTo>
                  <a:cubicBezTo>
                    <a:pt x="180" y="21"/>
                    <a:pt x="180" y="17"/>
                    <a:pt x="181" y="14"/>
                  </a:cubicBezTo>
                  <a:cubicBezTo>
                    <a:pt x="181" y="14"/>
                    <a:pt x="181" y="13"/>
                    <a:pt x="181" y="13"/>
                  </a:cubicBezTo>
                  <a:cubicBezTo>
                    <a:pt x="176" y="10"/>
                    <a:pt x="180" y="4"/>
                    <a:pt x="176" y="0"/>
                  </a:cubicBezTo>
                  <a:cubicBezTo>
                    <a:pt x="179" y="1"/>
                    <a:pt x="181" y="2"/>
                    <a:pt x="183" y="2"/>
                  </a:cubicBezTo>
                  <a:cubicBezTo>
                    <a:pt x="187" y="4"/>
                    <a:pt x="187" y="6"/>
                    <a:pt x="185" y="9"/>
                  </a:cubicBezTo>
                  <a:cubicBezTo>
                    <a:pt x="185" y="11"/>
                    <a:pt x="184" y="12"/>
                    <a:pt x="184" y="14"/>
                  </a:cubicBezTo>
                  <a:cubicBezTo>
                    <a:pt x="186" y="14"/>
                    <a:pt x="187" y="14"/>
                    <a:pt x="189" y="14"/>
                  </a:cubicBezTo>
                  <a:cubicBezTo>
                    <a:pt x="194" y="15"/>
                    <a:pt x="200" y="16"/>
                    <a:pt x="205" y="16"/>
                  </a:cubicBezTo>
                  <a:cubicBezTo>
                    <a:pt x="206" y="17"/>
                    <a:pt x="206" y="17"/>
                    <a:pt x="207" y="17"/>
                  </a:cubicBezTo>
                  <a:cubicBezTo>
                    <a:pt x="208" y="25"/>
                    <a:pt x="217" y="24"/>
                    <a:pt x="221" y="28"/>
                  </a:cubicBezTo>
                  <a:cubicBezTo>
                    <a:pt x="221" y="28"/>
                    <a:pt x="222" y="28"/>
                    <a:pt x="222" y="28"/>
                  </a:cubicBezTo>
                  <a:cubicBezTo>
                    <a:pt x="231" y="26"/>
                    <a:pt x="236" y="32"/>
                    <a:pt x="242" y="36"/>
                  </a:cubicBezTo>
                  <a:cubicBezTo>
                    <a:pt x="245" y="37"/>
                    <a:pt x="248" y="38"/>
                    <a:pt x="250" y="39"/>
                  </a:cubicBezTo>
                  <a:cubicBezTo>
                    <a:pt x="255" y="42"/>
                    <a:pt x="260" y="41"/>
                    <a:pt x="264" y="46"/>
                  </a:cubicBezTo>
                  <a:cubicBezTo>
                    <a:pt x="266" y="48"/>
                    <a:pt x="269" y="50"/>
                    <a:pt x="271" y="51"/>
                  </a:cubicBezTo>
                  <a:cubicBezTo>
                    <a:pt x="281" y="56"/>
                    <a:pt x="282" y="66"/>
                    <a:pt x="283" y="75"/>
                  </a:cubicBezTo>
                  <a:cubicBezTo>
                    <a:pt x="284" y="78"/>
                    <a:pt x="282" y="82"/>
                    <a:pt x="281" y="86"/>
                  </a:cubicBezTo>
                  <a:cubicBezTo>
                    <a:pt x="280" y="86"/>
                    <a:pt x="279" y="86"/>
                    <a:pt x="278" y="86"/>
                  </a:cubicBezTo>
                  <a:cubicBezTo>
                    <a:pt x="271" y="87"/>
                    <a:pt x="271" y="87"/>
                    <a:pt x="270" y="94"/>
                  </a:cubicBezTo>
                  <a:cubicBezTo>
                    <a:pt x="269" y="100"/>
                    <a:pt x="266" y="102"/>
                    <a:pt x="261" y="101"/>
                  </a:cubicBezTo>
                  <a:cubicBezTo>
                    <a:pt x="259" y="101"/>
                    <a:pt x="256" y="102"/>
                    <a:pt x="256" y="103"/>
                  </a:cubicBezTo>
                  <a:cubicBezTo>
                    <a:pt x="254" y="106"/>
                    <a:pt x="251" y="106"/>
                    <a:pt x="249" y="106"/>
                  </a:cubicBezTo>
                  <a:cubicBezTo>
                    <a:pt x="242" y="107"/>
                    <a:pt x="235" y="107"/>
                    <a:pt x="229" y="108"/>
                  </a:cubicBezTo>
                  <a:cubicBezTo>
                    <a:pt x="228" y="108"/>
                    <a:pt x="228" y="108"/>
                    <a:pt x="227" y="108"/>
                  </a:cubicBezTo>
                  <a:cubicBezTo>
                    <a:pt x="218" y="112"/>
                    <a:pt x="209" y="115"/>
                    <a:pt x="199" y="112"/>
                  </a:cubicBezTo>
                  <a:cubicBezTo>
                    <a:pt x="199" y="113"/>
                    <a:pt x="199" y="113"/>
                    <a:pt x="198" y="114"/>
                  </a:cubicBezTo>
                  <a:cubicBezTo>
                    <a:pt x="201" y="122"/>
                    <a:pt x="204" y="130"/>
                    <a:pt x="207" y="139"/>
                  </a:cubicBezTo>
                  <a:cubicBezTo>
                    <a:pt x="206" y="139"/>
                    <a:pt x="206" y="139"/>
                    <a:pt x="206" y="139"/>
                  </a:cubicBezTo>
                  <a:cubicBezTo>
                    <a:pt x="205" y="137"/>
                    <a:pt x="204" y="136"/>
                    <a:pt x="203" y="134"/>
                  </a:cubicBezTo>
                  <a:cubicBezTo>
                    <a:pt x="201" y="130"/>
                    <a:pt x="199" y="127"/>
                    <a:pt x="195" y="125"/>
                  </a:cubicBezTo>
                  <a:cubicBezTo>
                    <a:pt x="193" y="124"/>
                    <a:pt x="192" y="121"/>
                    <a:pt x="191" y="118"/>
                  </a:cubicBezTo>
                  <a:cubicBezTo>
                    <a:pt x="191" y="117"/>
                    <a:pt x="191" y="114"/>
                    <a:pt x="190" y="113"/>
                  </a:cubicBezTo>
                  <a:cubicBezTo>
                    <a:pt x="189" y="112"/>
                    <a:pt x="187" y="111"/>
                    <a:pt x="186" y="111"/>
                  </a:cubicBezTo>
                  <a:cubicBezTo>
                    <a:pt x="179" y="114"/>
                    <a:pt x="172" y="113"/>
                    <a:pt x="166" y="112"/>
                  </a:cubicBezTo>
                  <a:cubicBezTo>
                    <a:pt x="163" y="112"/>
                    <a:pt x="160" y="113"/>
                    <a:pt x="156" y="113"/>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891"/>
            <p:cNvSpPr>
              <a:spLocks/>
            </p:cNvSpPr>
            <p:nvPr/>
          </p:nvSpPr>
          <p:spPr bwMode="auto">
            <a:xfrm>
              <a:off x="7267760" y="828672"/>
              <a:ext cx="868386" cy="593724"/>
            </a:xfrm>
            <a:custGeom>
              <a:avLst/>
              <a:gdLst>
                <a:gd name="T0" fmla="*/ 215 w 231"/>
                <a:gd name="T1" fmla="*/ 116 h 158"/>
                <a:gd name="T2" fmla="*/ 215 w 231"/>
                <a:gd name="T3" fmla="*/ 124 h 158"/>
                <a:gd name="T4" fmla="*/ 230 w 231"/>
                <a:gd name="T5" fmla="*/ 134 h 158"/>
                <a:gd name="T6" fmla="*/ 231 w 231"/>
                <a:gd name="T7" fmla="*/ 141 h 158"/>
                <a:gd name="T8" fmla="*/ 220 w 231"/>
                <a:gd name="T9" fmla="*/ 151 h 158"/>
                <a:gd name="T10" fmla="*/ 214 w 231"/>
                <a:gd name="T11" fmla="*/ 155 h 158"/>
                <a:gd name="T12" fmla="*/ 205 w 231"/>
                <a:gd name="T13" fmla="*/ 157 h 158"/>
                <a:gd name="T14" fmla="*/ 198 w 231"/>
                <a:gd name="T15" fmla="*/ 153 h 158"/>
                <a:gd name="T16" fmla="*/ 192 w 231"/>
                <a:gd name="T17" fmla="*/ 155 h 158"/>
                <a:gd name="T18" fmla="*/ 193 w 231"/>
                <a:gd name="T19" fmla="*/ 153 h 158"/>
                <a:gd name="T20" fmla="*/ 186 w 231"/>
                <a:gd name="T21" fmla="*/ 148 h 158"/>
                <a:gd name="T22" fmla="*/ 180 w 231"/>
                <a:gd name="T23" fmla="*/ 145 h 158"/>
                <a:gd name="T24" fmla="*/ 149 w 231"/>
                <a:gd name="T25" fmla="*/ 129 h 158"/>
                <a:gd name="T26" fmla="*/ 126 w 231"/>
                <a:gd name="T27" fmla="*/ 120 h 158"/>
                <a:gd name="T28" fmla="*/ 124 w 231"/>
                <a:gd name="T29" fmla="*/ 120 h 158"/>
                <a:gd name="T30" fmla="*/ 107 w 231"/>
                <a:gd name="T31" fmla="*/ 117 h 158"/>
                <a:gd name="T32" fmla="*/ 97 w 231"/>
                <a:gd name="T33" fmla="*/ 115 h 158"/>
                <a:gd name="T34" fmla="*/ 93 w 231"/>
                <a:gd name="T35" fmla="*/ 113 h 158"/>
                <a:gd name="T36" fmla="*/ 90 w 231"/>
                <a:gd name="T37" fmla="*/ 111 h 158"/>
                <a:gd name="T38" fmla="*/ 69 w 231"/>
                <a:gd name="T39" fmla="*/ 102 h 158"/>
                <a:gd name="T40" fmla="*/ 57 w 231"/>
                <a:gd name="T41" fmla="*/ 96 h 158"/>
                <a:gd name="T42" fmla="*/ 47 w 231"/>
                <a:gd name="T43" fmla="*/ 91 h 158"/>
                <a:gd name="T44" fmla="*/ 44 w 231"/>
                <a:gd name="T45" fmla="*/ 95 h 158"/>
                <a:gd name="T46" fmla="*/ 40 w 231"/>
                <a:gd name="T47" fmla="*/ 89 h 158"/>
                <a:gd name="T48" fmla="*/ 38 w 231"/>
                <a:gd name="T49" fmla="*/ 87 h 158"/>
                <a:gd name="T50" fmla="*/ 27 w 231"/>
                <a:gd name="T51" fmla="*/ 76 h 158"/>
                <a:gd name="T52" fmla="*/ 17 w 231"/>
                <a:gd name="T53" fmla="*/ 68 h 158"/>
                <a:gd name="T54" fmla="*/ 10 w 231"/>
                <a:gd name="T55" fmla="*/ 61 h 158"/>
                <a:gd name="T56" fmla="*/ 2 w 231"/>
                <a:gd name="T57" fmla="*/ 49 h 158"/>
                <a:gd name="T58" fmla="*/ 1 w 231"/>
                <a:gd name="T59" fmla="*/ 43 h 158"/>
                <a:gd name="T60" fmla="*/ 12 w 231"/>
                <a:gd name="T61" fmla="*/ 23 h 158"/>
                <a:gd name="T62" fmla="*/ 48 w 231"/>
                <a:gd name="T63" fmla="*/ 14 h 158"/>
                <a:gd name="T64" fmla="*/ 53 w 231"/>
                <a:gd name="T65" fmla="*/ 13 h 158"/>
                <a:gd name="T66" fmla="*/ 62 w 231"/>
                <a:gd name="T67" fmla="*/ 0 h 158"/>
                <a:gd name="T68" fmla="*/ 82 w 231"/>
                <a:gd name="T69" fmla="*/ 3 h 158"/>
                <a:gd name="T70" fmla="*/ 120 w 231"/>
                <a:gd name="T71" fmla="*/ 21 h 158"/>
                <a:gd name="T72" fmla="*/ 131 w 231"/>
                <a:gd name="T73" fmla="*/ 29 h 158"/>
                <a:gd name="T74" fmla="*/ 151 w 231"/>
                <a:gd name="T75" fmla="*/ 41 h 158"/>
                <a:gd name="T76" fmla="*/ 153 w 231"/>
                <a:gd name="T77" fmla="*/ 42 h 158"/>
                <a:gd name="T78" fmla="*/ 163 w 231"/>
                <a:gd name="T79" fmla="*/ 46 h 158"/>
                <a:gd name="T80" fmla="*/ 171 w 231"/>
                <a:gd name="T81" fmla="*/ 54 h 158"/>
                <a:gd name="T82" fmla="*/ 172 w 231"/>
                <a:gd name="T83" fmla="*/ 56 h 158"/>
                <a:gd name="T84" fmla="*/ 186 w 231"/>
                <a:gd name="T85" fmla="*/ 63 h 158"/>
                <a:gd name="T86" fmla="*/ 194 w 231"/>
                <a:gd name="T87" fmla="*/ 72 h 158"/>
                <a:gd name="T88" fmla="*/ 192 w 231"/>
                <a:gd name="T89" fmla="*/ 79 h 158"/>
                <a:gd name="T90" fmla="*/ 191 w 231"/>
                <a:gd name="T91" fmla="*/ 95 h 158"/>
                <a:gd name="T92" fmla="*/ 195 w 231"/>
                <a:gd name="T93" fmla="*/ 100 h 158"/>
                <a:gd name="T94" fmla="*/ 195 w 231"/>
                <a:gd name="T95" fmla="*/ 105 h 158"/>
                <a:gd name="T96" fmla="*/ 194 w 231"/>
                <a:gd name="T97" fmla="*/ 111 h 158"/>
                <a:gd name="T98" fmla="*/ 199 w 231"/>
                <a:gd name="T99" fmla="*/ 113 h 158"/>
                <a:gd name="T100" fmla="*/ 207 w 231"/>
                <a:gd name="T101" fmla="*/ 115 h 158"/>
                <a:gd name="T102" fmla="*/ 215 w 231"/>
                <a:gd name="T103" fmla="*/ 11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1" h="158">
                  <a:moveTo>
                    <a:pt x="215" y="116"/>
                  </a:moveTo>
                  <a:cubicBezTo>
                    <a:pt x="215" y="119"/>
                    <a:pt x="215" y="122"/>
                    <a:pt x="215" y="124"/>
                  </a:cubicBezTo>
                  <a:cubicBezTo>
                    <a:pt x="220" y="128"/>
                    <a:pt x="225" y="131"/>
                    <a:pt x="230" y="134"/>
                  </a:cubicBezTo>
                  <a:cubicBezTo>
                    <a:pt x="230" y="136"/>
                    <a:pt x="230" y="138"/>
                    <a:pt x="231" y="141"/>
                  </a:cubicBezTo>
                  <a:cubicBezTo>
                    <a:pt x="226" y="142"/>
                    <a:pt x="221" y="144"/>
                    <a:pt x="220" y="151"/>
                  </a:cubicBezTo>
                  <a:cubicBezTo>
                    <a:pt x="219" y="152"/>
                    <a:pt x="216" y="154"/>
                    <a:pt x="214" y="155"/>
                  </a:cubicBezTo>
                  <a:cubicBezTo>
                    <a:pt x="211" y="156"/>
                    <a:pt x="208" y="156"/>
                    <a:pt x="205" y="157"/>
                  </a:cubicBezTo>
                  <a:cubicBezTo>
                    <a:pt x="201" y="158"/>
                    <a:pt x="199" y="157"/>
                    <a:pt x="198" y="153"/>
                  </a:cubicBezTo>
                  <a:cubicBezTo>
                    <a:pt x="195" y="154"/>
                    <a:pt x="194" y="154"/>
                    <a:pt x="192" y="155"/>
                  </a:cubicBezTo>
                  <a:cubicBezTo>
                    <a:pt x="192" y="154"/>
                    <a:pt x="193" y="154"/>
                    <a:pt x="193" y="153"/>
                  </a:cubicBezTo>
                  <a:cubicBezTo>
                    <a:pt x="191" y="152"/>
                    <a:pt x="188" y="150"/>
                    <a:pt x="186" y="148"/>
                  </a:cubicBezTo>
                  <a:cubicBezTo>
                    <a:pt x="184" y="147"/>
                    <a:pt x="182" y="147"/>
                    <a:pt x="180" y="145"/>
                  </a:cubicBezTo>
                  <a:cubicBezTo>
                    <a:pt x="170" y="139"/>
                    <a:pt x="160" y="133"/>
                    <a:pt x="149" y="129"/>
                  </a:cubicBezTo>
                  <a:cubicBezTo>
                    <a:pt x="141" y="126"/>
                    <a:pt x="134" y="123"/>
                    <a:pt x="126" y="120"/>
                  </a:cubicBezTo>
                  <a:cubicBezTo>
                    <a:pt x="126" y="120"/>
                    <a:pt x="125" y="120"/>
                    <a:pt x="124" y="120"/>
                  </a:cubicBezTo>
                  <a:cubicBezTo>
                    <a:pt x="118" y="121"/>
                    <a:pt x="113" y="119"/>
                    <a:pt x="107" y="117"/>
                  </a:cubicBezTo>
                  <a:cubicBezTo>
                    <a:pt x="104" y="115"/>
                    <a:pt x="100" y="115"/>
                    <a:pt x="97" y="115"/>
                  </a:cubicBezTo>
                  <a:cubicBezTo>
                    <a:pt x="95" y="114"/>
                    <a:pt x="94" y="113"/>
                    <a:pt x="93" y="113"/>
                  </a:cubicBezTo>
                  <a:cubicBezTo>
                    <a:pt x="92" y="112"/>
                    <a:pt x="91" y="111"/>
                    <a:pt x="90" y="111"/>
                  </a:cubicBezTo>
                  <a:cubicBezTo>
                    <a:pt x="83" y="108"/>
                    <a:pt x="76" y="104"/>
                    <a:pt x="69" y="102"/>
                  </a:cubicBezTo>
                  <a:cubicBezTo>
                    <a:pt x="65" y="101"/>
                    <a:pt x="61" y="99"/>
                    <a:pt x="57" y="96"/>
                  </a:cubicBezTo>
                  <a:cubicBezTo>
                    <a:pt x="54" y="95"/>
                    <a:pt x="51" y="93"/>
                    <a:pt x="47" y="91"/>
                  </a:cubicBezTo>
                  <a:cubicBezTo>
                    <a:pt x="47" y="92"/>
                    <a:pt x="46" y="93"/>
                    <a:pt x="44" y="95"/>
                  </a:cubicBezTo>
                  <a:cubicBezTo>
                    <a:pt x="43" y="93"/>
                    <a:pt x="41" y="91"/>
                    <a:pt x="40" y="89"/>
                  </a:cubicBezTo>
                  <a:cubicBezTo>
                    <a:pt x="39" y="89"/>
                    <a:pt x="38" y="87"/>
                    <a:pt x="38" y="87"/>
                  </a:cubicBezTo>
                  <a:cubicBezTo>
                    <a:pt x="32" y="85"/>
                    <a:pt x="30" y="80"/>
                    <a:pt x="27" y="76"/>
                  </a:cubicBezTo>
                  <a:cubicBezTo>
                    <a:pt x="25" y="72"/>
                    <a:pt x="22" y="69"/>
                    <a:pt x="17" y="68"/>
                  </a:cubicBezTo>
                  <a:cubicBezTo>
                    <a:pt x="14" y="67"/>
                    <a:pt x="12" y="64"/>
                    <a:pt x="10" y="61"/>
                  </a:cubicBezTo>
                  <a:cubicBezTo>
                    <a:pt x="7" y="57"/>
                    <a:pt x="4" y="53"/>
                    <a:pt x="2" y="49"/>
                  </a:cubicBezTo>
                  <a:cubicBezTo>
                    <a:pt x="1" y="47"/>
                    <a:pt x="1" y="45"/>
                    <a:pt x="1" y="43"/>
                  </a:cubicBezTo>
                  <a:cubicBezTo>
                    <a:pt x="0" y="29"/>
                    <a:pt x="0" y="30"/>
                    <a:pt x="12" y="23"/>
                  </a:cubicBezTo>
                  <a:cubicBezTo>
                    <a:pt x="23" y="17"/>
                    <a:pt x="35" y="14"/>
                    <a:pt x="48" y="14"/>
                  </a:cubicBezTo>
                  <a:cubicBezTo>
                    <a:pt x="50" y="14"/>
                    <a:pt x="51" y="13"/>
                    <a:pt x="53" y="13"/>
                  </a:cubicBezTo>
                  <a:cubicBezTo>
                    <a:pt x="62" y="11"/>
                    <a:pt x="63" y="10"/>
                    <a:pt x="62" y="0"/>
                  </a:cubicBezTo>
                  <a:cubicBezTo>
                    <a:pt x="69" y="0"/>
                    <a:pt x="75" y="1"/>
                    <a:pt x="82" y="3"/>
                  </a:cubicBezTo>
                  <a:cubicBezTo>
                    <a:pt x="95" y="9"/>
                    <a:pt x="106" y="17"/>
                    <a:pt x="120" y="21"/>
                  </a:cubicBezTo>
                  <a:cubicBezTo>
                    <a:pt x="124" y="23"/>
                    <a:pt x="128" y="26"/>
                    <a:pt x="131" y="29"/>
                  </a:cubicBezTo>
                  <a:cubicBezTo>
                    <a:pt x="137" y="34"/>
                    <a:pt x="143" y="39"/>
                    <a:pt x="151" y="41"/>
                  </a:cubicBezTo>
                  <a:cubicBezTo>
                    <a:pt x="152" y="41"/>
                    <a:pt x="153" y="41"/>
                    <a:pt x="153" y="42"/>
                  </a:cubicBezTo>
                  <a:cubicBezTo>
                    <a:pt x="155" y="45"/>
                    <a:pt x="159" y="46"/>
                    <a:pt x="163" y="46"/>
                  </a:cubicBezTo>
                  <a:cubicBezTo>
                    <a:pt x="168" y="47"/>
                    <a:pt x="171" y="48"/>
                    <a:pt x="171" y="54"/>
                  </a:cubicBezTo>
                  <a:cubicBezTo>
                    <a:pt x="171" y="54"/>
                    <a:pt x="172" y="55"/>
                    <a:pt x="172" y="56"/>
                  </a:cubicBezTo>
                  <a:cubicBezTo>
                    <a:pt x="177" y="58"/>
                    <a:pt x="181" y="61"/>
                    <a:pt x="186" y="63"/>
                  </a:cubicBezTo>
                  <a:cubicBezTo>
                    <a:pt x="191" y="64"/>
                    <a:pt x="193" y="68"/>
                    <a:pt x="194" y="72"/>
                  </a:cubicBezTo>
                  <a:cubicBezTo>
                    <a:pt x="195" y="74"/>
                    <a:pt x="194" y="78"/>
                    <a:pt x="192" y="79"/>
                  </a:cubicBezTo>
                  <a:cubicBezTo>
                    <a:pt x="187" y="84"/>
                    <a:pt x="187" y="90"/>
                    <a:pt x="191" y="95"/>
                  </a:cubicBezTo>
                  <a:cubicBezTo>
                    <a:pt x="192" y="97"/>
                    <a:pt x="194" y="98"/>
                    <a:pt x="195" y="100"/>
                  </a:cubicBezTo>
                  <a:cubicBezTo>
                    <a:pt x="195" y="101"/>
                    <a:pt x="195" y="103"/>
                    <a:pt x="195" y="105"/>
                  </a:cubicBezTo>
                  <a:cubicBezTo>
                    <a:pt x="194" y="107"/>
                    <a:pt x="193" y="109"/>
                    <a:pt x="194" y="111"/>
                  </a:cubicBezTo>
                  <a:cubicBezTo>
                    <a:pt x="194" y="112"/>
                    <a:pt x="197" y="112"/>
                    <a:pt x="199" y="113"/>
                  </a:cubicBezTo>
                  <a:cubicBezTo>
                    <a:pt x="202" y="114"/>
                    <a:pt x="204" y="115"/>
                    <a:pt x="207" y="115"/>
                  </a:cubicBezTo>
                  <a:cubicBezTo>
                    <a:pt x="209" y="116"/>
                    <a:pt x="212" y="116"/>
                    <a:pt x="215" y="116"/>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892"/>
            <p:cNvSpPr>
              <a:spLocks/>
            </p:cNvSpPr>
            <p:nvPr/>
          </p:nvSpPr>
          <p:spPr bwMode="auto">
            <a:xfrm>
              <a:off x="8887050" y="2209796"/>
              <a:ext cx="601678" cy="1142997"/>
            </a:xfrm>
            <a:custGeom>
              <a:avLst/>
              <a:gdLst>
                <a:gd name="T0" fmla="*/ 106 w 160"/>
                <a:gd name="T1" fmla="*/ 169 h 304"/>
                <a:gd name="T2" fmla="*/ 99 w 160"/>
                <a:gd name="T3" fmla="*/ 158 h 304"/>
                <a:gd name="T4" fmla="*/ 84 w 160"/>
                <a:gd name="T5" fmla="*/ 149 h 304"/>
                <a:gd name="T6" fmla="*/ 79 w 160"/>
                <a:gd name="T7" fmla="*/ 155 h 304"/>
                <a:gd name="T8" fmla="*/ 63 w 160"/>
                <a:gd name="T9" fmla="*/ 161 h 304"/>
                <a:gd name="T10" fmla="*/ 36 w 160"/>
                <a:gd name="T11" fmla="*/ 152 h 304"/>
                <a:gd name="T12" fmla="*/ 36 w 160"/>
                <a:gd name="T13" fmla="*/ 132 h 304"/>
                <a:gd name="T14" fmla="*/ 23 w 160"/>
                <a:gd name="T15" fmla="*/ 110 h 304"/>
                <a:gd name="T16" fmla="*/ 17 w 160"/>
                <a:gd name="T17" fmla="*/ 104 h 304"/>
                <a:gd name="T18" fmla="*/ 28 w 160"/>
                <a:gd name="T19" fmla="*/ 107 h 304"/>
                <a:gd name="T20" fmla="*/ 25 w 160"/>
                <a:gd name="T21" fmla="*/ 93 h 304"/>
                <a:gd name="T22" fmla="*/ 20 w 160"/>
                <a:gd name="T23" fmla="*/ 65 h 304"/>
                <a:gd name="T24" fmla="*/ 3 w 160"/>
                <a:gd name="T25" fmla="*/ 33 h 304"/>
                <a:gd name="T26" fmla="*/ 13 w 160"/>
                <a:gd name="T27" fmla="*/ 15 h 304"/>
                <a:gd name="T28" fmla="*/ 29 w 160"/>
                <a:gd name="T29" fmla="*/ 3 h 304"/>
                <a:gd name="T30" fmla="*/ 40 w 160"/>
                <a:gd name="T31" fmla="*/ 6 h 304"/>
                <a:gd name="T32" fmla="*/ 47 w 160"/>
                <a:gd name="T33" fmla="*/ 22 h 304"/>
                <a:gd name="T34" fmla="*/ 73 w 160"/>
                <a:gd name="T35" fmla="*/ 67 h 304"/>
                <a:gd name="T36" fmla="*/ 81 w 160"/>
                <a:gd name="T37" fmla="*/ 87 h 304"/>
                <a:gd name="T38" fmla="*/ 92 w 160"/>
                <a:gd name="T39" fmla="*/ 105 h 304"/>
                <a:gd name="T40" fmla="*/ 103 w 160"/>
                <a:gd name="T41" fmla="*/ 130 h 304"/>
                <a:gd name="T42" fmla="*/ 107 w 160"/>
                <a:gd name="T43" fmla="*/ 142 h 304"/>
                <a:gd name="T44" fmla="*/ 122 w 160"/>
                <a:gd name="T45" fmla="*/ 175 h 304"/>
                <a:gd name="T46" fmla="*/ 133 w 160"/>
                <a:gd name="T47" fmla="*/ 191 h 304"/>
                <a:gd name="T48" fmla="*/ 136 w 160"/>
                <a:gd name="T49" fmla="*/ 210 h 304"/>
                <a:gd name="T50" fmla="*/ 142 w 160"/>
                <a:gd name="T51" fmla="*/ 240 h 304"/>
                <a:gd name="T52" fmla="*/ 156 w 160"/>
                <a:gd name="T53" fmla="*/ 280 h 304"/>
                <a:gd name="T54" fmla="*/ 157 w 160"/>
                <a:gd name="T55" fmla="*/ 295 h 304"/>
                <a:gd name="T56" fmla="*/ 146 w 160"/>
                <a:gd name="T57" fmla="*/ 303 h 304"/>
                <a:gd name="T58" fmla="*/ 131 w 160"/>
                <a:gd name="T59" fmla="*/ 292 h 304"/>
                <a:gd name="T60" fmla="*/ 120 w 160"/>
                <a:gd name="T61" fmla="*/ 286 h 304"/>
                <a:gd name="T62" fmla="*/ 118 w 160"/>
                <a:gd name="T63" fmla="*/ 294 h 304"/>
                <a:gd name="T64" fmla="*/ 103 w 160"/>
                <a:gd name="T65" fmla="*/ 293 h 304"/>
                <a:gd name="T66" fmla="*/ 86 w 160"/>
                <a:gd name="T67" fmla="*/ 262 h 304"/>
                <a:gd name="T68" fmla="*/ 76 w 160"/>
                <a:gd name="T69" fmla="*/ 220 h 304"/>
                <a:gd name="T70" fmla="*/ 67 w 160"/>
                <a:gd name="T71" fmla="*/ 191 h 304"/>
                <a:gd name="T72" fmla="*/ 77 w 160"/>
                <a:gd name="T73" fmla="*/ 176 h 304"/>
                <a:gd name="T74" fmla="*/ 91 w 160"/>
                <a:gd name="T75" fmla="*/ 186 h 304"/>
                <a:gd name="T76" fmla="*/ 106 w 160"/>
                <a:gd name="T77" fmla="*/ 189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0" h="304">
                  <a:moveTo>
                    <a:pt x="106" y="189"/>
                  </a:moveTo>
                  <a:cubicBezTo>
                    <a:pt x="107" y="182"/>
                    <a:pt x="107" y="176"/>
                    <a:pt x="106" y="169"/>
                  </a:cubicBezTo>
                  <a:cubicBezTo>
                    <a:pt x="106" y="167"/>
                    <a:pt x="103" y="166"/>
                    <a:pt x="102" y="164"/>
                  </a:cubicBezTo>
                  <a:cubicBezTo>
                    <a:pt x="101" y="162"/>
                    <a:pt x="99" y="160"/>
                    <a:pt x="99" y="158"/>
                  </a:cubicBezTo>
                  <a:cubicBezTo>
                    <a:pt x="99" y="154"/>
                    <a:pt x="97" y="153"/>
                    <a:pt x="93" y="152"/>
                  </a:cubicBezTo>
                  <a:cubicBezTo>
                    <a:pt x="90" y="152"/>
                    <a:pt x="88" y="150"/>
                    <a:pt x="84" y="149"/>
                  </a:cubicBezTo>
                  <a:cubicBezTo>
                    <a:pt x="84" y="151"/>
                    <a:pt x="83" y="153"/>
                    <a:pt x="82" y="156"/>
                  </a:cubicBezTo>
                  <a:cubicBezTo>
                    <a:pt x="81" y="156"/>
                    <a:pt x="80" y="155"/>
                    <a:pt x="79" y="155"/>
                  </a:cubicBezTo>
                  <a:cubicBezTo>
                    <a:pt x="78" y="160"/>
                    <a:pt x="75" y="160"/>
                    <a:pt x="70" y="159"/>
                  </a:cubicBezTo>
                  <a:cubicBezTo>
                    <a:pt x="68" y="158"/>
                    <a:pt x="65" y="158"/>
                    <a:pt x="63" y="161"/>
                  </a:cubicBezTo>
                  <a:cubicBezTo>
                    <a:pt x="60" y="163"/>
                    <a:pt x="57" y="161"/>
                    <a:pt x="54" y="160"/>
                  </a:cubicBezTo>
                  <a:cubicBezTo>
                    <a:pt x="49" y="157"/>
                    <a:pt x="43" y="155"/>
                    <a:pt x="36" y="152"/>
                  </a:cubicBezTo>
                  <a:cubicBezTo>
                    <a:pt x="37" y="151"/>
                    <a:pt x="37" y="148"/>
                    <a:pt x="38" y="145"/>
                  </a:cubicBezTo>
                  <a:cubicBezTo>
                    <a:pt x="40" y="140"/>
                    <a:pt x="40" y="136"/>
                    <a:pt x="36" y="132"/>
                  </a:cubicBezTo>
                  <a:cubicBezTo>
                    <a:pt x="34" y="131"/>
                    <a:pt x="33" y="127"/>
                    <a:pt x="32" y="125"/>
                  </a:cubicBezTo>
                  <a:cubicBezTo>
                    <a:pt x="32" y="119"/>
                    <a:pt x="31" y="113"/>
                    <a:pt x="23" y="110"/>
                  </a:cubicBezTo>
                  <a:cubicBezTo>
                    <a:pt x="21" y="110"/>
                    <a:pt x="19" y="107"/>
                    <a:pt x="17" y="106"/>
                  </a:cubicBezTo>
                  <a:cubicBezTo>
                    <a:pt x="17" y="105"/>
                    <a:pt x="17" y="105"/>
                    <a:pt x="17" y="104"/>
                  </a:cubicBezTo>
                  <a:cubicBezTo>
                    <a:pt x="20" y="105"/>
                    <a:pt x="22" y="106"/>
                    <a:pt x="24" y="107"/>
                  </a:cubicBezTo>
                  <a:cubicBezTo>
                    <a:pt x="26" y="107"/>
                    <a:pt x="27" y="107"/>
                    <a:pt x="28" y="107"/>
                  </a:cubicBezTo>
                  <a:cubicBezTo>
                    <a:pt x="28" y="106"/>
                    <a:pt x="29" y="104"/>
                    <a:pt x="28" y="103"/>
                  </a:cubicBezTo>
                  <a:cubicBezTo>
                    <a:pt x="27" y="100"/>
                    <a:pt x="26" y="97"/>
                    <a:pt x="25" y="93"/>
                  </a:cubicBezTo>
                  <a:cubicBezTo>
                    <a:pt x="24" y="89"/>
                    <a:pt x="22" y="83"/>
                    <a:pt x="30" y="81"/>
                  </a:cubicBezTo>
                  <a:cubicBezTo>
                    <a:pt x="19" y="80"/>
                    <a:pt x="20" y="72"/>
                    <a:pt x="20" y="65"/>
                  </a:cubicBezTo>
                  <a:cubicBezTo>
                    <a:pt x="20" y="58"/>
                    <a:pt x="16" y="53"/>
                    <a:pt x="13" y="48"/>
                  </a:cubicBezTo>
                  <a:cubicBezTo>
                    <a:pt x="9" y="43"/>
                    <a:pt x="6" y="38"/>
                    <a:pt x="3" y="33"/>
                  </a:cubicBezTo>
                  <a:cubicBezTo>
                    <a:pt x="0" y="30"/>
                    <a:pt x="2" y="26"/>
                    <a:pt x="5" y="23"/>
                  </a:cubicBezTo>
                  <a:cubicBezTo>
                    <a:pt x="8" y="21"/>
                    <a:pt x="10" y="17"/>
                    <a:pt x="13" y="15"/>
                  </a:cubicBezTo>
                  <a:cubicBezTo>
                    <a:pt x="15" y="13"/>
                    <a:pt x="19" y="10"/>
                    <a:pt x="22" y="10"/>
                  </a:cubicBezTo>
                  <a:cubicBezTo>
                    <a:pt x="27" y="9"/>
                    <a:pt x="28" y="7"/>
                    <a:pt x="29" y="3"/>
                  </a:cubicBezTo>
                  <a:cubicBezTo>
                    <a:pt x="30" y="1"/>
                    <a:pt x="32" y="0"/>
                    <a:pt x="32" y="0"/>
                  </a:cubicBezTo>
                  <a:cubicBezTo>
                    <a:pt x="35" y="2"/>
                    <a:pt x="38" y="4"/>
                    <a:pt x="40" y="6"/>
                  </a:cubicBezTo>
                  <a:cubicBezTo>
                    <a:pt x="41" y="7"/>
                    <a:pt x="42" y="8"/>
                    <a:pt x="42" y="10"/>
                  </a:cubicBezTo>
                  <a:cubicBezTo>
                    <a:pt x="42" y="14"/>
                    <a:pt x="43" y="18"/>
                    <a:pt x="47" y="22"/>
                  </a:cubicBezTo>
                  <a:cubicBezTo>
                    <a:pt x="52" y="28"/>
                    <a:pt x="57" y="36"/>
                    <a:pt x="62" y="44"/>
                  </a:cubicBezTo>
                  <a:cubicBezTo>
                    <a:pt x="66" y="51"/>
                    <a:pt x="70" y="59"/>
                    <a:pt x="73" y="67"/>
                  </a:cubicBezTo>
                  <a:cubicBezTo>
                    <a:pt x="75" y="71"/>
                    <a:pt x="75" y="75"/>
                    <a:pt x="76" y="78"/>
                  </a:cubicBezTo>
                  <a:cubicBezTo>
                    <a:pt x="77" y="81"/>
                    <a:pt x="79" y="84"/>
                    <a:pt x="81" y="87"/>
                  </a:cubicBezTo>
                  <a:cubicBezTo>
                    <a:pt x="83" y="90"/>
                    <a:pt x="87" y="93"/>
                    <a:pt x="86" y="99"/>
                  </a:cubicBezTo>
                  <a:cubicBezTo>
                    <a:pt x="86" y="101"/>
                    <a:pt x="90" y="104"/>
                    <a:pt x="92" y="105"/>
                  </a:cubicBezTo>
                  <a:cubicBezTo>
                    <a:pt x="97" y="108"/>
                    <a:pt x="98" y="113"/>
                    <a:pt x="99" y="118"/>
                  </a:cubicBezTo>
                  <a:cubicBezTo>
                    <a:pt x="99" y="123"/>
                    <a:pt x="100" y="127"/>
                    <a:pt x="103" y="130"/>
                  </a:cubicBezTo>
                  <a:cubicBezTo>
                    <a:pt x="104" y="132"/>
                    <a:pt x="105" y="134"/>
                    <a:pt x="105" y="136"/>
                  </a:cubicBezTo>
                  <a:cubicBezTo>
                    <a:pt x="106" y="138"/>
                    <a:pt x="106" y="140"/>
                    <a:pt x="107" y="142"/>
                  </a:cubicBezTo>
                  <a:cubicBezTo>
                    <a:pt x="112" y="145"/>
                    <a:pt x="111" y="150"/>
                    <a:pt x="111" y="155"/>
                  </a:cubicBezTo>
                  <a:cubicBezTo>
                    <a:pt x="110" y="165"/>
                    <a:pt x="115" y="170"/>
                    <a:pt x="122" y="175"/>
                  </a:cubicBezTo>
                  <a:cubicBezTo>
                    <a:pt x="126" y="178"/>
                    <a:pt x="127" y="183"/>
                    <a:pt x="130" y="187"/>
                  </a:cubicBezTo>
                  <a:cubicBezTo>
                    <a:pt x="131" y="188"/>
                    <a:pt x="132" y="190"/>
                    <a:pt x="133" y="191"/>
                  </a:cubicBezTo>
                  <a:cubicBezTo>
                    <a:pt x="134" y="194"/>
                    <a:pt x="135" y="196"/>
                    <a:pt x="134" y="199"/>
                  </a:cubicBezTo>
                  <a:cubicBezTo>
                    <a:pt x="134" y="203"/>
                    <a:pt x="135" y="207"/>
                    <a:pt x="136" y="210"/>
                  </a:cubicBezTo>
                  <a:cubicBezTo>
                    <a:pt x="137" y="216"/>
                    <a:pt x="138" y="222"/>
                    <a:pt x="138" y="228"/>
                  </a:cubicBezTo>
                  <a:cubicBezTo>
                    <a:pt x="138" y="232"/>
                    <a:pt x="140" y="236"/>
                    <a:pt x="142" y="240"/>
                  </a:cubicBezTo>
                  <a:cubicBezTo>
                    <a:pt x="145" y="246"/>
                    <a:pt x="150" y="253"/>
                    <a:pt x="151" y="261"/>
                  </a:cubicBezTo>
                  <a:cubicBezTo>
                    <a:pt x="151" y="268"/>
                    <a:pt x="154" y="274"/>
                    <a:pt x="156" y="280"/>
                  </a:cubicBezTo>
                  <a:cubicBezTo>
                    <a:pt x="156" y="282"/>
                    <a:pt x="158" y="282"/>
                    <a:pt x="160" y="284"/>
                  </a:cubicBezTo>
                  <a:cubicBezTo>
                    <a:pt x="159" y="287"/>
                    <a:pt x="158" y="290"/>
                    <a:pt x="157" y="295"/>
                  </a:cubicBezTo>
                  <a:cubicBezTo>
                    <a:pt x="157" y="295"/>
                    <a:pt x="158" y="297"/>
                    <a:pt x="159" y="299"/>
                  </a:cubicBezTo>
                  <a:cubicBezTo>
                    <a:pt x="154" y="300"/>
                    <a:pt x="150" y="301"/>
                    <a:pt x="146" y="303"/>
                  </a:cubicBezTo>
                  <a:cubicBezTo>
                    <a:pt x="142" y="304"/>
                    <a:pt x="140" y="302"/>
                    <a:pt x="137" y="299"/>
                  </a:cubicBezTo>
                  <a:cubicBezTo>
                    <a:pt x="135" y="297"/>
                    <a:pt x="133" y="294"/>
                    <a:pt x="131" y="292"/>
                  </a:cubicBezTo>
                  <a:cubicBezTo>
                    <a:pt x="130" y="291"/>
                    <a:pt x="128" y="290"/>
                    <a:pt x="127" y="288"/>
                  </a:cubicBezTo>
                  <a:cubicBezTo>
                    <a:pt x="125" y="285"/>
                    <a:pt x="122" y="285"/>
                    <a:pt x="120" y="286"/>
                  </a:cubicBezTo>
                  <a:cubicBezTo>
                    <a:pt x="119" y="287"/>
                    <a:pt x="118" y="290"/>
                    <a:pt x="118" y="291"/>
                  </a:cubicBezTo>
                  <a:cubicBezTo>
                    <a:pt x="118" y="292"/>
                    <a:pt x="118" y="294"/>
                    <a:pt x="118" y="294"/>
                  </a:cubicBezTo>
                  <a:cubicBezTo>
                    <a:pt x="115" y="294"/>
                    <a:pt x="112" y="294"/>
                    <a:pt x="110" y="295"/>
                  </a:cubicBezTo>
                  <a:cubicBezTo>
                    <a:pt x="106" y="297"/>
                    <a:pt x="103" y="297"/>
                    <a:pt x="103" y="293"/>
                  </a:cubicBezTo>
                  <a:cubicBezTo>
                    <a:pt x="102" y="288"/>
                    <a:pt x="99" y="286"/>
                    <a:pt x="95" y="283"/>
                  </a:cubicBezTo>
                  <a:cubicBezTo>
                    <a:pt x="89" y="278"/>
                    <a:pt x="88" y="270"/>
                    <a:pt x="86" y="262"/>
                  </a:cubicBezTo>
                  <a:cubicBezTo>
                    <a:pt x="85" y="257"/>
                    <a:pt x="84" y="251"/>
                    <a:pt x="82" y="246"/>
                  </a:cubicBezTo>
                  <a:cubicBezTo>
                    <a:pt x="77" y="238"/>
                    <a:pt x="76" y="229"/>
                    <a:pt x="76" y="220"/>
                  </a:cubicBezTo>
                  <a:cubicBezTo>
                    <a:pt x="76" y="215"/>
                    <a:pt x="74" y="210"/>
                    <a:pt x="72" y="204"/>
                  </a:cubicBezTo>
                  <a:cubicBezTo>
                    <a:pt x="71" y="200"/>
                    <a:pt x="68" y="196"/>
                    <a:pt x="67" y="191"/>
                  </a:cubicBezTo>
                  <a:cubicBezTo>
                    <a:pt x="65" y="185"/>
                    <a:pt x="71" y="180"/>
                    <a:pt x="74" y="175"/>
                  </a:cubicBezTo>
                  <a:cubicBezTo>
                    <a:pt x="74" y="175"/>
                    <a:pt x="76" y="175"/>
                    <a:pt x="77" y="176"/>
                  </a:cubicBezTo>
                  <a:cubicBezTo>
                    <a:pt x="80" y="179"/>
                    <a:pt x="83" y="183"/>
                    <a:pt x="86" y="186"/>
                  </a:cubicBezTo>
                  <a:cubicBezTo>
                    <a:pt x="87" y="186"/>
                    <a:pt x="89" y="186"/>
                    <a:pt x="91" y="186"/>
                  </a:cubicBezTo>
                  <a:cubicBezTo>
                    <a:pt x="96" y="186"/>
                    <a:pt x="101" y="185"/>
                    <a:pt x="105" y="190"/>
                  </a:cubicBezTo>
                  <a:cubicBezTo>
                    <a:pt x="105" y="190"/>
                    <a:pt x="106" y="189"/>
                    <a:pt x="106" y="189"/>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893"/>
            <p:cNvSpPr>
              <a:spLocks/>
            </p:cNvSpPr>
            <p:nvPr/>
          </p:nvSpPr>
          <p:spPr bwMode="auto">
            <a:xfrm>
              <a:off x="5103943" y="711197"/>
              <a:ext cx="466735" cy="811213"/>
            </a:xfrm>
            <a:custGeom>
              <a:avLst/>
              <a:gdLst>
                <a:gd name="T0" fmla="*/ 101 w 124"/>
                <a:gd name="T1" fmla="*/ 53 h 216"/>
                <a:gd name="T2" fmla="*/ 105 w 124"/>
                <a:gd name="T3" fmla="*/ 55 h 216"/>
                <a:gd name="T4" fmla="*/ 107 w 124"/>
                <a:gd name="T5" fmla="*/ 48 h 216"/>
                <a:gd name="T6" fmla="*/ 106 w 124"/>
                <a:gd name="T7" fmla="*/ 43 h 216"/>
                <a:gd name="T8" fmla="*/ 100 w 124"/>
                <a:gd name="T9" fmla="*/ 42 h 216"/>
                <a:gd name="T10" fmla="*/ 92 w 124"/>
                <a:gd name="T11" fmla="*/ 42 h 216"/>
                <a:gd name="T12" fmla="*/ 82 w 124"/>
                <a:gd name="T13" fmla="*/ 38 h 216"/>
                <a:gd name="T14" fmla="*/ 73 w 124"/>
                <a:gd name="T15" fmla="*/ 42 h 216"/>
                <a:gd name="T16" fmla="*/ 64 w 124"/>
                <a:gd name="T17" fmla="*/ 34 h 216"/>
                <a:gd name="T18" fmla="*/ 57 w 124"/>
                <a:gd name="T19" fmla="*/ 27 h 216"/>
                <a:gd name="T20" fmla="*/ 53 w 124"/>
                <a:gd name="T21" fmla="*/ 11 h 216"/>
                <a:gd name="T22" fmla="*/ 55 w 124"/>
                <a:gd name="T23" fmla="*/ 7 h 216"/>
                <a:gd name="T24" fmla="*/ 71 w 124"/>
                <a:gd name="T25" fmla="*/ 0 h 216"/>
                <a:gd name="T26" fmla="*/ 75 w 124"/>
                <a:gd name="T27" fmla="*/ 1 h 216"/>
                <a:gd name="T28" fmla="*/ 77 w 124"/>
                <a:gd name="T29" fmla="*/ 1 h 216"/>
                <a:gd name="T30" fmla="*/ 97 w 124"/>
                <a:gd name="T31" fmla="*/ 11 h 216"/>
                <a:gd name="T32" fmla="*/ 102 w 124"/>
                <a:gd name="T33" fmla="*/ 15 h 216"/>
                <a:gd name="T34" fmla="*/ 105 w 124"/>
                <a:gd name="T35" fmla="*/ 9 h 216"/>
                <a:gd name="T36" fmla="*/ 105 w 124"/>
                <a:gd name="T37" fmla="*/ 8 h 216"/>
                <a:gd name="T38" fmla="*/ 108 w 124"/>
                <a:gd name="T39" fmla="*/ 1 h 216"/>
                <a:gd name="T40" fmla="*/ 114 w 124"/>
                <a:gd name="T41" fmla="*/ 7 h 216"/>
                <a:gd name="T42" fmla="*/ 116 w 124"/>
                <a:gd name="T43" fmla="*/ 31 h 216"/>
                <a:gd name="T44" fmla="*/ 116 w 124"/>
                <a:gd name="T45" fmla="*/ 36 h 216"/>
                <a:gd name="T46" fmla="*/ 119 w 124"/>
                <a:gd name="T47" fmla="*/ 79 h 216"/>
                <a:gd name="T48" fmla="*/ 122 w 124"/>
                <a:gd name="T49" fmla="*/ 105 h 216"/>
                <a:gd name="T50" fmla="*/ 117 w 124"/>
                <a:gd name="T51" fmla="*/ 131 h 216"/>
                <a:gd name="T52" fmla="*/ 117 w 124"/>
                <a:gd name="T53" fmla="*/ 136 h 216"/>
                <a:gd name="T54" fmla="*/ 117 w 124"/>
                <a:gd name="T55" fmla="*/ 142 h 216"/>
                <a:gd name="T56" fmla="*/ 117 w 124"/>
                <a:gd name="T57" fmla="*/ 144 h 216"/>
                <a:gd name="T58" fmla="*/ 115 w 124"/>
                <a:gd name="T59" fmla="*/ 164 h 216"/>
                <a:gd name="T60" fmla="*/ 118 w 124"/>
                <a:gd name="T61" fmla="*/ 175 h 216"/>
                <a:gd name="T62" fmla="*/ 118 w 124"/>
                <a:gd name="T63" fmla="*/ 179 h 216"/>
                <a:gd name="T64" fmla="*/ 118 w 124"/>
                <a:gd name="T65" fmla="*/ 185 h 216"/>
                <a:gd name="T66" fmla="*/ 119 w 124"/>
                <a:gd name="T67" fmla="*/ 191 h 216"/>
                <a:gd name="T68" fmla="*/ 119 w 124"/>
                <a:gd name="T69" fmla="*/ 200 h 216"/>
                <a:gd name="T70" fmla="*/ 119 w 124"/>
                <a:gd name="T71" fmla="*/ 202 h 216"/>
                <a:gd name="T72" fmla="*/ 114 w 124"/>
                <a:gd name="T73" fmla="*/ 211 h 216"/>
                <a:gd name="T74" fmla="*/ 103 w 124"/>
                <a:gd name="T75" fmla="*/ 211 h 216"/>
                <a:gd name="T76" fmla="*/ 83 w 124"/>
                <a:gd name="T77" fmla="*/ 194 h 216"/>
                <a:gd name="T78" fmla="*/ 77 w 124"/>
                <a:gd name="T79" fmla="*/ 194 h 216"/>
                <a:gd name="T80" fmla="*/ 65 w 124"/>
                <a:gd name="T81" fmla="*/ 196 h 216"/>
                <a:gd name="T82" fmla="*/ 61 w 124"/>
                <a:gd name="T83" fmla="*/ 196 h 216"/>
                <a:gd name="T84" fmla="*/ 45 w 124"/>
                <a:gd name="T85" fmla="*/ 193 h 216"/>
                <a:gd name="T86" fmla="*/ 41 w 124"/>
                <a:gd name="T87" fmla="*/ 199 h 216"/>
                <a:gd name="T88" fmla="*/ 28 w 124"/>
                <a:gd name="T89" fmla="*/ 198 h 216"/>
                <a:gd name="T90" fmla="*/ 28 w 124"/>
                <a:gd name="T91" fmla="*/ 198 h 216"/>
                <a:gd name="T92" fmla="*/ 19 w 124"/>
                <a:gd name="T93" fmla="*/ 186 h 216"/>
                <a:gd name="T94" fmla="*/ 9 w 124"/>
                <a:gd name="T95" fmla="*/ 176 h 216"/>
                <a:gd name="T96" fmla="*/ 8 w 124"/>
                <a:gd name="T97" fmla="*/ 175 h 216"/>
                <a:gd name="T98" fmla="*/ 2 w 124"/>
                <a:gd name="T99" fmla="*/ 161 h 216"/>
                <a:gd name="T100" fmla="*/ 0 w 124"/>
                <a:gd name="T101" fmla="*/ 140 h 216"/>
                <a:gd name="T102" fmla="*/ 5 w 124"/>
                <a:gd name="T103" fmla="*/ 122 h 216"/>
                <a:gd name="T104" fmla="*/ 6 w 124"/>
                <a:gd name="T105" fmla="*/ 110 h 216"/>
                <a:gd name="T106" fmla="*/ 12 w 124"/>
                <a:gd name="T107" fmla="*/ 107 h 216"/>
                <a:gd name="T108" fmla="*/ 16 w 124"/>
                <a:gd name="T109" fmla="*/ 102 h 216"/>
                <a:gd name="T110" fmla="*/ 17 w 124"/>
                <a:gd name="T111" fmla="*/ 102 h 216"/>
                <a:gd name="T112" fmla="*/ 35 w 124"/>
                <a:gd name="T113" fmla="*/ 91 h 216"/>
                <a:gd name="T114" fmla="*/ 51 w 124"/>
                <a:gd name="T115" fmla="*/ 84 h 216"/>
                <a:gd name="T116" fmla="*/ 67 w 124"/>
                <a:gd name="T117" fmla="*/ 78 h 216"/>
                <a:gd name="T118" fmla="*/ 86 w 124"/>
                <a:gd name="T119" fmla="*/ 71 h 216"/>
                <a:gd name="T120" fmla="*/ 99 w 124"/>
                <a:gd name="T121" fmla="*/ 65 h 216"/>
                <a:gd name="T122" fmla="*/ 101 w 124"/>
                <a:gd name="T123" fmla="*/ 61 h 216"/>
                <a:gd name="T124" fmla="*/ 101 w 124"/>
                <a:gd name="T125" fmla="*/ 53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4" h="216">
                  <a:moveTo>
                    <a:pt x="101" y="53"/>
                  </a:moveTo>
                  <a:cubicBezTo>
                    <a:pt x="103" y="54"/>
                    <a:pt x="104" y="54"/>
                    <a:pt x="105" y="55"/>
                  </a:cubicBezTo>
                  <a:cubicBezTo>
                    <a:pt x="106" y="52"/>
                    <a:pt x="107" y="50"/>
                    <a:pt x="107" y="48"/>
                  </a:cubicBezTo>
                  <a:cubicBezTo>
                    <a:pt x="107" y="46"/>
                    <a:pt x="107" y="44"/>
                    <a:pt x="106" y="43"/>
                  </a:cubicBezTo>
                  <a:cubicBezTo>
                    <a:pt x="105" y="42"/>
                    <a:pt x="102" y="41"/>
                    <a:pt x="100" y="42"/>
                  </a:cubicBezTo>
                  <a:cubicBezTo>
                    <a:pt x="97" y="44"/>
                    <a:pt x="95" y="44"/>
                    <a:pt x="92" y="42"/>
                  </a:cubicBezTo>
                  <a:cubicBezTo>
                    <a:pt x="89" y="40"/>
                    <a:pt x="84" y="39"/>
                    <a:pt x="82" y="38"/>
                  </a:cubicBezTo>
                  <a:cubicBezTo>
                    <a:pt x="78" y="40"/>
                    <a:pt x="76" y="41"/>
                    <a:pt x="73" y="42"/>
                  </a:cubicBezTo>
                  <a:cubicBezTo>
                    <a:pt x="72" y="36"/>
                    <a:pt x="68" y="35"/>
                    <a:pt x="64" y="34"/>
                  </a:cubicBezTo>
                  <a:cubicBezTo>
                    <a:pt x="60" y="34"/>
                    <a:pt x="58" y="32"/>
                    <a:pt x="57" y="27"/>
                  </a:cubicBezTo>
                  <a:cubicBezTo>
                    <a:pt x="56" y="22"/>
                    <a:pt x="54" y="17"/>
                    <a:pt x="53" y="11"/>
                  </a:cubicBezTo>
                  <a:cubicBezTo>
                    <a:pt x="53" y="10"/>
                    <a:pt x="54" y="8"/>
                    <a:pt x="55" y="7"/>
                  </a:cubicBezTo>
                  <a:cubicBezTo>
                    <a:pt x="60" y="4"/>
                    <a:pt x="66" y="2"/>
                    <a:pt x="71" y="0"/>
                  </a:cubicBezTo>
                  <a:cubicBezTo>
                    <a:pt x="72" y="0"/>
                    <a:pt x="74" y="0"/>
                    <a:pt x="75" y="1"/>
                  </a:cubicBezTo>
                  <a:cubicBezTo>
                    <a:pt x="76" y="1"/>
                    <a:pt x="76" y="1"/>
                    <a:pt x="77" y="1"/>
                  </a:cubicBezTo>
                  <a:cubicBezTo>
                    <a:pt x="89" y="1"/>
                    <a:pt x="90" y="0"/>
                    <a:pt x="97" y="11"/>
                  </a:cubicBezTo>
                  <a:cubicBezTo>
                    <a:pt x="98" y="13"/>
                    <a:pt x="101" y="14"/>
                    <a:pt x="102" y="15"/>
                  </a:cubicBezTo>
                  <a:cubicBezTo>
                    <a:pt x="103" y="13"/>
                    <a:pt x="104" y="11"/>
                    <a:pt x="105" y="9"/>
                  </a:cubicBezTo>
                  <a:cubicBezTo>
                    <a:pt x="105" y="9"/>
                    <a:pt x="105" y="9"/>
                    <a:pt x="105" y="8"/>
                  </a:cubicBezTo>
                  <a:cubicBezTo>
                    <a:pt x="106" y="6"/>
                    <a:pt x="107" y="4"/>
                    <a:pt x="108" y="1"/>
                  </a:cubicBezTo>
                  <a:cubicBezTo>
                    <a:pt x="110" y="3"/>
                    <a:pt x="114" y="5"/>
                    <a:pt x="114" y="7"/>
                  </a:cubicBezTo>
                  <a:cubicBezTo>
                    <a:pt x="116" y="15"/>
                    <a:pt x="116" y="23"/>
                    <a:pt x="116" y="31"/>
                  </a:cubicBezTo>
                  <a:cubicBezTo>
                    <a:pt x="117" y="32"/>
                    <a:pt x="116" y="34"/>
                    <a:pt x="116" y="36"/>
                  </a:cubicBezTo>
                  <a:cubicBezTo>
                    <a:pt x="121" y="50"/>
                    <a:pt x="120" y="64"/>
                    <a:pt x="119" y="79"/>
                  </a:cubicBezTo>
                  <a:cubicBezTo>
                    <a:pt x="118" y="88"/>
                    <a:pt x="120" y="97"/>
                    <a:pt x="122" y="105"/>
                  </a:cubicBezTo>
                  <a:cubicBezTo>
                    <a:pt x="124" y="114"/>
                    <a:pt x="123" y="123"/>
                    <a:pt x="117" y="131"/>
                  </a:cubicBezTo>
                  <a:cubicBezTo>
                    <a:pt x="116" y="132"/>
                    <a:pt x="117" y="134"/>
                    <a:pt x="117" y="136"/>
                  </a:cubicBezTo>
                  <a:cubicBezTo>
                    <a:pt x="117" y="138"/>
                    <a:pt x="117" y="140"/>
                    <a:pt x="117" y="142"/>
                  </a:cubicBezTo>
                  <a:cubicBezTo>
                    <a:pt x="117" y="143"/>
                    <a:pt x="117" y="143"/>
                    <a:pt x="117" y="144"/>
                  </a:cubicBezTo>
                  <a:cubicBezTo>
                    <a:pt x="116" y="151"/>
                    <a:pt x="115" y="157"/>
                    <a:pt x="115" y="164"/>
                  </a:cubicBezTo>
                  <a:cubicBezTo>
                    <a:pt x="115" y="168"/>
                    <a:pt x="115" y="172"/>
                    <a:pt x="118" y="175"/>
                  </a:cubicBezTo>
                  <a:cubicBezTo>
                    <a:pt x="119" y="175"/>
                    <a:pt x="119" y="178"/>
                    <a:pt x="118" y="179"/>
                  </a:cubicBezTo>
                  <a:cubicBezTo>
                    <a:pt x="115" y="181"/>
                    <a:pt x="115" y="183"/>
                    <a:pt x="118" y="185"/>
                  </a:cubicBezTo>
                  <a:cubicBezTo>
                    <a:pt x="122" y="186"/>
                    <a:pt x="121" y="189"/>
                    <a:pt x="119" y="191"/>
                  </a:cubicBezTo>
                  <a:cubicBezTo>
                    <a:pt x="117" y="194"/>
                    <a:pt x="114" y="197"/>
                    <a:pt x="119" y="200"/>
                  </a:cubicBezTo>
                  <a:cubicBezTo>
                    <a:pt x="119" y="201"/>
                    <a:pt x="119" y="202"/>
                    <a:pt x="119" y="202"/>
                  </a:cubicBezTo>
                  <a:cubicBezTo>
                    <a:pt x="118" y="205"/>
                    <a:pt x="117" y="209"/>
                    <a:pt x="114" y="211"/>
                  </a:cubicBezTo>
                  <a:cubicBezTo>
                    <a:pt x="110" y="216"/>
                    <a:pt x="108" y="215"/>
                    <a:pt x="103" y="211"/>
                  </a:cubicBezTo>
                  <a:cubicBezTo>
                    <a:pt x="96" y="205"/>
                    <a:pt x="89" y="199"/>
                    <a:pt x="83" y="194"/>
                  </a:cubicBezTo>
                  <a:cubicBezTo>
                    <a:pt x="81" y="193"/>
                    <a:pt x="78" y="193"/>
                    <a:pt x="77" y="194"/>
                  </a:cubicBezTo>
                  <a:cubicBezTo>
                    <a:pt x="73" y="197"/>
                    <a:pt x="69" y="198"/>
                    <a:pt x="65" y="196"/>
                  </a:cubicBezTo>
                  <a:cubicBezTo>
                    <a:pt x="64" y="196"/>
                    <a:pt x="62" y="196"/>
                    <a:pt x="61" y="196"/>
                  </a:cubicBezTo>
                  <a:cubicBezTo>
                    <a:pt x="55" y="198"/>
                    <a:pt x="50" y="197"/>
                    <a:pt x="45" y="193"/>
                  </a:cubicBezTo>
                  <a:cubicBezTo>
                    <a:pt x="43" y="195"/>
                    <a:pt x="42" y="197"/>
                    <a:pt x="41" y="199"/>
                  </a:cubicBezTo>
                  <a:cubicBezTo>
                    <a:pt x="36" y="199"/>
                    <a:pt x="32" y="198"/>
                    <a:pt x="28" y="198"/>
                  </a:cubicBezTo>
                  <a:cubicBezTo>
                    <a:pt x="28" y="198"/>
                    <a:pt x="28" y="198"/>
                    <a:pt x="28" y="198"/>
                  </a:cubicBezTo>
                  <a:cubicBezTo>
                    <a:pt x="29" y="190"/>
                    <a:pt x="26" y="188"/>
                    <a:pt x="19" y="186"/>
                  </a:cubicBezTo>
                  <a:cubicBezTo>
                    <a:pt x="15" y="185"/>
                    <a:pt x="11" y="181"/>
                    <a:pt x="9" y="176"/>
                  </a:cubicBezTo>
                  <a:cubicBezTo>
                    <a:pt x="9" y="176"/>
                    <a:pt x="9" y="175"/>
                    <a:pt x="8" y="175"/>
                  </a:cubicBezTo>
                  <a:cubicBezTo>
                    <a:pt x="3" y="172"/>
                    <a:pt x="3" y="166"/>
                    <a:pt x="2" y="161"/>
                  </a:cubicBezTo>
                  <a:cubicBezTo>
                    <a:pt x="0" y="155"/>
                    <a:pt x="0" y="147"/>
                    <a:pt x="0" y="140"/>
                  </a:cubicBezTo>
                  <a:cubicBezTo>
                    <a:pt x="0" y="135"/>
                    <a:pt x="2" y="130"/>
                    <a:pt x="5" y="122"/>
                  </a:cubicBezTo>
                  <a:cubicBezTo>
                    <a:pt x="3" y="115"/>
                    <a:pt x="3" y="115"/>
                    <a:pt x="6" y="110"/>
                  </a:cubicBezTo>
                  <a:cubicBezTo>
                    <a:pt x="9" y="112"/>
                    <a:pt x="11" y="110"/>
                    <a:pt x="12" y="107"/>
                  </a:cubicBezTo>
                  <a:cubicBezTo>
                    <a:pt x="13" y="105"/>
                    <a:pt x="15" y="104"/>
                    <a:pt x="16" y="102"/>
                  </a:cubicBezTo>
                  <a:cubicBezTo>
                    <a:pt x="16" y="102"/>
                    <a:pt x="17" y="102"/>
                    <a:pt x="17" y="102"/>
                  </a:cubicBezTo>
                  <a:cubicBezTo>
                    <a:pt x="20" y="94"/>
                    <a:pt x="30" y="96"/>
                    <a:pt x="35" y="91"/>
                  </a:cubicBezTo>
                  <a:cubicBezTo>
                    <a:pt x="39" y="87"/>
                    <a:pt x="44" y="83"/>
                    <a:pt x="51" y="84"/>
                  </a:cubicBezTo>
                  <a:cubicBezTo>
                    <a:pt x="56" y="84"/>
                    <a:pt x="62" y="80"/>
                    <a:pt x="67" y="78"/>
                  </a:cubicBezTo>
                  <a:cubicBezTo>
                    <a:pt x="74" y="76"/>
                    <a:pt x="78" y="70"/>
                    <a:pt x="86" y="71"/>
                  </a:cubicBezTo>
                  <a:cubicBezTo>
                    <a:pt x="91" y="71"/>
                    <a:pt x="96" y="68"/>
                    <a:pt x="99" y="65"/>
                  </a:cubicBezTo>
                  <a:cubicBezTo>
                    <a:pt x="100" y="64"/>
                    <a:pt x="101" y="62"/>
                    <a:pt x="101" y="61"/>
                  </a:cubicBezTo>
                  <a:cubicBezTo>
                    <a:pt x="101" y="59"/>
                    <a:pt x="101" y="56"/>
                    <a:pt x="101" y="53"/>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894"/>
            <p:cNvSpPr>
              <a:spLocks/>
            </p:cNvSpPr>
            <p:nvPr/>
          </p:nvSpPr>
          <p:spPr bwMode="auto">
            <a:xfrm>
              <a:off x="8142495" y="1511296"/>
              <a:ext cx="406412" cy="530225"/>
            </a:xfrm>
            <a:custGeom>
              <a:avLst/>
              <a:gdLst>
                <a:gd name="T0" fmla="*/ 94 w 108"/>
                <a:gd name="T1" fmla="*/ 133 h 141"/>
                <a:gd name="T2" fmla="*/ 90 w 108"/>
                <a:gd name="T3" fmla="*/ 135 h 141"/>
                <a:gd name="T4" fmla="*/ 69 w 108"/>
                <a:gd name="T5" fmla="*/ 137 h 141"/>
                <a:gd name="T6" fmla="*/ 61 w 108"/>
                <a:gd name="T7" fmla="*/ 136 h 141"/>
                <a:gd name="T8" fmla="*/ 56 w 108"/>
                <a:gd name="T9" fmla="*/ 136 h 141"/>
                <a:gd name="T10" fmla="*/ 36 w 108"/>
                <a:gd name="T11" fmla="*/ 134 h 141"/>
                <a:gd name="T12" fmla="*/ 32 w 108"/>
                <a:gd name="T13" fmla="*/ 133 h 141"/>
                <a:gd name="T14" fmla="*/ 7 w 108"/>
                <a:gd name="T15" fmla="*/ 116 h 141"/>
                <a:gd name="T16" fmla="*/ 3 w 108"/>
                <a:gd name="T17" fmla="*/ 105 h 141"/>
                <a:gd name="T18" fmla="*/ 5 w 108"/>
                <a:gd name="T19" fmla="*/ 92 h 141"/>
                <a:gd name="T20" fmla="*/ 16 w 108"/>
                <a:gd name="T21" fmla="*/ 78 h 141"/>
                <a:gd name="T22" fmla="*/ 17 w 108"/>
                <a:gd name="T23" fmla="*/ 75 h 141"/>
                <a:gd name="T24" fmla="*/ 17 w 108"/>
                <a:gd name="T25" fmla="*/ 72 h 141"/>
                <a:gd name="T26" fmla="*/ 15 w 108"/>
                <a:gd name="T27" fmla="*/ 53 h 141"/>
                <a:gd name="T28" fmla="*/ 9 w 108"/>
                <a:gd name="T29" fmla="*/ 35 h 141"/>
                <a:gd name="T30" fmla="*/ 7 w 108"/>
                <a:gd name="T31" fmla="*/ 9 h 141"/>
                <a:gd name="T32" fmla="*/ 19 w 108"/>
                <a:gd name="T33" fmla="*/ 0 h 141"/>
                <a:gd name="T34" fmla="*/ 22 w 108"/>
                <a:gd name="T35" fmla="*/ 12 h 141"/>
                <a:gd name="T36" fmla="*/ 28 w 108"/>
                <a:gd name="T37" fmla="*/ 18 h 141"/>
                <a:gd name="T38" fmla="*/ 31 w 108"/>
                <a:gd name="T39" fmla="*/ 10 h 141"/>
                <a:gd name="T40" fmla="*/ 44 w 108"/>
                <a:gd name="T41" fmla="*/ 24 h 141"/>
                <a:gd name="T42" fmla="*/ 45 w 108"/>
                <a:gd name="T43" fmla="*/ 25 h 141"/>
                <a:gd name="T44" fmla="*/ 64 w 108"/>
                <a:gd name="T45" fmla="*/ 37 h 141"/>
                <a:gd name="T46" fmla="*/ 74 w 108"/>
                <a:gd name="T47" fmla="*/ 43 h 141"/>
                <a:gd name="T48" fmla="*/ 80 w 108"/>
                <a:gd name="T49" fmla="*/ 42 h 141"/>
                <a:gd name="T50" fmla="*/ 90 w 108"/>
                <a:gd name="T51" fmla="*/ 33 h 141"/>
                <a:gd name="T52" fmla="*/ 104 w 108"/>
                <a:gd name="T53" fmla="*/ 30 h 141"/>
                <a:gd name="T54" fmla="*/ 105 w 108"/>
                <a:gd name="T55" fmla="*/ 32 h 141"/>
                <a:gd name="T56" fmla="*/ 102 w 108"/>
                <a:gd name="T57" fmla="*/ 39 h 141"/>
                <a:gd name="T58" fmla="*/ 99 w 108"/>
                <a:gd name="T59" fmla="*/ 46 h 141"/>
                <a:gd name="T60" fmla="*/ 103 w 108"/>
                <a:gd name="T61" fmla="*/ 51 h 141"/>
                <a:gd name="T62" fmla="*/ 108 w 108"/>
                <a:gd name="T63" fmla="*/ 54 h 141"/>
                <a:gd name="T64" fmla="*/ 108 w 108"/>
                <a:gd name="T65" fmla="*/ 56 h 141"/>
                <a:gd name="T66" fmla="*/ 102 w 108"/>
                <a:gd name="T67" fmla="*/ 54 h 141"/>
                <a:gd name="T68" fmla="*/ 94 w 108"/>
                <a:gd name="T69" fmla="*/ 55 h 141"/>
                <a:gd name="T70" fmla="*/ 89 w 108"/>
                <a:gd name="T71" fmla="*/ 62 h 141"/>
                <a:gd name="T72" fmla="*/ 82 w 108"/>
                <a:gd name="T73" fmla="*/ 89 h 141"/>
                <a:gd name="T74" fmla="*/ 76 w 108"/>
                <a:gd name="T75" fmla="*/ 94 h 141"/>
                <a:gd name="T76" fmla="*/ 68 w 108"/>
                <a:gd name="T77" fmla="*/ 104 h 141"/>
                <a:gd name="T78" fmla="*/ 77 w 108"/>
                <a:gd name="T79" fmla="*/ 102 h 141"/>
                <a:gd name="T80" fmla="*/ 86 w 108"/>
                <a:gd name="T81" fmla="*/ 102 h 141"/>
                <a:gd name="T82" fmla="*/ 90 w 108"/>
                <a:gd name="T83" fmla="*/ 108 h 141"/>
                <a:gd name="T84" fmla="*/ 95 w 108"/>
                <a:gd name="T85" fmla="*/ 124 h 141"/>
                <a:gd name="T86" fmla="*/ 94 w 108"/>
                <a:gd name="T87" fmla="*/ 13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08" h="141">
                  <a:moveTo>
                    <a:pt x="94" y="133"/>
                  </a:moveTo>
                  <a:cubicBezTo>
                    <a:pt x="93" y="134"/>
                    <a:pt x="91" y="134"/>
                    <a:pt x="90" y="135"/>
                  </a:cubicBezTo>
                  <a:cubicBezTo>
                    <a:pt x="84" y="140"/>
                    <a:pt x="75" y="141"/>
                    <a:pt x="69" y="137"/>
                  </a:cubicBezTo>
                  <a:cubicBezTo>
                    <a:pt x="67" y="135"/>
                    <a:pt x="64" y="134"/>
                    <a:pt x="61" y="136"/>
                  </a:cubicBezTo>
                  <a:cubicBezTo>
                    <a:pt x="60" y="136"/>
                    <a:pt x="58" y="136"/>
                    <a:pt x="56" y="136"/>
                  </a:cubicBezTo>
                  <a:cubicBezTo>
                    <a:pt x="50" y="134"/>
                    <a:pt x="43" y="131"/>
                    <a:pt x="36" y="134"/>
                  </a:cubicBezTo>
                  <a:cubicBezTo>
                    <a:pt x="35" y="134"/>
                    <a:pt x="33" y="134"/>
                    <a:pt x="32" y="133"/>
                  </a:cubicBezTo>
                  <a:cubicBezTo>
                    <a:pt x="24" y="127"/>
                    <a:pt x="15" y="122"/>
                    <a:pt x="7" y="116"/>
                  </a:cubicBezTo>
                  <a:cubicBezTo>
                    <a:pt x="4" y="114"/>
                    <a:pt x="4" y="108"/>
                    <a:pt x="3" y="105"/>
                  </a:cubicBezTo>
                  <a:cubicBezTo>
                    <a:pt x="0" y="100"/>
                    <a:pt x="2" y="96"/>
                    <a:pt x="5" y="92"/>
                  </a:cubicBezTo>
                  <a:cubicBezTo>
                    <a:pt x="9" y="87"/>
                    <a:pt x="13" y="83"/>
                    <a:pt x="16" y="78"/>
                  </a:cubicBezTo>
                  <a:cubicBezTo>
                    <a:pt x="17" y="77"/>
                    <a:pt x="17" y="76"/>
                    <a:pt x="17" y="75"/>
                  </a:cubicBezTo>
                  <a:cubicBezTo>
                    <a:pt x="17" y="74"/>
                    <a:pt x="16" y="73"/>
                    <a:pt x="17" y="72"/>
                  </a:cubicBezTo>
                  <a:cubicBezTo>
                    <a:pt x="21" y="65"/>
                    <a:pt x="16" y="60"/>
                    <a:pt x="15" y="53"/>
                  </a:cubicBezTo>
                  <a:cubicBezTo>
                    <a:pt x="14" y="47"/>
                    <a:pt x="13" y="40"/>
                    <a:pt x="9" y="35"/>
                  </a:cubicBezTo>
                  <a:cubicBezTo>
                    <a:pt x="4" y="26"/>
                    <a:pt x="6" y="18"/>
                    <a:pt x="7" y="9"/>
                  </a:cubicBezTo>
                  <a:cubicBezTo>
                    <a:pt x="7" y="3"/>
                    <a:pt x="13" y="0"/>
                    <a:pt x="19" y="0"/>
                  </a:cubicBezTo>
                  <a:cubicBezTo>
                    <a:pt x="20" y="4"/>
                    <a:pt x="20" y="8"/>
                    <a:pt x="22" y="12"/>
                  </a:cubicBezTo>
                  <a:cubicBezTo>
                    <a:pt x="23" y="15"/>
                    <a:pt x="26" y="16"/>
                    <a:pt x="28" y="18"/>
                  </a:cubicBezTo>
                  <a:cubicBezTo>
                    <a:pt x="29" y="16"/>
                    <a:pt x="30" y="14"/>
                    <a:pt x="31" y="10"/>
                  </a:cubicBezTo>
                  <a:cubicBezTo>
                    <a:pt x="36" y="15"/>
                    <a:pt x="40" y="19"/>
                    <a:pt x="44" y="24"/>
                  </a:cubicBezTo>
                  <a:cubicBezTo>
                    <a:pt x="44" y="24"/>
                    <a:pt x="45" y="25"/>
                    <a:pt x="45" y="25"/>
                  </a:cubicBezTo>
                  <a:cubicBezTo>
                    <a:pt x="52" y="27"/>
                    <a:pt x="56" y="35"/>
                    <a:pt x="64" y="37"/>
                  </a:cubicBezTo>
                  <a:cubicBezTo>
                    <a:pt x="68" y="38"/>
                    <a:pt x="71" y="41"/>
                    <a:pt x="74" y="43"/>
                  </a:cubicBezTo>
                  <a:cubicBezTo>
                    <a:pt x="76" y="44"/>
                    <a:pt x="78" y="43"/>
                    <a:pt x="80" y="42"/>
                  </a:cubicBezTo>
                  <a:cubicBezTo>
                    <a:pt x="83" y="39"/>
                    <a:pt x="86" y="36"/>
                    <a:pt x="90" y="33"/>
                  </a:cubicBezTo>
                  <a:cubicBezTo>
                    <a:pt x="95" y="36"/>
                    <a:pt x="100" y="36"/>
                    <a:pt x="104" y="30"/>
                  </a:cubicBezTo>
                  <a:cubicBezTo>
                    <a:pt x="104" y="31"/>
                    <a:pt x="105" y="31"/>
                    <a:pt x="105" y="32"/>
                  </a:cubicBezTo>
                  <a:cubicBezTo>
                    <a:pt x="104" y="34"/>
                    <a:pt x="103" y="37"/>
                    <a:pt x="102" y="39"/>
                  </a:cubicBezTo>
                  <a:cubicBezTo>
                    <a:pt x="101" y="41"/>
                    <a:pt x="100" y="43"/>
                    <a:pt x="99" y="46"/>
                  </a:cubicBezTo>
                  <a:cubicBezTo>
                    <a:pt x="99" y="48"/>
                    <a:pt x="99" y="51"/>
                    <a:pt x="103" y="51"/>
                  </a:cubicBezTo>
                  <a:cubicBezTo>
                    <a:pt x="104" y="51"/>
                    <a:pt x="106" y="53"/>
                    <a:pt x="108" y="54"/>
                  </a:cubicBezTo>
                  <a:cubicBezTo>
                    <a:pt x="108" y="55"/>
                    <a:pt x="108" y="55"/>
                    <a:pt x="108" y="56"/>
                  </a:cubicBezTo>
                  <a:cubicBezTo>
                    <a:pt x="106" y="55"/>
                    <a:pt x="104" y="55"/>
                    <a:pt x="102" y="54"/>
                  </a:cubicBezTo>
                  <a:cubicBezTo>
                    <a:pt x="99" y="51"/>
                    <a:pt x="96" y="52"/>
                    <a:pt x="94" y="55"/>
                  </a:cubicBezTo>
                  <a:cubicBezTo>
                    <a:pt x="92" y="57"/>
                    <a:pt x="91" y="60"/>
                    <a:pt x="89" y="62"/>
                  </a:cubicBezTo>
                  <a:cubicBezTo>
                    <a:pt x="84" y="70"/>
                    <a:pt x="82" y="79"/>
                    <a:pt x="82" y="89"/>
                  </a:cubicBezTo>
                  <a:cubicBezTo>
                    <a:pt x="83" y="92"/>
                    <a:pt x="82" y="97"/>
                    <a:pt x="76" y="94"/>
                  </a:cubicBezTo>
                  <a:cubicBezTo>
                    <a:pt x="74" y="93"/>
                    <a:pt x="68" y="100"/>
                    <a:pt x="68" y="104"/>
                  </a:cubicBezTo>
                  <a:cubicBezTo>
                    <a:pt x="71" y="103"/>
                    <a:pt x="74" y="103"/>
                    <a:pt x="77" y="102"/>
                  </a:cubicBezTo>
                  <a:cubicBezTo>
                    <a:pt x="80" y="102"/>
                    <a:pt x="83" y="102"/>
                    <a:pt x="86" y="102"/>
                  </a:cubicBezTo>
                  <a:cubicBezTo>
                    <a:pt x="87" y="104"/>
                    <a:pt x="88" y="106"/>
                    <a:pt x="90" y="108"/>
                  </a:cubicBezTo>
                  <a:cubicBezTo>
                    <a:pt x="96" y="113"/>
                    <a:pt x="97" y="116"/>
                    <a:pt x="95" y="124"/>
                  </a:cubicBezTo>
                  <a:cubicBezTo>
                    <a:pt x="95" y="127"/>
                    <a:pt x="95" y="130"/>
                    <a:pt x="94" y="133"/>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895"/>
            <p:cNvSpPr>
              <a:spLocks/>
            </p:cNvSpPr>
            <p:nvPr/>
          </p:nvSpPr>
          <p:spPr bwMode="auto">
            <a:xfrm>
              <a:off x="7820225" y="1978019"/>
              <a:ext cx="187328" cy="198437"/>
            </a:xfrm>
            <a:custGeom>
              <a:avLst/>
              <a:gdLst>
                <a:gd name="T0" fmla="*/ 4 w 50"/>
                <a:gd name="T1" fmla="*/ 53 h 53"/>
                <a:gd name="T2" fmla="*/ 5 w 50"/>
                <a:gd name="T3" fmla="*/ 35 h 53"/>
                <a:gd name="T4" fmla="*/ 10 w 50"/>
                <a:gd name="T5" fmla="*/ 37 h 53"/>
                <a:gd name="T6" fmla="*/ 11 w 50"/>
                <a:gd name="T7" fmla="*/ 37 h 53"/>
                <a:gd name="T8" fmla="*/ 10 w 50"/>
                <a:gd name="T9" fmla="*/ 33 h 53"/>
                <a:gd name="T10" fmla="*/ 9 w 50"/>
                <a:gd name="T11" fmla="*/ 23 h 53"/>
                <a:gd name="T12" fmla="*/ 10 w 50"/>
                <a:gd name="T13" fmla="*/ 15 h 53"/>
                <a:gd name="T14" fmla="*/ 11 w 50"/>
                <a:gd name="T15" fmla="*/ 14 h 53"/>
                <a:gd name="T16" fmla="*/ 21 w 50"/>
                <a:gd name="T17" fmla="*/ 8 h 53"/>
                <a:gd name="T18" fmla="*/ 21 w 50"/>
                <a:gd name="T19" fmla="*/ 6 h 53"/>
                <a:gd name="T20" fmla="*/ 26 w 50"/>
                <a:gd name="T21" fmla="*/ 1 h 53"/>
                <a:gd name="T22" fmla="*/ 31 w 50"/>
                <a:gd name="T23" fmla="*/ 4 h 53"/>
                <a:gd name="T24" fmla="*/ 38 w 50"/>
                <a:gd name="T25" fmla="*/ 1 h 53"/>
                <a:gd name="T26" fmla="*/ 41 w 50"/>
                <a:gd name="T27" fmla="*/ 1 h 53"/>
                <a:gd name="T28" fmla="*/ 49 w 50"/>
                <a:gd name="T29" fmla="*/ 7 h 53"/>
                <a:gd name="T30" fmla="*/ 44 w 50"/>
                <a:gd name="T31" fmla="*/ 19 h 53"/>
                <a:gd name="T32" fmla="*/ 42 w 50"/>
                <a:gd name="T33" fmla="*/ 19 h 53"/>
                <a:gd name="T34" fmla="*/ 36 w 50"/>
                <a:gd name="T35" fmla="*/ 23 h 53"/>
                <a:gd name="T36" fmla="*/ 29 w 50"/>
                <a:gd name="T37" fmla="*/ 34 h 53"/>
                <a:gd name="T38" fmla="*/ 25 w 50"/>
                <a:gd name="T39" fmla="*/ 36 h 53"/>
                <a:gd name="T40" fmla="*/ 20 w 50"/>
                <a:gd name="T41" fmla="*/ 42 h 53"/>
                <a:gd name="T42" fmla="*/ 13 w 50"/>
                <a:gd name="T43" fmla="*/ 39 h 53"/>
                <a:gd name="T44" fmla="*/ 4 w 50"/>
                <a:gd name="T45" fmla="*/ 5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0" h="53">
                  <a:moveTo>
                    <a:pt x="4" y="53"/>
                  </a:moveTo>
                  <a:cubicBezTo>
                    <a:pt x="0" y="47"/>
                    <a:pt x="4" y="41"/>
                    <a:pt x="5" y="35"/>
                  </a:cubicBezTo>
                  <a:cubicBezTo>
                    <a:pt x="7" y="36"/>
                    <a:pt x="8" y="36"/>
                    <a:pt x="10" y="37"/>
                  </a:cubicBezTo>
                  <a:cubicBezTo>
                    <a:pt x="10" y="37"/>
                    <a:pt x="11" y="37"/>
                    <a:pt x="11" y="37"/>
                  </a:cubicBezTo>
                  <a:cubicBezTo>
                    <a:pt x="11" y="35"/>
                    <a:pt x="11" y="34"/>
                    <a:pt x="10" y="33"/>
                  </a:cubicBezTo>
                  <a:cubicBezTo>
                    <a:pt x="6" y="30"/>
                    <a:pt x="6" y="27"/>
                    <a:pt x="9" y="23"/>
                  </a:cubicBezTo>
                  <a:cubicBezTo>
                    <a:pt x="11" y="21"/>
                    <a:pt x="14" y="18"/>
                    <a:pt x="10" y="15"/>
                  </a:cubicBezTo>
                  <a:cubicBezTo>
                    <a:pt x="11" y="15"/>
                    <a:pt x="11" y="14"/>
                    <a:pt x="11" y="14"/>
                  </a:cubicBezTo>
                  <a:cubicBezTo>
                    <a:pt x="17" y="15"/>
                    <a:pt x="19" y="14"/>
                    <a:pt x="21" y="8"/>
                  </a:cubicBezTo>
                  <a:cubicBezTo>
                    <a:pt x="21" y="7"/>
                    <a:pt x="21" y="7"/>
                    <a:pt x="21" y="6"/>
                  </a:cubicBezTo>
                  <a:cubicBezTo>
                    <a:pt x="23" y="4"/>
                    <a:pt x="24" y="2"/>
                    <a:pt x="26" y="1"/>
                  </a:cubicBezTo>
                  <a:cubicBezTo>
                    <a:pt x="27" y="0"/>
                    <a:pt x="29" y="3"/>
                    <a:pt x="31" y="4"/>
                  </a:cubicBezTo>
                  <a:cubicBezTo>
                    <a:pt x="32" y="0"/>
                    <a:pt x="34" y="0"/>
                    <a:pt x="38" y="1"/>
                  </a:cubicBezTo>
                  <a:cubicBezTo>
                    <a:pt x="39" y="2"/>
                    <a:pt x="40" y="2"/>
                    <a:pt x="41" y="1"/>
                  </a:cubicBezTo>
                  <a:cubicBezTo>
                    <a:pt x="46" y="1"/>
                    <a:pt x="48" y="2"/>
                    <a:pt x="49" y="7"/>
                  </a:cubicBezTo>
                  <a:cubicBezTo>
                    <a:pt x="50" y="12"/>
                    <a:pt x="48" y="17"/>
                    <a:pt x="44" y="19"/>
                  </a:cubicBezTo>
                  <a:cubicBezTo>
                    <a:pt x="44" y="19"/>
                    <a:pt x="43" y="19"/>
                    <a:pt x="42" y="19"/>
                  </a:cubicBezTo>
                  <a:cubicBezTo>
                    <a:pt x="38" y="16"/>
                    <a:pt x="37" y="20"/>
                    <a:pt x="36" y="23"/>
                  </a:cubicBezTo>
                  <a:cubicBezTo>
                    <a:pt x="34" y="27"/>
                    <a:pt x="32" y="30"/>
                    <a:pt x="29" y="34"/>
                  </a:cubicBezTo>
                  <a:cubicBezTo>
                    <a:pt x="29" y="35"/>
                    <a:pt x="27" y="35"/>
                    <a:pt x="25" y="36"/>
                  </a:cubicBezTo>
                  <a:cubicBezTo>
                    <a:pt x="24" y="38"/>
                    <a:pt x="22" y="42"/>
                    <a:pt x="20" y="42"/>
                  </a:cubicBezTo>
                  <a:cubicBezTo>
                    <a:pt x="18" y="43"/>
                    <a:pt x="15" y="40"/>
                    <a:pt x="13" y="39"/>
                  </a:cubicBezTo>
                  <a:cubicBezTo>
                    <a:pt x="10" y="43"/>
                    <a:pt x="8" y="48"/>
                    <a:pt x="4" y="53"/>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896"/>
            <p:cNvSpPr>
              <a:spLocks/>
            </p:cNvSpPr>
            <p:nvPr/>
          </p:nvSpPr>
          <p:spPr bwMode="auto">
            <a:xfrm>
              <a:off x="6693069" y="5410191"/>
              <a:ext cx="104779" cy="300037"/>
            </a:xfrm>
            <a:custGeom>
              <a:avLst/>
              <a:gdLst>
                <a:gd name="T0" fmla="*/ 6 w 28"/>
                <a:gd name="T1" fmla="*/ 32 h 80"/>
                <a:gd name="T2" fmla="*/ 11 w 28"/>
                <a:gd name="T3" fmla="*/ 16 h 80"/>
                <a:gd name="T4" fmla="*/ 17 w 28"/>
                <a:gd name="T5" fmla="*/ 0 h 80"/>
                <a:gd name="T6" fmla="*/ 24 w 28"/>
                <a:gd name="T7" fmla="*/ 11 h 80"/>
                <a:gd name="T8" fmla="*/ 28 w 28"/>
                <a:gd name="T9" fmla="*/ 22 h 80"/>
                <a:gd name="T10" fmla="*/ 17 w 28"/>
                <a:gd name="T11" fmla="*/ 33 h 80"/>
                <a:gd name="T12" fmla="*/ 15 w 28"/>
                <a:gd name="T13" fmla="*/ 30 h 80"/>
                <a:gd name="T14" fmla="*/ 19 w 28"/>
                <a:gd name="T15" fmla="*/ 39 h 80"/>
                <a:gd name="T16" fmla="*/ 26 w 28"/>
                <a:gd name="T17" fmla="*/ 38 h 80"/>
                <a:gd name="T18" fmla="*/ 14 w 28"/>
                <a:gd name="T19" fmla="*/ 45 h 80"/>
                <a:gd name="T20" fmla="*/ 13 w 28"/>
                <a:gd name="T21" fmla="*/ 51 h 80"/>
                <a:gd name="T22" fmla="*/ 10 w 28"/>
                <a:gd name="T23" fmla="*/ 59 h 80"/>
                <a:gd name="T24" fmla="*/ 14 w 28"/>
                <a:gd name="T25" fmla="*/ 57 h 80"/>
                <a:gd name="T26" fmla="*/ 18 w 28"/>
                <a:gd name="T27" fmla="*/ 61 h 80"/>
                <a:gd name="T28" fmla="*/ 16 w 28"/>
                <a:gd name="T29" fmla="*/ 66 h 80"/>
                <a:gd name="T30" fmla="*/ 14 w 28"/>
                <a:gd name="T31" fmla="*/ 69 h 80"/>
                <a:gd name="T32" fmla="*/ 13 w 28"/>
                <a:gd name="T33" fmla="*/ 77 h 80"/>
                <a:gd name="T34" fmla="*/ 10 w 28"/>
                <a:gd name="T35" fmla="*/ 80 h 80"/>
                <a:gd name="T36" fmla="*/ 8 w 28"/>
                <a:gd name="T37" fmla="*/ 77 h 80"/>
                <a:gd name="T38" fmla="*/ 5 w 28"/>
                <a:gd name="T39" fmla="*/ 73 h 80"/>
                <a:gd name="T40" fmla="*/ 4 w 28"/>
                <a:gd name="T41" fmla="*/ 58 h 80"/>
                <a:gd name="T42" fmla="*/ 2 w 28"/>
                <a:gd name="T43" fmla="*/ 50 h 80"/>
                <a:gd name="T44" fmla="*/ 0 w 28"/>
                <a:gd name="T45" fmla="*/ 41 h 80"/>
                <a:gd name="T46" fmla="*/ 6 w 28"/>
                <a:gd name="T47" fmla="*/ 3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 h="80">
                  <a:moveTo>
                    <a:pt x="6" y="32"/>
                  </a:moveTo>
                  <a:cubicBezTo>
                    <a:pt x="8" y="26"/>
                    <a:pt x="9" y="21"/>
                    <a:pt x="11" y="16"/>
                  </a:cubicBezTo>
                  <a:cubicBezTo>
                    <a:pt x="21" y="14"/>
                    <a:pt x="14" y="5"/>
                    <a:pt x="17" y="0"/>
                  </a:cubicBezTo>
                  <a:cubicBezTo>
                    <a:pt x="23" y="1"/>
                    <a:pt x="26" y="5"/>
                    <a:pt x="24" y="11"/>
                  </a:cubicBezTo>
                  <a:cubicBezTo>
                    <a:pt x="22" y="18"/>
                    <a:pt x="23" y="18"/>
                    <a:pt x="28" y="22"/>
                  </a:cubicBezTo>
                  <a:cubicBezTo>
                    <a:pt x="26" y="27"/>
                    <a:pt x="23" y="32"/>
                    <a:pt x="17" y="33"/>
                  </a:cubicBezTo>
                  <a:cubicBezTo>
                    <a:pt x="16" y="32"/>
                    <a:pt x="16" y="31"/>
                    <a:pt x="15" y="30"/>
                  </a:cubicBezTo>
                  <a:cubicBezTo>
                    <a:pt x="10" y="33"/>
                    <a:pt x="13" y="39"/>
                    <a:pt x="19" y="39"/>
                  </a:cubicBezTo>
                  <a:cubicBezTo>
                    <a:pt x="21" y="39"/>
                    <a:pt x="23" y="38"/>
                    <a:pt x="26" y="38"/>
                  </a:cubicBezTo>
                  <a:cubicBezTo>
                    <a:pt x="23" y="43"/>
                    <a:pt x="21" y="48"/>
                    <a:pt x="14" y="45"/>
                  </a:cubicBezTo>
                  <a:cubicBezTo>
                    <a:pt x="14" y="48"/>
                    <a:pt x="14" y="49"/>
                    <a:pt x="13" y="51"/>
                  </a:cubicBezTo>
                  <a:cubicBezTo>
                    <a:pt x="7" y="51"/>
                    <a:pt x="10" y="55"/>
                    <a:pt x="10" y="59"/>
                  </a:cubicBezTo>
                  <a:cubicBezTo>
                    <a:pt x="11" y="58"/>
                    <a:pt x="13" y="58"/>
                    <a:pt x="14" y="57"/>
                  </a:cubicBezTo>
                  <a:cubicBezTo>
                    <a:pt x="15" y="58"/>
                    <a:pt x="17" y="59"/>
                    <a:pt x="18" y="61"/>
                  </a:cubicBezTo>
                  <a:cubicBezTo>
                    <a:pt x="19" y="63"/>
                    <a:pt x="21" y="65"/>
                    <a:pt x="16" y="66"/>
                  </a:cubicBezTo>
                  <a:cubicBezTo>
                    <a:pt x="15" y="66"/>
                    <a:pt x="14" y="68"/>
                    <a:pt x="14" y="69"/>
                  </a:cubicBezTo>
                  <a:cubicBezTo>
                    <a:pt x="13" y="71"/>
                    <a:pt x="14" y="74"/>
                    <a:pt x="13" y="77"/>
                  </a:cubicBezTo>
                  <a:cubicBezTo>
                    <a:pt x="13" y="78"/>
                    <a:pt x="11" y="79"/>
                    <a:pt x="10" y="80"/>
                  </a:cubicBezTo>
                  <a:cubicBezTo>
                    <a:pt x="10" y="79"/>
                    <a:pt x="9" y="78"/>
                    <a:pt x="8" y="77"/>
                  </a:cubicBezTo>
                  <a:cubicBezTo>
                    <a:pt x="7" y="75"/>
                    <a:pt x="6" y="74"/>
                    <a:pt x="5" y="73"/>
                  </a:cubicBezTo>
                  <a:cubicBezTo>
                    <a:pt x="7" y="68"/>
                    <a:pt x="9" y="63"/>
                    <a:pt x="4" y="58"/>
                  </a:cubicBezTo>
                  <a:cubicBezTo>
                    <a:pt x="3" y="56"/>
                    <a:pt x="3" y="53"/>
                    <a:pt x="2" y="50"/>
                  </a:cubicBezTo>
                  <a:cubicBezTo>
                    <a:pt x="1" y="47"/>
                    <a:pt x="0" y="44"/>
                    <a:pt x="0" y="41"/>
                  </a:cubicBezTo>
                  <a:cubicBezTo>
                    <a:pt x="2" y="38"/>
                    <a:pt x="4" y="34"/>
                    <a:pt x="6" y="32"/>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897"/>
            <p:cNvSpPr>
              <a:spLocks/>
            </p:cNvSpPr>
            <p:nvPr/>
          </p:nvSpPr>
          <p:spPr bwMode="auto">
            <a:xfrm>
              <a:off x="9428404" y="3370257"/>
              <a:ext cx="71438" cy="123824"/>
            </a:xfrm>
            <a:custGeom>
              <a:avLst/>
              <a:gdLst>
                <a:gd name="T0" fmla="*/ 17 w 19"/>
                <a:gd name="T1" fmla="*/ 33 h 33"/>
                <a:gd name="T2" fmla="*/ 13 w 19"/>
                <a:gd name="T3" fmla="*/ 25 h 33"/>
                <a:gd name="T4" fmla="*/ 3 w 19"/>
                <a:gd name="T5" fmla="*/ 13 h 33"/>
                <a:gd name="T6" fmla="*/ 2 w 19"/>
                <a:gd name="T7" fmla="*/ 8 h 33"/>
                <a:gd name="T8" fmla="*/ 6 w 19"/>
                <a:gd name="T9" fmla="*/ 0 h 33"/>
                <a:gd name="T10" fmla="*/ 12 w 19"/>
                <a:gd name="T11" fmla="*/ 7 h 33"/>
                <a:gd name="T12" fmla="*/ 19 w 19"/>
                <a:gd name="T13" fmla="*/ 32 h 33"/>
                <a:gd name="T14" fmla="*/ 17 w 19"/>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33">
                  <a:moveTo>
                    <a:pt x="17" y="33"/>
                  </a:moveTo>
                  <a:cubicBezTo>
                    <a:pt x="16" y="31"/>
                    <a:pt x="14" y="28"/>
                    <a:pt x="13" y="25"/>
                  </a:cubicBezTo>
                  <a:cubicBezTo>
                    <a:pt x="12" y="20"/>
                    <a:pt x="9" y="15"/>
                    <a:pt x="3" y="13"/>
                  </a:cubicBezTo>
                  <a:cubicBezTo>
                    <a:pt x="1" y="13"/>
                    <a:pt x="0" y="11"/>
                    <a:pt x="2" y="8"/>
                  </a:cubicBezTo>
                  <a:cubicBezTo>
                    <a:pt x="3" y="5"/>
                    <a:pt x="5" y="3"/>
                    <a:pt x="6" y="0"/>
                  </a:cubicBezTo>
                  <a:cubicBezTo>
                    <a:pt x="8" y="2"/>
                    <a:pt x="10" y="5"/>
                    <a:pt x="12" y="7"/>
                  </a:cubicBezTo>
                  <a:cubicBezTo>
                    <a:pt x="19" y="14"/>
                    <a:pt x="19" y="23"/>
                    <a:pt x="19" y="32"/>
                  </a:cubicBezTo>
                  <a:cubicBezTo>
                    <a:pt x="19" y="33"/>
                    <a:pt x="18" y="33"/>
                    <a:pt x="17" y="33"/>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898"/>
            <p:cNvSpPr>
              <a:spLocks/>
            </p:cNvSpPr>
            <p:nvPr/>
          </p:nvSpPr>
          <p:spPr bwMode="auto">
            <a:xfrm>
              <a:off x="8493341" y="1973257"/>
              <a:ext cx="74615" cy="82551"/>
            </a:xfrm>
            <a:custGeom>
              <a:avLst/>
              <a:gdLst>
                <a:gd name="T0" fmla="*/ 1 w 20"/>
                <a:gd name="T1" fmla="*/ 10 h 22"/>
                <a:gd name="T2" fmla="*/ 6 w 20"/>
                <a:gd name="T3" fmla="*/ 1 h 22"/>
                <a:gd name="T4" fmla="*/ 20 w 20"/>
                <a:gd name="T5" fmla="*/ 8 h 22"/>
                <a:gd name="T6" fmla="*/ 13 w 20"/>
                <a:gd name="T7" fmla="*/ 14 h 22"/>
                <a:gd name="T8" fmla="*/ 6 w 20"/>
                <a:gd name="T9" fmla="*/ 21 h 22"/>
                <a:gd name="T10" fmla="*/ 0 w 20"/>
                <a:gd name="T11" fmla="*/ 17 h 22"/>
                <a:gd name="T12" fmla="*/ 1 w 20"/>
                <a:gd name="T13" fmla="*/ 10 h 22"/>
                <a:gd name="T14" fmla="*/ 1 w 20"/>
                <a:gd name="T15" fmla="*/ 10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2">
                  <a:moveTo>
                    <a:pt x="1" y="10"/>
                  </a:moveTo>
                  <a:cubicBezTo>
                    <a:pt x="5" y="8"/>
                    <a:pt x="8" y="6"/>
                    <a:pt x="6" y="1"/>
                  </a:cubicBezTo>
                  <a:cubicBezTo>
                    <a:pt x="14" y="0"/>
                    <a:pt x="19" y="3"/>
                    <a:pt x="20" y="8"/>
                  </a:cubicBezTo>
                  <a:cubicBezTo>
                    <a:pt x="15" y="7"/>
                    <a:pt x="14" y="10"/>
                    <a:pt x="13" y="14"/>
                  </a:cubicBezTo>
                  <a:cubicBezTo>
                    <a:pt x="12" y="17"/>
                    <a:pt x="9" y="20"/>
                    <a:pt x="6" y="21"/>
                  </a:cubicBezTo>
                  <a:cubicBezTo>
                    <a:pt x="3" y="22"/>
                    <a:pt x="0" y="20"/>
                    <a:pt x="0" y="17"/>
                  </a:cubicBezTo>
                  <a:cubicBezTo>
                    <a:pt x="0" y="14"/>
                    <a:pt x="1" y="12"/>
                    <a:pt x="1" y="10"/>
                  </a:cubicBezTo>
                  <a:cubicBezTo>
                    <a:pt x="1" y="10"/>
                    <a:pt x="1" y="10"/>
                    <a:pt x="1" y="10"/>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899"/>
            <p:cNvSpPr>
              <a:spLocks/>
            </p:cNvSpPr>
            <p:nvPr/>
          </p:nvSpPr>
          <p:spPr bwMode="auto">
            <a:xfrm>
              <a:off x="9310926" y="3352793"/>
              <a:ext cx="71438" cy="107949"/>
            </a:xfrm>
            <a:custGeom>
              <a:avLst/>
              <a:gdLst>
                <a:gd name="T0" fmla="*/ 0 w 19"/>
                <a:gd name="T1" fmla="*/ 0 h 29"/>
                <a:gd name="T2" fmla="*/ 12 w 19"/>
                <a:gd name="T3" fmla="*/ 11 h 29"/>
                <a:gd name="T4" fmla="*/ 19 w 19"/>
                <a:gd name="T5" fmla="*/ 27 h 29"/>
                <a:gd name="T6" fmla="*/ 18 w 19"/>
                <a:gd name="T7" fmla="*/ 28 h 29"/>
                <a:gd name="T8" fmla="*/ 10 w 19"/>
                <a:gd name="T9" fmla="*/ 28 h 29"/>
                <a:gd name="T10" fmla="*/ 4 w 19"/>
                <a:gd name="T11" fmla="*/ 20 h 29"/>
                <a:gd name="T12" fmla="*/ 2 w 19"/>
                <a:gd name="T13" fmla="*/ 10 h 29"/>
                <a:gd name="T14" fmla="*/ 0 w 19"/>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29">
                  <a:moveTo>
                    <a:pt x="0" y="0"/>
                  </a:moveTo>
                  <a:cubicBezTo>
                    <a:pt x="7" y="1"/>
                    <a:pt x="8" y="8"/>
                    <a:pt x="12" y="11"/>
                  </a:cubicBezTo>
                  <a:cubicBezTo>
                    <a:pt x="8" y="19"/>
                    <a:pt x="14" y="23"/>
                    <a:pt x="19" y="27"/>
                  </a:cubicBezTo>
                  <a:cubicBezTo>
                    <a:pt x="19" y="27"/>
                    <a:pt x="18" y="28"/>
                    <a:pt x="18" y="28"/>
                  </a:cubicBezTo>
                  <a:cubicBezTo>
                    <a:pt x="15" y="28"/>
                    <a:pt x="12" y="29"/>
                    <a:pt x="10" y="28"/>
                  </a:cubicBezTo>
                  <a:cubicBezTo>
                    <a:pt x="7" y="26"/>
                    <a:pt x="4" y="24"/>
                    <a:pt x="4" y="20"/>
                  </a:cubicBezTo>
                  <a:cubicBezTo>
                    <a:pt x="4" y="16"/>
                    <a:pt x="3" y="13"/>
                    <a:pt x="2" y="10"/>
                  </a:cubicBezTo>
                  <a:cubicBezTo>
                    <a:pt x="1" y="7"/>
                    <a:pt x="0" y="4"/>
                    <a:pt x="0" y="0"/>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900"/>
            <p:cNvSpPr>
              <a:spLocks/>
            </p:cNvSpPr>
            <p:nvPr/>
          </p:nvSpPr>
          <p:spPr bwMode="auto">
            <a:xfrm>
              <a:off x="4759447" y="1755768"/>
              <a:ext cx="63500" cy="68263"/>
            </a:xfrm>
            <a:custGeom>
              <a:avLst/>
              <a:gdLst>
                <a:gd name="T0" fmla="*/ 17 w 17"/>
                <a:gd name="T1" fmla="*/ 3 h 18"/>
                <a:gd name="T2" fmla="*/ 15 w 17"/>
                <a:gd name="T3" fmla="*/ 13 h 18"/>
                <a:gd name="T4" fmla="*/ 6 w 17"/>
                <a:gd name="T5" fmla="*/ 16 h 18"/>
                <a:gd name="T6" fmla="*/ 2 w 17"/>
                <a:gd name="T7" fmla="*/ 12 h 18"/>
                <a:gd name="T8" fmla="*/ 1 w 17"/>
                <a:gd name="T9" fmla="*/ 3 h 18"/>
                <a:gd name="T10" fmla="*/ 12 w 17"/>
                <a:gd name="T11" fmla="*/ 2 h 18"/>
                <a:gd name="T12" fmla="*/ 17 w 17"/>
                <a:gd name="T13" fmla="*/ 3 h 18"/>
              </a:gdLst>
              <a:ahLst/>
              <a:cxnLst>
                <a:cxn ang="0">
                  <a:pos x="T0" y="T1"/>
                </a:cxn>
                <a:cxn ang="0">
                  <a:pos x="T2" y="T3"/>
                </a:cxn>
                <a:cxn ang="0">
                  <a:pos x="T4" y="T5"/>
                </a:cxn>
                <a:cxn ang="0">
                  <a:pos x="T6" y="T7"/>
                </a:cxn>
                <a:cxn ang="0">
                  <a:pos x="T8" y="T9"/>
                </a:cxn>
                <a:cxn ang="0">
                  <a:pos x="T10" y="T11"/>
                </a:cxn>
                <a:cxn ang="0">
                  <a:pos x="T12" y="T13"/>
                </a:cxn>
              </a:cxnLst>
              <a:rect l="0" t="0" r="r" b="b"/>
              <a:pathLst>
                <a:path w="17" h="18">
                  <a:moveTo>
                    <a:pt x="17" y="3"/>
                  </a:moveTo>
                  <a:cubicBezTo>
                    <a:pt x="16" y="6"/>
                    <a:pt x="16" y="10"/>
                    <a:pt x="15" y="13"/>
                  </a:cubicBezTo>
                  <a:cubicBezTo>
                    <a:pt x="13" y="17"/>
                    <a:pt x="10" y="18"/>
                    <a:pt x="6" y="16"/>
                  </a:cubicBezTo>
                  <a:cubicBezTo>
                    <a:pt x="5" y="15"/>
                    <a:pt x="2" y="14"/>
                    <a:pt x="2" y="12"/>
                  </a:cubicBezTo>
                  <a:cubicBezTo>
                    <a:pt x="1" y="9"/>
                    <a:pt x="0" y="6"/>
                    <a:pt x="1" y="3"/>
                  </a:cubicBezTo>
                  <a:cubicBezTo>
                    <a:pt x="2" y="0"/>
                    <a:pt x="10" y="0"/>
                    <a:pt x="12" y="2"/>
                  </a:cubicBezTo>
                  <a:cubicBezTo>
                    <a:pt x="13" y="3"/>
                    <a:pt x="15" y="3"/>
                    <a:pt x="17" y="3"/>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901"/>
            <p:cNvSpPr>
              <a:spLocks/>
            </p:cNvSpPr>
            <p:nvPr/>
          </p:nvSpPr>
          <p:spPr bwMode="auto">
            <a:xfrm>
              <a:off x="8647333" y="1744657"/>
              <a:ext cx="93664" cy="104776"/>
            </a:xfrm>
            <a:custGeom>
              <a:avLst/>
              <a:gdLst>
                <a:gd name="T0" fmla="*/ 7 w 25"/>
                <a:gd name="T1" fmla="*/ 0 h 28"/>
                <a:gd name="T2" fmla="*/ 13 w 25"/>
                <a:gd name="T3" fmla="*/ 11 h 28"/>
                <a:gd name="T4" fmla="*/ 21 w 25"/>
                <a:gd name="T5" fmla="*/ 19 h 28"/>
                <a:gd name="T6" fmla="*/ 20 w 25"/>
                <a:gd name="T7" fmla="*/ 28 h 28"/>
                <a:gd name="T8" fmla="*/ 19 w 25"/>
                <a:gd name="T9" fmla="*/ 24 h 28"/>
                <a:gd name="T10" fmla="*/ 12 w 25"/>
                <a:gd name="T11" fmla="*/ 17 h 28"/>
                <a:gd name="T12" fmla="*/ 0 w 25"/>
                <a:gd name="T13" fmla="*/ 5 h 28"/>
                <a:gd name="T14" fmla="*/ 7 w 25"/>
                <a:gd name="T15" fmla="*/ 0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8">
                  <a:moveTo>
                    <a:pt x="7" y="0"/>
                  </a:moveTo>
                  <a:cubicBezTo>
                    <a:pt x="9" y="4"/>
                    <a:pt x="11" y="7"/>
                    <a:pt x="13" y="11"/>
                  </a:cubicBezTo>
                  <a:cubicBezTo>
                    <a:pt x="15" y="15"/>
                    <a:pt x="17" y="18"/>
                    <a:pt x="21" y="19"/>
                  </a:cubicBezTo>
                  <a:cubicBezTo>
                    <a:pt x="25" y="21"/>
                    <a:pt x="25" y="24"/>
                    <a:pt x="20" y="28"/>
                  </a:cubicBezTo>
                  <a:cubicBezTo>
                    <a:pt x="19" y="27"/>
                    <a:pt x="19" y="25"/>
                    <a:pt x="19" y="24"/>
                  </a:cubicBezTo>
                  <a:cubicBezTo>
                    <a:pt x="17" y="21"/>
                    <a:pt x="16" y="19"/>
                    <a:pt x="12" y="17"/>
                  </a:cubicBezTo>
                  <a:cubicBezTo>
                    <a:pt x="7" y="14"/>
                    <a:pt x="2" y="11"/>
                    <a:pt x="0" y="5"/>
                  </a:cubicBezTo>
                  <a:cubicBezTo>
                    <a:pt x="2" y="3"/>
                    <a:pt x="4" y="2"/>
                    <a:pt x="7" y="0"/>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902"/>
            <p:cNvSpPr>
              <a:spLocks/>
            </p:cNvSpPr>
            <p:nvPr/>
          </p:nvSpPr>
          <p:spPr bwMode="auto">
            <a:xfrm>
              <a:off x="8879112" y="2074857"/>
              <a:ext cx="82553" cy="82551"/>
            </a:xfrm>
            <a:custGeom>
              <a:avLst/>
              <a:gdLst>
                <a:gd name="T0" fmla="*/ 7 w 22"/>
                <a:gd name="T1" fmla="*/ 0 h 22"/>
                <a:gd name="T2" fmla="*/ 8 w 22"/>
                <a:gd name="T3" fmla="*/ 6 h 22"/>
                <a:gd name="T4" fmla="*/ 14 w 22"/>
                <a:gd name="T5" fmla="*/ 11 h 22"/>
                <a:gd name="T6" fmla="*/ 21 w 22"/>
                <a:gd name="T7" fmla="*/ 16 h 22"/>
                <a:gd name="T8" fmla="*/ 17 w 22"/>
                <a:gd name="T9" fmla="*/ 21 h 22"/>
                <a:gd name="T10" fmla="*/ 8 w 22"/>
                <a:gd name="T11" fmla="*/ 15 h 22"/>
                <a:gd name="T12" fmla="*/ 4 w 22"/>
                <a:gd name="T13" fmla="*/ 9 h 22"/>
                <a:gd name="T14" fmla="*/ 7 w 22"/>
                <a:gd name="T15" fmla="*/ 0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22">
                  <a:moveTo>
                    <a:pt x="7" y="0"/>
                  </a:moveTo>
                  <a:cubicBezTo>
                    <a:pt x="7" y="2"/>
                    <a:pt x="7" y="4"/>
                    <a:pt x="8" y="6"/>
                  </a:cubicBezTo>
                  <a:cubicBezTo>
                    <a:pt x="9" y="9"/>
                    <a:pt x="10" y="11"/>
                    <a:pt x="14" y="11"/>
                  </a:cubicBezTo>
                  <a:cubicBezTo>
                    <a:pt x="16" y="11"/>
                    <a:pt x="19" y="14"/>
                    <a:pt x="21" y="16"/>
                  </a:cubicBezTo>
                  <a:cubicBezTo>
                    <a:pt x="22" y="18"/>
                    <a:pt x="19" y="22"/>
                    <a:pt x="17" y="21"/>
                  </a:cubicBezTo>
                  <a:cubicBezTo>
                    <a:pt x="13" y="20"/>
                    <a:pt x="9" y="19"/>
                    <a:pt x="8" y="15"/>
                  </a:cubicBezTo>
                  <a:cubicBezTo>
                    <a:pt x="8" y="13"/>
                    <a:pt x="6" y="11"/>
                    <a:pt x="4" y="9"/>
                  </a:cubicBezTo>
                  <a:cubicBezTo>
                    <a:pt x="0" y="5"/>
                    <a:pt x="1" y="2"/>
                    <a:pt x="7" y="0"/>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903"/>
            <p:cNvSpPr>
              <a:spLocks/>
            </p:cNvSpPr>
            <p:nvPr/>
          </p:nvSpPr>
          <p:spPr bwMode="auto">
            <a:xfrm>
              <a:off x="8101217" y="1485894"/>
              <a:ext cx="60327" cy="33339"/>
            </a:xfrm>
            <a:custGeom>
              <a:avLst/>
              <a:gdLst>
                <a:gd name="T0" fmla="*/ 1 w 16"/>
                <a:gd name="T1" fmla="*/ 0 h 9"/>
                <a:gd name="T2" fmla="*/ 13 w 16"/>
                <a:gd name="T3" fmla="*/ 3 h 9"/>
                <a:gd name="T4" fmla="*/ 16 w 16"/>
                <a:gd name="T5" fmla="*/ 5 h 9"/>
                <a:gd name="T6" fmla="*/ 14 w 16"/>
                <a:gd name="T7" fmla="*/ 7 h 9"/>
                <a:gd name="T8" fmla="*/ 3 w 16"/>
                <a:gd name="T9" fmla="*/ 5 h 9"/>
                <a:gd name="T10" fmla="*/ 0 w 16"/>
                <a:gd name="T11" fmla="*/ 1 h 9"/>
                <a:gd name="T12" fmla="*/ 1 w 16"/>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6" h="9">
                  <a:moveTo>
                    <a:pt x="1" y="0"/>
                  </a:moveTo>
                  <a:cubicBezTo>
                    <a:pt x="5" y="1"/>
                    <a:pt x="9" y="2"/>
                    <a:pt x="13" y="3"/>
                  </a:cubicBezTo>
                  <a:cubicBezTo>
                    <a:pt x="14" y="3"/>
                    <a:pt x="15" y="4"/>
                    <a:pt x="16" y="5"/>
                  </a:cubicBezTo>
                  <a:cubicBezTo>
                    <a:pt x="15" y="5"/>
                    <a:pt x="14" y="6"/>
                    <a:pt x="14" y="7"/>
                  </a:cubicBezTo>
                  <a:cubicBezTo>
                    <a:pt x="9" y="9"/>
                    <a:pt x="6" y="7"/>
                    <a:pt x="3" y="5"/>
                  </a:cubicBezTo>
                  <a:cubicBezTo>
                    <a:pt x="1" y="4"/>
                    <a:pt x="1" y="2"/>
                    <a:pt x="0" y="1"/>
                  </a:cubicBezTo>
                  <a:cubicBezTo>
                    <a:pt x="0" y="0"/>
                    <a:pt x="1" y="0"/>
                    <a:pt x="1" y="0"/>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904"/>
            <p:cNvSpPr>
              <a:spLocks/>
            </p:cNvSpPr>
            <p:nvPr/>
          </p:nvSpPr>
          <p:spPr bwMode="auto">
            <a:xfrm>
              <a:off x="8556842" y="1812921"/>
              <a:ext cx="52389" cy="58737"/>
            </a:xfrm>
            <a:custGeom>
              <a:avLst/>
              <a:gdLst>
                <a:gd name="T0" fmla="*/ 14 w 14"/>
                <a:gd name="T1" fmla="*/ 0 h 16"/>
                <a:gd name="T2" fmla="*/ 11 w 14"/>
                <a:gd name="T3" fmla="*/ 7 h 16"/>
                <a:gd name="T4" fmla="*/ 0 w 14"/>
                <a:gd name="T5" fmla="*/ 15 h 16"/>
                <a:gd name="T6" fmla="*/ 13 w 14"/>
                <a:gd name="T7" fmla="*/ 0 h 16"/>
                <a:gd name="T8" fmla="*/ 14 w 14"/>
                <a:gd name="T9" fmla="*/ 0 h 16"/>
              </a:gdLst>
              <a:ahLst/>
              <a:cxnLst>
                <a:cxn ang="0">
                  <a:pos x="T0" y="T1"/>
                </a:cxn>
                <a:cxn ang="0">
                  <a:pos x="T2" y="T3"/>
                </a:cxn>
                <a:cxn ang="0">
                  <a:pos x="T4" y="T5"/>
                </a:cxn>
                <a:cxn ang="0">
                  <a:pos x="T6" y="T7"/>
                </a:cxn>
                <a:cxn ang="0">
                  <a:pos x="T8" y="T9"/>
                </a:cxn>
              </a:cxnLst>
              <a:rect l="0" t="0" r="r" b="b"/>
              <a:pathLst>
                <a:path w="14" h="16">
                  <a:moveTo>
                    <a:pt x="14" y="0"/>
                  </a:moveTo>
                  <a:cubicBezTo>
                    <a:pt x="13" y="3"/>
                    <a:pt x="12" y="5"/>
                    <a:pt x="11" y="7"/>
                  </a:cubicBezTo>
                  <a:cubicBezTo>
                    <a:pt x="9" y="14"/>
                    <a:pt x="7" y="16"/>
                    <a:pt x="0" y="15"/>
                  </a:cubicBezTo>
                  <a:cubicBezTo>
                    <a:pt x="4" y="10"/>
                    <a:pt x="9" y="5"/>
                    <a:pt x="13" y="0"/>
                  </a:cubicBezTo>
                  <a:cubicBezTo>
                    <a:pt x="13" y="0"/>
                    <a:pt x="13" y="0"/>
                    <a:pt x="14" y="0"/>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905"/>
            <p:cNvSpPr>
              <a:spLocks/>
            </p:cNvSpPr>
            <p:nvPr/>
          </p:nvSpPr>
          <p:spPr bwMode="auto">
            <a:xfrm>
              <a:off x="9126771" y="2819395"/>
              <a:ext cx="49213" cy="36512"/>
            </a:xfrm>
            <a:custGeom>
              <a:avLst/>
              <a:gdLst>
                <a:gd name="T0" fmla="*/ 13 w 13"/>
                <a:gd name="T1" fmla="*/ 6 h 10"/>
                <a:gd name="T2" fmla="*/ 8 w 13"/>
                <a:gd name="T3" fmla="*/ 10 h 10"/>
                <a:gd name="T4" fmla="*/ 3 w 13"/>
                <a:gd name="T5" fmla="*/ 0 h 10"/>
                <a:gd name="T6" fmla="*/ 13 w 13"/>
                <a:gd name="T7" fmla="*/ 6 h 10"/>
              </a:gdLst>
              <a:ahLst/>
              <a:cxnLst>
                <a:cxn ang="0">
                  <a:pos x="T0" y="T1"/>
                </a:cxn>
                <a:cxn ang="0">
                  <a:pos x="T2" y="T3"/>
                </a:cxn>
                <a:cxn ang="0">
                  <a:pos x="T4" y="T5"/>
                </a:cxn>
                <a:cxn ang="0">
                  <a:pos x="T6" y="T7"/>
                </a:cxn>
              </a:cxnLst>
              <a:rect l="0" t="0" r="r" b="b"/>
              <a:pathLst>
                <a:path w="13" h="10">
                  <a:moveTo>
                    <a:pt x="13" y="6"/>
                  </a:moveTo>
                  <a:cubicBezTo>
                    <a:pt x="11" y="7"/>
                    <a:pt x="10" y="8"/>
                    <a:pt x="8" y="10"/>
                  </a:cubicBezTo>
                  <a:cubicBezTo>
                    <a:pt x="6" y="7"/>
                    <a:pt x="0" y="7"/>
                    <a:pt x="3" y="0"/>
                  </a:cubicBezTo>
                  <a:cubicBezTo>
                    <a:pt x="6" y="4"/>
                    <a:pt x="12" y="0"/>
                    <a:pt x="13" y="6"/>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906"/>
            <p:cNvSpPr>
              <a:spLocks/>
            </p:cNvSpPr>
            <p:nvPr/>
          </p:nvSpPr>
          <p:spPr bwMode="auto">
            <a:xfrm>
              <a:off x="5546864" y="4730740"/>
              <a:ext cx="71438" cy="33339"/>
            </a:xfrm>
            <a:custGeom>
              <a:avLst/>
              <a:gdLst>
                <a:gd name="T0" fmla="*/ 3 w 19"/>
                <a:gd name="T1" fmla="*/ 9 h 9"/>
                <a:gd name="T2" fmla="*/ 0 w 19"/>
                <a:gd name="T3" fmla="*/ 6 h 9"/>
                <a:gd name="T4" fmla="*/ 4 w 19"/>
                <a:gd name="T5" fmla="*/ 1 h 9"/>
                <a:gd name="T6" fmla="*/ 4 w 19"/>
                <a:gd name="T7" fmla="*/ 2 h 9"/>
                <a:gd name="T8" fmla="*/ 19 w 19"/>
                <a:gd name="T9" fmla="*/ 0 h 9"/>
                <a:gd name="T10" fmla="*/ 19 w 19"/>
                <a:gd name="T11" fmla="*/ 1 h 9"/>
                <a:gd name="T12" fmla="*/ 3 w 19"/>
                <a:gd name="T13" fmla="*/ 7 h 9"/>
                <a:gd name="T14" fmla="*/ 3 w 1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9">
                  <a:moveTo>
                    <a:pt x="3" y="9"/>
                  </a:moveTo>
                  <a:cubicBezTo>
                    <a:pt x="2" y="8"/>
                    <a:pt x="1" y="7"/>
                    <a:pt x="0" y="6"/>
                  </a:cubicBezTo>
                  <a:cubicBezTo>
                    <a:pt x="1" y="5"/>
                    <a:pt x="2" y="3"/>
                    <a:pt x="4" y="1"/>
                  </a:cubicBezTo>
                  <a:cubicBezTo>
                    <a:pt x="4" y="2"/>
                    <a:pt x="4" y="2"/>
                    <a:pt x="4" y="2"/>
                  </a:cubicBezTo>
                  <a:cubicBezTo>
                    <a:pt x="9" y="2"/>
                    <a:pt x="14" y="1"/>
                    <a:pt x="19" y="0"/>
                  </a:cubicBezTo>
                  <a:cubicBezTo>
                    <a:pt x="19" y="0"/>
                    <a:pt x="19" y="1"/>
                    <a:pt x="19" y="1"/>
                  </a:cubicBezTo>
                  <a:cubicBezTo>
                    <a:pt x="14" y="3"/>
                    <a:pt x="8" y="5"/>
                    <a:pt x="3" y="7"/>
                  </a:cubicBezTo>
                  <a:cubicBezTo>
                    <a:pt x="3" y="8"/>
                    <a:pt x="3" y="8"/>
                    <a:pt x="3" y="9"/>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907"/>
            <p:cNvSpPr>
              <a:spLocks/>
            </p:cNvSpPr>
            <p:nvPr/>
          </p:nvSpPr>
          <p:spPr bwMode="auto">
            <a:xfrm>
              <a:off x="5221421" y="4610093"/>
              <a:ext cx="71438" cy="30163"/>
            </a:xfrm>
            <a:custGeom>
              <a:avLst/>
              <a:gdLst>
                <a:gd name="T0" fmla="*/ 0 w 19"/>
                <a:gd name="T1" fmla="*/ 8 h 8"/>
                <a:gd name="T2" fmla="*/ 19 w 19"/>
                <a:gd name="T3" fmla="*/ 4 h 8"/>
                <a:gd name="T4" fmla="*/ 0 w 19"/>
                <a:gd name="T5" fmla="*/ 8 h 8"/>
              </a:gdLst>
              <a:ahLst/>
              <a:cxnLst>
                <a:cxn ang="0">
                  <a:pos x="T0" y="T1"/>
                </a:cxn>
                <a:cxn ang="0">
                  <a:pos x="T2" y="T3"/>
                </a:cxn>
                <a:cxn ang="0">
                  <a:pos x="T4" y="T5"/>
                </a:cxn>
              </a:cxnLst>
              <a:rect l="0" t="0" r="r" b="b"/>
              <a:pathLst>
                <a:path w="19" h="8">
                  <a:moveTo>
                    <a:pt x="0" y="8"/>
                  </a:moveTo>
                  <a:cubicBezTo>
                    <a:pt x="6" y="7"/>
                    <a:pt x="12" y="0"/>
                    <a:pt x="19" y="4"/>
                  </a:cubicBezTo>
                  <a:cubicBezTo>
                    <a:pt x="13" y="7"/>
                    <a:pt x="6" y="8"/>
                    <a:pt x="0" y="8"/>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908"/>
            <p:cNvSpPr>
              <a:spLocks/>
            </p:cNvSpPr>
            <p:nvPr/>
          </p:nvSpPr>
          <p:spPr bwMode="auto">
            <a:xfrm>
              <a:off x="5010275" y="1771644"/>
              <a:ext cx="33340" cy="44450"/>
            </a:xfrm>
            <a:custGeom>
              <a:avLst/>
              <a:gdLst>
                <a:gd name="T0" fmla="*/ 9 w 9"/>
                <a:gd name="T1" fmla="*/ 9 h 12"/>
                <a:gd name="T2" fmla="*/ 0 w 9"/>
                <a:gd name="T3" fmla="*/ 2 h 12"/>
                <a:gd name="T4" fmla="*/ 9 w 9"/>
                <a:gd name="T5" fmla="*/ 9 h 12"/>
              </a:gdLst>
              <a:ahLst/>
              <a:cxnLst>
                <a:cxn ang="0">
                  <a:pos x="T0" y="T1"/>
                </a:cxn>
                <a:cxn ang="0">
                  <a:pos x="T2" y="T3"/>
                </a:cxn>
                <a:cxn ang="0">
                  <a:pos x="T4" y="T5"/>
                </a:cxn>
              </a:cxnLst>
              <a:rect l="0" t="0" r="r" b="b"/>
              <a:pathLst>
                <a:path w="9" h="12">
                  <a:moveTo>
                    <a:pt x="9" y="9"/>
                  </a:moveTo>
                  <a:cubicBezTo>
                    <a:pt x="3" y="12"/>
                    <a:pt x="3" y="12"/>
                    <a:pt x="0" y="2"/>
                  </a:cubicBezTo>
                  <a:cubicBezTo>
                    <a:pt x="7" y="0"/>
                    <a:pt x="6" y="6"/>
                    <a:pt x="9" y="9"/>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909"/>
            <p:cNvSpPr>
              <a:spLocks/>
            </p:cNvSpPr>
            <p:nvPr/>
          </p:nvSpPr>
          <p:spPr bwMode="auto">
            <a:xfrm>
              <a:off x="8563191" y="1744657"/>
              <a:ext cx="46040" cy="41274"/>
            </a:xfrm>
            <a:custGeom>
              <a:avLst/>
              <a:gdLst>
                <a:gd name="T0" fmla="*/ 1 w 12"/>
                <a:gd name="T1" fmla="*/ 1 h 11"/>
                <a:gd name="T2" fmla="*/ 8 w 12"/>
                <a:gd name="T3" fmla="*/ 1 h 11"/>
                <a:gd name="T4" fmla="*/ 12 w 12"/>
                <a:gd name="T5" fmla="*/ 8 h 11"/>
                <a:gd name="T6" fmla="*/ 0 w 12"/>
                <a:gd name="T7" fmla="*/ 3 h 11"/>
                <a:gd name="T8" fmla="*/ 1 w 12"/>
                <a:gd name="T9" fmla="*/ 1 h 11"/>
              </a:gdLst>
              <a:ahLst/>
              <a:cxnLst>
                <a:cxn ang="0">
                  <a:pos x="T0" y="T1"/>
                </a:cxn>
                <a:cxn ang="0">
                  <a:pos x="T2" y="T3"/>
                </a:cxn>
                <a:cxn ang="0">
                  <a:pos x="T4" y="T5"/>
                </a:cxn>
                <a:cxn ang="0">
                  <a:pos x="T6" y="T7"/>
                </a:cxn>
                <a:cxn ang="0">
                  <a:pos x="T8" y="T9"/>
                </a:cxn>
              </a:cxnLst>
              <a:rect l="0" t="0" r="r" b="b"/>
              <a:pathLst>
                <a:path w="12" h="11">
                  <a:moveTo>
                    <a:pt x="1" y="1"/>
                  </a:moveTo>
                  <a:cubicBezTo>
                    <a:pt x="3" y="1"/>
                    <a:pt x="6" y="0"/>
                    <a:pt x="8" y="1"/>
                  </a:cubicBezTo>
                  <a:cubicBezTo>
                    <a:pt x="10" y="3"/>
                    <a:pt x="10" y="5"/>
                    <a:pt x="12" y="8"/>
                  </a:cubicBezTo>
                  <a:cubicBezTo>
                    <a:pt x="4" y="11"/>
                    <a:pt x="6" y="1"/>
                    <a:pt x="0" y="3"/>
                  </a:cubicBezTo>
                  <a:cubicBezTo>
                    <a:pt x="0" y="2"/>
                    <a:pt x="1" y="2"/>
                    <a:pt x="1" y="1"/>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910"/>
            <p:cNvSpPr>
              <a:spLocks/>
            </p:cNvSpPr>
            <p:nvPr/>
          </p:nvSpPr>
          <p:spPr bwMode="auto">
            <a:xfrm>
              <a:off x="8620346" y="1782758"/>
              <a:ext cx="33340" cy="41274"/>
            </a:xfrm>
            <a:custGeom>
              <a:avLst/>
              <a:gdLst>
                <a:gd name="T0" fmla="*/ 8 w 9"/>
                <a:gd name="T1" fmla="*/ 11 h 11"/>
                <a:gd name="T2" fmla="*/ 0 w 9"/>
                <a:gd name="T3" fmla="*/ 2 h 11"/>
                <a:gd name="T4" fmla="*/ 4 w 9"/>
                <a:gd name="T5" fmla="*/ 0 h 11"/>
                <a:gd name="T6" fmla="*/ 8 w 9"/>
                <a:gd name="T7" fmla="*/ 11 h 11"/>
              </a:gdLst>
              <a:ahLst/>
              <a:cxnLst>
                <a:cxn ang="0">
                  <a:pos x="T0" y="T1"/>
                </a:cxn>
                <a:cxn ang="0">
                  <a:pos x="T2" y="T3"/>
                </a:cxn>
                <a:cxn ang="0">
                  <a:pos x="T4" y="T5"/>
                </a:cxn>
                <a:cxn ang="0">
                  <a:pos x="T6" y="T7"/>
                </a:cxn>
              </a:cxnLst>
              <a:rect l="0" t="0" r="r" b="b"/>
              <a:pathLst>
                <a:path w="9" h="11">
                  <a:moveTo>
                    <a:pt x="8" y="11"/>
                  </a:moveTo>
                  <a:cubicBezTo>
                    <a:pt x="5" y="8"/>
                    <a:pt x="3" y="6"/>
                    <a:pt x="0" y="2"/>
                  </a:cubicBezTo>
                  <a:cubicBezTo>
                    <a:pt x="1" y="1"/>
                    <a:pt x="2" y="0"/>
                    <a:pt x="4" y="0"/>
                  </a:cubicBezTo>
                  <a:cubicBezTo>
                    <a:pt x="7" y="1"/>
                    <a:pt x="9" y="8"/>
                    <a:pt x="8" y="11"/>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911"/>
            <p:cNvSpPr>
              <a:spLocks/>
            </p:cNvSpPr>
            <p:nvPr/>
          </p:nvSpPr>
          <p:spPr bwMode="auto">
            <a:xfrm>
              <a:off x="7663058" y="1689097"/>
              <a:ext cx="33340" cy="33339"/>
            </a:xfrm>
            <a:custGeom>
              <a:avLst/>
              <a:gdLst>
                <a:gd name="T0" fmla="*/ 9 w 9"/>
                <a:gd name="T1" fmla="*/ 4 h 9"/>
                <a:gd name="T2" fmla="*/ 4 w 9"/>
                <a:gd name="T3" fmla="*/ 9 h 9"/>
                <a:gd name="T4" fmla="*/ 0 w 9"/>
                <a:gd name="T5" fmla="*/ 2 h 9"/>
                <a:gd name="T6" fmla="*/ 2 w 9"/>
                <a:gd name="T7" fmla="*/ 0 h 9"/>
                <a:gd name="T8" fmla="*/ 9 w 9"/>
                <a:gd name="T9" fmla="*/ 4 h 9"/>
              </a:gdLst>
              <a:ahLst/>
              <a:cxnLst>
                <a:cxn ang="0">
                  <a:pos x="T0" y="T1"/>
                </a:cxn>
                <a:cxn ang="0">
                  <a:pos x="T2" y="T3"/>
                </a:cxn>
                <a:cxn ang="0">
                  <a:pos x="T4" y="T5"/>
                </a:cxn>
                <a:cxn ang="0">
                  <a:pos x="T6" y="T7"/>
                </a:cxn>
                <a:cxn ang="0">
                  <a:pos x="T8" y="T9"/>
                </a:cxn>
              </a:cxnLst>
              <a:rect l="0" t="0" r="r" b="b"/>
              <a:pathLst>
                <a:path w="9" h="9">
                  <a:moveTo>
                    <a:pt x="9" y="4"/>
                  </a:moveTo>
                  <a:cubicBezTo>
                    <a:pt x="7" y="6"/>
                    <a:pt x="6" y="7"/>
                    <a:pt x="4" y="9"/>
                  </a:cubicBezTo>
                  <a:cubicBezTo>
                    <a:pt x="3" y="6"/>
                    <a:pt x="1" y="4"/>
                    <a:pt x="0" y="2"/>
                  </a:cubicBezTo>
                  <a:cubicBezTo>
                    <a:pt x="0" y="2"/>
                    <a:pt x="2" y="0"/>
                    <a:pt x="2" y="0"/>
                  </a:cubicBezTo>
                  <a:cubicBezTo>
                    <a:pt x="4" y="1"/>
                    <a:pt x="6" y="3"/>
                    <a:pt x="9" y="4"/>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912"/>
            <p:cNvSpPr>
              <a:spLocks/>
            </p:cNvSpPr>
            <p:nvPr/>
          </p:nvSpPr>
          <p:spPr bwMode="auto">
            <a:xfrm>
              <a:off x="8620346" y="1717671"/>
              <a:ext cx="30164" cy="26986"/>
            </a:xfrm>
            <a:custGeom>
              <a:avLst/>
              <a:gdLst>
                <a:gd name="T0" fmla="*/ 0 w 8"/>
                <a:gd name="T1" fmla="*/ 5 h 7"/>
                <a:gd name="T2" fmla="*/ 2 w 8"/>
                <a:gd name="T3" fmla="*/ 1 h 7"/>
                <a:gd name="T4" fmla="*/ 7 w 8"/>
                <a:gd name="T5" fmla="*/ 1 h 7"/>
                <a:gd name="T6" fmla="*/ 8 w 8"/>
                <a:gd name="T7" fmla="*/ 3 h 7"/>
                <a:gd name="T8" fmla="*/ 2 w 8"/>
                <a:gd name="T9" fmla="*/ 7 h 7"/>
                <a:gd name="T10" fmla="*/ 0 w 8"/>
                <a:gd name="T11" fmla="*/ 5 h 7"/>
              </a:gdLst>
              <a:ahLst/>
              <a:cxnLst>
                <a:cxn ang="0">
                  <a:pos x="T0" y="T1"/>
                </a:cxn>
                <a:cxn ang="0">
                  <a:pos x="T2" y="T3"/>
                </a:cxn>
                <a:cxn ang="0">
                  <a:pos x="T4" y="T5"/>
                </a:cxn>
                <a:cxn ang="0">
                  <a:pos x="T6" y="T7"/>
                </a:cxn>
                <a:cxn ang="0">
                  <a:pos x="T8" y="T9"/>
                </a:cxn>
                <a:cxn ang="0">
                  <a:pos x="T10" y="T11"/>
                </a:cxn>
              </a:cxnLst>
              <a:rect l="0" t="0" r="r" b="b"/>
              <a:pathLst>
                <a:path w="8" h="7">
                  <a:moveTo>
                    <a:pt x="0" y="5"/>
                  </a:moveTo>
                  <a:cubicBezTo>
                    <a:pt x="1" y="4"/>
                    <a:pt x="1" y="2"/>
                    <a:pt x="2" y="1"/>
                  </a:cubicBezTo>
                  <a:cubicBezTo>
                    <a:pt x="3" y="0"/>
                    <a:pt x="5" y="1"/>
                    <a:pt x="7" y="1"/>
                  </a:cubicBezTo>
                  <a:cubicBezTo>
                    <a:pt x="7" y="2"/>
                    <a:pt x="7" y="2"/>
                    <a:pt x="8" y="3"/>
                  </a:cubicBezTo>
                  <a:cubicBezTo>
                    <a:pt x="6" y="4"/>
                    <a:pt x="4" y="6"/>
                    <a:pt x="2" y="7"/>
                  </a:cubicBezTo>
                  <a:cubicBezTo>
                    <a:pt x="1" y="7"/>
                    <a:pt x="1" y="6"/>
                    <a:pt x="0" y="5"/>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913"/>
            <p:cNvSpPr>
              <a:spLocks/>
            </p:cNvSpPr>
            <p:nvPr/>
          </p:nvSpPr>
          <p:spPr bwMode="auto">
            <a:xfrm>
              <a:off x="7223309" y="4430704"/>
              <a:ext cx="22226" cy="22225"/>
            </a:xfrm>
            <a:custGeom>
              <a:avLst/>
              <a:gdLst>
                <a:gd name="T0" fmla="*/ 2 w 6"/>
                <a:gd name="T1" fmla="*/ 5 h 6"/>
                <a:gd name="T2" fmla="*/ 0 w 6"/>
                <a:gd name="T3" fmla="*/ 0 h 6"/>
                <a:gd name="T4" fmla="*/ 6 w 6"/>
                <a:gd name="T5" fmla="*/ 0 h 6"/>
                <a:gd name="T6" fmla="*/ 3 w 6"/>
                <a:gd name="T7" fmla="*/ 6 h 6"/>
                <a:gd name="T8" fmla="*/ 2 w 6"/>
                <a:gd name="T9" fmla="*/ 5 h 6"/>
              </a:gdLst>
              <a:ahLst/>
              <a:cxnLst>
                <a:cxn ang="0">
                  <a:pos x="T0" y="T1"/>
                </a:cxn>
                <a:cxn ang="0">
                  <a:pos x="T2" y="T3"/>
                </a:cxn>
                <a:cxn ang="0">
                  <a:pos x="T4" y="T5"/>
                </a:cxn>
                <a:cxn ang="0">
                  <a:pos x="T6" y="T7"/>
                </a:cxn>
                <a:cxn ang="0">
                  <a:pos x="T8" y="T9"/>
                </a:cxn>
              </a:cxnLst>
              <a:rect l="0" t="0" r="r" b="b"/>
              <a:pathLst>
                <a:path w="6" h="6">
                  <a:moveTo>
                    <a:pt x="2" y="5"/>
                  </a:moveTo>
                  <a:cubicBezTo>
                    <a:pt x="1" y="4"/>
                    <a:pt x="1" y="2"/>
                    <a:pt x="0" y="0"/>
                  </a:cubicBezTo>
                  <a:cubicBezTo>
                    <a:pt x="2" y="0"/>
                    <a:pt x="4" y="0"/>
                    <a:pt x="6" y="0"/>
                  </a:cubicBezTo>
                  <a:cubicBezTo>
                    <a:pt x="5" y="2"/>
                    <a:pt x="4" y="4"/>
                    <a:pt x="3" y="6"/>
                  </a:cubicBezTo>
                  <a:cubicBezTo>
                    <a:pt x="3" y="6"/>
                    <a:pt x="2" y="5"/>
                    <a:pt x="2" y="5"/>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914"/>
            <p:cNvSpPr>
              <a:spLocks/>
            </p:cNvSpPr>
            <p:nvPr/>
          </p:nvSpPr>
          <p:spPr bwMode="auto">
            <a:xfrm>
              <a:off x="5694506" y="4670415"/>
              <a:ext cx="25402" cy="33339"/>
            </a:xfrm>
            <a:custGeom>
              <a:avLst/>
              <a:gdLst>
                <a:gd name="T0" fmla="*/ 7 w 7"/>
                <a:gd name="T1" fmla="*/ 2 h 9"/>
                <a:gd name="T2" fmla="*/ 2 w 7"/>
                <a:gd name="T3" fmla="*/ 9 h 9"/>
                <a:gd name="T4" fmla="*/ 0 w 7"/>
                <a:gd name="T5" fmla="*/ 7 h 9"/>
                <a:gd name="T6" fmla="*/ 6 w 7"/>
                <a:gd name="T7" fmla="*/ 1 h 9"/>
                <a:gd name="T8" fmla="*/ 7 w 7"/>
                <a:gd name="T9" fmla="*/ 2 h 9"/>
              </a:gdLst>
              <a:ahLst/>
              <a:cxnLst>
                <a:cxn ang="0">
                  <a:pos x="T0" y="T1"/>
                </a:cxn>
                <a:cxn ang="0">
                  <a:pos x="T2" y="T3"/>
                </a:cxn>
                <a:cxn ang="0">
                  <a:pos x="T4" y="T5"/>
                </a:cxn>
                <a:cxn ang="0">
                  <a:pos x="T6" y="T7"/>
                </a:cxn>
                <a:cxn ang="0">
                  <a:pos x="T8" y="T9"/>
                </a:cxn>
              </a:cxnLst>
              <a:rect l="0" t="0" r="r" b="b"/>
              <a:pathLst>
                <a:path w="7" h="9">
                  <a:moveTo>
                    <a:pt x="7" y="2"/>
                  </a:moveTo>
                  <a:cubicBezTo>
                    <a:pt x="6" y="4"/>
                    <a:pt x="4" y="7"/>
                    <a:pt x="2" y="9"/>
                  </a:cubicBezTo>
                  <a:cubicBezTo>
                    <a:pt x="1" y="8"/>
                    <a:pt x="1" y="7"/>
                    <a:pt x="0" y="7"/>
                  </a:cubicBezTo>
                  <a:cubicBezTo>
                    <a:pt x="1" y="4"/>
                    <a:pt x="2" y="0"/>
                    <a:pt x="6" y="1"/>
                  </a:cubicBezTo>
                  <a:cubicBezTo>
                    <a:pt x="7" y="1"/>
                    <a:pt x="7" y="2"/>
                    <a:pt x="7" y="2"/>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918"/>
            <p:cNvSpPr>
              <a:spLocks/>
            </p:cNvSpPr>
            <p:nvPr/>
          </p:nvSpPr>
          <p:spPr bwMode="auto">
            <a:xfrm>
              <a:off x="4327633" y="1222370"/>
              <a:ext cx="63500" cy="46038"/>
            </a:xfrm>
            <a:custGeom>
              <a:avLst/>
              <a:gdLst>
                <a:gd name="T0" fmla="*/ 16 w 17"/>
                <a:gd name="T1" fmla="*/ 12 h 12"/>
                <a:gd name="T2" fmla="*/ 1 w 17"/>
                <a:gd name="T3" fmla="*/ 6 h 12"/>
                <a:gd name="T4" fmla="*/ 0 w 17"/>
                <a:gd name="T5" fmla="*/ 7 h 12"/>
                <a:gd name="T6" fmla="*/ 0 w 17"/>
                <a:gd name="T7" fmla="*/ 3 h 12"/>
                <a:gd name="T8" fmla="*/ 4 w 17"/>
                <a:gd name="T9" fmla="*/ 2 h 12"/>
                <a:gd name="T10" fmla="*/ 11 w 17"/>
                <a:gd name="T11" fmla="*/ 6 h 12"/>
                <a:gd name="T12" fmla="*/ 17 w 17"/>
                <a:gd name="T13" fmla="*/ 12 h 12"/>
                <a:gd name="T14" fmla="*/ 16 w 17"/>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2">
                  <a:moveTo>
                    <a:pt x="16" y="12"/>
                  </a:moveTo>
                  <a:cubicBezTo>
                    <a:pt x="11" y="10"/>
                    <a:pt x="6" y="8"/>
                    <a:pt x="1" y="6"/>
                  </a:cubicBezTo>
                  <a:cubicBezTo>
                    <a:pt x="1" y="7"/>
                    <a:pt x="1" y="7"/>
                    <a:pt x="0" y="7"/>
                  </a:cubicBezTo>
                  <a:cubicBezTo>
                    <a:pt x="0" y="6"/>
                    <a:pt x="0" y="5"/>
                    <a:pt x="0" y="3"/>
                  </a:cubicBezTo>
                  <a:cubicBezTo>
                    <a:pt x="1" y="0"/>
                    <a:pt x="3" y="0"/>
                    <a:pt x="4" y="2"/>
                  </a:cubicBezTo>
                  <a:cubicBezTo>
                    <a:pt x="6" y="4"/>
                    <a:pt x="8" y="5"/>
                    <a:pt x="11" y="6"/>
                  </a:cubicBezTo>
                  <a:cubicBezTo>
                    <a:pt x="13" y="6"/>
                    <a:pt x="15" y="10"/>
                    <a:pt x="17" y="12"/>
                  </a:cubicBezTo>
                  <a:cubicBezTo>
                    <a:pt x="16" y="12"/>
                    <a:pt x="16" y="12"/>
                    <a:pt x="16" y="12"/>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920"/>
            <p:cNvSpPr>
              <a:spLocks/>
            </p:cNvSpPr>
            <p:nvPr/>
          </p:nvSpPr>
          <p:spPr bwMode="auto">
            <a:xfrm>
              <a:off x="2854396" y="3487732"/>
              <a:ext cx="33340" cy="52388"/>
            </a:xfrm>
            <a:custGeom>
              <a:avLst/>
              <a:gdLst>
                <a:gd name="T0" fmla="*/ 9 w 9"/>
                <a:gd name="T1" fmla="*/ 14 h 14"/>
                <a:gd name="T2" fmla="*/ 3 w 9"/>
                <a:gd name="T3" fmla="*/ 0 h 14"/>
                <a:gd name="T4" fmla="*/ 9 w 9"/>
                <a:gd name="T5" fmla="*/ 14 h 14"/>
              </a:gdLst>
              <a:ahLst/>
              <a:cxnLst>
                <a:cxn ang="0">
                  <a:pos x="T0" y="T1"/>
                </a:cxn>
                <a:cxn ang="0">
                  <a:pos x="T2" y="T3"/>
                </a:cxn>
                <a:cxn ang="0">
                  <a:pos x="T4" y="T5"/>
                </a:cxn>
              </a:cxnLst>
              <a:rect l="0" t="0" r="r" b="b"/>
              <a:pathLst>
                <a:path w="9" h="14">
                  <a:moveTo>
                    <a:pt x="9" y="14"/>
                  </a:moveTo>
                  <a:cubicBezTo>
                    <a:pt x="2" y="10"/>
                    <a:pt x="0" y="5"/>
                    <a:pt x="3" y="0"/>
                  </a:cubicBezTo>
                  <a:cubicBezTo>
                    <a:pt x="5" y="5"/>
                    <a:pt x="7" y="9"/>
                    <a:pt x="9" y="14"/>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921"/>
            <p:cNvSpPr>
              <a:spLocks/>
            </p:cNvSpPr>
            <p:nvPr/>
          </p:nvSpPr>
          <p:spPr bwMode="auto">
            <a:xfrm>
              <a:off x="6175533" y="3460742"/>
              <a:ext cx="25402" cy="26986"/>
            </a:xfrm>
            <a:custGeom>
              <a:avLst/>
              <a:gdLst>
                <a:gd name="T0" fmla="*/ 7 w 7"/>
                <a:gd name="T1" fmla="*/ 6 h 7"/>
                <a:gd name="T2" fmla="*/ 0 w 7"/>
                <a:gd name="T3" fmla="*/ 1 h 7"/>
                <a:gd name="T4" fmla="*/ 7 w 7"/>
                <a:gd name="T5" fmla="*/ 6 h 7"/>
              </a:gdLst>
              <a:ahLst/>
              <a:cxnLst>
                <a:cxn ang="0">
                  <a:pos x="T0" y="T1"/>
                </a:cxn>
                <a:cxn ang="0">
                  <a:pos x="T2" y="T3"/>
                </a:cxn>
                <a:cxn ang="0">
                  <a:pos x="T4" y="T5"/>
                </a:cxn>
              </a:cxnLst>
              <a:rect l="0" t="0" r="r" b="b"/>
              <a:pathLst>
                <a:path w="7" h="7">
                  <a:moveTo>
                    <a:pt x="7" y="6"/>
                  </a:moveTo>
                  <a:cubicBezTo>
                    <a:pt x="1" y="7"/>
                    <a:pt x="0" y="6"/>
                    <a:pt x="0" y="1"/>
                  </a:cubicBezTo>
                  <a:cubicBezTo>
                    <a:pt x="5" y="0"/>
                    <a:pt x="7" y="1"/>
                    <a:pt x="7" y="6"/>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922"/>
            <p:cNvSpPr>
              <a:spLocks/>
            </p:cNvSpPr>
            <p:nvPr/>
          </p:nvSpPr>
          <p:spPr bwMode="auto">
            <a:xfrm>
              <a:off x="6002489" y="3570279"/>
              <a:ext cx="22226" cy="19048"/>
            </a:xfrm>
            <a:custGeom>
              <a:avLst/>
              <a:gdLst>
                <a:gd name="T0" fmla="*/ 6 w 6"/>
                <a:gd name="T1" fmla="*/ 5 h 5"/>
                <a:gd name="T2" fmla="*/ 0 w 6"/>
                <a:gd name="T3" fmla="*/ 5 h 5"/>
                <a:gd name="T4" fmla="*/ 0 w 6"/>
                <a:gd name="T5" fmla="*/ 0 h 5"/>
                <a:gd name="T6" fmla="*/ 6 w 6"/>
                <a:gd name="T7" fmla="*/ 5 h 5"/>
              </a:gdLst>
              <a:ahLst/>
              <a:cxnLst>
                <a:cxn ang="0">
                  <a:pos x="T0" y="T1"/>
                </a:cxn>
                <a:cxn ang="0">
                  <a:pos x="T2" y="T3"/>
                </a:cxn>
                <a:cxn ang="0">
                  <a:pos x="T4" y="T5"/>
                </a:cxn>
                <a:cxn ang="0">
                  <a:pos x="T6" y="T7"/>
                </a:cxn>
              </a:cxnLst>
              <a:rect l="0" t="0" r="r" b="b"/>
              <a:pathLst>
                <a:path w="6" h="5">
                  <a:moveTo>
                    <a:pt x="6" y="5"/>
                  </a:moveTo>
                  <a:cubicBezTo>
                    <a:pt x="4" y="5"/>
                    <a:pt x="2" y="5"/>
                    <a:pt x="0" y="5"/>
                  </a:cubicBezTo>
                  <a:cubicBezTo>
                    <a:pt x="0" y="4"/>
                    <a:pt x="0" y="2"/>
                    <a:pt x="0" y="0"/>
                  </a:cubicBezTo>
                  <a:cubicBezTo>
                    <a:pt x="4" y="0"/>
                    <a:pt x="6" y="1"/>
                    <a:pt x="6" y="5"/>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923"/>
            <p:cNvSpPr>
              <a:spLocks/>
            </p:cNvSpPr>
            <p:nvPr/>
          </p:nvSpPr>
          <p:spPr bwMode="auto">
            <a:xfrm>
              <a:off x="7482079" y="2630480"/>
              <a:ext cx="30164" cy="34924"/>
            </a:xfrm>
            <a:custGeom>
              <a:avLst/>
              <a:gdLst>
                <a:gd name="T0" fmla="*/ 8 w 8"/>
                <a:gd name="T1" fmla="*/ 9 h 9"/>
                <a:gd name="T2" fmla="*/ 0 w 8"/>
                <a:gd name="T3" fmla="*/ 0 h 9"/>
                <a:gd name="T4" fmla="*/ 8 w 8"/>
                <a:gd name="T5" fmla="*/ 9 h 9"/>
              </a:gdLst>
              <a:ahLst/>
              <a:cxnLst>
                <a:cxn ang="0">
                  <a:pos x="T0" y="T1"/>
                </a:cxn>
                <a:cxn ang="0">
                  <a:pos x="T2" y="T3"/>
                </a:cxn>
                <a:cxn ang="0">
                  <a:pos x="T4" y="T5"/>
                </a:cxn>
              </a:cxnLst>
              <a:rect l="0" t="0" r="r" b="b"/>
              <a:pathLst>
                <a:path w="8" h="9">
                  <a:moveTo>
                    <a:pt x="8" y="9"/>
                  </a:moveTo>
                  <a:cubicBezTo>
                    <a:pt x="5" y="6"/>
                    <a:pt x="3" y="3"/>
                    <a:pt x="0" y="0"/>
                  </a:cubicBezTo>
                  <a:cubicBezTo>
                    <a:pt x="6" y="0"/>
                    <a:pt x="8" y="3"/>
                    <a:pt x="8" y="9"/>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924"/>
            <p:cNvSpPr>
              <a:spLocks/>
            </p:cNvSpPr>
            <p:nvPr/>
          </p:nvSpPr>
          <p:spPr bwMode="auto">
            <a:xfrm>
              <a:off x="3805335" y="2259007"/>
              <a:ext cx="36513" cy="38101"/>
            </a:xfrm>
            <a:custGeom>
              <a:avLst/>
              <a:gdLst>
                <a:gd name="T0" fmla="*/ 8 w 10"/>
                <a:gd name="T1" fmla="*/ 10 h 10"/>
                <a:gd name="T2" fmla="*/ 4 w 10"/>
                <a:gd name="T3" fmla="*/ 0 h 10"/>
                <a:gd name="T4" fmla="*/ 10 w 10"/>
                <a:gd name="T5" fmla="*/ 9 h 10"/>
                <a:gd name="T6" fmla="*/ 8 w 10"/>
                <a:gd name="T7" fmla="*/ 10 h 10"/>
              </a:gdLst>
              <a:ahLst/>
              <a:cxnLst>
                <a:cxn ang="0">
                  <a:pos x="T0" y="T1"/>
                </a:cxn>
                <a:cxn ang="0">
                  <a:pos x="T2" y="T3"/>
                </a:cxn>
                <a:cxn ang="0">
                  <a:pos x="T4" y="T5"/>
                </a:cxn>
                <a:cxn ang="0">
                  <a:pos x="T6" y="T7"/>
                </a:cxn>
              </a:cxnLst>
              <a:rect l="0" t="0" r="r" b="b"/>
              <a:pathLst>
                <a:path w="10" h="10">
                  <a:moveTo>
                    <a:pt x="8" y="10"/>
                  </a:moveTo>
                  <a:cubicBezTo>
                    <a:pt x="7" y="7"/>
                    <a:pt x="0" y="6"/>
                    <a:pt x="4" y="0"/>
                  </a:cubicBezTo>
                  <a:cubicBezTo>
                    <a:pt x="6" y="3"/>
                    <a:pt x="8" y="6"/>
                    <a:pt x="10" y="9"/>
                  </a:cubicBezTo>
                  <a:cubicBezTo>
                    <a:pt x="9" y="9"/>
                    <a:pt x="9" y="9"/>
                    <a:pt x="8" y="10"/>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925"/>
            <p:cNvSpPr>
              <a:spLocks/>
            </p:cNvSpPr>
            <p:nvPr/>
          </p:nvSpPr>
          <p:spPr bwMode="auto">
            <a:xfrm>
              <a:off x="2903609" y="3359143"/>
              <a:ext cx="22226" cy="26986"/>
            </a:xfrm>
            <a:custGeom>
              <a:avLst/>
              <a:gdLst>
                <a:gd name="T0" fmla="*/ 3 w 6"/>
                <a:gd name="T1" fmla="*/ 0 h 7"/>
                <a:gd name="T2" fmla="*/ 6 w 6"/>
                <a:gd name="T3" fmla="*/ 7 h 7"/>
                <a:gd name="T4" fmla="*/ 1 w 6"/>
                <a:gd name="T5" fmla="*/ 0 h 7"/>
                <a:gd name="T6" fmla="*/ 3 w 6"/>
                <a:gd name="T7" fmla="*/ 0 h 7"/>
              </a:gdLst>
              <a:ahLst/>
              <a:cxnLst>
                <a:cxn ang="0">
                  <a:pos x="T0" y="T1"/>
                </a:cxn>
                <a:cxn ang="0">
                  <a:pos x="T2" y="T3"/>
                </a:cxn>
                <a:cxn ang="0">
                  <a:pos x="T4" y="T5"/>
                </a:cxn>
                <a:cxn ang="0">
                  <a:pos x="T6" y="T7"/>
                </a:cxn>
              </a:cxnLst>
              <a:rect l="0" t="0" r="r" b="b"/>
              <a:pathLst>
                <a:path w="6" h="7">
                  <a:moveTo>
                    <a:pt x="3" y="0"/>
                  </a:moveTo>
                  <a:cubicBezTo>
                    <a:pt x="4" y="2"/>
                    <a:pt x="5" y="5"/>
                    <a:pt x="6" y="7"/>
                  </a:cubicBezTo>
                  <a:cubicBezTo>
                    <a:pt x="0" y="7"/>
                    <a:pt x="0" y="6"/>
                    <a:pt x="1" y="0"/>
                  </a:cubicBezTo>
                  <a:cubicBezTo>
                    <a:pt x="2" y="0"/>
                    <a:pt x="2" y="0"/>
                    <a:pt x="3" y="0"/>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926"/>
            <p:cNvSpPr>
              <a:spLocks/>
            </p:cNvSpPr>
            <p:nvPr/>
          </p:nvSpPr>
          <p:spPr bwMode="auto">
            <a:xfrm>
              <a:off x="4672133" y="2998780"/>
              <a:ext cx="26987" cy="26986"/>
            </a:xfrm>
            <a:custGeom>
              <a:avLst/>
              <a:gdLst>
                <a:gd name="T0" fmla="*/ 0 w 7"/>
                <a:gd name="T1" fmla="*/ 0 h 7"/>
                <a:gd name="T2" fmla="*/ 7 w 7"/>
                <a:gd name="T3" fmla="*/ 0 h 7"/>
                <a:gd name="T4" fmla="*/ 5 w 7"/>
                <a:gd name="T5" fmla="*/ 7 h 7"/>
                <a:gd name="T6" fmla="*/ 3 w 7"/>
                <a:gd name="T7" fmla="*/ 7 h 7"/>
                <a:gd name="T8" fmla="*/ 0 w 7"/>
                <a:gd name="T9" fmla="*/ 0 h 7"/>
              </a:gdLst>
              <a:ahLst/>
              <a:cxnLst>
                <a:cxn ang="0">
                  <a:pos x="T0" y="T1"/>
                </a:cxn>
                <a:cxn ang="0">
                  <a:pos x="T2" y="T3"/>
                </a:cxn>
                <a:cxn ang="0">
                  <a:pos x="T4" y="T5"/>
                </a:cxn>
                <a:cxn ang="0">
                  <a:pos x="T6" y="T7"/>
                </a:cxn>
                <a:cxn ang="0">
                  <a:pos x="T8" y="T9"/>
                </a:cxn>
              </a:cxnLst>
              <a:rect l="0" t="0" r="r" b="b"/>
              <a:pathLst>
                <a:path w="7" h="7">
                  <a:moveTo>
                    <a:pt x="0" y="0"/>
                  </a:moveTo>
                  <a:cubicBezTo>
                    <a:pt x="3" y="0"/>
                    <a:pt x="4" y="0"/>
                    <a:pt x="7" y="0"/>
                  </a:cubicBezTo>
                  <a:cubicBezTo>
                    <a:pt x="6" y="3"/>
                    <a:pt x="5" y="5"/>
                    <a:pt x="5" y="7"/>
                  </a:cubicBezTo>
                  <a:cubicBezTo>
                    <a:pt x="4" y="7"/>
                    <a:pt x="4" y="7"/>
                    <a:pt x="3" y="7"/>
                  </a:cubicBezTo>
                  <a:cubicBezTo>
                    <a:pt x="2" y="5"/>
                    <a:pt x="1" y="3"/>
                    <a:pt x="0" y="0"/>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927"/>
            <p:cNvSpPr>
              <a:spLocks/>
            </p:cNvSpPr>
            <p:nvPr/>
          </p:nvSpPr>
          <p:spPr bwMode="auto">
            <a:xfrm>
              <a:off x="2857573" y="3892541"/>
              <a:ext cx="26987" cy="26986"/>
            </a:xfrm>
            <a:custGeom>
              <a:avLst/>
              <a:gdLst>
                <a:gd name="T0" fmla="*/ 7 w 7"/>
                <a:gd name="T1" fmla="*/ 3 h 7"/>
                <a:gd name="T2" fmla="*/ 3 w 7"/>
                <a:gd name="T3" fmla="*/ 7 h 7"/>
                <a:gd name="T4" fmla="*/ 2 w 7"/>
                <a:gd name="T5" fmla="*/ 6 h 7"/>
                <a:gd name="T6" fmla="*/ 0 w 7"/>
                <a:gd name="T7" fmla="*/ 0 h 7"/>
                <a:gd name="T8" fmla="*/ 6 w 7"/>
                <a:gd name="T9" fmla="*/ 1 h 7"/>
                <a:gd name="T10" fmla="*/ 7 w 7"/>
                <a:gd name="T11" fmla="*/ 3 h 7"/>
              </a:gdLst>
              <a:ahLst/>
              <a:cxnLst>
                <a:cxn ang="0">
                  <a:pos x="T0" y="T1"/>
                </a:cxn>
                <a:cxn ang="0">
                  <a:pos x="T2" y="T3"/>
                </a:cxn>
                <a:cxn ang="0">
                  <a:pos x="T4" y="T5"/>
                </a:cxn>
                <a:cxn ang="0">
                  <a:pos x="T6" y="T7"/>
                </a:cxn>
                <a:cxn ang="0">
                  <a:pos x="T8" y="T9"/>
                </a:cxn>
                <a:cxn ang="0">
                  <a:pos x="T10" y="T11"/>
                </a:cxn>
              </a:cxnLst>
              <a:rect l="0" t="0" r="r" b="b"/>
              <a:pathLst>
                <a:path w="7" h="7">
                  <a:moveTo>
                    <a:pt x="7" y="3"/>
                  </a:moveTo>
                  <a:cubicBezTo>
                    <a:pt x="6" y="4"/>
                    <a:pt x="5" y="6"/>
                    <a:pt x="3" y="7"/>
                  </a:cubicBezTo>
                  <a:cubicBezTo>
                    <a:pt x="3" y="7"/>
                    <a:pt x="2" y="6"/>
                    <a:pt x="2" y="6"/>
                  </a:cubicBezTo>
                  <a:cubicBezTo>
                    <a:pt x="1" y="4"/>
                    <a:pt x="1" y="3"/>
                    <a:pt x="0" y="0"/>
                  </a:cubicBezTo>
                  <a:cubicBezTo>
                    <a:pt x="3" y="0"/>
                    <a:pt x="4" y="1"/>
                    <a:pt x="6" y="1"/>
                  </a:cubicBezTo>
                  <a:cubicBezTo>
                    <a:pt x="7" y="2"/>
                    <a:pt x="7" y="3"/>
                    <a:pt x="7" y="3"/>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928"/>
            <p:cNvSpPr>
              <a:spLocks/>
            </p:cNvSpPr>
            <p:nvPr/>
          </p:nvSpPr>
          <p:spPr bwMode="auto">
            <a:xfrm>
              <a:off x="4657841" y="3067044"/>
              <a:ext cx="19049" cy="22225"/>
            </a:xfrm>
            <a:custGeom>
              <a:avLst/>
              <a:gdLst>
                <a:gd name="T0" fmla="*/ 3 w 5"/>
                <a:gd name="T1" fmla="*/ 0 h 6"/>
                <a:gd name="T2" fmla="*/ 5 w 5"/>
                <a:gd name="T3" fmla="*/ 6 h 6"/>
                <a:gd name="T4" fmla="*/ 1 w 5"/>
                <a:gd name="T5" fmla="*/ 4 h 6"/>
                <a:gd name="T6" fmla="*/ 1 w 5"/>
                <a:gd name="T7" fmla="*/ 0 h 6"/>
                <a:gd name="T8" fmla="*/ 3 w 5"/>
                <a:gd name="T9" fmla="*/ 0 h 6"/>
              </a:gdLst>
              <a:ahLst/>
              <a:cxnLst>
                <a:cxn ang="0">
                  <a:pos x="T0" y="T1"/>
                </a:cxn>
                <a:cxn ang="0">
                  <a:pos x="T2" y="T3"/>
                </a:cxn>
                <a:cxn ang="0">
                  <a:pos x="T4" y="T5"/>
                </a:cxn>
                <a:cxn ang="0">
                  <a:pos x="T6" y="T7"/>
                </a:cxn>
                <a:cxn ang="0">
                  <a:pos x="T8" y="T9"/>
                </a:cxn>
              </a:cxnLst>
              <a:rect l="0" t="0" r="r" b="b"/>
              <a:pathLst>
                <a:path w="5" h="6">
                  <a:moveTo>
                    <a:pt x="3" y="0"/>
                  </a:moveTo>
                  <a:cubicBezTo>
                    <a:pt x="4" y="2"/>
                    <a:pt x="5" y="4"/>
                    <a:pt x="5" y="6"/>
                  </a:cubicBezTo>
                  <a:cubicBezTo>
                    <a:pt x="4" y="6"/>
                    <a:pt x="2" y="5"/>
                    <a:pt x="1" y="4"/>
                  </a:cubicBezTo>
                  <a:cubicBezTo>
                    <a:pt x="0" y="4"/>
                    <a:pt x="1" y="2"/>
                    <a:pt x="1" y="0"/>
                  </a:cubicBezTo>
                  <a:cubicBezTo>
                    <a:pt x="1" y="0"/>
                    <a:pt x="2" y="0"/>
                    <a:pt x="3" y="0"/>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929"/>
            <p:cNvSpPr>
              <a:spLocks/>
            </p:cNvSpPr>
            <p:nvPr/>
          </p:nvSpPr>
          <p:spPr bwMode="auto">
            <a:xfrm>
              <a:off x="4014889" y="2487607"/>
              <a:ext cx="22226" cy="30163"/>
            </a:xfrm>
            <a:custGeom>
              <a:avLst/>
              <a:gdLst>
                <a:gd name="T0" fmla="*/ 0 w 6"/>
                <a:gd name="T1" fmla="*/ 5 h 8"/>
                <a:gd name="T2" fmla="*/ 6 w 6"/>
                <a:gd name="T3" fmla="*/ 2 h 8"/>
                <a:gd name="T4" fmla="*/ 0 w 6"/>
                <a:gd name="T5" fmla="*/ 5 h 8"/>
              </a:gdLst>
              <a:ahLst/>
              <a:cxnLst>
                <a:cxn ang="0">
                  <a:pos x="T0" y="T1"/>
                </a:cxn>
                <a:cxn ang="0">
                  <a:pos x="T2" y="T3"/>
                </a:cxn>
                <a:cxn ang="0">
                  <a:pos x="T4" y="T5"/>
                </a:cxn>
              </a:cxnLst>
              <a:rect l="0" t="0" r="r" b="b"/>
              <a:pathLst>
                <a:path w="6" h="8">
                  <a:moveTo>
                    <a:pt x="0" y="5"/>
                  </a:moveTo>
                  <a:cubicBezTo>
                    <a:pt x="0" y="1"/>
                    <a:pt x="2" y="0"/>
                    <a:pt x="6" y="2"/>
                  </a:cubicBezTo>
                  <a:cubicBezTo>
                    <a:pt x="4" y="5"/>
                    <a:pt x="4" y="8"/>
                    <a:pt x="0" y="5"/>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930"/>
            <p:cNvSpPr>
              <a:spLocks/>
            </p:cNvSpPr>
            <p:nvPr/>
          </p:nvSpPr>
          <p:spPr bwMode="auto">
            <a:xfrm>
              <a:off x="5765945" y="1733543"/>
              <a:ext cx="19049" cy="22225"/>
            </a:xfrm>
            <a:custGeom>
              <a:avLst/>
              <a:gdLst>
                <a:gd name="T0" fmla="*/ 3 w 5"/>
                <a:gd name="T1" fmla="*/ 6 h 6"/>
                <a:gd name="T2" fmla="*/ 0 w 5"/>
                <a:gd name="T3" fmla="*/ 1 h 6"/>
                <a:gd name="T4" fmla="*/ 3 w 5"/>
                <a:gd name="T5" fmla="*/ 0 h 6"/>
                <a:gd name="T6" fmla="*/ 5 w 5"/>
                <a:gd name="T7" fmla="*/ 5 h 6"/>
                <a:gd name="T8" fmla="*/ 3 w 5"/>
                <a:gd name="T9" fmla="*/ 6 h 6"/>
              </a:gdLst>
              <a:ahLst/>
              <a:cxnLst>
                <a:cxn ang="0">
                  <a:pos x="T0" y="T1"/>
                </a:cxn>
                <a:cxn ang="0">
                  <a:pos x="T2" y="T3"/>
                </a:cxn>
                <a:cxn ang="0">
                  <a:pos x="T4" y="T5"/>
                </a:cxn>
                <a:cxn ang="0">
                  <a:pos x="T6" y="T7"/>
                </a:cxn>
                <a:cxn ang="0">
                  <a:pos x="T8" y="T9"/>
                </a:cxn>
              </a:cxnLst>
              <a:rect l="0" t="0" r="r" b="b"/>
              <a:pathLst>
                <a:path w="5" h="6">
                  <a:moveTo>
                    <a:pt x="3" y="6"/>
                  </a:moveTo>
                  <a:cubicBezTo>
                    <a:pt x="2" y="5"/>
                    <a:pt x="1" y="3"/>
                    <a:pt x="0" y="1"/>
                  </a:cubicBezTo>
                  <a:cubicBezTo>
                    <a:pt x="1" y="1"/>
                    <a:pt x="2" y="0"/>
                    <a:pt x="3" y="0"/>
                  </a:cubicBezTo>
                  <a:cubicBezTo>
                    <a:pt x="4" y="2"/>
                    <a:pt x="4" y="4"/>
                    <a:pt x="5" y="5"/>
                  </a:cubicBezTo>
                  <a:cubicBezTo>
                    <a:pt x="4" y="6"/>
                    <a:pt x="3" y="6"/>
                    <a:pt x="3" y="6"/>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932"/>
            <p:cNvSpPr>
              <a:spLocks/>
            </p:cNvSpPr>
            <p:nvPr/>
          </p:nvSpPr>
          <p:spPr bwMode="auto">
            <a:xfrm>
              <a:off x="4751509" y="3713174"/>
              <a:ext cx="11115" cy="22225"/>
            </a:xfrm>
            <a:custGeom>
              <a:avLst/>
              <a:gdLst>
                <a:gd name="T0" fmla="*/ 3 w 3"/>
                <a:gd name="T1" fmla="*/ 0 h 6"/>
                <a:gd name="T2" fmla="*/ 3 w 3"/>
                <a:gd name="T3" fmla="*/ 6 h 6"/>
                <a:gd name="T4" fmla="*/ 0 w 3"/>
                <a:gd name="T5" fmla="*/ 5 h 6"/>
                <a:gd name="T6" fmla="*/ 0 w 3"/>
                <a:gd name="T7" fmla="*/ 0 h 6"/>
                <a:gd name="T8" fmla="*/ 3 w 3"/>
                <a:gd name="T9" fmla="*/ 0 h 6"/>
              </a:gdLst>
              <a:ahLst/>
              <a:cxnLst>
                <a:cxn ang="0">
                  <a:pos x="T0" y="T1"/>
                </a:cxn>
                <a:cxn ang="0">
                  <a:pos x="T2" y="T3"/>
                </a:cxn>
                <a:cxn ang="0">
                  <a:pos x="T4" y="T5"/>
                </a:cxn>
                <a:cxn ang="0">
                  <a:pos x="T6" y="T7"/>
                </a:cxn>
                <a:cxn ang="0">
                  <a:pos x="T8" y="T9"/>
                </a:cxn>
              </a:cxnLst>
              <a:rect l="0" t="0" r="r" b="b"/>
              <a:pathLst>
                <a:path w="3" h="6">
                  <a:moveTo>
                    <a:pt x="3" y="0"/>
                  </a:moveTo>
                  <a:cubicBezTo>
                    <a:pt x="3" y="2"/>
                    <a:pt x="3" y="4"/>
                    <a:pt x="3" y="6"/>
                  </a:cubicBezTo>
                  <a:cubicBezTo>
                    <a:pt x="2" y="6"/>
                    <a:pt x="0" y="5"/>
                    <a:pt x="0" y="5"/>
                  </a:cubicBezTo>
                  <a:cubicBezTo>
                    <a:pt x="0" y="3"/>
                    <a:pt x="0" y="2"/>
                    <a:pt x="0" y="0"/>
                  </a:cubicBezTo>
                  <a:cubicBezTo>
                    <a:pt x="1" y="0"/>
                    <a:pt x="2" y="0"/>
                    <a:pt x="3" y="0"/>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933"/>
            <p:cNvSpPr>
              <a:spLocks/>
            </p:cNvSpPr>
            <p:nvPr/>
          </p:nvSpPr>
          <p:spPr bwMode="auto">
            <a:xfrm>
              <a:off x="6076950" y="3648076"/>
              <a:ext cx="19049" cy="30163"/>
            </a:xfrm>
            <a:custGeom>
              <a:avLst/>
              <a:gdLst>
                <a:gd name="T0" fmla="*/ 5 w 5"/>
                <a:gd name="T1" fmla="*/ 1 h 8"/>
                <a:gd name="T2" fmla="*/ 3 w 5"/>
                <a:gd name="T3" fmla="*/ 8 h 8"/>
                <a:gd name="T4" fmla="*/ 0 w 5"/>
                <a:gd name="T5" fmla="*/ 7 h 8"/>
                <a:gd name="T6" fmla="*/ 3 w 5"/>
                <a:gd name="T7" fmla="*/ 0 h 8"/>
                <a:gd name="T8" fmla="*/ 5 w 5"/>
                <a:gd name="T9" fmla="*/ 1 h 8"/>
              </a:gdLst>
              <a:ahLst/>
              <a:cxnLst>
                <a:cxn ang="0">
                  <a:pos x="T0" y="T1"/>
                </a:cxn>
                <a:cxn ang="0">
                  <a:pos x="T2" y="T3"/>
                </a:cxn>
                <a:cxn ang="0">
                  <a:pos x="T4" y="T5"/>
                </a:cxn>
                <a:cxn ang="0">
                  <a:pos x="T6" y="T7"/>
                </a:cxn>
                <a:cxn ang="0">
                  <a:pos x="T8" y="T9"/>
                </a:cxn>
              </a:cxnLst>
              <a:rect l="0" t="0" r="r" b="b"/>
              <a:pathLst>
                <a:path w="5" h="8">
                  <a:moveTo>
                    <a:pt x="5" y="1"/>
                  </a:moveTo>
                  <a:cubicBezTo>
                    <a:pt x="5" y="3"/>
                    <a:pt x="4" y="5"/>
                    <a:pt x="3" y="8"/>
                  </a:cubicBezTo>
                  <a:cubicBezTo>
                    <a:pt x="2" y="7"/>
                    <a:pt x="0" y="7"/>
                    <a:pt x="0" y="7"/>
                  </a:cubicBezTo>
                  <a:cubicBezTo>
                    <a:pt x="1" y="4"/>
                    <a:pt x="2" y="2"/>
                    <a:pt x="3" y="0"/>
                  </a:cubicBezTo>
                  <a:cubicBezTo>
                    <a:pt x="4" y="0"/>
                    <a:pt x="5" y="0"/>
                    <a:pt x="5" y="1"/>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sp>
        <p:nvSpPr>
          <p:cNvPr id="48" name="矩形 6"/>
          <p:cNvSpPr>
            <a:spLocks noChangeArrowheads="1"/>
          </p:cNvSpPr>
          <p:nvPr>
            <p:custDataLst>
              <p:tags r:id="rId2"/>
            </p:custDataLst>
          </p:nvPr>
        </p:nvSpPr>
        <p:spPr bwMode="auto">
          <a:xfrm>
            <a:off x="1779094" y="74150"/>
            <a:ext cx="397668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10000"/>
              </a:lnSpc>
            </a:pPr>
            <a:r>
              <a:rPr lang="zh-CN" altLang="en-US" sz="4800" dirty="0" smtClean="0">
                <a:ln>
                  <a:solidFill>
                    <a:schemeClr val="bg1"/>
                  </a:solidFill>
                </a:ln>
                <a:noFill/>
                <a:latin typeface="幼圆" panose="02010509060101010101" pitchFamily="49" charset="-122"/>
                <a:ea typeface="幼圆" panose="02010509060101010101" pitchFamily="49" charset="-122"/>
                <a:cs typeface="Segoe UI Black" panose="020B0A02040204020203" pitchFamily="34" charset="0"/>
              </a:rPr>
              <a:t>摘要</a:t>
            </a:r>
            <a:endParaRPr lang="en-US" altLang="zh-CN" sz="4800" dirty="0">
              <a:ln>
                <a:solidFill>
                  <a:schemeClr val="bg1"/>
                </a:solidFill>
              </a:ln>
              <a:noFill/>
              <a:latin typeface="幼圆" panose="02010509060101010101" pitchFamily="49" charset="-122"/>
              <a:ea typeface="幼圆" panose="02010509060101010101" pitchFamily="49" charset="-122"/>
              <a:cs typeface="Segoe UI Black" panose="020B0A02040204020203" pitchFamily="34" charset="0"/>
            </a:endParaRPr>
          </a:p>
        </p:txBody>
      </p:sp>
      <p:grpSp>
        <p:nvGrpSpPr>
          <p:cNvPr id="2" name="组合 1"/>
          <p:cNvGrpSpPr/>
          <p:nvPr/>
        </p:nvGrpSpPr>
        <p:grpSpPr>
          <a:xfrm>
            <a:off x="1905000" y="959567"/>
            <a:ext cx="3861624" cy="45719"/>
            <a:chOff x="1905000" y="959567"/>
            <a:chExt cx="3861624" cy="45719"/>
          </a:xfrm>
        </p:grpSpPr>
        <p:sp>
          <p:nvSpPr>
            <p:cNvPr id="49" name="矩形 48"/>
            <p:cNvSpPr/>
            <p:nvPr/>
          </p:nvSpPr>
          <p:spPr>
            <a:xfrm>
              <a:off x="1905000" y="959567"/>
              <a:ext cx="482703" cy="45719"/>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2387703" y="959567"/>
              <a:ext cx="482703" cy="45719"/>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2870406" y="959567"/>
              <a:ext cx="482703" cy="45719"/>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4801218" y="959567"/>
              <a:ext cx="482703" cy="45719"/>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p:nvSpPr>
          <p:spPr>
            <a:xfrm>
              <a:off x="3353109" y="959567"/>
              <a:ext cx="482703" cy="45719"/>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3835812" y="959567"/>
              <a:ext cx="482703" cy="45719"/>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4318515" y="959567"/>
              <a:ext cx="482703" cy="45719"/>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p:cNvSpPr/>
            <p:nvPr/>
          </p:nvSpPr>
          <p:spPr>
            <a:xfrm>
              <a:off x="5283921" y="959567"/>
              <a:ext cx="482703" cy="45719"/>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8" name="文本框 57"/>
          <p:cNvSpPr txBox="1"/>
          <p:nvPr/>
        </p:nvSpPr>
        <p:spPr>
          <a:xfrm>
            <a:off x="641896" y="1583844"/>
            <a:ext cx="7594699" cy="1000274"/>
          </a:xfrm>
          <a:prstGeom prst="rect">
            <a:avLst/>
          </a:prstGeom>
          <a:noFill/>
        </p:spPr>
        <p:txBody>
          <a:bodyPr wrap="square" rtlCol="0">
            <a:spAutoFit/>
          </a:bodyPr>
          <a:lstStyle/>
          <a:p>
            <a:pPr>
              <a:lnSpc>
                <a:spcPct val="150000"/>
              </a:lnSpc>
            </a:pPr>
            <a:r>
              <a:rPr lang="en-US" altLang="zh-CN" sz="2200" dirty="0" smtClean="0">
                <a:solidFill>
                  <a:schemeClr val="bg1"/>
                </a:solidFill>
                <a:latin typeface="Arial Rounded MT Bold" panose="020F0704030504030204" pitchFamily="34" charset="0"/>
                <a:ea typeface="幼圆" panose="02010509060101010101" pitchFamily="49" charset="-122"/>
                <a:cs typeface="Ebrima" panose="02000000000000000000" pitchFamily="2" charset="0"/>
              </a:rPr>
              <a:t>        </a:t>
            </a:r>
            <a:r>
              <a:rPr lang="en-US" altLang="zh-CN" sz="2000" dirty="0" smtClean="0">
                <a:solidFill>
                  <a:schemeClr val="bg1"/>
                </a:solidFill>
                <a:latin typeface="Arial Rounded MT Bold" panose="020F0704030504030204" pitchFamily="34" charset="0"/>
                <a:ea typeface="幼圆" panose="02010509060101010101" pitchFamily="49" charset="-122"/>
                <a:cs typeface="Ebrima" panose="02000000000000000000" pitchFamily="2" charset="0"/>
              </a:rPr>
              <a:t>pean </a:t>
            </a:r>
            <a:r>
              <a:rPr lang="zh-CN" altLang="en-US" sz="2000" dirty="0" smtClean="0">
                <a:solidFill>
                  <a:schemeClr val="bg1"/>
                </a:solidFill>
                <a:latin typeface="Arial Rounded MT Bold" panose="020F0704030504030204" pitchFamily="34" charset="0"/>
                <a:ea typeface="幼圆" panose="02010509060101010101" pitchFamily="49" charset="-122"/>
                <a:cs typeface="Ebrima" panose="02000000000000000000" pitchFamily="2" charset="0"/>
              </a:rPr>
              <a:t>演示设计，用心专注制作每一个演示模板</a:t>
            </a:r>
            <a:r>
              <a:rPr lang="zh-CN" altLang="en-US" sz="2000" dirty="0">
                <a:solidFill>
                  <a:schemeClr val="bg1"/>
                </a:solidFill>
                <a:latin typeface="Arial Rounded MT Bold" panose="020F0704030504030204" pitchFamily="34" charset="0"/>
                <a:ea typeface="幼圆" panose="02010509060101010101" pitchFamily="49" charset="-122"/>
                <a:cs typeface="Ebrima" panose="02000000000000000000" pitchFamily="2" charset="0"/>
              </a:rPr>
              <a:t>，新颖独到的</a:t>
            </a:r>
            <a:r>
              <a:rPr lang="zh-CN" altLang="en-US" sz="2000" dirty="0" smtClean="0">
                <a:solidFill>
                  <a:schemeClr val="bg1"/>
                </a:solidFill>
                <a:latin typeface="Arial Rounded MT Bold" panose="020F0704030504030204" pitchFamily="34" charset="0"/>
                <a:ea typeface="幼圆" panose="02010509060101010101" pitchFamily="49" charset="-122"/>
                <a:cs typeface="Ebrima" panose="02000000000000000000" pitchFamily="2" charset="0"/>
              </a:rPr>
              <a:t>创意，超炫酷动画演示，只为制作优秀的</a:t>
            </a:r>
            <a:r>
              <a:rPr lang="en-US" altLang="zh-CN" sz="2000" dirty="0" smtClean="0">
                <a:solidFill>
                  <a:schemeClr val="bg1"/>
                </a:solidFill>
                <a:latin typeface="Arial Rounded MT Bold" panose="020F0704030504030204" pitchFamily="34" charset="0"/>
                <a:ea typeface="幼圆" panose="02010509060101010101" pitchFamily="49" charset="-122"/>
                <a:cs typeface="Ebrima" panose="02000000000000000000" pitchFamily="2" charset="0"/>
              </a:rPr>
              <a:t>PPT</a:t>
            </a:r>
            <a:endParaRPr lang="zh-CN" altLang="en-US" sz="2000" dirty="0">
              <a:solidFill>
                <a:schemeClr val="bg1"/>
              </a:solidFill>
              <a:latin typeface="Arial Rounded MT Bold" panose="020F0704030504030204" pitchFamily="34" charset="0"/>
              <a:ea typeface="幼圆" panose="02010509060101010101" pitchFamily="49" charset="-122"/>
              <a:cs typeface="Ebrima" panose="02000000000000000000" pitchFamily="2" charset="0"/>
            </a:endParaRPr>
          </a:p>
        </p:txBody>
      </p:sp>
      <p:sp>
        <p:nvSpPr>
          <p:cNvPr id="59" name="文本框 58"/>
          <p:cNvSpPr txBox="1"/>
          <p:nvPr/>
        </p:nvSpPr>
        <p:spPr>
          <a:xfrm>
            <a:off x="941643" y="2944528"/>
            <a:ext cx="5448288" cy="523220"/>
          </a:xfrm>
          <a:prstGeom prst="rect">
            <a:avLst/>
          </a:prstGeom>
          <a:noFill/>
        </p:spPr>
        <p:txBody>
          <a:bodyPr wrap="square" rtlCol="0">
            <a:spAutoFit/>
          </a:bodyPr>
          <a:lstStyle/>
          <a:p>
            <a:r>
              <a:rPr lang="zh-CN" altLang="en-US" sz="2800" b="1" dirty="0" smtClean="0">
                <a:solidFill>
                  <a:schemeClr val="bg1"/>
                </a:solidFill>
                <a:latin typeface="Arial Rounded MT Bold" panose="020F0704030504030204" pitchFamily="34" charset="0"/>
                <a:ea typeface="幼圆" panose="02010509060101010101" pitchFamily="49" charset="-122"/>
                <a:cs typeface="Ebrima" panose="02000000000000000000" pitchFamily="2" charset="0"/>
              </a:rPr>
              <a:t>关键词：</a:t>
            </a:r>
            <a:r>
              <a:rPr lang="en-US" altLang="zh-CN" sz="2000" dirty="0" smtClean="0">
                <a:solidFill>
                  <a:schemeClr val="bg1"/>
                </a:solidFill>
                <a:latin typeface="Arial Rounded MT Bold" panose="020F0704030504030204" pitchFamily="34" charset="0"/>
                <a:ea typeface="幼圆" panose="02010509060101010101" pitchFamily="49" charset="-122"/>
                <a:cs typeface="Ebrima" panose="02000000000000000000" pitchFamily="2" charset="0"/>
              </a:rPr>
              <a:t>pean; </a:t>
            </a:r>
            <a:r>
              <a:rPr lang="zh-CN" altLang="en-US" sz="2000" b="1" dirty="0" smtClean="0">
                <a:solidFill>
                  <a:schemeClr val="bg1"/>
                </a:solidFill>
                <a:latin typeface="Arial Rounded MT Bold" panose="020F0704030504030204" pitchFamily="34" charset="0"/>
                <a:ea typeface="幼圆" panose="02010509060101010101" pitchFamily="49" charset="-122"/>
                <a:cs typeface="Ebrima" panose="02000000000000000000" pitchFamily="2" charset="0"/>
              </a:rPr>
              <a:t>炫酷动画；新颖； 创意； </a:t>
            </a:r>
            <a:endParaRPr lang="zh-CN" altLang="en-US" sz="2000" b="1" dirty="0">
              <a:solidFill>
                <a:schemeClr val="bg1"/>
              </a:solidFill>
              <a:latin typeface="Arial Rounded MT Bold" panose="020F0704030504030204" pitchFamily="34" charset="0"/>
              <a:ea typeface="幼圆" panose="02010509060101010101" pitchFamily="49" charset="-122"/>
              <a:cs typeface="Ebrima" panose="02000000000000000000" pitchFamily="2" charset="0"/>
            </a:endParaRPr>
          </a:p>
        </p:txBody>
      </p:sp>
      <p:sp>
        <p:nvSpPr>
          <p:cNvPr id="60" name="椭圆 59"/>
          <p:cNvSpPr/>
          <p:nvPr/>
        </p:nvSpPr>
        <p:spPr>
          <a:xfrm>
            <a:off x="830663" y="1862640"/>
            <a:ext cx="221960" cy="22196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文本框 60"/>
          <p:cNvSpPr txBox="1"/>
          <p:nvPr/>
        </p:nvSpPr>
        <p:spPr>
          <a:xfrm>
            <a:off x="482120" y="3958910"/>
            <a:ext cx="8061346" cy="1200329"/>
          </a:xfrm>
          <a:prstGeom prst="rect">
            <a:avLst/>
          </a:prstGeom>
          <a:noFill/>
        </p:spPr>
        <p:txBody>
          <a:bodyPr wrap="square" rtlCol="0">
            <a:spAutoFit/>
          </a:bodyPr>
          <a:lstStyle/>
          <a:p>
            <a:pPr>
              <a:lnSpc>
                <a:spcPct val="120000"/>
              </a:lnSpc>
            </a:pPr>
            <a:r>
              <a:rPr lang="en-US" altLang="zh-CN" sz="2000" spc="100" dirty="0" smtClean="0">
                <a:solidFill>
                  <a:schemeClr val="bg1"/>
                </a:solidFill>
                <a:latin typeface="Century Schoolbook" panose="02040604050505020304" pitchFamily="18" charset="0"/>
                <a:ea typeface="幼圆" panose="02010509060101010101" pitchFamily="49" charset="-122"/>
              </a:rPr>
              <a:t>      Please enter your title here </a:t>
            </a:r>
            <a:r>
              <a:rPr lang="en-US" altLang="zh-CN" sz="2000" spc="100" dirty="0">
                <a:solidFill>
                  <a:schemeClr val="bg1"/>
                </a:solidFill>
                <a:latin typeface="Century Schoolbook" panose="02040604050505020304" pitchFamily="18" charset="0"/>
                <a:ea typeface="幼圆" panose="02010509060101010101" pitchFamily="49" charset="-122"/>
              </a:rPr>
              <a:t>and tell audience your central </a:t>
            </a:r>
            <a:r>
              <a:rPr lang="en-US" altLang="zh-CN" sz="2000" spc="100" dirty="0" smtClean="0">
                <a:solidFill>
                  <a:schemeClr val="bg1"/>
                </a:solidFill>
                <a:latin typeface="Century Schoolbook" panose="02040604050505020304" pitchFamily="18" charset="0"/>
                <a:ea typeface="幼圆" panose="02010509060101010101" pitchFamily="49" charset="-122"/>
              </a:rPr>
              <a:t>idea. Please enter your title here and tell audience your central idea. </a:t>
            </a:r>
            <a:endParaRPr lang="zh-CN" altLang="en-US" sz="2000" spc="100" dirty="0" smtClean="0">
              <a:solidFill>
                <a:schemeClr val="bg1"/>
              </a:solidFill>
              <a:latin typeface="Century Schoolbook" panose="02040604050505020304" pitchFamily="18" charset="0"/>
              <a:ea typeface="幼圆" panose="02010509060101010101" pitchFamily="49" charset="-122"/>
            </a:endParaRPr>
          </a:p>
        </p:txBody>
      </p:sp>
      <p:sp>
        <p:nvSpPr>
          <p:cNvPr id="62" name="文本框 61"/>
          <p:cNvSpPr txBox="1"/>
          <p:nvPr/>
        </p:nvSpPr>
        <p:spPr>
          <a:xfrm>
            <a:off x="941643" y="5346398"/>
            <a:ext cx="6643035" cy="492443"/>
          </a:xfrm>
          <a:prstGeom prst="rect">
            <a:avLst/>
          </a:prstGeom>
          <a:noFill/>
        </p:spPr>
        <p:txBody>
          <a:bodyPr wrap="square" rtlCol="0">
            <a:spAutoFit/>
          </a:bodyPr>
          <a:lstStyle/>
          <a:p>
            <a:r>
              <a:rPr lang="en-US" altLang="zh-CN" sz="2600" spc="100" dirty="0" smtClean="0">
                <a:solidFill>
                  <a:schemeClr val="bg1"/>
                </a:solidFill>
                <a:latin typeface="Arial Rounded MT Bold" panose="020F0704030504030204" pitchFamily="34" charset="0"/>
                <a:ea typeface="幼圆" panose="02010509060101010101" pitchFamily="49" charset="-122"/>
              </a:rPr>
              <a:t>Key Words: </a:t>
            </a:r>
            <a:r>
              <a:rPr lang="en-US" altLang="zh-CN" sz="2000" spc="100" dirty="0" smtClean="0">
                <a:solidFill>
                  <a:schemeClr val="bg1"/>
                </a:solidFill>
                <a:latin typeface="Arial Rounded MT Bold" panose="020F0704030504030204" pitchFamily="34" charset="0"/>
                <a:ea typeface="幼圆" panose="02010509060101010101" pitchFamily="49" charset="-122"/>
              </a:rPr>
              <a:t>title; audience; central idea</a:t>
            </a:r>
            <a:endParaRPr lang="zh-CN" altLang="en-US" sz="2000" spc="100" dirty="0">
              <a:solidFill>
                <a:schemeClr val="bg1"/>
              </a:solidFill>
              <a:latin typeface="Arial Rounded MT Bold" panose="020F0704030504030204" pitchFamily="34" charset="0"/>
              <a:ea typeface="幼圆" panose="02010509060101010101" pitchFamily="49" charset="-122"/>
            </a:endParaRPr>
          </a:p>
        </p:txBody>
      </p:sp>
      <p:sp>
        <p:nvSpPr>
          <p:cNvPr id="63" name="椭圆 62"/>
          <p:cNvSpPr/>
          <p:nvPr/>
        </p:nvSpPr>
        <p:spPr>
          <a:xfrm>
            <a:off x="706799" y="4090457"/>
            <a:ext cx="221960" cy="22196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3" name="组合 112"/>
          <p:cNvGrpSpPr/>
          <p:nvPr/>
        </p:nvGrpSpPr>
        <p:grpSpPr>
          <a:xfrm>
            <a:off x="7594260" y="609868"/>
            <a:ext cx="3857172" cy="5705929"/>
            <a:chOff x="6937830" y="290286"/>
            <a:chExt cx="3857172" cy="5705929"/>
          </a:xfrm>
        </p:grpSpPr>
        <p:sp>
          <p:nvSpPr>
            <p:cNvPr id="114" name="任意多边形 113"/>
            <p:cNvSpPr/>
            <p:nvPr/>
          </p:nvSpPr>
          <p:spPr>
            <a:xfrm>
              <a:off x="9397686" y="1550700"/>
              <a:ext cx="1397316" cy="1771394"/>
            </a:xfrm>
            <a:custGeom>
              <a:avLst/>
              <a:gdLst/>
              <a:ahLst/>
              <a:cxnLst/>
              <a:rect l="0" t="0" r="0" b="0"/>
              <a:pathLst>
                <a:path w="1219201" h="1320801">
                  <a:moveTo>
                    <a:pt x="1219200" y="1270000"/>
                  </a:moveTo>
                  <a:lnTo>
                    <a:pt x="800100" y="0"/>
                  </a:lnTo>
                  <a:lnTo>
                    <a:pt x="800100" y="0"/>
                  </a:lnTo>
                  <a:lnTo>
                    <a:pt x="0" y="13208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任意多边形 114"/>
            <p:cNvSpPr/>
            <p:nvPr/>
          </p:nvSpPr>
          <p:spPr>
            <a:xfrm>
              <a:off x="9397686" y="3253962"/>
              <a:ext cx="1397316" cy="1686231"/>
            </a:xfrm>
            <a:custGeom>
              <a:avLst/>
              <a:gdLst/>
              <a:ahLst/>
              <a:cxnLst/>
              <a:rect l="0" t="0" r="0" b="0"/>
              <a:pathLst>
                <a:path w="1219201" h="1257301">
                  <a:moveTo>
                    <a:pt x="292100" y="1257300"/>
                  </a:moveTo>
                  <a:lnTo>
                    <a:pt x="1219200" y="0"/>
                  </a:lnTo>
                  <a:lnTo>
                    <a:pt x="1219200" y="0"/>
                  </a:lnTo>
                  <a:lnTo>
                    <a:pt x="0" y="508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任意多边形 115"/>
            <p:cNvSpPr/>
            <p:nvPr/>
          </p:nvSpPr>
          <p:spPr>
            <a:xfrm>
              <a:off x="9121134" y="3322092"/>
              <a:ext cx="611326" cy="1618100"/>
            </a:xfrm>
            <a:custGeom>
              <a:avLst/>
              <a:gdLst/>
              <a:ahLst/>
              <a:cxnLst/>
              <a:rect l="0" t="0" r="0" b="0"/>
              <a:pathLst>
                <a:path w="533401" h="1206501">
                  <a:moveTo>
                    <a:pt x="533400" y="1206500"/>
                  </a:moveTo>
                  <a:lnTo>
                    <a:pt x="241300" y="0"/>
                  </a:lnTo>
                  <a:lnTo>
                    <a:pt x="241300" y="0"/>
                  </a:lnTo>
                  <a:lnTo>
                    <a:pt x="0" y="749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任意多边形 116"/>
            <p:cNvSpPr/>
            <p:nvPr/>
          </p:nvSpPr>
          <p:spPr>
            <a:xfrm>
              <a:off x="8669918" y="4327017"/>
              <a:ext cx="1062543" cy="851632"/>
            </a:xfrm>
            <a:custGeom>
              <a:avLst/>
              <a:gdLst/>
              <a:ahLst/>
              <a:cxnLst/>
              <a:rect l="0" t="0" r="0" b="0"/>
              <a:pathLst>
                <a:path w="927101" h="635001">
                  <a:moveTo>
                    <a:pt x="927100" y="457200"/>
                  </a:moveTo>
                  <a:lnTo>
                    <a:pt x="393700" y="0"/>
                  </a:lnTo>
                  <a:lnTo>
                    <a:pt x="393700" y="0"/>
                  </a:lnTo>
                  <a:lnTo>
                    <a:pt x="0" y="6350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任意多边形 117"/>
            <p:cNvSpPr/>
            <p:nvPr/>
          </p:nvSpPr>
          <p:spPr>
            <a:xfrm>
              <a:off x="9732459" y="3253962"/>
              <a:ext cx="1062543" cy="2129079"/>
            </a:xfrm>
            <a:custGeom>
              <a:avLst/>
              <a:gdLst/>
              <a:ahLst/>
              <a:cxnLst/>
              <a:rect l="0" t="0" r="0" b="0"/>
              <a:pathLst>
                <a:path w="927101" h="1587501">
                  <a:moveTo>
                    <a:pt x="927100" y="0"/>
                  </a:moveTo>
                  <a:lnTo>
                    <a:pt x="0" y="1257300"/>
                  </a:lnTo>
                  <a:lnTo>
                    <a:pt x="0" y="1257300"/>
                  </a:lnTo>
                  <a:lnTo>
                    <a:pt x="673100" y="15875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任意多边形 118"/>
            <p:cNvSpPr/>
            <p:nvPr/>
          </p:nvSpPr>
          <p:spPr>
            <a:xfrm>
              <a:off x="9732459" y="4940191"/>
              <a:ext cx="771435" cy="783502"/>
            </a:xfrm>
            <a:custGeom>
              <a:avLst/>
              <a:gdLst/>
              <a:ahLst/>
              <a:cxnLst/>
              <a:rect l="0" t="0" r="0" b="0"/>
              <a:pathLst>
                <a:path w="673101" h="584201">
                  <a:moveTo>
                    <a:pt x="673100" y="330200"/>
                  </a:moveTo>
                  <a:lnTo>
                    <a:pt x="0" y="0"/>
                  </a:lnTo>
                  <a:lnTo>
                    <a:pt x="0" y="0"/>
                  </a:lnTo>
                  <a:lnTo>
                    <a:pt x="203200" y="5842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任意多边形 119"/>
            <p:cNvSpPr/>
            <p:nvPr/>
          </p:nvSpPr>
          <p:spPr>
            <a:xfrm>
              <a:off x="8669918" y="4940191"/>
              <a:ext cx="1062543" cy="698339"/>
            </a:xfrm>
            <a:custGeom>
              <a:avLst/>
              <a:gdLst/>
              <a:ahLst/>
              <a:cxnLst/>
              <a:rect l="0" t="0" r="0" b="0"/>
              <a:pathLst>
                <a:path w="927101" h="520701">
                  <a:moveTo>
                    <a:pt x="927100" y="0"/>
                  </a:moveTo>
                  <a:lnTo>
                    <a:pt x="0" y="177800"/>
                  </a:lnTo>
                  <a:lnTo>
                    <a:pt x="0" y="177800"/>
                  </a:lnTo>
                  <a:lnTo>
                    <a:pt x="139700" y="520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任意多边形 120"/>
            <p:cNvSpPr/>
            <p:nvPr/>
          </p:nvSpPr>
          <p:spPr>
            <a:xfrm>
              <a:off x="8830027" y="4940191"/>
              <a:ext cx="1135319" cy="783502"/>
            </a:xfrm>
            <a:custGeom>
              <a:avLst/>
              <a:gdLst/>
              <a:ahLst/>
              <a:cxnLst/>
              <a:rect l="0" t="0" r="0" b="0"/>
              <a:pathLst>
                <a:path w="990601" h="584201">
                  <a:moveTo>
                    <a:pt x="990600" y="584200"/>
                  </a:moveTo>
                  <a:lnTo>
                    <a:pt x="787400" y="0"/>
                  </a:lnTo>
                  <a:lnTo>
                    <a:pt x="787400" y="0"/>
                  </a:lnTo>
                  <a:lnTo>
                    <a:pt x="0" y="520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任意多边形 121"/>
            <p:cNvSpPr/>
            <p:nvPr/>
          </p:nvSpPr>
          <p:spPr>
            <a:xfrm>
              <a:off x="8597141" y="4224821"/>
              <a:ext cx="523994" cy="953828"/>
            </a:xfrm>
            <a:custGeom>
              <a:avLst/>
              <a:gdLst/>
              <a:ahLst/>
              <a:cxnLst/>
              <a:rect l="0" t="0" r="0" b="0"/>
              <a:pathLst>
                <a:path w="457201" h="711201">
                  <a:moveTo>
                    <a:pt x="63500" y="711200"/>
                  </a:moveTo>
                  <a:lnTo>
                    <a:pt x="457200" y="76200"/>
                  </a:lnTo>
                  <a:lnTo>
                    <a:pt x="457200" y="762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任意多边形 122"/>
            <p:cNvSpPr/>
            <p:nvPr/>
          </p:nvSpPr>
          <p:spPr>
            <a:xfrm>
              <a:off x="8029482" y="4224821"/>
              <a:ext cx="640437" cy="953828"/>
            </a:xfrm>
            <a:custGeom>
              <a:avLst/>
              <a:gdLst/>
              <a:ahLst/>
              <a:cxnLst/>
              <a:rect l="0" t="0" r="0" b="0"/>
              <a:pathLst>
                <a:path w="558801" h="711201">
                  <a:moveTo>
                    <a:pt x="0" y="495300"/>
                  </a:moveTo>
                  <a:lnTo>
                    <a:pt x="558800" y="711200"/>
                  </a:lnTo>
                  <a:lnTo>
                    <a:pt x="558800" y="711200"/>
                  </a:lnTo>
                  <a:lnTo>
                    <a:pt x="4953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任意多边形 123"/>
            <p:cNvSpPr/>
            <p:nvPr/>
          </p:nvSpPr>
          <p:spPr>
            <a:xfrm>
              <a:off x="9019247" y="3322092"/>
              <a:ext cx="378441" cy="1004926"/>
            </a:xfrm>
            <a:custGeom>
              <a:avLst/>
              <a:gdLst/>
              <a:ahLst/>
              <a:cxnLst/>
              <a:rect l="0" t="0" r="0" b="0"/>
              <a:pathLst>
                <a:path w="330201" h="749301">
                  <a:moveTo>
                    <a:pt x="88900" y="749300"/>
                  </a:moveTo>
                  <a:lnTo>
                    <a:pt x="330200" y="0"/>
                  </a:lnTo>
                  <a:lnTo>
                    <a:pt x="330200" y="0"/>
                  </a:lnTo>
                  <a:lnTo>
                    <a:pt x="0" y="889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任意多边形 124"/>
            <p:cNvSpPr/>
            <p:nvPr/>
          </p:nvSpPr>
          <p:spPr>
            <a:xfrm>
              <a:off x="8597141" y="3441321"/>
              <a:ext cx="523994" cy="885698"/>
            </a:xfrm>
            <a:custGeom>
              <a:avLst/>
              <a:gdLst/>
              <a:ahLst/>
              <a:cxnLst/>
              <a:rect l="0" t="0" r="0" b="0"/>
              <a:pathLst>
                <a:path w="457201" h="660401">
                  <a:moveTo>
                    <a:pt x="0" y="584200"/>
                  </a:moveTo>
                  <a:lnTo>
                    <a:pt x="457200" y="660400"/>
                  </a:lnTo>
                  <a:lnTo>
                    <a:pt x="457200" y="660400"/>
                  </a:lnTo>
                  <a:lnTo>
                    <a:pt x="3683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任意多边形 125"/>
            <p:cNvSpPr/>
            <p:nvPr/>
          </p:nvSpPr>
          <p:spPr>
            <a:xfrm>
              <a:off x="9164800" y="1550700"/>
              <a:ext cx="1149875" cy="1771394"/>
            </a:xfrm>
            <a:custGeom>
              <a:avLst/>
              <a:gdLst/>
              <a:ahLst/>
              <a:cxnLst/>
              <a:rect l="0" t="0" r="0" b="0"/>
              <a:pathLst>
                <a:path w="1003301" h="1320801">
                  <a:moveTo>
                    <a:pt x="203200" y="1320800"/>
                  </a:moveTo>
                  <a:lnTo>
                    <a:pt x="1003300" y="0"/>
                  </a:lnTo>
                  <a:lnTo>
                    <a:pt x="1003300" y="0"/>
                  </a:lnTo>
                  <a:lnTo>
                    <a:pt x="0" y="3810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任意多边形 126"/>
            <p:cNvSpPr/>
            <p:nvPr/>
          </p:nvSpPr>
          <p:spPr>
            <a:xfrm>
              <a:off x="8480698" y="2061678"/>
              <a:ext cx="684103" cy="1379644"/>
            </a:xfrm>
            <a:custGeom>
              <a:avLst/>
              <a:gdLst/>
              <a:ahLst/>
              <a:cxnLst/>
              <a:rect l="0" t="0" r="0" b="0"/>
              <a:pathLst>
                <a:path w="596901" h="1028701">
                  <a:moveTo>
                    <a:pt x="0" y="254000"/>
                  </a:moveTo>
                  <a:lnTo>
                    <a:pt x="469900" y="1028700"/>
                  </a:lnTo>
                  <a:lnTo>
                    <a:pt x="469900" y="1028700"/>
                  </a:lnTo>
                  <a:lnTo>
                    <a:pt x="5969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8" name="任意多边形 127"/>
            <p:cNvSpPr/>
            <p:nvPr/>
          </p:nvSpPr>
          <p:spPr>
            <a:xfrm>
              <a:off x="9019247" y="2061678"/>
              <a:ext cx="378441" cy="1379644"/>
            </a:xfrm>
            <a:custGeom>
              <a:avLst/>
              <a:gdLst/>
              <a:ahLst/>
              <a:cxnLst/>
              <a:rect l="0" t="0" r="0" b="0"/>
              <a:pathLst>
                <a:path w="330201" h="1028701">
                  <a:moveTo>
                    <a:pt x="0" y="1028700"/>
                  </a:moveTo>
                  <a:lnTo>
                    <a:pt x="330200" y="939800"/>
                  </a:lnTo>
                  <a:lnTo>
                    <a:pt x="330200" y="939800"/>
                  </a:lnTo>
                  <a:lnTo>
                    <a:pt x="1270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任意多边形 128"/>
            <p:cNvSpPr/>
            <p:nvPr/>
          </p:nvSpPr>
          <p:spPr>
            <a:xfrm>
              <a:off x="8480698" y="1465537"/>
              <a:ext cx="684103" cy="936795"/>
            </a:xfrm>
            <a:custGeom>
              <a:avLst/>
              <a:gdLst/>
              <a:ahLst/>
              <a:cxnLst/>
              <a:rect l="0" t="0" r="0" b="0"/>
              <a:pathLst>
                <a:path w="596901" h="698501">
                  <a:moveTo>
                    <a:pt x="0" y="698500"/>
                  </a:moveTo>
                  <a:lnTo>
                    <a:pt x="596900" y="444500"/>
                  </a:lnTo>
                  <a:lnTo>
                    <a:pt x="596900" y="444500"/>
                  </a:lnTo>
                  <a:lnTo>
                    <a:pt x="2032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0" name="任意多边形 129"/>
            <p:cNvSpPr/>
            <p:nvPr/>
          </p:nvSpPr>
          <p:spPr>
            <a:xfrm>
              <a:off x="8713584" y="1363341"/>
              <a:ext cx="451217" cy="698339"/>
            </a:xfrm>
            <a:custGeom>
              <a:avLst/>
              <a:gdLst/>
              <a:ahLst/>
              <a:cxnLst/>
              <a:rect l="0" t="0" r="0" b="0"/>
              <a:pathLst>
                <a:path w="393701" h="520701">
                  <a:moveTo>
                    <a:pt x="393700" y="520700"/>
                  </a:moveTo>
                  <a:lnTo>
                    <a:pt x="101600" y="0"/>
                  </a:lnTo>
                  <a:lnTo>
                    <a:pt x="101600" y="0"/>
                  </a:lnTo>
                  <a:lnTo>
                    <a:pt x="0" y="762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1" name="任意多边形 130"/>
            <p:cNvSpPr/>
            <p:nvPr/>
          </p:nvSpPr>
          <p:spPr>
            <a:xfrm>
              <a:off x="8480698" y="1141917"/>
              <a:ext cx="232887" cy="1260415"/>
            </a:xfrm>
            <a:custGeom>
              <a:avLst/>
              <a:gdLst/>
              <a:ahLst/>
              <a:cxnLst/>
              <a:rect l="0" t="0" r="0" b="0"/>
              <a:pathLst>
                <a:path w="203201" h="939801">
                  <a:moveTo>
                    <a:pt x="0" y="939800"/>
                  </a:moveTo>
                  <a:lnTo>
                    <a:pt x="203200" y="241300"/>
                  </a:lnTo>
                  <a:lnTo>
                    <a:pt x="203200" y="2413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任意多边形 131"/>
            <p:cNvSpPr/>
            <p:nvPr/>
          </p:nvSpPr>
          <p:spPr>
            <a:xfrm>
              <a:off x="8480698" y="733134"/>
              <a:ext cx="349330" cy="630208"/>
            </a:xfrm>
            <a:custGeom>
              <a:avLst/>
              <a:gdLst/>
              <a:ahLst/>
              <a:cxnLst/>
              <a:rect l="0" t="0" r="0" b="0"/>
              <a:pathLst>
                <a:path w="304801" h="469901">
                  <a:moveTo>
                    <a:pt x="304800" y="469900"/>
                  </a:moveTo>
                  <a:lnTo>
                    <a:pt x="279400" y="0"/>
                  </a:lnTo>
                  <a:lnTo>
                    <a:pt x="279400" y="0"/>
                  </a:lnTo>
                  <a:lnTo>
                    <a:pt x="0" y="3048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任意多边形 132"/>
            <p:cNvSpPr/>
            <p:nvPr/>
          </p:nvSpPr>
          <p:spPr>
            <a:xfrm>
              <a:off x="8480698" y="1141917"/>
              <a:ext cx="349330" cy="323621"/>
            </a:xfrm>
            <a:custGeom>
              <a:avLst/>
              <a:gdLst/>
              <a:ahLst/>
              <a:cxnLst/>
              <a:rect l="0" t="0" r="0" b="0"/>
              <a:pathLst>
                <a:path w="304801" h="241301">
                  <a:moveTo>
                    <a:pt x="203200" y="241300"/>
                  </a:moveTo>
                  <a:lnTo>
                    <a:pt x="304800" y="165100"/>
                  </a:lnTo>
                  <a:lnTo>
                    <a:pt x="304800" y="1651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任意多边形 133"/>
            <p:cNvSpPr/>
            <p:nvPr/>
          </p:nvSpPr>
          <p:spPr>
            <a:xfrm>
              <a:off x="8800916" y="545775"/>
              <a:ext cx="582216" cy="817567"/>
            </a:xfrm>
            <a:custGeom>
              <a:avLst/>
              <a:gdLst/>
              <a:ahLst/>
              <a:cxnLst/>
              <a:rect l="0" t="0" r="0" b="0"/>
              <a:pathLst>
                <a:path w="508001" h="609601">
                  <a:moveTo>
                    <a:pt x="0" y="139700"/>
                  </a:moveTo>
                  <a:lnTo>
                    <a:pt x="25400" y="609600"/>
                  </a:lnTo>
                  <a:lnTo>
                    <a:pt x="25400" y="609600"/>
                  </a:lnTo>
                  <a:lnTo>
                    <a:pt x="5080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任意多边形 134"/>
            <p:cNvSpPr/>
            <p:nvPr/>
          </p:nvSpPr>
          <p:spPr>
            <a:xfrm>
              <a:off x="8830027" y="545775"/>
              <a:ext cx="553105" cy="1515905"/>
            </a:xfrm>
            <a:custGeom>
              <a:avLst/>
              <a:gdLst/>
              <a:ahLst/>
              <a:cxnLst/>
              <a:rect l="0" t="0" r="0" b="0"/>
              <a:pathLst>
                <a:path w="482601" h="1130301">
                  <a:moveTo>
                    <a:pt x="0" y="609600"/>
                  </a:moveTo>
                  <a:lnTo>
                    <a:pt x="292100" y="1130300"/>
                  </a:lnTo>
                  <a:lnTo>
                    <a:pt x="292100" y="1130300"/>
                  </a:lnTo>
                  <a:lnTo>
                    <a:pt x="4826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6" name="任意多边形 135"/>
            <p:cNvSpPr/>
            <p:nvPr/>
          </p:nvSpPr>
          <p:spPr>
            <a:xfrm>
              <a:off x="9164800" y="545775"/>
              <a:ext cx="1149875" cy="1515905"/>
            </a:xfrm>
            <a:custGeom>
              <a:avLst/>
              <a:gdLst/>
              <a:ahLst/>
              <a:cxnLst/>
              <a:rect l="0" t="0" r="0" b="0"/>
              <a:pathLst>
                <a:path w="1003301" h="1130301">
                  <a:moveTo>
                    <a:pt x="0" y="1130300"/>
                  </a:moveTo>
                  <a:lnTo>
                    <a:pt x="1003300" y="749300"/>
                  </a:lnTo>
                  <a:lnTo>
                    <a:pt x="1003300" y="749300"/>
                  </a:lnTo>
                  <a:lnTo>
                    <a:pt x="1905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7" name="任意多边形 136"/>
            <p:cNvSpPr/>
            <p:nvPr/>
          </p:nvSpPr>
          <p:spPr>
            <a:xfrm>
              <a:off x="9383131" y="545775"/>
              <a:ext cx="931544" cy="1004926"/>
            </a:xfrm>
            <a:custGeom>
              <a:avLst/>
              <a:gdLst/>
              <a:ahLst/>
              <a:cxnLst/>
              <a:rect l="0" t="0" r="0" b="0"/>
              <a:pathLst>
                <a:path w="812801" h="749301">
                  <a:moveTo>
                    <a:pt x="0" y="0"/>
                  </a:moveTo>
                  <a:lnTo>
                    <a:pt x="812800" y="749300"/>
                  </a:lnTo>
                  <a:lnTo>
                    <a:pt x="812800" y="749300"/>
                  </a:lnTo>
                  <a:lnTo>
                    <a:pt x="812800" y="114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8" name="任意多边形 137"/>
            <p:cNvSpPr/>
            <p:nvPr/>
          </p:nvSpPr>
          <p:spPr>
            <a:xfrm>
              <a:off x="9383131" y="460612"/>
              <a:ext cx="931544" cy="238458"/>
            </a:xfrm>
            <a:custGeom>
              <a:avLst/>
              <a:gdLst/>
              <a:ahLst/>
              <a:cxnLst/>
              <a:rect l="0" t="0" r="0" b="0"/>
              <a:pathLst>
                <a:path w="812801" h="177801">
                  <a:moveTo>
                    <a:pt x="0" y="63500"/>
                  </a:moveTo>
                  <a:lnTo>
                    <a:pt x="812800" y="177800"/>
                  </a:lnTo>
                  <a:lnTo>
                    <a:pt x="812800" y="177800"/>
                  </a:lnTo>
                  <a:lnTo>
                    <a:pt x="8128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9" name="任意多边形 138"/>
            <p:cNvSpPr/>
            <p:nvPr/>
          </p:nvSpPr>
          <p:spPr>
            <a:xfrm>
              <a:off x="8480698" y="290286"/>
              <a:ext cx="320219" cy="851632"/>
            </a:xfrm>
            <a:custGeom>
              <a:avLst/>
              <a:gdLst/>
              <a:ahLst/>
              <a:cxnLst/>
              <a:rect l="0" t="0" r="0" b="0"/>
              <a:pathLst>
                <a:path w="279401" h="635001">
                  <a:moveTo>
                    <a:pt x="0" y="635000"/>
                  </a:moveTo>
                  <a:lnTo>
                    <a:pt x="279400" y="330200"/>
                  </a:lnTo>
                  <a:lnTo>
                    <a:pt x="279400" y="330200"/>
                  </a:lnTo>
                  <a:lnTo>
                    <a:pt x="1143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0" name="任意多边形 139"/>
            <p:cNvSpPr/>
            <p:nvPr/>
          </p:nvSpPr>
          <p:spPr>
            <a:xfrm>
              <a:off x="8611697" y="290286"/>
              <a:ext cx="771435" cy="442849"/>
            </a:xfrm>
            <a:custGeom>
              <a:avLst/>
              <a:gdLst/>
              <a:ahLst/>
              <a:cxnLst/>
              <a:rect l="0" t="0" r="0" b="0"/>
              <a:pathLst>
                <a:path w="673101" h="330201">
                  <a:moveTo>
                    <a:pt x="165100" y="330200"/>
                  </a:moveTo>
                  <a:lnTo>
                    <a:pt x="673100" y="190500"/>
                  </a:lnTo>
                  <a:lnTo>
                    <a:pt x="673100" y="1905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1" name="任意多边形 140"/>
            <p:cNvSpPr/>
            <p:nvPr/>
          </p:nvSpPr>
          <p:spPr>
            <a:xfrm>
              <a:off x="8611697" y="290286"/>
              <a:ext cx="1702978" cy="255491"/>
            </a:xfrm>
            <a:custGeom>
              <a:avLst/>
              <a:gdLst/>
              <a:ahLst/>
              <a:cxnLst/>
              <a:rect l="0" t="0" r="0" b="0"/>
              <a:pathLst>
                <a:path w="1485901" h="190501">
                  <a:moveTo>
                    <a:pt x="673100" y="190500"/>
                  </a:moveTo>
                  <a:lnTo>
                    <a:pt x="1485900" y="127000"/>
                  </a:lnTo>
                  <a:lnTo>
                    <a:pt x="1485900" y="1270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2" name="任意多边形 141"/>
            <p:cNvSpPr/>
            <p:nvPr/>
          </p:nvSpPr>
          <p:spPr>
            <a:xfrm>
              <a:off x="8145925" y="5638529"/>
              <a:ext cx="1819421" cy="170328"/>
            </a:xfrm>
            <a:custGeom>
              <a:avLst/>
              <a:gdLst/>
              <a:ahLst/>
              <a:cxnLst/>
              <a:rect l="0" t="0" r="0" b="0"/>
              <a:pathLst>
                <a:path w="1587501" h="127001">
                  <a:moveTo>
                    <a:pt x="1587500" y="63500"/>
                  </a:moveTo>
                  <a:lnTo>
                    <a:pt x="596900" y="0"/>
                  </a:lnTo>
                  <a:lnTo>
                    <a:pt x="596900" y="0"/>
                  </a:lnTo>
                  <a:lnTo>
                    <a:pt x="0" y="1270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任意多边形 142"/>
            <p:cNvSpPr/>
            <p:nvPr/>
          </p:nvSpPr>
          <p:spPr>
            <a:xfrm>
              <a:off x="7723820" y="5723692"/>
              <a:ext cx="2241527" cy="272523"/>
            </a:xfrm>
            <a:custGeom>
              <a:avLst/>
              <a:gdLst/>
              <a:ahLst/>
              <a:cxnLst/>
              <a:rect l="0" t="0" r="0" b="0"/>
              <a:pathLst>
                <a:path w="1955801" h="203201">
                  <a:moveTo>
                    <a:pt x="1955800" y="0"/>
                  </a:moveTo>
                  <a:lnTo>
                    <a:pt x="368300" y="63500"/>
                  </a:lnTo>
                  <a:lnTo>
                    <a:pt x="368300" y="63500"/>
                  </a:lnTo>
                  <a:lnTo>
                    <a:pt x="0" y="2032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任意多边形 143"/>
            <p:cNvSpPr/>
            <p:nvPr/>
          </p:nvSpPr>
          <p:spPr>
            <a:xfrm>
              <a:off x="7723820" y="5706659"/>
              <a:ext cx="378441" cy="289556"/>
            </a:xfrm>
            <a:custGeom>
              <a:avLst/>
              <a:gdLst/>
              <a:ahLst/>
              <a:cxnLst/>
              <a:rect l="0" t="0" r="0" b="0"/>
              <a:pathLst>
                <a:path w="330201" h="215901">
                  <a:moveTo>
                    <a:pt x="330200" y="38100"/>
                  </a:moveTo>
                  <a:lnTo>
                    <a:pt x="12700" y="0"/>
                  </a:lnTo>
                  <a:lnTo>
                    <a:pt x="12700" y="0"/>
                  </a:lnTo>
                  <a:lnTo>
                    <a:pt x="0" y="2159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5" name="任意多边形 144"/>
            <p:cNvSpPr/>
            <p:nvPr/>
          </p:nvSpPr>
          <p:spPr>
            <a:xfrm>
              <a:off x="7723820" y="5757757"/>
              <a:ext cx="422107" cy="238458"/>
            </a:xfrm>
            <a:custGeom>
              <a:avLst/>
              <a:gdLst/>
              <a:ahLst/>
              <a:cxnLst/>
              <a:rect l="0" t="0" r="0" b="0"/>
              <a:pathLst>
                <a:path w="368301" h="177801">
                  <a:moveTo>
                    <a:pt x="368300" y="38100"/>
                  </a:moveTo>
                  <a:lnTo>
                    <a:pt x="330200" y="0"/>
                  </a:lnTo>
                  <a:lnTo>
                    <a:pt x="330200" y="0"/>
                  </a:lnTo>
                  <a:lnTo>
                    <a:pt x="0" y="1778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任意多边形 145"/>
            <p:cNvSpPr/>
            <p:nvPr/>
          </p:nvSpPr>
          <p:spPr>
            <a:xfrm>
              <a:off x="7199827" y="5706659"/>
              <a:ext cx="538550" cy="289556"/>
            </a:xfrm>
            <a:custGeom>
              <a:avLst/>
              <a:gdLst/>
              <a:ahLst/>
              <a:cxnLst/>
              <a:rect l="0" t="0" r="0" b="0"/>
              <a:pathLst>
                <a:path w="469901" h="215901">
                  <a:moveTo>
                    <a:pt x="469900" y="0"/>
                  </a:moveTo>
                  <a:lnTo>
                    <a:pt x="0" y="0"/>
                  </a:lnTo>
                  <a:lnTo>
                    <a:pt x="0" y="0"/>
                  </a:lnTo>
                  <a:lnTo>
                    <a:pt x="457200" y="2159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7" name="任意多边形 146"/>
            <p:cNvSpPr/>
            <p:nvPr/>
          </p:nvSpPr>
          <p:spPr>
            <a:xfrm>
              <a:off x="6937830" y="5604463"/>
              <a:ext cx="261998" cy="391752"/>
            </a:xfrm>
            <a:custGeom>
              <a:avLst/>
              <a:gdLst/>
              <a:ahLst/>
              <a:cxnLst/>
              <a:rect l="0" t="0" r="0" b="0"/>
              <a:pathLst>
                <a:path w="228601" h="292101">
                  <a:moveTo>
                    <a:pt x="228600" y="76200"/>
                  </a:moveTo>
                  <a:lnTo>
                    <a:pt x="127000" y="0"/>
                  </a:lnTo>
                  <a:lnTo>
                    <a:pt x="127000" y="0"/>
                  </a:lnTo>
                  <a:lnTo>
                    <a:pt x="0" y="2921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8" name="任意多边形 147"/>
            <p:cNvSpPr/>
            <p:nvPr/>
          </p:nvSpPr>
          <p:spPr>
            <a:xfrm>
              <a:off x="6937830" y="5706659"/>
              <a:ext cx="785991" cy="289556"/>
            </a:xfrm>
            <a:custGeom>
              <a:avLst/>
              <a:gdLst/>
              <a:ahLst/>
              <a:cxnLst/>
              <a:rect l="0" t="0" r="0" b="0"/>
              <a:pathLst>
                <a:path w="685801" h="215901">
                  <a:moveTo>
                    <a:pt x="685800" y="215900"/>
                  </a:moveTo>
                  <a:lnTo>
                    <a:pt x="228600" y="0"/>
                  </a:lnTo>
                  <a:lnTo>
                    <a:pt x="228600" y="0"/>
                  </a:lnTo>
                  <a:lnTo>
                    <a:pt x="0" y="2159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9" name="任意多边形 148"/>
            <p:cNvSpPr/>
            <p:nvPr/>
          </p:nvSpPr>
          <p:spPr>
            <a:xfrm>
              <a:off x="7199827" y="5485235"/>
              <a:ext cx="538550" cy="221425"/>
            </a:xfrm>
            <a:custGeom>
              <a:avLst/>
              <a:gdLst/>
              <a:ahLst/>
              <a:cxnLst/>
              <a:rect l="0" t="0" r="0" b="0"/>
              <a:pathLst>
                <a:path w="469901" h="165101">
                  <a:moveTo>
                    <a:pt x="0" y="165100"/>
                  </a:moveTo>
                  <a:lnTo>
                    <a:pt x="469900" y="165100"/>
                  </a:lnTo>
                  <a:lnTo>
                    <a:pt x="469900" y="165100"/>
                  </a:lnTo>
                  <a:lnTo>
                    <a:pt x="2540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0" name="任意多边形 149"/>
            <p:cNvSpPr/>
            <p:nvPr/>
          </p:nvSpPr>
          <p:spPr>
            <a:xfrm>
              <a:off x="7083384" y="5485235"/>
              <a:ext cx="407551" cy="221425"/>
            </a:xfrm>
            <a:custGeom>
              <a:avLst/>
              <a:gdLst/>
              <a:ahLst/>
              <a:cxnLst/>
              <a:rect l="0" t="0" r="0" b="0"/>
              <a:pathLst>
                <a:path w="355601" h="165101">
                  <a:moveTo>
                    <a:pt x="0" y="88900"/>
                  </a:moveTo>
                  <a:lnTo>
                    <a:pt x="101600" y="165100"/>
                  </a:lnTo>
                  <a:lnTo>
                    <a:pt x="101600" y="165100"/>
                  </a:lnTo>
                  <a:lnTo>
                    <a:pt x="3556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1" name="任意多边形 150"/>
            <p:cNvSpPr/>
            <p:nvPr/>
          </p:nvSpPr>
          <p:spPr>
            <a:xfrm>
              <a:off x="7083384" y="4889093"/>
              <a:ext cx="946100" cy="715371"/>
            </a:xfrm>
            <a:custGeom>
              <a:avLst/>
              <a:gdLst/>
              <a:ahLst/>
              <a:cxnLst/>
              <a:rect l="0" t="0" r="0" b="0"/>
              <a:pathLst>
                <a:path w="825501" h="533401">
                  <a:moveTo>
                    <a:pt x="825500" y="0"/>
                  </a:moveTo>
                  <a:lnTo>
                    <a:pt x="0" y="533400"/>
                  </a:lnTo>
                  <a:lnTo>
                    <a:pt x="0" y="533400"/>
                  </a:lnTo>
                  <a:lnTo>
                    <a:pt x="355600" y="4445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任意多边形 151"/>
            <p:cNvSpPr/>
            <p:nvPr/>
          </p:nvSpPr>
          <p:spPr>
            <a:xfrm>
              <a:off x="8029482" y="4889093"/>
              <a:ext cx="640437" cy="459882"/>
            </a:xfrm>
            <a:custGeom>
              <a:avLst/>
              <a:gdLst/>
              <a:ahLst/>
              <a:cxnLst/>
              <a:rect l="0" t="0" r="0" b="0"/>
              <a:pathLst>
                <a:path w="558801" h="342901">
                  <a:moveTo>
                    <a:pt x="558800" y="215900"/>
                  </a:moveTo>
                  <a:lnTo>
                    <a:pt x="0" y="0"/>
                  </a:lnTo>
                  <a:lnTo>
                    <a:pt x="0" y="0"/>
                  </a:lnTo>
                  <a:lnTo>
                    <a:pt x="114300" y="3429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3" name="任意多边形 152"/>
            <p:cNvSpPr/>
            <p:nvPr/>
          </p:nvSpPr>
          <p:spPr>
            <a:xfrm>
              <a:off x="7738375" y="5348974"/>
              <a:ext cx="422107" cy="408784"/>
            </a:xfrm>
            <a:custGeom>
              <a:avLst/>
              <a:gdLst/>
              <a:ahLst/>
              <a:cxnLst/>
              <a:rect l="0" t="0" r="0" b="0"/>
              <a:pathLst>
                <a:path w="368301" h="304801">
                  <a:moveTo>
                    <a:pt x="0" y="266700"/>
                  </a:moveTo>
                  <a:lnTo>
                    <a:pt x="317500" y="304800"/>
                  </a:lnTo>
                  <a:lnTo>
                    <a:pt x="317500" y="304800"/>
                  </a:lnTo>
                  <a:lnTo>
                    <a:pt x="3683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任意多边形 153"/>
            <p:cNvSpPr/>
            <p:nvPr/>
          </p:nvSpPr>
          <p:spPr>
            <a:xfrm>
              <a:off x="8160480" y="5178648"/>
              <a:ext cx="669548" cy="459882"/>
            </a:xfrm>
            <a:custGeom>
              <a:avLst/>
              <a:gdLst/>
              <a:ahLst/>
              <a:cxnLst/>
              <a:rect l="0" t="0" r="0" b="0"/>
              <a:pathLst>
                <a:path w="584201" h="342901">
                  <a:moveTo>
                    <a:pt x="584200" y="342900"/>
                  </a:moveTo>
                  <a:lnTo>
                    <a:pt x="444500" y="0"/>
                  </a:lnTo>
                  <a:lnTo>
                    <a:pt x="444500" y="0"/>
                  </a:lnTo>
                  <a:lnTo>
                    <a:pt x="0" y="1270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5" name="任意多边形 154"/>
            <p:cNvSpPr/>
            <p:nvPr/>
          </p:nvSpPr>
          <p:spPr>
            <a:xfrm>
              <a:off x="8145925" y="5348974"/>
              <a:ext cx="684103" cy="459882"/>
            </a:xfrm>
            <a:custGeom>
              <a:avLst/>
              <a:gdLst/>
              <a:ahLst/>
              <a:cxnLst/>
              <a:rect l="0" t="0" r="0" b="0"/>
              <a:pathLst>
                <a:path w="596901" h="342901">
                  <a:moveTo>
                    <a:pt x="0" y="342900"/>
                  </a:moveTo>
                  <a:lnTo>
                    <a:pt x="596900" y="215900"/>
                  </a:lnTo>
                  <a:lnTo>
                    <a:pt x="596900" y="215900"/>
                  </a:lnTo>
                  <a:lnTo>
                    <a:pt x="127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6" name="任意多边形 155"/>
            <p:cNvSpPr/>
            <p:nvPr/>
          </p:nvSpPr>
          <p:spPr>
            <a:xfrm>
              <a:off x="8102259" y="5348974"/>
              <a:ext cx="58223" cy="459882"/>
            </a:xfrm>
            <a:custGeom>
              <a:avLst/>
              <a:gdLst/>
              <a:ahLst/>
              <a:cxnLst/>
              <a:rect l="0" t="0" r="0" b="0"/>
              <a:pathLst>
                <a:path w="50801" h="342901">
                  <a:moveTo>
                    <a:pt x="0" y="304800"/>
                  </a:moveTo>
                  <a:lnTo>
                    <a:pt x="38100" y="342900"/>
                  </a:lnTo>
                  <a:lnTo>
                    <a:pt x="38100" y="342900"/>
                  </a:lnTo>
                  <a:lnTo>
                    <a:pt x="508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7" name="任意多边形 156"/>
            <p:cNvSpPr/>
            <p:nvPr/>
          </p:nvSpPr>
          <p:spPr>
            <a:xfrm>
              <a:off x="7490934" y="4889093"/>
              <a:ext cx="669548" cy="596143"/>
            </a:xfrm>
            <a:custGeom>
              <a:avLst/>
              <a:gdLst/>
              <a:ahLst/>
              <a:cxnLst/>
              <a:rect l="0" t="0" r="0" b="0"/>
              <a:pathLst>
                <a:path w="584201" h="444501">
                  <a:moveTo>
                    <a:pt x="469900" y="0"/>
                  </a:moveTo>
                  <a:lnTo>
                    <a:pt x="0" y="444500"/>
                  </a:lnTo>
                  <a:lnTo>
                    <a:pt x="0" y="444500"/>
                  </a:lnTo>
                  <a:lnTo>
                    <a:pt x="584200" y="3429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8" name="任意多边形 157"/>
            <p:cNvSpPr/>
            <p:nvPr/>
          </p:nvSpPr>
          <p:spPr>
            <a:xfrm>
              <a:off x="7490934" y="5348974"/>
              <a:ext cx="669548" cy="357686"/>
            </a:xfrm>
            <a:custGeom>
              <a:avLst/>
              <a:gdLst/>
              <a:ahLst/>
              <a:cxnLst/>
              <a:rect l="0" t="0" r="0" b="0"/>
              <a:pathLst>
                <a:path w="584201" h="266701">
                  <a:moveTo>
                    <a:pt x="0" y="101600"/>
                  </a:moveTo>
                  <a:lnTo>
                    <a:pt x="215900" y="266700"/>
                  </a:lnTo>
                  <a:lnTo>
                    <a:pt x="215900" y="266700"/>
                  </a:lnTo>
                  <a:lnTo>
                    <a:pt x="5842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34526381"/>
      </p:ext>
    </p:extLst>
  </p:cSld>
  <p:clrMapOvr>
    <a:masterClrMapping/>
  </p:clrMapOvr>
  <mc:AlternateContent xmlns:mc="http://schemas.openxmlformats.org/markup-compatibility/2006" xmlns:p14="http://schemas.microsoft.com/office/powerpoint/2010/main">
    <mc:Choice Requires="p14">
      <p:transition spd="slow" p14:dur="1299">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par>
                          <p:cTn id="11" fill="hold">
                            <p:stCondLst>
                              <p:cond delay="1000"/>
                            </p:stCondLst>
                            <p:childTnLst>
                              <p:par>
                                <p:cTn id="12" presetID="22" presetClass="entr" presetSubtype="8"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500"/>
                            </p:stCondLst>
                            <p:childTnLst>
                              <p:par>
                                <p:cTn id="16" presetID="53" presetClass="entr" presetSubtype="16" fill="hold" grpId="0" nodeType="afterEffect">
                                  <p:stCondLst>
                                    <p:cond delay="0"/>
                                  </p:stCondLst>
                                  <p:childTnLst>
                                    <p:set>
                                      <p:cBhvr>
                                        <p:cTn id="17" dur="1" fill="hold">
                                          <p:stCondLst>
                                            <p:cond delay="0"/>
                                          </p:stCondLst>
                                        </p:cTn>
                                        <p:tgtEl>
                                          <p:spTgt spid="48"/>
                                        </p:tgtEl>
                                        <p:attrNameLst>
                                          <p:attrName>style.visibility</p:attrName>
                                        </p:attrNameLst>
                                      </p:cBhvr>
                                      <p:to>
                                        <p:strVal val="visible"/>
                                      </p:to>
                                    </p:set>
                                    <p:anim calcmode="lin" valueType="num">
                                      <p:cBhvr>
                                        <p:cTn id="18" dur="500" fill="hold"/>
                                        <p:tgtEl>
                                          <p:spTgt spid="48"/>
                                        </p:tgtEl>
                                        <p:attrNameLst>
                                          <p:attrName>ppt_w</p:attrName>
                                        </p:attrNameLst>
                                      </p:cBhvr>
                                      <p:tavLst>
                                        <p:tav tm="0">
                                          <p:val>
                                            <p:fltVal val="0"/>
                                          </p:val>
                                        </p:tav>
                                        <p:tav tm="100000">
                                          <p:val>
                                            <p:strVal val="#ppt_w"/>
                                          </p:val>
                                        </p:tav>
                                      </p:tavLst>
                                    </p:anim>
                                    <p:anim calcmode="lin" valueType="num">
                                      <p:cBhvr>
                                        <p:cTn id="19" dur="500" fill="hold"/>
                                        <p:tgtEl>
                                          <p:spTgt spid="48"/>
                                        </p:tgtEl>
                                        <p:attrNameLst>
                                          <p:attrName>ppt_h</p:attrName>
                                        </p:attrNameLst>
                                      </p:cBhvr>
                                      <p:tavLst>
                                        <p:tav tm="0">
                                          <p:val>
                                            <p:fltVal val="0"/>
                                          </p:val>
                                        </p:tav>
                                        <p:tav tm="100000">
                                          <p:val>
                                            <p:strVal val="#ppt_h"/>
                                          </p:val>
                                        </p:tav>
                                      </p:tavLst>
                                    </p:anim>
                                    <p:animEffect transition="in" filter="fade">
                                      <p:cBhvr>
                                        <p:cTn id="20" dur="500"/>
                                        <p:tgtEl>
                                          <p:spTgt spid="48"/>
                                        </p:tgtEl>
                                      </p:cBhvr>
                                    </p:animEffect>
                                  </p:childTnLst>
                                </p:cTn>
                              </p:par>
                              <p:par>
                                <p:cTn id="21" presetID="10" presetClass="entr" presetSubtype="0" fill="hold" nodeType="withEffect">
                                  <p:stCondLst>
                                    <p:cond delay="0"/>
                                  </p:stCondLst>
                                  <p:childTnLst>
                                    <p:set>
                                      <p:cBhvr>
                                        <p:cTn id="22" dur="1" fill="hold">
                                          <p:stCondLst>
                                            <p:cond delay="0"/>
                                          </p:stCondLst>
                                        </p:cTn>
                                        <p:tgtEl>
                                          <p:spTgt spid="113"/>
                                        </p:tgtEl>
                                        <p:attrNameLst>
                                          <p:attrName>style.visibility</p:attrName>
                                        </p:attrNameLst>
                                      </p:cBhvr>
                                      <p:to>
                                        <p:strVal val="visible"/>
                                      </p:to>
                                    </p:set>
                                    <p:animEffect transition="in" filter="fade">
                                      <p:cBhvr>
                                        <p:cTn id="23" dur="500"/>
                                        <p:tgtEl>
                                          <p:spTgt spid="113"/>
                                        </p:tgtEl>
                                      </p:cBhvr>
                                    </p:animEffect>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60"/>
                                        </p:tgtEl>
                                        <p:attrNameLst>
                                          <p:attrName>style.visibility</p:attrName>
                                        </p:attrNameLst>
                                      </p:cBhvr>
                                      <p:to>
                                        <p:strVal val="visible"/>
                                      </p:to>
                                    </p:set>
                                    <p:anim calcmode="lin" valueType="num">
                                      <p:cBhvr additive="base">
                                        <p:cTn id="27" dur="500" fill="hold"/>
                                        <p:tgtEl>
                                          <p:spTgt spid="60"/>
                                        </p:tgtEl>
                                        <p:attrNameLst>
                                          <p:attrName>ppt_x</p:attrName>
                                        </p:attrNameLst>
                                      </p:cBhvr>
                                      <p:tavLst>
                                        <p:tav tm="0">
                                          <p:val>
                                            <p:strVal val="0-#ppt_w/2"/>
                                          </p:val>
                                        </p:tav>
                                        <p:tav tm="100000">
                                          <p:val>
                                            <p:strVal val="#ppt_x"/>
                                          </p:val>
                                        </p:tav>
                                      </p:tavLst>
                                    </p:anim>
                                    <p:anim calcmode="lin" valueType="num">
                                      <p:cBhvr additive="base">
                                        <p:cTn id="28" dur="500" fill="hold"/>
                                        <p:tgtEl>
                                          <p:spTgt spid="60"/>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3" presetClass="entr" presetSubtype="16" fill="hold" grpId="0" nodeType="afterEffect">
                                  <p:stCondLst>
                                    <p:cond delay="0"/>
                                  </p:stCondLst>
                                  <p:childTnLst>
                                    <p:set>
                                      <p:cBhvr>
                                        <p:cTn id="31" dur="1" fill="hold">
                                          <p:stCondLst>
                                            <p:cond delay="0"/>
                                          </p:stCondLst>
                                        </p:cTn>
                                        <p:tgtEl>
                                          <p:spTgt spid="58"/>
                                        </p:tgtEl>
                                        <p:attrNameLst>
                                          <p:attrName>style.visibility</p:attrName>
                                        </p:attrNameLst>
                                      </p:cBhvr>
                                      <p:to>
                                        <p:strVal val="visible"/>
                                      </p:to>
                                    </p:set>
                                    <p:anim calcmode="lin" valueType="num">
                                      <p:cBhvr>
                                        <p:cTn id="32" dur="1000" fill="hold"/>
                                        <p:tgtEl>
                                          <p:spTgt spid="58"/>
                                        </p:tgtEl>
                                        <p:attrNameLst>
                                          <p:attrName>ppt_w</p:attrName>
                                        </p:attrNameLst>
                                      </p:cBhvr>
                                      <p:tavLst>
                                        <p:tav tm="0">
                                          <p:val>
                                            <p:fltVal val="0"/>
                                          </p:val>
                                        </p:tav>
                                        <p:tav tm="100000">
                                          <p:val>
                                            <p:strVal val="#ppt_w"/>
                                          </p:val>
                                        </p:tav>
                                      </p:tavLst>
                                    </p:anim>
                                    <p:anim calcmode="lin" valueType="num">
                                      <p:cBhvr>
                                        <p:cTn id="33" dur="1000" fill="hold"/>
                                        <p:tgtEl>
                                          <p:spTgt spid="58"/>
                                        </p:tgtEl>
                                        <p:attrNameLst>
                                          <p:attrName>ppt_h</p:attrName>
                                        </p:attrNameLst>
                                      </p:cBhvr>
                                      <p:tavLst>
                                        <p:tav tm="0">
                                          <p:val>
                                            <p:fltVal val="0"/>
                                          </p:val>
                                        </p:tav>
                                        <p:tav tm="100000">
                                          <p:val>
                                            <p:strVal val="#ppt_h"/>
                                          </p:val>
                                        </p:tav>
                                      </p:tavLst>
                                    </p:anim>
                                  </p:childTnLst>
                                </p:cTn>
                              </p:par>
                            </p:childTnLst>
                          </p:cTn>
                        </p:par>
                        <p:par>
                          <p:cTn id="34" fill="hold">
                            <p:stCondLst>
                              <p:cond delay="3500"/>
                            </p:stCondLst>
                            <p:childTnLst>
                              <p:par>
                                <p:cTn id="35" presetID="42" presetClass="entr" presetSubtype="0" fill="hold" grpId="0" nodeType="afterEffect">
                                  <p:stCondLst>
                                    <p:cond delay="0"/>
                                  </p:stCondLst>
                                  <p:childTnLst>
                                    <p:set>
                                      <p:cBhvr>
                                        <p:cTn id="36" dur="1" fill="hold">
                                          <p:stCondLst>
                                            <p:cond delay="0"/>
                                          </p:stCondLst>
                                        </p:cTn>
                                        <p:tgtEl>
                                          <p:spTgt spid="59"/>
                                        </p:tgtEl>
                                        <p:attrNameLst>
                                          <p:attrName>style.visibility</p:attrName>
                                        </p:attrNameLst>
                                      </p:cBhvr>
                                      <p:to>
                                        <p:strVal val="visible"/>
                                      </p:to>
                                    </p:set>
                                    <p:animEffect transition="in" filter="fade">
                                      <p:cBhvr>
                                        <p:cTn id="37" dur="1000"/>
                                        <p:tgtEl>
                                          <p:spTgt spid="59"/>
                                        </p:tgtEl>
                                      </p:cBhvr>
                                    </p:animEffect>
                                    <p:anim calcmode="lin" valueType="num">
                                      <p:cBhvr>
                                        <p:cTn id="38" dur="1000" fill="hold"/>
                                        <p:tgtEl>
                                          <p:spTgt spid="59"/>
                                        </p:tgtEl>
                                        <p:attrNameLst>
                                          <p:attrName>ppt_x</p:attrName>
                                        </p:attrNameLst>
                                      </p:cBhvr>
                                      <p:tavLst>
                                        <p:tav tm="0">
                                          <p:val>
                                            <p:strVal val="#ppt_x"/>
                                          </p:val>
                                        </p:tav>
                                        <p:tav tm="100000">
                                          <p:val>
                                            <p:strVal val="#ppt_x"/>
                                          </p:val>
                                        </p:tav>
                                      </p:tavLst>
                                    </p:anim>
                                    <p:anim calcmode="lin" valueType="num">
                                      <p:cBhvr>
                                        <p:cTn id="39" dur="1000" fill="hold"/>
                                        <p:tgtEl>
                                          <p:spTgt spid="59"/>
                                        </p:tgtEl>
                                        <p:attrNameLst>
                                          <p:attrName>ppt_y</p:attrName>
                                        </p:attrNameLst>
                                      </p:cBhvr>
                                      <p:tavLst>
                                        <p:tav tm="0">
                                          <p:val>
                                            <p:strVal val="#ppt_y+.1"/>
                                          </p:val>
                                        </p:tav>
                                        <p:tav tm="100000">
                                          <p:val>
                                            <p:strVal val="#ppt_y"/>
                                          </p:val>
                                        </p:tav>
                                      </p:tavLst>
                                    </p:anim>
                                  </p:childTnLst>
                                </p:cTn>
                              </p:par>
                            </p:childTnLst>
                          </p:cTn>
                        </p:par>
                        <p:par>
                          <p:cTn id="40" fill="hold">
                            <p:stCondLst>
                              <p:cond delay="4500"/>
                            </p:stCondLst>
                            <p:childTnLst>
                              <p:par>
                                <p:cTn id="41" presetID="2" presetClass="entr" presetSubtype="8" repeatDur="0" restart="never" fill="hold" grpId="0" nodeType="afterEffect">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500" fill="hold"/>
                                        <p:tgtEl>
                                          <p:spTgt spid="63"/>
                                        </p:tgtEl>
                                        <p:attrNameLst>
                                          <p:attrName>ppt_x</p:attrName>
                                        </p:attrNameLst>
                                      </p:cBhvr>
                                      <p:tavLst>
                                        <p:tav tm="0">
                                          <p:val>
                                            <p:strVal val="0-#ppt_w/2"/>
                                          </p:val>
                                        </p:tav>
                                        <p:tav tm="100000">
                                          <p:val>
                                            <p:strVal val="#ppt_x"/>
                                          </p:val>
                                        </p:tav>
                                      </p:tavLst>
                                    </p:anim>
                                    <p:anim calcmode="lin" valueType="num">
                                      <p:cBhvr additive="base">
                                        <p:cTn id="44" dur="500" fill="hold"/>
                                        <p:tgtEl>
                                          <p:spTgt spid="63"/>
                                        </p:tgtEl>
                                        <p:attrNameLst>
                                          <p:attrName>ppt_y</p:attrName>
                                        </p:attrNameLst>
                                      </p:cBhvr>
                                      <p:tavLst>
                                        <p:tav tm="0">
                                          <p:val>
                                            <p:strVal val="#ppt_y"/>
                                          </p:val>
                                        </p:tav>
                                        <p:tav tm="100000">
                                          <p:val>
                                            <p:strVal val="#ppt_y"/>
                                          </p:val>
                                        </p:tav>
                                      </p:tavLst>
                                    </p:anim>
                                  </p:childTnLst>
                                </p:cTn>
                              </p:par>
                            </p:childTnLst>
                          </p:cTn>
                        </p:par>
                        <p:par>
                          <p:cTn id="45" fill="hold">
                            <p:stCondLst>
                              <p:cond delay="5000"/>
                            </p:stCondLst>
                            <p:childTnLst>
                              <p:par>
                                <p:cTn id="46" presetID="23" presetClass="entr" presetSubtype="16" repeatDur="0" restart="never" fill="hold" grpId="0" nodeType="afterEffect">
                                  <p:stCondLst>
                                    <p:cond delay="0"/>
                                  </p:stCondLst>
                                  <p:childTnLst>
                                    <p:set>
                                      <p:cBhvr>
                                        <p:cTn id="47" dur="1" fill="hold">
                                          <p:stCondLst>
                                            <p:cond delay="0"/>
                                          </p:stCondLst>
                                        </p:cTn>
                                        <p:tgtEl>
                                          <p:spTgt spid="61"/>
                                        </p:tgtEl>
                                        <p:attrNameLst>
                                          <p:attrName>style.visibility</p:attrName>
                                        </p:attrNameLst>
                                      </p:cBhvr>
                                      <p:to>
                                        <p:strVal val="visible"/>
                                      </p:to>
                                    </p:set>
                                    <p:anim calcmode="lin" valueType="num">
                                      <p:cBhvr>
                                        <p:cTn id="48" dur="1000" fill="hold"/>
                                        <p:tgtEl>
                                          <p:spTgt spid="61"/>
                                        </p:tgtEl>
                                        <p:attrNameLst>
                                          <p:attrName>ppt_w</p:attrName>
                                        </p:attrNameLst>
                                      </p:cBhvr>
                                      <p:tavLst>
                                        <p:tav tm="0">
                                          <p:val>
                                            <p:fltVal val="0"/>
                                          </p:val>
                                        </p:tav>
                                        <p:tav tm="100000">
                                          <p:val>
                                            <p:strVal val="#ppt_w"/>
                                          </p:val>
                                        </p:tav>
                                      </p:tavLst>
                                    </p:anim>
                                    <p:anim calcmode="lin" valueType="num">
                                      <p:cBhvr>
                                        <p:cTn id="49" dur="1000" fill="hold"/>
                                        <p:tgtEl>
                                          <p:spTgt spid="61"/>
                                        </p:tgtEl>
                                        <p:attrNameLst>
                                          <p:attrName>ppt_h</p:attrName>
                                        </p:attrNameLst>
                                      </p:cBhvr>
                                      <p:tavLst>
                                        <p:tav tm="0">
                                          <p:val>
                                            <p:fltVal val="0"/>
                                          </p:val>
                                        </p:tav>
                                        <p:tav tm="100000">
                                          <p:val>
                                            <p:strVal val="#ppt_h"/>
                                          </p:val>
                                        </p:tav>
                                      </p:tavLst>
                                    </p:anim>
                                  </p:childTnLst>
                                </p:cTn>
                              </p:par>
                            </p:childTnLst>
                          </p:cTn>
                        </p:par>
                        <p:par>
                          <p:cTn id="50" fill="hold">
                            <p:stCondLst>
                              <p:cond delay="6000"/>
                            </p:stCondLst>
                            <p:childTnLst>
                              <p:par>
                                <p:cTn id="51" presetID="42" presetClass="entr" presetSubtype="0" repeatDur="0" restart="never" fill="hold" grpId="0" nodeType="afterEffect">
                                  <p:stCondLst>
                                    <p:cond delay="0"/>
                                  </p:stCondLst>
                                  <p:childTnLst>
                                    <p:set>
                                      <p:cBhvr additive="base" accumulate="none">
                                        <p:cTn id="52" dur="1" repeatDur="0" restart="never" fill="hold">
                                          <p:stCondLst>
                                            <p:cond delay="0"/>
                                          </p:stCondLst>
                                        </p:cTn>
                                        <p:tgtEl>
                                          <p:spTgt spid="62"/>
                                        </p:tgtEl>
                                        <p:attrNameLst>
                                          <p:attrName>style.visibility</p:attrName>
                                        </p:attrNameLst>
                                      </p:cBhvr>
                                      <p:to>
                                        <p:strVal val="visible"/>
                                      </p:to>
                                    </p:set>
                                    <p:animEffect transition="in" filter="fade">
                                      <p:cBhvr additive="base" accumulate="none">
                                        <p:cTn id="53" dur="1000" repeatDur="0" restart="never" fill="hold">
                                          <p:stCondLst>
                                            <p:cond delay="0"/>
                                          </p:stCondLst>
                                        </p:cTn>
                                        <p:tgtEl>
                                          <p:spTgt spid="62"/>
                                        </p:tgtEl>
                                      </p:cBhvr>
                                    </p:animEffect>
                                    <p:anim from="0" to="0" calcmode="lin" valueType="num">
                                      <p:cBhvr additive="base" accumulate="none">
                                        <p:cTn id="54" dur="1000" repeatDur="0" restart="never" fill="hold">
                                          <p:stCondLst>
                                            <p:cond delay="0"/>
                                          </p:stCondLst>
                                        </p:cTn>
                                        <p:tgtEl>
                                          <p:spTgt spid="62"/>
                                        </p:tgtEl>
                                        <p:attrNameLst>
                                          <p:attrName>ppt_x</p:attrName>
                                        </p:attrNameLst>
                                      </p:cBhvr>
                                      <p:tavLst>
                                        <p:tav tm="0">
                                          <p:val>
                                            <p:strVal val="#ppt_x"/>
                                          </p:val>
                                        </p:tav>
                                        <p:tav tm="100000">
                                          <p:val>
                                            <p:strVal val="#ppt_x"/>
                                          </p:val>
                                        </p:tav>
                                      </p:tavLst>
                                    </p:anim>
                                    <p:anim from="0" to="0" calcmode="lin" valueType="num">
                                      <p:cBhvr additive="base" accumulate="none">
                                        <p:cTn id="55" dur="1000" repeatDur="0" restart="never" fill="hold">
                                          <p:stCondLst>
                                            <p:cond delay="0"/>
                                          </p:stCondLst>
                                        </p:cTn>
                                        <p:tgtEl>
                                          <p:spTgt spid="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58" grpId="0"/>
      <p:bldP spid="59" grpId="0"/>
      <p:bldP spid="60" grpId="0" animBg="1"/>
      <p:bldP spid="61" grpId="0"/>
      <p:bldP spid="62" grpId="0"/>
      <p:bldP spid="63"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KSO_Shape"/>
          <p:cNvSpPr>
            <a:spLocks/>
          </p:cNvSpPr>
          <p:nvPr/>
        </p:nvSpPr>
        <p:spPr bwMode="auto">
          <a:xfrm>
            <a:off x="3619500" y="1344092"/>
            <a:ext cx="511175" cy="446087"/>
          </a:xfrm>
          <a:custGeom>
            <a:avLst/>
            <a:gdLst>
              <a:gd name="T0" fmla="*/ 979217 w 2433638"/>
              <a:gd name="T1" fmla="*/ 1098870 h 2124076"/>
              <a:gd name="T2" fmla="*/ 173881 w 2433638"/>
              <a:gd name="T3" fmla="*/ 432901 h 2124076"/>
              <a:gd name="T4" fmla="*/ 155458 w 2433638"/>
              <a:gd name="T5" fmla="*/ 437460 h 2124076"/>
              <a:gd name="T6" fmla="*/ 139312 w 2433638"/>
              <a:gd name="T7" fmla="*/ 446991 h 2124076"/>
              <a:gd name="T8" fmla="*/ 126684 w 2433638"/>
              <a:gd name="T9" fmla="*/ 460667 h 2124076"/>
              <a:gd name="T10" fmla="*/ 118611 w 2433638"/>
              <a:gd name="T11" fmla="*/ 477036 h 2124076"/>
              <a:gd name="T12" fmla="*/ 115713 w 2433638"/>
              <a:gd name="T13" fmla="*/ 496099 h 2124076"/>
              <a:gd name="T14" fmla="*/ 117576 w 2433638"/>
              <a:gd name="T15" fmla="*/ 1502909 h 2124076"/>
              <a:gd name="T16" fmla="*/ 125029 w 2433638"/>
              <a:gd name="T17" fmla="*/ 1520107 h 2124076"/>
              <a:gd name="T18" fmla="*/ 137035 w 2433638"/>
              <a:gd name="T19" fmla="*/ 1534197 h 2124076"/>
              <a:gd name="T20" fmla="*/ 152560 w 2433638"/>
              <a:gd name="T21" fmla="*/ 1544350 h 2124076"/>
              <a:gd name="T22" fmla="*/ 170776 w 2433638"/>
              <a:gd name="T23" fmla="*/ 1549944 h 2124076"/>
              <a:gd name="T24" fmla="*/ 1002920 w 2433638"/>
              <a:gd name="T25" fmla="*/ 1550566 h 2124076"/>
              <a:gd name="T26" fmla="*/ 1021550 w 2433638"/>
              <a:gd name="T27" fmla="*/ 1545800 h 2124076"/>
              <a:gd name="T28" fmla="*/ 1037696 w 2433638"/>
              <a:gd name="T29" fmla="*/ 1536269 h 2124076"/>
              <a:gd name="T30" fmla="*/ 1050116 w 2433638"/>
              <a:gd name="T31" fmla="*/ 1522800 h 2124076"/>
              <a:gd name="T32" fmla="*/ 1058396 w 2433638"/>
              <a:gd name="T33" fmla="*/ 1506017 h 2124076"/>
              <a:gd name="T34" fmla="*/ 1061294 w 2433638"/>
              <a:gd name="T35" fmla="*/ 1487161 h 2124076"/>
              <a:gd name="T36" fmla="*/ 1061087 w 2433638"/>
              <a:gd name="T37" fmla="*/ 492784 h 2124076"/>
              <a:gd name="T38" fmla="*/ 1057361 w 2433638"/>
              <a:gd name="T39" fmla="*/ 474342 h 2124076"/>
              <a:gd name="T40" fmla="*/ 1048253 w 2433638"/>
              <a:gd name="T41" fmla="*/ 457973 h 2124076"/>
              <a:gd name="T42" fmla="*/ 1035212 w 2433638"/>
              <a:gd name="T43" fmla="*/ 445126 h 2124076"/>
              <a:gd name="T44" fmla="*/ 1018859 w 2433638"/>
              <a:gd name="T45" fmla="*/ 436424 h 2124076"/>
              <a:gd name="T46" fmla="*/ 999608 w 2433638"/>
              <a:gd name="T47" fmla="*/ 432694 h 2124076"/>
              <a:gd name="T48" fmla="*/ 1176801 w 2433638"/>
              <a:gd name="T49" fmla="*/ 1487161 h 2124076"/>
              <a:gd name="T50" fmla="*/ 1168728 w 2433638"/>
              <a:gd name="T51" fmla="*/ 1539792 h 2124076"/>
              <a:gd name="T52" fmla="*/ 1145957 w 2433638"/>
              <a:gd name="T53" fmla="*/ 1585998 h 2124076"/>
              <a:gd name="T54" fmla="*/ 1111182 w 2433638"/>
              <a:gd name="T55" fmla="*/ 1623502 h 2124076"/>
              <a:gd name="T56" fmla="*/ 1066469 w 2433638"/>
              <a:gd name="T57" fmla="*/ 1649818 h 2124076"/>
              <a:gd name="T58" fmla="*/ 1014719 w 2433638"/>
              <a:gd name="T59" fmla="*/ 1662871 h 2124076"/>
              <a:gd name="T60" fmla="*/ 153180 w 2433638"/>
              <a:gd name="T61" fmla="*/ 1661628 h 2124076"/>
              <a:gd name="T62" fmla="*/ 102466 w 2433638"/>
              <a:gd name="T63" fmla="*/ 1646295 h 2124076"/>
              <a:gd name="T64" fmla="*/ 59409 w 2433638"/>
              <a:gd name="T65" fmla="*/ 1617908 h 2124076"/>
              <a:gd name="T66" fmla="*/ 26289 w 2433638"/>
              <a:gd name="T67" fmla="*/ 1578746 h 2124076"/>
              <a:gd name="T68" fmla="*/ 6003 w 2433638"/>
              <a:gd name="T69" fmla="*/ 1531296 h 2124076"/>
              <a:gd name="T70" fmla="*/ 0 w 2433638"/>
              <a:gd name="T71" fmla="*/ 496099 h 2124076"/>
              <a:gd name="T72" fmla="*/ 8280 w 2433638"/>
              <a:gd name="T73" fmla="*/ 443676 h 2124076"/>
              <a:gd name="T74" fmla="*/ 31050 w 2433638"/>
              <a:gd name="T75" fmla="*/ 397469 h 2124076"/>
              <a:gd name="T76" fmla="*/ 66033 w 2433638"/>
              <a:gd name="T77" fmla="*/ 359965 h 2124076"/>
              <a:gd name="T78" fmla="*/ 110331 w 2433638"/>
              <a:gd name="T79" fmla="*/ 333442 h 2124076"/>
              <a:gd name="T80" fmla="*/ 162081 w 2433638"/>
              <a:gd name="T81" fmla="*/ 320596 h 2124076"/>
              <a:gd name="T82" fmla="*/ 1023827 w 2433638"/>
              <a:gd name="T83" fmla="*/ 321425 h 2124076"/>
              <a:gd name="T84" fmla="*/ 1074749 w 2433638"/>
              <a:gd name="T85" fmla="*/ 336966 h 2124076"/>
              <a:gd name="T86" fmla="*/ 1117806 w 2433638"/>
              <a:gd name="T87" fmla="*/ 365352 h 2124076"/>
              <a:gd name="T88" fmla="*/ 1150512 w 2433638"/>
              <a:gd name="T89" fmla="*/ 404514 h 2124076"/>
              <a:gd name="T90" fmla="*/ 1171005 w 2433638"/>
              <a:gd name="T91" fmla="*/ 451964 h 2124076"/>
              <a:gd name="T92" fmla="*/ 1176801 w 2433638"/>
              <a:gd name="T93" fmla="*/ 497443 h 2124076"/>
              <a:gd name="T94" fmla="*/ 1779124 w 2433638"/>
              <a:gd name="T95" fmla="*/ 2694 h 2124076"/>
              <a:gd name="T96" fmla="*/ 1821773 w 2433638"/>
              <a:gd name="T97" fmla="*/ 17411 h 2124076"/>
              <a:gd name="T98" fmla="*/ 1859246 w 2433638"/>
              <a:gd name="T99" fmla="*/ 44565 h 2124076"/>
              <a:gd name="T100" fmla="*/ 1887196 w 2433638"/>
              <a:gd name="T101" fmla="*/ 81253 h 2124076"/>
              <a:gd name="T102" fmla="*/ 1902101 w 2433638"/>
              <a:gd name="T103" fmla="*/ 122915 h 2124076"/>
              <a:gd name="T104" fmla="*/ 1904172 w 2433638"/>
              <a:gd name="T105" fmla="*/ 166444 h 2124076"/>
              <a:gd name="T106" fmla="*/ 1893406 w 2433638"/>
              <a:gd name="T107" fmla="*/ 209142 h 2124076"/>
              <a:gd name="T108" fmla="*/ 1870011 w 2433638"/>
              <a:gd name="T109" fmla="*/ 247696 h 2124076"/>
              <a:gd name="T110" fmla="*/ 1645796 w 2433638"/>
              <a:gd name="T111" fmla="*/ 39175 h 2124076"/>
              <a:gd name="T112" fmla="*/ 1684511 w 2433638"/>
              <a:gd name="T113" fmla="*/ 14302 h 2124076"/>
              <a:gd name="T114" fmla="*/ 1727160 w 2433638"/>
              <a:gd name="T115" fmla="*/ 1658 h 212407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433638" h="2124076">
                <a:moveTo>
                  <a:pt x="713371" y="1577975"/>
                </a:moveTo>
                <a:lnTo>
                  <a:pt x="804863" y="1667192"/>
                </a:lnTo>
                <a:lnTo>
                  <a:pt x="574675" y="1801813"/>
                </a:lnTo>
                <a:lnTo>
                  <a:pt x="713371" y="1577975"/>
                </a:lnTo>
                <a:close/>
                <a:moveTo>
                  <a:pt x="994071" y="1152525"/>
                </a:moveTo>
                <a:lnTo>
                  <a:pt x="1250950" y="1402947"/>
                </a:lnTo>
                <a:lnTo>
                  <a:pt x="852445" y="1631950"/>
                </a:lnTo>
                <a:lnTo>
                  <a:pt x="757237" y="1538868"/>
                </a:lnTo>
                <a:lnTo>
                  <a:pt x="994071" y="1152525"/>
                </a:lnTo>
                <a:close/>
                <a:moveTo>
                  <a:pt x="230859" y="552164"/>
                </a:moveTo>
                <a:lnTo>
                  <a:pt x="226364" y="552428"/>
                </a:lnTo>
                <a:lnTo>
                  <a:pt x="222133" y="552693"/>
                </a:lnTo>
                <a:lnTo>
                  <a:pt x="218166" y="553222"/>
                </a:lnTo>
                <a:lnTo>
                  <a:pt x="213935" y="553751"/>
                </a:lnTo>
                <a:lnTo>
                  <a:pt x="209968" y="554809"/>
                </a:lnTo>
                <a:lnTo>
                  <a:pt x="206266" y="555867"/>
                </a:lnTo>
                <a:lnTo>
                  <a:pt x="202299" y="557190"/>
                </a:lnTo>
                <a:lnTo>
                  <a:pt x="198597" y="558513"/>
                </a:lnTo>
                <a:lnTo>
                  <a:pt x="194895" y="560100"/>
                </a:lnTo>
                <a:lnTo>
                  <a:pt x="191457" y="561952"/>
                </a:lnTo>
                <a:lnTo>
                  <a:pt x="187755" y="564068"/>
                </a:lnTo>
                <a:lnTo>
                  <a:pt x="184582" y="565920"/>
                </a:lnTo>
                <a:lnTo>
                  <a:pt x="181144" y="568301"/>
                </a:lnTo>
                <a:lnTo>
                  <a:pt x="177971" y="570682"/>
                </a:lnTo>
                <a:lnTo>
                  <a:pt x="175062" y="573063"/>
                </a:lnTo>
                <a:lnTo>
                  <a:pt x="171888" y="575708"/>
                </a:lnTo>
                <a:lnTo>
                  <a:pt x="169244" y="578883"/>
                </a:lnTo>
                <a:lnTo>
                  <a:pt x="166599" y="581793"/>
                </a:lnTo>
                <a:lnTo>
                  <a:pt x="164219" y="584703"/>
                </a:lnTo>
                <a:lnTo>
                  <a:pt x="161839" y="588142"/>
                </a:lnTo>
                <a:lnTo>
                  <a:pt x="159724" y="591316"/>
                </a:lnTo>
                <a:lnTo>
                  <a:pt x="157608" y="594491"/>
                </a:lnTo>
                <a:lnTo>
                  <a:pt x="156022" y="598194"/>
                </a:lnTo>
                <a:lnTo>
                  <a:pt x="154435" y="601633"/>
                </a:lnTo>
                <a:lnTo>
                  <a:pt x="152848" y="605601"/>
                </a:lnTo>
                <a:lnTo>
                  <a:pt x="151526" y="609041"/>
                </a:lnTo>
                <a:lnTo>
                  <a:pt x="150204" y="613009"/>
                </a:lnTo>
                <a:lnTo>
                  <a:pt x="149411" y="616977"/>
                </a:lnTo>
                <a:lnTo>
                  <a:pt x="148882" y="620945"/>
                </a:lnTo>
                <a:lnTo>
                  <a:pt x="148088" y="624913"/>
                </a:lnTo>
                <a:lnTo>
                  <a:pt x="147824" y="629146"/>
                </a:lnTo>
                <a:lnTo>
                  <a:pt x="147824" y="633378"/>
                </a:lnTo>
                <a:lnTo>
                  <a:pt x="147824" y="1898686"/>
                </a:lnTo>
                <a:lnTo>
                  <a:pt x="147824" y="1902918"/>
                </a:lnTo>
                <a:lnTo>
                  <a:pt x="148088" y="1906887"/>
                </a:lnTo>
                <a:lnTo>
                  <a:pt x="148882" y="1911119"/>
                </a:lnTo>
                <a:lnTo>
                  <a:pt x="149411" y="1915087"/>
                </a:lnTo>
                <a:lnTo>
                  <a:pt x="150204" y="1918791"/>
                </a:lnTo>
                <a:lnTo>
                  <a:pt x="151526" y="1922759"/>
                </a:lnTo>
                <a:lnTo>
                  <a:pt x="152848" y="1926463"/>
                </a:lnTo>
                <a:lnTo>
                  <a:pt x="154435" y="1930166"/>
                </a:lnTo>
                <a:lnTo>
                  <a:pt x="156022" y="1933605"/>
                </a:lnTo>
                <a:lnTo>
                  <a:pt x="157608" y="1937309"/>
                </a:lnTo>
                <a:lnTo>
                  <a:pt x="159724" y="1940748"/>
                </a:lnTo>
                <a:lnTo>
                  <a:pt x="161839" y="1944187"/>
                </a:lnTo>
                <a:lnTo>
                  <a:pt x="164219" y="1947097"/>
                </a:lnTo>
                <a:lnTo>
                  <a:pt x="166599" y="1950272"/>
                </a:lnTo>
                <a:lnTo>
                  <a:pt x="169244" y="1953446"/>
                </a:lnTo>
                <a:lnTo>
                  <a:pt x="171888" y="1956091"/>
                </a:lnTo>
                <a:lnTo>
                  <a:pt x="175062" y="1958737"/>
                </a:lnTo>
                <a:lnTo>
                  <a:pt x="177971" y="1961382"/>
                </a:lnTo>
                <a:lnTo>
                  <a:pt x="181144" y="1963763"/>
                </a:lnTo>
                <a:lnTo>
                  <a:pt x="184582" y="1965880"/>
                </a:lnTo>
                <a:lnTo>
                  <a:pt x="187755" y="1967996"/>
                </a:lnTo>
                <a:lnTo>
                  <a:pt x="191457" y="1970112"/>
                </a:lnTo>
                <a:lnTo>
                  <a:pt x="194895" y="1971700"/>
                </a:lnTo>
                <a:lnTo>
                  <a:pt x="198597" y="1973551"/>
                </a:lnTo>
                <a:lnTo>
                  <a:pt x="202299" y="1974874"/>
                </a:lnTo>
                <a:lnTo>
                  <a:pt x="206266" y="1976197"/>
                </a:lnTo>
                <a:lnTo>
                  <a:pt x="209968" y="1977255"/>
                </a:lnTo>
                <a:lnTo>
                  <a:pt x="213935" y="1978049"/>
                </a:lnTo>
                <a:lnTo>
                  <a:pt x="218166" y="1978842"/>
                </a:lnTo>
                <a:lnTo>
                  <a:pt x="222133" y="1979636"/>
                </a:lnTo>
                <a:lnTo>
                  <a:pt x="226364" y="1979900"/>
                </a:lnTo>
                <a:lnTo>
                  <a:pt x="230859" y="1979900"/>
                </a:lnTo>
                <a:lnTo>
                  <a:pt x="1273033" y="1979900"/>
                </a:lnTo>
                <a:lnTo>
                  <a:pt x="1276999" y="1979900"/>
                </a:lnTo>
                <a:lnTo>
                  <a:pt x="1281230" y="1979636"/>
                </a:lnTo>
                <a:lnTo>
                  <a:pt x="1285461" y="1978842"/>
                </a:lnTo>
                <a:lnTo>
                  <a:pt x="1289693" y="1978049"/>
                </a:lnTo>
                <a:lnTo>
                  <a:pt x="1293395" y="1977255"/>
                </a:lnTo>
                <a:lnTo>
                  <a:pt x="1297626" y="1976197"/>
                </a:lnTo>
                <a:lnTo>
                  <a:pt x="1301593" y="1974874"/>
                </a:lnTo>
                <a:lnTo>
                  <a:pt x="1305030" y="1973551"/>
                </a:lnTo>
                <a:lnTo>
                  <a:pt x="1308997" y="1971700"/>
                </a:lnTo>
                <a:lnTo>
                  <a:pt x="1312435" y="1970112"/>
                </a:lnTo>
                <a:lnTo>
                  <a:pt x="1315873" y="1967996"/>
                </a:lnTo>
                <a:lnTo>
                  <a:pt x="1319310" y="1965880"/>
                </a:lnTo>
                <a:lnTo>
                  <a:pt x="1322484" y="1963763"/>
                </a:lnTo>
                <a:lnTo>
                  <a:pt x="1325657" y="1961382"/>
                </a:lnTo>
                <a:lnTo>
                  <a:pt x="1328566" y="1958737"/>
                </a:lnTo>
                <a:lnTo>
                  <a:pt x="1331475" y="1956091"/>
                </a:lnTo>
                <a:lnTo>
                  <a:pt x="1334119" y="1953446"/>
                </a:lnTo>
                <a:lnTo>
                  <a:pt x="1336764" y="1950272"/>
                </a:lnTo>
                <a:lnTo>
                  <a:pt x="1339144" y="1947097"/>
                </a:lnTo>
                <a:lnTo>
                  <a:pt x="1341524" y="1944187"/>
                </a:lnTo>
                <a:lnTo>
                  <a:pt x="1343639" y="1940748"/>
                </a:lnTo>
                <a:lnTo>
                  <a:pt x="1345755" y="1937309"/>
                </a:lnTo>
                <a:lnTo>
                  <a:pt x="1347606" y="1933605"/>
                </a:lnTo>
                <a:lnTo>
                  <a:pt x="1349457" y="1930166"/>
                </a:lnTo>
                <a:lnTo>
                  <a:pt x="1350779" y="1926463"/>
                </a:lnTo>
                <a:lnTo>
                  <a:pt x="1352101" y="1922759"/>
                </a:lnTo>
                <a:lnTo>
                  <a:pt x="1353159" y="1918791"/>
                </a:lnTo>
                <a:lnTo>
                  <a:pt x="1354217" y="1915087"/>
                </a:lnTo>
                <a:lnTo>
                  <a:pt x="1354746" y="1911119"/>
                </a:lnTo>
                <a:lnTo>
                  <a:pt x="1355275" y="1906887"/>
                </a:lnTo>
                <a:lnTo>
                  <a:pt x="1355539" y="1902918"/>
                </a:lnTo>
                <a:lnTo>
                  <a:pt x="1355804" y="1898686"/>
                </a:lnTo>
                <a:lnTo>
                  <a:pt x="1355804" y="1327749"/>
                </a:lnTo>
                <a:lnTo>
                  <a:pt x="1312492" y="1370013"/>
                </a:lnTo>
                <a:lnTo>
                  <a:pt x="1031875" y="1095852"/>
                </a:lnTo>
                <a:lnTo>
                  <a:pt x="1355804" y="779295"/>
                </a:lnTo>
                <a:lnTo>
                  <a:pt x="1355804" y="633378"/>
                </a:lnTo>
                <a:lnTo>
                  <a:pt x="1355539" y="629146"/>
                </a:lnTo>
                <a:lnTo>
                  <a:pt x="1355275" y="624913"/>
                </a:lnTo>
                <a:lnTo>
                  <a:pt x="1354746" y="620945"/>
                </a:lnTo>
                <a:lnTo>
                  <a:pt x="1354217" y="616977"/>
                </a:lnTo>
                <a:lnTo>
                  <a:pt x="1353159" y="613009"/>
                </a:lnTo>
                <a:lnTo>
                  <a:pt x="1352101" y="609041"/>
                </a:lnTo>
                <a:lnTo>
                  <a:pt x="1350779" y="605601"/>
                </a:lnTo>
                <a:lnTo>
                  <a:pt x="1349457" y="601633"/>
                </a:lnTo>
                <a:lnTo>
                  <a:pt x="1347606" y="598194"/>
                </a:lnTo>
                <a:lnTo>
                  <a:pt x="1345755" y="594491"/>
                </a:lnTo>
                <a:lnTo>
                  <a:pt x="1343639" y="591316"/>
                </a:lnTo>
                <a:lnTo>
                  <a:pt x="1341524" y="588142"/>
                </a:lnTo>
                <a:lnTo>
                  <a:pt x="1339144" y="584703"/>
                </a:lnTo>
                <a:lnTo>
                  <a:pt x="1336764" y="581793"/>
                </a:lnTo>
                <a:lnTo>
                  <a:pt x="1334119" y="578883"/>
                </a:lnTo>
                <a:lnTo>
                  <a:pt x="1331475" y="575708"/>
                </a:lnTo>
                <a:lnTo>
                  <a:pt x="1328566" y="573063"/>
                </a:lnTo>
                <a:lnTo>
                  <a:pt x="1325657" y="570682"/>
                </a:lnTo>
                <a:lnTo>
                  <a:pt x="1322484" y="568301"/>
                </a:lnTo>
                <a:lnTo>
                  <a:pt x="1319310" y="565920"/>
                </a:lnTo>
                <a:lnTo>
                  <a:pt x="1315873" y="564068"/>
                </a:lnTo>
                <a:lnTo>
                  <a:pt x="1312435" y="561952"/>
                </a:lnTo>
                <a:lnTo>
                  <a:pt x="1308997" y="560100"/>
                </a:lnTo>
                <a:lnTo>
                  <a:pt x="1305030" y="558513"/>
                </a:lnTo>
                <a:lnTo>
                  <a:pt x="1301593" y="557190"/>
                </a:lnTo>
                <a:lnTo>
                  <a:pt x="1297626" y="555867"/>
                </a:lnTo>
                <a:lnTo>
                  <a:pt x="1293395" y="554809"/>
                </a:lnTo>
                <a:lnTo>
                  <a:pt x="1289693" y="553751"/>
                </a:lnTo>
                <a:lnTo>
                  <a:pt x="1285461" y="553222"/>
                </a:lnTo>
                <a:lnTo>
                  <a:pt x="1281230" y="552693"/>
                </a:lnTo>
                <a:lnTo>
                  <a:pt x="1276999" y="552428"/>
                </a:lnTo>
                <a:lnTo>
                  <a:pt x="1273033" y="552164"/>
                </a:lnTo>
                <a:lnTo>
                  <a:pt x="230859" y="552164"/>
                </a:lnTo>
                <a:close/>
                <a:moveTo>
                  <a:pt x="1950691" y="197947"/>
                </a:moveTo>
                <a:lnTo>
                  <a:pt x="2231837" y="472902"/>
                </a:lnTo>
                <a:lnTo>
                  <a:pt x="1503363" y="1183758"/>
                </a:lnTo>
                <a:lnTo>
                  <a:pt x="1503363" y="1898686"/>
                </a:lnTo>
                <a:lnTo>
                  <a:pt x="1503099" y="1910326"/>
                </a:lnTo>
                <a:lnTo>
                  <a:pt x="1502305" y="1921701"/>
                </a:lnTo>
                <a:lnTo>
                  <a:pt x="1500719" y="1933076"/>
                </a:lnTo>
                <a:lnTo>
                  <a:pt x="1498603" y="1944187"/>
                </a:lnTo>
                <a:lnTo>
                  <a:pt x="1495959" y="1955033"/>
                </a:lnTo>
                <a:lnTo>
                  <a:pt x="1493050" y="1965880"/>
                </a:lnTo>
                <a:lnTo>
                  <a:pt x="1489348" y="1976197"/>
                </a:lnTo>
                <a:lnTo>
                  <a:pt x="1485381" y="1986249"/>
                </a:lnTo>
                <a:lnTo>
                  <a:pt x="1480621" y="1996567"/>
                </a:lnTo>
                <a:lnTo>
                  <a:pt x="1475332" y="2006090"/>
                </a:lnTo>
                <a:lnTo>
                  <a:pt x="1469779" y="2015614"/>
                </a:lnTo>
                <a:lnTo>
                  <a:pt x="1463961" y="2024873"/>
                </a:lnTo>
                <a:lnTo>
                  <a:pt x="1457614" y="2033338"/>
                </a:lnTo>
                <a:lnTo>
                  <a:pt x="1450739" y="2042068"/>
                </a:lnTo>
                <a:lnTo>
                  <a:pt x="1443334" y="2050004"/>
                </a:lnTo>
                <a:lnTo>
                  <a:pt x="1435930" y="2057940"/>
                </a:lnTo>
                <a:lnTo>
                  <a:pt x="1427997" y="2065612"/>
                </a:lnTo>
                <a:lnTo>
                  <a:pt x="1419535" y="2072755"/>
                </a:lnTo>
                <a:lnTo>
                  <a:pt x="1410543" y="2079104"/>
                </a:lnTo>
                <a:lnTo>
                  <a:pt x="1401817" y="2085453"/>
                </a:lnTo>
                <a:lnTo>
                  <a:pt x="1392561" y="2091273"/>
                </a:lnTo>
                <a:lnTo>
                  <a:pt x="1382777" y="2096828"/>
                </a:lnTo>
                <a:lnTo>
                  <a:pt x="1372992" y="2101855"/>
                </a:lnTo>
                <a:lnTo>
                  <a:pt x="1362415" y="2106352"/>
                </a:lnTo>
                <a:lnTo>
                  <a:pt x="1352101" y="2110320"/>
                </a:lnTo>
                <a:lnTo>
                  <a:pt x="1341259" y="2114024"/>
                </a:lnTo>
                <a:lnTo>
                  <a:pt x="1330417" y="2116934"/>
                </a:lnTo>
                <a:lnTo>
                  <a:pt x="1319310" y="2119314"/>
                </a:lnTo>
                <a:lnTo>
                  <a:pt x="1307939" y="2121431"/>
                </a:lnTo>
                <a:lnTo>
                  <a:pt x="1296304" y="2123018"/>
                </a:lnTo>
                <a:lnTo>
                  <a:pt x="1284933" y="2123812"/>
                </a:lnTo>
                <a:lnTo>
                  <a:pt x="1273033" y="2124076"/>
                </a:lnTo>
                <a:lnTo>
                  <a:pt x="230859" y="2124076"/>
                </a:lnTo>
                <a:lnTo>
                  <a:pt x="218959" y="2123812"/>
                </a:lnTo>
                <a:lnTo>
                  <a:pt x="207059" y="2123018"/>
                </a:lnTo>
                <a:lnTo>
                  <a:pt x="195688" y="2121431"/>
                </a:lnTo>
                <a:lnTo>
                  <a:pt x="184582" y="2119314"/>
                </a:lnTo>
                <a:lnTo>
                  <a:pt x="173211" y="2116934"/>
                </a:lnTo>
                <a:lnTo>
                  <a:pt x="162104" y="2114024"/>
                </a:lnTo>
                <a:lnTo>
                  <a:pt x="151526" y="2110320"/>
                </a:lnTo>
                <a:lnTo>
                  <a:pt x="140948" y="2106352"/>
                </a:lnTo>
                <a:lnTo>
                  <a:pt x="130900" y="2101855"/>
                </a:lnTo>
                <a:lnTo>
                  <a:pt x="120851" y="2096828"/>
                </a:lnTo>
                <a:lnTo>
                  <a:pt x="111331" y="2091273"/>
                </a:lnTo>
                <a:lnTo>
                  <a:pt x="101811" y="2085453"/>
                </a:lnTo>
                <a:lnTo>
                  <a:pt x="92820" y="2079104"/>
                </a:lnTo>
                <a:lnTo>
                  <a:pt x="84357" y="2072755"/>
                </a:lnTo>
                <a:lnTo>
                  <a:pt x="75895" y="2065612"/>
                </a:lnTo>
                <a:lnTo>
                  <a:pt x="67962" y="2057940"/>
                </a:lnTo>
                <a:lnTo>
                  <a:pt x="60293" y="2050004"/>
                </a:lnTo>
                <a:lnTo>
                  <a:pt x="53153" y="2042068"/>
                </a:lnTo>
                <a:lnTo>
                  <a:pt x="46278" y="2033338"/>
                </a:lnTo>
                <a:lnTo>
                  <a:pt x="39666" y="2024873"/>
                </a:lnTo>
                <a:lnTo>
                  <a:pt x="33584" y="2015614"/>
                </a:lnTo>
                <a:lnTo>
                  <a:pt x="28031" y="2006090"/>
                </a:lnTo>
                <a:lnTo>
                  <a:pt x="23006" y="1996567"/>
                </a:lnTo>
                <a:lnTo>
                  <a:pt x="18511" y="1986249"/>
                </a:lnTo>
                <a:lnTo>
                  <a:pt x="14280" y="1976197"/>
                </a:lnTo>
                <a:lnTo>
                  <a:pt x="10578" y="1965880"/>
                </a:lnTo>
                <a:lnTo>
                  <a:pt x="7669" y="1955033"/>
                </a:lnTo>
                <a:lnTo>
                  <a:pt x="4760" y="1944187"/>
                </a:lnTo>
                <a:lnTo>
                  <a:pt x="2909" y="1933076"/>
                </a:lnTo>
                <a:lnTo>
                  <a:pt x="1322" y="1921701"/>
                </a:lnTo>
                <a:lnTo>
                  <a:pt x="529" y="1910326"/>
                </a:lnTo>
                <a:lnTo>
                  <a:pt x="0" y="1898686"/>
                </a:lnTo>
                <a:lnTo>
                  <a:pt x="0" y="633378"/>
                </a:lnTo>
                <a:lnTo>
                  <a:pt x="529" y="621739"/>
                </a:lnTo>
                <a:lnTo>
                  <a:pt x="1322" y="610363"/>
                </a:lnTo>
                <a:lnTo>
                  <a:pt x="2909" y="598988"/>
                </a:lnTo>
                <a:lnTo>
                  <a:pt x="4760" y="587613"/>
                </a:lnTo>
                <a:lnTo>
                  <a:pt x="7669" y="577031"/>
                </a:lnTo>
                <a:lnTo>
                  <a:pt x="10578" y="566449"/>
                </a:lnTo>
                <a:lnTo>
                  <a:pt x="14280" y="555867"/>
                </a:lnTo>
                <a:lnTo>
                  <a:pt x="18511" y="545550"/>
                </a:lnTo>
                <a:lnTo>
                  <a:pt x="23006" y="535762"/>
                </a:lnTo>
                <a:lnTo>
                  <a:pt x="28031" y="525974"/>
                </a:lnTo>
                <a:lnTo>
                  <a:pt x="33584" y="516451"/>
                </a:lnTo>
                <a:lnTo>
                  <a:pt x="39666" y="507456"/>
                </a:lnTo>
                <a:lnTo>
                  <a:pt x="46278" y="498462"/>
                </a:lnTo>
                <a:lnTo>
                  <a:pt x="53153" y="489996"/>
                </a:lnTo>
                <a:lnTo>
                  <a:pt x="60293" y="481795"/>
                </a:lnTo>
                <a:lnTo>
                  <a:pt x="67962" y="474124"/>
                </a:lnTo>
                <a:lnTo>
                  <a:pt x="75895" y="466717"/>
                </a:lnTo>
                <a:lnTo>
                  <a:pt x="84357" y="459574"/>
                </a:lnTo>
                <a:lnTo>
                  <a:pt x="92820" y="452696"/>
                </a:lnTo>
                <a:lnTo>
                  <a:pt x="101811" y="446347"/>
                </a:lnTo>
                <a:lnTo>
                  <a:pt x="111331" y="440527"/>
                </a:lnTo>
                <a:lnTo>
                  <a:pt x="120851" y="435236"/>
                </a:lnTo>
                <a:lnTo>
                  <a:pt x="130900" y="430474"/>
                </a:lnTo>
                <a:lnTo>
                  <a:pt x="140948" y="425712"/>
                </a:lnTo>
                <a:lnTo>
                  <a:pt x="151526" y="421744"/>
                </a:lnTo>
                <a:lnTo>
                  <a:pt x="162104" y="418305"/>
                </a:lnTo>
                <a:lnTo>
                  <a:pt x="173211" y="415131"/>
                </a:lnTo>
                <a:lnTo>
                  <a:pt x="184582" y="412485"/>
                </a:lnTo>
                <a:lnTo>
                  <a:pt x="195688" y="410634"/>
                </a:lnTo>
                <a:lnTo>
                  <a:pt x="207059" y="409311"/>
                </a:lnTo>
                <a:lnTo>
                  <a:pt x="218959" y="408253"/>
                </a:lnTo>
                <a:lnTo>
                  <a:pt x="230859" y="407988"/>
                </a:lnTo>
                <a:lnTo>
                  <a:pt x="1273033" y="407988"/>
                </a:lnTo>
                <a:lnTo>
                  <a:pt x="1284933" y="408253"/>
                </a:lnTo>
                <a:lnTo>
                  <a:pt x="1296304" y="409311"/>
                </a:lnTo>
                <a:lnTo>
                  <a:pt x="1307939" y="410369"/>
                </a:lnTo>
                <a:lnTo>
                  <a:pt x="1319310" y="412485"/>
                </a:lnTo>
                <a:lnTo>
                  <a:pt x="1330417" y="415131"/>
                </a:lnTo>
                <a:lnTo>
                  <a:pt x="1341259" y="418305"/>
                </a:lnTo>
                <a:lnTo>
                  <a:pt x="1352101" y="421744"/>
                </a:lnTo>
                <a:lnTo>
                  <a:pt x="1362415" y="425712"/>
                </a:lnTo>
                <a:lnTo>
                  <a:pt x="1372992" y="430210"/>
                </a:lnTo>
                <a:lnTo>
                  <a:pt x="1382777" y="435236"/>
                </a:lnTo>
                <a:lnTo>
                  <a:pt x="1392561" y="440527"/>
                </a:lnTo>
                <a:lnTo>
                  <a:pt x="1401817" y="446347"/>
                </a:lnTo>
                <a:lnTo>
                  <a:pt x="1410543" y="452696"/>
                </a:lnTo>
                <a:lnTo>
                  <a:pt x="1419535" y="459574"/>
                </a:lnTo>
                <a:lnTo>
                  <a:pt x="1427997" y="466452"/>
                </a:lnTo>
                <a:lnTo>
                  <a:pt x="1435930" y="473859"/>
                </a:lnTo>
                <a:lnTo>
                  <a:pt x="1443334" y="481795"/>
                </a:lnTo>
                <a:lnTo>
                  <a:pt x="1450739" y="489996"/>
                </a:lnTo>
                <a:lnTo>
                  <a:pt x="1457614" y="498462"/>
                </a:lnTo>
                <a:lnTo>
                  <a:pt x="1463961" y="507456"/>
                </a:lnTo>
                <a:lnTo>
                  <a:pt x="1469779" y="516451"/>
                </a:lnTo>
                <a:lnTo>
                  <a:pt x="1475332" y="525974"/>
                </a:lnTo>
                <a:lnTo>
                  <a:pt x="1480621" y="535762"/>
                </a:lnTo>
                <a:lnTo>
                  <a:pt x="1485381" y="545550"/>
                </a:lnTo>
                <a:lnTo>
                  <a:pt x="1489348" y="555867"/>
                </a:lnTo>
                <a:lnTo>
                  <a:pt x="1493050" y="566449"/>
                </a:lnTo>
                <a:lnTo>
                  <a:pt x="1495959" y="577031"/>
                </a:lnTo>
                <a:lnTo>
                  <a:pt x="1498603" y="587613"/>
                </a:lnTo>
                <a:lnTo>
                  <a:pt x="1500719" y="598988"/>
                </a:lnTo>
                <a:lnTo>
                  <a:pt x="1502305" y="610363"/>
                </a:lnTo>
                <a:lnTo>
                  <a:pt x="1503099" y="621739"/>
                </a:lnTo>
                <a:lnTo>
                  <a:pt x="1503363" y="633378"/>
                </a:lnTo>
                <a:lnTo>
                  <a:pt x="1503363" y="635094"/>
                </a:lnTo>
                <a:lnTo>
                  <a:pt x="1950691" y="197947"/>
                </a:lnTo>
                <a:close/>
                <a:moveTo>
                  <a:pt x="2235011" y="0"/>
                </a:moveTo>
                <a:lnTo>
                  <a:pt x="2244532" y="265"/>
                </a:lnTo>
                <a:lnTo>
                  <a:pt x="2254054" y="794"/>
                </a:lnTo>
                <a:lnTo>
                  <a:pt x="2263575" y="2117"/>
                </a:lnTo>
                <a:lnTo>
                  <a:pt x="2272832" y="3440"/>
                </a:lnTo>
                <a:lnTo>
                  <a:pt x="2282354" y="5557"/>
                </a:lnTo>
                <a:lnTo>
                  <a:pt x="2291611" y="7939"/>
                </a:lnTo>
                <a:lnTo>
                  <a:pt x="2300867" y="11115"/>
                </a:lnTo>
                <a:lnTo>
                  <a:pt x="2309860" y="14290"/>
                </a:lnTo>
                <a:lnTo>
                  <a:pt x="2318588" y="18260"/>
                </a:lnTo>
                <a:lnTo>
                  <a:pt x="2327316" y="22229"/>
                </a:lnTo>
                <a:lnTo>
                  <a:pt x="2336044" y="26728"/>
                </a:lnTo>
                <a:lnTo>
                  <a:pt x="2344243" y="32021"/>
                </a:lnTo>
                <a:lnTo>
                  <a:pt x="2352442" y="37578"/>
                </a:lnTo>
                <a:lnTo>
                  <a:pt x="2360376" y="43400"/>
                </a:lnTo>
                <a:lnTo>
                  <a:pt x="2368046" y="50016"/>
                </a:lnTo>
                <a:lnTo>
                  <a:pt x="2375187" y="56897"/>
                </a:lnTo>
                <a:lnTo>
                  <a:pt x="2382328" y="64042"/>
                </a:lnTo>
                <a:lnTo>
                  <a:pt x="2388940" y="71451"/>
                </a:lnTo>
                <a:lnTo>
                  <a:pt x="2395024" y="79126"/>
                </a:lnTo>
                <a:lnTo>
                  <a:pt x="2400842" y="87065"/>
                </a:lnTo>
                <a:lnTo>
                  <a:pt x="2406132" y="95533"/>
                </a:lnTo>
                <a:lnTo>
                  <a:pt x="2410893" y="103737"/>
                </a:lnTo>
                <a:lnTo>
                  <a:pt x="2415124" y="112205"/>
                </a:lnTo>
                <a:lnTo>
                  <a:pt x="2418827" y="120938"/>
                </a:lnTo>
                <a:lnTo>
                  <a:pt x="2422265" y="129671"/>
                </a:lnTo>
                <a:lnTo>
                  <a:pt x="2425175" y="138669"/>
                </a:lnTo>
                <a:lnTo>
                  <a:pt x="2427820" y="147666"/>
                </a:lnTo>
                <a:lnTo>
                  <a:pt x="2429935" y="156928"/>
                </a:lnTo>
                <a:lnTo>
                  <a:pt x="2431522" y="165926"/>
                </a:lnTo>
                <a:lnTo>
                  <a:pt x="2432580" y="175188"/>
                </a:lnTo>
                <a:lnTo>
                  <a:pt x="2433109" y="184450"/>
                </a:lnTo>
                <a:lnTo>
                  <a:pt x="2433638" y="193713"/>
                </a:lnTo>
                <a:lnTo>
                  <a:pt x="2433109" y="203239"/>
                </a:lnTo>
                <a:lnTo>
                  <a:pt x="2432580" y="212502"/>
                </a:lnTo>
                <a:lnTo>
                  <a:pt x="2431522" y="221764"/>
                </a:lnTo>
                <a:lnTo>
                  <a:pt x="2429935" y="231026"/>
                </a:lnTo>
                <a:lnTo>
                  <a:pt x="2427820" y="240024"/>
                </a:lnTo>
                <a:lnTo>
                  <a:pt x="2425175" y="249021"/>
                </a:lnTo>
                <a:lnTo>
                  <a:pt x="2422265" y="258019"/>
                </a:lnTo>
                <a:lnTo>
                  <a:pt x="2418827" y="267016"/>
                </a:lnTo>
                <a:lnTo>
                  <a:pt x="2415124" y="275485"/>
                </a:lnTo>
                <a:lnTo>
                  <a:pt x="2410893" y="283953"/>
                </a:lnTo>
                <a:lnTo>
                  <a:pt x="2406132" y="292157"/>
                </a:lnTo>
                <a:lnTo>
                  <a:pt x="2400842" y="300625"/>
                </a:lnTo>
                <a:lnTo>
                  <a:pt x="2395024" y="308564"/>
                </a:lnTo>
                <a:lnTo>
                  <a:pt x="2388940" y="316238"/>
                </a:lnTo>
                <a:lnTo>
                  <a:pt x="2382328" y="323648"/>
                </a:lnTo>
                <a:lnTo>
                  <a:pt x="2375187" y="330793"/>
                </a:lnTo>
                <a:lnTo>
                  <a:pt x="2295842" y="408596"/>
                </a:lnTo>
                <a:lnTo>
                  <a:pt x="2015490" y="134434"/>
                </a:lnTo>
                <a:lnTo>
                  <a:pt x="2095099" y="56897"/>
                </a:lnTo>
                <a:lnTo>
                  <a:pt x="2102505" y="50016"/>
                </a:lnTo>
                <a:lnTo>
                  <a:pt x="2110175" y="43400"/>
                </a:lnTo>
                <a:lnTo>
                  <a:pt x="2117845" y="37578"/>
                </a:lnTo>
                <a:lnTo>
                  <a:pt x="2126044" y="32021"/>
                </a:lnTo>
                <a:lnTo>
                  <a:pt x="2134507" y="26728"/>
                </a:lnTo>
                <a:lnTo>
                  <a:pt x="2142971" y="22229"/>
                </a:lnTo>
                <a:lnTo>
                  <a:pt x="2151963" y="18260"/>
                </a:lnTo>
                <a:lnTo>
                  <a:pt x="2160427" y="14290"/>
                </a:lnTo>
                <a:lnTo>
                  <a:pt x="2169684" y="11115"/>
                </a:lnTo>
                <a:lnTo>
                  <a:pt x="2178676" y="7939"/>
                </a:lnTo>
                <a:lnTo>
                  <a:pt x="2187933" y="5557"/>
                </a:lnTo>
                <a:lnTo>
                  <a:pt x="2197454" y="3440"/>
                </a:lnTo>
                <a:lnTo>
                  <a:pt x="2206447" y="2117"/>
                </a:lnTo>
                <a:lnTo>
                  <a:pt x="2215968" y="794"/>
                </a:lnTo>
                <a:lnTo>
                  <a:pt x="2225490" y="265"/>
                </a:lnTo>
                <a:lnTo>
                  <a:pt x="2235011" y="0"/>
                </a:lnTo>
                <a:close/>
              </a:path>
            </a:pathLst>
          </a:custGeom>
          <a:noFill/>
          <a:ln>
            <a:solidFill>
              <a:schemeClr val="bg1"/>
            </a:solid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5" name="TextBox 20"/>
          <p:cNvSpPr txBox="1">
            <a:spLocks noChangeArrowheads="1"/>
          </p:cNvSpPr>
          <p:nvPr/>
        </p:nvSpPr>
        <p:spPr bwMode="auto">
          <a:xfrm>
            <a:off x="4289425" y="1444491"/>
            <a:ext cx="3143249"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10000"/>
              </a:lnSpc>
            </a:pPr>
            <a:r>
              <a:rPr lang="da-DK" altLang="zh-CN" sz="1600" dirty="0" smtClean="0">
                <a:solidFill>
                  <a:schemeClr val="bg1"/>
                </a:solidFill>
                <a:latin typeface="微软雅黑" panose="020B0503020204020204" pitchFamily="34" charset="-122"/>
                <a:ea typeface="微软雅黑" panose="020B0503020204020204" pitchFamily="34" charset="-122"/>
              </a:rPr>
              <a:t>Please Enter </a:t>
            </a:r>
            <a:r>
              <a:rPr lang="en-US" altLang="zh-CN" sz="1600" dirty="0" smtClean="0">
                <a:solidFill>
                  <a:schemeClr val="bg1"/>
                </a:solidFill>
                <a:latin typeface="微软雅黑" panose="020B0503020204020204" pitchFamily="34" charset="-122"/>
                <a:ea typeface="微软雅黑" panose="020B0503020204020204" pitchFamily="34" charset="-122"/>
              </a:rPr>
              <a:t>Your Title Here.</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6" name="KSO_Shape"/>
          <p:cNvSpPr>
            <a:spLocks/>
          </p:cNvSpPr>
          <p:nvPr/>
        </p:nvSpPr>
        <p:spPr bwMode="auto">
          <a:xfrm>
            <a:off x="2047876" y="3140101"/>
            <a:ext cx="511175" cy="446088"/>
          </a:xfrm>
          <a:custGeom>
            <a:avLst/>
            <a:gdLst>
              <a:gd name="T0" fmla="*/ 979217 w 2433638"/>
              <a:gd name="T1" fmla="*/ 1098870 h 2124076"/>
              <a:gd name="T2" fmla="*/ 173881 w 2433638"/>
              <a:gd name="T3" fmla="*/ 432901 h 2124076"/>
              <a:gd name="T4" fmla="*/ 155458 w 2433638"/>
              <a:gd name="T5" fmla="*/ 437460 h 2124076"/>
              <a:gd name="T6" fmla="*/ 139312 w 2433638"/>
              <a:gd name="T7" fmla="*/ 446991 h 2124076"/>
              <a:gd name="T8" fmla="*/ 126684 w 2433638"/>
              <a:gd name="T9" fmla="*/ 460667 h 2124076"/>
              <a:gd name="T10" fmla="*/ 118611 w 2433638"/>
              <a:gd name="T11" fmla="*/ 477036 h 2124076"/>
              <a:gd name="T12" fmla="*/ 115713 w 2433638"/>
              <a:gd name="T13" fmla="*/ 496099 h 2124076"/>
              <a:gd name="T14" fmla="*/ 117576 w 2433638"/>
              <a:gd name="T15" fmla="*/ 1502909 h 2124076"/>
              <a:gd name="T16" fmla="*/ 125029 w 2433638"/>
              <a:gd name="T17" fmla="*/ 1520107 h 2124076"/>
              <a:gd name="T18" fmla="*/ 137035 w 2433638"/>
              <a:gd name="T19" fmla="*/ 1534197 h 2124076"/>
              <a:gd name="T20" fmla="*/ 152560 w 2433638"/>
              <a:gd name="T21" fmla="*/ 1544350 h 2124076"/>
              <a:gd name="T22" fmla="*/ 170776 w 2433638"/>
              <a:gd name="T23" fmla="*/ 1549944 h 2124076"/>
              <a:gd name="T24" fmla="*/ 1002920 w 2433638"/>
              <a:gd name="T25" fmla="*/ 1550566 h 2124076"/>
              <a:gd name="T26" fmla="*/ 1021550 w 2433638"/>
              <a:gd name="T27" fmla="*/ 1545800 h 2124076"/>
              <a:gd name="T28" fmla="*/ 1037696 w 2433638"/>
              <a:gd name="T29" fmla="*/ 1536269 h 2124076"/>
              <a:gd name="T30" fmla="*/ 1050116 w 2433638"/>
              <a:gd name="T31" fmla="*/ 1522800 h 2124076"/>
              <a:gd name="T32" fmla="*/ 1058396 w 2433638"/>
              <a:gd name="T33" fmla="*/ 1506017 h 2124076"/>
              <a:gd name="T34" fmla="*/ 1061294 w 2433638"/>
              <a:gd name="T35" fmla="*/ 1487161 h 2124076"/>
              <a:gd name="T36" fmla="*/ 1061087 w 2433638"/>
              <a:gd name="T37" fmla="*/ 492784 h 2124076"/>
              <a:gd name="T38" fmla="*/ 1057361 w 2433638"/>
              <a:gd name="T39" fmla="*/ 474342 h 2124076"/>
              <a:gd name="T40" fmla="*/ 1048253 w 2433638"/>
              <a:gd name="T41" fmla="*/ 457973 h 2124076"/>
              <a:gd name="T42" fmla="*/ 1035212 w 2433638"/>
              <a:gd name="T43" fmla="*/ 445126 h 2124076"/>
              <a:gd name="T44" fmla="*/ 1018859 w 2433638"/>
              <a:gd name="T45" fmla="*/ 436424 h 2124076"/>
              <a:gd name="T46" fmla="*/ 999608 w 2433638"/>
              <a:gd name="T47" fmla="*/ 432694 h 2124076"/>
              <a:gd name="T48" fmla="*/ 1176801 w 2433638"/>
              <a:gd name="T49" fmla="*/ 1487161 h 2124076"/>
              <a:gd name="T50" fmla="*/ 1168728 w 2433638"/>
              <a:gd name="T51" fmla="*/ 1539792 h 2124076"/>
              <a:gd name="T52" fmla="*/ 1145957 w 2433638"/>
              <a:gd name="T53" fmla="*/ 1585998 h 2124076"/>
              <a:gd name="T54" fmla="*/ 1111182 w 2433638"/>
              <a:gd name="T55" fmla="*/ 1623502 h 2124076"/>
              <a:gd name="T56" fmla="*/ 1066469 w 2433638"/>
              <a:gd name="T57" fmla="*/ 1649818 h 2124076"/>
              <a:gd name="T58" fmla="*/ 1014719 w 2433638"/>
              <a:gd name="T59" fmla="*/ 1662871 h 2124076"/>
              <a:gd name="T60" fmla="*/ 153180 w 2433638"/>
              <a:gd name="T61" fmla="*/ 1661628 h 2124076"/>
              <a:gd name="T62" fmla="*/ 102466 w 2433638"/>
              <a:gd name="T63" fmla="*/ 1646295 h 2124076"/>
              <a:gd name="T64" fmla="*/ 59409 w 2433638"/>
              <a:gd name="T65" fmla="*/ 1617908 h 2124076"/>
              <a:gd name="T66" fmla="*/ 26289 w 2433638"/>
              <a:gd name="T67" fmla="*/ 1578746 h 2124076"/>
              <a:gd name="T68" fmla="*/ 6003 w 2433638"/>
              <a:gd name="T69" fmla="*/ 1531296 h 2124076"/>
              <a:gd name="T70" fmla="*/ 0 w 2433638"/>
              <a:gd name="T71" fmla="*/ 496099 h 2124076"/>
              <a:gd name="T72" fmla="*/ 8280 w 2433638"/>
              <a:gd name="T73" fmla="*/ 443676 h 2124076"/>
              <a:gd name="T74" fmla="*/ 31050 w 2433638"/>
              <a:gd name="T75" fmla="*/ 397469 h 2124076"/>
              <a:gd name="T76" fmla="*/ 66033 w 2433638"/>
              <a:gd name="T77" fmla="*/ 359965 h 2124076"/>
              <a:gd name="T78" fmla="*/ 110331 w 2433638"/>
              <a:gd name="T79" fmla="*/ 333442 h 2124076"/>
              <a:gd name="T80" fmla="*/ 162081 w 2433638"/>
              <a:gd name="T81" fmla="*/ 320596 h 2124076"/>
              <a:gd name="T82" fmla="*/ 1023827 w 2433638"/>
              <a:gd name="T83" fmla="*/ 321425 h 2124076"/>
              <a:gd name="T84" fmla="*/ 1074749 w 2433638"/>
              <a:gd name="T85" fmla="*/ 336966 h 2124076"/>
              <a:gd name="T86" fmla="*/ 1117806 w 2433638"/>
              <a:gd name="T87" fmla="*/ 365352 h 2124076"/>
              <a:gd name="T88" fmla="*/ 1150512 w 2433638"/>
              <a:gd name="T89" fmla="*/ 404514 h 2124076"/>
              <a:gd name="T90" fmla="*/ 1171005 w 2433638"/>
              <a:gd name="T91" fmla="*/ 451964 h 2124076"/>
              <a:gd name="T92" fmla="*/ 1176801 w 2433638"/>
              <a:gd name="T93" fmla="*/ 497443 h 2124076"/>
              <a:gd name="T94" fmla="*/ 1779124 w 2433638"/>
              <a:gd name="T95" fmla="*/ 2694 h 2124076"/>
              <a:gd name="T96" fmla="*/ 1821773 w 2433638"/>
              <a:gd name="T97" fmla="*/ 17411 h 2124076"/>
              <a:gd name="T98" fmla="*/ 1859246 w 2433638"/>
              <a:gd name="T99" fmla="*/ 44565 h 2124076"/>
              <a:gd name="T100" fmla="*/ 1887196 w 2433638"/>
              <a:gd name="T101" fmla="*/ 81253 h 2124076"/>
              <a:gd name="T102" fmla="*/ 1902101 w 2433638"/>
              <a:gd name="T103" fmla="*/ 122915 h 2124076"/>
              <a:gd name="T104" fmla="*/ 1904172 w 2433638"/>
              <a:gd name="T105" fmla="*/ 166444 h 2124076"/>
              <a:gd name="T106" fmla="*/ 1893406 w 2433638"/>
              <a:gd name="T107" fmla="*/ 209142 h 2124076"/>
              <a:gd name="T108" fmla="*/ 1870011 w 2433638"/>
              <a:gd name="T109" fmla="*/ 247696 h 2124076"/>
              <a:gd name="T110" fmla="*/ 1645796 w 2433638"/>
              <a:gd name="T111" fmla="*/ 39175 h 2124076"/>
              <a:gd name="T112" fmla="*/ 1684511 w 2433638"/>
              <a:gd name="T113" fmla="*/ 14302 h 2124076"/>
              <a:gd name="T114" fmla="*/ 1727160 w 2433638"/>
              <a:gd name="T115" fmla="*/ 1658 h 212407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433638" h="2124076">
                <a:moveTo>
                  <a:pt x="713371" y="1577975"/>
                </a:moveTo>
                <a:lnTo>
                  <a:pt x="804863" y="1667192"/>
                </a:lnTo>
                <a:lnTo>
                  <a:pt x="574675" y="1801813"/>
                </a:lnTo>
                <a:lnTo>
                  <a:pt x="713371" y="1577975"/>
                </a:lnTo>
                <a:close/>
                <a:moveTo>
                  <a:pt x="994071" y="1152525"/>
                </a:moveTo>
                <a:lnTo>
                  <a:pt x="1250950" y="1402947"/>
                </a:lnTo>
                <a:lnTo>
                  <a:pt x="852445" y="1631950"/>
                </a:lnTo>
                <a:lnTo>
                  <a:pt x="757237" y="1538868"/>
                </a:lnTo>
                <a:lnTo>
                  <a:pt x="994071" y="1152525"/>
                </a:lnTo>
                <a:close/>
                <a:moveTo>
                  <a:pt x="230859" y="552164"/>
                </a:moveTo>
                <a:lnTo>
                  <a:pt x="226364" y="552428"/>
                </a:lnTo>
                <a:lnTo>
                  <a:pt x="222133" y="552693"/>
                </a:lnTo>
                <a:lnTo>
                  <a:pt x="218166" y="553222"/>
                </a:lnTo>
                <a:lnTo>
                  <a:pt x="213935" y="553751"/>
                </a:lnTo>
                <a:lnTo>
                  <a:pt x="209968" y="554809"/>
                </a:lnTo>
                <a:lnTo>
                  <a:pt x="206266" y="555867"/>
                </a:lnTo>
                <a:lnTo>
                  <a:pt x="202299" y="557190"/>
                </a:lnTo>
                <a:lnTo>
                  <a:pt x="198597" y="558513"/>
                </a:lnTo>
                <a:lnTo>
                  <a:pt x="194895" y="560100"/>
                </a:lnTo>
                <a:lnTo>
                  <a:pt x="191457" y="561952"/>
                </a:lnTo>
                <a:lnTo>
                  <a:pt x="187755" y="564068"/>
                </a:lnTo>
                <a:lnTo>
                  <a:pt x="184582" y="565920"/>
                </a:lnTo>
                <a:lnTo>
                  <a:pt x="181144" y="568301"/>
                </a:lnTo>
                <a:lnTo>
                  <a:pt x="177971" y="570682"/>
                </a:lnTo>
                <a:lnTo>
                  <a:pt x="175062" y="573063"/>
                </a:lnTo>
                <a:lnTo>
                  <a:pt x="171888" y="575708"/>
                </a:lnTo>
                <a:lnTo>
                  <a:pt x="169244" y="578883"/>
                </a:lnTo>
                <a:lnTo>
                  <a:pt x="166599" y="581793"/>
                </a:lnTo>
                <a:lnTo>
                  <a:pt x="164219" y="584703"/>
                </a:lnTo>
                <a:lnTo>
                  <a:pt x="161839" y="588142"/>
                </a:lnTo>
                <a:lnTo>
                  <a:pt x="159724" y="591316"/>
                </a:lnTo>
                <a:lnTo>
                  <a:pt x="157608" y="594491"/>
                </a:lnTo>
                <a:lnTo>
                  <a:pt x="156022" y="598194"/>
                </a:lnTo>
                <a:lnTo>
                  <a:pt x="154435" y="601633"/>
                </a:lnTo>
                <a:lnTo>
                  <a:pt x="152848" y="605601"/>
                </a:lnTo>
                <a:lnTo>
                  <a:pt x="151526" y="609041"/>
                </a:lnTo>
                <a:lnTo>
                  <a:pt x="150204" y="613009"/>
                </a:lnTo>
                <a:lnTo>
                  <a:pt x="149411" y="616977"/>
                </a:lnTo>
                <a:lnTo>
                  <a:pt x="148882" y="620945"/>
                </a:lnTo>
                <a:lnTo>
                  <a:pt x="148088" y="624913"/>
                </a:lnTo>
                <a:lnTo>
                  <a:pt x="147824" y="629146"/>
                </a:lnTo>
                <a:lnTo>
                  <a:pt x="147824" y="633378"/>
                </a:lnTo>
                <a:lnTo>
                  <a:pt x="147824" y="1898686"/>
                </a:lnTo>
                <a:lnTo>
                  <a:pt x="147824" y="1902918"/>
                </a:lnTo>
                <a:lnTo>
                  <a:pt x="148088" y="1906887"/>
                </a:lnTo>
                <a:lnTo>
                  <a:pt x="148882" y="1911119"/>
                </a:lnTo>
                <a:lnTo>
                  <a:pt x="149411" y="1915087"/>
                </a:lnTo>
                <a:lnTo>
                  <a:pt x="150204" y="1918791"/>
                </a:lnTo>
                <a:lnTo>
                  <a:pt x="151526" y="1922759"/>
                </a:lnTo>
                <a:lnTo>
                  <a:pt x="152848" y="1926463"/>
                </a:lnTo>
                <a:lnTo>
                  <a:pt x="154435" y="1930166"/>
                </a:lnTo>
                <a:lnTo>
                  <a:pt x="156022" y="1933605"/>
                </a:lnTo>
                <a:lnTo>
                  <a:pt x="157608" y="1937309"/>
                </a:lnTo>
                <a:lnTo>
                  <a:pt x="159724" y="1940748"/>
                </a:lnTo>
                <a:lnTo>
                  <a:pt x="161839" y="1944187"/>
                </a:lnTo>
                <a:lnTo>
                  <a:pt x="164219" y="1947097"/>
                </a:lnTo>
                <a:lnTo>
                  <a:pt x="166599" y="1950272"/>
                </a:lnTo>
                <a:lnTo>
                  <a:pt x="169244" y="1953446"/>
                </a:lnTo>
                <a:lnTo>
                  <a:pt x="171888" y="1956091"/>
                </a:lnTo>
                <a:lnTo>
                  <a:pt x="175062" y="1958737"/>
                </a:lnTo>
                <a:lnTo>
                  <a:pt x="177971" y="1961382"/>
                </a:lnTo>
                <a:lnTo>
                  <a:pt x="181144" y="1963763"/>
                </a:lnTo>
                <a:lnTo>
                  <a:pt x="184582" y="1965880"/>
                </a:lnTo>
                <a:lnTo>
                  <a:pt x="187755" y="1967996"/>
                </a:lnTo>
                <a:lnTo>
                  <a:pt x="191457" y="1970112"/>
                </a:lnTo>
                <a:lnTo>
                  <a:pt x="194895" y="1971700"/>
                </a:lnTo>
                <a:lnTo>
                  <a:pt x="198597" y="1973551"/>
                </a:lnTo>
                <a:lnTo>
                  <a:pt x="202299" y="1974874"/>
                </a:lnTo>
                <a:lnTo>
                  <a:pt x="206266" y="1976197"/>
                </a:lnTo>
                <a:lnTo>
                  <a:pt x="209968" y="1977255"/>
                </a:lnTo>
                <a:lnTo>
                  <a:pt x="213935" y="1978049"/>
                </a:lnTo>
                <a:lnTo>
                  <a:pt x="218166" y="1978842"/>
                </a:lnTo>
                <a:lnTo>
                  <a:pt x="222133" y="1979636"/>
                </a:lnTo>
                <a:lnTo>
                  <a:pt x="226364" y="1979900"/>
                </a:lnTo>
                <a:lnTo>
                  <a:pt x="230859" y="1979900"/>
                </a:lnTo>
                <a:lnTo>
                  <a:pt x="1273033" y="1979900"/>
                </a:lnTo>
                <a:lnTo>
                  <a:pt x="1276999" y="1979900"/>
                </a:lnTo>
                <a:lnTo>
                  <a:pt x="1281230" y="1979636"/>
                </a:lnTo>
                <a:lnTo>
                  <a:pt x="1285461" y="1978842"/>
                </a:lnTo>
                <a:lnTo>
                  <a:pt x="1289693" y="1978049"/>
                </a:lnTo>
                <a:lnTo>
                  <a:pt x="1293395" y="1977255"/>
                </a:lnTo>
                <a:lnTo>
                  <a:pt x="1297626" y="1976197"/>
                </a:lnTo>
                <a:lnTo>
                  <a:pt x="1301593" y="1974874"/>
                </a:lnTo>
                <a:lnTo>
                  <a:pt x="1305030" y="1973551"/>
                </a:lnTo>
                <a:lnTo>
                  <a:pt x="1308997" y="1971700"/>
                </a:lnTo>
                <a:lnTo>
                  <a:pt x="1312435" y="1970112"/>
                </a:lnTo>
                <a:lnTo>
                  <a:pt x="1315873" y="1967996"/>
                </a:lnTo>
                <a:lnTo>
                  <a:pt x="1319310" y="1965880"/>
                </a:lnTo>
                <a:lnTo>
                  <a:pt x="1322484" y="1963763"/>
                </a:lnTo>
                <a:lnTo>
                  <a:pt x="1325657" y="1961382"/>
                </a:lnTo>
                <a:lnTo>
                  <a:pt x="1328566" y="1958737"/>
                </a:lnTo>
                <a:lnTo>
                  <a:pt x="1331475" y="1956091"/>
                </a:lnTo>
                <a:lnTo>
                  <a:pt x="1334119" y="1953446"/>
                </a:lnTo>
                <a:lnTo>
                  <a:pt x="1336764" y="1950272"/>
                </a:lnTo>
                <a:lnTo>
                  <a:pt x="1339144" y="1947097"/>
                </a:lnTo>
                <a:lnTo>
                  <a:pt x="1341524" y="1944187"/>
                </a:lnTo>
                <a:lnTo>
                  <a:pt x="1343639" y="1940748"/>
                </a:lnTo>
                <a:lnTo>
                  <a:pt x="1345755" y="1937309"/>
                </a:lnTo>
                <a:lnTo>
                  <a:pt x="1347606" y="1933605"/>
                </a:lnTo>
                <a:lnTo>
                  <a:pt x="1349457" y="1930166"/>
                </a:lnTo>
                <a:lnTo>
                  <a:pt x="1350779" y="1926463"/>
                </a:lnTo>
                <a:lnTo>
                  <a:pt x="1352101" y="1922759"/>
                </a:lnTo>
                <a:lnTo>
                  <a:pt x="1353159" y="1918791"/>
                </a:lnTo>
                <a:lnTo>
                  <a:pt x="1354217" y="1915087"/>
                </a:lnTo>
                <a:lnTo>
                  <a:pt x="1354746" y="1911119"/>
                </a:lnTo>
                <a:lnTo>
                  <a:pt x="1355275" y="1906887"/>
                </a:lnTo>
                <a:lnTo>
                  <a:pt x="1355539" y="1902918"/>
                </a:lnTo>
                <a:lnTo>
                  <a:pt x="1355804" y="1898686"/>
                </a:lnTo>
                <a:lnTo>
                  <a:pt x="1355804" y="1327749"/>
                </a:lnTo>
                <a:lnTo>
                  <a:pt x="1312492" y="1370013"/>
                </a:lnTo>
                <a:lnTo>
                  <a:pt x="1031875" y="1095852"/>
                </a:lnTo>
                <a:lnTo>
                  <a:pt x="1355804" y="779295"/>
                </a:lnTo>
                <a:lnTo>
                  <a:pt x="1355804" y="633378"/>
                </a:lnTo>
                <a:lnTo>
                  <a:pt x="1355539" y="629146"/>
                </a:lnTo>
                <a:lnTo>
                  <a:pt x="1355275" y="624913"/>
                </a:lnTo>
                <a:lnTo>
                  <a:pt x="1354746" y="620945"/>
                </a:lnTo>
                <a:lnTo>
                  <a:pt x="1354217" y="616977"/>
                </a:lnTo>
                <a:lnTo>
                  <a:pt x="1353159" y="613009"/>
                </a:lnTo>
                <a:lnTo>
                  <a:pt x="1352101" y="609041"/>
                </a:lnTo>
                <a:lnTo>
                  <a:pt x="1350779" y="605601"/>
                </a:lnTo>
                <a:lnTo>
                  <a:pt x="1349457" y="601633"/>
                </a:lnTo>
                <a:lnTo>
                  <a:pt x="1347606" y="598194"/>
                </a:lnTo>
                <a:lnTo>
                  <a:pt x="1345755" y="594491"/>
                </a:lnTo>
                <a:lnTo>
                  <a:pt x="1343639" y="591316"/>
                </a:lnTo>
                <a:lnTo>
                  <a:pt x="1341524" y="588142"/>
                </a:lnTo>
                <a:lnTo>
                  <a:pt x="1339144" y="584703"/>
                </a:lnTo>
                <a:lnTo>
                  <a:pt x="1336764" y="581793"/>
                </a:lnTo>
                <a:lnTo>
                  <a:pt x="1334119" y="578883"/>
                </a:lnTo>
                <a:lnTo>
                  <a:pt x="1331475" y="575708"/>
                </a:lnTo>
                <a:lnTo>
                  <a:pt x="1328566" y="573063"/>
                </a:lnTo>
                <a:lnTo>
                  <a:pt x="1325657" y="570682"/>
                </a:lnTo>
                <a:lnTo>
                  <a:pt x="1322484" y="568301"/>
                </a:lnTo>
                <a:lnTo>
                  <a:pt x="1319310" y="565920"/>
                </a:lnTo>
                <a:lnTo>
                  <a:pt x="1315873" y="564068"/>
                </a:lnTo>
                <a:lnTo>
                  <a:pt x="1312435" y="561952"/>
                </a:lnTo>
                <a:lnTo>
                  <a:pt x="1308997" y="560100"/>
                </a:lnTo>
                <a:lnTo>
                  <a:pt x="1305030" y="558513"/>
                </a:lnTo>
                <a:lnTo>
                  <a:pt x="1301593" y="557190"/>
                </a:lnTo>
                <a:lnTo>
                  <a:pt x="1297626" y="555867"/>
                </a:lnTo>
                <a:lnTo>
                  <a:pt x="1293395" y="554809"/>
                </a:lnTo>
                <a:lnTo>
                  <a:pt x="1289693" y="553751"/>
                </a:lnTo>
                <a:lnTo>
                  <a:pt x="1285461" y="553222"/>
                </a:lnTo>
                <a:lnTo>
                  <a:pt x="1281230" y="552693"/>
                </a:lnTo>
                <a:lnTo>
                  <a:pt x="1276999" y="552428"/>
                </a:lnTo>
                <a:lnTo>
                  <a:pt x="1273033" y="552164"/>
                </a:lnTo>
                <a:lnTo>
                  <a:pt x="230859" y="552164"/>
                </a:lnTo>
                <a:close/>
                <a:moveTo>
                  <a:pt x="1950691" y="197947"/>
                </a:moveTo>
                <a:lnTo>
                  <a:pt x="2231837" y="472902"/>
                </a:lnTo>
                <a:lnTo>
                  <a:pt x="1503363" y="1183758"/>
                </a:lnTo>
                <a:lnTo>
                  <a:pt x="1503363" y="1898686"/>
                </a:lnTo>
                <a:lnTo>
                  <a:pt x="1503099" y="1910326"/>
                </a:lnTo>
                <a:lnTo>
                  <a:pt x="1502305" y="1921701"/>
                </a:lnTo>
                <a:lnTo>
                  <a:pt x="1500719" y="1933076"/>
                </a:lnTo>
                <a:lnTo>
                  <a:pt x="1498603" y="1944187"/>
                </a:lnTo>
                <a:lnTo>
                  <a:pt x="1495959" y="1955033"/>
                </a:lnTo>
                <a:lnTo>
                  <a:pt x="1493050" y="1965880"/>
                </a:lnTo>
                <a:lnTo>
                  <a:pt x="1489348" y="1976197"/>
                </a:lnTo>
                <a:lnTo>
                  <a:pt x="1485381" y="1986249"/>
                </a:lnTo>
                <a:lnTo>
                  <a:pt x="1480621" y="1996567"/>
                </a:lnTo>
                <a:lnTo>
                  <a:pt x="1475332" y="2006090"/>
                </a:lnTo>
                <a:lnTo>
                  <a:pt x="1469779" y="2015614"/>
                </a:lnTo>
                <a:lnTo>
                  <a:pt x="1463961" y="2024873"/>
                </a:lnTo>
                <a:lnTo>
                  <a:pt x="1457614" y="2033338"/>
                </a:lnTo>
                <a:lnTo>
                  <a:pt x="1450739" y="2042068"/>
                </a:lnTo>
                <a:lnTo>
                  <a:pt x="1443334" y="2050004"/>
                </a:lnTo>
                <a:lnTo>
                  <a:pt x="1435930" y="2057940"/>
                </a:lnTo>
                <a:lnTo>
                  <a:pt x="1427997" y="2065612"/>
                </a:lnTo>
                <a:lnTo>
                  <a:pt x="1419535" y="2072755"/>
                </a:lnTo>
                <a:lnTo>
                  <a:pt x="1410543" y="2079104"/>
                </a:lnTo>
                <a:lnTo>
                  <a:pt x="1401817" y="2085453"/>
                </a:lnTo>
                <a:lnTo>
                  <a:pt x="1392561" y="2091273"/>
                </a:lnTo>
                <a:lnTo>
                  <a:pt x="1382777" y="2096828"/>
                </a:lnTo>
                <a:lnTo>
                  <a:pt x="1372992" y="2101855"/>
                </a:lnTo>
                <a:lnTo>
                  <a:pt x="1362415" y="2106352"/>
                </a:lnTo>
                <a:lnTo>
                  <a:pt x="1352101" y="2110320"/>
                </a:lnTo>
                <a:lnTo>
                  <a:pt x="1341259" y="2114024"/>
                </a:lnTo>
                <a:lnTo>
                  <a:pt x="1330417" y="2116934"/>
                </a:lnTo>
                <a:lnTo>
                  <a:pt x="1319310" y="2119314"/>
                </a:lnTo>
                <a:lnTo>
                  <a:pt x="1307939" y="2121431"/>
                </a:lnTo>
                <a:lnTo>
                  <a:pt x="1296304" y="2123018"/>
                </a:lnTo>
                <a:lnTo>
                  <a:pt x="1284933" y="2123812"/>
                </a:lnTo>
                <a:lnTo>
                  <a:pt x="1273033" y="2124076"/>
                </a:lnTo>
                <a:lnTo>
                  <a:pt x="230859" y="2124076"/>
                </a:lnTo>
                <a:lnTo>
                  <a:pt x="218959" y="2123812"/>
                </a:lnTo>
                <a:lnTo>
                  <a:pt x="207059" y="2123018"/>
                </a:lnTo>
                <a:lnTo>
                  <a:pt x="195688" y="2121431"/>
                </a:lnTo>
                <a:lnTo>
                  <a:pt x="184582" y="2119314"/>
                </a:lnTo>
                <a:lnTo>
                  <a:pt x="173211" y="2116934"/>
                </a:lnTo>
                <a:lnTo>
                  <a:pt x="162104" y="2114024"/>
                </a:lnTo>
                <a:lnTo>
                  <a:pt x="151526" y="2110320"/>
                </a:lnTo>
                <a:lnTo>
                  <a:pt x="140948" y="2106352"/>
                </a:lnTo>
                <a:lnTo>
                  <a:pt x="130900" y="2101855"/>
                </a:lnTo>
                <a:lnTo>
                  <a:pt x="120851" y="2096828"/>
                </a:lnTo>
                <a:lnTo>
                  <a:pt x="111331" y="2091273"/>
                </a:lnTo>
                <a:lnTo>
                  <a:pt x="101811" y="2085453"/>
                </a:lnTo>
                <a:lnTo>
                  <a:pt x="92820" y="2079104"/>
                </a:lnTo>
                <a:lnTo>
                  <a:pt x="84357" y="2072755"/>
                </a:lnTo>
                <a:lnTo>
                  <a:pt x="75895" y="2065612"/>
                </a:lnTo>
                <a:lnTo>
                  <a:pt x="67962" y="2057940"/>
                </a:lnTo>
                <a:lnTo>
                  <a:pt x="60293" y="2050004"/>
                </a:lnTo>
                <a:lnTo>
                  <a:pt x="53153" y="2042068"/>
                </a:lnTo>
                <a:lnTo>
                  <a:pt x="46278" y="2033338"/>
                </a:lnTo>
                <a:lnTo>
                  <a:pt x="39666" y="2024873"/>
                </a:lnTo>
                <a:lnTo>
                  <a:pt x="33584" y="2015614"/>
                </a:lnTo>
                <a:lnTo>
                  <a:pt x="28031" y="2006090"/>
                </a:lnTo>
                <a:lnTo>
                  <a:pt x="23006" y="1996567"/>
                </a:lnTo>
                <a:lnTo>
                  <a:pt x="18511" y="1986249"/>
                </a:lnTo>
                <a:lnTo>
                  <a:pt x="14280" y="1976197"/>
                </a:lnTo>
                <a:lnTo>
                  <a:pt x="10578" y="1965880"/>
                </a:lnTo>
                <a:lnTo>
                  <a:pt x="7669" y="1955033"/>
                </a:lnTo>
                <a:lnTo>
                  <a:pt x="4760" y="1944187"/>
                </a:lnTo>
                <a:lnTo>
                  <a:pt x="2909" y="1933076"/>
                </a:lnTo>
                <a:lnTo>
                  <a:pt x="1322" y="1921701"/>
                </a:lnTo>
                <a:lnTo>
                  <a:pt x="529" y="1910326"/>
                </a:lnTo>
                <a:lnTo>
                  <a:pt x="0" y="1898686"/>
                </a:lnTo>
                <a:lnTo>
                  <a:pt x="0" y="633378"/>
                </a:lnTo>
                <a:lnTo>
                  <a:pt x="529" y="621739"/>
                </a:lnTo>
                <a:lnTo>
                  <a:pt x="1322" y="610363"/>
                </a:lnTo>
                <a:lnTo>
                  <a:pt x="2909" y="598988"/>
                </a:lnTo>
                <a:lnTo>
                  <a:pt x="4760" y="587613"/>
                </a:lnTo>
                <a:lnTo>
                  <a:pt x="7669" y="577031"/>
                </a:lnTo>
                <a:lnTo>
                  <a:pt x="10578" y="566449"/>
                </a:lnTo>
                <a:lnTo>
                  <a:pt x="14280" y="555867"/>
                </a:lnTo>
                <a:lnTo>
                  <a:pt x="18511" y="545550"/>
                </a:lnTo>
                <a:lnTo>
                  <a:pt x="23006" y="535762"/>
                </a:lnTo>
                <a:lnTo>
                  <a:pt x="28031" y="525974"/>
                </a:lnTo>
                <a:lnTo>
                  <a:pt x="33584" y="516451"/>
                </a:lnTo>
                <a:lnTo>
                  <a:pt x="39666" y="507456"/>
                </a:lnTo>
                <a:lnTo>
                  <a:pt x="46278" y="498462"/>
                </a:lnTo>
                <a:lnTo>
                  <a:pt x="53153" y="489996"/>
                </a:lnTo>
                <a:lnTo>
                  <a:pt x="60293" y="481795"/>
                </a:lnTo>
                <a:lnTo>
                  <a:pt x="67962" y="474124"/>
                </a:lnTo>
                <a:lnTo>
                  <a:pt x="75895" y="466717"/>
                </a:lnTo>
                <a:lnTo>
                  <a:pt x="84357" y="459574"/>
                </a:lnTo>
                <a:lnTo>
                  <a:pt x="92820" y="452696"/>
                </a:lnTo>
                <a:lnTo>
                  <a:pt x="101811" y="446347"/>
                </a:lnTo>
                <a:lnTo>
                  <a:pt x="111331" y="440527"/>
                </a:lnTo>
                <a:lnTo>
                  <a:pt x="120851" y="435236"/>
                </a:lnTo>
                <a:lnTo>
                  <a:pt x="130900" y="430474"/>
                </a:lnTo>
                <a:lnTo>
                  <a:pt x="140948" y="425712"/>
                </a:lnTo>
                <a:lnTo>
                  <a:pt x="151526" y="421744"/>
                </a:lnTo>
                <a:lnTo>
                  <a:pt x="162104" y="418305"/>
                </a:lnTo>
                <a:lnTo>
                  <a:pt x="173211" y="415131"/>
                </a:lnTo>
                <a:lnTo>
                  <a:pt x="184582" y="412485"/>
                </a:lnTo>
                <a:lnTo>
                  <a:pt x="195688" y="410634"/>
                </a:lnTo>
                <a:lnTo>
                  <a:pt x="207059" y="409311"/>
                </a:lnTo>
                <a:lnTo>
                  <a:pt x="218959" y="408253"/>
                </a:lnTo>
                <a:lnTo>
                  <a:pt x="230859" y="407988"/>
                </a:lnTo>
                <a:lnTo>
                  <a:pt x="1273033" y="407988"/>
                </a:lnTo>
                <a:lnTo>
                  <a:pt x="1284933" y="408253"/>
                </a:lnTo>
                <a:lnTo>
                  <a:pt x="1296304" y="409311"/>
                </a:lnTo>
                <a:lnTo>
                  <a:pt x="1307939" y="410369"/>
                </a:lnTo>
                <a:lnTo>
                  <a:pt x="1319310" y="412485"/>
                </a:lnTo>
                <a:lnTo>
                  <a:pt x="1330417" y="415131"/>
                </a:lnTo>
                <a:lnTo>
                  <a:pt x="1341259" y="418305"/>
                </a:lnTo>
                <a:lnTo>
                  <a:pt x="1352101" y="421744"/>
                </a:lnTo>
                <a:lnTo>
                  <a:pt x="1362415" y="425712"/>
                </a:lnTo>
                <a:lnTo>
                  <a:pt x="1372992" y="430210"/>
                </a:lnTo>
                <a:lnTo>
                  <a:pt x="1382777" y="435236"/>
                </a:lnTo>
                <a:lnTo>
                  <a:pt x="1392561" y="440527"/>
                </a:lnTo>
                <a:lnTo>
                  <a:pt x="1401817" y="446347"/>
                </a:lnTo>
                <a:lnTo>
                  <a:pt x="1410543" y="452696"/>
                </a:lnTo>
                <a:lnTo>
                  <a:pt x="1419535" y="459574"/>
                </a:lnTo>
                <a:lnTo>
                  <a:pt x="1427997" y="466452"/>
                </a:lnTo>
                <a:lnTo>
                  <a:pt x="1435930" y="473859"/>
                </a:lnTo>
                <a:lnTo>
                  <a:pt x="1443334" y="481795"/>
                </a:lnTo>
                <a:lnTo>
                  <a:pt x="1450739" y="489996"/>
                </a:lnTo>
                <a:lnTo>
                  <a:pt x="1457614" y="498462"/>
                </a:lnTo>
                <a:lnTo>
                  <a:pt x="1463961" y="507456"/>
                </a:lnTo>
                <a:lnTo>
                  <a:pt x="1469779" y="516451"/>
                </a:lnTo>
                <a:lnTo>
                  <a:pt x="1475332" y="525974"/>
                </a:lnTo>
                <a:lnTo>
                  <a:pt x="1480621" y="535762"/>
                </a:lnTo>
                <a:lnTo>
                  <a:pt x="1485381" y="545550"/>
                </a:lnTo>
                <a:lnTo>
                  <a:pt x="1489348" y="555867"/>
                </a:lnTo>
                <a:lnTo>
                  <a:pt x="1493050" y="566449"/>
                </a:lnTo>
                <a:lnTo>
                  <a:pt x="1495959" y="577031"/>
                </a:lnTo>
                <a:lnTo>
                  <a:pt x="1498603" y="587613"/>
                </a:lnTo>
                <a:lnTo>
                  <a:pt x="1500719" y="598988"/>
                </a:lnTo>
                <a:lnTo>
                  <a:pt x="1502305" y="610363"/>
                </a:lnTo>
                <a:lnTo>
                  <a:pt x="1503099" y="621739"/>
                </a:lnTo>
                <a:lnTo>
                  <a:pt x="1503363" y="633378"/>
                </a:lnTo>
                <a:lnTo>
                  <a:pt x="1503363" y="635094"/>
                </a:lnTo>
                <a:lnTo>
                  <a:pt x="1950691" y="197947"/>
                </a:lnTo>
                <a:close/>
                <a:moveTo>
                  <a:pt x="2235011" y="0"/>
                </a:moveTo>
                <a:lnTo>
                  <a:pt x="2244532" y="265"/>
                </a:lnTo>
                <a:lnTo>
                  <a:pt x="2254054" y="794"/>
                </a:lnTo>
                <a:lnTo>
                  <a:pt x="2263575" y="2117"/>
                </a:lnTo>
                <a:lnTo>
                  <a:pt x="2272832" y="3440"/>
                </a:lnTo>
                <a:lnTo>
                  <a:pt x="2282354" y="5557"/>
                </a:lnTo>
                <a:lnTo>
                  <a:pt x="2291611" y="7939"/>
                </a:lnTo>
                <a:lnTo>
                  <a:pt x="2300867" y="11115"/>
                </a:lnTo>
                <a:lnTo>
                  <a:pt x="2309860" y="14290"/>
                </a:lnTo>
                <a:lnTo>
                  <a:pt x="2318588" y="18260"/>
                </a:lnTo>
                <a:lnTo>
                  <a:pt x="2327316" y="22229"/>
                </a:lnTo>
                <a:lnTo>
                  <a:pt x="2336044" y="26728"/>
                </a:lnTo>
                <a:lnTo>
                  <a:pt x="2344243" y="32021"/>
                </a:lnTo>
                <a:lnTo>
                  <a:pt x="2352442" y="37578"/>
                </a:lnTo>
                <a:lnTo>
                  <a:pt x="2360376" y="43400"/>
                </a:lnTo>
                <a:lnTo>
                  <a:pt x="2368046" y="50016"/>
                </a:lnTo>
                <a:lnTo>
                  <a:pt x="2375187" y="56897"/>
                </a:lnTo>
                <a:lnTo>
                  <a:pt x="2382328" y="64042"/>
                </a:lnTo>
                <a:lnTo>
                  <a:pt x="2388940" y="71451"/>
                </a:lnTo>
                <a:lnTo>
                  <a:pt x="2395024" y="79126"/>
                </a:lnTo>
                <a:lnTo>
                  <a:pt x="2400842" y="87065"/>
                </a:lnTo>
                <a:lnTo>
                  <a:pt x="2406132" y="95533"/>
                </a:lnTo>
                <a:lnTo>
                  <a:pt x="2410893" y="103737"/>
                </a:lnTo>
                <a:lnTo>
                  <a:pt x="2415124" y="112205"/>
                </a:lnTo>
                <a:lnTo>
                  <a:pt x="2418827" y="120938"/>
                </a:lnTo>
                <a:lnTo>
                  <a:pt x="2422265" y="129671"/>
                </a:lnTo>
                <a:lnTo>
                  <a:pt x="2425175" y="138669"/>
                </a:lnTo>
                <a:lnTo>
                  <a:pt x="2427820" y="147666"/>
                </a:lnTo>
                <a:lnTo>
                  <a:pt x="2429935" y="156928"/>
                </a:lnTo>
                <a:lnTo>
                  <a:pt x="2431522" y="165926"/>
                </a:lnTo>
                <a:lnTo>
                  <a:pt x="2432580" y="175188"/>
                </a:lnTo>
                <a:lnTo>
                  <a:pt x="2433109" y="184450"/>
                </a:lnTo>
                <a:lnTo>
                  <a:pt x="2433638" y="193713"/>
                </a:lnTo>
                <a:lnTo>
                  <a:pt x="2433109" y="203239"/>
                </a:lnTo>
                <a:lnTo>
                  <a:pt x="2432580" y="212502"/>
                </a:lnTo>
                <a:lnTo>
                  <a:pt x="2431522" y="221764"/>
                </a:lnTo>
                <a:lnTo>
                  <a:pt x="2429935" y="231026"/>
                </a:lnTo>
                <a:lnTo>
                  <a:pt x="2427820" y="240024"/>
                </a:lnTo>
                <a:lnTo>
                  <a:pt x="2425175" y="249021"/>
                </a:lnTo>
                <a:lnTo>
                  <a:pt x="2422265" y="258019"/>
                </a:lnTo>
                <a:lnTo>
                  <a:pt x="2418827" y="267016"/>
                </a:lnTo>
                <a:lnTo>
                  <a:pt x="2415124" y="275485"/>
                </a:lnTo>
                <a:lnTo>
                  <a:pt x="2410893" y="283953"/>
                </a:lnTo>
                <a:lnTo>
                  <a:pt x="2406132" y="292157"/>
                </a:lnTo>
                <a:lnTo>
                  <a:pt x="2400842" y="300625"/>
                </a:lnTo>
                <a:lnTo>
                  <a:pt x="2395024" y="308564"/>
                </a:lnTo>
                <a:lnTo>
                  <a:pt x="2388940" y="316238"/>
                </a:lnTo>
                <a:lnTo>
                  <a:pt x="2382328" y="323648"/>
                </a:lnTo>
                <a:lnTo>
                  <a:pt x="2375187" y="330793"/>
                </a:lnTo>
                <a:lnTo>
                  <a:pt x="2295842" y="408596"/>
                </a:lnTo>
                <a:lnTo>
                  <a:pt x="2015490" y="134434"/>
                </a:lnTo>
                <a:lnTo>
                  <a:pt x="2095099" y="56897"/>
                </a:lnTo>
                <a:lnTo>
                  <a:pt x="2102505" y="50016"/>
                </a:lnTo>
                <a:lnTo>
                  <a:pt x="2110175" y="43400"/>
                </a:lnTo>
                <a:lnTo>
                  <a:pt x="2117845" y="37578"/>
                </a:lnTo>
                <a:lnTo>
                  <a:pt x="2126044" y="32021"/>
                </a:lnTo>
                <a:lnTo>
                  <a:pt x="2134507" y="26728"/>
                </a:lnTo>
                <a:lnTo>
                  <a:pt x="2142971" y="22229"/>
                </a:lnTo>
                <a:lnTo>
                  <a:pt x="2151963" y="18260"/>
                </a:lnTo>
                <a:lnTo>
                  <a:pt x="2160427" y="14290"/>
                </a:lnTo>
                <a:lnTo>
                  <a:pt x="2169684" y="11115"/>
                </a:lnTo>
                <a:lnTo>
                  <a:pt x="2178676" y="7939"/>
                </a:lnTo>
                <a:lnTo>
                  <a:pt x="2187933" y="5557"/>
                </a:lnTo>
                <a:lnTo>
                  <a:pt x="2197454" y="3440"/>
                </a:lnTo>
                <a:lnTo>
                  <a:pt x="2206447" y="2117"/>
                </a:lnTo>
                <a:lnTo>
                  <a:pt x="2215968" y="794"/>
                </a:lnTo>
                <a:lnTo>
                  <a:pt x="2225490" y="265"/>
                </a:lnTo>
                <a:lnTo>
                  <a:pt x="2235011" y="0"/>
                </a:lnTo>
                <a:close/>
              </a:path>
            </a:pathLst>
          </a:custGeom>
          <a:noFill/>
          <a:ln>
            <a:solidFill>
              <a:schemeClr val="bg1"/>
            </a:solid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7" name="KSO_Shape"/>
          <p:cNvSpPr>
            <a:spLocks/>
          </p:cNvSpPr>
          <p:nvPr/>
        </p:nvSpPr>
        <p:spPr bwMode="auto">
          <a:xfrm>
            <a:off x="5140325" y="4978484"/>
            <a:ext cx="511175" cy="446088"/>
          </a:xfrm>
          <a:custGeom>
            <a:avLst/>
            <a:gdLst>
              <a:gd name="T0" fmla="*/ 979217 w 2433638"/>
              <a:gd name="T1" fmla="*/ 1098870 h 2124076"/>
              <a:gd name="T2" fmla="*/ 173881 w 2433638"/>
              <a:gd name="T3" fmla="*/ 432901 h 2124076"/>
              <a:gd name="T4" fmla="*/ 155458 w 2433638"/>
              <a:gd name="T5" fmla="*/ 437460 h 2124076"/>
              <a:gd name="T6" fmla="*/ 139312 w 2433638"/>
              <a:gd name="T7" fmla="*/ 446991 h 2124076"/>
              <a:gd name="T8" fmla="*/ 126684 w 2433638"/>
              <a:gd name="T9" fmla="*/ 460667 h 2124076"/>
              <a:gd name="T10" fmla="*/ 118611 w 2433638"/>
              <a:gd name="T11" fmla="*/ 477036 h 2124076"/>
              <a:gd name="T12" fmla="*/ 115713 w 2433638"/>
              <a:gd name="T13" fmla="*/ 496099 h 2124076"/>
              <a:gd name="T14" fmla="*/ 117576 w 2433638"/>
              <a:gd name="T15" fmla="*/ 1502909 h 2124076"/>
              <a:gd name="T16" fmla="*/ 125029 w 2433638"/>
              <a:gd name="T17" fmla="*/ 1520107 h 2124076"/>
              <a:gd name="T18" fmla="*/ 137035 w 2433638"/>
              <a:gd name="T19" fmla="*/ 1534197 h 2124076"/>
              <a:gd name="T20" fmla="*/ 152560 w 2433638"/>
              <a:gd name="T21" fmla="*/ 1544350 h 2124076"/>
              <a:gd name="T22" fmla="*/ 170776 w 2433638"/>
              <a:gd name="T23" fmla="*/ 1549944 h 2124076"/>
              <a:gd name="T24" fmla="*/ 1002920 w 2433638"/>
              <a:gd name="T25" fmla="*/ 1550566 h 2124076"/>
              <a:gd name="T26" fmla="*/ 1021550 w 2433638"/>
              <a:gd name="T27" fmla="*/ 1545800 h 2124076"/>
              <a:gd name="T28" fmla="*/ 1037696 w 2433638"/>
              <a:gd name="T29" fmla="*/ 1536269 h 2124076"/>
              <a:gd name="T30" fmla="*/ 1050116 w 2433638"/>
              <a:gd name="T31" fmla="*/ 1522800 h 2124076"/>
              <a:gd name="T32" fmla="*/ 1058396 w 2433638"/>
              <a:gd name="T33" fmla="*/ 1506017 h 2124076"/>
              <a:gd name="T34" fmla="*/ 1061294 w 2433638"/>
              <a:gd name="T35" fmla="*/ 1487161 h 2124076"/>
              <a:gd name="T36" fmla="*/ 1061087 w 2433638"/>
              <a:gd name="T37" fmla="*/ 492784 h 2124076"/>
              <a:gd name="T38" fmla="*/ 1057361 w 2433638"/>
              <a:gd name="T39" fmla="*/ 474342 h 2124076"/>
              <a:gd name="T40" fmla="*/ 1048253 w 2433638"/>
              <a:gd name="T41" fmla="*/ 457973 h 2124076"/>
              <a:gd name="T42" fmla="*/ 1035212 w 2433638"/>
              <a:gd name="T43" fmla="*/ 445126 h 2124076"/>
              <a:gd name="T44" fmla="*/ 1018859 w 2433638"/>
              <a:gd name="T45" fmla="*/ 436424 h 2124076"/>
              <a:gd name="T46" fmla="*/ 999608 w 2433638"/>
              <a:gd name="T47" fmla="*/ 432694 h 2124076"/>
              <a:gd name="T48" fmla="*/ 1176801 w 2433638"/>
              <a:gd name="T49" fmla="*/ 1487161 h 2124076"/>
              <a:gd name="T50" fmla="*/ 1168728 w 2433638"/>
              <a:gd name="T51" fmla="*/ 1539792 h 2124076"/>
              <a:gd name="T52" fmla="*/ 1145957 w 2433638"/>
              <a:gd name="T53" fmla="*/ 1585998 h 2124076"/>
              <a:gd name="T54" fmla="*/ 1111182 w 2433638"/>
              <a:gd name="T55" fmla="*/ 1623502 h 2124076"/>
              <a:gd name="T56" fmla="*/ 1066469 w 2433638"/>
              <a:gd name="T57" fmla="*/ 1649818 h 2124076"/>
              <a:gd name="T58" fmla="*/ 1014719 w 2433638"/>
              <a:gd name="T59" fmla="*/ 1662871 h 2124076"/>
              <a:gd name="T60" fmla="*/ 153180 w 2433638"/>
              <a:gd name="T61" fmla="*/ 1661628 h 2124076"/>
              <a:gd name="T62" fmla="*/ 102466 w 2433638"/>
              <a:gd name="T63" fmla="*/ 1646295 h 2124076"/>
              <a:gd name="T64" fmla="*/ 59409 w 2433638"/>
              <a:gd name="T65" fmla="*/ 1617908 h 2124076"/>
              <a:gd name="T66" fmla="*/ 26289 w 2433638"/>
              <a:gd name="T67" fmla="*/ 1578746 h 2124076"/>
              <a:gd name="T68" fmla="*/ 6003 w 2433638"/>
              <a:gd name="T69" fmla="*/ 1531296 h 2124076"/>
              <a:gd name="T70" fmla="*/ 0 w 2433638"/>
              <a:gd name="T71" fmla="*/ 496099 h 2124076"/>
              <a:gd name="T72" fmla="*/ 8280 w 2433638"/>
              <a:gd name="T73" fmla="*/ 443676 h 2124076"/>
              <a:gd name="T74" fmla="*/ 31050 w 2433638"/>
              <a:gd name="T75" fmla="*/ 397469 h 2124076"/>
              <a:gd name="T76" fmla="*/ 66033 w 2433638"/>
              <a:gd name="T77" fmla="*/ 359965 h 2124076"/>
              <a:gd name="T78" fmla="*/ 110331 w 2433638"/>
              <a:gd name="T79" fmla="*/ 333442 h 2124076"/>
              <a:gd name="T80" fmla="*/ 162081 w 2433638"/>
              <a:gd name="T81" fmla="*/ 320596 h 2124076"/>
              <a:gd name="T82" fmla="*/ 1023827 w 2433638"/>
              <a:gd name="T83" fmla="*/ 321425 h 2124076"/>
              <a:gd name="T84" fmla="*/ 1074749 w 2433638"/>
              <a:gd name="T85" fmla="*/ 336966 h 2124076"/>
              <a:gd name="T86" fmla="*/ 1117806 w 2433638"/>
              <a:gd name="T87" fmla="*/ 365352 h 2124076"/>
              <a:gd name="T88" fmla="*/ 1150512 w 2433638"/>
              <a:gd name="T89" fmla="*/ 404514 h 2124076"/>
              <a:gd name="T90" fmla="*/ 1171005 w 2433638"/>
              <a:gd name="T91" fmla="*/ 451964 h 2124076"/>
              <a:gd name="T92" fmla="*/ 1176801 w 2433638"/>
              <a:gd name="T93" fmla="*/ 497443 h 2124076"/>
              <a:gd name="T94" fmla="*/ 1779124 w 2433638"/>
              <a:gd name="T95" fmla="*/ 2694 h 2124076"/>
              <a:gd name="T96" fmla="*/ 1821773 w 2433638"/>
              <a:gd name="T97" fmla="*/ 17411 h 2124076"/>
              <a:gd name="T98" fmla="*/ 1859246 w 2433638"/>
              <a:gd name="T99" fmla="*/ 44565 h 2124076"/>
              <a:gd name="T100" fmla="*/ 1887196 w 2433638"/>
              <a:gd name="T101" fmla="*/ 81253 h 2124076"/>
              <a:gd name="T102" fmla="*/ 1902101 w 2433638"/>
              <a:gd name="T103" fmla="*/ 122915 h 2124076"/>
              <a:gd name="T104" fmla="*/ 1904172 w 2433638"/>
              <a:gd name="T105" fmla="*/ 166444 h 2124076"/>
              <a:gd name="T106" fmla="*/ 1893406 w 2433638"/>
              <a:gd name="T107" fmla="*/ 209142 h 2124076"/>
              <a:gd name="T108" fmla="*/ 1870011 w 2433638"/>
              <a:gd name="T109" fmla="*/ 247696 h 2124076"/>
              <a:gd name="T110" fmla="*/ 1645796 w 2433638"/>
              <a:gd name="T111" fmla="*/ 39175 h 2124076"/>
              <a:gd name="T112" fmla="*/ 1684511 w 2433638"/>
              <a:gd name="T113" fmla="*/ 14302 h 2124076"/>
              <a:gd name="T114" fmla="*/ 1727160 w 2433638"/>
              <a:gd name="T115" fmla="*/ 1658 h 212407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433638" h="2124076">
                <a:moveTo>
                  <a:pt x="713371" y="1577975"/>
                </a:moveTo>
                <a:lnTo>
                  <a:pt x="804863" y="1667192"/>
                </a:lnTo>
                <a:lnTo>
                  <a:pt x="574675" y="1801813"/>
                </a:lnTo>
                <a:lnTo>
                  <a:pt x="713371" y="1577975"/>
                </a:lnTo>
                <a:close/>
                <a:moveTo>
                  <a:pt x="994071" y="1152525"/>
                </a:moveTo>
                <a:lnTo>
                  <a:pt x="1250950" y="1402947"/>
                </a:lnTo>
                <a:lnTo>
                  <a:pt x="852445" y="1631950"/>
                </a:lnTo>
                <a:lnTo>
                  <a:pt x="757237" y="1538868"/>
                </a:lnTo>
                <a:lnTo>
                  <a:pt x="994071" y="1152525"/>
                </a:lnTo>
                <a:close/>
                <a:moveTo>
                  <a:pt x="230859" y="552164"/>
                </a:moveTo>
                <a:lnTo>
                  <a:pt x="226364" y="552428"/>
                </a:lnTo>
                <a:lnTo>
                  <a:pt x="222133" y="552693"/>
                </a:lnTo>
                <a:lnTo>
                  <a:pt x="218166" y="553222"/>
                </a:lnTo>
                <a:lnTo>
                  <a:pt x="213935" y="553751"/>
                </a:lnTo>
                <a:lnTo>
                  <a:pt x="209968" y="554809"/>
                </a:lnTo>
                <a:lnTo>
                  <a:pt x="206266" y="555867"/>
                </a:lnTo>
                <a:lnTo>
                  <a:pt x="202299" y="557190"/>
                </a:lnTo>
                <a:lnTo>
                  <a:pt x="198597" y="558513"/>
                </a:lnTo>
                <a:lnTo>
                  <a:pt x="194895" y="560100"/>
                </a:lnTo>
                <a:lnTo>
                  <a:pt x="191457" y="561952"/>
                </a:lnTo>
                <a:lnTo>
                  <a:pt x="187755" y="564068"/>
                </a:lnTo>
                <a:lnTo>
                  <a:pt x="184582" y="565920"/>
                </a:lnTo>
                <a:lnTo>
                  <a:pt x="181144" y="568301"/>
                </a:lnTo>
                <a:lnTo>
                  <a:pt x="177971" y="570682"/>
                </a:lnTo>
                <a:lnTo>
                  <a:pt x="175062" y="573063"/>
                </a:lnTo>
                <a:lnTo>
                  <a:pt x="171888" y="575708"/>
                </a:lnTo>
                <a:lnTo>
                  <a:pt x="169244" y="578883"/>
                </a:lnTo>
                <a:lnTo>
                  <a:pt x="166599" y="581793"/>
                </a:lnTo>
                <a:lnTo>
                  <a:pt x="164219" y="584703"/>
                </a:lnTo>
                <a:lnTo>
                  <a:pt x="161839" y="588142"/>
                </a:lnTo>
                <a:lnTo>
                  <a:pt x="159724" y="591316"/>
                </a:lnTo>
                <a:lnTo>
                  <a:pt x="157608" y="594491"/>
                </a:lnTo>
                <a:lnTo>
                  <a:pt x="156022" y="598194"/>
                </a:lnTo>
                <a:lnTo>
                  <a:pt x="154435" y="601633"/>
                </a:lnTo>
                <a:lnTo>
                  <a:pt x="152848" y="605601"/>
                </a:lnTo>
                <a:lnTo>
                  <a:pt x="151526" y="609041"/>
                </a:lnTo>
                <a:lnTo>
                  <a:pt x="150204" y="613009"/>
                </a:lnTo>
                <a:lnTo>
                  <a:pt x="149411" y="616977"/>
                </a:lnTo>
                <a:lnTo>
                  <a:pt x="148882" y="620945"/>
                </a:lnTo>
                <a:lnTo>
                  <a:pt x="148088" y="624913"/>
                </a:lnTo>
                <a:lnTo>
                  <a:pt x="147824" y="629146"/>
                </a:lnTo>
                <a:lnTo>
                  <a:pt x="147824" y="633378"/>
                </a:lnTo>
                <a:lnTo>
                  <a:pt x="147824" y="1898686"/>
                </a:lnTo>
                <a:lnTo>
                  <a:pt x="147824" y="1902918"/>
                </a:lnTo>
                <a:lnTo>
                  <a:pt x="148088" y="1906887"/>
                </a:lnTo>
                <a:lnTo>
                  <a:pt x="148882" y="1911119"/>
                </a:lnTo>
                <a:lnTo>
                  <a:pt x="149411" y="1915087"/>
                </a:lnTo>
                <a:lnTo>
                  <a:pt x="150204" y="1918791"/>
                </a:lnTo>
                <a:lnTo>
                  <a:pt x="151526" y="1922759"/>
                </a:lnTo>
                <a:lnTo>
                  <a:pt x="152848" y="1926463"/>
                </a:lnTo>
                <a:lnTo>
                  <a:pt x="154435" y="1930166"/>
                </a:lnTo>
                <a:lnTo>
                  <a:pt x="156022" y="1933605"/>
                </a:lnTo>
                <a:lnTo>
                  <a:pt x="157608" y="1937309"/>
                </a:lnTo>
                <a:lnTo>
                  <a:pt x="159724" y="1940748"/>
                </a:lnTo>
                <a:lnTo>
                  <a:pt x="161839" y="1944187"/>
                </a:lnTo>
                <a:lnTo>
                  <a:pt x="164219" y="1947097"/>
                </a:lnTo>
                <a:lnTo>
                  <a:pt x="166599" y="1950272"/>
                </a:lnTo>
                <a:lnTo>
                  <a:pt x="169244" y="1953446"/>
                </a:lnTo>
                <a:lnTo>
                  <a:pt x="171888" y="1956091"/>
                </a:lnTo>
                <a:lnTo>
                  <a:pt x="175062" y="1958737"/>
                </a:lnTo>
                <a:lnTo>
                  <a:pt x="177971" y="1961382"/>
                </a:lnTo>
                <a:lnTo>
                  <a:pt x="181144" y="1963763"/>
                </a:lnTo>
                <a:lnTo>
                  <a:pt x="184582" y="1965880"/>
                </a:lnTo>
                <a:lnTo>
                  <a:pt x="187755" y="1967996"/>
                </a:lnTo>
                <a:lnTo>
                  <a:pt x="191457" y="1970112"/>
                </a:lnTo>
                <a:lnTo>
                  <a:pt x="194895" y="1971700"/>
                </a:lnTo>
                <a:lnTo>
                  <a:pt x="198597" y="1973551"/>
                </a:lnTo>
                <a:lnTo>
                  <a:pt x="202299" y="1974874"/>
                </a:lnTo>
                <a:lnTo>
                  <a:pt x="206266" y="1976197"/>
                </a:lnTo>
                <a:lnTo>
                  <a:pt x="209968" y="1977255"/>
                </a:lnTo>
                <a:lnTo>
                  <a:pt x="213935" y="1978049"/>
                </a:lnTo>
                <a:lnTo>
                  <a:pt x="218166" y="1978842"/>
                </a:lnTo>
                <a:lnTo>
                  <a:pt x="222133" y="1979636"/>
                </a:lnTo>
                <a:lnTo>
                  <a:pt x="226364" y="1979900"/>
                </a:lnTo>
                <a:lnTo>
                  <a:pt x="230859" y="1979900"/>
                </a:lnTo>
                <a:lnTo>
                  <a:pt x="1273033" y="1979900"/>
                </a:lnTo>
                <a:lnTo>
                  <a:pt x="1276999" y="1979900"/>
                </a:lnTo>
                <a:lnTo>
                  <a:pt x="1281230" y="1979636"/>
                </a:lnTo>
                <a:lnTo>
                  <a:pt x="1285461" y="1978842"/>
                </a:lnTo>
                <a:lnTo>
                  <a:pt x="1289693" y="1978049"/>
                </a:lnTo>
                <a:lnTo>
                  <a:pt x="1293395" y="1977255"/>
                </a:lnTo>
                <a:lnTo>
                  <a:pt x="1297626" y="1976197"/>
                </a:lnTo>
                <a:lnTo>
                  <a:pt x="1301593" y="1974874"/>
                </a:lnTo>
                <a:lnTo>
                  <a:pt x="1305030" y="1973551"/>
                </a:lnTo>
                <a:lnTo>
                  <a:pt x="1308997" y="1971700"/>
                </a:lnTo>
                <a:lnTo>
                  <a:pt x="1312435" y="1970112"/>
                </a:lnTo>
                <a:lnTo>
                  <a:pt x="1315873" y="1967996"/>
                </a:lnTo>
                <a:lnTo>
                  <a:pt x="1319310" y="1965880"/>
                </a:lnTo>
                <a:lnTo>
                  <a:pt x="1322484" y="1963763"/>
                </a:lnTo>
                <a:lnTo>
                  <a:pt x="1325657" y="1961382"/>
                </a:lnTo>
                <a:lnTo>
                  <a:pt x="1328566" y="1958737"/>
                </a:lnTo>
                <a:lnTo>
                  <a:pt x="1331475" y="1956091"/>
                </a:lnTo>
                <a:lnTo>
                  <a:pt x="1334119" y="1953446"/>
                </a:lnTo>
                <a:lnTo>
                  <a:pt x="1336764" y="1950272"/>
                </a:lnTo>
                <a:lnTo>
                  <a:pt x="1339144" y="1947097"/>
                </a:lnTo>
                <a:lnTo>
                  <a:pt x="1341524" y="1944187"/>
                </a:lnTo>
                <a:lnTo>
                  <a:pt x="1343639" y="1940748"/>
                </a:lnTo>
                <a:lnTo>
                  <a:pt x="1345755" y="1937309"/>
                </a:lnTo>
                <a:lnTo>
                  <a:pt x="1347606" y="1933605"/>
                </a:lnTo>
                <a:lnTo>
                  <a:pt x="1349457" y="1930166"/>
                </a:lnTo>
                <a:lnTo>
                  <a:pt x="1350779" y="1926463"/>
                </a:lnTo>
                <a:lnTo>
                  <a:pt x="1352101" y="1922759"/>
                </a:lnTo>
                <a:lnTo>
                  <a:pt x="1353159" y="1918791"/>
                </a:lnTo>
                <a:lnTo>
                  <a:pt x="1354217" y="1915087"/>
                </a:lnTo>
                <a:lnTo>
                  <a:pt x="1354746" y="1911119"/>
                </a:lnTo>
                <a:lnTo>
                  <a:pt x="1355275" y="1906887"/>
                </a:lnTo>
                <a:lnTo>
                  <a:pt x="1355539" y="1902918"/>
                </a:lnTo>
                <a:lnTo>
                  <a:pt x="1355804" y="1898686"/>
                </a:lnTo>
                <a:lnTo>
                  <a:pt x="1355804" y="1327749"/>
                </a:lnTo>
                <a:lnTo>
                  <a:pt x="1312492" y="1370013"/>
                </a:lnTo>
                <a:lnTo>
                  <a:pt x="1031875" y="1095852"/>
                </a:lnTo>
                <a:lnTo>
                  <a:pt x="1355804" y="779295"/>
                </a:lnTo>
                <a:lnTo>
                  <a:pt x="1355804" y="633378"/>
                </a:lnTo>
                <a:lnTo>
                  <a:pt x="1355539" y="629146"/>
                </a:lnTo>
                <a:lnTo>
                  <a:pt x="1355275" y="624913"/>
                </a:lnTo>
                <a:lnTo>
                  <a:pt x="1354746" y="620945"/>
                </a:lnTo>
                <a:lnTo>
                  <a:pt x="1354217" y="616977"/>
                </a:lnTo>
                <a:lnTo>
                  <a:pt x="1353159" y="613009"/>
                </a:lnTo>
                <a:lnTo>
                  <a:pt x="1352101" y="609041"/>
                </a:lnTo>
                <a:lnTo>
                  <a:pt x="1350779" y="605601"/>
                </a:lnTo>
                <a:lnTo>
                  <a:pt x="1349457" y="601633"/>
                </a:lnTo>
                <a:lnTo>
                  <a:pt x="1347606" y="598194"/>
                </a:lnTo>
                <a:lnTo>
                  <a:pt x="1345755" y="594491"/>
                </a:lnTo>
                <a:lnTo>
                  <a:pt x="1343639" y="591316"/>
                </a:lnTo>
                <a:lnTo>
                  <a:pt x="1341524" y="588142"/>
                </a:lnTo>
                <a:lnTo>
                  <a:pt x="1339144" y="584703"/>
                </a:lnTo>
                <a:lnTo>
                  <a:pt x="1336764" y="581793"/>
                </a:lnTo>
                <a:lnTo>
                  <a:pt x="1334119" y="578883"/>
                </a:lnTo>
                <a:lnTo>
                  <a:pt x="1331475" y="575708"/>
                </a:lnTo>
                <a:lnTo>
                  <a:pt x="1328566" y="573063"/>
                </a:lnTo>
                <a:lnTo>
                  <a:pt x="1325657" y="570682"/>
                </a:lnTo>
                <a:lnTo>
                  <a:pt x="1322484" y="568301"/>
                </a:lnTo>
                <a:lnTo>
                  <a:pt x="1319310" y="565920"/>
                </a:lnTo>
                <a:lnTo>
                  <a:pt x="1315873" y="564068"/>
                </a:lnTo>
                <a:lnTo>
                  <a:pt x="1312435" y="561952"/>
                </a:lnTo>
                <a:lnTo>
                  <a:pt x="1308997" y="560100"/>
                </a:lnTo>
                <a:lnTo>
                  <a:pt x="1305030" y="558513"/>
                </a:lnTo>
                <a:lnTo>
                  <a:pt x="1301593" y="557190"/>
                </a:lnTo>
                <a:lnTo>
                  <a:pt x="1297626" y="555867"/>
                </a:lnTo>
                <a:lnTo>
                  <a:pt x="1293395" y="554809"/>
                </a:lnTo>
                <a:lnTo>
                  <a:pt x="1289693" y="553751"/>
                </a:lnTo>
                <a:lnTo>
                  <a:pt x="1285461" y="553222"/>
                </a:lnTo>
                <a:lnTo>
                  <a:pt x="1281230" y="552693"/>
                </a:lnTo>
                <a:lnTo>
                  <a:pt x="1276999" y="552428"/>
                </a:lnTo>
                <a:lnTo>
                  <a:pt x="1273033" y="552164"/>
                </a:lnTo>
                <a:lnTo>
                  <a:pt x="230859" y="552164"/>
                </a:lnTo>
                <a:close/>
                <a:moveTo>
                  <a:pt x="1950691" y="197947"/>
                </a:moveTo>
                <a:lnTo>
                  <a:pt x="2231837" y="472902"/>
                </a:lnTo>
                <a:lnTo>
                  <a:pt x="1503363" y="1183758"/>
                </a:lnTo>
                <a:lnTo>
                  <a:pt x="1503363" y="1898686"/>
                </a:lnTo>
                <a:lnTo>
                  <a:pt x="1503099" y="1910326"/>
                </a:lnTo>
                <a:lnTo>
                  <a:pt x="1502305" y="1921701"/>
                </a:lnTo>
                <a:lnTo>
                  <a:pt x="1500719" y="1933076"/>
                </a:lnTo>
                <a:lnTo>
                  <a:pt x="1498603" y="1944187"/>
                </a:lnTo>
                <a:lnTo>
                  <a:pt x="1495959" y="1955033"/>
                </a:lnTo>
                <a:lnTo>
                  <a:pt x="1493050" y="1965880"/>
                </a:lnTo>
                <a:lnTo>
                  <a:pt x="1489348" y="1976197"/>
                </a:lnTo>
                <a:lnTo>
                  <a:pt x="1485381" y="1986249"/>
                </a:lnTo>
                <a:lnTo>
                  <a:pt x="1480621" y="1996567"/>
                </a:lnTo>
                <a:lnTo>
                  <a:pt x="1475332" y="2006090"/>
                </a:lnTo>
                <a:lnTo>
                  <a:pt x="1469779" y="2015614"/>
                </a:lnTo>
                <a:lnTo>
                  <a:pt x="1463961" y="2024873"/>
                </a:lnTo>
                <a:lnTo>
                  <a:pt x="1457614" y="2033338"/>
                </a:lnTo>
                <a:lnTo>
                  <a:pt x="1450739" y="2042068"/>
                </a:lnTo>
                <a:lnTo>
                  <a:pt x="1443334" y="2050004"/>
                </a:lnTo>
                <a:lnTo>
                  <a:pt x="1435930" y="2057940"/>
                </a:lnTo>
                <a:lnTo>
                  <a:pt x="1427997" y="2065612"/>
                </a:lnTo>
                <a:lnTo>
                  <a:pt x="1419535" y="2072755"/>
                </a:lnTo>
                <a:lnTo>
                  <a:pt x="1410543" y="2079104"/>
                </a:lnTo>
                <a:lnTo>
                  <a:pt x="1401817" y="2085453"/>
                </a:lnTo>
                <a:lnTo>
                  <a:pt x="1392561" y="2091273"/>
                </a:lnTo>
                <a:lnTo>
                  <a:pt x="1382777" y="2096828"/>
                </a:lnTo>
                <a:lnTo>
                  <a:pt x="1372992" y="2101855"/>
                </a:lnTo>
                <a:lnTo>
                  <a:pt x="1362415" y="2106352"/>
                </a:lnTo>
                <a:lnTo>
                  <a:pt x="1352101" y="2110320"/>
                </a:lnTo>
                <a:lnTo>
                  <a:pt x="1341259" y="2114024"/>
                </a:lnTo>
                <a:lnTo>
                  <a:pt x="1330417" y="2116934"/>
                </a:lnTo>
                <a:lnTo>
                  <a:pt x="1319310" y="2119314"/>
                </a:lnTo>
                <a:lnTo>
                  <a:pt x="1307939" y="2121431"/>
                </a:lnTo>
                <a:lnTo>
                  <a:pt x="1296304" y="2123018"/>
                </a:lnTo>
                <a:lnTo>
                  <a:pt x="1284933" y="2123812"/>
                </a:lnTo>
                <a:lnTo>
                  <a:pt x="1273033" y="2124076"/>
                </a:lnTo>
                <a:lnTo>
                  <a:pt x="230859" y="2124076"/>
                </a:lnTo>
                <a:lnTo>
                  <a:pt x="218959" y="2123812"/>
                </a:lnTo>
                <a:lnTo>
                  <a:pt x="207059" y="2123018"/>
                </a:lnTo>
                <a:lnTo>
                  <a:pt x="195688" y="2121431"/>
                </a:lnTo>
                <a:lnTo>
                  <a:pt x="184582" y="2119314"/>
                </a:lnTo>
                <a:lnTo>
                  <a:pt x="173211" y="2116934"/>
                </a:lnTo>
                <a:lnTo>
                  <a:pt x="162104" y="2114024"/>
                </a:lnTo>
                <a:lnTo>
                  <a:pt x="151526" y="2110320"/>
                </a:lnTo>
                <a:lnTo>
                  <a:pt x="140948" y="2106352"/>
                </a:lnTo>
                <a:lnTo>
                  <a:pt x="130900" y="2101855"/>
                </a:lnTo>
                <a:lnTo>
                  <a:pt x="120851" y="2096828"/>
                </a:lnTo>
                <a:lnTo>
                  <a:pt x="111331" y="2091273"/>
                </a:lnTo>
                <a:lnTo>
                  <a:pt x="101811" y="2085453"/>
                </a:lnTo>
                <a:lnTo>
                  <a:pt x="92820" y="2079104"/>
                </a:lnTo>
                <a:lnTo>
                  <a:pt x="84357" y="2072755"/>
                </a:lnTo>
                <a:lnTo>
                  <a:pt x="75895" y="2065612"/>
                </a:lnTo>
                <a:lnTo>
                  <a:pt x="67962" y="2057940"/>
                </a:lnTo>
                <a:lnTo>
                  <a:pt x="60293" y="2050004"/>
                </a:lnTo>
                <a:lnTo>
                  <a:pt x="53153" y="2042068"/>
                </a:lnTo>
                <a:lnTo>
                  <a:pt x="46278" y="2033338"/>
                </a:lnTo>
                <a:lnTo>
                  <a:pt x="39666" y="2024873"/>
                </a:lnTo>
                <a:lnTo>
                  <a:pt x="33584" y="2015614"/>
                </a:lnTo>
                <a:lnTo>
                  <a:pt x="28031" y="2006090"/>
                </a:lnTo>
                <a:lnTo>
                  <a:pt x="23006" y="1996567"/>
                </a:lnTo>
                <a:lnTo>
                  <a:pt x="18511" y="1986249"/>
                </a:lnTo>
                <a:lnTo>
                  <a:pt x="14280" y="1976197"/>
                </a:lnTo>
                <a:lnTo>
                  <a:pt x="10578" y="1965880"/>
                </a:lnTo>
                <a:lnTo>
                  <a:pt x="7669" y="1955033"/>
                </a:lnTo>
                <a:lnTo>
                  <a:pt x="4760" y="1944187"/>
                </a:lnTo>
                <a:lnTo>
                  <a:pt x="2909" y="1933076"/>
                </a:lnTo>
                <a:lnTo>
                  <a:pt x="1322" y="1921701"/>
                </a:lnTo>
                <a:lnTo>
                  <a:pt x="529" y="1910326"/>
                </a:lnTo>
                <a:lnTo>
                  <a:pt x="0" y="1898686"/>
                </a:lnTo>
                <a:lnTo>
                  <a:pt x="0" y="633378"/>
                </a:lnTo>
                <a:lnTo>
                  <a:pt x="529" y="621739"/>
                </a:lnTo>
                <a:lnTo>
                  <a:pt x="1322" y="610363"/>
                </a:lnTo>
                <a:lnTo>
                  <a:pt x="2909" y="598988"/>
                </a:lnTo>
                <a:lnTo>
                  <a:pt x="4760" y="587613"/>
                </a:lnTo>
                <a:lnTo>
                  <a:pt x="7669" y="577031"/>
                </a:lnTo>
                <a:lnTo>
                  <a:pt x="10578" y="566449"/>
                </a:lnTo>
                <a:lnTo>
                  <a:pt x="14280" y="555867"/>
                </a:lnTo>
                <a:lnTo>
                  <a:pt x="18511" y="545550"/>
                </a:lnTo>
                <a:lnTo>
                  <a:pt x="23006" y="535762"/>
                </a:lnTo>
                <a:lnTo>
                  <a:pt x="28031" y="525974"/>
                </a:lnTo>
                <a:lnTo>
                  <a:pt x="33584" y="516451"/>
                </a:lnTo>
                <a:lnTo>
                  <a:pt x="39666" y="507456"/>
                </a:lnTo>
                <a:lnTo>
                  <a:pt x="46278" y="498462"/>
                </a:lnTo>
                <a:lnTo>
                  <a:pt x="53153" y="489996"/>
                </a:lnTo>
                <a:lnTo>
                  <a:pt x="60293" y="481795"/>
                </a:lnTo>
                <a:lnTo>
                  <a:pt x="67962" y="474124"/>
                </a:lnTo>
                <a:lnTo>
                  <a:pt x="75895" y="466717"/>
                </a:lnTo>
                <a:lnTo>
                  <a:pt x="84357" y="459574"/>
                </a:lnTo>
                <a:lnTo>
                  <a:pt x="92820" y="452696"/>
                </a:lnTo>
                <a:lnTo>
                  <a:pt x="101811" y="446347"/>
                </a:lnTo>
                <a:lnTo>
                  <a:pt x="111331" y="440527"/>
                </a:lnTo>
                <a:lnTo>
                  <a:pt x="120851" y="435236"/>
                </a:lnTo>
                <a:lnTo>
                  <a:pt x="130900" y="430474"/>
                </a:lnTo>
                <a:lnTo>
                  <a:pt x="140948" y="425712"/>
                </a:lnTo>
                <a:lnTo>
                  <a:pt x="151526" y="421744"/>
                </a:lnTo>
                <a:lnTo>
                  <a:pt x="162104" y="418305"/>
                </a:lnTo>
                <a:lnTo>
                  <a:pt x="173211" y="415131"/>
                </a:lnTo>
                <a:lnTo>
                  <a:pt x="184582" y="412485"/>
                </a:lnTo>
                <a:lnTo>
                  <a:pt x="195688" y="410634"/>
                </a:lnTo>
                <a:lnTo>
                  <a:pt x="207059" y="409311"/>
                </a:lnTo>
                <a:lnTo>
                  <a:pt x="218959" y="408253"/>
                </a:lnTo>
                <a:lnTo>
                  <a:pt x="230859" y="407988"/>
                </a:lnTo>
                <a:lnTo>
                  <a:pt x="1273033" y="407988"/>
                </a:lnTo>
                <a:lnTo>
                  <a:pt x="1284933" y="408253"/>
                </a:lnTo>
                <a:lnTo>
                  <a:pt x="1296304" y="409311"/>
                </a:lnTo>
                <a:lnTo>
                  <a:pt x="1307939" y="410369"/>
                </a:lnTo>
                <a:lnTo>
                  <a:pt x="1319310" y="412485"/>
                </a:lnTo>
                <a:lnTo>
                  <a:pt x="1330417" y="415131"/>
                </a:lnTo>
                <a:lnTo>
                  <a:pt x="1341259" y="418305"/>
                </a:lnTo>
                <a:lnTo>
                  <a:pt x="1352101" y="421744"/>
                </a:lnTo>
                <a:lnTo>
                  <a:pt x="1362415" y="425712"/>
                </a:lnTo>
                <a:lnTo>
                  <a:pt x="1372992" y="430210"/>
                </a:lnTo>
                <a:lnTo>
                  <a:pt x="1382777" y="435236"/>
                </a:lnTo>
                <a:lnTo>
                  <a:pt x="1392561" y="440527"/>
                </a:lnTo>
                <a:lnTo>
                  <a:pt x="1401817" y="446347"/>
                </a:lnTo>
                <a:lnTo>
                  <a:pt x="1410543" y="452696"/>
                </a:lnTo>
                <a:lnTo>
                  <a:pt x="1419535" y="459574"/>
                </a:lnTo>
                <a:lnTo>
                  <a:pt x="1427997" y="466452"/>
                </a:lnTo>
                <a:lnTo>
                  <a:pt x="1435930" y="473859"/>
                </a:lnTo>
                <a:lnTo>
                  <a:pt x="1443334" y="481795"/>
                </a:lnTo>
                <a:lnTo>
                  <a:pt x="1450739" y="489996"/>
                </a:lnTo>
                <a:lnTo>
                  <a:pt x="1457614" y="498462"/>
                </a:lnTo>
                <a:lnTo>
                  <a:pt x="1463961" y="507456"/>
                </a:lnTo>
                <a:lnTo>
                  <a:pt x="1469779" y="516451"/>
                </a:lnTo>
                <a:lnTo>
                  <a:pt x="1475332" y="525974"/>
                </a:lnTo>
                <a:lnTo>
                  <a:pt x="1480621" y="535762"/>
                </a:lnTo>
                <a:lnTo>
                  <a:pt x="1485381" y="545550"/>
                </a:lnTo>
                <a:lnTo>
                  <a:pt x="1489348" y="555867"/>
                </a:lnTo>
                <a:lnTo>
                  <a:pt x="1493050" y="566449"/>
                </a:lnTo>
                <a:lnTo>
                  <a:pt x="1495959" y="577031"/>
                </a:lnTo>
                <a:lnTo>
                  <a:pt x="1498603" y="587613"/>
                </a:lnTo>
                <a:lnTo>
                  <a:pt x="1500719" y="598988"/>
                </a:lnTo>
                <a:lnTo>
                  <a:pt x="1502305" y="610363"/>
                </a:lnTo>
                <a:lnTo>
                  <a:pt x="1503099" y="621739"/>
                </a:lnTo>
                <a:lnTo>
                  <a:pt x="1503363" y="633378"/>
                </a:lnTo>
                <a:lnTo>
                  <a:pt x="1503363" y="635094"/>
                </a:lnTo>
                <a:lnTo>
                  <a:pt x="1950691" y="197947"/>
                </a:lnTo>
                <a:close/>
                <a:moveTo>
                  <a:pt x="2235011" y="0"/>
                </a:moveTo>
                <a:lnTo>
                  <a:pt x="2244532" y="265"/>
                </a:lnTo>
                <a:lnTo>
                  <a:pt x="2254054" y="794"/>
                </a:lnTo>
                <a:lnTo>
                  <a:pt x="2263575" y="2117"/>
                </a:lnTo>
                <a:lnTo>
                  <a:pt x="2272832" y="3440"/>
                </a:lnTo>
                <a:lnTo>
                  <a:pt x="2282354" y="5557"/>
                </a:lnTo>
                <a:lnTo>
                  <a:pt x="2291611" y="7939"/>
                </a:lnTo>
                <a:lnTo>
                  <a:pt x="2300867" y="11115"/>
                </a:lnTo>
                <a:lnTo>
                  <a:pt x="2309860" y="14290"/>
                </a:lnTo>
                <a:lnTo>
                  <a:pt x="2318588" y="18260"/>
                </a:lnTo>
                <a:lnTo>
                  <a:pt x="2327316" y="22229"/>
                </a:lnTo>
                <a:lnTo>
                  <a:pt x="2336044" y="26728"/>
                </a:lnTo>
                <a:lnTo>
                  <a:pt x="2344243" y="32021"/>
                </a:lnTo>
                <a:lnTo>
                  <a:pt x="2352442" y="37578"/>
                </a:lnTo>
                <a:lnTo>
                  <a:pt x="2360376" y="43400"/>
                </a:lnTo>
                <a:lnTo>
                  <a:pt x="2368046" y="50016"/>
                </a:lnTo>
                <a:lnTo>
                  <a:pt x="2375187" y="56897"/>
                </a:lnTo>
                <a:lnTo>
                  <a:pt x="2382328" y="64042"/>
                </a:lnTo>
                <a:lnTo>
                  <a:pt x="2388940" y="71451"/>
                </a:lnTo>
                <a:lnTo>
                  <a:pt x="2395024" y="79126"/>
                </a:lnTo>
                <a:lnTo>
                  <a:pt x="2400842" y="87065"/>
                </a:lnTo>
                <a:lnTo>
                  <a:pt x="2406132" y="95533"/>
                </a:lnTo>
                <a:lnTo>
                  <a:pt x="2410893" y="103737"/>
                </a:lnTo>
                <a:lnTo>
                  <a:pt x="2415124" y="112205"/>
                </a:lnTo>
                <a:lnTo>
                  <a:pt x="2418827" y="120938"/>
                </a:lnTo>
                <a:lnTo>
                  <a:pt x="2422265" y="129671"/>
                </a:lnTo>
                <a:lnTo>
                  <a:pt x="2425175" y="138669"/>
                </a:lnTo>
                <a:lnTo>
                  <a:pt x="2427820" y="147666"/>
                </a:lnTo>
                <a:lnTo>
                  <a:pt x="2429935" y="156928"/>
                </a:lnTo>
                <a:lnTo>
                  <a:pt x="2431522" y="165926"/>
                </a:lnTo>
                <a:lnTo>
                  <a:pt x="2432580" y="175188"/>
                </a:lnTo>
                <a:lnTo>
                  <a:pt x="2433109" y="184450"/>
                </a:lnTo>
                <a:lnTo>
                  <a:pt x="2433638" y="193713"/>
                </a:lnTo>
                <a:lnTo>
                  <a:pt x="2433109" y="203239"/>
                </a:lnTo>
                <a:lnTo>
                  <a:pt x="2432580" y="212502"/>
                </a:lnTo>
                <a:lnTo>
                  <a:pt x="2431522" y="221764"/>
                </a:lnTo>
                <a:lnTo>
                  <a:pt x="2429935" y="231026"/>
                </a:lnTo>
                <a:lnTo>
                  <a:pt x="2427820" y="240024"/>
                </a:lnTo>
                <a:lnTo>
                  <a:pt x="2425175" y="249021"/>
                </a:lnTo>
                <a:lnTo>
                  <a:pt x="2422265" y="258019"/>
                </a:lnTo>
                <a:lnTo>
                  <a:pt x="2418827" y="267016"/>
                </a:lnTo>
                <a:lnTo>
                  <a:pt x="2415124" y="275485"/>
                </a:lnTo>
                <a:lnTo>
                  <a:pt x="2410893" y="283953"/>
                </a:lnTo>
                <a:lnTo>
                  <a:pt x="2406132" y="292157"/>
                </a:lnTo>
                <a:lnTo>
                  <a:pt x="2400842" y="300625"/>
                </a:lnTo>
                <a:lnTo>
                  <a:pt x="2395024" y="308564"/>
                </a:lnTo>
                <a:lnTo>
                  <a:pt x="2388940" y="316238"/>
                </a:lnTo>
                <a:lnTo>
                  <a:pt x="2382328" y="323648"/>
                </a:lnTo>
                <a:lnTo>
                  <a:pt x="2375187" y="330793"/>
                </a:lnTo>
                <a:lnTo>
                  <a:pt x="2295842" y="408596"/>
                </a:lnTo>
                <a:lnTo>
                  <a:pt x="2015490" y="134434"/>
                </a:lnTo>
                <a:lnTo>
                  <a:pt x="2095099" y="56897"/>
                </a:lnTo>
                <a:lnTo>
                  <a:pt x="2102505" y="50016"/>
                </a:lnTo>
                <a:lnTo>
                  <a:pt x="2110175" y="43400"/>
                </a:lnTo>
                <a:lnTo>
                  <a:pt x="2117845" y="37578"/>
                </a:lnTo>
                <a:lnTo>
                  <a:pt x="2126044" y="32021"/>
                </a:lnTo>
                <a:lnTo>
                  <a:pt x="2134507" y="26728"/>
                </a:lnTo>
                <a:lnTo>
                  <a:pt x="2142971" y="22229"/>
                </a:lnTo>
                <a:lnTo>
                  <a:pt x="2151963" y="18260"/>
                </a:lnTo>
                <a:lnTo>
                  <a:pt x="2160427" y="14290"/>
                </a:lnTo>
                <a:lnTo>
                  <a:pt x="2169684" y="11115"/>
                </a:lnTo>
                <a:lnTo>
                  <a:pt x="2178676" y="7939"/>
                </a:lnTo>
                <a:lnTo>
                  <a:pt x="2187933" y="5557"/>
                </a:lnTo>
                <a:lnTo>
                  <a:pt x="2197454" y="3440"/>
                </a:lnTo>
                <a:lnTo>
                  <a:pt x="2206447" y="2117"/>
                </a:lnTo>
                <a:lnTo>
                  <a:pt x="2215968" y="794"/>
                </a:lnTo>
                <a:lnTo>
                  <a:pt x="2225490" y="265"/>
                </a:lnTo>
                <a:lnTo>
                  <a:pt x="2235011" y="0"/>
                </a:lnTo>
                <a:close/>
              </a:path>
            </a:pathLst>
          </a:custGeom>
          <a:noFill/>
          <a:ln>
            <a:solidFill>
              <a:schemeClr val="bg1"/>
            </a:solid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8" name="矩形 7"/>
          <p:cNvSpPr/>
          <p:nvPr/>
        </p:nvSpPr>
        <p:spPr>
          <a:xfrm>
            <a:off x="3619500" y="1828118"/>
            <a:ext cx="3813174" cy="1061829"/>
          </a:xfrm>
          <a:prstGeom prst="rect">
            <a:avLst/>
          </a:prstGeom>
        </p:spPr>
        <p:txBody>
          <a:bodyPr wrap="square">
            <a:spAutoFit/>
          </a:bodyPr>
          <a:lstStyle/>
          <a:p>
            <a:pPr lvl="1">
              <a:lnSpc>
                <a:spcPct val="150000"/>
              </a:lnSpc>
              <a:defRPr/>
            </a:pPr>
            <a:r>
              <a:rPr lang="zh-CN" altLang="en-US" sz="1400" dirty="0">
                <a:solidFill>
                  <a:schemeClr val="bg1"/>
                </a:solidFill>
                <a:latin typeface="微软雅黑" panose="020B0503020204020204" pitchFamily="34" charset="-122"/>
                <a:ea typeface="微软雅黑" panose="020B0503020204020204" pitchFamily="34" charset="-122"/>
              </a:rPr>
              <a:t>请输入你的内容描述请输入你的内容描述请输入你的内容描述请输入你的内容描述请输入你的内容描述</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2047876" y="3693475"/>
            <a:ext cx="3813174" cy="1061829"/>
          </a:xfrm>
          <a:prstGeom prst="rect">
            <a:avLst/>
          </a:prstGeom>
        </p:spPr>
        <p:txBody>
          <a:bodyPr wrap="square">
            <a:spAutoFit/>
          </a:bodyPr>
          <a:lstStyle/>
          <a:p>
            <a:pPr lvl="1">
              <a:lnSpc>
                <a:spcPct val="150000"/>
              </a:lnSpc>
              <a:defRPr/>
            </a:pPr>
            <a:r>
              <a:rPr lang="zh-CN" altLang="en-US" sz="1400" dirty="0">
                <a:solidFill>
                  <a:schemeClr val="bg1"/>
                </a:solidFill>
                <a:latin typeface="微软雅黑" panose="020B0503020204020204" pitchFamily="34" charset="-122"/>
                <a:ea typeface="微软雅黑" panose="020B0503020204020204" pitchFamily="34" charset="-122"/>
              </a:rPr>
              <a:t>请输入你的内容描述请输入你的内容描述请输入你的内容描述请输入你的内容描述请输入你的内容描述</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5121275" y="5419907"/>
            <a:ext cx="3813174" cy="1061829"/>
          </a:xfrm>
          <a:prstGeom prst="rect">
            <a:avLst/>
          </a:prstGeom>
        </p:spPr>
        <p:txBody>
          <a:bodyPr wrap="square">
            <a:spAutoFit/>
          </a:bodyPr>
          <a:lstStyle/>
          <a:p>
            <a:pPr lvl="1">
              <a:lnSpc>
                <a:spcPct val="150000"/>
              </a:lnSpc>
              <a:defRPr/>
            </a:pPr>
            <a:r>
              <a:rPr lang="zh-CN" altLang="en-US" sz="1400" dirty="0">
                <a:solidFill>
                  <a:schemeClr val="bg1"/>
                </a:solidFill>
                <a:latin typeface="微软雅黑" panose="020B0503020204020204" pitchFamily="34" charset="-122"/>
                <a:ea typeface="微软雅黑" panose="020B0503020204020204" pitchFamily="34" charset="-122"/>
              </a:rPr>
              <a:t>请输入你的内容描述请输入你的内容描述请输入你的内容描述请输入你的内容描述请输入你的内容描述</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11" name="TextBox 20"/>
          <p:cNvSpPr txBox="1">
            <a:spLocks noChangeArrowheads="1"/>
          </p:cNvSpPr>
          <p:nvPr/>
        </p:nvSpPr>
        <p:spPr bwMode="auto">
          <a:xfrm>
            <a:off x="2727326" y="3242451"/>
            <a:ext cx="2924174"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10000"/>
              </a:lnSpc>
            </a:pPr>
            <a:r>
              <a:rPr lang="da-DK" altLang="zh-CN" sz="1600" dirty="0" smtClean="0">
                <a:solidFill>
                  <a:schemeClr val="bg1"/>
                </a:solidFill>
                <a:latin typeface="微软雅黑" panose="020B0503020204020204" pitchFamily="34" charset="-122"/>
                <a:ea typeface="微软雅黑" panose="020B0503020204020204" pitchFamily="34" charset="-122"/>
              </a:rPr>
              <a:t>Please Enter </a:t>
            </a:r>
            <a:r>
              <a:rPr lang="en-US" altLang="zh-CN" sz="1600" dirty="0" smtClean="0">
                <a:solidFill>
                  <a:schemeClr val="bg1"/>
                </a:solidFill>
                <a:latin typeface="微软雅黑" panose="020B0503020204020204" pitchFamily="34" charset="-122"/>
                <a:ea typeface="微软雅黑" panose="020B0503020204020204" pitchFamily="34" charset="-122"/>
              </a:rPr>
              <a:t>Your Title Here.</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2" name="TextBox 20"/>
          <p:cNvSpPr txBox="1">
            <a:spLocks noChangeArrowheads="1"/>
          </p:cNvSpPr>
          <p:nvPr/>
        </p:nvSpPr>
        <p:spPr bwMode="auto">
          <a:xfrm>
            <a:off x="5675312" y="5075574"/>
            <a:ext cx="2950368"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10000"/>
              </a:lnSpc>
            </a:pPr>
            <a:r>
              <a:rPr lang="da-DK" altLang="zh-CN" sz="1600" dirty="0" smtClean="0">
                <a:solidFill>
                  <a:schemeClr val="bg1"/>
                </a:solidFill>
                <a:latin typeface="微软雅黑" panose="020B0503020204020204" pitchFamily="34" charset="-122"/>
                <a:ea typeface="微软雅黑" panose="020B0503020204020204" pitchFamily="34" charset="-122"/>
              </a:rPr>
              <a:t>Please Enter </a:t>
            </a:r>
            <a:r>
              <a:rPr lang="en-US" altLang="zh-CN" sz="1600" dirty="0" smtClean="0">
                <a:solidFill>
                  <a:schemeClr val="bg1"/>
                </a:solidFill>
                <a:latin typeface="微软雅黑" panose="020B0503020204020204" pitchFamily="34" charset="-122"/>
                <a:ea typeface="微软雅黑" panose="020B0503020204020204" pitchFamily="34" charset="-122"/>
              </a:rPr>
              <a:t>Your Title Here.</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3" name="矩形 12"/>
          <p:cNvSpPr/>
          <p:nvPr/>
        </p:nvSpPr>
        <p:spPr>
          <a:xfrm>
            <a:off x="1792863" y="477049"/>
            <a:ext cx="4339650" cy="646331"/>
          </a:xfrm>
          <a:prstGeom prst="rect">
            <a:avLst/>
          </a:prstGeom>
          <a:noFill/>
        </p:spPr>
        <p:txBody>
          <a:bodyPr wrap="none" lIns="91440" tIns="45720" rIns="91440" bIns="45720">
            <a:spAutoFit/>
          </a:bodyPr>
          <a:lstStyle/>
          <a:p>
            <a:pPr algn="ctr"/>
            <a:r>
              <a:rPr lang="zh-CN" altLang="en-US" sz="3600" b="0" cap="none" spc="0" dirty="0" smtClean="0">
                <a:ln w="0"/>
                <a:solidFill>
                  <a:schemeClr val="bg1"/>
                </a:solidFill>
                <a:effectLst>
                  <a:outerShdw blurRad="38100" dist="19050" dir="2700000" algn="tl" rotWithShape="0">
                    <a:schemeClr val="dk1">
                      <a:alpha val="40000"/>
                    </a:schemeClr>
                  </a:outerShdw>
                </a:effectLst>
                <a:latin typeface="方正舒体" panose="02010601030101010101" pitchFamily="2" charset="-122"/>
                <a:ea typeface="方正舒体" panose="02010601030101010101" pitchFamily="2" charset="-122"/>
              </a:rPr>
              <a:t>请输入替换你的标题</a:t>
            </a:r>
            <a:endParaRPr lang="zh-CN" altLang="en-US" sz="3600" b="0" cap="none" spc="0" dirty="0">
              <a:ln w="0"/>
              <a:solidFill>
                <a:schemeClr val="bg1"/>
              </a:solidFill>
              <a:effectLst>
                <a:outerShdw blurRad="38100" dist="19050" dir="2700000" algn="tl" rotWithShape="0">
                  <a:schemeClr val="dk1">
                    <a:alpha val="40000"/>
                  </a:schemeClr>
                </a:outerShdw>
              </a:effectLst>
              <a:latin typeface="方正舒体" panose="02010601030101010101" pitchFamily="2" charset="-122"/>
              <a:ea typeface="方正舒体" panose="02010601030101010101" pitchFamily="2" charset="-122"/>
            </a:endParaRPr>
          </a:p>
        </p:txBody>
      </p:sp>
      <p:sp>
        <p:nvSpPr>
          <p:cNvPr id="29" name="任意多边形 28"/>
          <p:cNvSpPr/>
          <p:nvPr/>
        </p:nvSpPr>
        <p:spPr>
          <a:xfrm>
            <a:off x="3962687" y="2837555"/>
            <a:ext cx="4662992" cy="2058328"/>
          </a:xfrm>
          <a:custGeom>
            <a:avLst/>
            <a:gdLst>
              <a:gd name="connsiteX0" fmla="*/ 2225839 w 4662992"/>
              <a:gd name="connsiteY0" fmla="*/ 0 h 2058328"/>
              <a:gd name="connsiteX1" fmla="*/ 2325145 w 4662992"/>
              <a:gd name="connsiteY1" fmla="*/ 0 h 2058328"/>
              <a:gd name="connsiteX2" fmla="*/ 2325145 w 4662992"/>
              <a:gd name="connsiteY2" fmla="*/ 181416 h 2058328"/>
              <a:gd name="connsiteX3" fmla="*/ 2510683 w 4662992"/>
              <a:gd name="connsiteY3" fmla="*/ 181416 h 2058328"/>
              <a:gd name="connsiteX4" fmla="*/ 2510683 w 4662992"/>
              <a:gd name="connsiteY4" fmla="*/ 302546 h 2058328"/>
              <a:gd name="connsiteX5" fmla="*/ 2325145 w 4662992"/>
              <a:gd name="connsiteY5" fmla="*/ 302546 h 2058328"/>
              <a:gd name="connsiteX6" fmla="*/ 2325145 w 4662992"/>
              <a:gd name="connsiteY6" fmla="*/ 1818071 h 2058328"/>
              <a:gd name="connsiteX7" fmla="*/ 4662992 w 4662992"/>
              <a:gd name="connsiteY7" fmla="*/ 1818071 h 2058328"/>
              <a:gd name="connsiteX8" fmla="*/ 4662992 w 4662992"/>
              <a:gd name="connsiteY8" fmla="*/ 1939201 h 2058328"/>
              <a:gd name="connsiteX9" fmla="*/ 2325145 w 4662992"/>
              <a:gd name="connsiteY9" fmla="*/ 1939201 h 2058328"/>
              <a:gd name="connsiteX10" fmla="*/ 2325145 w 4662992"/>
              <a:gd name="connsiteY10" fmla="*/ 2058328 h 2058328"/>
              <a:gd name="connsiteX11" fmla="*/ 2225839 w 4662992"/>
              <a:gd name="connsiteY11" fmla="*/ 2058328 h 2058328"/>
              <a:gd name="connsiteX12" fmla="*/ 2225839 w 4662992"/>
              <a:gd name="connsiteY12" fmla="*/ 1939201 h 2058328"/>
              <a:gd name="connsiteX13" fmla="*/ 2152309 w 4662992"/>
              <a:gd name="connsiteY13" fmla="*/ 1939201 h 2058328"/>
              <a:gd name="connsiteX14" fmla="*/ 2152309 w 4662992"/>
              <a:gd name="connsiteY14" fmla="*/ 1818071 h 2058328"/>
              <a:gd name="connsiteX15" fmla="*/ 2225839 w 4662992"/>
              <a:gd name="connsiteY15" fmla="*/ 1818071 h 2058328"/>
              <a:gd name="connsiteX16" fmla="*/ 2225839 w 4662992"/>
              <a:gd name="connsiteY16" fmla="*/ 302546 h 2058328"/>
              <a:gd name="connsiteX17" fmla="*/ 0 w 4662992"/>
              <a:gd name="connsiteY17" fmla="*/ 302546 h 2058328"/>
              <a:gd name="connsiteX18" fmla="*/ 0 w 4662992"/>
              <a:gd name="connsiteY18" fmla="*/ 181416 h 2058328"/>
              <a:gd name="connsiteX19" fmla="*/ 2225839 w 4662992"/>
              <a:gd name="connsiteY19" fmla="*/ 181416 h 2058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662992" h="2058328">
                <a:moveTo>
                  <a:pt x="2225839" y="0"/>
                </a:moveTo>
                <a:lnTo>
                  <a:pt x="2325145" y="0"/>
                </a:lnTo>
                <a:lnTo>
                  <a:pt x="2325145" y="181416"/>
                </a:lnTo>
                <a:lnTo>
                  <a:pt x="2510683" y="181416"/>
                </a:lnTo>
                <a:lnTo>
                  <a:pt x="2510683" y="302546"/>
                </a:lnTo>
                <a:lnTo>
                  <a:pt x="2325145" y="302546"/>
                </a:lnTo>
                <a:lnTo>
                  <a:pt x="2325145" y="1818071"/>
                </a:lnTo>
                <a:lnTo>
                  <a:pt x="4662992" y="1818071"/>
                </a:lnTo>
                <a:lnTo>
                  <a:pt x="4662992" y="1939201"/>
                </a:lnTo>
                <a:lnTo>
                  <a:pt x="2325145" y="1939201"/>
                </a:lnTo>
                <a:lnTo>
                  <a:pt x="2325145" y="2058328"/>
                </a:lnTo>
                <a:lnTo>
                  <a:pt x="2225839" y="2058328"/>
                </a:lnTo>
                <a:lnTo>
                  <a:pt x="2225839" y="1939201"/>
                </a:lnTo>
                <a:lnTo>
                  <a:pt x="2152309" y="1939201"/>
                </a:lnTo>
                <a:lnTo>
                  <a:pt x="2152309" y="1818071"/>
                </a:lnTo>
                <a:lnTo>
                  <a:pt x="2225839" y="1818071"/>
                </a:lnTo>
                <a:lnTo>
                  <a:pt x="2225839" y="302546"/>
                </a:lnTo>
                <a:lnTo>
                  <a:pt x="0" y="302546"/>
                </a:lnTo>
                <a:lnTo>
                  <a:pt x="0" y="181416"/>
                </a:lnTo>
                <a:lnTo>
                  <a:pt x="2225839" y="18141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54389016"/>
      </p:ext>
    </p:extLst>
  </p:cSld>
  <p:clrMapOvr>
    <a:masterClrMapping/>
  </p:clrMapOvr>
  <mc:AlternateContent xmlns:mc="http://schemas.openxmlformats.org/markup-compatibility/2006" xmlns:p14="http://schemas.microsoft.com/office/powerpoint/2010/main">
    <mc:Choice Requires="p14">
      <p:transition spd="slow" p14:dur="1299">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39" presetClass="entr" presetSubtype="0" accel="100000" fill="hold" grpId="0" nodeType="withEffect">
                                  <p:stCondLst>
                                    <p:cond delay="40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ppt_h</p:attrName>
                                        </p:attrNameLst>
                                      </p:cBhvr>
                                      <p:tavLst>
                                        <p:tav tm="0">
                                          <p:val>
                                            <p:strVal val="#ppt_h/20"/>
                                          </p:val>
                                        </p:tav>
                                        <p:tav tm="50000">
                                          <p:val>
                                            <p:strVal val="#ppt_h/20"/>
                                          </p:val>
                                        </p:tav>
                                        <p:tav tm="100000">
                                          <p:val>
                                            <p:strVal val="#ppt_h"/>
                                          </p:val>
                                        </p:tav>
                                      </p:tavLst>
                                    </p:anim>
                                    <p:anim calcmode="lin" valueType="num">
                                      <p:cBhvr>
                                        <p:cTn id="13" dur="500" fill="hold"/>
                                        <p:tgtEl>
                                          <p:spTgt spid="13"/>
                                        </p:tgtEl>
                                        <p:attrNameLst>
                                          <p:attrName>ppt_w</p:attrName>
                                        </p:attrNameLst>
                                      </p:cBhvr>
                                      <p:tavLst>
                                        <p:tav tm="0">
                                          <p:val>
                                            <p:strVal val="#ppt_w+.3"/>
                                          </p:val>
                                        </p:tav>
                                        <p:tav tm="50000">
                                          <p:val>
                                            <p:strVal val="#ppt_w+.3"/>
                                          </p:val>
                                        </p:tav>
                                        <p:tav tm="100000">
                                          <p:val>
                                            <p:strVal val="#ppt_w"/>
                                          </p:val>
                                        </p:tav>
                                      </p:tavLst>
                                    </p:anim>
                                    <p:anim calcmode="lin" valueType="num">
                                      <p:cBhvr>
                                        <p:cTn id="14" dur="500" fill="hold"/>
                                        <p:tgtEl>
                                          <p:spTgt spid="13"/>
                                        </p:tgtEl>
                                        <p:attrNameLst>
                                          <p:attrName>ppt_x</p:attrName>
                                        </p:attrNameLst>
                                      </p:cBhvr>
                                      <p:tavLst>
                                        <p:tav tm="0">
                                          <p:val>
                                            <p:strVal val="#ppt_x-.3"/>
                                          </p:val>
                                        </p:tav>
                                        <p:tav tm="50000">
                                          <p:val>
                                            <p:strVal val="#ppt_x"/>
                                          </p:val>
                                        </p:tav>
                                        <p:tav tm="100000">
                                          <p:val>
                                            <p:strVal val="#ppt_x"/>
                                          </p:val>
                                        </p:tav>
                                      </p:tavLst>
                                    </p:anim>
                                    <p:anim calcmode="lin" valueType="num">
                                      <p:cBhvr>
                                        <p:cTn id="15" dur="500" fill="hold"/>
                                        <p:tgtEl>
                                          <p:spTgt spid="13"/>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31"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1000" fill="hold"/>
                                        <p:tgtEl>
                                          <p:spTgt spid="29"/>
                                        </p:tgtEl>
                                        <p:attrNameLst>
                                          <p:attrName>ppt_w</p:attrName>
                                        </p:attrNameLst>
                                      </p:cBhvr>
                                      <p:tavLst>
                                        <p:tav tm="0">
                                          <p:val>
                                            <p:fltVal val="0"/>
                                          </p:val>
                                        </p:tav>
                                        <p:tav tm="100000">
                                          <p:val>
                                            <p:strVal val="#ppt_w"/>
                                          </p:val>
                                        </p:tav>
                                      </p:tavLst>
                                    </p:anim>
                                    <p:anim calcmode="lin" valueType="num">
                                      <p:cBhvr>
                                        <p:cTn id="20" dur="1000" fill="hold"/>
                                        <p:tgtEl>
                                          <p:spTgt spid="29"/>
                                        </p:tgtEl>
                                        <p:attrNameLst>
                                          <p:attrName>ppt_h</p:attrName>
                                        </p:attrNameLst>
                                      </p:cBhvr>
                                      <p:tavLst>
                                        <p:tav tm="0">
                                          <p:val>
                                            <p:fltVal val="0"/>
                                          </p:val>
                                        </p:tav>
                                        <p:tav tm="100000">
                                          <p:val>
                                            <p:strVal val="#ppt_h"/>
                                          </p:val>
                                        </p:tav>
                                      </p:tavLst>
                                    </p:anim>
                                    <p:anim calcmode="lin" valueType="num">
                                      <p:cBhvr>
                                        <p:cTn id="21" dur="1000" fill="hold"/>
                                        <p:tgtEl>
                                          <p:spTgt spid="29"/>
                                        </p:tgtEl>
                                        <p:attrNameLst>
                                          <p:attrName>style.rotation</p:attrName>
                                        </p:attrNameLst>
                                      </p:cBhvr>
                                      <p:tavLst>
                                        <p:tav tm="0">
                                          <p:val>
                                            <p:fltVal val="90"/>
                                          </p:val>
                                        </p:tav>
                                        <p:tav tm="100000">
                                          <p:val>
                                            <p:fltVal val="0"/>
                                          </p:val>
                                        </p:tav>
                                      </p:tavLst>
                                    </p:anim>
                                    <p:animEffect transition="in" filter="fade">
                                      <p:cBhvr>
                                        <p:cTn id="22" dur="1000"/>
                                        <p:tgtEl>
                                          <p:spTgt spid="29"/>
                                        </p:tgtEl>
                                      </p:cBhvr>
                                    </p:animEffect>
                                  </p:childTnLst>
                                </p:cTn>
                              </p:par>
                              <p:par>
                                <p:cTn id="23" presetID="41" presetClass="entr" presetSubtype="0" fill="hold" grpId="0" nodeType="withEffect">
                                  <p:stCondLst>
                                    <p:cond delay="900"/>
                                  </p:stCondLst>
                                  <p:iterate type="lt">
                                    <p:tmPct val="10000"/>
                                  </p:iterate>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5"/>
                                        </p:tgtEl>
                                        <p:attrNameLst>
                                          <p:attrName>ppt_y</p:attrName>
                                        </p:attrNameLst>
                                      </p:cBhvr>
                                      <p:tavLst>
                                        <p:tav tm="0">
                                          <p:val>
                                            <p:strVal val="#ppt_y"/>
                                          </p:val>
                                        </p:tav>
                                        <p:tav tm="100000">
                                          <p:val>
                                            <p:strVal val="#ppt_y"/>
                                          </p:val>
                                        </p:tav>
                                      </p:tavLst>
                                    </p:anim>
                                    <p:anim calcmode="lin" valueType="num">
                                      <p:cBhvr>
                                        <p:cTn id="27"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5"/>
                                        </p:tgtEl>
                                      </p:cBhvr>
                                    </p:animEffect>
                                  </p:childTnLst>
                                </p:cTn>
                              </p:par>
                              <p:par>
                                <p:cTn id="30" presetID="42" presetClass="entr" presetSubtype="0" fill="hold" grpId="0" nodeType="withEffect">
                                  <p:stCondLst>
                                    <p:cond delay="200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50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1000"/>
                                        <p:tgtEl>
                                          <p:spTgt spid="6"/>
                                        </p:tgtEl>
                                      </p:cBhvr>
                                    </p:animEffect>
                                    <p:anim calcmode="lin" valueType="num">
                                      <p:cBhvr>
                                        <p:cTn id="38" dur="1000" fill="hold"/>
                                        <p:tgtEl>
                                          <p:spTgt spid="6"/>
                                        </p:tgtEl>
                                        <p:attrNameLst>
                                          <p:attrName>ppt_x</p:attrName>
                                        </p:attrNameLst>
                                      </p:cBhvr>
                                      <p:tavLst>
                                        <p:tav tm="0">
                                          <p:val>
                                            <p:strVal val="#ppt_x"/>
                                          </p:val>
                                        </p:tav>
                                        <p:tav tm="100000">
                                          <p:val>
                                            <p:strVal val="#ppt_x"/>
                                          </p:val>
                                        </p:tav>
                                      </p:tavLst>
                                    </p:anim>
                                    <p:anim calcmode="lin" valueType="num">
                                      <p:cBhvr>
                                        <p:cTn id="39" dur="1000" fill="hold"/>
                                        <p:tgtEl>
                                          <p:spTgt spid="6"/>
                                        </p:tgtEl>
                                        <p:attrNameLst>
                                          <p:attrName>ppt_y</p:attrName>
                                        </p:attrNameLst>
                                      </p:cBhvr>
                                      <p:tavLst>
                                        <p:tav tm="0">
                                          <p:val>
                                            <p:strVal val="#ppt_y+.1"/>
                                          </p:val>
                                        </p:tav>
                                        <p:tav tm="100000">
                                          <p:val>
                                            <p:strVal val="#ppt_y"/>
                                          </p:val>
                                        </p:tav>
                                      </p:tavLst>
                                    </p:anim>
                                  </p:childTnLst>
                                </p:cTn>
                              </p:par>
                              <p:par>
                                <p:cTn id="40" presetID="41" presetClass="entr" presetSubtype="0" fill="hold" grpId="0" nodeType="withEffect">
                                  <p:stCondLst>
                                    <p:cond delay="1400"/>
                                  </p:stCondLst>
                                  <p:iterate type="lt">
                                    <p:tmPct val="10000"/>
                                  </p:iterate>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43" dur="500" fill="hold"/>
                                        <p:tgtEl>
                                          <p:spTgt spid="11"/>
                                        </p:tgtEl>
                                        <p:attrNameLst>
                                          <p:attrName>ppt_y</p:attrName>
                                        </p:attrNameLst>
                                      </p:cBhvr>
                                      <p:tavLst>
                                        <p:tav tm="0">
                                          <p:val>
                                            <p:strVal val="#ppt_y"/>
                                          </p:val>
                                        </p:tav>
                                        <p:tav tm="100000">
                                          <p:val>
                                            <p:strVal val="#ppt_y"/>
                                          </p:val>
                                        </p:tav>
                                      </p:tavLst>
                                    </p:anim>
                                    <p:anim calcmode="lin" valueType="num">
                                      <p:cBhvr>
                                        <p:cTn id="44"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45"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46" dur="500" tmFilter="0,0; .5, 1; 1, 1"/>
                                        <p:tgtEl>
                                          <p:spTgt spid="11"/>
                                        </p:tgtEl>
                                      </p:cBhvr>
                                    </p:animEffect>
                                  </p:childTnLst>
                                </p:cTn>
                              </p:par>
                              <p:par>
                                <p:cTn id="47" presetID="42" presetClass="entr" presetSubtype="0" fill="hold" grpId="0" nodeType="withEffect">
                                  <p:stCondLst>
                                    <p:cond delay="3000"/>
                                  </p:stCondLst>
                                  <p:childTnLst>
                                    <p:set>
                                      <p:cBhvr>
                                        <p:cTn id="48" dur="1" fill="hold">
                                          <p:stCondLst>
                                            <p:cond delay="0"/>
                                          </p:stCondLst>
                                        </p:cTn>
                                        <p:tgtEl>
                                          <p:spTgt spid="9"/>
                                        </p:tgtEl>
                                        <p:attrNameLst>
                                          <p:attrName>style.visibility</p:attrName>
                                        </p:attrNameLst>
                                      </p:cBhvr>
                                      <p:to>
                                        <p:strVal val="visible"/>
                                      </p:to>
                                    </p:set>
                                    <p:animEffect transition="in" filter="fade">
                                      <p:cBhvr>
                                        <p:cTn id="49" dur="1000"/>
                                        <p:tgtEl>
                                          <p:spTgt spid="9"/>
                                        </p:tgtEl>
                                      </p:cBhvr>
                                    </p:animEffect>
                                    <p:anim calcmode="lin" valueType="num">
                                      <p:cBhvr>
                                        <p:cTn id="50" dur="1000" fill="hold"/>
                                        <p:tgtEl>
                                          <p:spTgt spid="9"/>
                                        </p:tgtEl>
                                        <p:attrNameLst>
                                          <p:attrName>ppt_x</p:attrName>
                                        </p:attrNameLst>
                                      </p:cBhvr>
                                      <p:tavLst>
                                        <p:tav tm="0">
                                          <p:val>
                                            <p:strVal val="#ppt_x"/>
                                          </p:val>
                                        </p:tav>
                                        <p:tav tm="100000">
                                          <p:val>
                                            <p:strVal val="#ppt_x"/>
                                          </p:val>
                                        </p:tav>
                                      </p:tavLst>
                                    </p:anim>
                                    <p:anim calcmode="lin" valueType="num">
                                      <p:cBhvr>
                                        <p:cTn id="51" dur="1000" fill="hold"/>
                                        <p:tgtEl>
                                          <p:spTgt spid="9"/>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300"/>
                                  </p:stCondLst>
                                  <p:childTnLst>
                                    <p:set>
                                      <p:cBhvr>
                                        <p:cTn id="53" dur="1" fill="hold">
                                          <p:stCondLst>
                                            <p:cond delay="0"/>
                                          </p:stCondLst>
                                        </p:cTn>
                                        <p:tgtEl>
                                          <p:spTgt spid="7"/>
                                        </p:tgtEl>
                                        <p:attrNameLst>
                                          <p:attrName>style.visibility</p:attrName>
                                        </p:attrNameLst>
                                      </p:cBhvr>
                                      <p:to>
                                        <p:strVal val="visible"/>
                                      </p:to>
                                    </p:set>
                                    <p:animEffect transition="in" filter="fade">
                                      <p:cBhvr>
                                        <p:cTn id="54" dur="1000"/>
                                        <p:tgtEl>
                                          <p:spTgt spid="7"/>
                                        </p:tgtEl>
                                      </p:cBhvr>
                                    </p:animEffect>
                                    <p:anim calcmode="lin" valueType="num">
                                      <p:cBhvr>
                                        <p:cTn id="55" dur="1000" fill="hold"/>
                                        <p:tgtEl>
                                          <p:spTgt spid="7"/>
                                        </p:tgtEl>
                                        <p:attrNameLst>
                                          <p:attrName>ppt_x</p:attrName>
                                        </p:attrNameLst>
                                      </p:cBhvr>
                                      <p:tavLst>
                                        <p:tav tm="0">
                                          <p:val>
                                            <p:strVal val="#ppt_x"/>
                                          </p:val>
                                        </p:tav>
                                        <p:tav tm="100000">
                                          <p:val>
                                            <p:strVal val="#ppt_x"/>
                                          </p:val>
                                        </p:tav>
                                      </p:tavLst>
                                    </p:anim>
                                    <p:anim calcmode="lin" valueType="num">
                                      <p:cBhvr>
                                        <p:cTn id="56" dur="1000" fill="hold"/>
                                        <p:tgtEl>
                                          <p:spTgt spid="7"/>
                                        </p:tgtEl>
                                        <p:attrNameLst>
                                          <p:attrName>ppt_y</p:attrName>
                                        </p:attrNameLst>
                                      </p:cBhvr>
                                      <p:tavLst>
                                        <p:tav tm="0">
                                          <p:val>
                                            <p:strVal val="#ppt_y+.1"/>
                                          </p:val>
                                        </p:tav>
                                        <p:tav tm="100000">
                                          <p:val>
                                            <p:strVal val="#ppt_y"/>
                                          </p:val>
                                        </p:tav>
                                      </p:tavLst>
                                    </p:anim>
                                  </p:childTnLst>
                                </p:cTn>
                              </p:par>
                              <p:par>
                                <p:cTn id="57" presetID="41" presetClass="entr" presetSubtype="0" fill="hold" grpId="0" nodeType="withEffect">
                                  <p:stCondLst>
                                    <p:cond delay="1100"/>
                                  </p:stCondLst>
                                  <p:iterate type="lt">
                                    <p:tmPct val="10000"/>
                                  </p:iterate>
                                  <p:childTnLst>
                                    <p:set>
                                      <p:cBhvr>
                                        <p:cTn id="58" dur="1" fill="hold">
                                          <p:stCondLst>
                                            <p:cond delay="0"/>
                                          </p:stCondLst>
                                        </p:cTn>
                                        <p:tgtEl>
                                          <p:spTgt spid="12"/>
                                        </p:tgtEl>
                                        <p:attrNameLst>
                                          <p:attrName>style.visibility</p:attrName>
                                        </p:attrNameLst>
                                      </p:cBhvr>
                                      <p:to>
                                        <p:strVal val="visible"/>
                                      </p:to>
                                    </p:set>
                                    <p:anim calcmode="lin" valueType="num">
                                      <p:cBhvr>
                                        <p:cTn id="59"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60" dur="500" fill="hold"/>
                                        <p:tgtEl>
                                          <p:spTgt spid="12"/>
                                        </p:tgtEl>
                                        <p:attrNameLst>
                                          <p:attrName>ppt_y</p:attrName>
                                        </p:attrNameLst>
                                      </p:cBhvr>
                                      <p:tavLst>
                                        <p:tav tm="0">
                                          <p:val>
                                            <p:strVal val="#ppt_y"/>
                                          </p:val>
                                        </p:tav>
                                        <p:tav tm="100000">
                                          <p:val>
                                            <p:strVal val="#ppt_y"/>
                                          </p:val>
                                        </p:tav>
                                      </p:tavLst>
                                    </p:anim>
                                    <p:anim calcmode="lin" valueType="num">
                                      <p:cBhvr>
                                        <p:cTn id="61"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62"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63" dur="500" tmFilter="0,0; .5, 1; 1, 1"/>
                                        <p:tgtEl>
                                          <p:spTgt spid="12"/>
                                        </p:tgtEl>
                                      </p:cBhvr>
                                    </p:animEffect>
                                  </p:childTnLst>
                                </p:cTn>
                              </p:par>
                              <p:par>
                                <p:cTn id="64" presetID="42" presetClass="entr" presetSubtype="0" fill="hold" grpId="0" nodeType="withEffect">
                                  <p:stCondLst>
                                    <p:cond delay="2500"/>
                                  </p:stCondLst>
                                  <p:childTnLst>
                                    <p:set>
                                      <p:cBhvr>
                                        <p:cTn id="65" dur="1" fill="hold">
                                          <p:stCondLst>
                                            <p:cond delay="0"/>
                                          </p:stCondLst>
                                        </p:cTn>
                                        <p:tgtEl>
                                          <p:spTgt spid="10"/>
                                        </p:tgtEl>
                                        <p:attrNameLst>
                                          <p:attrName>style.visibility</p:attrName>
                                        </p:attrNameLst>
                                      </p:cBhvr>
                                      <p:to>
                                        <p:strVal val="visible"/>
                                      </p:to>
                                    </p:set>
                                    <p:animEffect transition="in" filter="fade">
                                      <p:cBhvr>
                                        <p:cTn id="66" dur="1000"/>
                                        <p:tgtEl>
                                          <p:spTgt spid="10"/>
                                        </p:tgtEl>
                                      </p:cBhvr>
                                    </p:animEffect>
                                    <p:anim calcmode="lin" valueType="num">
                                      <p:cBhvr>
                                        <p:cTn id="67" dur="1000" fill="hold"/>
                                        <p:tgtEl>
                                          <p:spTgt spid="10"/>
                                        </p:tgtEl>
                                        <p:attrNameLst>
                                          <p:attrName>ppt_x</p:attrName>
                                        </p:attrNameLst>
                                      </p:cBhvr>
                                      <p:tavLst>
                                        <p:tav tm="0">
                                          <p:val>
                                            <p:strVal val="#ppt_x"/>
                                          </p:val>
                                        </p:tav>
                                        <p:tav tm="100000">
                                          <p:val>
                                            <p:strVal val="#ppt_x"/>
                                          </p:val>
                                        </p:tav>
                                      </p:tavLst>
                                    </p:anim>
                                    <p:anim calcmode="lin" valueType="num">
                                      <p:cBhvr>
                                        <p:cTn id="68"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animBg="1"/>
      <p:bldP spid="8" grpId="0"/>
      <p:bldP spid="9" grpId="0"/>
      <p:bldP spid="10" grpId="0"/>
      <p:bldP spid="11" grpId="0"/>
      <p:bldP spid="12" grpId="0"/>
      <p:bldP spid="13" grpId="0"/>
      <p:bldP spid="2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hidden="1"/>
          <p:cNvPicPr>
            <a:picLocks noChangeAspect="1"/>
          </p:cNvPicPr>
          <p:nvPr>
            <p:custDataLst>
              <p:tags r:id="rId1"/>
            </p:custDataLst>
          </p:nvPr>
        </p:nvPicPr>
        <p:blipFill rotWithShape="1">
          <a:blip r:embed="rId3">
            <a:extLst>
              <a:ext uri="{28A0092B-C50C-407E-A947-70E740481C1C}">
                <a14:useLocalDpi xmlns:a14="http://schemas.microsoft.com/office/drawing/2010/main" val="0"/>
              </a:ext>
            </a:extLst>
          </a:blip>
          <a:srcRect b="11950"/>
          <a:stretch/>
        </p:blipFill>
        <p:spPr>
          <a:xfrm>
            <a:off x="8381960" y="-1136577"/>
            <a:ext cx="4577411" cy="6038491"/>
          </a:xfrm>
          <a:prstGeom prst="rect">
            <a:avLst/>
          </a:prstGeom>
        </p:spPr>
      </p:pic>
      <p:sp>
        <p:nvSpPr>
          <p:cNvPr id="6" name="Freeform 11"/>
          <p:cNvSpPr>
            <a:spLocks noEditPoints="1"/>
          </p:cNvSpPr>
          <p:nvPr/>
        </p:nvSpPr>
        <p:spPr bwMode="auto">
          <a:xfrm>
            <a:off x="9089523" y="2276082"/>
            <a:ext cx="891159" cy="1361771"/>
          </a:xfrm>
          <a:custGeom>
            <a:avLst/>
            <a:gdLst>
              <a:gd name="T0" fmla="*/ 114 w 301"/>
              <a:gd name="T1" fmla="*/ 43 h 460"/>
              <a:gd name="T2" fmla="*/ 287 w 301"/>
              <a:gd name="T3" fmla="*/ 100 h 460"/>
              <a:gd name="T4" fmla="*/ 27 w 301"/>
              <a:gd name="T5" fmla="*/ 190 h 460"/>
              <a:gd name="T6" fmla="*/ 203 w 301"/>
              <a:gd name="T7" fmla="*/ 214 h 460"/>
              <a:gd name="T8" fmla="*/ 27 w 301"/>
              <a:gd name="T9" fmla="*/ 264 h 460"/>
              <a:gd name="T10" fmla="*/ 57 w 301"/>
              <a:gd name="T11" fmla="*/ 293 h 460"/>
              <a:gd name="T12" fmla="*/ 285 w 301"/>
              <a:gd name="T13" fmla="*/ 399 h 460"/>
              <a:gd name="T14" fmla="*/ 54 w 301"/>
              <a:gd name="T15" fmla="*/ 1 h 460"/>
              <a:gd name="T16" fmla="*/ 246 w 301"/>
              <a:gd name="T17" fmla="*/ 38 h 460"/>
              <a:gd name="T18" fmla="*/ 147 w 301"/>
              <a:gd name="T19" fmla="*/ 62 h 460"/>
              <a:gd name="T20" fmla="*/ 46 w 301"/>
              <a:gd name="T21" fmla="*/ 127 h 460"/>
              <a:gd name="T22" fmla="*/ 81 w 301"/>
              <a:gd name="T23" fmla="*/ 245 h 460"/>
              <a:gd name="T24" fmla="*/ 225 w 301"/>
              <a:gd name="T25" fmla="*/ 367 h 460"/>
              <a:gd name="T26" fmla="*/ 173 w 301"/>
              <a:gd name="T27" fmla="*/ 399 h 460"/>
              <a:gd name="T28" fmla="*/ 83 w 301"/>
              <a:gd name="T29" fmla="*/ 368 h 460"/>
              <a:gd name="T30" fmla="*/ 45 w 301"/>
              <a:gd name="T31" fmla="*/ 289 h 460"/>
              <a:gd name="T32" fmla="*/ 9 w 301"/>
              <a:gd name="T33" fmla="*/ 261 h 460"/>
              <a:gd name="T34" fmla="*/ 16 w 301"/>
              <a:gd name="T35" fmla="*/ 314 h 460"/>
              <a:gd name="T36" fmla="*/ 42 w 301"/>
              <a:gd name="T37" fmla="*/ 348 h 460"/>
              <a:gd name="T38" fmla="*/ 54 w 301"/>
              <a:gd name="T39" fmla="*/ 394 h 460"/>
              <a:gd name="T40" fmla="*/ 56 w 301"/>
              <a:gd name="T41" fmla="*/ 413 h 460"/>
              <a:gd name="T42" fmla="*/ 160 w 301"/>
              <a:gd name="T43" fmla="*/ 428 h 460"/>
              <a:gd name="T44" fmla="*/ 239 w 301"/>
              <a:gd name="T45" fmla="*/ 428 h 460"/>
              <a:gd name="T46" fmla="*/ 292 w 301"/>
              <a:gd name="T47" fmla="*/ 368 h 460"/>
              <a:gd name="T48" fmla="*/ 229 w 301"/>
              <a:gd name="T49" fmla="*/ 233 h 460"/>
              <a:gd name="T50" fmla="*/ 158 w 301"/>
              <a:gd name="T51" fmla="*/ 185 h 460"/>
              <a:gd name="T52" fmla="*/ 114 w 301"/>
              <a:gd name="T53" fmla="*/ 91 h 460"/>
              <a:gd name="T54" fmla="*/ 186 w 301"/>
              <a:gd name="T55" fmla="*/ 81 h 460"/>
              <a:gd name="T56" fmla="*/ 241 w 301"/>
              <a:gd name="T57" fmla="*/ 160 h 460"/>
              <a:gd name="T58" fmla="*/ 282 w 301"/>
              <a:gd name="T59" fmla="*/ 95 h 460"/>
              <a:gd name="T60" fmla="*/ 247 w 301"/>
              <a:gd name="T61" fmla="*/ 137 h 460"/>
              <a:gd name="T62" fmla="*/ 187 w 301"/>
              <a:gd name="T63" fmla="*/ 198 h 460"/>
              <a:gd name="T64" fmla="*/ 289 w 301"/>
              <a:gd name="T65" fmla="*/ 32 h 460"/>
              <a:gd name="T66" fmla="*/ 166 w 301"/>
              <a:gd name="T67" fmla="*/ 75 h 460"/>
              <a:gd name="T68" fmla="*/ 103 w 301"/>
              <a:gd name="T69" fmla="*/ 80 h 460"/>
              <a:gd name="T70" fmla="*/ 74 w 301"/>
              <a:gd name="T71" fmla="*/ 92 h 460"/>
              <a:gd name="T72" fmla="*/ 110 w 301"/>
              <a:gd name="T73" fmla="*/ 93 h 460"/>
              <a:gd name="T74" fmla="*/ 68 w 301"/>
              <a:gd name="T75" fmla="*/ 106 h 460"/>
              <a:gd name="T76" fmla="*/ 228 w 301"/>
              <a:gd name="T77" fmla="*/ 108 h 460"/>
              <a:gd name="T78" fmla="*/ 50 w 301"/>
              <a:gd name="T79" fmla="*/ 132 h 460"/>
              <a:gd name="T80" fmla="*/ 60 w 301"/>
              <a:gd name="T81" fmla="*/ 186 h 460"/>
              <a:gd name="T82" fmla="*/ 173 w 301"/>
              <a:gd name="T83" fmla="*/ 200 h 460"/>
              <a:gd name="T84" fmla="*/ 73 w 301"/>
              <a:gd name="T85" fmla="*/ 233 h 460"/>
              <a:gd name="T86" fmla="*/ 207 w 301"/>
              <a:gd name="T87" fmla="*/ 238 h 460"/>
              <a:gd name="T88" fmla="*/ 120 w 301"/>
              <a:gd name="T89" fmla="*/ 262 h 460"/>
              <a:gd name="T90" fmla="*/ 32 w 301"/>
              <a:gd name="T91" fmla="*/ 273 h 460"/>
              <a:gd name="T92" fmla="*/ 18 w 301"/>
              <a:gd name="T93" fmla="*/ 302 h 460"/>
              <a:gd name="T94" fmla="*/ 271 w 301"/>
              <a:gd name="T95" fmla="*/ 351 h 460"/>
              <a:gd name="T96" fmla="*/ 75 w 301"/>
              <a:gd name="T97" fmla="*/ 356 h 460"/>
              <a:gd name="T98" fmla="*/ 70 w 301"/>
              <a:gd name="T99" fmla="*/ 364 h 460"/>
              <a:gd name="T100" fmla="*/ 52 w 301"/>
              <a:gd name="T101" fmla="*/ 377 h 460"/>
              <a:gd name="T102" fmla="*/ 225 w 301"/>
              <a:gd name="T103" fmla="*/ 385 h 460"/>
              <a:gd name="T104" fmla="*/ 211 w 301"/>
              <a:gd name="T105" fmla="*/ 403 h 460"/>
              <a:gd name="T106" fmla="*/ 186 w 301"/>
              <a:gd name="T107" fmla="*/ 402 h 460"/>
              <a:gd name="T108" fmla="*/ 42 w 301"/>
              <a:gd name="T109" fmla="*/ 412 h 460"/>
              <a:gd name="T110" fmla="*/ 284 w 301"/>
              <a:gd name="T111" fmla="*/ 37 h 460"/>
              <a:gd name="T112" fmla="*/ 146 w 301"/>
              <a:gd name="T113" fmla="*/ 51 h 460"/>
              <a:gd name="T114" fmla="*/ 43 w 301"/>
              <a:gd name="T115" fmla="*/ 124 h 460"/>
              <a:gd name="T116" fmla="*/ 212 w 301"/>
              <a:gd name="T117" fmla="*/ 217 h 460"/>
              <a:gd name="T118" fmla="*/ 149 w 301"/>
              <a:gd name="T119" fmla="*/ 287 h 460"/>
              <a:gd name="T120" fmla="*/ 248 w 301"/>
              <a:gd name="T121" fmla="*/ 424 h 460"/>
              <a:gd name="T122" fmla="*/ 9 w 301"/>
              <a:gd name="T123" fmla="*/ 294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01" h="460">
                <a:moveTo>
                  <a:pt x="54" y="4"/>
                </a:moveTo>
                <a:cubicBezTo>
                  <a:pt x="55" y="4"/>
                  <a:pt x="55" y="5"/>
                  <a:pt x="55" y="6"/>
                </a:cubicBezTo>
                <a:cubicBezTo>
                  <a:pt x="54" y="6"/>
                  <a:pt x="54" y="6"/>
                  <a:pt x="54" y="7"/>
                </a:cubicBezTo>
                <a:cubicBezTo>
                  <a:pt x="52" y="6"/>
                  <a:pt x="53" y="4"/>
                  <a:pt x="54" y="4"/>
                </a:cubicBezTo>
                <a:close/>
                <a:moveTo>
                  <a:pt x="54" y="8"/>
                </a:moveTo>
                <a:cubicBezTo>
                  <a:pt x="54" y="8"/>
                  <a:pt x="55" y="9"/>
                  <a:pt x="55" y="8"/>
                </a:cubicBezTo>
                <a:cubicBezTo>
                  <a:pt x="57" y="9"/>
                  <a:pt x="53" y="10"/>
                  <a:pt x="54" y="8"/>
                </a:cubicBezTo>
                <a:close/>
                <a:moveTo>
                  <a:pt x="57" y="8"/>
                </a:moveTo>
                <a:cubicBezTo>
                  <a:pt x="58" y="7"/>
                  <a:pt x="61" y="8"/>
                  <a:pt x="60" y="9"/>
                </a:cubicBezTo>
                <a:cubicBezTo>
                  <a:pt x="58" y="10"/>
                  <a:pt x="58" y="8"/>
                  <a:pt x="57" y="8"/>
                </a:cubicBezTo>
                <a:close/>
                <a:moveTo>
                  <a:pt x="118" y="41"/>
                </a:moveTo>
                <a:cubicBezTo>
                  <a:pt x="118" y="41"/>
                  <a:pt x="119" y="41"/>
                  <a:pt x="120" y="41"/>
                </a:cubicBezTo>
                <a:cubicBezTo>
                  <a:pt x="120" y="42"/>
                  <a:pt x="120" y="42"/>
                  <a:pt x="120" y="43"/>
                </a:cubicBezTo>
                <a:cubicBezTo>
                  <a:pt x="119" y="43"/>
                  <a:pt x="118" y="43"/>
                  <a:pt x="118" y="43"/>
                </a:cubicBezTo>
                <a:cubicBezTo>
                  <a:pt x="118" y="42"/>
                  <a:pt x="118" y="42"/>
                  <a:pt x="118" y="41"/>
                </a:cubicBezTo>
                <a:close/>
                <a:moveTo>
                  <a:pt x="237" y="43"/>
                </a:moveTo>
                <a:cubicBezTo>
                  <a:pt x="238" y="42"/>
                  <a:pt x="240" y="43"/>
                  <a:pt x="239" y="45"/>
                </a:cubicBezTo>
                <a:cubicBezTo>
                  <a:pt x="238" y="45"/>
                  <a:pt x="238" y="44"/>
                  <a:pt x="237" y="43"/>
                </a:cubicBezTo>
                <a:close/>
                <a:moveTo>
                  <a:pt x="114" y="43"/>
                </a:moveTo>
                <a:cubicBezTo>
                  <a:pt x="115" y="44"/>
                  <a:pt x="115" y="43"/>
                  <a:pt x="116" y="43"/>
                </a:cubicBezTo>
                <a:cubicBezTo>
                  <a:pt x="116" y="45"/>
                  <a:pt x="116" y="45"/>
                  <a:pt x="116" y="46"/>
                </a:cubicBezTo>
                <a:cubicBezTo>
                  <a:pt x="115" y="45"/>
                  <a:pt x="114" y="45"/>
                  <a:pt x="114" y="43"/>
                </a:cubicBezTo>
                <a:close/>
                <a:moveTo>
                  <a:pt x="243" y="46"/>
                </a:moveTo>
                <a:cubicBezTo>
                  <a:pt x="243" y="43"/>
                  <a:pt x="240" y="44"/>
                  <a:pt x="240" y="45"/>
                </a:cubicBezTo>
                <a:cubicBezTo>
                  <a:pt x="242" y="45"/>
                  <a:pt x="241" y="47"/>
                  <a:pt x="243" y="46"/>
                </a:cubicBezTo>
                <a:close/>
                <a:moveTo>
                  <a:pt x="106" y="52"/>
                </a:moveTo>
                <a:cubicBezTo>
                  <a:pt x="108" y="53"/>
                  <a:pt x="107" y="53"/>
                  <a:pt x="107" y="54"/>
                </a:cubicBezTo>
                <a:cubicBezTo>
                  <a:pt x="106" y="54"/>
                  <a:pt x="105" y="54"/>
                  <a:pt x="105" y="54"/>
                </a:cubicBezTo>
                <a:cubicBezTo>
                  <a:pt x="105" y="54"/>
                  <a:pt x="106" y="53"/>
                  <a:pt x="106" y="52"/>
                </a:cubicBezTo>
                <a:close/>
                <a:moveTo>
                  <a:pt x="100" y="54"/>
                </a:moveTo>
                <a:cubicBezTo>
                  <a:pt x="103" y="54"/>
                  <a:pt x="100" y="58"/>
                  <a:pt x="103" y="57"/>
                </a:cubicBezTo>
                <a:cubicBezTo>
                  <a:pt x="102" y="59"/>
                  <a:pt x="101" y="59"/>
                  <a:pt x="99" y="58"/>
                </a:cubicBezTo>
                <a:cubicBezTo>
                  <a:pt x="100" y="57"/>
                  <a:pt x="101" y="56"/>
                  <a:pt x="100" y="54"/>
                </a:cubicBezTo>
                <a:close/>
                <a:moveTo>
                  <a:pt x="204" y="65"/>
                </a:moveTo>
                <a:cubicBezTo>
                  <a:pt x="204" y="64"/>
                  <a:pt x="205" y="66"/>
                  <a:pt x="206" y="65"/>
                </a:cubicBezTo>
                <a:cubicBezTo>
                  <a:pt x="206" y="66"/>
                  <a:pt x="205" y="66"/>
                  <a:pt x="205" y="68"/>
                </a:cubicBezTo>
                <a:cubicBezTo>
                  <a:pt x="204" y="68"/>
                  <a:pt x="205" y="66"/>
                  <a:pt x="204" y="65"/>
                </a:cubicBezTo>
                <a:close/>
                <a:moveTo>
                  <a:pt x="229" y="76"/>
                </a:moveTo>
                <a:cubicBezTo>
                  <a:pt x="231" y="74"/>
                  <a:pt x="232" y="78"/>
                  <a:pt x="229" y="78"/>
                </a:cubicBezTo>
                <a:cubicBezTo>
                  <a:pt x="230" y="78"/>
                  <a:pt x="230" y="77"/>
                  <a:pt x="229" y="76"/>
                </a:cubicBezTo>
                <a:close/>
                <a:moveTo>
                  <a:pt x="128" y="79"/>
                </a:moveTo>
                <a:cubicBezTo>
                  <a:pt x="130" y="79"/>
                  <a:pt x="131" y="79"/>
                  <a:pt x="132" y="80"/>
                </a:cubicBezTo>
                <a:cubicBezTo>
                  <a:pt x="131" y="81"/>
                  <a:pt x="127" y="81"/>
                  <a:pt x="128" y="79"/>
                </a:cubicBezTo>
                <a:close/>
                <a:moveTo>
                  <a:pt x="287" y="100"/>
                </a:moveTo>
                <a:cubicBezTo>
                  <a:pt x="287" y="101"/>
                  <a:pt x="288" y="101"/>
                  <a:pt x="288" y="101"/>
                </a:cubicBezTo>
                <a:cubicBezTo>
                  <a:pt x="288" y="102"/>
                  <a:pt x="287" y="102"/>
                  <a:pt x="288" y="102"/>
                </a:cubicBezTo>
                <a:cubicBezTo>
                  <a:pt x="287" y="104"/>
                  <a:pt x="284" y="100"/>
                  <a:pt x="287" y="100"/>
                </a:cubicBezTo>
                <a:close/>
                <a:moveTo>
                  <a:pt x="46" y="102"/>
                </a:moveTo>
                <a:cubicBezTo>
                  <a:pt x="49" y="102"/>
                  <a:pt x="48" y="106"/>
                  <a:pt x="46" y="105"/>
                </a:cubicBezTo>
                <a:cubicBezTo>
                  <a:pt x="46" y="104"/>
                  <a:pt x="47" y="104"/>
                  <a:pt x="46" y="102"/>
                </a:cubicBezTo>
                <a:close/>
                <a:moveTo>
                  <a:pt x="287" y="107"/>
                </a:moveTo>
                <a:cubicBezTo>
                  <a:pt x="288" y="106"/>
                  <a:pt x="288" y="107"/>
                  <a:pt x="288" y="108"/>
                </a:cubicBezTo>
                <a:cubicBezTo>
                  <a:pt x="287" y="108"/>
                  <a:pt x="287" y="108"/>
                  <a:pt x="287" y="108"/>
                </a:cubicBezTo>
                <a:cubicBezTo>
                  <a:pt x="287" y="107"/>
                  <a:pt x="287" y="107"/>
                  <a:pt x="287" y="107"/>
                </a:cubicBezTo>
                <a:close/>
                <a:moveTo>
                  <a:pt x="288" y="109"/>
                </a:moveTo>
                <a:cubicBezTo>
                  <a:pt x="288" y="109"/>
                  <a:pt x="289" y="110"/>
                  <a:pt x="289" y="110"/>
                </a:cubicBezTo>
                <a:cubicBezTo>
                  <a:pt x="289" y="110"/>
                  <a:pt x="289" y="112"/>
                  <a:pt x="288" y="112"/>
                </a:cubicBezTo>
                <a:cubicBezTo>
                  <a:pt x="289" y="110"/>
                  <a:pt x="285" y="110"/>
                  <a:pt x="288" y="109"/>
                </a:cubicBezTo>
                <a:close/>
                <a:moveTo>
                  <a:pt x="229" y="118"/>
                </a:moveTo>
                <a:cubicBezTo>
                  <a:pt x="232" y="120"/>
                  <a:pt x="228" y="121"/>
                  <a:pt x="229" y="118"/>
                </a:cubicBezTo>
                <a:close/>
                <a:moveTo>
                  <a:pt x="238" y="165"/>
                </a:moveTo>
                <a:cubicBezTo>
                  <a:pt x="241" y="165"/>
                  <a:pt x="238" y="167"/>
                  <a:pt x="239" y="168"/>
                </a:cubicBezTo>
                <a:cubicBezTo>
                  <a:pt x="238" y="168"/>
                  <a:pt x="239" y="166"/>
                  <a:pt x="238" y="165"/>
                </a:cubicBezTo>
                <a:close/>
                <a:moveTo>
                  <a:pt x="26" y="188"/>
                </a:moveTo>
                <a:cubicBezTo>
                  <a:pt x="26" y="188"/>
                  <a:pt x="26" y="188"/>
                  <a:pt x="27" y="188"/>
                </a:cubicBezTo>
                <a:cubicBezTo>
                  <a:pt x="27" y="189"/>
                  <a:pt x="27" y="189"/>
                  <a:pt x="27" y="190"/>
                </a:cubicBezTo>
                <a:cubicBezTo>
                  <a:pt x="26" y="190"/>
                  <a:pt x="26" y="190"/>
                  <a:pt x="26" y="190"/>
                </a:cubicBezTo>
                <a:cubicBezTo>
                  <a:pt x="26" y="189"/>
                  <a:pt x="26" y="189"/>
                  <a:pt x="26" y="188"/>
                </a:cubicBezTo>
                <a:close/>
                <a:moveTo>
                  <a:pt x="26" y="191"/>
                </a:moveTo>
                <a:cubicBezTo>
                  <a:pt x="27" y="191"/>
                  <a:pt x="27" y="191"/>
                  <a:pt x="27" y="191"/>
                </a:cubicBezTo>
                <a:cubicBezTo>
                  <a:pt x="28" y="191"/>
                  <a:pt x="30" y="193"/>
                  <a:pt x="29" y="196"/>
                </a:cubicBezTo>
                <a:cubicBezTo>
                  <a:pt x="29" y="195"/>
                  <a:pt x="29" y="195"/>
                  <a:pt x="28" y="195"/>
                </a:cubicBezTo>
                <a:cubicBezTo>
                  <a:pt x="28" y="196"/>
                  <a:pt x="28" y="196"/>
                  <a:pt x="28" y="197"/>
                </a:cubicBezTo>
                <a:cubicBezTo>
                  <a:pt x="32" y="195"/>
                  <a:pt x="32" y="201"/>
                  <a:pt x="34" y="204"/>
                </a:cubicBezTo>
                <a:cubicBezTo>
                  <a:pt x="30" y="204"/>
                  <a:pt x="31" y="198"/>
                  <a:pt x="27" y="198"/>
                </a:cubicBezTo>
                <a:cubicBezTo>
                  <a:pt x="27" y="195"/>
                  <a:pt x="25" y="194"/>
                  <a:pt x="26" y="191"/>
                </a:cubicBezTo>
                <a:close/>
                <a:moveTo>
                  <a:pt x="195" y="202"/>
                </a:moveTo>
                <a:cubicBezTo>
                  <a:pt x="198" y="200"/>
                  <a:pt x="198" y="205"/>
                  <a:pt x="195" y="202"/>
                </a:cubicBezTo>
                <a:close/>
                <a:moveTo>
                  <a:pt x="201" y="204"/>
                </a:moveTo>
                <a:cubicBezTo>
                  <a:pt x="202" y="204"/>
                  <a:pt x="203" y="205"/>
                  <a:pt x="204" y="204"/>
                </a:cubicBezTo>
                <a:cubicBezTo>
                  <a:pt x="203" y="205"/>
                  <a:pt x="203" y="207"/>
                  <a:pt x="201" y="207"/>
                </a:cubicBezTo>
                <a:cubicBezTo>
                  <a:pt x="202" y="206"/>
                  <a:pt x="202" y="206"/>
                  <a:pt x="201" y="206"/>
                </a:cubicBezTo>
                <a:cubicBezTo>
                  <a:pt x="201" y="205"/>
                  <a:pt x="201" y="205"/>
                  <a:pt x="201" y="204"/>
                </a:cubicBezTo>
                <a:close/>
                <a:moveTo>
                  <a:pt x="22" y="209"/>
                </a:moveTo>
                <a:cubicBezTo>
                  <a:pt x="23" y="210"/>
                  <a:pt x="24" y="210"/>
                  <a:pt x="24" y="212"/>
                </a:cubicBezTo>
                <a:cubicBezTo>
                  <a:pt x="23" y="212"/>
                  <a:pt x="23" y="212"/>
                  <a:pt x="23" y="212"/>
                </a:cubicBezTo>
                <a:cubicBezTo>
                  <a:pt x="21" y="212"/>
                  <a:pt x="22" y="211"/>
                  <a:pt x="22" y="209"/>
                </a:cubicBezTo>
                <a:close/>
                <a:moveTo>
                  <a:pt x="203" y="214"/>
                </a:moveTo>
                <a:cubicBezTo>
                  <a:pt x="204" y="213"/>
                  <a:pt x="205" y="215"/>
                  <a:pt x="207" y="214"/>
                </a:cubicBezTo>
                <a:cubicBezTo>
                  <a:pt x="207" y="217"/>
                  <a:pt x="206" y="216"/>
                  <a:pt x="204" y="216"/>
                </a:cubicBezTo>
                <a:cubicBezTo>
                  <a:pt x="204" y="215"/>
                  <a:pt x="204" y="214"/>
                  <a:pt x="203" y="214"/>
                </a:cubicBezTo>
                <a:close/>
                <a:moveTo>
                  <a:pt x="20" y="215"/>
                </a:moveTo>
                <a:cubicBezTo>
                  <a:pt x="21" y="215"/>
                  <a:pt x="21" y="216"/>
                  <a:pt x="21" y="217"/>
                </a:cubicBezTo>
                <a:cubicBezTo>
                  <a:pt x="19" y="217"/>
                  <a:pt x="19" y="216"/>
                  <a:pt x="20" y="215"/>
                </a:cubicBezTo>
                <a:close/>
                <a:moveTo>
                  <a:pt x="209" y="217"/>
                </a:moveTo>
                <a:cubicBezTo>
                  <a:pt x="211" y="217"/>
                  <a:pt x="211" y="218"/>
                  <a:pt x="211" y="219"/>
                </a:cubicBezTo>
                <a:cubicBezTo>
                  <a:pt x="210" y="219"/>
                  <a:pt x="210" y="219"/>
                  <a:pt x="209" y="219"/>
                </a:cubicBezTo>
                <a:cubicBezTo>
                  <a:pt x="209" y="219"/>
                  <a:pt x="209" y="218"/>
                  <a:pt x="209" y="217"/>
                </a:cubicBezTo>
                <a:close/>
                <a:moveTo>
                  <a:pt x="28" y="261"/>
                </a:moveTo>
                <a:cubicBezTo>
                  <a:pt x="28" y="260"/>
                  <a:pt x="29" y="258"/>
                  <a:pt x="28" y="257"/>
                </a:cubicBezTo>
                <a:cubicBezTo>
                  <a:pt x="29" y="255"/>
                  <a:pt x="30" y="259"/>
                  <a:pt x="31" y="257"/>
                </a:cubicBezTo>
                <a:cubicBezTo>
                  <a:pt x="32" y="258"/>
                  <a:pt x="30" y="260"/>
                  <a:pt x="31" y="262"/>
                </a:cubicBezTo>
                <a:cubicBezTo>
                  <a:pt x="29" y="262"/>
                  <a:pt x="29" y="260"/>
                  <a:pt x="28" y="261"/>
                </a:cubicBezTo>
                <a:close/>
                <a:moveTo>
                  <a:pt x="24" y="258"/>
                </a:moveTo>
                <a:cubicBezTo>
                  <a:pt x="26" y="258"/>
                  <a:pt x="25" y="260"/>
                  <a:pt x="24" y="260"/>
                </a:cubicBezTo>
                <a:cubicBezTo>
                  <a:pt x="23" y="260"/>
                  <a:pt x="24" y="258"/>
                  <a:pt x="24" y="258"/>
                </a:cubicBezTo>
                <a:close/>
                <a:moveTo>
                  <a:pt x="27" y="259"/>
                </a:moveTo>
                <a:cubicBezTo>
                  <a:pt x="26" y="259"/>
                  <a:pt x="25" y="261"/>
                  <a:pt x="26" y="262"/>
                </a:cubicBezTo>
                <a:cubicBezTo>
                  <a:pt x="26" y="260"/>
                  <a:pt x="27" y="261"/>
                  <a:pt x="27" y="259"/>
                </a:cubicBezTo>
                <a:close/>
                <a:moveTo>
                  <a:pt x="27" y="264"/>
                </a:moveTo>
                <a:cubicBezTo>
                  <a:pt x="27" y="264"/>
                  <a:pt x="27" y="263"/>
                  <a:pt x="28" y="263"/>
                </a:cubicBezTo>
                <a:cubicBezTo>
                  <a:pt x="28" y="263"/>
                  <a:pt x="28" y="263"/>
                  <a:pt x="28" y="262"/>
                </a:cubicBezTo>
                <a:cubicBezTo>
                  <a:pt x="26" y="261"/>
                  <a:pt x="26" y="264"/>
                  <a:pt x="27" y="264"/>
                </a:cubicBezTo>
                <a:close/>
                <a:moveTo>
                  <a:pt x="124" y="276"/>
                </a:moveTo>
                <a:cubicBezTo>
                  <a:pt x="124" y="276"/>
                  <a:pt x="125" y="276"/>
                  <a:pt x="126" y="276"/>
                </a:cubicBezTo>
                <a:cubicBezTo>
                  <a:pt x="127" y="277"/>
                  <a:pt x="123" y="279"/>
                  <a:pt x="124" y="276"/>
                </a:cubicBezTo>
                <a:close/>
                <a:moveTo>
                  <a:pt x="130" y="278"/>
                </a:moveTo>
                <a:cubicBezTo>
                  <a:pt x="131" y="278"/>
                  <a:pt x="131" y="278"/>
                  <a:pt x="132" y="278"/>
                </a:cubicBezTo>
                <a:cubicBezTo>
                  <a:pt x="132" y="279"/>
                  <a:pt x="132" y="279"/>
                  <a:pt x="132" y="279"/>
                </a:cubicBezTo>
                <a:cubicBezTo>
                  <a:pt x="131" y="279"/>
                  <a:pt x="131" y="279"/>
                  <a:pt x="130" y="279"/>
                </a:cubicBezTo>
                <a:cubicBezTo>
                  <a:pt x="130" y="279"/>
                  <a:pt x="130" y="279"/>
                  <a:pt x="130" y="278"/>
                </a:cubicBezTo>
                <a:close/>
                <a:moveTo>
                  <a:pt x="159" y="289"/>
                </a:moveTo>
                <a:cubicBezTo>
                  <a:pt x="157" y="288"/>
                  <a:pt x="156" y="289"/>
                  <a:pt x="154" y="289"/>
                </a:cubicBezTo>
                <a:cubicBezTo>
                  <a:pt x="154" y="289"/>
                  <a:pt x="154" y="288"/>
                  <a:pt x="154" y="287"/>
                </a:cubicBezTo>
                <a:cubicBezTo>
                  <a:pt x="155" y="289"/>
                  <a:pt x="159" y="285"/>
                  <a:pt x="159" y="289"/>
                </a:cubicBezTo>
                <a:close/>
                <a:moveTo>
                  <a:pt x="54" y="289"/>
                </a:moveTo>
                <a:cubicBezTo>
                  <a:pt x="55" y="289"/>
                  <a:pt x="55" y="290"/>
                  <a:pt x="56" y="290"/>
                </a:cubicBezTo>
                <a:cubicBezTo>
                  <a:pt x="56" y="293"/>
                  <a:pt x="55" y="293"/>
                  <a:pt x="56" y="295"/>
                </a:cubicBezTo>
                <a:cubicBezTo>
                  <a:pt x="54" y="294"/>
                  <a:pt x="54" y="292"/>
                  <a:pt x="54" y="289"/>
                </a:cubicBezTo>
                <a:close/>
                <a:moveTo>
                  <a:pt x="57" y="293"/>
                </a:moveTo>
                <a:cubicBezTo>
                  <a:pt x="58" y="293"/>
                  <a:pt x="58" y="294"/>
                  <a:pt x="59" y="296"/>
                </a:cubicBezTo>
                <a:cubicBezTo>
                  <a:pt x="57" y="296"/>
                  <a:pt x="57" y="294"/>
                  <a:pt x="57" y="293"/>
                </a:cubicBezTo>
                <a:close/>
                <a:moveTo>
                  <a:pt x="52" y="295"/>
                </a:moveTo>
                <a:cubicBezTo>
                  <a:pt x="52" y="296"/>
                  <a:pt x="52" y="297"/>
                  <a:pt x="53" y="297"/>
                </a:cubicBezTo>
                <a:cubicBezTo>
                  <a:pt x="53" y="297"/>
                  <a:pt x="53" y="296"/>
                  <a:pt x="54" y="296"/>
                </a:cubicBezTo>
                <a:cubicBezTo>
                  <a:pt x="54" y="297"/>
                  <a:pt x="54" y="298"/>
                  <a:pt x="55" y="297"/>
                </a:cubicBezTo>
                <a:cubicBezTo>
                  <a:pt x="55" y="297"/>
                  <a:pt x="55" y="296"/>
                  <a:pt x="55" y="296"/>
                </a:cubicBezTo>
                <a:cubicBezTo>
                  <a:pt x="54" y="295"/>
                  <a:pt x="53" y="296"/>
                  <a:pt x="52" y="295"/>
                </a:cubicBezTo>
                <a:close/>
                <a:moveTo>
                  <a:pt x="13" y="307"/>
                </a:moveTo>
                <a:cubicBezTo>
                  <a:pt x="15" y="308"/>
                  <a:pt x="15" y="308"/>
                  <a:pt x="17" y="307"/>
                </a:cubicBezTo>
                <a:cubicBezTo>
                  <a:pt x="17" y="309"/>
                  <a:pt x="16" y="309"/>
                  <a:pt x="16" y="311"/>
                </a:cubicBezTo>
                <a:cubicBezTo>
                  <a:pt x="15" y="310"/>
                  <a:pt x="14" y="310"/>
                  <a:pt x="13" y="310"/>
                </a:cubicBezTo>
                <a:cubicBezTo>
                  <a:pt x="14" y="308"/>
                  <a:pt x="13" y="309"/>
                  <a:pt x="13" y="307"/>
                </a:cubicBezTo>
                <a:close/>
                <a:moveTo>
                  <a:pt x="286" y="355"/>
                </a:moveTo>
                <a:cubicBezTo>
                  <a:pt x="287" y="355"/>
                  <a:pt x="286" y="357"/>
                  <a:pt x="286" y="357"/>
                </a:cubicBezTo>
                <a:cubicBezTo>
                  <a:pt x="285" y="357"/>
                  <a:pt x="285" y="357"/>
                  <a:pt x="284" y="357"/>
                </a:cubicBezTo>
                <a:cubicBezTo>
                  <a:pt x="284" y="356"/>
                  <a:pt x="284" y="356"/>
                  <a:pt x="284" y="356"/>
                </a:cubicBezTo>
                <a:cubicBezTo>
                  <a:pt x="285" y="356"/>
                  <a:pt x="285" y="356"/>
                  <a:pt x="286" y="355"/>
                </a:cubicBezTo>
                <a:close/>
                <a:moveTo>
                  <a:pt x="286" y="391"/>
                </a:moveTo>
                <a:cubicBezTo>
                  <a:pt x="286" y="391"/>
                  <a:pt x="288" y="393"/>
                  <a:pt x="288" y="391"/>
                </a:cubicBezTo>
                <a:cubicBezTo>
                  <a:pt x="290" y="392"/>
                  <a:pt x="288" y="394"/>
                  <a:pt x="286" y="394"/>
                </a:cubicBezTo>
                <a:cubicBezTo>
                  <a:pt x="286" y="392"/>
                  <a:pt x="285" y="392"/>
                  <a:pt x="286" y="391"/>
                </a:cubicBezTo>
                <a:close/>
                <a:moveTo>
                  <a:pt x="286" y="394"/>
                </a:moveTo>
                <a:cubicBezTo>
                  <a:pt x="286" y="396"/>
                  <a:pt x="284" y="397"/>
                  <a:pt x="285" y="399"/>
                </a:cubicBezTo>
                <a:cubicBezTo>
                  <a:pt x="286" y="398"/>
                  <a:pt x="287" y="396"/>
                  <a:pt x="286" y="394"/>
                </a:cubicBezTo>
                <a:close/>
                <a:moveTo>
                  <a:pt x="77" y="397"/>
                </a:moveTo>
                <a:cubicBezTo>
                  <a:pt x="78" y="399"/>
                  <a:pt x="76" y="398"/>
                  <a:pt x="76" y="399"/>
                </a:cubicBezTo>
                <a:cubicBezTo>
                  <a:pt x="75" y="399"/>
                  <a:pt x="76" y="397"/>
                  <a:pt x="77" y="397"/>
                </a:cubicBezTo>
                <a:close/>
                <a:moveTo>
                  <a:pt x="56" y="400"/>
                </a:moveTo>
                <a:cubicBezTo>
                  <a:pt x="59" y="401"/>
                  <a:pt x="54" y="403"/>
                  <a:pt x="56" y="400"/>
                </a:cubicBezTo>
                <a:close/>
                <a:moveTo>
                  <a:pt x="266" y="402"/>
                </a:moveTo>
                <a:cubicBezTo>
                  <a:pt x="267" y="403"/>
                  <a:pt x="265" y="404"/>
                  <a:pt x="265" y="405"/>
                </a:cubicBezTo>
                <a:cubicBezTo>
                  <a:pt x="264" y="404"/>
                  <a:pt x="265" y="402"/>
                  <a:pt x="266" y="402"/>
                </a:cubicBezTo>
                <a:close/>
                <a:moveTo>
                  <a:pt x="84" y="403"/>
                </a:moveTo>
                <a:cubicBezTo>
                  <a:pt x="85" y="403"/>
                  <a:pt x="85" y="406"/>
                  <a:pt x="84" y="405"/>
                </a:cubicBezTo>
                <a:cubicBezTo>
                  <a:pt x="85" y="404"/>
                  <a:pt x="83" y="404"/>
                  <a:pt x="84" y="403"/>
                </a:cubicBezTo>
                <a:close/>
                <a:moveTo>
                  <a:pt x="220" y="421"/>
                </a:moveTo>
                <a:cubicBezTo>
                  <a:pt x="214" y="425"/>
                  <a:pt x="205" y="426"/>
                  <a:pt x="197" y="428"/>
                </a:cubicBezTo>
                <a:cubicBezTo>
                  <a:pt x="201" y="424"/>
                  <a:pt x="212" y="425"/>
                  <a:pt x="217" y="420"/>
                </a:cubicBezTo>
                <a:cubicBezTo>
                  <a:pt x="218" y="420"/>
                  <a:pt x="219" y="421"/>
                  <a:pt x="220" y="421"/>
                </a:cubicBezTo>
                <a:close/>
                <a:moveTo>
                  <a:pt x="48" y="422"/>
                </a:moveTo>
                <a:cubicBezTo>
                  <a:pt x="49" y="423"/>
                  <a:pt x="48" y="423"/>
                  <a:pt x="48" y="424"/>
                </a:cubicBezTo>
                <a:cubicBezTo>
                  <a:pt x="47" y="424"/>
                  <a:pt x="48" y="423"/>
                  <a:pt x="48" y="422"/>
                </a:cubicBezTo>
                <a:close/>
                <a:moveTo>
                  <a:pt x="39" y="457"/>
                </a:moveTo>
                <a:cubicBezTo>
                  <a:pt x="42" y="457"/>
                  <a:pt x="39" y="460"/>
                  <a:pt x="39" y="457"/>
                </a:cubicBezTo>
                <a:close/>
                <a:moveTo>
                  <a:pt x="54" y="1"/>
                </a:moveTo>
                <a:cubicBezTo>
                  <a:pt x="54" y="0"/>
                  <a:pt x="55" y="1"/>
                  <a:pt x="55" y="2"/>
                </a:cubicBezTo>
                <a:cubicBezTo>
                  <a:pt x="54" y="2"/>
                  <a:pt x="52" y="3"/>
                  <a:pt x="51" y="2"/>
                </a:cubicBezTo>
                <a:cubicBezTo>
                  <a:pt x="52" y="0"/>
                  <a:pt x="54" y="3"/>
                  <a:pt x="54" y="1"/>
                </a:cubicBezTo>
                <a:close/>
                <a:moveTo>
                  <a:pt x="265" y="14"/>
                </a:moveTo>
                <a:cubicBezTo>
                  <a:pt x="264" y="14"/>
                  <a:pt x="266" y="13"/>
                  <a:pt x="266" y="12"/>
                </a:cubicBezTo>
                <a:cubicBezTo>
                  <a:pt x="268" y="13"/>
                  <a:pt x="266" y="14"/>
                  <a:pt x="265" y="14"/>
                </a:cubicBezTo>
                <a:close/>
                <a:moveTo>
                  <a:pt x="266" y="15"/>
                </a:moveTo>
                <a:cubicBezTo>
                  <a:pt x="268" y="14"/>
                  <a:pt x="268" y="16"/>
                  <a:pt x="268" y="17"/>
                </a:cubicBezTo>
                <a:cubicBezTo>
                  <a:pt x="267" y="18"/>
                  <a:pt x="266" y="16"/>
                  <a:pt x="266" y="17"/>
                </a:cubicBezTo>
                <a:cubicBezTo>
                  <a:pt x="268" y="17"/>
                  <a:pt x="267" y="21"/>
                  <a:pt x="268" y="21"/>
                </a:cubicBezTo>
                <a:cubicBezTo>
                  <a:pt x="269" y="20"/>
                  <a:pt x="270" y="19"/>
                  <a:pt x="270" y="18"/>
                </a:cubicBezTo>
                <a:cubicBezTo>
                  <a:pt x="272" y="20"/>
                  <a:pt x="267" y="22"/>
                  <a:pt x="269" y="24"/>
                </a:cubicBezTo>
                <a:cubicBezTo>
                  <a:pt x="269" y="24"/>
                  <a:pt x="270" y="23"/>
                  <a:pt x="270" y="23"/>
                </a:cubicBezTo>
                <a:cubicBezTo>
                  <a:pt x="273" y="29"/>
                  <a:pt x="268" y="33"/>
                  <a:pt x="268" y="39"/>
                </a:cubicBezTo>
                <a:cubicBezTo>
                  <a:pt x="268" y="39"/>
                  <a:pt x="267" y="39"/>
                  <a:pt x="267" y="38"/>
                </a:cubicBezTo>
                <a:cubicBezTo>
                  <a:pt x="266" y="40"/>
                  <a:pt x="268" y="40"/>
                  <a:pt x="268" y="41"/>
                </a:cubicBezTo>
                <a:cubicBezTo>
                  <a:pt x="266" y="41"/>
                  <a:pt x="265" y="40"/>
                  <a:pt x="264" y="41"/>
                </a:cubicBezTo>
                <a:cubicBezTo>
                  <a:pt x="264" y="41"/>
                  <a:pt x="265" y="41"/>
                  <a:pt x="265" y="42"/>
                </a:cubicBezTo>
                <a:cubicBezTo>
                  <a:pt x="264" y="42"/>
                  <a:pt x="264" y="42"/>
                  <a:pt x="263" y="42"/>
                </a:cubicBezTo>
                <a:cubicBezTo>
                  <a:pt x="263" y="42"/>
                  <a:pt x="263" y="41"/>
                  <a:pt x="262" y="41"/>
                </a:cubicBezTo>
                <a:cubicBezTo>
                  <a:pt x="258" y="42"/>
                  <a:pt x="253" y="39"/>
                  <a:pt x="250" y="37"/>
                </a:cubicBezTo>
                <a:cubicBezTo>
                  <a:pt x="249" y="38"/>
                  <a:pt x="248" y="38"/>
                  <a:pt x="246" y="38"/>
                </a:cubicBezTo>
                <a:cubicBezTo>
                  <a:pt x="245" y="39"/>
                  <a:pt x="246" y="40"/>
                  <a:pt x="245" y="41"/>
                </a:cubicBezTo>
                <a:cubicBezTo>
                  <a:pt x="246" y="42"/>
                  <a:pt x="247" y="40"/>
                  <a:pt x="247" y="41"/>
                </a:cubicBezTo>
                <a:cubicBezTo>
                  <a:pt x="245" y="43"/>
                  <a:pt x="247" y="44"/>
                  <a:pt x="247" y="46"/>
                </a:cubicBezTo>
                <a:cubicBezTo>
                  <a:pt x="246" y="47"/>
                  <a:pt x="244" y="47"/>
                  <a:pt x="244" y="48"/>
                </a:cubicBezTo>
                <a:cubicBezTo>
                  <a:pt x="246" y="51"/>
                  <a:pt x="249" y="54"/>
                  <a:pt x="251" y="57"/>
                </a:cubicBezTo>
                <a:cubicBezTo>
                  <a:pt x="246" y="69"/>
                  <a:pt x="241" y="81"/>
                  <a:pt x="236" y="91"/>
                </a:cubicBezTo>
                <a:cubicBezTo>
                  <a:pt x="236" y="87"/>
                  <a:pt x="230" y="87"/>
                  <a:pt x="228" y="82"/>
                </a:cubicBezTo>
                <a:cubicBezTo>
                  <a:pt x="230" y="83"/>
                  <a:pt x="229" y="81"/>
                  <a:pt x="230" y="80"/>
                </a:cubicBezTo>
                <a:cubicBezTo>
                  <a:pt x="229" y="79"/>
                  <a:pt x="228" y="78"/>
                  <a:pt x="226" y="78"/>
                </a:cubicBezTo>
                <a:cubicBezTo>
                  <a:pt x="225" y="78"/>
                  <a:pt x="226" y="79"/>
                  <a:pt x="225" y="79"/>
                </a:cubicBezTo>
                <a:cubicBezTo>
                  <a:pt x="222" y="78"/>
                  <a:pt x="215" y="74"/>
                  <a:pt x="214" y="71"/>
                </a:cubicBezTo>
                <a:cubicBezTo>
                  <a:pt x="212" y="70"/>
                  <a:pt x="211" y="72"/>
                  <a:pt x="210" y="70"/>
                </a:cubicBezTo>
                <a:cubicBezTo>
                  <a:pt x="211" y="70"/>
                  <a:pt x="211" y="69"/>
                  <a:pt x="212" y="69"/>
                </a:cubicBezTo>
                <a:cubicBezTo>
                  <a:pt x="215" y="71"/>
                  <a:pt x="219" y="71"/>
                  <a:pt x="221" y="73"/>
                </a:cubicBezTo>
                <a:cubicBezTo>
                  <a:pt x="219" y="73"/>
                  <a:pt x="221" y="74"/>
                  <a:pt x="221" y="75"/>
                </a:cubicBezTo>
                <a:cubicBezTo>
                  <a:pt x="223" y="73"/>
                  <a:pt x="224" y="76"/>
                  <a:pt x="227" y="75"/>
                </a:cubicBezTo>
                <a:cubicBezTo>
                  <a:pt x="220" y="72"/>
                  <a:pt x="215" y="68"/>
                  <a:pt x="207" y="66"/>
                </a:cubicBezTo>
                <a:cubicBezTo>
                  <a:pt x="207" y="69"/>
                  <a:pt x="211" y="67"/>
                  <a:pt x="211" y="69"/>
                </a:cubicBezTo>
                <a:cubicBezTo>
                  <a:pt x="210" y="70"/>
                  <a:pt x="209" y="70"/>
                  <a:pt x="208" y="70"/>
                </a:cubicBezTo>
                <a:cubicBezTo>
                  <a:pt x="206" y="67"/>
                  <a:pt x="200" y="69"/>
                  <a:pt x="197" y="66"/>
                </a:cubicBezTo>
                <a:cubicBezTo>
                  <a:pt x="191" y="67"/>
                  <a:pt x="182" y="66"/>
                  <a:pt x="177" y="64"/>
                </a:cubicBezTo>
                <a:cubicBezTo>
                  <a:pt x="168" y="65"/>
                  <a:pt x="155" y="64"/>
                  <a:pt x="147" y="62"/>
                </a:cubicBezTo>
                <a:cubicBezTo>
                  <a:pt x="144" y="64"/>
                  <a:pt x="132" y="62"/>
                  <a:pt x="129" y="62"/>
                </a:cubicBezTo>
                <a:cubicBezTo>
                  <a:pt x="129" y="60"/>
                  <a:pt x="133" y="61"/>
                  <a:pt x="134" y="59"/>
                </a:cubicBezTo>
                <a:cubicBezTo>
                  <a:pt x="132" y="58"/>
                  <a:pt x="129" y="59"/>
                  <a:pt x="128" y="58"/>
                </a:cubicBezTo>
                <a:cubicBezTo>
                  <a:pt x="128" y="58"/>
                  <a:pt x="129" y="59"/>
                  <a:pt x="129" y="59"/>
                </a:cubicBezTo>
                <a:cubicBezTo>
                  <a:pt x="125" y="59"/>
                  <a:pt x="120" y="63"/>
                  <a:pt x="120" y="59"/>
                </a:cubicBezTo>
                <a:cubicBezTo>
                  <a:pt x="120" y="60"/>
                  <a:pt x="122" y="60"/>
                  <a:pt x="123" y="59"/>
                </a:cubicBezTo>
                <a:cubicBezTo>
                  <a:pt x="121" y="58"/>
                  <a:pt x="121" y="59"/>
                  <a:pt x="120" y="58"/>
                </a:cubicBezTo>
                <a:cubicBezTo>
                  <a:pt x="117" y="60"/>
                  <a:pt x="114" y="63"/>
                  <a:pt x="110" y="61"/>
                </a:cubicBezTo>
                <a:cubicBezTo>
                  <a:pt x="107" y="67"/>
                  <a:pt x="99" y="67"/>
                  <a:pt x="94" y="71"/>
                </a:cubicBezTo>
                <a:cubicBezTo>
                  <a:pt x="93" y="69"/>
                  <a:pt x="95" y="70"/>
                  <a:pt x="95" y="69"/>
                </a:cubicBezTo>
                <a:cubicBezTo>
                  <a:pt x="94" y="69"/>
                  <a:pt x="94" y="68"/>
                  <a:pt x="93" y="67"/>
                </a:cubicBezTo>
                <a:cubicBezTo>
                  <a:pt x="94" y="65"/>
                  <a:pt x="96" y="65"/>
                  <a:pt x="98" y="63"/>
                </a:cubicBezTo>
                <a:cubicBezTo>
                  <a:pt x="99" y="62"/>
                  <a:pt x="97" y="62"/>
                  <a:pt x="97" y="60"/>
                </a:cubicBezTo>
                <a:cubicBezTo>
                  <a:pt x="95" y="61"/>
                  <a:pt x="94" y="63"/>
                  <a:pt x="95" y="64"/>
                </a:cubicBezTo>
                <a:cubicBezTo>
                  <a:pt x="94" y="65"/>
                  <a:pt x="93" y="65"/>
                  <a:pt x="92" y="66"/>
                </a:cubicBezTo>
                <a:cubicBezTo>
                  <a:pt x="92" y="68"/>
                  <a:pt x="93" y="68"/>
                  <a:pt x="93" y="69"/>
                </a:cubicBezTo>
                <a:cubicBezTo>
                  <a:pt x="91" y="78"/>
                  <a:pt x="76" y="76"/>
                  <a:pt x="75" y="83"/>
                </a:cubicBezTo>
                <a:cubicBezTo>
                  <a:pt x="73" y="83"/>
                  <a:pt x="74" y="84"/>
                  <a:pt x="72" y="84"/>
                </a:cubicBezTo>
                <a:cubicBezTo>
                  <a:pt x="72" y="85"/>
                  <a:pt x="74" y="85"/>
                  <a:pt x="72" y="86"/>
                </a:cubicBezTo>
                <a:cubicBezTo>
                  <a:pt x="70" y="82"/>
                  <a:pt x="67" y="91"/>
                  <a:pt x="65" y="87"/>
                </a:cubicBezTo>
                <a:cubicBezTo>
                  <a:pt x="57" y="97"/>
                  <a:pt x="48" y="103"/>
                  <a:pt x="43" y="117"/>
                </a:cubicBezTo>
                <a:cubicBezTo>
                  <a:pt x="46" y="118"/>
                  <a:pt x="46" y="123"/>
                  <a:pt x="46" y="127"/>
                </a:cubicBezTo>
                <a:cubicBezTo>
                  <a:pt x="44" y="126"/>
                  <a:pt x="46" y="129"/>
                  <a:pt x="45" y="130"/>
                </a:cubicBezTo>
                <a:cubicBezTo>
                  <a:pt x="43" y="133"/>
                  <a:pt x="38" y="134"/>
                  <a:pt x="37" y="140"/>
                </a:cubicBezTo>
                <a:cubicBezTo>
                  <a:pt x="36" y="145"/>
                  <a:pt x="36" y="147"/>
                  <a:pt x="33" y="150"/>
                </a:cubicBezTo>
                <a:cubicBezTo>
                  <a:pt x="38" y="158"/>
                  <a:pt x="37" y="175"/>
                  <a:pt x="40" y="184"/>
                </a:cubicBezTo>
                <a:cubicBezTo>
                  <a:pt x="43" y="190"/>
                  <a:pt x="48" y="200"/>
                  <a:pt x="40" y="202"/>
                </a:cubicBezTo>
                <a:cubicBezTo>
                  <a:pt x="42" y="203"/>
                  <a:pt x="44" y="204"/>
                  <a:pt x="44" y="207"/>
                </a:cubicBezTo>
                <a:cubicBezTo>
                  <a:pt x="52" y="208"/>
                  <a:pt x="50" y="221"/>
                  <a:pt x="59" y="220"/>
                </a:cubicBezTo>
                <a:cubicBezTo>
                  <a:pt x="58" y="225"/>
                  <a:pt x="63" y="223"/>
                  <a:pt x="62" y="229"/>
                </a:cubicBezTo>
                <a:cubicBezTo>
                  <a:pt x="64" y="228"/>
                  <a:pt x="64" y="230"/>
                  <a:pt x="66" y="228"/>
                </a:cubicBezTo>
                <a:cubicBezTo>
                  <a:pt x="65" y="229"/>
                  <a:pt x="65" y="229"/>
                  <a:pt x="65" y="230"/>
                </a:cubicBezTo>
                <a:cubicBezTo>
                  <a:pt x="67" y="230"/>
                  <a:pt x="68" y="230"/>
                  <a:pt x="66" y="229"/>
                </a:cubicBezTo>
                <a:cubicBezTo>
                  <a:pt x="68" y="229"/>
                  <a:pt x="70" y="231"/>
                  <a:pt x="68" y="231"/>
                </a:cubicBezTo>
                <a:cubicBezTo>
                  <a:pt x="69" y="232"/>
                  <a:pt x="69" y="231"/>
                  <a:pt x="71" y="231"/>
                </a:cubicBezTo>
                <a:cubicBezTo>
                  <a:pt x="72" y="232"/>
                  <a:pt x="71" y="235"/>
                  <a:pt x="73" y="236"/>
                </a:cubicBezTo>
                <a:cubicBezTo>
                  <a:pt x="73" y="235"/>
                  <a:pt x="74" y="235"/>
                  <a:pt x="75" y="235"/>
                </a:cubicBezTo>
                <a:cubicBezTo>
                  <a:pt x="75" y="235"/>
                  <a:pt x="75" y="236"/>
                  <a:pt x="76" y="236"/>
                </a:cubicBezTo>
                <a:cubicBezTo>
                  <a:pt x="74" y="236"/>
                  <a:pt x="72" y="237"/>
                  <a:pt x="73" y="238"/>
                </a:cubicBezTo>
                <a:cubicBezTo>
                  <a:pt x="74" y="237"/>
                  <a:pt x="76" y="238"/>
                  <a:pt x="77" y="237"/>
                </a:cubicBezTo>
                <a:cubicBezTo>
                  <a:pt x="77" y="239"/>
                  <a:pt x="78" y="239"/>
                  <a:pt x="78" y="239"/>
                </a:cubicBezTo>
                <a:cubicBezTo>
                  <a:pt x="78" y="239"/>
                  <a:pt x="77" y="239"/>
                  <a:pt x="77" y="240"/>
                </a:cubicBezTo>
                <a:cubicBezTo>
                  <a:pt x="78" y="241"/>
                  <a:pt x="79" y="242"/>
                  <a:pt x="82" y="243"/>
                </a:cubicBezTo>
                <a:cubicBezTo>
                  <a:pt x="82" y="244"/>
                  <a:pt x="79" y="244"/>
                  <a:pt x="81" y="245"/>
                </a:cubicBezTo>
                <a:cubicBezTo>
                  <a:pt x="81" y="244"/>
                  <a:pt x="82" y="244"/>
                  <a:pt x="82" y="244"/>
                </a:cubicBezTo>
                <a:cubicBezTo>
                  <a:pt x="82" y="244"/>
                  <a:pt x="83" y="245"/>
                  <a:pt x="83" y="244"/>
                </a:cubicBezTo>
                <a:cubicBezTo>
                  <a:pt x="82" y="244"/>
                  <a:pt x="82" y="241"/>
                  <a:pt x="83" y="242"/>
                </a:cubicBezTo>
                <a:cubicBezTo>
                  <a:pt x="84" y="245"/>
                  <a:pt x="86" y="244"/>
                  <a:pt x="84" y="247"/>
                </a:cubicBezTo>
                <a:cubicBezTo>
                  <a:pt x="86" y="248"/>
                  <a:pt x="85" y="246"/>
                  <a:pt x="87" y="246"/>
                </a:cubicBezTo>
                <a:cubicBezTo>
                  <a:pt x="87" y="247"/>
                  <a:pt x="87" y="248"/>
                  <a:pt x="87" y="250"/>
                </a:cubicBezTo>
                <a:cubicBezTo>
                  <a:pt x="88" y="249"/>
                  <a:pt x="88" y="251"/>
                  <a:pt x="89" y="250"/>
                </a:cubicBezTo>
                <a:cubicBezTo>
                  <a:pt x="90" y="249"/>
                  <a:pt x="89" y="247"/>
                  <a:pt x="90" y="247"/>
                </a:cubicBezTo>
                <a:cubicBezTo>
                  <a:pt x="91" y="248"/>
                  <a:pt x="92" y="248"/>
                  <a:pt x="92" y="250"/>
                </a:cubicBezTo>
                <a:cubicBezTo>
                  <a:pt x="90" y="250"/>
                  <a:pt x="90" y="249"/>
                  <a:pt x="89" y="252"/>
                </a:cubicBezTo>
                <a:cubicBezTo>
                  <a:pt x="100" y="252"/>
                  <a:pt x="104" y="265"/>
                  <a:pt x="115" y="265"/>
                </a:cubicBezTo>
                <a:cubicBezTo>
                  <a:pt x="115" y="266"/>
                  <a:pt x="113" y="267"/>
                  <a:pt x="115" y="267"/>
                </a:cubicBezTo>
                <a:cubicBezTo>
                  <a:pt x="117" y="263"/>
                  <a:pt x="120" y="269"/>
                  <a:pt x="121" y="266"/>
                </a:cubicBezTo>
                <a:cubicBezTo>
                  <a:pt x="127" y="273"/>
                  <a:pt x="149" y="272"/>
                  <a:pt x="154" y="283"/>
                </a:cubicBezTo>
                <a:cubicBezTo>
                  <a:pt x="157" y="284"/>
                  <a:pt x="161" y="286"/>
                  <a:pt x="165" y="286"/>
                </a:cubicBezTo>
                <a:cubicBezTo>
                  <a:pt x="170" y="292"/>
                  <a:pt x="171" y="302"/>
                  <a:pt x="179" y="305"/>
                </a:cubicBezTo>
                <a:cubicBezTo>
                  <a:pt x="179" y="299"/>
                  <a:pt x="174" y="295"/>
                  <a:pt x="177" y="291"/>
                </a:cubicBezTo>
                <a:cubicBezTo>
                  <a:pt x="186" y="296"/>
                  <a:pt x="200" y="298"/>
                  <a:pt x="205" y="309"/>
                </a:cubicBezTo>
                <a:cubicBezTo>
                  <a:pt x="205" y="311"/>
                  <a:pt x="203" y="311"/>
                  <a:pt x="204" y="313"/>
                </a:cubicBezTo>
                <a:cubicBezTo>
                  <a:pt x="211" y="313"/>
                  <a:pt x="206" y="323"/>
                  <a:pt x="210" y="326"/>
                </a:cubicBezTo>
                <a:cubicBezTo>
                  <a:pt x="212" y="326"/>
                  <a:pt x="213" y="327"/>
                  <a:pt x="214" y="328"/>
                </a:cubicBezTo>
                <a:cubicBezTo>
                  <a:pt x="216" y="340"/>
                  <a:pt x="221" y="356"/>
                  <a:pt x="225" y="367"/>
                </a:cubicBezTo>
                <a:cubicBezTo>
                  <a:pt x="225" y="368"/>
                  <a:pt x="224" y="372"/>
                  <a:pt x="227" y="370"/>
                </a:cubicBezTo>
                <a:cubicBezTo>
                  <a:pt x="225" y="369"/>
                  <a:pt x="230" y="365"/>
                  <a:pt x="231" y="368"/>
                </a:cubicBezTo>
                <a:cubicBezTo>
                  <a:pt x="231" y="364"/>
                  <a:pt x="231" y="359"/>
                  <a:pt x="234" y="358"/>
                </a:cubicBezTo>
                <a:cubicBezTo>
                  <a:pt x="236" y="355"/>
                  <a:pt x="232" y="352"/>
                  <a:pt x="234" y="351"/>
                </a:cubicBezTo>
                <a:cubicBezTo>
                  <a:pt x="236" y="352"/>
                  <a:pt x="237" y="355"/>
                  <a:pt x="239" y="358"/>
                </a:cubicBezTo>
                <a:cubicBezTo>
                  <a:pt x="237" y="360"/>
                  <a:pt x="236" y="363"/>
                  <a:pt x="234" y="366"/>
                </a:cubicBezTo>
                <a:cubicBezTo>
                  <a:pt x="236" y="366"/>
                  <a:pt x="237" y="366"/>
                  <a:pt x="237" y="367"/>
                </a:cubicBezTo>
                <a:cubicBezTo>
                  <a:pt x="236" y="371"/>
                  <a:pt x="231" y="374"/>
                  <a:pt x="231" y="378"/>
                </a:cubicBezTo>
                <a:cubicBezTo>
                  <a:pt x="229" y="376"/>
                  <a:pt x="230" y="378"/>
                  <a:pt x="229" y="379"/>
                </a:cubicBezTo>
                <a:cubicBezTo>
                  <a:pt x="229" y="378"/>
                  <a:pt x="227" y="378"/>
                  <a:pt x="227" y="377"/>
                </a:cubicBezTo>
                <a:cubicBezTo>
                  <a:pt x="222" y="386"/>
                  <a:pt x="213" y="389"/>
                  <a:pt x="207" y="397"/>
                </a:cubicBezTo>
                <a:cubicBezTo>
                  <a:pt x="208" y="398"/>
                  <a:pt x="208" y="394"/>
                  <a:pt x="209" y="396"/>
                </a:cubicBezTo>
                <a:cubicBezTo>
                  <a:pt x="208" y="396"/>
                  <a:pt x="209" y="398"/>
                  <a:pt x="207" y="399"/>
                </a:cubicBezTo>
                <a:cubicBezTo>
                  <a:pt x="206" y="399"/>
                  <a:pt x="205" y="399"/>
                  <a:pt x="204" y="399"/>
                </a:cubicBezTo>
                <a:cubicBezTo>
                  <a:pt x="202" y="402"/>
                  <a:pt x="200" y="401"/>
                  <a:pt x="197" y="403"/>
                </a:cubicBezTo>
                <a:cubicBezTo>
                  <a:pt x="196" y="400"/>
                  <a:pt x="190" y="403"/>
                  <a:pt x="189" y="401"/>
                </a:cubicBezTo>
                <a:cubicBezTo>
                  <a:pt x="190" y="403"/>
                  <a:pt x="190" y="404"/>
                  <a:pt x="188" y="403"/>
                </a:cubicBezTo>
                <a:cubicBezTo>
                  <a:pt x="188" y="402"/>
                  <a:pt x="188" y="402"/>
                  <a:pt x="188" y="401"/>
                </a:cubicBezTo>
                <a:cubicBezTo>
                  <a:pt x="186" y="401"/>
                  <a:pt x="185" y="400"/>
                  <a:pt x="183" y="399"/>
                </a:cubicBezTo>
                <a:cubicBezTo>
                  <a:pt x="182" y="400"/>
                  <a:pt x="184" y="402"/>
                  <a:pt x="183" y="403"/>
                </a:cubicBezTo>
                <a:cubicBezTo>
                  <a:pt x="179" y="403"/>
                  <a:pt x="180" y="399"/>
                  <a:pt x="177" y="399"/>
                </a:cubicBezTo>
                <a:cubicBezTo>
                  <a:pt x="177" y="400"/>
                  <a:pt x="174" y="399"/>
                  <a:pt x="173" y="399"/>
                </a:cubicBezTo>
                <a:cubicBezTo>
                  <a:pt x="173" y="398"/>
                  <a:pt x="172" y="398"/>
                  <a:pt x="172" y="397"/>
                </a:cubicBezTo>
                <a:cubicBezTo>
                  <a:pt x="167" y="398"/>
                  <a:pt x="164" y="400"/>
                  <a:pt x="162" y="403"/>
                </a:cubicBezTo>
                <a:cubicBezTo>
                  <a:pt x="162" y="406"/>
                  <a:pt x="164" y="406"/>
                  <a:pt x="164" y="408"/>
                </a:cubicBezTo>
                <a:cubicBezTo>
                  <a:pt x="161" y="408"/>
                  <a:pt x="159" y="406"/>
                  <a:pt x="158" y="403"/>
                </a:cubicBezTo>
                <a:cubicBezTo>
                  <a:pt x="160" y="402"/>
                  <a:pt x="159" y="400"/>
                  <a:pt x="160" y="399"/>
                </a:cubicBezTo>
                <a:cubicBezTo>
                  <a:pt x="155" y="398"/>
                  <a:pt x="154" y="394"/>
                  <a:pt x="150" y="392"/>
                </a:cubicBezTo>
                <a:cubicBezTo>
                  <a:pt x="150" y="393"/>
                  <a:pt x="150" y="394"/>
                  <a:pt x="149" y="394"/>
                </a:cubicBezTo>
                <a:cubicBezTo>
                  <a:pt x="149" y="392"/>
                  <a:pt x="151" y="392"/>
                  <a:pt x="151" y="391"/>
                </a:cubicBezTo>
                <a:cubicBezTo>
                  <a:pt x="148" y="390"/>
                  <a:pt x="143" y="391"/>
                  <a:pt x="142" y="388"/>
                </a:cubicBezTo>
                <a:cubicBezTo>
                  <a:pt x="140" y="390"/>
                  <a:pt x="136" y="388"/>
                  <a:pt x="132" y="387"/>
                </a:cubicBezTo>
                <a:cubicBezTo>
                  <a:pt x="131" y="390"/>
                  <a:pt x="129" y="390"/>
                  <a:pt x="126" y="391"/>
                </a:cubicBezTo>
                <a:cubicBezTo>
                  <a:pt x="128" y="392"/>
                  <a:pt x="126" y="393"/>
                  <a:pt x="126" y="394"/>
                </a:cubicBezTo>
                <a:cubicBezTo>
                  <a:pt x="128" y="394"/>
                  <a:pt x="131" y="395"/>
                  <a:pt x="132" y="397"/>
                </a:cubicBezTo>
                <a:cubicBezTo>
                  <a:pt x="133" y="397"/>
                  <a:pt x="134" y="398"/>
                  <a:pt x="135" y="397"/>
                </a:cubicBezTo>
                <a:cubicBezTo>
                  <a:pt x="140" y="400"/>
                  <a:pt x="145" y="403"/>
                  <a:pt x="150" y="405"/>
                </a:cubicBezTo>
                <a:cubicBezTo>
                  <a:pt x="150" y="408"/>
                  <a:pt x="155" y="406"/>
                  <a:pt x="155" y="410"/>
                </a:cubicBezTo>
                <a:cubicBezTo>
                  <a:pt x="143" y="405"/>
                  <a:pt x="126" y="406"/>
                  <a:pt x="116" y="397"/>
                </a:cubicBezTo>
                <a:cubicBezTo>
                  <a:pt x="116" y="397"/>
                  <a:pt x="116" y="397"/>
                  <a:pt x="116" y="396"/>
                </a:cubicBezTo>
                <a:cubicBezTo>
                  <a:pt x="116" y="395"/>
                  <a:pt x="115" y="395"/>
                  <a:pt x="115" y="395"/>
                </a:cubicBezTo>
                <a:cubicBezTo>
                  <a:pt x="111" y="395"/>
                  <a:pt x="109" y="396"/>
                  <a:pt x="105" y="396"/>
                </a:cubicBezTo>
                <a:cubicBezTo>
                  <a:pt x="96" y="391"/>
                  <a:pt x="95" y="375"/>
                  <a:pt x="85" y="372"/>
                </a:cubicBezTo>
                <a:cubicBezTo>
                  <a:pt x="85" y="371"/>
                  <a:pt x="83" y="370"/>
                  <a:pt x="83" y="368"/>
                </a:cubicBezTo>
                <a:cubicBezTo>
                  <a:pt x="80" y="368"/>
                  <a:pt x="77" y="364"/>
                  <a:pt x="78" y="360"/>
                </a:cubicBezTo>
                <a:cubicBezTo>
                  <a:pt x="77" y="360"/>
                  <a:pt x="76" y="360"/>
                  <a:pt x="76" y="359"/>
                </a:cubicBezTo>
                <a:cubicBezTo>
                  <a:pt x="79" y="358"/>
                  <a:pt x="75" y="357"/>
                  <a:pt x="76" y="356"/>
                </a:cubicBezTo>
                <a:cubicBezTo>
                  <a:pt x="77" y="356"/>
                  <a:pt x="78" y="355"/>
                  <a:pt x="78" y="354"/>
                </a:cubicBezTo>
                <a:cubicBezTo>
                  <a:pt x="76" y="354"/>
                  <a:pt x="75" y="354"/>
                  <a:pt x="73" y="354"/>
                </a:cubicBezTo>
                <a:cubicBezTo>
                  <a:pt x="72" y="351"/>
                  <a:pt x="67" y="349"/>
                  <a:pt x="66" y="347"/>
                </a:cubicBezTo>
                <a:cubicBezTo>
                  <a:pt x="68" y="348"/>
                  <a:pt x="66" y="349"/>
                  <a:pt x="65" y="349"/>
                </a:cubicBezTo>
                <a:cubicBezTo>
                  <a:pt x="64" y="348"/>
                  <a:pt x="65" y="348"/>
                  <a:pt x="65" y="347"/>
                </a:cubicBezTo>
                <a:cubicBezTo>
                  <a:pt x="62" y="347"/>
                  <a:pt x="62" y="348"/>
                  <a:pt x="60" y="346"/>
                </a:cubicBezTo>
                <a:cubicBezTo>
                  <a:pt x="62" y="346"/>
                  <a:pt x="60" y="345"/>
                  <a:pt x="59" y="344"/>
                </a:cubicBezTo>
                <a:cubicBezTo>
                  <a:pt x="60" y="344"/>
                  <a:pt x="61" y="344"/>
                  <a:pt x="61" y="344"/>
                </a:cubicBezTo>
                <a:cubicBezTo>
                  <a:pt x="60" y="337"/>
                  <a:pt x="53" y="331"/>
                  <a:pt x="55" y="322"/>
                </a:cubicBezTo>
                <a:cubicBezTo>
                  <a:pt x="56" y="322"/>
                  <a:pt x="55" y="324"/>
                  <a:pt x="56" y="324"/>
                </a:cubicBezTo>
                <a:cubicBezTo>
                  <a:pt x="54" y="317"/>
                  <a:pt x="56" y="313"/>
                  <a:pt x="56" y="309"/>
                </a:cubicBezTo>
                <a:cubicBezTo>
                  <a:pt x="55" y="309"/>
                  <a:pt x="53" y="310"/>
                  <a:pt x="53" y="308"/>
                </a:cubicBezTo>
                <a:cubicBezTo>
                  <a:pt x="54" y="306"/>
                  <a:pt x="55" y="305"/>
                  <a:pt x="56" y="304"/>
                </a:cubicBezTo>
                <a:cubicBezTo>
                  <a:pt x="55" y="304"/>
                  <a:pt x="53" y="304"/>
                  <a:pt x="53" y="302"/>
                </a:cubicBezTo>
                <a:cubicBezTo>
                  <a:pt x="54" y="302"/>
                  <a:pt x="54" y="303"/>
                  <a:pt x="55" y="303"/>
                </a:cubicBezTo>
                <a:cubicBezTo>
                  <a:pt x="54" y="300"/>
                  <a:pt x="48" y="297"/>
                  <a:pt x="51" y="293"/>
                </a:cubicBezTo>
                <a:cubicBezTo>
                  <a:pt x="47" y="294"/>
                  <a:pt x="48" y="291"/>
                  <a:pt x="48" y="290"/>
                </a:cubicBezTo>
                <a:cubicBezTo>
                  <a:pt x="47" y="291"/>
                  <a:pt x="47" y="292"/>
                  <a:pt x="46" y="292"/>
                </a:cubicBezTo>
                <a:cubicBezTo>
                  <a:pt x="48" y="290"/>
                  <a:pt x="45" y="291"/>
                  <a:pt x="45" y="289"/>
                </a:cubicBezTo>
                <a:cubicBezTo>
                  <a:pt x="46" y="287"/>
                  <a:pt x="46" y="286"/>
                  <a:pt x="48" y="285"/>
                </a:cubicBezTo>
                <a:cubicBezTo>
                  <a:pt x="44" y="283"/>
                  <a:pt x="45" y="277"/>
                  <a:pt x="43" y="274"/>
                </a:cubicBezTo>
                <a:cubicBezTo>
                  <a:pt x="42" y="278"/>
                  <a:pt x="41" y="272"/>
                  <a:pt x="39" y="270"/>
                </a:cubicBezTo>
                <a:cubicBezTo>
                  <a:pt x="37" y="268"/>
                  <a:pt x="34" y="267"/>
                  <a:pt x="37" y="265"/>
                </a:cubicBezTo>
                <a:cubicBezTo>
                  <a:pt x="35" y="265"/>
                  <a:pt x="35" y="263"/>
                  <a:pt x="33" y="263"/>
                </a:cubicBezTo>
                <a:cubicBezTo>
                  <a:pt x="32" y="265"/>
                  <a:pt x="35" y="265"/>
                  <a:pt x="33" y="265"/>
                </a:cubicBezTo>
                <a:cubicBezTo>
                  <a:pt x="33" y="265"/>
                  <a:pt x="32" y="266"/>
                  <a:pt x="32" y="265"/>
                </a:cubicBezTo>
                <a:cubicBezTo>
                  <a:pt x="33" y="264"/>
                  <a:pt x="33" y="262"/>
                  <a:pt x="35" y="262"/>
                </a:cubicBezTo>
                <a:cubicBezTo>
                  <a:pt x="35" y="261"/>
                  <a:pt x="36" y="258"/>
                  <a:pt x="34" y="259"/>
                </a:cubicBezTo>
                <a:cubicBezTo>
                  <a:pt x="34" y="260"/>
                  <a:pt x="34" y="261"/>
                  <a:pt x="35" y="261"/>
                </a:cubicBezTo>
                <a:cubicBezTo>
                  <a:pt x="33" y="260"/>
                  <a:pt x="34" y="263"/>
                  <a:pt x="33" y="263"/>
                </a:cubicBezTo>
                <a:cubicBezTo>
                  <a:pt x="31" y="263"/>
                  <a:pt x="30" y="262"/>
                  <a:pt x="29" y="262"/>
                </a:cubicBezTo>
                <a:cubicBezTo>
                  <a:pt x="29" y="263"/>
                  <a:pt x="30" y="265"/>
                  <a:pt x="28" y="265"/>
                </a:cubicBezTo>
                <a:cubicBezTo>
                  <a:pt x="28" y="265"/>
                  <a:pt x="28" y="265"/>
                  <a:pt x="28" y="264"/>
                </a:cubicBezTo>
                <a:cubicBezTo>
                  <a:pt x="27" y="264"/>
                  <a:pt x="26" y="265"/>
                  <a:pt x="26" y="265"/>
                </a:cubicBezTo>
                <a:cubicBezTo>
                  <a:pt x="26" y="266"/>
                  <a:pt x="28" y="266"/>
                  <a:pt x="28" y="267"/>
                </a:cubicBezTo>
                <a:cubicBezTo>
                  <a:pt x="27" y="269"/>
                  <a:pt x="24" y="268"/>
                  <a:pt x="22" y="268"/>
                </a:cubicBezTo>
                <a:cubicBezTo>
                  <a:pt x="22" y="266"/>
                  <a:pt x="24" y="267"/>
                  <a:pt x="23" y="265"/>
                </a:cubicBezTo>
                <a:cubicBezTo>
                  <a:pt x="21" y="265"/>
                  <a:pt x="25" y="262"/>
                  <a:pt x="22" y="262"/>
                </a:cubicBezTo>
                <a:cubicBezTo>
                  <a:pt x="22" y="263"/>
                  <a:pt x="22" y="264"/>
                  <a:pt x="20" y="264"/>
                </a:cubicBezTo>
                <a:cubicBezTo>
                  <a:pt x="19" y="266"/>
                  <a:pt x="21" y="267"/>
                  <a:pt x="18" y="268"/>
                </a:cubicBezTo>
                <a:cubicBezTo>
                  <a:pt x="15" y="264"/>
                  <a:pt x="14" y="261"/>
                  <a:pt x="9" y="261"/>
                </a:cubicBezTo>
                <a:cubicBezTo>
                  <a:pt x="7" y="262"/>
                  <a:pt x="8" y="263"/>
                  <a:pt x="9" y="264"/>
                </a:cubicBezTo>
                <a:cubicBezTo>
                  <a:pt x="7" y="262"/>
                  <a:pt x="6" y="266"/>
                  <a:pt x="5" y="264"/>
                </a:cubicBezTo>
                <a:cubicBezTo>
                  <a:pt x="5" y="264"/>
                  <a:pt x="6" y="263"/>
                  <a:pt x="6" y="263"/>
                </a:cubicBezTo>
                <a:cubicBezTo>
                  <a:pt x="5" y="262"/>
                  <a:pt x="5" y="264"/>
                  <a:pt x="4" y="263"/>
                </a:cubicBezTo>
                <a:cubicBezTo>
                  <a:pt x="5" y="266"/>
                  <a:pt x="0" y="271"/>
                  <a:pt x="4" y="273"/>
                </a:cubicBezTo>
                <a:cubicBezTo>
                  <a:pt x="4" y="273"/>
                  <a:pt x="3" y="273"/>
                  <a:pt x="2" y="273"/>
                </a:cubicBezTo>
                <a:cubicBezTo>
                  <a:pt x="2" y="275"/>
                  <a:pt x="4" y="274"/>
                  <a:pt x="4" y="275"/>
                </a:cubicBezTo>
                <a:cubicBezTo>
                  <a:pt x="3" y="277"/>
                  <a:pt x="2" y="277"/>
                  <a:pt x="2" y="280"/>
                </a:cubicBezTo>
                <a:cubicBezTo>
                  <a:pt x="4" y="279"/>
                  <a:pt x="4" y="279"/>
                  <a:pt x="4" y="281"/>
                </a:cubicBezTo>
                <a:cubicBezTo>
                  <a:pt x="8" y="281"/>
                  <a:pt x="8" y="285"/>
                  <a:pt x="11" y="286"/>
                </a:cubicBezTo>
                <a:cubicBezTo>
                  <a:pt x="11" y="287"/>
                  <a:pt x="9" y="288"/>
                  <a:pt x="10" y="289"/>
                </a:cubicBezTo>
                <a:cubicBezTo>
                  <a:pt x="12" y="291"/>
                  <a:pt x="11" y="288"/>
                  <a:pt x="13" y="289"/>
                </a:cubicBezTo>
                <a:cubicBezTo>
                  <a:pt x="14" y="290"/>
                  <a:pt x="16" y="292"/>
                  <a:pt x="18" y="291"/>
                </a:cubicBezTo>
                <a:cubicBezTo>
                  <a:pt x="16" y="293"/>
                  <a:pt x="18" y="294"/>
                  <a:pt x="18" y="296"/>
                </a:cubicBezTo>
                <a:cubicBezTo>
                  <a:pt x="17" y="295"/>
                  <a:pt x="15" y="298"/>
                  <a:pt x="15" y="300"/>
                </a:cubicBezTo>
                <a:cubicBezTo>
                  <a:pt x="19" y="300"/>
                  <a:pt x="13" y="302"/>
                  <a:pt x="15" y="303"/>
                </a:cubicBezTo>
                <a:cubicBezTo>
                  <a:pt x="17" y="303"/>
                  <a:pt x="16" y="301"/>
                  <a:pt x="18" y="300"/>
                </a:cubicBezTo>
                <a:cubicBezTo>
                  <a:pt x="19" y="302"/>
                  <a:pt x="17" y="301"/>
                  <a:pt x="17" y="303"/>
                </a:cubicBezTo>
                <a:cubicBezTo>
                  <a:pt x="19" y="305"/>
                  <a:pt x="17" y="306"/>
                  <a:pt x="20" y="307"/>
                </a:cubicBezTo>
                <a:cubicBezTo>
                  <a:pt x="17" y="307"/>
                  <a:pt x="18" y="310"/>
                  <a:pt x="17" y="312"/>
                </a:cubicBezTo>
                <a:cubicBezTo>
                  <a:pt x="18" y="312"/>
                  <a:pt x="18" y="313"/>
                  <a:pt x="18" y="313"/>
                </a:cubicBezTo>
                <a:cubicBezTo>
                  <a:pt x="17" y="313"/>
                  <a:pt x="16" y="313"/>
                  <a:pt x="16" y="314"/>
                </a:cubicBezTo>
                <a:cubicBezTo>
                  <a:pt x="18" y="316"/>
                  <a:pt x="19" y="318"/>
                  <a:pt x="21" y="319"/>
                </a:cubicBezTo>
                <a:cubicBezTo>
                  <a:pt x="20" y="318"/>
                  <a:pt x="25" y="319"/>
                  <a:pt x="25" y="320"/>
                </a:cubicBezTo>
                <a:cubicBezTo>
                  <a:pt x="25" y="325"/>
                  <a:pt x="25" y="331"/>
                  <a:pt x="29" y="334"/>
                </a:cubicBezTo>
                <a:cubicBezTo>
                  <a:pt x="28" y="334"/>
                  <a:pt x="27" y="334"/>
                  <a:pt x="27" y="334"/>
                </a:cubicBezTo>
                <a:cubicBezTo>
                  <a:pt x="31" y="338"/>
                  <a:pt x="26" y="350"/>
                  <a:pt x="33" y="350"/>
                </a:cubicBezTo>
                <a:cubicBezTo>
                  <a:pt x="31" y="347"/>
                  <a:pt x="31" y="345"/>
                  <a:pt x="33" y="344"/>
                </a:cubicBezTo>
                <a:cubicBezTo>
                  <a:pt x="32" y="342"/>
                  <a:pt x="30" y="343"/>
                  <a:pt x="31" y="340"/>
                </a:cubicBezTo>
                <a:cubicBezTo>
                  <a:pt x="31" y="340"/>
                  <a:pt x="31" y="340"/>
                  <a:pt x="32" y="340"/>
                </a:cubicBezTo>
                <a:cubicBezTo>
                  <a:pt x="32" y="341"/>
                  <a:pt x="32" y="342"/>
                  <a:pt x="33" y="342"/>
                </a:cubicBezTo>
                <a:cubicBezTo>
                  <a:pt x="33" y="341"/>
                  <a:pt x="35" y="341"/>
                  <a:pt x="35" y="340"/>
                </a:cubicBezTo>
                <a:cubicBezTo>
                  <a:pt x="33" y="339"/>
                  <a:pt x="32" y="336"/>
                  <a:pt x="31" y="338"/>
                </a:cubicBezTo>
                <a:cubicBezTo>
                  <a:pt x="31" y="336"/>
                  <a:pt x="31" y="335"/>
                  <a:pt x="29" y="334"/>
                </a:cubicBezTo>
                <a:cubicBezTo>
                  <a:pt x="31" y="334"/>
                  <a:pt x="29" y="332"/>
                  <a:pt x="31" y="333"/>
                </a:cubicBezTo>
                <a:cubicBezTo>
                  <a:pt x="31" y="331"/>
                  <a:pt x="30" y="330"/>
                  <a:pt x="31" y="328"/>
                </a:cubicBezTo>
                <a:cubicBezTo>
                  <a:pt x="30" y="327"/>
                  <a:pt x="29" y="329"/>
                  <a:pt x="28" y="328"/>
                </a:cubicBezTo>
                <a:cubicBezTo>
                  <a:pt x="30" y="322"/>
                  <a:pt x="25" y="317"/>
                  <a:pt x="32" y="315"/>
                </a:cubicBezTo>
                <a:cubicBezTo>
                  <a:pt x="37" y="321"/>
                  <a:pt x="33" y="329"/>
                  <a:pt x="37" y="336"/>
                </a:cubicBezTo>
                <a:cubicBezTo>
                  <a:pt x="37" y="337"/>
                  <a:pt x="35" y="337"/>
                  <a:pt x="35" y="339"/>
                </a:cubicBezTo>
                <a:cubicBezTo>
                  <a:pt x="38" y="339"/>
                  <a:pt x="37" y="342"/>
                  <a:pt x="38" y="344"/>
                </a:cubicBezTo>
                <a:cubicBezTo>
                  <a:pt x="40" y="343"/>
                  <a:pt x="41" y="345"/>
                  <a:pt x="41" y="344"/>
                </a:cubicBezTo>
                <a:cubicBezTo>
                  <a:pt x="42" y="347"/>
                  <a:pt x="43" y="348"/>
                  <a:pt x="44" y="351"/>
                </a:cubicBezTo>
                <a:cubicBezTo>
                  <a:pt x="43" y="351"/>
                  <a:pt x="43" y="349"/>
                  <a:pt x="42" y="348"/>
                </a:cubicBezTo>
                <a:cubicBezTo>
                  <a:pt x="41" y="357"/>
                  <a:pt x="42" y="371"/>
                  <a:pt x="39" y="378"/>
                </a:cubicBezTo>
                <a:cubicBezTo>
                  <a:pt x="38" y="374"/>
                  <a:pt x="40" y="371"/>
                  <a:pt x="38" y="366"/>
                </a:cubicBezTo>
                <a:cubicBezTo>
                  <a:pt x="37" y="367"/>
                  <a:pt x="35" y="365"/>
                  <a:pt x="35" y="364"/>
                </a:cubicBezTo>
                <a:cubicBezTo>
                  <a:pt x="36" y="360"/>
                  <a:pt x="34" y="360"/>
                  <a:pt x="35" y="358"/>
                </a:cubicBezTo>
                <a:cubicBezTo>
                  <a:pt x="33" y="358"/>
                  <a:pt x="35" y="354"/>
                  <a:pt x="33" y="353"/>
                </a:cubicBezTo>
                <a:cubicBezTo>
                  <a:pt x="31" y="362"/>
                  <a:pt x="35" y="370"/>
                  <a:pt x="38" y="377"/>
                </a:cubicBezTo>
                <a:cubicBezTo>
                  <a:pt x="42" y="397"/>
                  <a:pt x="34" y="412"/>
                  <a:pt x="29" y="425"/>
                </a:cubicBezTo>
                <a:cubicBezTo>
                  <a:pt x="29" y="427"/>
                  <a:pt x="31" y="426"/>
                  <a:pt x="31" y="428"/>
                </a:cubicBezTo>
                <a:cubicBezTo>
                  <a:pt x="26" y="435"/>
                  <a:pt x="32" y="444"/>
                  <a:pt x="38" y="447"/>
                </a:cubicBezTo>
                <a:cubicBezTo>
                  <a:pt x="38" y="448"/>
                  <a:pt x="38" y="448"/>
                  <a:pt x="38" y="449"/>
                </a:cubicBezTo>
                <a:cubicBezTo>
                  <a:pt x="43" y="448"/>
                  <a:pt x="43" y="443"/>
                  <a:pt x="46" y="441"/>
                </a:cubicBezTo>
                <a:cubicBezTo>
                  <a:pt x="45" y="436"/>
                  <a:pt x="41" y="432"/>
                  <a:pt x="46" y="429"/>
                </a:cubicBezTo>
                <a:cubicBezTo>
                  <a:pt x="46" y="428"/>
                  <a:pt x="44" y="429"/>
                  <a:pt x="44" y="428"/>
                </a:cubicBezTo>
                <a:cubicBezTo>
                  <a:pt x="45" y="427"/>
                  <a:pt x="46" y="425"/>
                  <a:pt x="45" y="422"/>
                </a:cubicBezTo>
                <a:cubicBezTo>
                  <a:pt x="47" y="422"/>
                  <a:pt x="48" y="420"/>
                  <a:pt x="49" y="419"/>
                </a:cubicBezTo>
                <a:cubicBezTo>
                  <a:pt x="46" y="418"/>
                  <a:pt x="51" y="415"/>
                  <a:pt x="50" y="413"/>
                </a:cubicBezTo>
                <a:cubicBezTo>
                  <a:pt x="48" y="413"/>
                  <a:pt x="47" y="414"/>
                  <a:pt x="45" y="414"/>
                </a:cubicBezTo>
                <a:cubicBezTo>
                  <a:pt x="43" y="407"/>
                  <a:pt x="49" y="400"/>
                  <a:pt x="48" y="392"/>
                </a:cubicBezTo>
                <a:cubicBezTo>
                  <a:pt x="49" y="393"/>
                  <a:pt x="51" y="393"/>
                  <a:pt x="51" y="394"/>
                </a:cubicBezTo>
                <a:cubicBezTo>
                  <a:pt x="50" y="395"/>
                  <a:pt x="50" y="396"/>
                  <a:pt x="50" y="396"/>
                </a:cubicBezTo>
                <a:cubicBezTo>
                  <a:pt x="52" y="396"/>
                  <a:pt x="52" y="394"/>
                  <a:pt x="54" y="396"/>
                </a:cubicBezTo>
                <a:cubicBezTo>
                  <a:pt x="54" y="395"/>
                  <a:pt x="53" y="394"/>
                  <a:pt x="54" y="394"/>
                </a:cubicBezTo>
                <a:cubicBezTo>
                  <a:pt x="56" y="395"/>
                  <a:pt x="58" y="396"/>
                  <a:pt x="60" y="397"/>
                </a:cubicBezTo>
                <a:cubicBezTo>
                  <a:pt x="58" y="398"/>
                  <a:pt x="60" y="401"/>
                  <a:pt x="59" y="400"/>
                </a:cubicBezTo>
                <a:cubicBezTo>
                  <a:pt x="63" y="395"/>
                  <a:pt x="69" y="403"/>
                  <a:pt x="75" y="399"/>
                </a:cubicBezTo>
                <a:cubicBezTo>
                  <a:pt x="74" y="396"/>
                  <a:pt x="75" y="397"/>
                  <a:pt x="76" y="394"/>
                </a:cubicBezTo>
                <a:cubicBezTo>
                  <a:pt x="75" y="393"/>
                  <a:pt x="75" y="396"/>
                  <a:pt x="74" y="394"/>
                </a:cubicBezTo>
                <a:cubicBezTo>
                  <a:pt x="76" y="391"/>
                  <a:pt x="80" y="390"/>
                  <a:pt x="78" y="385"/>
                </a:cubicBezTo>
                <a:cubicBezTo>
                  <a:pt x="81" y="386"/>
                  <a:pt x="84" y="389"/>
                  <a:pt x="85" y="394"/>
                </a:cubicBezTo>
                <a:cubicBezTo>
                  <a:pt x="88" y="397"/>
                  <a:pt x="96" y="400"/>
                  <a:pt x="93" y="406"/>
                </a:cubicBezTo>
                <a:cubicBezTo>
                  <a:pt x="93" y="405"/>
                  <a:pt x="92" y="405"/>
                  <a:pt x="92" y="405"/>
                </a:cubicBezTo>
                <a:cubicBezTo>
                  <a:pt x="92" y="404"/>
                  <a:pt x="92" y="405"/>
                  <a:pt x="93" y="404"/>
                </a:cubicBezTo>
                <a:cubicBezTo>
                  <a:pt x="92" y="404"/>
                  <a:pt x="92" y="404"/>
                  <a:pt x="92" y="403"/>
                </a:cubicBezTo>
                <a:cubicBezTo>
                  <a:pt x="89" y="403"/>
                  <a:pt x="93" y="406"/>
                  <a:pt x="92" y="406"/>
                </a:cubicBezTo>
                <a:cubicBezTo>
                  <a:pt x="89" y="405"/>
                  <a:pt x="88" y="406"/>
                  <a:pt x="86" y="407"/>
                </a:cubicBezTo>
                <a:cubicBezTo>
                  <a:pt x="86" y="407"/>
                  <a:pt x="86" y="406"/>
                  <a:pt x="85" y="406"/>
                </a:cubicBezTo>
                <a:cubicBezTo>
                  <a:pt x="86" y="408"/>
                  <a:pt x="83" y="407"/>
                  <a:pt x="83" y="408"/>
                </a:cubicBezTo>
                <a:cubicBezTo>
                  <a:pt x="83" y="408"/>
                  <a:pt x="83" y="407"/>
                  <a:pt x="83" y="407"/>
                </a:cubicBezTo>
                <a:cubicBezTo>
                  <a:pt x="76" y="408"/>
                  <a:pt x="66" y="407"/>
                  <a:pt x="61" y="411"/>
                </a:cubicBezTo>
                <a:cubicBezTo>
                  <a:pt x="60" y="409"/>
                  <a:pt x="63" y="410"/>
                  <a:pt x="63" y="408"/>
                </a:cubicBezTo>
                <a:cubicBezTo>
                  <a:pt x="58" y="407"/>
                  <a:pt x="56" y="410"/>
                  <a:pt x="52" y="412"/>
                </a:cubicBezTo>
                <a:cubicBezTo>
                  <a:pt x="54" y="414"/>
                  <a:pt x="52" y="415"/>
                  <a:pt x="54" y="416"/>
                </a:cubicBezTo>
                <a:cubicBezTo>
                  <a:pt x="56" y="415"/>
                  <a:pt x="55" y="414"/>
                  <a:pt x="57" y="415"/>
                </a:cubicBezTo>
                <a:cubicBezTo>
                  <a:pt x="57" y="414"/>
                  <a:pt x="57" y="413"/>
                  <a:pt x="56" y="413"/>
                </a:cubicBezTo>
                <a:cubicBezTo>
                  <a:pt x="58" y="415"/>
                  <a:pt x="59" y="411"/>
                  <a:pt x="60" y="413"/>
                </a:cubicBezTo>
                <a:cubicBezTo>
                  <a:pt x="57" y="415"/>
                  <a:pt x="55" y="417"/>
                  <a:pt x="53" y="420"/>
                </a:cubicBezTo>
                <a:cubicBezTo>
                  <a:pt x="57" y="417"/>
                  <a:pt x="63" y="412"/>
                  <a:pt x="68" y="411"/>
                </a:cubicBezTo>
                <a:cubicBezTo>
                  <a:pt x="67" y="411"/>
                  <a:pt x="68" y="410"/>
                  <a:pt x="68" y="410"/>
                </a:cubicBezTo>
                <a:cubicBezTo>
                  <a:pt x="68" y="411"/>
                  <a:pt x="69" y="413"/>
                  <a:pt x="70" y="412"/>
                </a:cubicBezTo>
                <a:cubicBezTo>
                  <a:pt x="68" y="410"/>
                  <a:pt x="71" y="408"/>
                  <a:pt x="72" y="410"/>
                </a:cubicBezTo>
                <a:cubicBezTo>
                  <a:pt x="71" y="410"/>
                  <a:pt x="70" y="411"/>
                  <a:pt x="71" y="412"/>
                </a:cubicBezTo>
                <a:cubicBezTo>
                  <a:pt x="72" y="411"/>
                  <a:pt x="74" y="412"/>
                  <a:pt x="76" y="411"/>
                </a:cubicBezTo>
                <a:cubicBezTo>
                  <a:pt x="75" y="409"/>
                  <a:pt x="74" y="411"/>
                  <a:pt x="73" y="410"/>
                </a:cubicBezTo>
                <a:cubicBezTo>
                  <a:pt x="74" y="407"/>
                  <a:pt x="77" y="411"/>
                  <a:pt x="78" y="411"/>
                </a:cubicBezTo>
                <a:cubicBezTo>
                  <a:pt x="79" y="412"/>
                  <a:pt x="77" y="409"/>
                  <a:pt x="79" y="409"/>
                </a:cubicBezTo>
                <a:cubicBezTo>
                  <a:pt x="83" y="411"/>
                  <a:pt x="97" y="413"/>
                  <a:pt x="103" y="413"/>
                </a:cubicBezTo>
                <a:cubicBezTo>
                  <a:pt x="102" y="413"/>
                  <a:pt x="101" y="413"/>
                  <a:pt x="101" y="414"/>
                </a:cubicBezTo>
                <a:cubicBezTo>
                  <a:pt x="103" y="415"/>
                  <a:pt x="104" y="412"/>
                  <a:pt x="104" y="413"/>
                </a:cubicBezTo>
                <a:cubicBezTo>
                  <a:pt x="104" y="414"/>
                  <a:pt x="103" y="414"/>
                  <a:pt x="103" y="414"/>
                </a:cubicBezTo>
                <a:cubicBezTo>
                  <a:pt x="109" y="416"/>
                  <a:pt x="117" y="416"/>
                  <a:pt x="121" y="421"/>
                </a:cubicBezTo>
                <a:cubicBezTo>
                  <a:pt x="122" y="421"/>
                  <a:pt x="122" y="420"/>
                  <a:pt x="124" y="420"/>
                </a:cubicBezTo>
                <a:cubicBezTo>
                  <a:pt x="129" y="424"/>
                  <a:pt x="138" y="424"/>
                  <a:pt x="142" y="427"/>
                </a:cubicBezTo>
                <a:cubicBezTo>
                  <a:pt x="149" y="426"/>
                  <a:pt x="151" y="431"/>
                  <a:pt x="157" y="428"/>
                </a:cubicBezTo>
                <a:cubicBezTo>
                  <a:pt x="157" y="428"/>
                  <a:pt x="156" y="428"/>
                  <a:pt x="156" y="429"/>
                </a:cubicBezTo>
                <a:cubicBezTo>
                  <a:pt x="156" y="429"/>
                  <a:pt x="157" y="429"/>
                  <a:pt x="157" y="430"/>
                </a:cubicBezTo>
                <a:cubicBezTo>
                  <a:pt x="159" y="430"/>
                  <a:pt x="158" y="428"/>
                  <a:pt x="160" y="428"/>
                </a:cubicBezTo>
                <a:cubicBezTo>
                  <a:pt x="160" y="429"/>
                  <a:pt x="160" y="429"/>
                  <a:pt x="160" y="430"/>
                </a:cubicBezTo>
                <a:cubicBezTo>
                  <a:pt x="176" y="430"/>
                  <a:pt x="186" y="430"/>
                  <a:pt x="197" y="428"/>
                </a:cubicBezTo>
                <a:cubicBezTo>
                  <a:pt x="193" y="428"/>
                  <a:pt x="189" y="429"/>
                  <a:pt x="184" y="427"/>
                </a:cubicBezTo>
                <a:cubicBezTo>
                  <a:pt x="188" y="422"/>
                  <a:pt x="194" y="421"/>
                  <a:pt x="201" y="419"/>
                </a:cubicBezTo>
                <a:cubicBezTo>
                  <a:pt x="200" y="416"/>
                  <a:pt x="204" y="419"/>
                  <a:pt x="205" y="416"/>
                </a:cubicBezTo>
                <a:cubicBezTo>
                  <a:pt x="206" y="416"/>
                  <a:pt x="206" y="418"/>
                  <a:pt x="207" y="418"/>
                </a:cubicBezTo>
                <a:cubicBezTo>
                  <a:pt x="209" y="416"/>
                  <a:pt x="207" y="417"/>
                  <a:pt x="206" y="416"/>
                </a:cubicBezTo>
                <a:cubicBezTo>
                  <a:pt x="211" y="414"/>
                  <a:pt x="216" y="410"/>
                  <a:pt x="219" y="410"/>
                </a:cubicBezTo>
                <a:cubicBezTo>
                  <a:pt x="220" y="412"/>
                  <a:pt x="217" y="410"/>
                  <a:pt x="217" y="412"/>
                </a:cubicBezTo>
                <a:cubicBezTo>
                  <a:pt x="219" y="412"/>
                  <a:pt x="219" y="411"/>
                  <a:pt x="220" y="413"/>
                </a:cubicBezTo>
                <a:cubicBezTo>
                  <a:pt x="220" y="412"/>
                  <a:pt x="221" y="411"/>
                  <a:pt x="220" y="409"/>
                </a:cubicBezTo>
                <a:cubicBezTo>
                  <a:pt x="224" y="408"/>
                  <a:pt x="229" y="405"/>
                  <a:pt x="233" y="407"/>
                </a:cubicBezTo>
                <a:cubicBezTo>
                  <a:pt x="231" y="414"/>
                  <a:pt x="227" y="418"/>
                  <a:pt x="220" y="421"/>
                </a:cubicBezTo>
                <a:cubicBezTo>
                  <a:pt x="223" y="421"/>
                  <a:pt x="224" y="420"/>
                  <a:pt x="226" y="419"/>
                </a:cubicBezTo>
                <a:cubicBezTo>
                  <a:pt x="226" y="423"/>
                  <a:pt x="223" y="427"/>
                  <a:pt x="226" y="429"/>
                </a:cubicBezTo>
                <a:cubicBezTo>
                  <a:pt x="228" y="424"/>
                  <a:pt x="231" y="418"/>
                  <a:pt x="234" y="416"/>
                </a:cubicBezTo>
                <a:cubicBezTo>
                  <a:pt x="232" y="420"/>
                  <a:pt x="230" y="423"/>
                  <a:pt x="229" y="427"/>
                </a:cubicBezTo>
                <a:cubicBezTo>
                  <a:pt x="234" y="426"/>
                  <a:pt x="231" y="427"/>
                  <a:pt x="233" y="429"/>
                </a:cubicBezTo>
                <a:cubicBezTo>
                  <a:pt x="236" y="429"/>
                  <a:pt x="235" y="429"/>
                  <a:pt x="237" y="429"/>
                </a:cubicBezTo>
                <a:cubicBezTo>
                  <a:pt x="237" y="428"/>
                  <a:pt x="236" y="426"/>
                  <a:pt x="237" y="425"/>
                </a:cubicBezTo>
                <a:cubicBezTo>
                  <a:pt x="237" y="428"/>
                  <a:pt x="239" y="425"/>
                  <a:pt x="240" y="426"/>
                </a:cubicBezTo>
                <a:cubicBezTo>
                  <a:pt x="240" y="427"/>
                  <a:pt x="239" y="427"/>
                  <a:pt x="239" y="428"/>
                </a:cubicBezTo>
                <a:cubicBezTo>
                  <a:pt x="241" y="428"/>
                  <a:pt x="241" y="426"/>
                  <a:pt x="243" y="426"/>
                </a:cubicBezTo>
                <a:cubicBezTo>
                  <a:pt x="240" y="426"/>
                  <a:pt x="243" y="422"/>
                  <a:pt x="242" y="422"/>
                </a:cubicBezTo>
                <a:cubicBezTo>
                  <a:pt x="239" y="423"/>
                  <a:pt x="234" y="425"/>
                  <a:pt x="232" y="425"/>
                </a:cubicBezTo>
                <a:cubicBezTo>
                  <a:pt x="234" y="419"/>
                  <a:pt x="240" y="418"/>
                  <a:pt x="243" y="413"/>
                </a:cubicBezTo>
                <a:cubicBezTo>
                  <a:pt x="243" y="413"/>
                  <a:pt x="244" y="413"/>
                  <a:pt x="244" y="413"/>
                </a:cubicBezTo>
                <a:cubicBezTo>
                  <a:pt x="247" y="406"/>
                  <a:pt x="253" y="402"/>
                  <a:pt x="259" y="397"/>
                </a:cubicBezTo>
                <a:cubicBezTo>
                  <a:pt x="257" y="394"/>
                  <a:pt x="261" y="392"/>
                  <a:pt x="262" y="390"/>
                </a:cubicBezTo>
                <a:cubicBezTo>
                  <a:pt x="263" y="390"/>
                  <a:pt x="264" y="390"/>
                  <a:pt x="265" y="390"/>
                </a:cubicBezTo>
                <a:cubicBezTo>
                  <a:pt x="264" y="391"/>
                  <a:pt x="266" y="392"/>
                  <a:pt x="266" y="391"/>
                </a:cubicBezTo>
                <a:cubicBezTo>
                  <a:pt x="267" y="388"/>
                  <a:pt x="270" y="383"/>
                  <a:pt x="274" y="381"/>
                </a:cubicBezTo>
                <a:cubicBezTo>
                  <a:pt x="274" y="382"/>
                  <a:pt x="273" y="382"/>
                  <a:pt x="273" y="384"/>
                </a:cubicBezTo>
                <a:cubicBezTo>
                  <a:pt x="274" y="384"/>
                  <a:pt x="275" y="384"/>
                  <a:pt x="276" y="384"/>
                </a:cubicBezTo>
                <a:cubicBezTo>
                  <a:pt x="276" y="374"/>
                  <a:pt x="283" y="370"/>
                  <a:pt x="284" y="360"/>
                </a:cubicBezTo>
                <a:cubicBezTo>
                  <a:pt x="282" y="361"/>
                  <a:pt x="282" y="358"/>
                  <a:pt x="281" y="357"/>
                </a:cubicBezTo>
                <a:cubicBezTo>
                  <a:pt x="281" y="356"/>
                  <a:pt x="282" y="356"/>
                  <a:pt x="282" y="355"/>
                </a:cubicBezTo>
                <a:cubicBezTo>
                  <a:pt x="280" y="353"/>
                  <a:pt x="282" y="347"/>
                  <a:pt x="281" y="344"/>
                </a:cubicBezTo>
                <a:cubicBezTo>
                  <a:pt x="283" y="344"/>
                  <a:pt x="282" y="343"/>
                  <a:pt x="283" y="342"/>
                </a:cubicBezTo>
                <a:cubicBezTo>
                  <a:pt x="284" y="344"/>
                  <a:pt x="287" y="343"/>
                  <a:pt x="288" y="345"/>
                </a:cubicBezTo>
                <a:cubicBezTo>
                  <a:pt x="289" y="349"/>
                  <a:pt x="286" y="352"/>
                  <a:pt x="287" y="355"/>
                </a:cubicBezTo>
                <a:cubicBezTo>
                  <a:pt x="292" y="367"/>
                  <a:pt x="288" y="378"/>
                  <a:pt x="286" y="390"/>
                </a:cubicBezTo>
                <a:cubicBezTo>
                  <a:pt x="292" y="390"/>
                  <a:pt x="290" y="382"/>
                  <a:pt x="291" y="378"/>
                </a:cubicBezTo>
                <a:cubicBezTo>
                  <a:pt x="292" y="374"/>
                  <a:pt x="293" y="371"/>
                  <a:pt x="292" y="368"/>
                </a:cubicBezTo>
                <a:cubicBezTo>
                  <a:pt x="294" y="367"/>
                  <a:pt x="294" y="362"/>
                  <a:pt x="293" y="361"/>
                </a:cubicBezTo>
                <a:cubicBezTo>
                  <a:pt x="297" y="351"/>
                  <a:pt x="290" y="337"/>
                  <a:pt x="297" y="330"/>
                </a:cubicBezTo>
                <a:cubicBezTo>
                  <a:pt x="293" y="328"/>
                  <a:pt x="294" y="322"/>
                  <a:pt x="296" y="320"/>
                </a:cubicBezTo>
                <a:cubicBezTo>
                  <a:pt x="295" y="320"/>
                  <a:pt x="295" y="321"/>
                  <a:pt x="294" y="321"/>
                </a:cubicBezTo>
                <a:cubicBezTo>
                  <a:pt x="294" y="318"/>
                  <a:pt x="293" y="318"/>
                  <a:pt x="294" y="316"/>
                </a:cubicBezTo>
                <a:cubicBezTo>
                  <a:pt x="294" y="315"/>
                  <a:pt x="293" y="316"/>
                  <a:pt x="293" y="315"/>
                </a:cubicBezTo>
                <a:cubicBezTo>
                  <a:pt x="295" y="312"/>
                  <a:pt x="293" y="309"/>
                  <a:pt x="292" y="306"/>
                </a:cubicBezTo>
                <a:cubicBezTo>
                  <a:pt x="294" y="308"/>
                  <a:pt x="295" y="306"/>
                  <a:pt x="296" y="305"/>
                </a:cubicBezTo>
                <a:cubicBezTo>
                  <a:pt x="289" y="299"/>
                  <a:pt x="289" y="288"/>
                  <a:pt x="286" y="281"/>
                </a:cubicBezTo>
                <a:cubicBezTo>
                  <a:pt x="285" y="281"/>
                  <a:pt x="283" y="277"/>
                  <a:pt x="283" y="273"/>
                </a:cubicBezTo>
                <a:cubicBezTo>
                  <a:pt x="282" y="273"/>
                  <a:pt x="282" y="273"/>
                  <a:pt x="281" y="274"/>
                </a:cubicBezTo>
                <a:cubicBezTo>
                  <a:pt x="283" y="272"/>
                  <a:pt x="280" y="271"/>
                  <a:pt x="279" y="269"/>
                </a:cubicBezTo>
                <a:cubicBezTo>
                  <a:pt x="279" y="267"/>
                  <a:pt x="279" y="263"/>
                  <a:pt x="278" y="261"/>
                </a:cubicBezTo>
                <a:cubicBezTo>
                  <a:pt x="278" y="259"/>
                  <a:pt x="276" y="259"/>
                  <a:pt x="276" y="257"/>
                </a:cubicBezTo>
                <a:cubicBezTo>
                  <a:pt x="275" y="251"/>
                  <a:pt x="275" y="247"/>
                  <a:pt x="272" y="245"/>
                </a:cubicBezTo>
                <a:cubicBezTo>
                  <a:pt x="273" y="248"/>
                  <a:pt x="274" y="255"/>
                  <a:pt x="271" y="257"/>
                </a:cubicBezTo>
                <a:cubicBezTo>
                  <a:pt x="273" y="263"/>
                  <a:pt x="278" y="268"/>
                  <a:pt x="276" y="274"/>
                </a:cubicBezTo>
                <a:cubicBezTo>
                  <a:pt x="269" y="268"/>
                  <a:pt x="264" y="258"/>
                  <a:pt x="255" y="253"/>
                </a:cubicBezTo>
                <a:cubicBezTo>
                  <a:pt x="253" y="248"/>
                  <a:pt x="247" y="246"/>
                  <a:pt x="245" y="242"/>
                </a:cubicBezTo>
                <a:cubicBezTo>
                  <a:pt x="244" y="236"/>
                  <a:pt x="238" y="232"/>
                  <a:pt x="232" y="233"/>
                </a:cubicBezTo>
                <a:cubicBezTo>
                  <a:pt x="232" y="232"/>
                  <a:pt x="231" y="232"/>
                  <a:pt x="230" y="231"/>
                </a:cubicBezTo>
                <a:cubicBezTo>
                  <a:pt x="230" y="232"/>
                  <a:pt x="230" y="233"/>
                  <a:pt x="229" y="233"/>
                </a:cubicBezTo>
                <a:cubicBezTo>
                  <a:pt x="223" y="230"/>
                  <a:pt x="216" y="231"/>
                  <a:pt x="214" y="224"/>
                </a:cubicBezTo>
                <a:cubicBezTo>
                  <a:pt x="208" y="221"/>
                  <a:pt x="201" y="218"/>
                  <a:pt x="195" y="214"/>
                </a:cubicBezTo>
                <a:cubicBezTo>
                  <a:pt x="195" y="214"/>
                  <a:pt x="196" y="212"/>
                  <a:pt x="195" y="212"/>
                </a:cubicBezTo>
                <a:cubicBezTo>
                  <a:pt x="194" y="212"/>
                  <a:pt x="193" y="212"/>
                  <a:pt x="192" y="212"/>
                </a:cubicBezTo>
                <a:cubicBezTo>
                  <a:pt x="192" y="209"/>
                  <a:pt x="188" y="210"/>
                  <a:pt x="188" y="207"/>
                </a:cubicBezTo>
                <a:cubicBezTo>
                  <a:pt x="187" y="210"/>
                  <a:pt x="184" y="206"/>
                  <a:pt x="184" y="205"/>
                </a:cubicBezTo>
                <a:cubicBezTo>
                  <a:pt x="184" y="206"/>
                  <a:pt x="184" y="206"/>
                  <a:pt x="183" y="207"/>
                </a:cubicBezTo>
                <a:cubicBezTo>
                  <a:pt x="183" y="206"/>
                  <a:pt x="183" y="206"/>
                  <a:pt x="182" y="206"/>
                </a:cubicBezTo>
                <a:cubicBezTo>
                  <a:pt x="184" y="204"/>
                  <a:pt x="181" y="203"/>
                  <a:pt x="179" y="201"/>
                </a:cubicBezTo>
                <a:cubicBezTo>
                  <a:pt x="181" y="197"/>
                  <a:pt x="187" y="200"/>
                  <a:pt x="189" y="202"/>
                </a:cubicBezTo>
                <a:cubicBezTo>
                  <a:pt x="188" y="200"/>
                  <a:pt x="190" y="198"/>
                  <a:pt x="188" y="197"/>
                </a:cubicBezTo>
                <a:cubicBezTo>
                  <a:pt x="186" y="199"/>
                  <a:pt x="183" y="198"/>
                  <a:pt x="182" y="195"/>
                </a:cubicBezTo>
                <a:cubicBezTo>
                  <a:pt x="181" y="195"/>
                  <a:pt x="178" y="196"/>
                  <a:pt x="177" y="194"/>
                </a:cubicBezTo>
                <a:cubicBezTo>
                  <a:pt x="177" y="194"/>
                  <a:pt x="178" y="191"/>
                  <a:pt x="177" y="191"/>
                </a:cubicBezTo>
                <a:cubicBezTo>
                  <a:pt x="175" y="194"/>
                  <a:pt x="176" y="190"/>
                  <a:pt x="175" y="190"/>
                </a:cubicBezTo>
                <a:cubicBezTo>
                  <a:pt x="175" y="191"/>
                  <a:pt x="174" y="192"/>
                  <a:pt x="173" y="192"/>
                </a:cubicBezTo>
                <a:cubicBezTo>
                  <a:pt x="173" y="190"/>
                  <a:pt x="172" y="190"/>
                  <a:pt x="172" y="189"/>
                </a:cubicBezTo>
                <a:cubicBezTo>
                  <a:pt x="171" y="189"/>
                  <a:pt x="171" y="190"/>
                  <a:pt x="171" y="190"/>
                </a:cubicBezTo>
                <a:cubicBezTo>
                  <a:pt x="170" y="188"/>
                  <a:pt x="169" y="189"/>
                  <a:pt x="166" y="189"/>
                </a:cubicBezTo>
                <a:cubicBezTo>
                  <a:pt x="166" y="188"/>
                  <a:pt x="165" y="186"/>
                  <a:pt x="165" y="185"/>
                </a:cubicBezTo>
                <a:cubicBezTo>
                  <a:pt x="163" y="186"/>
                  <a:pt x="160" y="185"/>
                  <a:pt x="162" y="184"/>
                </a:cubicBezTo>
                <a:cubicBezTo>
                  <a:pt x="160" y="184"/>
                  <a:pt x="160" y="185"/>
                  <a:pt x="158" y="185"/>
                </a:cubicBezTo>
                <a:cubicBezTo>
                  <a:pt x="149" y="180"/>
                  <a:pt x="139" y="175"/>
                  <a:pt x="130" y="170"/>
                </a:cubicBezTo>
                <a:cubicBezTo>
                  <a:pt x="129" y="170"/>
                  <a:pt x="128" y="171"/>
                  <a:pt x="127" y="171"/>
                </a:cubicBezTo>
                <a:cubicBezTo>
                  <a:pt x="127" y="170"/>
                  <a:pt x="126" y="169"/>
                  <a:pt x="127" y="168"/>
                </a:cubicBezTo>
                <a:cubicBezTo>
                  <a:pt x="126" y="168"/>
                  <a:pt x="125" y="166"/>
                  <a:pt x="123" y="167"/>
                </a:cubicBezTo>
                <a:cubicBezTo>
                  <a:pt x="122" y="161"/>
                  <a:pt x="117" y="161"/>
                  <a:pt x="118" y="154"/>
                </a:cubicBezTo>
                <a:cubicBezTo>
                  <a:pt x="117" y="148"/>
                  <a:pt x="110" y="147"/>
                  <a:pt x="107" y="142"/>
                </a:cubicBezTo>
                <a:cubicBezTo>
                  <a:pt x="105" y="143"/>
                  <a:pt x="105" y="141"/>
                  <a:pt x="103" y="141"/>
                </a:cubicBezTo>
                <a:cubicBezTo>
                  <a:pt x="102" y="139"/>
                  <a:pt x="100" y="138"/>
                  <a:pt x="98" y="136"/>
                </a:cubicBezTo>
                <a:cubicBezTo>
                  <a:pt x="97" y="130"/>
                  <a:pt x="95" y="126"/>
                  <a:pt x="94" y="123"/>
                </a:cubicBezTo>
                <a:cubicBezTo>
                  <a:pt x="94" y="123"/>
                  <a:pt x="91" y="122"/>
                  <a:pt x="91" y="121"/>
                </a:cubicBezTo>
                <a:cubicBezTo>
                  <a:pt x="91" y="120"/>
                  <a:pt x="91" y="119"/>
                  <a:pt x="91" y="118"/>
                </a:cubicBezTo>
                <a:cubicBezTo>
                  <a:pt x="97" y="116"/>
                  <a:pt x="98" y="108"/>
                  <a:pt x="100" y="103"/>
                </a:cubicBezTo>
                <a:cubicBezTo>
                  <a:pt x="100" y="105"/>
                  <a:pt x="99" y="105"/>
                  <a:pt x="101" y="106"/>
                </a:cubicBezTo>
                <a:cubicBezTo>
                  <a:pt x="102" y="104"/>
                  <a:pt x="101" y="103"/>
                  <a:pt x="102" y="102"/>
                </a:cubicBezTo>
                <a:cubicBezTo>
                  <a:pt x="103" y="103"/>
                  <a:pt x="103" y="100"/>
                  <a:pt x="106" y="101"/>
                </a:cubicBezTo>
                <a:cubicBezTo>
                  <a:pt x="106" y="99"/>
                  <a:pt x="106" y="99"/>
                  <a:pt x="106" y="97"/>
                </a:cubicBezTo>
                <a:cubicBezTo>
                  <a:pt x="106" y="98"/>
                  <a:pt x="108" y="98"/>
                  <a:pt x="109" y="98"/>
                </a:cubicBezTo>
                <a:cubicBezTo>
                  <a:pt x="110" y="95"/>
                  <a:pt x="109" y="94"/>
                  <a:pt x="113" y="94"/>
                </a:cubicBezTo>
                <a:cubicBezTo>
                  <a:pt x="113" y="92"/>
                  <a:pt x="110" y="93"/>
                  <a:pt x="110" y="92"/>
                </a:cubicBezTo>
                <a:cubicBezTo>
                  <a:pt x="111" y="91"/>
                  <a:pt x="110" y="91"/>
                  <a:pt x="110" y="90"/>
                </a:cubicBezTo>
                <a:cubicBezTo>
                  <a:pt x="112" y="91"/>
                  <a:pt x="111" y="88"/>
                  <a:pt x="112" y="88"/>
                </a:cubicBezTo>
                <a:cubicBezTo>
                  <a:pt x="112" y="90"/>
                  <a:pt x="114" y="89"/>
                  <a:pt x="114" y="91"/>
                </a:cubicBezTo>
                <a:cubicBezTo>
                  <a:pt x="113" y="90"/>
                  <a:pt x="112" y="90"/>
                  <a:pt x="112" y="91"/>
                </a:cubicBezTo>
                <a:cubicBezTo>
                  <a:pt x="113" y="91"/>
                  <a:pt x="115" y="92"/>
                  <a:pt x="116" y="91"/>
                </a:cubicBezTo>
                <a:cubicBezTo>
                  <a:pt x="116" y="92"/>
                  <a:pt x="116" y="92"/>
                  <a:pt x="116" y="93"/>
                </a:cubicBezTo>
                <a:cubicBezTo>
                  <a:pt x="117" y="93"/>
                  <a:pt x="120" y="90"/>
                  <a:pt x="119" y="93"/>
                </a:cubicBezTo>
                <a:cubicBezTo>
                  <a:pt x="120" y="92"/>
                  <a:pt x="123" y="92"/>
                  <a:pt x="122" y="90"/>
                </a:cubicBezTo>
                <a:cubicBezTo>
                  <a:pt x="122" y="91"/>
                  <a:pt x="122" y="87"/>
                  <a:pt x="120" y="87"/>
                </a:cubicBezTo>
                <a:cubicBezTo>
                  <a:pt x="120" y="87"/>
                  <a:pt x="121" y="87"/>
                  <a:pt x="121" y="86"/>
                </a:cubicBezTo>
                <a:cubicBezTo>
                  <a:pt x="121" y="89"/>
                  <a:pt x="125" y="88"/>
                  <a:pt x="125" y="90"/>
                </a:cubicBezTo>
                <a:cubicBezTo>
                  <a:pt x="126" y="89"/>
                  <a:pt x="127" y="88"/>
                  <a:pt x="129" y="88"/>
                </a:cubicBezTo>
                <a:cubicBezTo>
                  <a:pt x="129" y="86"/>
                  <a:pt x="128" y="85"/>
                  <a:pt x="129" y="84"/>
                </a:cubicBezTo>
                <a:cubicBezTo>
                  <a:pt x="128" y="83"/>
                  <a:pt x="126" y="83"/>
                  <a:pt x="126" y="81"/>
                </a:cubicBezTo>
                <a:cubicBezTo>
                  <a:pt x="127" y="79"/>
                  <a:pt x="128" y="78"/>
                  <a:pt x="129" y="77"/>
                </a:cubicBezTo>
                <a:cubicBezTo>
                  <a:pt x="126" y="77"/>
                  <a:pt x="124" y="77"/>
                  <a:pt x="122" y="75"/>
                </a:cubicBezTo>
                <a:cubicBezTo>
                  <a:pt x="125" y="73"/>
                  <a:pt x="123" y="71"/>
                  <a:pt x="126" y="70"/>
                </a:cubicBezTo>
                <a:cubicBezTo>
                  <a:pt x="135" y="71"/>
                  <a:pt x="141" y="71"/>
                  <a:pt x="151" y="69"/>
                </a:cubicBezTo>
                <a:cubicBezTo>
                  <a:pt x="156" y="74"/>
                  <a:pt x="162" y="73"/>
                  <a:pt x="167" y="78"/>
                </a:cubicBezTo>
                <a:cubicBezTo>
                  <a:pt x="167" y="77"/>
                  <a:pt x="168" y="76"/>
                  <a:pt x="168" y="76"/>
                </a:cubicBezTo>
                <a:cubicBezTo>
                  <a:pt x="168" y="78"/>
                  <a:pt x="172" y="77"/>
                  <a:pt x="173" y="76"/>
                </a:cubicBezTo>
                <a:cubicBezTo>
                  <a:pt x="175" y="78"/>
                  <a:pt x="176" y="78"/>
                  <a:pt x="176" y="76"/>
                </a:cubicBezTo>
                <a:cubicBezTo>
                  <a:pt x="176" y="77"/>
                  <a:pt x="178" y="77"/>
                  <a:pt x="178" y="78"/>
                </a:cubicBezTo>
                <a:cubicBezTo>
                  <a:pt x="177" y="78"/>
                  <a:pt x="176" y="77"/>
                  <a:pt x="176" y="78"/>
                </a:cubicBezTo>
                <a:cubicBezTo>
                  <a:pt x="178" y="80"/>
                  <a:pt x="182" y="83"/>
                  <a:pt x="186" y="81"/>
                </a:cubicBezTo>
                <a:cubicBezTo>
                  <a:pt x="186" y="83"/>
                  <a:pt x="186" y="84"/>
                  <a:pt x="187" y="85"/>
                </a:cubicBezTo>
                <a:cubicBezTo>
                  <a:pt x="188" y="84"/>
                  <a:pt x="186" y="83"/>
                  <a:pt x="188" y="83"/>
                </a:cubicBezTo>
                <a:cubicBezTo>
                  <a:pt x="191" y="83"/>
                  <a:pt x="192" y="86"/>
                  <a:pt x="191" y="87"/>
                </a:cubicBezTo>
                <a:cubicBezTo>
                  <a:pt x="192" y="86"/>
                  <a:pt x="196" y="87"/>
                  <a:pt x="196" y="89"/>
                </a:cubicBezTo>
                <a:cubicBezTo>
                  <a:pt x="196" y="88"/>
                  <a:pt x="197" y="87"/>
                  <a:pt x="198" y="87"/>
                </a:cubicBezTo>
                <a:cubicBezTo>
                  <a:pt x="199" y="89"/>
                  <a:pt x="201" y="91"/>
                  <a:pt x="202" y="89"/>
                </a:cubicBezTo>
                <a:cubicBezTo>
                  <a:pt x="201" y="91"/>
                  <a:pt x="202" y="92"/>
                  <a:pt x="204" y="92"/>
                </a:cubicBezTo>
                <a:cubicBezTo>
                  <a:pt x="204" y="92"/>
                  <a:pt x="204" y="91"/>
                  <a:pt x="205" y="91"/>
                </a:cubicBezTo>
                <a:cubicBezTo>
                  <a:pt x="215" y="97"/>
                  <a:pt x="225" y="103"/>
                  <a:pt x="228" y="116"/>
                </a:cubicBezTo>
                <a:cubicBezTo>
                  <a:pt x="228" y="114"/>
                  <a:pt x="230" y="119"/>
                  <a:pt x="230" y="116"/>
                </a:cubicBezTo>
                <a:cubicBezTo>
                  <a:pt x="229" y="115"/>
                  <a:pt x="228" y="111"/>
                  <a:pt x="229" y="110"/>
                </a:cubicBezTo>
                <a:cubicBezTo>
                  <a:pt x="237" y="114"/>
                  <a:pt x="234" y="129"/>
                  <a:pt x="235" y="132"/>
                </a:cubicBezTo>
                <a:cubicBezTo>
                  <a:pt x="236" y="131"/>
                  <a:pt x="237" y="134"/>
                  <a:pt x="238" y="134"/>
                </a:cubicBezTo>
                <a:cubicBezTo>
                  <a:pt x="239" y="132"/>
                  <a:pt x="237" y="131"/>
                  <a:pt x="238" y="131"/>
                </a:cubicBezTo>
                <a:cubicBezTo>
                  <a:pt x="240" y="132"/>
                  <a:pt x="239" y="132"/>
                  <a:pt x="242" y="131"/>
                </a:cubicBezTo>
                <a:cubicBezTo>
                  <a:pt x="239" y="136"/>
                  <a:pt x="240" y="136"/>
                  <a:pt x="241" y="141"/>
                </a:cubicBezTo>
                <a:cubicBezTo>
                  <a:pt x="243" y="141"/>
                  <a:pt x="244" y="141"/>
                  <a:pt x="244" y="143"/>
                </a:cubicBezTo>
                <a:cubicBezTo>
                  <a:pt x="247" y="142"/>
                  <a:pt x="247" y="143"/>
                  <a:pt x="248" y="143"/>
                </a:cubicBezTo>
                <a:cubicBezTo>
                  <a:pt x="245" y="146"/>
                  <a:pt x="247" y="148"/>
                  <a:pt x="247" y="151"/>
                </a:cubicBezTo>
                <a:cubicBezTo>
                  <a:pt x="245" y="151"/>
                  <a:pt x="246" y="152"/>
                  <a:pt x="244" y="153"/>
                </a:cubicBezTo>
                <a:cubicBezTo>
                  <a:pt x="244" y="154"/>
                  <a:pt x="245" y="155"/>
                  <a:pt x="245" y="157"/>
                </a:cubicBezTo>
                <a:cubicBezTo>
                  <a:pt x="243" y="157"/>
                  <a:pt x="241" y="157"/>
                  <a:pt x="241" y="160"/>
                </a:cubicBezTo>
                <a:cubicBezTo>
                  <a:pt x="243" y="161"/>
                  <a:pt x="242" y="161"/>
                  <a:pt x="243" y="163"/>
                </a:cubicBezTo>
                <a:cubicBezTo>
                  <a:pt x="244" y="162"/>
                  <a:pt x="245" y="163"/>
                  <a:pt x="245" y="162"/>
                </a:cubicBezTo>
                <a:cubicBezTo>
                  <a:pt x="244" y="161"/>
                  <a:pt x="246" y="159"/>
                  <a:pt x="247" y="157"/>
                </a:cubicBezTo>
                <a:cubicBezTo>
                  <a:pt x="247" y="158"/>
                  <a:pt x="247" y="159"/>
                  <a:pt x="248" y="159"/>
                </a:cubicBezTo>
                <a:cubicBezTo>
                  <a:pt x="248" y="156"/>
                  <a:pt x="250" y="154"/>
                  <a:pt x="252" y="152"/>
                </a:cubicBezTo>
                <a:cubicBezTo>
                  <a:pt x="254" y="158"/>
                  <a:pt x="254" y="163"/>
                  <a:pt x="255" y="170"/>
                </a:cubicBezTo>
                <a:cubicBezTo>
                  <a:pt x="256" y="171"/>
                  <a:pt x="257" y="170"/>
                  <a:pt x="258" y="170"/>
                </a:cubicBezTo>
                <a:cubicBezTo>
                  <a:pt x="257" y="164"/>
                  <a:pt x="257" y="160"/>
                  <a:pt x="258" y="157"/>
                </a:cubicBezTo>
                <a:cubicBezTo>
                  <a:pt x="258" y="159"/>
                  <a:pt x="260" y="157"/>
                  <a:pt x="260" y="158"/>
                </a:cubicBezTo>
                <a:cubicBezTo>
                  <a:pt x="262" y="165"/>
                  <a:pt x="260" y="175"/>
                  <a:pt x="263" y="179"/>
                </a:cubicBezTo>
                <a:cubicBezTo>
                  <a:pt x="262" y="181"/>
                  <a:pt x="261" y="187"/>
                  <a:pt x="264" y="190"/>
                </a:cubicBezTo>
                <a:cubicBezTo>
                  <a:pt x="265" y="187"/>
                  <a:pt x="264" y="181"/>
                  <a:pt x="266" y="178"/>
                </a:cubicBezTo>
                <a:cubicBezTo>
                  <a:pt x="266" y="183"/>
                  <a:pt x="269" y="186"/>
                  <a:pt x="268" y="190"/>
                </a:cubicBezTo>
                <a:cubicBezTo>
                  <a:pt x="273" y="187"/>
                  <a:pt x="276" y="181"/>
                  <a:pt x="275" y="174"/>
                </a:cubicBezTo>
                <a:cubicBezTo>
                  <a:pt x="275" y="174"/>
                  <a:pt x="276" y="174"/>
                  <a:pt x="277" y="174"/>
                </a:cubicBezTo>
                <a:cubicBezTo>
                  <a:pt x="275" y="166"/>
                  <a:pt x="277" y="152"/>
                  <a:pt x="276" y="142"/>
                </a:cubicBezTo>
                <a:cubicBezTo>
                  <a:pt x="276" y="142"/>
                  <a:pt x="274" y="144"/>
                  <a:pt x="274" y="143"/>
                </a:cubicBezTo>
                <a:cubicBezTo>
                  <a:pt x="274" y="142"/>
                  <a:pt x="274" y="141"/>
                  <a:pt x="275" y="140"/>
                </a:cubicBezTo>
                <a:cubicBezTo>
                  <a:pt x="275" y="141"/>
                  <a:pt x="277" y="141"/>
                  <a:pt x="277" y="140"/>
                </a:cubicBezTo>
                <a:cubicBezTo>
                  <a:pt x="277" y="126"/>
                  <a:pt x="273" y="116"/>
                  <a:pt x="277" y="102"/>
                </a:cubicBezTo>
                <a:cubicBezTo>
                  <a:pt x="279" y="101"/>
                  <a:pt x="280" y="98"/>
                  <a:pt x="282" y="99"/>
                </a:cubicBezTo>
                <a:cubicBezTo>
                  <a:pt x="281" y="98"/>
                  <a:pt x="284" y="94"/>
                  <a:pt x="282" y="95"/>
                </a:cubicBezTo>
                <a:cubicBezTo>
                  <a:pt x="283" y="94"/>
                  <a:pt x="283" y="92"/>
                  <a:pt x="284" y="91"/>
                </a:cubicBezTo>
                <a:cubicBezTo>
                  <a:pt x="285" y="93"/>
                  <a:pt x="285" y="92"/>
                  <a:pt x="287" y="92"/>
                </a:cubicBezTo>
                <a:cubicBezTo>
                  <a:pt x="286" y="95"/>
                  <a:pt x="290" y="96"/>
                  <a:pt x="289" y="93"/>
                </a:cubicBezTo>
                <a:cubicBezTo>
                  <a:pt x="289" y="92"/>
                  <a:pt x="288" y="93"/>
                  <a:pt x="287" y="92"/>
                </a:cubicBezTo>
                <a:cubicBezTo>
                  <a:pt x="288" y="91"/>
                  <a:pt x="289" y="91"/>
                  <a:pt x="290" y="90"/>
                </a:cubicBezTo>
                <a:cubicBezTo>
                  <a:pt x="288" y="89"/>
                  <a:pt x="291" y="86"/>
                  <a:pt x="289" y="85"/>
                </a:cubicBezTo>
                <a:cubicBezTo>
                  <a:pt x="292" y="83"/>
                  <a:pt x="292" y="78"/>
                  <a:pt x="291" y="75"/>
                </a:cubicBezTo>
                <a:cubicBezTo>
                  <a:pt x="294" y="74"/>
                  <a:pt x="292" y="69"/>
                  <a:pt x="295" y="68"/>
                </a:cubicBezTo>
                <a:cubicBezTo>
                  <a:pt x="296" y="56"/>
                  <a:pt x="300" y="50"/>
                  <a:pt x="301" y="38"/>
                </a:cubicBezTo>
                <a:cubicBezTo>
                  <a:pt x="296" y="32"/>
                  <a:pt x="294" y="21"/>
                  <a:pt x="289" y="14"/>
                </a:cubicBezTo>
                <a:cubicBezTo>
                  <a:pt x="287" y="14"/>
                  <a:pt x="286" y="14"/>
                  <a:pt x="286" y="14"/>
                </a:cubicBezTo>
                <a:cubicBezTo>
                  <a:pt x="286" y="11"/>
                  <a:pt x="283" y="11"/>
                  <a:pt x="281" y="10"/>
                </a:cubicBezTo>
                <a:cubicBezTo>
                  <a:pt x="281" y="9"/>
                  <a:pt x="281" y="7"/>
                  <a:pt x="279" y="6"/>
                </a:cubicBezTo>
                <a:cubicBezTo>
                  <a:pt x="279" y="8"/>
                  <a:pt x="279" y="5"/>
                  <a:pt x="278" y="5"/>
                </a:cubicBezTo>
                <a:cubicBezTo>
                  <a:pt x="275" y="7"/>
                  <a:pt x="268" y="5"/>
                  <a:pt x="266" y="6"/>
                </a:cubicBezTo>
                <a:cubicBezTo>
                  <a:pt x="266" y="8"/>
                  <a:pt x="266" y="10"/>
                  <a:pt x="265" y="11"/>
                </a:cubicBezTo>
                <a:cubicBezTo>
                  <a:pt x="267" y="13"/>
                  <a:pt x="270" y="13"/>
                  <a:pt x="272" y="16"/>
                </a:cubicBezTo>
                <a:cubicBezTo>
                  <a:pt x="270" y="15"/>
                  <a:pt x="267" y="13"/>
                  <a:pt x="266" y="15"/>
                </a:cubicBezTo>
                <a:close/>
                <a:moveTo>
                  <a:pt x="248" y="141"/>
                </a:moveTo>
                <a:cubicBezTo>
                  <a:pt x="248" y="142"/>
                  <a:pt x="246" y="141"/>
                  <a:pt x="246" y="142"/>
                </a:cubicBezTo>
                <a:cubicBezTo>
                  <a:pt x="244" y="143"/>
                  <a:pt x="245" y="141"/>
                  <a:pt x="244" y="141"/>
                </a:cubicBezTo>
                <a:cubicBezTo>
                  <a:pt x="246" y="140"/>
                  <a:pt x="244" y="138"/>
                  <a:pt x="247" y="137"/>
                </a:cubicBezTo>
                <a:cubicBezTo>
                  <a:pt x="246" y="140"/>
                  <a:pt x="246" y="140"/>
                  <a:pt x="248" y="141"/>
                </a:cubicBezTo>
                <a:cubicBezTo>
                  <a:pt x="248" y="141"/>
                  <a:pt x="248" y="141"/>
                  <a:pt x="248" y="141"/>
                </a:cubicBezTo>
                <a:close/>
                <a:moveTo>
                  <a:pt x="116" y="90"/>
                </a:moveTo>
                <a:cubicBezTo>
                  <a:pt x="116" y="91"/>
                  <a:pt x="115" y="91"/>
                  <a:pt x="114" y="91"/>
                </a:cubicBezTo>
                <a:cubicBezTo>
                  <a:pt x="114" y="90"/>
                  <a:pt x="115" y="90"/>
                  <a:pt x="116" y="90"/>
                </a:cubicBezTo>
                <a:cubicBezTo>
                  <a:pt x="116" y="90"/>
                  <a:pt x="116" y="90"/>
                  <a:pt x="116" y="90"/>
                </a:cubicBezTo>
                <a:close/>
                <a:moveTo>
                  <a:pt x="137" y="176"/>
                </a:moveTo>
                <a:cubicBezTo>
                  <a:pt x="141" y="175"/>
                  <a:pt x="145" y="180"/>
                  <a:pt x="140" y="181"/>
                </a:cubicBezTo>
                <a:cubicBezTo>
                  <a:pt x="140" y="178"/>
                  <a:pt x="138" y="178"/>
                  <a:pt x="137" y="179"/>
                </a:cubicBezTo>
                <a:cubicBezTo>
                  <a:pt x="138" y="175"/>
                  <a:pt x="129" y="174"/>
                  <a:pt x="130" y="171"/>
                </a:cubicBezTo>
                <a:cubicBezTo>
                  <a:pt x="133" y="173"/>
                  <a:pt x="135" y="173"/>
                  <a:pt x="137" y="176"/>
                </a:cubicBezTo>
                <a:cubicBezTo>
                  <a:pt x="137" y="176"/>
                  <a:pt x="137" y="176"/>
                  <a:pt x="137" y="176"/>
                </a:cubicBezTo>
                <a:close/>
                <a:moveTo>
                  <a:pt x="144" y="179"/>
                </a:moveTo>
                <a:cubicBezTo>
                  <a:pt x="147" y="179"/>
                  <a:pt x="148" y="181"/>
                  <a:pt x="150" y="183"/>
                </a:cubicBezTo>
                <a:cubicBezTo>
                  <a:pt x="147" y="184"/>
                  <a:pt x="144" y="182"/>
                  <a:pt x="144" y="179"/>
                </a:cubicBezTo>
                <a:cubicBezTo>
                  <a:pt x="144" y="179"/>
                  <a:pt x="144" y="179"/>
                  <a:pt x="144" y="179"/>
                </a:cubicBezTo>
                <a:close/>
                <a:moveTo>
                  <a:pt x="172" y="192"/>
                </a:moveTo>
                <a:cubicBezTo>
                  <a:pt x="170" y="192"/>
                  <a:pt x="171" y="189"/>
                  <a:pt x="172" y="191"/>
                </a:cubicBezTo>
                <a:cubicBezTo>
                  <a:pt x="172" y="191"/>
                  <a:pt x="172" y="191"/>
                  <a:pt x="172" y="192"/>
                </a:cubicBezTo>
                <a:cubicBezTo>
                  <a:pt x="172" y="192"/>
                  <a:pt x="172" y="192"/>
                  <a:pt x="172" y="192"/>
                </a:cubicBezTo>
                <a:close/>
                <a:moveTo>
                  <a:pt x="189" y="199"/>
                </a:moveTo>
                <a:cubicBezTo>
                  <a:pt x="189" y="200"/>
                  <a:pt x="186" y="200"/>
                  <a:pt x="187" y="198"/>
                </a:cubicBezTo>
                <a:cubicBezTo>
                  <a:pt x="188" y="198"/>
                  <a:pt x="188" y="199"/>
                  <a:pt x="189" y="199"/>
                </a:cubicBezTo>
                <a:cubicBezTo>
                  <a:pt x="189" y="199"/>
                  <a:pt x="189" y="199"/>
                  <a:pt x="189" y="199"/>
                </a:cubicBezTo>
                <a:close/>
                <a:moveTo>
                  <a:pt x="64" y="90"/>
                </a:moveTo>
                <a:cubicBezTo>
                  <a:pt x="64" y="89"/>
                  <a:pt x="67" y="89"/>
                  <a:pt x="66" y="90"/>
                </a:cubicBezTo>
                <a:cubicBezTo>
                  <a:pt x="65" y="90"/>
                  <a:pt x="65" y="90"/>
                  <a:pt x="65" y="90"/>
                </a:cubicBezTo>
                <a:cubicBezTo>
                  <a:pt x="65" y="90"/>
                  <a:pt x="64" y="90"/>
                  <a:pt x="64" y="90"/>
                </a:cubicBezTo>
                <a:cubicBezTo>
                  <a:pt x="64" y="90"/>
                  <a:pt x="64" y="90"/>
                  <a:pt x="64" y="90"/>
                </a:cubicBezTo>
                <a:close/>
                <a:moveTo>
                  <a:pt x="268" y="7"/>
                </a:moveTo>
                <a:cubicBezTo>
                  <a:pt x="271" y="8"/>
                  <a:pt x="268" y="10"/>
                  <a:pt x="268" y="7"/>
                </a:cubicBezTo>
                <a:cubicBezTo>
                  <a:pt x="268" y="7"/>
                  <a:pt x="268" y="7"/>
                  <a:pt x="268" y="7"/>
                </a:cubicBezTo>
                <a:close/>
                <a:moveTo>
                  <a:pt x="281" y="27"/>
                </a:moveTo>
                <a:cubicBezTo>
                  <a:pt x="283" y="28"/>
                  <a:pt x="285" y="31"/>
                  <a:pt x="287" y="30"/>
                </a:cubicBezTo>
                <a:cubicBezTo>
                  <a:pt x="288" y="30"/>
                  <a:pt x="286" y="33"/>
                  <a:pt x="285" y="33"/>
                </a:cubicBezTo>
                <a:cubicBezTo>
                  <a:pt x="286" y="45"/>
                  <a:pt x="282" y="59"/>
                  <a:pt x="278" y="70"/>
                </a:cubicBezTo>
                <a:cubicBezTo>
                  <a:pt x="276" y="63"/>
                  <a:pt x="278" y="56"/>
                  <a:pt x="277" y="51"/>
                </a:cubicBezTo>
                <a:cubicBezTo>
                  <a:pt x="278" y="49"/>
                  <a:pt x="279" y="52"/>
                  <a:pt x="281" y="51"/>
                </a:cubicBezTo>
                <a:cubicBezTo>
                  <a:pt x="279" y="43"/>
                  <a:pt x="284" y="34"/>
                  <a:pt x="281" y="27"/>
                </a:cubicBezTo>
                <a:cubicBezTo>
                  <a:pt x="281" y="27"/>
                  <a:pt x="281" y="27"/>
                  <a:pt x="281" y="27"/>
                </a:cubicBezTo>
                <a:close/>
                <a:moveTo>
                  <a:pt x="289" y="32"/>
                </a:moveTo>
                <a:cubicBezTo>
                  <a:pt x="289" y="34"/>
                  <a:pt x="287" y="32"/>
                  <a:pt x="287" y="31"/>
                </a:cubicBezTo>
                <a:cubicBezTo>
                  <a:pt x="288" y="31"/>
                  <a:pt x="288" y="32"/>
                  <a:pt x="289" y="32"/>
                </a:cubicBezTo>
                <a:cubicBezTo>
                  <a:pt x="289" y="32"/>
                  <a:pt x="289" y="32"/>
                  <a:pt x="289" y="32"/>
                </a:cubicBezTo>
                <a:close/>
                <a:moveTo>
                  <a:pt x="267" y="46"/>
                </a:moveTo>
                <a:cubicBezTo>
                  <a:pt x="266" y="46"/>
                  <a:pt x="267" y="44"/>
                  <a:pt x="268" y="44"/>
                </a:cubicBezTo>
                <a:cubicBezTo>
                  <a:pt x="268" y="45"/>
                  <a:pt x="267" y="45"/>
                  <a:pt x="267" y="46"/>
                </a:cubicBezTo>
                <a:cubicBezTo>
                  <a:pt x="267" y="46"/>
                  <a:pt x="267" y="46"/>
                  <a:pt x="267" y="46"/>
                </a:cubicBezTo>
                <a:close/>
                <a:moveTo>
                  <a:pt x="266" y="53"/>
                </a:moveTo>
                <a:cubicBezTo>
                  <a:pt x="266" y="52"/>
                  <a:pt x="267" y="51"/>
                  <a:pt x="267" y="49"/>
                </a:cubicBezTo>
                <a:cubicBezTo>
                  <a:pt x="269" y="50"/>
                  <a:pt x="269" y="54"/>
                  <a:pt x="266" y="53"/>
                </a:cubicBezTo>
                <a:cubicBezTo>
                  <a:pt x="266" y="53"/>
                  <a:pt x="266" y="53"/>
                  <a:pt x="266" y="53"/>
                </a:cubicBezTo>
                <a:close/>
                <a:moveTo>
                  <a:pt x="273" y="67"/>
                </a:moveTo>
                <a:cubicBezTo>
                  <a:pt x="274" y="65"/>
                  <a:pt x="275" y="65"/>
                  <a:pt x="276" y="66"/>
                </a:cubicBezTo>
                <a:cubicBezTo>
                  <a:pt x="276" y="67"/>
                  <a:pt x="276" y="69"/>
                  <a:pt x="274" y="69"/>
                </a:cubicBezTo>
                <a:cubicBezTo>
                  <a:pt x="274" y="68"/>
                  <a:pt x="274" y="67"/>
                  <a:pt x="275" y="67"/>
                </a:cubicBezTo>
                <a:cubicBezTo>
                  <a:pt x="274" y="67"/>
                  <a:pt x="274" y="67"/>
                  <a:pt x="273" y="67"/>
                </a:cubicBezTo>
                <a:cubicBezTo>
                  <a:pt x="273" y="67"/>
                  <a:pt x="273" y="67"/>
                  <a:pt x="273" y="67"/>
                </a:cubicBezTo>
                <a:close/>
                <a:moveTo>
                  <a:pt x="197" y="80"/>
                </a:moveTo>
                <a:cubicBezTo>
                  <a:pt x="196" y="79"/>
                  <a:pt x="195" y="76"/>
                  <a:pt x="192" y="76"/>
                </a:cubicBezTo>
                <a:cubicBezTo>
                  <a:pt x="195" y="72"/>
                  <a:pt x="202" y="77"/>
                  <a:pt x="204" y="81"/>
                </a:cubicBezTo>
                <a:cubicBezTo>
                  <a:pt x="202" y="80"/>
                  <a:pt x="199" y="79"/>
                  <a:pt x="198" y="78"/>
                </a:cubicBezTo>
                <a:cubicBezTo>
                  <a:pt x="195" y="78"/>
                  <a:pt x="199" y="79"/>
                  <a:pt x="197" y="80"/>
                </a:cubicBezTo>
                <a:cubicBezTo>
                  <a:pt x="197" y="80"/>
                  <a:pt x="197" y="80"/>
                  <a:pt x="197" y="80"/>
                </a:cubicBezTo>
                <a:close/>
                <a:moveTo>
                  <a:pt x="166" y="75"/>
                </a:moveTo>
                <a:cubicBezTo>
                  <a:pt x="168" y="73"/>
                  <a:pt x="169" y="77"/>
                  <a:pt x="166" y="75"/>
                </a:cubicBezTo>
                <a:cubicBezTo>
                  <a:pt x="166" y="75"/>
                  <a:pt x="166" y="75"/>
                  <a:pt x="166" y="75"/>
                </a:cubicBezTo>
                <a:close/>
                <a:moveTo>
                  <a:pt x="183" y="77"/>
                </a:moveTo>
                <a:cubicBezTo>
                  <a:pt x="182" y="76"/>
                  <a:pt x="180" y="76"/>
                  <a:pt x="179" y="75"/>
                </a:cubicBezTo>
                <a:cubicBezTo>
                  <a:pt x="179" y="74"/>
                  <a:pt x="181" y="75"/>
                  <a:pt x="182" y="75"/>
                </a:cubicBezTo>
                <a:cubicBezTo>
                  <a:pt x="182" y="76"/>
                  <a:pt x="183" y="76"/>
                  <a:pt x="183" y="77"/>
                </a:cubicBezTo>
                <a:cubicBezTo>
                  <a:pt x="183" y="77"/>
                  <a:pt x="183" y="77"/>
                  <a:pt x="183" y="77"/>
                </a:cubicBezTo>
                <a:close/>
                <a:moveTo>
                  <a:pt x="108" y="80"/>
                </a:moveTo>
                <a:cubicBezTo>
                  <a:pt x="107" y="79"/>
                  <a:pt x="108" y="76"/>
                  <a:pt x="110" y="76"/>
                </a:cubicBezTo>
                <a:cubicBezTo>
                  <a:pt x="110" y="78"/>
                  <a:pt x="108" y="78"/>
                  <a:pt x="108" y="80"/>
                </a:cubicBezTo>
                <a:cubicBezTo>
                  <a:pt x="108" y="80"/>
                  <a:pt x="108" y="80"/>
                  <a:pt x="108" y="80"/>
                </a:cubicBezTo>
                <a:close/>
                <a:moveTo>
                  <a:pt x="192" y="79"/>
                </a:moveTo>
                <a:cubicBezTo>
                  <a:pt x="192" y="82"/>
                  <a:pt x="190" y="77"/>
                  <a:pt x="189" y="77"/>
                </a:cubicBezTo>
                <a:cubicBezTo>
                  <a:pt x="191" y="77"/>
                  <a:pt x="193" y="80"/>
                  <a:pt x="193" y="78"/>
                </a:cubicBezTo>
                <a:cubicBezTo>
                  <a:pt x="195" y="78"/>
                  <a:pt x="193" y="80"/>
                  <a:pt x="192" y="79"/>
                </a:cubicBezTo>
                <a:cubicBezTo>
                  <a:pt x="192" y="79"/>
                  <a:pt x="192" y="79"/>
                  <a:pt x="192" y="79"/>
                </a:cubicBezTo>
                <a:close/>
                <a:moveTo>
                  <a:pt x="103" y="80"/>
                </a:moveTo>
                <a:cubicBezTo>
                  <a:pt x="105" y="81"/>
                  <a:pt x="105" y="80"/>
                  <a:pt x="106" y="79"/>
                </a:cubicBezTo>
                <a:cubicBezTo>
                  <a:pt x="108" y="79"/>
                  <a:pt x="104" y="81"/>
                  <a:pt x="107" y="80"/>
                </a:cubicBezTo>
                <a:cubicBezTo>
                  <a:pt x="103" y="87"/>
                  <a:pt x="99" y="94"/>
                  <a:pt x="93" y="98"/>
                </a:cubicBezTo>
                <a:cubicBezTo>
                  <a:pt x="93" y="92"/>
                  <a:pt x="95" y="82"/>
                  <a:pt x="104" y="83"/>
                </a:cubicBezTo>
                <a:cubicBezTo>
                  <a:pt x="105" y="81"/>
                  <a:pt x="102" y="82"/>
                  <a:pt x="103" y="80"/>
                </a:cubicBezTo>
                <a:cubicBezTo>
                  <a:pt x="103" y="80"/>
                  <a:pt x="103" y="80"/>
                  <a:pt x="103" y="80"/>
                </a:cubicBezTo>
                <a:close/>
                <a:moveTo>
                  <a:pt x="79" y="82"/>
                </a:moveTo>
                <a:cubicBezTo>
                  <a:pt x="79" y="81"/>
                  <a:pt x="80" y="81"/>
                  <a:pt x="81" y="81"/>
                </a:cubicBezTo>
                <a:cubicBezTo>
                  <a:pt x="80" y="81"/>
                  <a:pt x="80" y="82"/>
                  <a:pt x="79" y="82"/>
                </a:cubicBezTo>
                <a:cubicBezTo>
                  <a:pt x="79" y="82"/>
                  <a:pt x="79" y="82"/>
                  <a:pt x="79" y="82"/>
                </a:cubicBezTo>
                <a:close/>
                <a:moveTo>
                  <a:pt x="79" y="85"/>
                </a:moveTo>
                <a:cubicBezTo>
                  <a:pt x="78" y="85"/>
                  <a:pt x="78" y="84"/>
                  <a:pt x="78" y="82"/>
                </a:cubicBezTo>
                <a:cubicBezTo>
                  <a:pt x="79" y="83"/>
                  <a:pt x="80" y="83"/>
                  <a:pt x="79" y="85"/>
                </a:cubicBezTo>
                <a:cubicBezTo>
                  <a:pt x="79" y="85"/>
                  <a:pt x="79" y="85"/>
                  <a:pt x="79" y="85"/>
                </a:cubicBezTo>
                <a:close/>
                <a:moveTo>
                  <a:pt x="220" y="91"/>
                </a:moveTo>
                <a:cubicBezTo>
                  <a:pt x="222" y="88"/>
                  <a:pt x="218" y="86"/>
                  <a:pt x="218" y="84"/>
                </a:cubicBezTo>
                <a:cubicBezTo>
                  <a:pt x="220" y="84"/>
                  <a:pt x="222" y="85"/>
                  <a:pt x="223" y="86"/>
                </a:cubicBezTo>
                <a:cubicBezTo>
                  <a:pt x="224" y="86"/>
                  <a:pt x="223" y="85"/>
                  <a:pt x="223" y="85"/>
                </a:cubicBezTo>
                <a:cubicBezTo>
                  <a:pt x="225" y="85"/>
                  <a:pt x="224" y="89"/>
                  <a:pt x="227" y="87"/>
                </a:cubicBezTo>
                <a:cubicBezTo>
                  <a:pt x="225" y="91"/>
                  <a:pt x="231" y="94"/>
                  <a:pt x="234" y="96"/>
                </a:cubicBezTo>
                <a:cubicBezTo>
                  <a:pt x="233" y="99"/>
                  <a:pt x="236" y="99"/>
                  <a:pt x="236" y="101"/>
                </a:cubicBezTo>
                <a:cubicBezTo>
                  <a:pt x="231" y="100"/>
                  <a:pt x="227" y="92"/>
                  <a:pt x="220" y="91"/>
                </a:cubicBezTo>
                <a:cubicBezTo>
                  <a:pt x="220" y="91"/>
                  <a:pt x="220" y="91"/>
                  <a:pt x="220" y="91"/>
                </a:cubicBezTo>
                <a:close/>
                <a:moveTo>
                  <a:pt x="255" y="87"/>
                </a:moveTo>
                <a:cubicBezTo>
                  <a:pt x="255" y="86"/>
                  <a:pt x="255" y="86"/>
                  <a:pt x="255" y="85"/>
                </a:cubicBezTo>
                <a:cubicBezTo>
                  <a:pt x="257" y="84"/>
                  <a:pt x="257" y="88"/>
                  <a:pt x="255" y="87"/>
                </a:cubicBezTo>
                <a:cubicBezTo>
                  <a:pt x="255" y="87"/>
                  <a:pt x="255" y="87"/>
                  <a:pt x="255" y="87"/>
                </a:cubicBezTo>
                <a:close/>
                <a:moveTo>
                  <a:pt x="74" y="92"/>
                </a:moveTo>
                <a:cubicBezTo>
                  <a:pt x="74" y="91"/>
                  <a:pt x="75" y="90"/>
                  <a:pt x="75" y="91"/>
                </a:cubicBezTo>
                <a:cubicBezTo>
                  <a:pt x="76" y="91"/>
                  <a:pt x="75" y="90"/>
                  <a:pt x="77" y="90"/>
                </a:cubicBezTo>
                <a:cubicBezTo>
                  <a:pt x="76" y="89"/>
                  <a:pt x="78" y="88"/>
                  <a:pt x="77" y="86"/>
                </a:cubicBezTo>
                <a:cubicBezTo>
                  <a:pt x="79" y="86"/>
                  <a:pt x="78" y="89"/>
                  <a:pt x="79" y="89"/>
                </a:cubicBezTo>
                <a:cubicBezTo>
                  <a:pt x="81" y="88"/>
                  <a:pt x="78" y="88"/>
                  <a:pt x="79" y="86"/>
                </a:cubicBezTo>
                <a:cubicBezTo>
                  <a:pt x="80" y="88"/>
                  <a:pt x="79" y="85"/>
                  <a:pt x="81" y="86"/>
                </a:cubicBezTo>
                <a:cubicBezTo>
                  <a:pt x="81" y="87"/>
                  <a:pt x="81" y="89"/>
                  <a:pt x="80" y="89"/>
                </a:cubicBezTo>
                <a:cubicBezTo>
                  <a:pt x="80" y="90"/>
                  <a:pt x="81" y="90"/>
                  <a:pt x="82" y="90"/>
                </a:cubicBezTo>
                <a:cubicBezTo>
                  <a:pt x="82" y="94"/>
                  <a:pt x="78" y="95"/>
                  <a:pt x="76" y="96"/>
                </a:cubicBezTo>
                <a:cubicBezTo>
                  <a:pt x="74" y="95"/>
                  <a:pt x="76" y="93"/>
                  <a:pt x="77" y="93"/>
                </a:cubicBezTo>
                <a:cubicBezTo>
                  <a:pt x="76" y="92"/>
                  <a:pt x="75" y="92"/>
                  <a:pt x="74" y="92"/>
                </a:cubicBezTo>
                <a:cubicBezTo>
                  <a:pt x="74" y="92"/>
                  <a:pt x="74" y="92"/>
                  <a:pt x="74" y="92"/>
                </a:cubicBezTo>
                <a:close/>
                <a:moveTo>
                  <a:pt x="72" y="90"/>
                </a:moveTo>
                <a:cubicBezTo>
                  <a:pt x="71" y="89"/>
                  <a:pt x="72" y="88"/>
                  <a:pt x="70" y="89"/>
                </a:cubicBezTo>
                <a:cubicBezTo>
                  <a:pt x="70" y="87"/>
                  <a:pt x="72" y="88"/>
                  <a:pt x="72" y="90"/>
                </a:cubicBezTo>
                <a:cubicBezTo>
                  <a:pt x="72" y="90"/>
                  <a:pt x="72" y="90"/>
                  <a:pt x="72" y="90"/>
                </a:cubicBezTo>
                <a:close/>
                <a:moveTo>
                  <a:pt x="68" y="92"/>
                </a:moveTo>
                <a:cubicBezTo>
                  <a:pt x="68" y="94"/>
                  <a:pt x="66" y="92"/>
                  <a:pt x="67" y="91"/>
                </a:cubicBezTo>
                <a:cubicBezTo>
                  <a:pt x="68" y="91"/>
                  <a:pt x="68" y="92"/>
                  <a:pt x="68" y="92"/>
                </a:cubicBezTo>
                <a:cubicBezTo>
                  <a:pt x="68" y="92"/>
                  <a:pt x="68" y="92"/>
                  <a:pt x="68" y="92"/>
                </a:cubicBezTo>
                <a:close/>
                <a:moveTo>
                  <a:pt x="107" y="94"/>
                </a:moveTo>
                <a:cubicBezTo>
                  <a:pt x="105" y="93"/>
                  <a:pt x="110" y="91"/>
                  <a:pt x="110" y="93"/>
                </a:cubicBezTo>
                <a:cubicBezTo>
                  <a:pt x="109" y="93"/>
                  <a:pt x="108" y="93"/>
                  <a:pt x="107" y="94"/>
                </a:cubicBezTo>
                <a:cubicBezTo>
                  <a:pt x="107" y="94"/>
                  <a:pt x="107" y="94"/>
                  <a:pt x="107" y="94"/>
                </a:cubicBezTo>
                <a:close/>
                <a:moveTo>
                  <a:pt x="73" y="95"/>
                </a:moveTo>
                <a:cubicBezTo>
                  <a:pt x="73" y="94"/>
                  <a:pt x="74" y="94"/>
                  <a:pt x="74" y="94"/>
                </a:cubicBezTo>
                <a:cubicBezTo>
                  <a:pt x="74" y="95"/>
                  <a:pt x="74" y="95"/>
                  <a:pt x="73" y="95"/>
                </a:cubicBezTo>
                <a:cubicBezTo>
                  <a:pt x="73" y="95"/>
                  <a:pt x="73" y="95"/>
                  <a:pt x="73" y="95"/>
                </a:cubicBezTo>
                <a:close/>
                <a:moveTo>
                  <a:pt x="100" y="96"/>
                </a:moveTo>
                <a:cubicBezTo>
                  <a:pt x="100" y="95"/>
                  <a:pt x="101" y="95"/>
                  <a:pt x="101" y="94"/>
                </a:cubicBezTo>
                <a:cubicBezTo>
                  <a:pt x="101" y="94"/>
                  <a:pt x="102" y="94"/>
                  <a:pt x="102" y="94"/>
                </a:cubicBezTo>
                <a:cubicBezTo>
                  <a:pt x="102" y="95"/>
                  <a:pt x="102" y="95"/>
                  <a:pt x="102" y="96"/>
                </a:cubicBezTo>
                <a:cubicBezTo>
                  <a:pt x="101" y="96"/>
                  <a:pt x="101" y="96"/>
                  <a:pt x="100" y="96"/>
                </a:cubicBezTo>
                <a:cubicBezTo>
                  <a:pt x="100" y="96"/>
                  <a:pt x="100" y="96"/>
                  <a:pt x="100" y="96"/>
                </a:cubicBezTo>
                <a:close/>
                <a:moveTo>
                  <a:pt x="68" y="97"/>
                </a:moveTo>
                <a:cubicBezTo>
                  <a:pt x="68" y="98"/>
                  <a:pt x="67" y="96"/>
                  <a:pt x="66" y="96"/>
                </a:cubicBezTo>
                <a:cubicBezTo>
                  <a:pt x="67" y="94"/>
                  <a:pt x="67" y="97"/>
                  <a:pt x="68" y="97"/>
                </a:cubicBezTo>
                <a:cubicBezTo>
                  <a:pt x="68" y="97"/>
                  <a:pt x="68" y="97"/>
                  <a:pt x="68" y="97"/>
                </a:cubicBezTo>
                <a:close/>
                <a:moveTo>
                  <a:pt x="68" y="106"/>
                </a:moveTo>
                <a:cubicBezTo>
                  <a:pt x="69" y="103"/>
                  <a:pt x="71" y="102"/>
                  <a:pt x="70" y="98"/>
                </a:cubicBezTo>
                <a:cubicBezTo>
                  <a:pt x="71" y="98"/>
                  <a:pt x="72" y="99"/>
                  <a:pt x="73" y="100"/>
                </a:cubicBezTo>
                <a:cubicBezTo>
                  <a:pt x="72" y="101"/>
                  <a:pt x="73" y="101"/>
                  <a:pt x="73" y="102"/>
                </a:cubicBezTo>
                <a:cubicBezTo>
                  <a:pt x="70" y="101"/>
                  <a:pt x="72" y="106"/>
                  <a:pt x="68" y="106"/>
                </a:cubicBezTo>
                <a:cubicBezTo>
                  <a:pt x="68" y="106"/>
                  <a:pt x="68" y="106"/>
                  <a:pt x="68" y="106"/>
                </a:cubicBezTo>
                <a:close/>
                <a:moveTo>
                  <a:pt x="249" y="103"/>
                </a:moveTo>
                <a:cubicBezTo>
                  <a:pt x="250" y="104"/>
                  <a:pt x="250" y="102"/>
                  <a:pt x="250" y="102"/>
                </a:cubicBezTo>
                <a:cubicBezTo>
                  <a:pt x="251" y="103"/>
                  <a:pt x="250" y="104"/>
                  <a:pt x="250" y="106"/>
                </a:cubicBezTo>
                <a:cubicBezTo>
                  <a:pt x="250" y="105"/>
                  <a:pt x="249" y="105"/>
                  <a:pt x="249" y="103"/>
                </a:cubicBezTo>
                <a:cubicBezTo>
                  <a:pt x="249" y="103"/>
                  <a:pt x="249" y="103"/>
                  <a:pt x="249" y="103"/>
                </a:cubicBezTo>
                <a:close/>
                <a:moveTo>
                  <a:pt x="96" y="104"/>
                </a:moveTo>
                <a:cubicBezTo>
                  <a:pt x="96" y="104"/>
                  <a:pt x="96" y="104"/>
                  <a:pt x="96" y="104"/>
                </a:cubicBezTo>
                <a:cubicBezTo>
                  <a:pt x="97" y="107"/>
                  <a:pt x="96" y="100"/>
                  <a:pt x="96" y="104"/>
                </a:cubicBezTo>
                <a:close/>
                <a:moveTo>
                  <a:pt x="67" y="108"/>
                </a:moveTo>
                <a:cubicBezTo>
                  <a:pt x="68" y="107"/>
                  <a:pt x="68" y="107"/>
                  <a:pt x="68" y="106"/>
                </a:cubicBezTo>
                <a:cubicBezTo>
                  <a:pt x="68" y="106"/>
                  <a:pt x="69" y="106"/>
                  <a:pt x="69" y="106"/>
                </a:cubicBezTo>
                <a:cubicBezTo>
                  <a:pt x="69" y="107"/>
                  <a:pt x="69" y="107"/>
                  <a:pt x="70" y="107"/>
                </a:cubicBezTo>
                <a:cubicBezTo>
                  <a:pt x="69" y="108"/>
                  <a:pt x="69" y="108"/>
                  <a:pt x="67" y="108"/>
                </a:cubicBezTo>
                <a:cubicBezTo>
                  <a:pt x="67" y="108"/>
                  <a:pt x="67" y="108"/>
                  <a:pt x="67" y="108"/>
                </a:cubicBezTo>
                <a:close/>
                <a:moveTo>
                  <a:pt x="94" y="107"/>
                </a:moveTo>
                <a:cubicBezTo>
                  <a:pt x="94" y="106"/>
                  <a:pt x="95" y="106"/>
                  <a:pt x="96" y="106"/>
                </a:cubicBezTo>
                <a:cubicBezTo>
                  <a:pt x="97" y="108"/>
                  <a:pt x="96" y="109"/>
                  <a:pt x="94" y="108"/>
                </a:cubicBezTo>
                <a:cubicBezTo>
                  <a:pt x="94" y="108"/>
                  <a:pt x="94" y="107"/>
                  <a:pt x="94" y="107"/>
                </a:cubicBezTo>
                <a:cubicBezTo>
                  <a:pt x="94" y="107"/>
                  <a:pt x="94" y="107"/>
                  <a:pt x="94" y="107"/>
                </a:cubicBezTo>
                <a:close/>
                <a:moveTo>
                  <a:pt x="228" y="108"/>
                </a:moveTo>
                <a:cubicBezTo>
                  <a:pt x="231" y="108"/>
                  <a:pt x="228" y="111"/>
                  <a:pt x="228" y="108"/>
                </a:cubicBezTo>
                <a:cubicBezTo>
                  <a:pt x="228" y="108"/>
                  <a:pt x="228" y="108"/>
                  <a:pt x="228" y="108"/>
                </a:cubicBezTo>
                <a:close/>
                <a:moveTo>
                  <a:pt x="65" y="112"/>
                </a:moveTo>
                <a:cubicBezTo>
                  <a:pt x="65" y="110"/>
                  <a:pt x="66" y="110"/>
                  <a:pt x="66" y="108"/>
                </a:cubicBezTo>
                <a:cubicBezTo>
                  <a:pt x="69" y="108"/>
                  <a:pt x="67" y="112"/>
                  <a:pt x="65" y="112"/>
                </a:cubicBezTo>
                <a:cubicBezTo>
                  <a:pt x="65" y="112"/>
                  <a:pt x="65" y="112"/>
                  <a:pt x="65" y="112"/>
                </a:cubicBezTo>
                <a:close/>
                <a:moveTo>
                  <a:pt x="244" y="126"/>
                </a:moveTo>
                <a:cubicBezTo>
                  <a:pt x="246" y="128"/>
                  <a:pt x="242" y="128"/>
                  <a:pt x="243" y="126"/>
                </a:cubicBezTo>
                <a:cubicBezTo>
                  <a:pt x="244" y="125"/>
                  <a:pt x="244" y="128"/>
                  <a:pt x="244" y="126"/>
                </a:cubicBezTo>
                <a:cubicBezTo>
                  <a:pt x="244" y="126"/>
                  <a:pt x="244" y="126"/>
                  <a:pt x="244" y="126"/>
                </a:cubicBezTo>
                <a:close/>
                <a:moveTo>
                  <a:pt x="270" y="134"/>
                </a:moveTo>
                <a:cubicBezTo>
                  <a:pt x="269" y="133"/>
                  <a:pt x="270" y="131"/>
                  <a:pt x="271" y="132"/>
                </a:cubicBezTo>
                <a:cubicBezTo>
                  <a:pt x="271" y="133"/>
                  <a:pt x="270" y="133"/>
                  <a:pt x="270" y="134"/>
                </a:cubicBezTo>
                <a:cubicBezTo>
                  <a:pt x="270" y="134"/>
                  <a:pt x="270" y="134"/>
                  <a:pt x="270" y="134"/>
                </a:cubicBezTo>
                <a:close/>
                <a:moveTo>
                  <a:pt x="50" y="132"/>
                </a:moveTo>
                <a:cubicBezTo>
                  <a:pt x="52" y="134"/>
                  <a:pt x="54" y="136"/>
                  <a:pt x="54" y="140"/>
                </a:cubicBezTo>
                <a:cubicBezTo>
                  <a:pt x="52" y="141"/>
                  <a:pt x="51" y="142"/>
                  <a:pt x="51" y="144"/>
                </a:cubicBezTo>
                <a:cubicBezTo>
                  <a:pt x="49" y="143"/>
                  <a:pt x="48" y="145"/>
                  <a:pt x="47" y="143"/>
                </a:cubicBezTo>
                <a:cubicBezTo>
                  <a:pt x="46" y="144"/>
                  <a:pt x="47" y="145"/>
                  <a:pt x="46" y="146"/>
                </a:cubicBezTo>
                <a:cubicBezTo>
                  <a:pt x="45" y="145"/>
                  <a:pt x="43" y="145"/>
                  <a:pt x="44" y="147"/>
                </a:cubicBezTo>
                <a:cubicBezTo>
                  <a:pt x="43" y="147"/>
                  <a:pt x="43" y="146"/>
                  <a:pt x="43" y="145"/>
                </a:cubicBezTo>
                <a:cubicBezTo>
                  <a:pt x="41" y="146"/>
                  <a:pt x="41" y="147"/>
                  <a:pt x="39" y="147"/>
                </a:cubicBezTo>
                <a:cubicBezTo>
                  <a:pt x="39" y="139"/>
                  <a:pt x="44" y="135"/>
                  <a:pt x="50" y="132"/>
                </a:cubicBezTo>
                <a:cubicBezTo>
                  <a:pt x="50" y="132"/>
                  <a:pt x="50" y="132"/>
                  <a:pt x="50" y="132"/>
                </a:cubicBezTo>
                <a:close/>
                <a:moveTo>
                  <a:pt x="242" y="137"/>
                </a:moveTo>
                <a:cubicBezTo>
                  <a:pt x="242" y="136"/>
                  <a:pt x="244" y="137"/>
                  <a:pt x="244" y="135"/>
                </a:cubicBezTo>
                <a:cubicBezTo>
                  <a:pt x="245" y="135"/>
                  <a:pt x="245" y="136"/>
                  <a:pt x="245" y="136"/>
                </a:cubicBezTo>
                <a:cubicBezTo>
                  <a:pt x="245" y="137"/>
                  <a:pt x="244" y="136"/>
                  <a:pt x="244" y="138"/>
                </a:cubicBezTo>
                <a:cubicBezTo>
                  <a:pt x="243" y="138"/>
                  <a:pt x="243" y="137"/>
                  <a:pt x="242" y="137"/>
                </a:cubicBezTo>
                <a:cubicBezTo>
                  <a:pt x="242" y="137"/>
                  <a:pt x="242" y="137"/>
                  <a:pt x="242" y="137"/>
                </a:cubicBezTo>
                <a:close/>
                <a:moveTo>
                  <a:pt x="271" y="138"/>
                </a:moveTo>
                <a:cubicBezTo>
                  <a:pt x="269" y="139"/>
                  <a:pt x="270" y="137"/>
                  <a:pt x="270" y="136"/>
                </a:cubicBezTo>
                <a:cubicBezTo>
                  <a:pt x="271" y="136"/>
                  <a:pt x="271" y="137"/>
                  <a:pt x="271" y="138"/>
                </a:cubicBezTo>
                <a:cubicBezTo>
                  <a:pt x="271" y="138"/>
                  <a:pt x="271" y="138"/>
                  <a:pt x="271" y="138"/>
                </a:cubicBezTo>
                <a:close/>
                <a:moveTo>
                  <a:pt x="52" y="146"/>
                </a:moveTo>
                <a:cubicBezTo>
                  <a:pt x="51" y="145"/>
                  <a:pt x="52" y="145"/>
                  <a:pt x="52" y="143"/>
                </a:cubicBezTo>
                <a:cubicBezTo>
                  <a:pt x="52" y="143"/>
                  <a:pt x="53" y="143"/>
                  <a:pt x="54" y="143"/>
                </a:cubicBezTo>
                <a:cubicBezTo>
                  <a:pt x="54" y="145"/>
                  <a:pt x="53" y="146"/>
                  <a:pt x="52" y="146"/>
                </a:cubicBezTo>
                <a:cubicBezTo>
                  <a:pt x="52" y="146"/>
                  <a:pt x="52" y="146"/>
                  <a:pt x="52" y="146"/>
                </a:cubicBezTo>
                <a:close/>
                <a:moveTo>
                  <a:pt x="245" y="155"/>
                </a:moveTo>
                <a:cubicBezTo>
                  <a:pt x="245" y="154"/>
                  <a:pt x="246" y="154"/>
                  <a:pt x="246" y="153"/>
                </a:cubicBezTo>
                <a:cubicBezTo>
                  <a:pt x="246" y="153"/>
                  <a:pt x="247" y="153"/>
                  <a:pt x="247" y="153"/>
                </a:cubicBezTo>
                <a:cubicBezTo>
                  <a:pt x="247" y="154"/>
                  <a:pt x="247" y="154"/>
                  <a:pt x="247" y="155"/>
                </a:cubicBezTo>
                <a:cubicBezTo>
                  <a:pt x="247" y="155"/>
                  <a:pt x="246" y="155"/>
                  <a:pt x="245" y="155"/>
                </a:cubicBezTo>
                <a:cubicBezTo>
                  <a:pt x="245" y="155"/>
                  <a:pt x="245" y="155"/>
                  <a:pt x="245" y="155"/>
                </a:cubicBezTo>
                <a:close/>
                <a:moveTo>
                  <a:pt x="60" y="186"/>
                </a:moveTo>
                <a:cubicBezTo>
                  <a:pt x="60" y="186"/>
                  <a:pt x="58" y="185"/>
                  <a:pt x="59" y="184"/>
                </a:cubicBezTo>
                <a:cubicBezTo>
                  <a:pt x="58" y="183"/>
                  <a:pt x="58" y="184"/>
                  <a:pt x="57" y="184"/>
                </a:cubicBezTo>
                <a:cubicBezTo>
                  <a:pt x="59" y="178"/>
                  <a:pt x="50" y="167"/>
                  <a:pt x="62" y="169"/>
                </a:cubicBezTo>
                <a:cubicBezTo>
                  <a:pt x="65" y="172"/>
                  <a:pt x="64" y="177"/>
                  <a:pt x="67" y="180"/>
                </a:cubicBezTo>
                <a:cubicBezTo>
                  <a:pt x="67" y="185"/>
                  <a:pt x="64" y="186"/>
                  <a:pt x="66" y="190"/>
                </a:cubicBezTo>
                <a:cubicBezTo>
                  <a:pt x="64" y="190"/>
                  <a:pt x="65" y="187"/>
                  <a:pt x="65" y="186"/>
                </a:cubicBezTo>
                <a:cubicBezTo>
                  <a:pt x="63" y="187"/>
                  <a:pt x="60" y="186"/>
                  <a:pt x="60" y="186"/>
                </a:cubicBezTo>
                <a:cubicBezTo>
                  <a:pt x="60" y="186"/>
                  <a:pt x="60" y="186"/>
                  <a:pt x="60" y="186"/>
                </a:cubicBezTo>
                <a:close/>
                <a:moveTo>
                  <a:pt x="174" y="195"/>
                </a:moveTo>
                <a:cubicBezTo>
                  <a:pt x="173" y="195"/>
                  <a:pt x="171" y="196"/>
                  <a:pt x="171" y="193"/>
                </a:cubicBezTo>
                <a:cubicBezTo>
                  <a:pt x="173" y="194"/>
                  <a:pt x="174" y="194"/>
                  <a:pt x="174" y="195"/>
                </a:cubicBezTo>
                <a:cubicBezTo>
                  <a:pt x="174" y="195"/>
                  <a:pt x="174" y="195"/>
                  <a:pt x="174" y="195"/>
                </a:cubicBezTo>
                <a:close/>
                <a:moveTo>
                  <a:pt x="170" y="197"/>
                </a:moveTo>
                <a:cubicBezTo>
                  <a:pt x="170" y="197"/>
                  <a:pt x="170" y="197"/>
                  <a:pt x="170" y="196"/>
                </a:cubicBezTo>
                <a:cubicBezTo>
                  <a:pt x="171" y="196"/>
                  <a:pt x="171" y="197"/>
                  <a:pt x="171" y="198"/>
                </a:cubicBezTo>
                <a:cubicBezTo>
                  <a:pt x="171" y="198"/>
                  <a:pt x="171" y="197"/>
                  <a:pt x="170" y="197"/>
                </a:cubicBezTo>
                <a:cubicBezTo>
                  <a:pt x="170" y="197"/>
                  <a:pt x="170" y="197"/>
                  <a:pt x="170" y="197"/>
                </a:cubicBezTo>
                <a:close/>
                <a:moveTo>
                  <a:pt x="168" y="199"/>
                </a:moveTo>
                <a:cubicBezTo>
                  <a:pt x="166" y="199"/>
                  <a:pt x="166" y="196"/>
                  <a:pt x="168" y="197"/>
                </a:cubicBezTo>
                <a:cubicBezTo>
                  <a:pt x="168" y="198"/>
                  <a:pt x="168" y="198"/>
                  <a:pt x="168" y="199"/>
                </a:cubicBezTo>
                <a:cubicBezTo>
                  <a:pt x="168" y="199"/>
                  <a:pt x="168" y="199"/>
                  <a:pt x="168" y="199"/>
                </a:cubicBezTo>
                <a:close/>
                <a:moveTo>
                  <a:pt x="173" y="200"/>
                </a:moveTo>
                <a:cubicBezTo>
                  <a:pt x="173" y="198"/>
                  <a:pt x="175" y="199"/>
                  <a:pt x="175" y="198"/>
                </a:cubicBezTo>
                <a:cubicBezTo>
                  <a:pt x="177" y="199"/>
                  <a:pt x="174" y="200"/>
                  <a:pt x="173" y="200"/>
                </a:cubicBezTo>
                <a:cubicBezTo>
                  <a:pt x="173" y="200"/>
                  <a:pt x="173" y="200"/>
                  <a:pt x="173" y="200"/>
                </a:cubicBezTo>
                <a:close/>
                <a:moveTo>
                  <a:pt x="166" y="212"/>
                </a:moveTo>
                <a:cubicBezTo>
                  <a:pt x="167" y="211"/>
                  <a:pt x="169" y="212"/>
                  <a:pt x="171" y="212"/>
                </a:cubicBezTo>
                <a:cubicBezTo>
                  <a:pt x="171" y="214"/>
                  <a:pt x="172" y="216"/>
                  <a:pt x="175" y="217"/>
                </a:cubicBezTo>
                <a:cubicBezTo>
                  <a:pt x="172" y="219"/>
                  <a:pt x="169" y="216"/>
                  <a:pt x="166" y="215"/>
                </a:cubicBezTo>
                <a:cubicBezTo>
                  <a:pt x="166" y="214"/>
                  <a:pt x="166" y="213"/>
                  <a:pt x="166" y="212"/>
                </a:cubicBezTo>
                <a:cubicBezTo>
                  <a:pt x="166" y="212"/>
                  <a:pt x="166" y="212"/>
                  <a:pt x="166" y="212"/>
                </a:cubicBezTo>
                <a:close/>
                <a:moveTo>
                  <a:pt x="180" y="222"/>
                </a:moveTo>
                <a:cubicBezTo>
                  <a:pt x="180" y="220"/>
                  <a:pt x="182" y="221"/>
                  <a:pt x="184" y="220"/>
                </a:cubicBezTo>
                <a:cubicBezTo>
                  <a:pt x="184" y="222"/>
                  <a:pt x="186" y="223"/>
                  <a:pt x="187" y="225"/>
                </a:cubicBezTo>
                <a:cubicBezTo>
                  <a:pt x="183" y="225"/>
                  <a:pt x="184" y="221"/>
                  <a:pt x="180" y="222"/>
                </a:cubicBezTo>
                <a:cubicBezTo>
                  <a:pt x="180" y="222"/>
                  <a:pt x="180" y="222"/>
                  <a:pt x="180" y="222"/>
                </a:cubicBezTo>
                <a:close/>
                <a:moveTo>
                  <a:pt x="70" y="228"/>
                </a:moveTo>
                <a:cubicBezTo>
                  <a:pt x="69" y="228"/>
                  <a:pt x="70" y="228"/>
                  <a:pt x="70" y="228"/>
                </a:cubicBezTo>
                <a:cubicBezTo>
                  <a:pt x="70" y="227"/>
                  <a:pt x="70" y="227"/>
                  <a:pt x="69" y="226"/>
                </a:cubicBezTo>
                <a:cubicBezTo>
                  <a:pt x="69" y="226"/>
                  <a:pt x="70" y="225"/>
                  <a:pt x="71" y="225"/>
                </a:cubicBezTo>
                <a:cubicBezTo>
                  <a:pt x="72" y="227"/>
                  <a:pt x="70" y="227"/>
                  <a:pt x="70" y="228"/>
                </a:cubicBezTo>
                <a:cubicBezTo>
                  <a:pt x="70" y="228"/>
                  <a:pt x="70" y="228"/>
                  <a:pt x="70" y="228"/>
                </a:cubicBezTo>
                <a:close/>
                <a:moveTo>
                  <a:pt x="78" y="231"/>
                </a:moveTo>
                <a:cubicBezTo>
                  <a:pt x="78" y="234"/>
                  <a:pt x="75" y="233"/>
                  <a:pt x="73" y="233"/>
                </a:cubicBezTo>
                <a:cubicBezTo>
                  <a:pt x="74" y="231"/>
                  <a:pt x="76" y="230"/>
                  <a:pt x="78" y="231"/>
                </a:cubicBezTo>
                <a:cubicBezTo>
                  <a:pt x="78" y="231"/>
                  <a:pt x="78" y="231"/>
                  <a:pt x="78" y="231"/>
                </a:cubicBezTo>
                <a:close/>
                <a:moveTo>
                  <a:pt x="199" y="234"/>
                </a:moveTo>
                <a:cubicBezTo>
                  <a:pt x="199" y="233"/>
                  <a:pt x="199" y="233"/>
                  <a:pt x="199" y="233"/>
                </a:cubicBezTo>
                <a:cubicBezTo>
                  <a:pt x="201" y="231"/>
                  <a:pt x="204" y="236"/>
                  <a:pt x="199" y="234"/>
                </a:cubicBezTo>
                <a:cubicBezTo>
                  <a:pt x="199" y="234"/>
                  <a:pt x="199" y="234"/>
                  <a:pt x="199" y="234"/>
                </a:cubicBezTo>
                <a:close/>
                <a:moveTo>
                  <a:pt x="77" y="235"/>
                </a:moveTo>
                <a:cubicBezTo>
                  <a:pt x="79" y="233"/>
                  <a:pt x="79" y="237"/>
                  <a:pt x="77" y="235"/>
                </a:cubicBezTo>
                <a:cubicBezTo>
                  <a:pt x="77" y="235"/>
                  <a:pt x="77" y="235"/>
                  <a:pt x="77" y="235"/>
                </a:cubicBezTo>
                <a:close/>
                <a:moveTo>
                  <a:pt x="82" y="236"/>
                </a:moveTo>
                <a:cubicBezTo>
                  <a:pt x="80" y="239"/>
                  <a:pt x="83" y="235"/>
                  <a:pt x="85" y="237"/>
                </a:cubicBezTo>
                <a:cubicBezTo>
                  <a:pt x="84" y="239"/>
                  <a:pt x="84" y="238"/>
                  <a:pt x="85" y="241"/>
                </a:cubicBezTo>
                <a:cubicBezTo>
                  <a:pt x="83" y="241"/>
                  <a:pt x="84" y="238"/>
                  <a:pt x="81" y="239"/>
                </a:cubicBezTo>
                <a:cubicBezTo>
                  <a:pt x="80" y="238"/>
                  <a:pt x="80" y="237"/>
                  <a:pt x="79" y="237"/>
                </a:cubicBezTo>
                <a:cubicBezTo>
                  <a:pt x="79" y="236"/>
                  <a:pt x="80" y="236"/>
                  <a:pt x="82" y="236"/>
                </a:cubicBezTo>
                <a:cubicBezTo>
                  <a:pt x="82" y="236"/>
                  <a:pt x="82" y="236"/>
                  <a:pt x="82" y="236"/>
                </a:cubicBezTo>
                <a:close/>
                <a:moveTo>
                  <a:pt x="170" y="238"/>
                </a:moveTo>
                <a:cubicBezTo>
                  <a:pt x="170" y="239"/>
                  <a:pt x="168" y="238"/>
                  <a:pt x="168" y="237"/>
                </a:cubicBezTo>
                <a:cubicBezTo>
                  <a:pt x="170" y="237"/>
                  <a:pt x="169" y="238"/>
                  <a:pt x="170" y="238"/>
                </a:cubicBezTo>
                <a:cubicBezTo>
                  <a:pt x="170" y="238"/>
                  <a:pt x="170" y="238"/>
                  <a:pt x="170" y="238"/>
                </a:cubicBezTo>
                <a:close/>
                <a:moveTo>
                  <a:pt x="207" y="240"/>
                </a:moveTo>
                <a:cubicBezTo>
                  <a:pt x="207" y="239"/>
                  <a:pt x="208" y="239"/>
                  <a:pt x="207" y="238"/>
                </a:cubicBezTo>
                <a:cubicBezTo>
                  <a:pt x="209" y="238"/>
                  <a:pt x="209" y="239"/>
                  <a:pt x="209" y="241"/>
                </a:cubicBezTo>
                <a:cubicBezTo>
                  <a:pt x="208" y="241"/>
                  <a:pt x="208" y="240"/>
                  <a:pt x="207" y="240"/>
                </a:cubicBezTo>
                <a:cubicBezTo>
                  <a:pt x="207" y="240"/>
                  <a:pt x="207" y="240"/>
                  <a:pt x="207" y="240"/>
                </a:cubicBezTo>
                <a:close/>
                <a:moveTo>
                  <a:pt x="81" y="242"/>
                </a:moveTo>
                <a:cubicBezTo>
                  <a:pt x="80" y="242"/>
                  <a:pt x="80" y="240"/>
                  <a:pt x="80" y="240"/>
                </a:cubicBezTo>
                <a:cubicBezTo>
                  <a:pt x="81" y="240"/>
                  <a:pt x="81" y="241"/>
                  <a:pt x="81" y="242"/>
                </a:cubicBezTo>
                <a:cubicBezTo>
                  <a:pt x="81" y="242"/>
                  <a:pt x="81" y="242"/>
                  <a:pt x="81" y="242"/>
                </a:cubicBezTo>
                <a:close/>
                <a:moveTo>
                  <a:pt x="112" y="258"/>
                </a:moveTo>
                <a:cubicBezTo>
                  <a:pt x="113" y="258"/>
                  <a:pt x="116" y="258"/>
                  <a:pt x="117" y="260"/>
                </a:cubicBezTo>
                <a:cubicBezTo>
                  <a:pt x="119" y="255"/>
                  <a:pt x="115" y="254"/>
                  <a:pt x="110" y="256"/>
                </a:cubicBezTo>
                <a:cubicBezTo>
                  <a:pt x="110" y="255"/>
                  <a:pt x="111" y="255"/>
                  <a:pt x="112" y="254"/>
                </a:cubicBezTo>
                <a:cubicBezTo>
                  <a:pt x="111" y="253"/>
                  <a:pt x="110" y="254"/>
                  <a:pt x="109" y="253"/>
                </a:cubicBezTo>
                <a:cubicBezTo>
                  <a:pt x="109" y="254"/>
                  <a:pt x="110" y="254"/>
                  <a:pt x="110" y="255"/>
                </a:cubicBezTo>
                <a:cubicBezTo>
                  <a:pt x="109" y="255"/>
                  <a:pt x="109" y="256"/>
                  <a:pt x="110" y="257"/>
                </a:cubicBezTo>
                <a:cubicBezTo>
                  <a:pt x="105" y="257"/>
                  <a:pt x="104" y="249"/>
                  <a:pt x="100" y="249"/>
                </a:cubicBezTo>
                <a:cubicBezTo>
                  <a:pt x="99" y="245"/>
                  <a:pt x="94" y="245"/>
                  <a:pt x="93" y="241"/>
                </a:cubicBezTo>
                <a:cubicBezTo>
                  <a:pt x="100" y="243"/>
                  <a:pt x="110" y="243"/>
                  <a:pt x="114" y="250"/>
                </a:cubicBezTo>
                <a:cubicBezTo>
                  <a:pt x="115" y="250"/>
                  <a:pt x="115" y="249"/>
                  <a:pt x="115" y="248"/>
                </a:cubicBezTo>
                <a:cubicBezTo>
                  <a:pt x="117" y="251"/>
                  <a:pt x="118" y="255"/>
                  <a:pt x="122" y="256"/>
                </a:cubicBezTo>
                <a:cubicBezTo>
                  <a:pt x="122" y="256"/>
                  <a:pt x="122" y="257"/>
                  <a:pt x="122" y="258"/>
                </a:cubicBezTo>
                <a:cubicBezTo>
                  <a:pt x="120" y="258"/>
                  <a:pt x="120" y="259"/>
                  <a:pt x="118" y="259"/>
                </a:cubicBezTo>
                <a:cubicBezTo>
                  <a:pt x="119" y="260"/>
                  <a:pt x="119" y="262"/>
                  <a:pt x="120" y="262"/>
                </a:cubicBezTo>
                <a:cubicBezTo>
                  <a:pt x="119" y="263"/>
                  <a:pt x="117" y="261"/>
                  <a:pt x="117" y="263"/>
                </a:cubicBezTo>
                <a:cubicBezTo>
                  <a:pt x="116" y="263"/>
                  <a:pt x="117" y="261"/>
                  <a:pt x="115" y="262"/>
                </a:cubicBezTo>
                <a:cubicBezTo>
                  <a:pt x="115" y="260"/>
                  <a:pt x="115" y="260"/>
                  <a:pt x="116" y="259"/>
                </a:cubicBezTo>
                <a:cubicBezTo>
                  <a:pt x="115" y="260"/>
                  <a:pt x="114" y="259"/>
                  <a:pt x="114" y="260"/>
                </a:cubicBezTo>
                <a:cubicBezTo>
                  <a:pt x="113" y="260"/>
                  <a:pt x="113" y="258"/>
                  <a:pt x="112" y="258"/>
                </a:cubicBezTo>
                <a:cubicBezTo>
                  <a:pt x="112" y="258"/>
                  <a:pt x="112" y="258"/>
                  <a:pt x="112" y="258"/>
                </a:cubicBezTo>
                <a:close/>
                <a:moveTo>
                  <a:pt x="134" y="258"/>
                </a:moveTo>
                <a:cubicBezTo>
                  <a:pt x="133" y="260"/>
                  <a:pt x="130" y="259"/>
                  <a:pt x="131" y="257"/>
                </a:cubicBezTo>
                <a:cubicBezTo>
                  <a:pt x="132" y="257"/>
                  <a:pt x="132" y="258"/>
                  <a:pt x="134" y="258"/>
                </a:cubicBezTo>
                <a:cubicBezTo>
                  <a:pt x="134" y="258"/>
                  <a:pt x="134" y="258"/>
                  <a:pt x="134" y="258"/>
                </a:cubicBezTo>
                <a:close/>
                <a:moveTo>
                  <a:pt x="139" y="258"/>
                </a:moveTo>
                <a:cubicBezTo>
                  <a:pt x="138" y="259"/>
                  <a:pt x="135" y="260"/>
                  <a:pt x="135" y="258"/>
                </a:cubicBezTo>
                <a:cubicBezTo>
                  <a:pt x="137" y="258"/>
                  <a:pt x="137" y="259"/>
                  <a:pt x="139" y="258"/>
                </a:cubicBezTo>
                <a:cubicBezTo>
                  <a:pt x="139" y="258"/>
                  <a:pt x="139" y="258"/>
                  <a:pt x="139" y="258"/>
                </a:cubicBezTo>
                <a:close/>
                <a:moveTo>
                  <a:pt x="124" y="265"/>
                </a:moveTo>
                <a:cubicBezTo>
                  <a:pt x="124" y="265"/>
                  <a:pt x="125" y="264"/>
                  <a:pt x="126" y="264"/>
                </a:cubicBezTo>
                <a:cubicBezTo>
                  <a:pt x="126" y="265"/>
                  <a:pt x="125" y="266"/>
                  <a:pt x="124" y="265"/>
                </a:cubicBezTo>
                <a:cubicBezTo>
                  <a:pt x="124" y="265"/>
                  <a:pt x="124" y="265"/>
                  <a:pt x="124" y="265"/>
                </a:cubicBezTo>
                <a:close/>
                <a:moveTo>
                  <a:pt x="32" y="273"/>
                </a:moveTo>
                <a:cubicBezTo>
                  <a:pt x="30" y="272"/>
                  <a:pt x="30" y="272"/>
                  <a:pt x="29" y="270"/>
                </a:cubicBezTo>
                <a:cubicBezTo>
                  <a:pt x="31" y="271"/>
                  <a:pt x="31" y="271"/>
                  <a:pt x="32" y="273"/>
                </a:cubicBezTo>
                <a:cubicBezTo>
                  <a:pt x="32" y="273"/>
                  <a:pt x="32" y="273"/>
                  <a:pt x="32" y="273"/>
                </a:cubicBezTo>
                <a:close/>
                <a:moveTo>
                  <a:pt x="12" y="288"/>
                </a:moveTo>
                <a:cubicBezTo>
                  <a:pt x="12" y="288"/>
                  <a:pt x="12" y="286"/>
                  <a:pt x="13" y="286"/>
                </a:cubicBezTo>
                <a:cubicBezTo>
                  <a:pt x="13" y="287"/>
                  <a:pt x="13" y="288"/>
                  <a:pt x="12" y="288"/>
                </a:cubicBezTo>
                <a:cubicBezTo>
                  <a:pt x="12" y="288"/>
                  <a:pt x="12" y="288"/>
                  <a:pt x="12" y="288"/>
                </a:cubicBezTo>
                <a:close/>
                <a:moveTo>
                  <a:pt x="261" y="292"/>
                </a:moveTo>
                <a:cubicBezTo>
                  <a:pt x="261" y="291"/>
                  <a:pt x="261" y="291"/>
                  <a:pt x="261" y="290"/>
                </a:cubicBezTo>
                <a:cubicBezTo>
                  <a:pt x="263" y="289"/>
                  <a:pt x="263" y="293"/>
                  <a:pt x="261" y="292"/>
                </a:cubicBezTo>
                <a:cubicBezTo>
                  <a:pt x="261" y="292"/>
                  <a:pt x="261" y="292"/>
                  <a:pt x="261" y="292"/>
                </a:cubicBezTo>
                <a:close/>
                <a:moveTo>
                  <a:pt x="265" y="303"/>
                </a:moveTo>
                <a:cubicBezTo>
                  <a:pt x="266" y="300"/>
                  <a:pt x="265" y="296"/>
                  <a:pt x="265" y="293"/>
                </a:cubicBezTo>
                <a:cubicBezTo>
                  <a:pt x="269" y="292"/>
                  <a:pt x="269" y="297"/>
                  <a:pt x="270" y="299"/>
                </a:cubicBezTo>
                <a:cubicBezTo>
                  <a:pt x="271" y="301"/>
                  <a:pt x="272" y="299"/>
                  <a:pt x="271" y="301"/>
                </a:cubicBezTo>
                <a:cubicBezTo>
                  <a:pt x="270" y="302"/>
                  <a:pt x="270" y="306"/>
                  <a:pt x="269" y="308"/>
                </a:cubicBezTo>
                <a:cubicBezTo>
                  <a:pt x="265" y="308"/>
                  <a:pt x="268" y="304"/>
                  <a:pt x="265" y="303"/>
                </a:cubicBezTo>
                <a:cubicBezTo>
                  <a:pt x="265" y="303"/>
                  <a:pt x="265" y="303"/>
                  <a:pt x="265" y="303"/>
                </a:cubicBezTo>
                <a:close/>
                <a:moveTo>
                  <a:pt x="48" y="299"/>
                </a:moveTo>
                <a:cubicBezTo>
                  <a:pt x="47" y="299"/>
                  <a:pt x="47" y="298"/>
                  <a:pt x="47" y="297"/>
                </a:cubicBezTo>
                <a:cubicBezTo>
                  <a:pt x="48" y="297"/>
                  <a:pt x="48" y="298"/>
                  <a:pt x="48" y="298"/>
                </a:cubicBezTo>
                <a:cubicBezTo>
                  <a:pt x="48" y="298"/>
                  <a:pt x="48" y="299"/>
                  <a:pt x="48" y="299"/>
                </a:cubicBezTo>
                <a:cubicBezTo>
                  <a:pt x="48" y="299"/>
                  <a:pt x="48" y="299"/>
                  <a:pt x="48" y="299"/>
                </a:cubicBezTo>
                <a:close/>
                <a:moveTo>
                  <a:pt x="18" y="302"/>
                </a:moveTo>
                <a:cubicBezTo>
                  <a:pt x="20" y="303"/>
                  <a:pt x="17" y="306"/>
                  <a:pt x="18" y="302"/>
                </a:cubicBezTo>
                <a:cubicBezTo>
                  <a:pt x="18" y="302"/>
                  <a:pt x="18" y="302"/>
                  <a:pt x="18" y="302"/>
                </a:cubicBezTo>
                <a:close/>
                <a:moveTo>
                  <a:pt x="28" y="309"/>
                </a:moveTo>
                <a:cubicBezTo>
                  <a:pt x="29" y="309"/>
                  <a:pt x="30" y="309"/>
                  <a:pt x="31" y="309"/>
                </a:cubicBezTo>
                <a:cubicBezTo>
                  <a:pt x="30" y="309"/>
                  <a:pt x="30" y="310"/>
                  <a:pt x="31" y="310"/>
                </a:cubicBezTo>
                <a:cubicBezTo>
                  <a:pt x="30" y="311"/>
                  <a:pt x="29" y="310"/>
                  <a:pt x="29" y="311"/>
                </a:cubicBezTo>
                <a:cubicBezTo>
                  <a:pt x="29" y="311"/>
                  <a:pt x="28" y="310"/>
                  <a:pt x="28" y="309"/>
                </a:cubicBezTo>
                <a:cubicBezTo>
                  <a:pt x="28" y="309"/>
                  <a:pt x="28" y="309"/>
                  <a:pt x="28" y="309"/>
                </a:cubicBezTo>
                <a:close/>
                <a:moveTo>
                  <a:pt x="55" y="312"/>
                </a:moveTo>
                <a:cubicBezTo>
                  <a:pt x="54" y="312"/>
                  <a:pt x="53" y="312"/>
                  <a:pt x="54" y="310"/>
                </a:cubicBezTo>
                <a:cubicBezTo>
                  <a:pt x="54" y="311"/>
                  <a:pt x="55" y="311"/>
                  <a:pt x="55" y="312"/>
                </a:cubicBezTo>
                <a:cubicBezTo>
                  <a:pt x="55" y="312"/>
                  <a:pt x="55" y="312"/>
                  <a:pt x="55" y="312"/>
                </a:cubicBezTo>
                <a:close/>
                <a:moveTo>
                  <a:pt x="284" y="339"/>
                </a:moveTo>
                <a:cubicBezTo>
                  <a:pt x="284" y="338"/>
                  <a:pt x="283" y="338"/>
                  <a:pt x="283" y="337"/>
                </a:cubicBezTo>
                <a:cubicBezTo>
                  <a:pt x="284" y="337"/>
                  <a:pt x="284" y="337"/>
                  <a:pt x="285" y="337"/>
                </a:cubicBezTo>
                <a:cubicBezTo>
                  <a:pt x="284" y="339"/>
                  <a:pt x="286" y="341"/>
                  <a:pt x="283" y="341"/>
                </a:cubicBezTo>
                <a:cubicBezTo>
                  <a:pt x="283" y="340"/>
                  <a:pt x="285" y="340"/>
                  <a:pt x="283" y="340"/>
                </a:cubicBezTo>
                <a:cubicBezTo>
                  <a:pt x="283" y="339"/>
                  <a:pt x="283" y="339"/>
                  <a:pt x="284" y="339"/>
                </a:cubicBezTo>
                <a:cubicBezTo>
                  <a:pt x="284" y="339"/>
                  <a:pt x="284" y="339"/>
                  <a:pt x="284" y="339"/>
                </a:cubicBezTo>
                <a:close/>
                <a:moveTo>
                  <a:pt x="270" y="338"/>
                </a:moveTo>
                <a:cubicBezTo>
                  <a:pt x="273" y="340"/>
                  <a:pt x="270" y="345"/>
                  <a:pt x="268" y="348"/>
                </a:cubicBezTo>
                <a:cubicBezTo>
                  <a:pt x="269" y="349"/>
                  <a:pt x="269" y="347"/>
                  <a:pt x="271" y="348"/>
                </a:cubicBezTo>
                <a:cubicBezTo>
                  <a:pt x="270" y="350"/>
                  <a:pt x="271" y="349"/>
                  <a:pt x="271" y="351"/>
                </a:cubicBezTo>
                <a:cubicBezTo>
                  <a:pt x="270" y="350"/>
                  <a:pt x="270" y="351"/>
                  <a:pt x="270" y="352"/>
                </a:cubicBezTo>
                <a:cubicBezTo>
                  <a:pt x="269" y="351"/>
                  <a:pt x="268" y="350"/>
                  <a:pt x="266" y="350"/>
                </a:cubicBezTo>
                <a:cubicBezTo>
                  <a:pt x="267" y="345"/>
                  <a:pt x="269" y="342"/>
                  <a:pt x="270" y="338"/>
                </a:cubicBezTo>
                <a:cubicBezTo>
                  <a:pt x="270" y="338"/>
                  <a:pt x="270" y="338"/>
                  <a:pt x="270" y="338"/>
                </a:cubicBezTo>
                <a:close/>
                <a:moveTo>
                  <a:pt x="274" y="351"/>
                </a:moveTo>
                <a:cubicBezTo>
                  <a:pt x="274" y="351"/>
                  <a:pt x="275" y="350"/>
                  <a:pt x="275" y="350"/>
                </a:cubicBezTo>
                <a:cubicBezTo>
                  <a:pt x="276" y="351"/>
                  <a:pt x="277" y="352"/>
                  <a:pt x="278" y="353"/>
                </a:cubicBezTo>
                <a:cubicBezTo>
                  <a:pt x="275" y="354"/>
                  <a:pt x="276" y="351"/>
                  <a:pt x="274" y="351"/>
                </a:cubicBezTo>
                <a:cubicBezTo>
                  <a:pt x="274" y="351"/>
                  <a:pt x="274" y="351"/>
                  <a:pt x="274" y="351"/>
                </a:cubicBezTo>
                <a:close/>
                <a:moveTo>
                  <a:pt x="271" y="355"/>
                </a:moveTo>
                <a:cubicBezTo>
                  <a:pt x="270" y="353"/>
                  <a:pt x="270" y="351"/>
                  <a:pt x="272" y="351"/>
                </a:cubicBezTo>
                <a:cubicBezTo>
                  <a:pt x="272" y="353"/>
                  <a:pt x="272" y="355"/>
                  <a:pt x="271" y="355"/>
                </a:cubicBezTo>
                <a:cubicBezTo>
                  <a:pt x="271" y="355"/>
                  <a:pt x="271" y="355"/>
                  <a:pt x="271" y="355"/>
                </a:cubicBezTo>
                <a:close/>
                <a:moveTo>
                  <a:pt x="276" y="356"/>
                </a:moveTo>
                <a:cubicBezTo>
                  <a:pt x="275" y="356"/>
                  <a:pt x="275" y="355"/>
                  <a:pt x="275" y="355"/>
                </a:cubicBezTo>
                <a:cubicBezTo>
                  <a:pt x="276" y="355"/>
                  <a:pt x="276" y="355"/>
                  <a:pt x="277" y="355"/>
                </a:cubicBezTo>
                <a:cubicBezTo>
                  <a:pt x="277" y="356"/>
                  <a:pt x="276" y="355"/>
                  <a:pt x="276" y="356"/>
                </a:cubicBezTo>
                <a:cubicBezTo>
                  <a:pt x="276" y="356"/>
                  <a:pt x="276" y="356"/>
                  <a:pt x="276" y="356"/>
                </a:cubicBezTo>
                <a:close/>
                <a:moveTo>
                  <a:pt x="75" y="356"/>
                </a:moveTo>
                <a:cubicBezTo>
                  <a:pt x="75" y="357"/>
                  <a:pt x="73" y="356"/>
                  <a:pt x="73" y="355"/>
                </a:cubicBezTo>
                <a:cubicBezTo>
                  <a:pt x="74" y="355"/>
                  <a:pt x="74" y="356"/>
                  <a:pt x="75" y="356"/>
                </a:cubicBezTo>
                <a:cubicBezTo>
                  <a:pt x="75" y="356"/>
                  <a:pt x="75" y="356"/>
                  <a:pt x="75" y="356"/>
                </a:cubicBezTo>
                <a:close/>
                <a:moveTo>
                  <a:pt x="273" y="359"/>
                </a:moveTo>
                <a:cubicBezTo>
                  <a:pt x="274" y="358"/>
                  <a:pt x="273" y="358"/>
                  <a:pt x="273" y="356"/>
                </a:cubicBezTo>
                <a:cubicBezTo>
                  <a:pt x="275" y="355"/>
                  <a:pt x="274" y="359"/>
                  <a:pt x="276" y="358"/>
                </a:cubicBezTo>
                <a:cubicBezTo>
                  <a:pt x="276" y="359"/>
                  <a:pt x="275" y="360"/>
                  <a:pt x="273" y="359"/>
                </a:cubicBezTo>
                <a:cubicBezTo>
                  <a:pt x="273" y="359"/>
                  <a:pt x="273" y="359"/>
                  <a:pt x="273" y="359"/>
                </a:cubicBezTo>
                <a:close/>
                <a:moveTo>
                  <a:pt x="267" y="364"/>
                </a:moveTo>
                <a:cubicBezTo>
                  <a:pt x="267" y="361"/>
                  <a:pt x="267" y="361"/>
                  <a:pt x="268" y="359"/>
                </a:cubicBezTo>
                <a:cubicBezTo>
                  <a:pt x="271" y="359"/>
                  <a:pt x="270" y="364"/>
                  <a:pt x="267" y="364"/>
                </a:cubicBezTo>
                <a:cubicBezTo>
                  <a:pt x="267" y="364"/>
                  <a:pt x="267" y="364"/>
                  <a:pt x="267" y="364"/>
                </a:cubicBezTo>
                <a:close/>
                <a:moveTo>
                  <a:pt x="70" y="364"/>
                </a:moveTo>
                <a:cubicBezTo>
                  <a:pt x="71" y="363"/>
                  <a:pt x="72" y="365"/>
                  <a:pt x="72" y="367"/>
                </a:cubicBezTo>
                <a:cubicBezTo>
                  <a:pt x="71" y="367"/>
                  <a:pt x="71" y="366"/>
                  <a:pt x="71" y="366"/>
                </a:cubicBezTo>
                <a:cubicBezTo>
                  <a:pt x="73" y="373"/>
                  <a:pt x="76" y="370"/>
                  <a:pt x="81" y="375"/>
                </a:cubicBezTo>
                <a:cubicBezTo>
                  <a:pt x="79" y="377"/>
                  <a:pt x="78" y="373"/>
                  <a:pt x="76" y="373"/>
                </a:cubicBezTo>
                <a:cubicBezTo>
                  <a:pt x="75" y="378"/>
                  <a:pt x="78" y="383"/>
                  <a:pt x="70" y="383"/>
                </a:cubicBezTo>
                <a:cubicBezTo>
                  <a:pt x="70" y="381"/>
                  <a:pt x="71" y="380"/>
                  <a:pt x="70" y="380"/>
                </a:cubicBezTo>
                <a:cubicBezTo>
                  <a:pt x="68" y="380"/>
                  <a:pt x="70" y="381"/>
                  <a:pt x="70" y="383"/>
                </a:cubicBezTo>
                <a:cubicBezTo>
                  <a:pt x="68" y="383"/>
                  <a:pt x="69" y="380"/>
                  <a:pt x="67" y="381"/>
                </a:cubicBezTo>
                <a:cubicBezTo>
                  <a:pt x="69" y="377"/>
                  <a:pt x="65" y="373"/>
                  <a:pt x="62" y="369"/>
                </a:cubicBezTo>
                <a:cubicBezTo>
                  <a:pt x="64" y="368"/>
                  <a:pt x="63" y="365"/>
                  <a:pt x="65" y="362"/>
                </a:cubicBezTo>
                <a:cubicBezTo>
                  <a:pt x="68" y="361"/>
                  <a:pt x="67" y="365"/>
                  <a:pt x="70" y="366"/>
                </a:cubicBezTo>
                <a:cubicBezTo>
                  <a:pt x="71" y="365"/>
                  <a:pt x="71" y="364"/>
                  <a:pt x="70" y="364"/>
                </a:cubicBezTo>
                <a:cubicBezTo>
                  <a:pt x="70" y="364"/>
                  <a:pt x="70" y="364"/>
                  <a:pt x="70" y="364"/>
                </a:cubicBezTo>
                <a:close/>
                <a:moveTo>
                  <a:pt x="54" y="368"/>
                </a:moveTo>
                <a:cubicBezTo>
                  <a:pt x="53" y="364"/>
                  <a:pt x="56" y="368"/>
                  <a:pt x="55" y="365"/>
                </a:cubicBezTo>
                <a:cubicBezTo>
                  <a:pt x="57" y="365"/>
                  <a:pt x="56" y="368"/>
                  <a:pt x="56" y="369"/>
                </a:cubicBezTo>
                <a:cubicBezTo>
                  <a:pt x="55" y="370"/>
                  <a:pt x="55" y="368"/>
                  <a:pt x="54" y="368"/>
                </a:cubicBezTo>
                <a:cubicBezTo>
                  <a:pt x="54" y="368"/>
                  <a:pt x="54" y="368"/>
                  <a:pt x="54" y="368"/>
                </a:cubicBezTo>
                <a:close/>
                <a:moveTo>
                  <a:pt x="38" y="368"/>
                </a:moveTo>
                <a:cubicBezTo>
                  <a:pt x="37" y="369"/>
                  <a:pt x="37" y="368"/>
                  <a:pt x="36" y="368"/>
                </a:cubicBezTo>
                <a:cubicBezTo>
                  <a:pt x="37" y="368"/>
                  <a:pt x="36" y="366"/>
                  <a:pt x="38" y="367"/>
                </a:cubicBezTo>
                <a:cubicBezTo>
                  <a:pt x="38" y="368"/>
                  <a:pt x="37" y="368"/>
                  <a:pt x="38" y="368"/>
                </a:cubicBezTo>
                <a:cubicBezTo>
                  <a:pt x="38" y="368"/>
                  <a:pt x="38" y="368"/>
                  <a:pt x="38" y="368"/>
                </a:cubicBezTo>
                <a:close/>
                <a:moveTo>
                  <a:pt x="37" y="370"/>
                </a:moveTo>
                <a:cubicBezTo>
                  <a:pt x="37" y="370"/>
                  <a:pt x="37" y="370"/>
                  <a:pt x="37" y="369"/>
                </a:cubicBezTo>
                <a:cubicBezTo>
                  <a:pt x="38" y="370"/>
                  <a:pt x="38" y="370"/>
                  <a:pt x="38" y="371"/>
                </a:cubicBezTo>
                <a:cubicBezTo>
                  <a:pt x="37" y="371"/>
                  <a:pt x="37" y="371"/>
                  <a:pt x="37" y="370"/>
                </a:cubicBezTo>
                <a:cubicBezTo>
                  <a:pt x="37" y="370"/>
                  <a:pt x="37" y="370"/>
                  <a:pt x="37" y="370"/>
                </a:cubicBezTo>
                <a:close/>
                <a:moveTo>
                  <a:pt x="57" y="383"/>
                </a:moveTo>
                <a:cubicBezTo>
                  <a:pt x="56" y="382"/>
                  <a:pt x="58" y="381"/>
                  <a:pt x="58" y="380"/>
                </a:cubicBezTo>
                <a:cubicBezTo>
                  <a:pt x="58" y="379"/>
                  <a:pt x="56" y="380"/>
                  <a:pt x="55" y="379"/>
                </a:cubicBezTo>
                <a:cubicBezTo>
                  <a:pt x="55" y="381"/>
                  <a:pt x="57" y="382"/>
                  <a:pt x="55" y="383"/>
                </a:cubicBezTo>
                <a:cubicBezTo>
                  <a:pt x="56" y="383"/>
                  <a:pt x="54" y="380"/>
                  <a:pt x="51" y="380"/>
                </a:cubicBezTo>
                <a:cubicBezTo>
                  <a:pt x="51" y="379"/>
                  <a:pt x="52" y="379"/>
                  <a:pt x="52" y="377"/>
                </a:cubicBezTo>
                <a:cubicBezTo>
                  <a:pt x="52" y="376"/>
                  <a:pt x="51" y="376"/>
                  <a:pt x="50" y="376"/>
                </a:cubicBezTo>
                <a:cubicBezTo>
                  <a:pt x="50" y="374"/>
                  <a:pt x="52" y="375"/>
                  <a:pt x="52" y="375"/>
                </a:cubicBezTo>
                <a:cubicBezTo>
                  <a:pt x="49" y="374"/>
                  <a:pt x="52" y="373"/>
                  <a:pt x="52" y="370"/>
                </a:cubicBezTo>
                <a:cubicBezTo>
                  <a:pt x="53" y="372"/>
                  <a:pt x="55" y="370"/>
                  <a:pt x="57" y="371"/>
                </a:cubicBezTo>
                <a:cubicBezTo>
                  <a:pt x="56" y="373"/>
                  <a:pt x="57" y="373"/>
                  <a:pt x="57" y="375"/>
                </a:cubicBezTo>
                <a:cubicBezTo>
                  <a:pt x="56" y="374"/>
                  <a:pt x="55" y="372"/>
                  <a:pt x="53" y="374"/>
                </a:cubicBezTo>
                <a:cubicBezTo>
                  <a:pt x="53" y="375"/>
                  <a:pt x="54" y="373"/>
                  <a:pt x="55" y="374"/>
                </a:cubicBezTo>
                <a:cubicBezTo>
                  <a:pt x="55" y="375"/>
                  <a:pt x="55" y="376"/>
                  <a:pt x="56" y="376"/>
                </a:cubicBezTo>
                <a:cubicBezTo>
                  <a:pt x="55" y="377"/>
                  <a:pt x="54" y="378"/>
                  <a:pt x="54" y="379"/>
                </a:cubicBezTo>
                <a:cubicBezTo>
                  <a:pt x="55" y="379"/>
                  <a:pt x="55" y="377"/>
                  <a:pt x="57" y="378"/>
                </a:cubicBezTo>
                <a:cubicBezTo>
                  <a:pt x="58" y="377"/>
                  <a:pt x="57" y="377"/>
                  <a:pt x="57" y="375"/>
                </a:cubicBezTo>
                <a:cubicBezTo>
                  <a:pt x="60" y="378"/>
                  <a:pt x="58" y="379"/>
                  <a:pt x="59" y="381"/>
                </a:cubicBezTo>
                <a:cubicBezTo>
                  <a:pt x="59" y="382"/>
                  <a:pt x="58" y="382"/>
                  <a:pt x="57" y="383"/>
                </a:cubicBezTo>
                <a:cubicBezTo>
                  <a:pt x="57" y="383"/>
                  <a:pt x="57" y="383"/>
                  <a:pt x="57" y="383"/>
                </a:cubicBezTo>
                <a:close/>
                <a:moveTo>
                  <a:pt x="69" y="385"/>
                </a:moveTo>
                <a:cubicBezTo>
                  <a:pt x="69" y="385"/>
                  <a:pt x="70" y="385"/>
                  <a:pt x="70" y="384"/>
                </a:cubicBezTo>
                <a:cubicBezTo>
                  <a:pt x="70" y="384"/>
                  <a:pt x="70" y="384"/>
                  <a:pt x="71" y="384"/>
                </a:cubicBezTo>
                <a:cubicBezTo>
                  <a:pt x="71" y="385"/>
                  <a:pt x="70" y="385"/>
                  <a:pt x="69" y="385"/>
                </a:cubicBezTo>
                <a:cubicBezTo>
                  <a:pt x="69" y="385"/>
                  <a:pt x="69" y="385"/>
                  <a:pt x="69" y="385"/>
                </a:cubicBezTo>
                <a:close/>
                <a:moveTo>
                  <a:pt x="226" y="387"/>
                </a:moveTo>
                <a:cubicBezTo>
                  <a:pt x="225" y="386"/>
                  <a:pt x="223" y="385"/>
                  <a:pt x="225" y="384"/>
                </a:cubicBezTo>
                <a:cubicBezTo>
                  <a:pt x="225" y="384"/>
                  <a:pt x="225" y="385"/>
                  <a:pt x="225" y="385"/>
                </a:cubicBezTo>
                <a:cubicBezTo>
                  <a:pt x="226" y="385"/>
                  <a:pt x="227" y="385"/>
                  <a:pt x="227" y="385"/>
                </a:cubicBezTo>
                <a:cubicBezTo>
                  <a:pt x="229" y="386"/>
                  <a:pt x="225" y="385"/>
                  <a:pt x="226" y="387"/>
                </a:cubicBezTo>
                <a:cubicBezTo>
                  <a:pt x="226" y="387"/>
                  <a:pt x="226" y="387"/>
                  <a:pt x="226" y="387"/>
                </a:cubicBezTo>
                <a:close/>
                <a:moveTo>
                  <a:pt x="243" y="390"/>
                </a:moveTo>
                <a:cubicBezTo>
                  <a:pt x="242" y="390"/>
                  <a:pt x="243" y="388"/>
                  <a:pt x="243" y="388"/>
                </a:cubicBezTo>
                <a:cubicBezTo>
                  <a:pt x="245" y="388"/>
                  <a:pt x="243" y="389"/>
                  <a:pt x="243" y="390"/>
                </a:cubicBezTo>
                <a:cubicBezTo>
                  <a:pt x="243" y="390"/>
                  <a:pt x="243" y="390"/>
                  <a:pt x="243" y="390"/>
                </a:cubicBezTo>
                <a:close/>
                <a:moveTo>
                  <a:pt x="135" y="392"/>
                </a:moveTo>
                <a:cubicBezTo>
                  <a:pt x="135" y="392"/>
                  <a:pt x="135" y="390"/>
                  <a:pt x="134" y="389"/>
                </a:cubicBezTo>
                <a:cubicBezTo>
                  <a:pt x="136" y="389"/>
                  <a:pt x="136" y="390"/>
                  <a:pt x="137" y="391"/>
                </a:cubicBezTo>
                <a:cubicBezTo>
                  <a:pt x="136" y="392"/>
                  <a:pt x="135" y="392"/>
                  <a:pt x="135" y="392"/>
                </a:cubicBezTo>
                <a:cubicBezTo>
                  <a:pt x="135" y="392"/>
                  <a:pt x="135" y="392"/>
                  <a:pt x="135" y="392"/>
                </a:cubicBezTo>
                <a:close/>
                <a:moveTo>
                  <a:pt x="221" y="390"/>
                </a:moveTo>
                <a:cubicBezTo>
                  <a:pt x="222" y="388"/>
                  <a:pt x="222" y="389"/>
                  <a:pt x="224" y="389"/>
                </a:cubicBezTo>
                <a:cubicBezTo>
                  <a:pt x="224" y="390"/>
                  <a:pt x="222" y="389"/>
                  <a:pt x="221" y="390"/>
                </a:cubicBezTo>
                <a:cubicBezTo>
                  <a:pt x="221" y="390"/>
                  <a:pt x="221" y="390"/>
                  <a:pt x="221" y="390"/>
                </a:cubicBezTo>
                <a:close/>
                <a:moveTo>
                  <a:pt x="217" y="398"/>
                </a:moveTo>
                <a:cubicBezTo>
                  <a:pt x="219" y="395"/>
                  <a:pt x="222" y="397"/>
                  <a:pt x="223" y="397"/>
                </a:cubicBezTo>
                <a:cubicBezTo>
                  <a:pt x="223" y="398"/>
                  <a:pt x="223" y="398"/>
                  <a:pt x="223" y="399"/>
                </a:cubicBezTo>
                <a:cubicBezTo>
                  <a:pt x="222" y="399"/>
                  <a:pt x="221" y="400"/>
                  <a:pt x="220" y="399"/>
                </a:cubicBezTo>
                <a:cubicBezTo>
                  <a:pt x="220" y="400"/>
                  <a:pt x="216" y="402"/>
                  <a:pt x="218" y="402"/>
                </a:cubicBezTo>
                <a:cubicBezTo>
                  <a:pt x="216" y="403"/>
                  <a:pt x="213" y="406"/>
                  <a:pt x="211" y="403"/>
                </a:cubicBezTo>
                <a:cubicBezTo>
                  <a:pt x="209" y="404"/>
                  <a:pt x="211" y="405"/>
                  <a:pt x="209" y="406"/>
                </a:cubicBezTo>
                <a:cubicBezTo>
                  <a:pt x="210" y="407"/>
                  <a:pt x="210" y="408"/>
                  <a:pt x="211" y="408"/>
                </a:cubicBezTo>
                <a:cubicBezTo>
                  <a:pt x="209" y="410"/>
                  <a:pt x="208" y="406"/>
                  <a:pt x="209" y="404"/>
                </a:cubicBezTo>
                <a:cubicBezTo>
                  <a:pt x="208" y="404"/>
                  <a:pt x="208" y="404"/>
                  <a:pt x="207" y="405"/>
                </a:cubicBezTo>
                <a:cubicBezTo>
                  <a:pt x="206" y="404"/>
                  <a:pt x="209" y="403"/>
                  <a:pt x="207" y="401"/>
                </a:cubicBezTo>
                <a:cubicBezTo>
                  <a:pt x="209" y="401"/>
                  <a:pt x="210" y="401"/>
                  <a:pt x="210" y="403"/>
                </a:cubicBezTo>
                <a:cubicBezTo>
                  <a:pt x="211" y="403"/>
                  <a:pt x="211" y="402"/>
                  <a:pt x="211" y="401"/>
                </a:cubicBezTo>
                <a:cubicBezTo>
                  <a:pt x="209" y="400"/>
                  <a:pt x="210" y="399"/>
                  <a:pt x="212" y="397"/>
                </a:cubicBezTo>
                <a:cubicBezTo>
                  <a:pt x="213" y="397"/>
                  <a:pt x="213" y="398"/>
                  <a:pt x="215" y="398"/>
                </a:cubicBezTo>
                <a:cubicBezTo>
                  <a:pt x="214" y="397"/>
                  <a:pt x="213" y="397"/>
                  <a:pt x="214" y="396"/>
                </a:cubicBezTo>
                <a:cubicBezTo>
                  <a:pt x="214" y="397"/>
                  <a:pt x="216" y="397"/>
                  <a:pt x="217" y="398"/>
                </a:cubicBezTo>
                <a:cubicBezTo>
                  <a:pt x="217" y="398"/>
                  <a:pt x="217" y="398"/>
                  <a:pt x="217" y="398"/>
                </a:cubicBezTo>
                <a:close/>
                <a:moveTo>
                  <a:pt x="176" y="402"/>
                </a:moveTo>
                <a:cubicBezTo>
                  <a:pt x="176" y="401"/>
                  <a:pt x="177" y="400"/>
                  <a:pt x="177" y="400"/>
                </a:cubicBezTo>
                <a:cubicBezTo>
                  <a:pt x="179" y="400"/>
                  <a:pt x="179" y="402"/>
                  <a:pt x="176" y="402"/>
                </a:cubicBezTo>
                <a:cubicBezTo>
                  <a:pt x="176" y="402"/>
                  <a:pt x="176" y="402"/>
                  <a:pt x="176" y="402"/>
                </a:cubicBezTo>
                <a:close/>
                <a:moveTo>
                  <a:pt x="173" y="402"/>
                </a:moveTo>
                <a:cubicBezTo>
                  <a:pt x="175" y="402"/>
                  <a:pt x="176" y="401"/>
                  <a:pt x="176" y="403"/>
                </a:cubicBezTo>
                <a:cubicBezTo>
                  <a:pt x="174" y="404"/>
                  <a:pt x="173" y="404"/>
                  <a:pt x="173" y="402"/>
                </a:cubicBezTo>
                <a:cubicBezTo>
                  <a:pt x="173" y="402"/>
                  <a:pt x="173" y="402"/>
                  <a:pt x="173" y="402"/>
                </a:cubicBezTo>
                <a:close/>
                <a:moveTo>
                  <a:pt x="186" y="402"/>
                </a:moveTo>
                <a:cubicBezTo>
                  <a:pt x="188" y="405"/>
                  <a:pt x="183" y="404"/>
                  <a:pt x="186" y="402"/>
                </a:cubicBezTo>
                <a:cubicBezTo>
                  <a:pt x="186" y="402"/>
                  <a:pt x="186" y="402"/>
                  <a:pt x="186" y="402"/>
                </a:cubicBezTo>
                <a:close/>
                <a:moveTo>
                  <a:pt x="96" y="405"/>
                </a:moveTo>
                <a:cubicBezTo>
                  <a:pt x="97" y="406"/>
                  <a:pt x="94" y="406"/>
                  <a:pt x="95" y="405"/>
                </a:cubicBezTo>
                <a:cubicBezTo>
                  <a:pt x="95" y="404"/>
                  <a:pt x="96" y="404"/>
                  <a:pt x="96" y="405"/>
                </a:cubicBezTo>
                <a:cubicBezTo>
                  <a:pt x="96" y="405"/>
                  <a:pt x="96" y="405"/>
                  <a:pt x="96" y="405"/>
                </a:cubicBezTo>
                <a:close/>
                <a:moveTo>
                  <a:pt x="205" y="407"/>
                </a:moveTo>
                <a:cubicBezTo>
                  <a:pt x="204" y="405"/>
                  <a:pt x="206" y="405"/>
                  <a:pt x="206" y="405"/>
                </a:cubicBezTo>
                <a:cubicBezTo>
                  <a:pt x="207" y="405"/>
                  <a:pt x="206" y="407"/>
                  <a:pt x="205" y="407"/>
                </a:cubicBezTo>
                <a:cubicBezTo>
                  <a:pt x="205" y="407"/>
                  <a:pt x="205" y="407"/>
                  <a:pt x="205" y="407"/>
                </a:cubicBezTo>
                <a:close/>
                <a:moveTo>
                  <a:pt x="204" y="407"/>
                </a:moveTo>
                <a:cubicBezTo>
                  <a:pt x="205" y="408"/>
                  <a:pt x="201" y="409"/>
                  <a:pt x="202" y="407"/>
                </a:cubicBezTo>
                <a:cubicBezTo>
                  <a:pt x="202" y="407"/>
                  <a:pt x="203" y="406"/>
                  <a:pt x="204" y="407"/>
                </a:cubicBezTo>
                <a:cubicBezTo>
                  <a:pt x="204" y="407"/>
                  <a:pt x="204" y="407"/>
                  <a:pt x="204" y="407"/>
                </a:cubicBezTo>
                <a:close/>
                <a:moveTo>
                  <a:pt x="238" y="411"/>
                </a:moveTo>
                <a:cubicBezTo>
                  <a:pt x="238" y="409"/>
                  <a:pt x="239" y="409"/>
                  <a:pt x="239" y="408"/>
                </a:cubicBezTo>
                <a:cubicBezTo>
                  <a:pt x="241" y="409"/>
                  <a:pt x="240" y="411"/>
                  <a:pt x="238" y="411"/>
                </a:cubicBezTo>
                <a:cubicBezTo>
                  <a:pt x="238" y="411"/>
                  <a:pt x="238" y="411"/>
                  <a:pt x="238" y="411"/>
                </a:cubicBezTo>
                <a:close/>
                <a:moveTo>
                  <a:pt x="42" y="412"/>
                </a:moveTo>
                <a:cubicBezTo>
                  <a:pt x="42" y="411"/>
                  <a:pt x="42" y="410"/>
                  <a:pt x="42" y="409"/>
                </a:cubicBezTo>
                <a:cubicBezTo>
                  <a:pt x="42" y="409"/>
                  <a:pt x="43" y="409"/>
                  <a:pt x="43" y="409"/>
                </a:cubicBezTo>
                <a:cubicBezTo>
                  <a:pt x="43" y="410"/>
                  <a:pt x="43" y="411"/>
                  <a:pt x="43" y="412"/>
                </a:cubicBezTo>
                <a:cubicBezTo>
                  <a:pt x="43" y="412"/>
                  <a:pt x="42" y="412"/>
                  <a:pt x="42" y="412"/>
                </a:cubicBezTo>
                <a:cubicBezTo>
                  <a:pt x="42" y="412"/>
                  <a:pt x="42" y="412"/>
                  <a:pt x="42" y="412"/>
                </a:cubicBezTo>
                <a:close/>
                <a:moveTo>
                  <a:pt x="199" y="413"/>
                </a:moveTo>
                <a:cubicBezTo>
                  <a:pt x="198" y="413"/>
                  <a:pt x="198" y="411"/>
                  <a:pt x="197" y="411"/>
                </a:cubicBezTo>
                <a:cubicBezTo>
                  <a:pt x="197" y="409"/>
                  <a:pt x="199" y="410"/>
                  <a:pt x="200" y="411"/>
                </a:cubicBezTo>
                <a:cubicBezTo>
                  <a:pt x="199" y="411"/>
                  <a:pt x="199" y="412"/>
                  <a:pt x="200" y="412"/>
                </a:cubicBezTo>
                <a:cubicBezTo>
                  <a:pt x="200" y="413"/>
                  <a:pt x="199" y="413"/>
                  <a:pt x="199" y="413"/>
                </a:cubicBezTo>
                <a:cubicBezTo>
                  <a:pt x="199" y="413"/>
                  <a:pt x="199" y="413"/>
                  <a:pt x="199" y="413"/>
                </a:cubicBezTo>
                <a:close/>
                <a:moveTo>
                  <a:pt x="193" y="416"/>
                </a:moveTo>
                <a:cubicBezTo>
                  <a:pt x="191" y="416"/>
                  <a:pt x="191" y="415"/>
                  <a:pt x="190" y="414"/>
                </a:cubicBezTo>
                <a:cubicBezTo>
                  <a:pt x="191" y="413"/>
                  <a:pt x="193" y="414"/>
                  <a:pt x="193" y="416"/>
                </a:cubicBezTo>
                <a:cubicBezTo>
                  <a:pt x="193" y="416"/>
                  <a:pt x="193" y="416"/>
                  <a:pt x="193" y="416"/>
                </a:cubicBezTo>
                <a:close/>
                <a:moveTo>
                  <a:pt x="182" y="426"/>
                </a:moveTo>
                <a:cubicBezTo>
                  <a:pt x="181" y="424"/>
                  <a:pt x="187" y="422"/>
                  <a:pt x="188" y="422"/>
                </a:cubicBezTo>
                <a:cubicBezTo>
                  <a:pt x="187" y="423"/>
                  <a:pt x="184" y="424"/>
                  <a:pt x="182" y="426"/>
                </a:cubicBezTo>
                <a:cubicBezTo>
                  <a:pt x="182" y="426"/>
                  <a:pt x="182" y="426"/>
                  <a:pt x="182" y="426"/>
                </a:cubicBezTo>
                <a:close/>
                <a:moveTo>
                  <a:pt x="177" y="429"/>
                </a:moveTo>
                <a:cubicBezTo>
                  <a:pt x="177" y="428"/>
                  <a:pt x="177" y="428"/>
                  <a:pt x="177" y="428"/>
                </a:cubicBezTo>
                <a:cubicBezTo>
                  <a:pt x="176" y="427"/>
                  <a:pt x="179" y="427"/>
                  <a:pt x="178" y="429"/>
                </a:cubicBezTo>
                <a:cubicBezTo>
                  <a:pt x="178" y="429"/>
                  <a:pt x="178" y="429"/>
                  <a:pt x="177" y="429"/>
                </a:cubicBezTo>
                <a:cubicBezTo>
                  <a:pt x="177" y="429"/>
                  <a:pt x="177" y="429"/>
                  <a:pt x="177" y="429"/>
                </a:cubicBezTo>
                <a:close/>
                <a:moveTo>
                  <a:pt x="282" y="36"/>
                </a:moveTo>
                <a:cubicBezTo>
                  <a:pt x="282" y="35"/>
                  <a:pt x="284" y="36"/>
                  <a:pt x="284" y="37"/>
                </a:cubicBezTo>
                <a:cubicBezTo>
                  <a:pt x="283" y="37"/>
                  <a:pt x="283" y="36"/>
                  <a:pt x="282" y="36"/>
                </a:cubicBezTo>
                <a:close/>
                <a:moveTo>
                  <a:pt x="109" y="51"/>
                </a:moveTo>
                <a:cubicBezTo>
                  <a:pt x="109" y="51"/>
                  <a:pt x="109" y="51"/>
                  <a:pt x="109" y="51"/>
                </a:cubicBezTo>
                <a:cubicBezTo>
                  <a:pt x="108" y="51"/>
                  <a:pt x="108" y="51"/>
                  <a:pt x="108" y="52"/>
                </a:cubicBezTo>
                <a:cubicBezTo>
                  <a:pt x="110" y="53"/>
                  <a:pt x="111" y="50"/>
                  <a:pt x="110" y="49"/>
                </a:cubicBezTo>
                <a:cubicBezTo>
                  <a:pt x="110" y="50"/>
                  <a:pt x="110" y="51"/>
                  <a:pt x="109" y="51"/>
                </a:cubicBezTo>
                <a:cubicBezTo>
                  <a:pt x="109" y="50"/>
                  <a:pt x="109" y="50"/>
                  <a:pt x="109" y="51"/>
                </a:cubicBezTo>
                <a:close/>
                <a:moveTo>
                  <a:pt x="156" y="50"/>
                </a:moveTo>
                <a:cubicBezTo>
                  <a:pt x="157" y="50"/>
                  <a:pt x="157" y="51"/>
                  <a:pt x="157" y="52"/>
                </a:cubicBezTo>
                <a:cubicBezTo>
                  <a:pt x="150" y="54"/>
                  <a:pt x="145" y="53"/>
                  <a:pt x="140" y="56"/>
                </a:cubicBezTo>
                <a:cubicBezTo>
                  <a:pt x="140" y="54"/>
                  <a:pt x="136" y="54"/>
                  <a:pt x="135" y="56"/>
                </a:cubicBezTo>
                <a:cubicBezTo>
                  <a:pt x="133" y="56"/>
                  <a:pt x="134" y="55"/>
                  <a:pt x="133" y="54"/>
                </a:cubicBezTo>
                <a:cubicBezTo>
                  <a:pt x="133" y="55"/>
                  <a:pt x="131" y="56"/>
                  <a:pt x="132" y="57"/>
                </a:cubicBezTo>
                <a:cubicBezTo>
                  <a:pt x="132" y="58"/>
                  <a:pt x="130" y="55"/>
                  <a:pt x="129" y="55"/>
                </a:cubicBezTo>
                <a:cubicBezTo>
                  <a:pt x="128" y="56"/>
                  <a:pt x="131" y="56"/>
                  <a:pt x="130" y="58"/>
                </a:cubicBezTo>
                <a:cubicBezTo>
                  <a:pt x="129" y="57"/>
                  <a:pt x="128" y="57"/>
                  <a:pt x="127" y="57"/>
                </a:cubicBezTo>
                <a:cubicBezTo>
                  <a:pt x="127" y="56"/>
                  <a:pt x="128" y="56"/>
                  <a:pt x="128" y="55"/>
                </a:cubicBezTo>
                <a:cubicBezTo>
                  <a:pt x="127" y="55"/>
                  <a:pt x="127" y="56"/>
                  <a:pt x="126" y="55"/>
                </a:cubicBezTo>
                <a:cubicBezTo>
                  <a:pt x="125" y="57"/>
                  <a:pt x="125" y="56"/>
                  <a:pt x="123" y="57"/>
                </a:cubicBezTo>
                <a:cubicBezTo>
                  <a:pt x="124" y="52"/>
                  <a:pt x="140" y="55"/>
                  <a:pt x="140" y="50"/>
                </a:cubicBezTo>
                <a:cubicBezTo>
                  <a:pt x="142" y="50"/>
                  <a:pt x="141" y="52"/>
                  <a:pt x="142" y="53"/>
                </a:cubicBezTo>
                <a:cubicBezTo>
                  <a:pt x="143" y="51"/>
                  <a:pt x="147" y="53"/>
                  <a:pt x="146" y="51"/>
                </a:cubicBezTo>
                <a:cubicBezTo>
                  <a:pt x="148" y="50"/>
                  <a:pt x="148" y="51"/>
                  <a:pt x="148" y="53"/>
                </a:cubicBezTo>
                <a:cubicBezTo>
                  <a:pt x="149" y="51"/>
                  <a:pt x="152" y="51"/>
                  <a:pt x="154" y="52"/>
                </a:cubicBezTo>
                <a:cubicBezTo>
                  <a:pt x="155" y="52"/>
                  <a:pt x="156" y="50"/>
                  <a:pt x="155" y="51"/>
                </a:cubicBezTo>
                <a:cubicBezTo>
                  <a:pt x="155" y="50"/>
                  <a:pt x="156" y="51"/>
                  <a:pt x="156" y="50"/>
                </a:cubicBezTo>
                <a:close/>
                <a:moveTo>
                  <a:pt x="99" y="59"/>
                </a:moveTo>
                <a:cubicBezTo>
                  <a:pt x="99" y="60"/>
                  <a:pt x="98" y="60"/>
                  <a:pt x="98" y="61"/>
                </a:cubicBezTo>
                <a:cubicBezTo>
                  <a:pt x="99" y="61"/>
                  <a:pt x="100" y="59"/>
                  <a:pt x="99" y="59"/>
                </a:cubicBezTo>
                <a:close/>
                <a:moveTo>
                  <a:pt x="290" y="97"/>
                </a:moveTo>
                <a:cubicBezTo>
                  <a:pt x="290" y="97"/>
                  <a:pt x="290" y="97"/>
                  <a:pt x="289" y="97"/>
                </a:cubicBezTo>
                <a:cubicBezTo>
                  <a:pt x="289" y="97"/>
                  <a:pt x="288" y="98"/>
                  <a:pt x="288" y="99"/>
                </a:cubicBezTo>
                <a:cubicBezTo>
                  <a:pt x="287" y="99"/>
                  <a:pt x="286" y="99"/>
                  <a:pt x="284" y="100"/>
                </a:cubicBezTo>
                <a:cubicBezTo>
                  <a:pt x="283" y="98"/>
                  <a:pt x="284" y="95"/>
                  <a:pt x="285" y="93"/>
                </a:cubicBezTo>
                <a:cubicBezTo>
                  <a:pt x="286" y="94"/>
                  <a:pt x="286" y="95"/>
                  <a:pt x="287" y="96"/>
                </a:cubicBezTo>
                <a:cubicBezTo>
                  <a:pt x="288" y="96"/>
                  <a:pt x="290" y="97"/>
                  <a:pt x="289" y="95"/>
                </a:cubicBezTo>
                <a:cubicBezTo>
                  <a:pt x="291" y="96"/>
                  <a:pt x="290" y="98"/>
                  <a:pt x="289" y="99"/>
                </a:cubicBezTo>
                <a:cubicBezTo>
                  <a:pt x="288" y="99"/>
                  <a:pt x="289" y="97"/>
                  <a:pt x="290" y="97"/>
                </a:cubicBezTo>
                <a:close/>
                <a:moveTo>
                  <a:pt x="287" y="97"/>
                </a:moveTo>
                <a:cubicBezTo>
                  <a:pt x="290" y="97"/>
                  <a:pt x="283" y="98"/>
                  <a:pt x="287" y="97"/>
                </a:cubicBezTo>
                <a:cubicBezTo>
                  <a:pt x="287" y="97"/>
                  <a:pt x="287" y="97"/>
                  <a:pt x="287" y="97"/>
                </a:cubicBezTo>
                <a:close/>
                <a:moveTo>
                  <a:pt x="43" y="124"/>
                </a:moveTo>
                <a:cubicBezTo>
                  <a:pt x="44" y="125"/>
                  <a:pt x="42" y="127"/>
                  <a:pt x="42" y="129"/>
                </a:cubicBezTo>
                <a:cubicBezTo>
                  <a:pt x="40" y="128"/>
                  <a:pt x="43" y="125"/>
                  <a:pt x="43" y="124"/>
                </a:cubicBezTo>
                <a:close/>
                <a:moveTo>
                  <a:pt x="253" y="161"/>
                </a:moveTo>
                <a:cubicBezTo>
                  <a:pt x="254" y="161"/>
                  <a:pt x="252" y="163"/>
                  <a:pt x="254" y="163"/>
                </a:cubicBezTo>
                <a:cubicBezTo>
                  <a:pt x="254" y="165"/>
                  <a:pt x="251" y="163"/>
                  <a:pt x="251" y="164"/>
                </a:cubicBezTo>
                <a:cubicBezTo>
                  <a:pt x="250" y="164"/>
                  <a:pt x="252" y="163"/>
                  <a:pt x="251" y="162"/>
                </a:cubicBezTo>
                <a:cubicBezTo>
                  <a:pt x="252" y="162"/>
                  <a:pt x="252" y="161"/>
                  <a:pt x="253" y="161"/>
                </a:cubicBezTo>
                <a:close/>
                <a:moveTo>
                  <a:pt x="253" y="165"/>
                </a:moveTo>
                <a:cubicBezTo>
                  <a:pt x="253" y="163"/>
                  <a:pt x="254" y="166"/>
                  <a:pt x="254" y="168"/>
                </a:cubicBezTo>
                <a:cubicBezTo>
                  <a:pt x="253" y="168"/>
                  <a:pt x="253" y="167"/>
                  <a:pt x="253" y="167"/>
                </a:cubicBezTo>
                <a:cubicBezTo>
                  <a:pt x="251" y="168"/>
                  <a:pt x="255" y="170"/>
                  <a:pt x="254" y="172"/>
                </a:cubicBezTo>
                <a:cubicBezTo>
                  <a:pt x="251" y="172"/>
                  <a:pt x="251" y="176"/>
                  <a:pt x="250" y="171"/>
                </a:cubicBezTo>
                <a:cubicBezTo>
                  <a:pt x="252" y="171"/>
                  <a:pt x="253" y="172"/>
                  <a:pt x="253" y="169"/>
                </a:cubicBezTo>
                <a:cubicBezTo>
                  <a:pt x="251" y="172"/>
                  <a:pt x="252" y="168"/>
                  <a:pt x="251" y="167"/>
                </a:cubicBezTo>
                <a:cubicBezTo>
                  <a:pt x="252" y="167"/>
                  <a:pt x="252" y="166"/>
                  <a:pt x="253" y="165"/>
                </a:cubicBezTo>
                <a:cubicBezTo>
                  <a:pt x="253" y="165"/>
                  <a:pt x="253" y="165"/>
                  <a:pt x="253" y="165"/>
                </a:cubicBezTo>
                <a:close/>
                <a:moveTo>
                  <a:pt x="24" y="186"/>
                </a:moveTo>
                <a:cubicBezTo>
                  <a:pt x="24" y="186"/>
                  <a:pt x="24" y="186"/>
                  <a:pt x="24" y="186"/>
                </a:cubicBezTo>
                <a:cubicBezTo>
                  <a:pt x="23" y="186"/>
                  <a:pt x="23" y="185"/>
                  <a:pt x="22" y="185"/>
                </a:cubicBezTo>
                <a:cubicBezTo>
                  <a:pt x="22" y="188"/>
                  <a:pt x="26" y="187"/>
                  <a:pt x="24" y="186"/>
                </a:cubicBezTo>
                <a:close/>
                <a:moveTo>
                  <a:pt x="218" y="211"/>
                </a:moveTo>
                <a:cubicBezTo>
                  <a:pt x="219" y="218"/>
                  <a:pt x="213" y="214"/>
                  <a:pt x="210" y="213"/>
                </a:cubicBezTo>
                <a:cubicBezTo>
                  <a:pt x="211" y="215"/>
                  <a:pt x="214" y="214"/>
                  <a:pt x="214" y="217"/>
                </a:cubicBezTo>
                <a:cubicBezTo>
                  <a:pt x="214" y="216"/>
                  <a:pt x="212" y="215"/>
                  <a:pt x="212" y="217"/>
                </a:cubicBezTo>
                <a:cubicBezTo>
                  <a:pt x="213" y="216"/>
                  <a:pt x="211" y="219"/>
                  <a:pt x="213" y="219"/>
                </a:cubicBezTo>
                <a:cubicBezTo>
                  <a:pt x="214" y="218"/>
                  <a:pt x="214" y="220"/>
                  <a:pt x="213" y="220"/>
                </a:cubicBezTo>
                <a:cubicBezTo>
                  <a:pt x="215" y="221"/>
                  <a:pt x="217" y="221"/>
                  <a:pt x="218" y="222"/>
                </a:cubicBezTo>
                <a:cubicBezTo>
                  <a:pt x="219" y="221"/>
                  <a:pt x="218" y="219"/>
                  <a:pt x="220" y="219"/>
                </a:cubicBezTo>
                <a:cubicBezTo>
                  <a:pt x="227" y="224"/>
                  <a:pt x="238" y="228"/>
                  <a:pt x="242" y="234"/>
                </a:cubicBezTo>
                <a:cubicBezTo>
                  <a:pt x="243" y="232"/>
                  <a:pt x="245" y="237"/>
                  <a:pt x="247" y="235"/>
                </a:cubicBezTo>
                <a:cubicBezTo>
                  <a:pt x="242" y="232"/>
                  <a:pt x="237" y="228"/>
                  <a:pt x="232" y="224"/>
                </a:cubicBezTo>
                <a:cubicBezTo>
                  <a:pt x="233" y="223"/>
                  <a:pt x="230" y="223"/>
                  <a:pt x="233" y="222"/>
                </a:cubicBezTo>
                <a:cubicBezTo>
                  <a:pt x="231" y="221"/>
                  <a:pt x="231" y="223"/>
                  <a:pt x="229" y="223"/>
                </a:cubicBezTo>
                <a:cubicBezTo>
                  <a:pt x="228" y="222"/>
                  <a:pt x="225" y="221"/>
                  <a:pt x="224" y="219"/>
                </a:cubicBezTo>
                <a:cubicBezTo>
                  <a:pt x="225" y="219"/>
                  <a:pt x="225" y="218"/>
                  <a:pt x="225" y="217"/>
                </a:cubicBezTo>
                <a:cubicBezTo>
                  <a:pt x="224" y="217"/>
                  <a:pt x="223" y="217"/>
                  <a:pt x="223" y="217"/>
                </a:cubicBezTo>
                <a:cubicBezTo>
                  <a:pt x="224" y="214"/>
                  <a:pt x="220" y="213"/>
                  <a:pt x="221" y="210"/>
                </a:cubicBezTo>
                <a:cubicBezTo>
                  <a:pt x="220" y="211"/>
                  <a:pt x="220" y="212"/>
                  <a:pt x="220" y="213"/>
                </a:cubicBezTo>
                <a:cubicBezTo>
                  <a:pt x="220" y="212"/>
                  <a:pt x="219" y="211"/>
                  <a:pt x="218" y="211"/>
                </a:cubicBezTo>
                <a:close/>
                <a:moveTo>
                  <a:pt x="215" y="219"/>
                </a:moveTo>
                <a:cubicBezTo>
                  <a:pt x="215" y="219"/>
                  <a:pt x="215" y="218"/>
                  <a:pt x="215" y="218"/>
                </a:cubicBezTo>
                <a:cubicBezTo>
                  <a:pt x="215" y="217"/>
                  <a:pt x="219" y="217"/>
                  <a:pt x="218" y="219"/>
                </a:cubicBezTo>
                <a:cubicBezTo>
                  <a:pt x="217" y="218"/>
                  <a:pt x="217" y="219"/>
                  <a:pt x="215" y="219"/>
                </a:cubicBezTo>
                <a:cubicBezTo>
                  <a:pt x="215" y="219"/>
                  <a:pt x="215" y="219"/>
                  <a:pt x="215" y="219"/>
                </a:cubicBezTo>
                <a:close/>
                <a:moveTo>
                  <a:pt x="151" y="287"/>
                </a:moveTo>
                <a:cubicBezTo>
                  <a:pt x="153" y="288"/>
                  <a:pt x="150" y="288"/>
                  <a:pt x="149" y="287"/>
                </a:cubicBezTo>
                <a:cubicBezTo>
                  <a:pt x="150" y="291"/>
                  <a:pt x="154" y="286"/>
                  <a:pt x="151" y="287"/>
                </a:cubicBezTo>
                <a:close/>
                <a:moveTo>
                  <a:pt x="13" y="296"/>
                </a:moveTo>
                <a:cubicBezTo>
                  <a:pt x="14" y="294"/>
                  <a:pt x="15" y="297"/>
                  <a:pt x="16" y="297"/>
                </a:cubicBezTo>
                <a:cubicBezTo>
                  <a:pt x="15" y="298"/>
                  <a:pt x="14" y="296"/>
                  <a:pt x="13" y="296"/>
                </a:cubicBezTo>
                <a:close/>
                <a:moveTo>
                  <a:pt x="55" y="298"/>
                </a:moveTo>
                <a:cubicBezTo>
                  <a:pt x="57" y="299"/>
                  <a:pt x="57" y="300"/>
                  <a:pt x="58" y="301"/>
                </a:cubicBezTo>
                <a:cubicBezTo>
                  <a:pt x="56" y="301"/>
                  <a:pt x="52" y="299"/>
                  <a:pt x="55" y="298"/>
                </a:cubicBezTo>
                <a:close/>
                <a:moveTo>
                  <a:pt x="62" y="339"/>
                </a:moveTo>
                <a:cubicBezTo>
                  <a:pt x="64" y="340"/>
                  <a:pt x="64" y="343"/>
                  <a:pt x="66" y="344"/>
                </a:cubicBezTo>
                <a:cubicBezTo>
                  <a:pt x="66" y="346"/>
                  <a:pt x="64" y="343"/>
                  <a:pt x="64" y="345"/>
                </a:cubicBezTo>
                <a:cubicBezTo>
                  <a:pt x="65" y="343"/>
                  <a:pt x="62" y="340"/>
                  <a:pt x="62" y="339"/>
                </a:cubicBezTo>
                <a:close/>
                <a:moveTo>
                  <a:pt x="273" y="388"/>
                </a:moveTo>
                <a:cubicBezTo>
                  <a:pt x="274" y="390"/>
                  <a:pt x="271" y="388"/>
                  <a:pt x="272" y="390"/>
                </a:cubicBezTo>
                <a:cubicBezTo>
                  <a:pt x="271" y="390"/>
                  <a:pt x="272" y="388"/>
                  <a:pt x="273" y="388"/>
                </a:cubicBezTo>
                <a:close/>
                <a:moveTo>
                  <a:pt x="243" y="425"/>
                </a:moveTo>
                <a:cubicBezTo>
                  <a:pt x="244" y="424"/>
                  <a:pt x="248" y="425"/>
                  <a:pt x="248" y="420"/>
                </a:cubicBezTo>
                <a:cubicBezTo>
                  <a:pt x="253" y="422"/>
                  <a:pt x="253" y="415"/>
                  <a:pt x="259" y="415"/>
                </a:cubicBezTo>
                <a:cubicBezTo>
                  <a:pt x="257" y="413"/>
                  <a:pt x="258" y="412"/>
                  <a:pt x="260" y="411"/>
                </a:cubicBezTo>
                <a:cubicBezTo>
                  <a:pt x="261" y="412"/>
                  <a:pt x="257" y="415"/>
                  <a:pt x="261" y="414"/>
                </a:cubicBezTo>
                <a:cubicBezTo>
                  <a:pt x="261" y="416"/>
                  <a:pt x="260" y="417"/>
                  <a:pt x="259" y="417"/>
                </a:cubicBezTo>
                <a:cubicBezTo>
                  <a:pt x="260" y="421"/>
                  <a:pt x="258" y="417"/>
                  <a:pt x="258" y="420"/>
                </a:cubicBezTo>
                <a:cubicBezTo>
                  <a:pt x="255" y="419"/>
                  <a:pt x="251" y="427"/>
                  <a:pt x="248" y="424"/>
                </a:cubicBezTo>
                <a:cubicBezTo>
                  <a:pt x="246" y="424"/>
                  <a:pt x="247" y="427"/>
                  <a:pt x="244" y="426"/>
                </a:cubicBezTo>
                <a:cubicBezTo>
                  <a:pt x="245" y="425"/>
                  <a:pt x="244" y="425"/>
                  <a:pt x="243" y="425"/>
                </a:cubicBezTo>
                <a:close/>
                <a:moveTo>
                  <a:pt x="254" y="421"/>
                </a:moveTo>
                <a:cubicBezTo>
                  <a:pt x="256" y="420"/>
                  <a:pt x="253" y="420"/>
                  <a:pt x="254" y="418"/>
                </a:cubicBezTo>
                <a:cubicBezTo>
                  <a:pt x="255" y="419"/>
                  <a:pt x="256" y="421"/>
                  <a:pt x="254" y="421"/>
                </a:cubicBezTo>
                <a:cubicBezTo>
                  <a:pt x="254" y="421"/>
                  <a:pt x="254" y="421"/>
                  <a:pt x="254" y="421"/>
                </a:cubicBezTo>
                <a:close/>
                <a:moveTo>
                  <a:pt x="232" y="434"/>
                </a:moveTo>
                <a:cubicBezTo>
                  <a:pt x="232" y="433"/>
                  <a:pt x="231" y="433"/>
                  <a:pt x="231" y="432"/>
                </a:cubicBezTo>
                <a:cubicBezTo>
                  <a:pt x="234" y="432"/>
                  <a:pt x="235" y="429"/>
                  <a:pt x="237" y="430"/>
                </a:cubicBezTo>
                <a:cubicBezTo>
                  <a:pt x="234" y="432"/>
                  <a:pt x="233" y="437"/>
                  <a:pt x="230" y="439"/>
                </a:cubicBezTo>
                <a:cubicBezTo>
                  <a:pt x="229" y="439"/>
                  <a:pt x="229" y="434"/>
                  <a:pt x="232" y="434"/>
                </a:cubicBezTo>
                <a:close/>
                <a:moveTo>
                  <a:pt x="126" y="31"/>
                </a:moveTo>
                <a:cubicBezTo>
                  <a:pt x="127" y="31"/>
                  <a:pt x="126" y="33"/>
                  <a:pt x="128" y="34"/>
                </a:cubicBezTo>
                <a:cubicBezTo>
                  <a:pt x="127" y="35"/>
                  <a:pt x="125" y="37"/>
                  <a:pt x="124" y="39"/>
                </a:cubicBezTo>
                <a:cubicBezTo>
                  <a:pt x="122" y="39"/>
                  <a:pt x="125" y="38"/>
                  <a:pt x="123" y="37"/>
                </a:cubicBezTo>
                <a:cubicBezTo>
                  <a:pt x="122" y="37"/>
                  <a:pt x="123" y="39"/>
                  <a:pt x="123" y="40"/>
                </a:cubicBezTo>
                <a:cubicBezTo>
                  <a:pt x="122" y="40"/>
                  <a:pt x="121" y="40"/>
                  <a:pt x="121" y="41"/>
                </a:cubicBezTo>
                <a:cubicBezTo>
                  <a:pt x="120" y="41"/>
                  <a:pt x="120" y="38"/>
                  <a:pt x="119" y="39"/>
                </a:cubicBezTo>
                <a:cubicBezTo>
                  <a:pt x="119" y="36"/>
                  <a:pt x="124" y="34"/>
                  <a:pt x="126" y="31"/>
                </a:cubicBezTo>
                <a:close/>
                <a:moveTo>
                  <a:pt x="12" y="290"/>
                </a:moveTo>
                <a:cubicBezTo>
                  <a:pt x="13" y="291"/>
                  <a:pt x="12" y="291"/>
                  <a:pt x="12" y="294"/>
                </a:cubicBezTo>
                <a:cubicBezTo>
                  <a:pt x="11" y="293"/>
                  <a:pt x="10" y="294"/>
                  <a:pt x="9" y="294"/>
                </a:cubicBezTo>
                <a:cubicBezTo>
                  <a:pt x="8" y="292"/>
                  <a:pt x="10" y="292"/>
                  <a:pt x="10" y="290"/>
                </a:cubicBezTo>
                <a:cubicBezTo>
                  <a:pt x="11" y="291"/>
                  <a:pt x="11" y="290"/>
                  <a:pt x="12" y="290"/>
                </a:cubicBezTo>
                <a:close/>
                <a:moveTo>
                  <a:pt x="11" y="300"/>
                </a:moveTo>
                <a:cubicBezTo>
                  <a:pt x="10" y="303"/>
                  <a:pt x="11" y="304"/>
                  <a:pt x="12" y="306"/>
                </a:cubicBezTo>
                <a:cubicBezTo>
                  <a:pt x="13" y="305"/>
                  <a:pt x="14" y="307"/>
                  <a:pt x="15" y="307"/>
                </a:cubicBezTo>
                <a:cubicBezTo>
                  <a:pt x="14" y="305"/>
                  <a:pt x="17" y="306"/>
                  <a:pt x="16" y="304"/>
                </a:cubicBezTo>
                <a:cubicBezTo>
                  <a:pt x="15" y="304"/>
                  <a:pt x="14" y="304"/>
                  <a:pt x="13" y="304"/>
                </a:cubicBezTo>
                <a:cubicBezTo>
                  <a:pt x="14" y="303"/>
                  <a:pt x="14" y="303"/>
                  <a:pt x="14" y="302"/>
                </a:cubicBezTo>
                <a:cubicBezTo>
                  <a:pt x="12" y="301"/>
                  <a:pt x="13" y="303"/>
                  <a:pt x="11" y="302"/>
                </a:cubicBezTo>
                <a:cubicBezTo>
                  <a:pt x="11" y="301"/>
                  <a:pt x="13" y="300"/>
                  <a:pt x="11" y="300"/>
                </a:cubicBezTo>
                <a:close/>
              </a:path>
            </a:pathLst>
          </a:custGeom>
          <a:noFill/>
          <a:ln>
            <a:solidFill>
              <a:schemeClr val="bg1"/>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12"/>
          <p:cNvSpPr>
            <a:spLocks noEditPoints="1"/>
          </p:cNvSpPr>
          <p:nvPr/>
        </p:nvSpPr>
        <p:spPr bwMode="auto">
          <a:xfrm>
            <a:off x="2475854" y="1987157"/>
            <a:ext cx="1527175" cy="1562100"/>
          </a:xfrm>
          <a:custGeom>
            <a:avLst/>
            <a:gdLst>
              <a:gd name="T0" fmla="*/ 102 w 407"/>
              <a:gd name="T1" fmla="*/ 23 h 416"/>
              <a:gd name="T2" fmla="*/ 167 w 407"/>
              <a:gd name="T3" fmla="*/ 29 h 416"/>
              <a:gd name="T4" fmla="*/ 383 w 407"/>
              <a:gd name="T5" fmla="*/ 87 h 416"/>
              <a:gd name="T6" fmla="*/ 369 w 407"/>
              <a:gd name="T7" fmla="*/ 158 h 416"/>
              <a:gd name="T8" fmla="*/ 225 w 407"/>
              <a:gd name="T9" fmla="*/ 193 h 416"/>
              <a:gd name="T10" fmla="*/ 208 w 407"/>
              <a:gd name="T11" fmla="*/ 233 h 416"/>
              <a:gd name="T12" fmla="*/ 74 w 407"/>
              <a:gd name="T13" fmla="*/ 340 h 416"/>
              <a:gd name="T14" fmla="*/ 109 w 407"/>
              <a:gd name="T15" fmla="*/ 380 h 416"/>
              <a:gd name="T16" fmla="*/ 285 w 407"/>
              <a:gd name="T17" fmla="*/ 405 h 416"/>
              <a:gd name="T18" fmla="*/ 22 w 407"/>
              <a:gd name="T19" fmla="*/ 24 h 416"/>
              <a:gd name="T20" fmla="*/ 46 w 407"/>
              <a:gd name="T21" fmla="*/ 166 h 416"/>
              <a:gd name="T22" fmla="*/ 123 w 407"/>
              <a:gd name="T23" fmla="*/ 64 h 416"/>
              <a:gd name="T24" fmla="*/ 172 w 407"/>
              <a:gd name="T25" fmla="*/ 279 h 416"/>
              <a:gd name="T26" fmla="*/ 172 w 407"/>
              <a:gd name="T27" fmla="*/ 321 h 416"/>
              <a:gd name="T28" fmla="*/ 123 w 407"/>
              <a:gd name="T29" fmla="*/ 354 h 416"/>
              <a:gd name="T30" fmla="*/ 63 w 407"/>
              <a:gd name="T31" fmla="*/ 380 h 416"/>
              <a:gd name="T32" fmla="*/ 143 w 407"/>
              <a:gd name="T33" fmla="*/ 402 h 416"/>
              <a:gd name="T34" fmla="*/ 335 w 407"/>
              <a:gd name="T35" fmla="*/ 393 h 416"/>
              <a:gd name="T36" fmla="*/ 276 w 407"/>
              <a:gd name="T37" fmla="*/ 359 h 416"/>
              <a:gd name="T38" fmla="*/ 257 w 407"/>
              <a:gd name="T39" fmla="*/ 149 h 416"/>
              <a:gd name="T40" fmla="*/ 280 w 407"/>
              <a:gd name="T41" fmla="*/ 68 h 416"/>
              <a:gd name="T42" fmla="*/ 374 w 407"/>
              <a:gd name="T43" fmla="*/ 159 h 416"/>
              <a:gd name="T44" fmla="*/ 395 w 407"/>
              <a:gd name="T45" fmla="*/ 48 h 416"/>
              <a:gd name="T46" fmla="*/ 226 w 407"/>
              <a:gd name="T47" fmla="*/ 39 h 416"/>
              <a:gd name="T48" fmla="*/ 97 w 407"/>
              <a:gd name="T49" fmla="*/ 39 h 416"/>
              <a:gd name="T50" fmla="*/ 141 w 407"/>
              <a:gd name="T51" fmla="*/ 32 h 416"/>
              <a:gd name="T52" fmla="*/ 298 w 407"/>
              <a:gd name="T53" fmla="*/ 38 h 416"/>
              <a:gd name="T54" fmla="*/ 342 w 407"/>
              <a:gd name="T55" fmla="*/ 70 h 416"/>
              <a:gd name="T56" fmla="*/ 217 w 407"/>
              <a:gd name="T57" fmla="*/ 83 h 416"/>
              <a:gd name="T58" fmla="*/ 175 w 407"/>
              <a:gd name="T59" fmla="*/ 104 h 416"/>
              <a:gd name="T60" fmla="*/ 364 w 407"/>
              <a:gd name="T61" fmla="*/ 110 h 416"/>
              <a:gd name="T62" fmla="*/ 223 w 407"/>
              <a:gd name="T63" fmla="*/ 122 h 416"/>
              <a:gd name="T64" fmla="*/ 197 w 407"/>
              <a:gd name="T65" fmla="*/ 128 h 416"/>
              <a:gd name="T66" fmla="*/ 194 w 407"/>
              <a:gd name="T67" fmla="*/ 230 h 416"/>
              <a:gd name="T68" fmla="*/ 195 w 407"/>
              <a:gd name="T69" fmla="*/ 253 h 416"/>
              <a:gd name="T70" fmla="*/ 227 w 407"/>
              <a:gd name="T71" fmla="*/ 280 h 416"/>
              <a:gd name="T72" fmla="*/ 353 w 407"/>
              <a:gd name="T73" fmla="*/ 118 h 416"/>
              <a:gd name="T74" fmla="*/ 190 w 407"/>
              <a:gd name="T75" fmla="*/ 128 h 416"/>
              <a:gd name="T76" fmla="*/ 199 w 407"/>
              <a:gd name="T77" fmla="*/ 142 h 416"/>
              <a:gd name="T78" fmla="*/ 226 w 407"/>
              <a:gd name="T79" fmla="*/ 169 h 416"/>
              <a:gd name="T80" fmla="*/ 24 w 407"/>
              <a:gd name="T81" fmla="*/ 184 h 416"/>
              <a:gd name="T82" fmla="*/ 191 w 407"/>
              <a:gd name="T83" fmla="*/ 217 h 416"/>
              <a:gd name="T84" fmla="*/ 235 w 407"/>
              <a:gd name="T85" fmla="*/ 271 h 416"/>
              <a:gd name="T86" fmla="*/ 236 w 407"/>
              <a:gd name="T87" fmla="*/ 295 h 416"/>
              <a:gd name="T88" fmla="*/ 206 w 407"/>
              <a:gd name="T89" fmla="*/ 317 h 416"/>
              <a:gd name="T90" fmla="*/ 182 w 407"/>
              <a:gd name="T91" fmla="*/ 340 h 416"/>
              <a:gd name="T92" fmla="*/ 235 w 407"/>
              <a:gd name="T93" fmla="*/ 344 h 416"/>
              <a:gd name="T94" fmla="*/ 237 w 407"/>
              <a:gd name="T95" fmla="*/ 357 h 416"/>
              <a:gd name="T96" fmla="*/ 135 w 407"/>
              <a:gd name="T97" fmla="*/ 364 h 416"/>
              <a:gd name="T98" fmla="*/ 251 w 407"/>
              <a:gd name="T99" fmla="*/ 387 h 416"/>
              <a:gd name="T100" fmla="*/ 316 w 407"/>
              <a:gd name="T101" fmla="*/ 376 h 416"/>
              <a:gd name="T102" fmla="*/ 229 w 407"/>
              <a:gd name="T103" fmla="*/ 379 h 416"/>
              <a:gd name="T104" fmla="*/ 297 w 407"/>
              <a:gd name="T105" fmla="*/ 378 h 416"/>
              <a:gd name="T106" fmla="*/ 268 w 407"/>
              <a:gd name="T107" fmla="*/ 382 h 416"/>
              <a:gd name="T108" fmla="*/ 340 w 407"/>
              <a:gd name="T109" fmla="*/ 386 h 416"/>
              <a:gd name="T110" fmla="*/ 254 w 407"/>
              <a:gd name="T111" fmla="*/ 104 h 416"/>
              <a:gd name="T112" fmla="*/ 176 w 407"/>
              <a:gd name="T113" fmla="*/ 29 h 416"/>
              <a:gd name="T114" fmla="*/ 377 w 407"/>
              <a:gd name="T115" fmla="*/ 172 h 416"/>
              <a:gd name="T116" fmla="*/ 384 w 407"/>
              <a:gd name="T117" fmla="*/ 202 h 416"/>
              <a:gd name="T118" fmla="*/ 211 w 407"/>
              <a:gd name="T119" fmla="*/ 209 h 416"/>
              <a:gd name="T120" fmla="*/ 210 w 407"/>
              <a:gd name="T121" fmla="*/ 266 h 416"/>
              <a:gd name="T122" fmla="*/ 155 w 407"/>
              <a:gd name="T123" fmla="*/ 3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07" h="416">
                <a:moveTo>
                  <a:pt x="246" y="16"/>
                </a:moveTo>
                <a:cubicBezTo>
                  <a:pt x="247" y="16"/>
                  <a:pt x="247" y="18"/>
                  <a:pt x="248" y="18"/>
                </a:cubicBezTo>
                <a:cubicBezTo>
                  <a:pt x="248" y="19"/>
                  <a:pt x="247" y="19"/>
                  <a:pt x="246" y="19"/>
                </a:cubicBezTo>
                <a:cubicBezTo>
                  <a:pt x="248" y="20"/>
                  <a:pt x="246" y="23"/>
                  <a:pt x="246" y="25"/>
                </a:cubicBezTo>
                <a:cubicBezTo>
                  <a:pt x="244" y="25"/>
                  <a:pt x="244" y="23"/>
                  <a:pt x="243" y="22"/>
                </a:cubicBezTo>
                <a:cubicBezTo>
                  <a:pt x="244" y="21"/>
                  <a:pt x="245" y="19"/>
                  <a:pt x="243" y="18"/>
                </a:cubicBezTo>
                <a:cubicBezTo>
                  <a:pt x="244" y="17"/>
                  <a:pt x="246" y="17"/>
                  <a:pt x="246" y="16"/>
                </a:cubicBezTo>
                <a:close/>
                <a:moveTo>
                  <a:pt x="174" y="16"/>
                </a:moveTo>
                <a:cubicBezTo>
                  <a:pt x="176" y="16"/>
                  <a:pt x="175" y="19"/>
                  <a:pt x="176" y="18"/>
                </a:cubicBezTo>
                <a:cubicBezTo>
                  <a:pt x="176" y="20"/>
                  <a:pt x="174" y="21"/>
                  <a:pt x="173" y="22"/>
                </a:cubicBezTo>
                <a:cubicBezTo>
                  <a:pt x="171" y="20"/>
                  <a:pt x="174" y="20"/>
                  <a:pt x="174" y="16"/>
                </a:cubicBezTo>
                <a:close/>
                <a:moveTo>
                  <a:pt x="121" y="21"/>
                </a:moveTo>
                <a:cubicBezTo>
                  <a:pt x="123" y="21"/>
                  <a:pt x="121" y="23"/>
                  <a:pt x="121" y="24"/>
                </a:cubicBezTo>
                <a:cubicBezTo>
                  <a:pt x="120" y="25"/>
                  <a:pt x="120" y="23"/>
                  <a:pt x="119" y="23"/>
                </a:cubicBezTo>
                <a:cubicBezTo>
                  <a:pt x="119" y="22"/>
                  <a:pt x="121" y="22"/>
                  <a:pt x="121" y="21"/>
                </a:cubicBezTo>
                <a:close/>
                <a:moveTo>
                  <a:pt x="125" y="21"/>
                </a:moveTo>
                <a:cubicBezTo>
                  <a:pt x="126" y="21"/>
                  <a:pt x="126" y="22"/>
                  <a:pt x="126" y="22"/>
                </a:cubicBezTo>
                <a:cubicBezTo>
                  <a:pt x="126" y="23"/>
                  <a:pt x="125" y="23"/>
                  <a:pt x="124" y="23"/>
                </a:cubicBezTo>
                <a:cubicBezTo>
                  <a:pt x="124" y="21"/>
                  <a:pt x="125" y="22"/>
                  <a:pt x="125" y="21"/>
                </a:cubicBezTo>
                <a:close/>
                <a:moveTo>
                  <a:pt x="127" y="21"/>
                </a:moveTo>
                <a:cubicBezTo>
                  <a:pt x="127" y="22"/>
                  <a:pt x="126" y="24"/>
                  <a:pt x="128" y="23"/>
                </a:cubicBezTo>
                <a:cubicBezTo>
                  <a:pt x="128" y="22"/>
                  <a:pt x="128" y="21"/>
                  <a:pt x="127" y="21"/>
                </a:cubicBezTo>
                <a:close/>
                <a:moveTo>
                  <a:pt x="107" y="22"/>
                </a:moveTo>
                <a:cubicBezTo>
                  <a:pt x="106" y="23"/>
                  <a:pt x="105" y="23"/>
                  <a:pt x="104" y="24"/>
                </a:cubicBezTo>
                <a:cubicBezTo>
                  <a:pt x="104" y="22"/>
                  <a:pt x="105" y="21"/>
                  <a:pt x="107" y="22"/>
                </a:cubicBezTo>
                <a:close/>
                <a:moveTo>
                  <a:pt x="110" y="21"/>
                </a:moveTo>
                <a:cubicBezTo>
                  <a:pt x="111" y="21"/>
                  <a:pt x="110" y="24"/>
                  <a:pt x="109" y="24"/>
                </a:cubicBezTo>
                <a:cubicBezTo>
                  <a:pt x="110" y="23"/>
                  <a:pt x="109" y="23"/>
                  <a:pt x="109" y="22"/>
                </a:cubicBezTo>
                <a:cubicBezTo>
                  <a:pt x="109" y="22"/>
                  <a:pt x="110" y="22"/>
                  <a:pt x="110" y="21"/>
                </a:cubicBezTo>
                <a:close/>
                <a:moveTo>
                  <a:pt x="92" y="22"/>
                </a:moveTo>
                <a:cubicBezTo>
                  <a:pt x="94" y="21"/>
                  <a:pt x="94" y="22"/>
                  <a:pt x="95" y="23"/>
                </a:cubicBezTo>
                <a:cubicBezTo>
                  <a:pt x="94" y="23"/>
                  <a:pt x="94" y="25"/>
                  <a:pt x="93" y="25"/>
                </a:cubicBezTo>
                <a:cubicBezTo>
                  <a:pt x="93" y="24"/>
                  <a:pt x="93" y="23"/>
                  <a:pt x="93" y="22"/>
                </a:cubicBezTo>
                <a:cubicBezTo>
                  <a:pt x="92" y="23"/>
                  <a:pt x="92" y="23"/>
                  <a:pt x="92" y="22"/>
                </a:cubicBezTo>
                <a:close/>
                <a:moveTo>
                  <a:pt x="102" y="23"/>
                </a:moveTo>
                <a:cubicBezTo>
                  <a:pt x="102" y="24"/>
                  <a:pt x="101" y="24"/>
                  <a:pt x="99" y="24"/>
                </a:cubicBezTo>
                <a:cubicBezTo>
                  <a:pt x="100" y="22"/>
                  <a:pt x="100" y="23"/>
                  <a:pt x="102" y="23"/>
                </a:cubicBezTo>
                <a:close/>
                <a:moveTo>
                  <a:pt x="123" y="22"/>
                </a:moveTo>
                <a:cubicBezTo>
                  <a:pt x="123" y="23"/>
                  <a:pt x="122" y="23"/>
                  <a:pt x="122" y="24"/>
                </a:cubicBezTo>
                <a:cubicBezTo>
                  <a:pt x="123" y="25"/>
                  <a:pt x="124" y="23"/>
                  <a:pt x="123" y="22"/>
                </a:cubicBezTo>
                <a:close/>
                <a:moveTo>
                  <a:pt x="405" y="22"/>
                </a:moveTo>
                <a:cubicBezTo>
                  <a:pt x="405" y="23"/>
                  <a:pt x="404" y="23"/>
                  <a:pt x="404" y="24"/>
                </a:cubicBezTo>
                <a:cubicBezTo>
                  <a:pt x="403" y="24"/>
                  <a:pt x="404" y="22"/>
                  <a:pt x="405" y="22"/>
                </a:cubicBezTo>
                <a:close/>
                <a:moveTo>
                  <a:pt x="79" y="23"/>
                </a:moveTo>
                <a:cubicBezTo>
                  <a:pt x="81" y="23"/>
                  <a:pt x="79" y="26"/>
                  <a:pt x="81" y="25"/>
                </a:cubicBezTo>
                <a:cubicBezTo>
                  <a:pt x="80" y="27"/>
                  <a:pt x="79" y="26"/>
                  <a:pt x="77" y="27"/>
                </a:cubicBezTo>
                <a:cubicBezTo>
                  <a:pt x="78" y="26"/>
                  <a:pt x="79" y="25"/>
                  <a:pt x="79" y="23"/>
                </a:cubicBezTo>
                <a:close/>
                <a:moveTo>
                  <a:pt x="72" y="24"/>
                </a:moveTo>
                <a:cubicBezTo>
                  <a:pt x="72" y="24"/>
                  <a:pt x="71" y="25"/>
                  <a:pt x="72" y="25"/>
                </a:cubicBezTo>
                <a:cubicBezTo>
                  <a:pt x="71" y="27"/>
                  <a:pt x="69" y="24"/>
                  <a:pt x="68" y="26"/>
                </a:cubicBezTo>
                <a:cubicBezTo>
                  <a:pt x="68" y="26"/>
                  <a:pt x="69" y="27"/>
                  <a:pt x="70" y="27"/>
                </a:cubicBezTo>
                <a:cubicBezTo>
                  <a:pt x="67" y="29"/>
                  <a:pt x="64" y="26"/>
                  <a:pt x="63" y="27"/>
                </a:cubicBezTo>
                <a:cubicBezTo>
                  <a:pt x="61" y="28"/>
                  <a:pt x="62" y="25"/>
                  <a:pt x="60" y="26"/>
                </a:cubicBezTo>
                <a:cubicBezTo>
                  <a:pt x="64" y="24"/>
                  <a:pt x="67" y="25"/>
                  <a:pt x="72" y="24"/>
                </a:cubicBezTo>
                <a:close/>
                <a:moveTo>
                  <a:pt x="74" y="25"/>
                </a:moveTo>
                <a:cubicBezTo>
                  <a:pt x="74" y="23"/>
                  <a:pt x="75" y="25"/>
                  <a:pt x="75" y="24"/>
                </a:cubicBezTo>
                <a:cubicBezTo>
                  <a:pt x="74" y="23"/>
                  <a:pt x="72" y="24"/>
                  <a:pt x="74" y="25"/>
                </a:cubicBezTo>
                <a:close/>
                <a:moveTo>
                  <a:pt x="75" y="24"/>
                </a:moveTo>
                <a:cubicBezTo>
                  <a:pt x="76" y="25"/>
                  <a:pt x="76" y="25"/>
                  <a:pt x="76" y="27"/>
                </a:cubicBezTo>
                <a:cubicBezTo>
                  <a:pt x="75" y="27"/>
                  <a:pt x="74" y="25"/>
                  <a:pt x="75" y="24"/>
                </a:cubicBezTo>
                <a:close/>
                <a:moveTo>
                  <a:pt x="57" y="25"/>
                </a:moveTo>
                <a:cubicBezTo>
                  <a:pt x="57" y="24"/>
                  <a:pt x="60" y="25"/>
                  <a:pt x="59" y="26"/>
                </a:cubicBezTo>
                <a:cubicBezTo>
                  <a:pt x="59" y="26"/>
                  <a:pt x="58" y="25"/>
                  <a:pt x="57" y="25"/>
                </a:cubicBezTo>
                <a:close/>
                <a:moveTo>
                  <a:pt x="164" y="29"/>
                </a:moveTo>
                <a:cubicBezTo>
                  <a:pt x="165" y="29"/>
                  <a:pt x="165" y="30"/>
                  <a:pt x="166" y="30"/>
                </a:cubicBezTo>
                <a:cubicBezTo>
                  <a:pt x="166" y="30"/>
                  <a:pt x="165" y="31"/>
                  <a:pt x="165" y="32"/>
                </a:cubicBezTo>
                <a:cubicBezTo>
                  <a:pt x="164" y="31"/>
                  <a:pt x="162" y="31"/>
                  <a:pt x="162" y="32"/>
                </a:cubicBezTo>
                <a:cubicBezTo>
                  <a:pt x="161" y="32"/>
                  <a:pt x="161" y="31"/>
                  <a:pt x="161" y="30"/>
                </a:cubicBezTo>
                <a:cubicBezTo>
                  <a:pt x="163" y="30"/>
                  <a:pt x="164" y="31"/>
                  <a:pt x="164" y="29"/>
                </a:cubicBezTo>
                <a:close/>
                <a:moveTo>
                  <a:pt x="167" y="29"/>
                </a:moveTo>
                <a:cubicBezTo>
                  <a:pt x="168" y="29"/>
                  <a:pt x="169" y="29"/>
                  <a:pt x="169" y="29"/>
                </a:cubicBezTo>
                <a:cubicBezTo>
                  <a:pt x="170" y="31"/>
                  <a:pt x="168" y="32"/>
                  <a:pt x="169" y="32"/>
                </a:cubicBezTo>
                <a:cubicBezTo>
                  <a:pt x="169" y="34"/>
                  <a:pt x="167" y="33"/>
                  <a:pt x="167" y="32"/>
                </a:cubicBezTo>
                <a:cubicBezTo>
                  <a:pt x="166" y="31"/>
                  <a:pt x="167" y="31"/>
                  <a:pt x="167" y="29"/>
                </a:cubicBezTo>
                <a:close/>
                <a:moveTo>
                  <a:pt x="171" y="29"/>
                </a:moveTo>
                <a:cubicBezTo>
                  <a:pt x="171" y="31"/>
                  <a:pt x="170" y="31"/>
                  <a:pt x="170" y="32"/>
                </a:cubicBezTo>
                <a:cubicBezTo>
                  <a:pt x="172" y="32"/>
                  <a:pt x="172" y="31"/>
                  <a:pt x="171" y="30"/>
                </a:cubicBezTo>
                <a:cubicBezTo>
                  <a:pt x="172" y="30"/>
                  <a:pt x="173" y="30"/>
                  <a:pt x="173" y="29"/>
                </a:cubicBezTo>
                <a:cubicBezTo>
                  <a:pt x="172" y="29"/>
                  <a:pt x="171" y="29"/>
                  <a:pt x="171" y="29"/>
                </a:cubicBezTo>
                <a:close/>
                <a:moveTo>
                  <a:pt x="213" y="29"/>
                </a:moveTo>
                <a:cubicBezTo>
                  <a:pt x="214" y="29"/>
                  <a:pt x="215" y="33"/>
                  <a:pt x="213" y="32"/>
                </a:cubicBezTo>
                <a:cubicBezTo>
                  <a:pt x="215" y="30"/>
                  <a:pt x="212" y="32"/>
                  <a:pt x="213" y="29"/>
                </a:cubicBezTo>
                <a:close/>
                <a:moveTo>
                  <a:pt x="220" y="30"/>
                </a:moveTo>
                <a:cubicBezTo>
                  <a:pt x="221" y="30"/>
                  <a:pt x="221" y="30"/>
                  <a:pt x="221" y="31"/>
                </a:cubicBezTo>
                <a:cubicBezTo>
                  <a:pt x="221" y="32"/>
                  <a:pt x="227" y="30"/>
                  <a:pt x="226" y="32"/>
                </a:cubicBezTo>
                <a:cubicBezTo>
                  <a:pt x="224" y="32"/>
                  <a:pt x="222" y="32"/>
                  <a:pt x="220" y="33"/>
                </a:cubicBezTo>
                <a:cubicBezTo>
                  <a:pt x="219" y="32"/>
                  <a:pt x="221" y="32"/>
                  <a:pt x="220" y="30"/>
                </a:cubicBezTo>
                <a:close/>
                <a:moveTo>
                  <a:pt x="235" y="30"/>
                </a:moveTo>
                <a:cubicBezTo>
                  <a:pt x="235" y="31"/>
                  <a:pt x="234" y="31"/>
                  <a:pt x="233" y="31"/>
                </a:cubicBezTo>
                <a:cubicBezTo>
                  <a:pt x="233" y="30"/>
                  <a:pt x="234" y="30"/>
                  <a:pt x="235" y="30"/>
                </a:cubicBezTo>
                <a:close/>
                <a:moveTo>
                  <a:pt x="232" y="31"/>
                </a:moveTo>
                <a:cubicBezTo>
                  <a:pt x="232" y="32"/>
                  <a:pt x="230" y="32"/>
                  <a:pt x="229" y="32"/>
                </a:cubicBezTo>
                <a:cubicBezTo>
                  <a:pt x="228" y="30"/>
                  <a:pt x="231" y="31"/>
                  <a:pt x="232" y="31"/>
                </a:cubicBezTo>
                <a:close/>
                <a:moveTo>
                  <a:pt x="217" y="32"/>
                </a:moveTo>
                <a:cubicBezTo>
                  <a:pt x="217" y="31"/>
                  <a:pt x="219" y="32"/>
                  <a:pt x="219" y="33"/>
                </a:cubicBezTo>
                <a:cubicBezTo>
                  <a:pt x="218" y="33"/>
                  <a:pt x="217" y="33"/>
                  <a:pt x="217" y="32"/>
                </a:cubicBezTo>
                <a:close/>
                <a:moveTo>
                  <a:pt x="207" y="34"/>
                </a:moveTo>
                <a:cubicBezTo>
                  <a:pt x="207" y="35"/>
                  <a:pt x="206" y="35"/>
                  <a:pt x="205" y="35"/>
                </a:cubicBezTo>
                <a:cubicBezTo>
                  <a:pt x="205" y="34"/>
                  <a:pt x="206" y="34"/>
                  <a:pt x="207" y="34"/>
                </a:cubicBezTo>
                <a:close/>
                <a:moveTo>
                  <a:pt x="384" y="86"/>
                </a:moveTo>
                <a:cubicBezTo>
                  <a:pt x="384" y="85"/>
                  <a:pt x="385" y="86"/>
                  <a:pt x="386" y="86"/>
                </a:cubicBezTo>
                <a:cubicBezTo>
                  <a:pt x="386" y="87"/>
                  <a:pt x="384" y="87"/>
                  <a:pt x="384" y="86"/>
                </a:cubicBezTo>
                <a:close/>
                <a:moveTo>
                  <a:pt x="63" y="87"/>
                </a:moveTo>
                <a:cubicBezTo>
                  <a:pt x="64" y="87"/>
                  <a:pt x="63" y="89"/>
                  <a:pt x="64" y="90"/>
                </a:cubicBezTo>
                <a:cubicBezTo>
                  <a:pt x="61" y="91"/>
                  <a:pt x="61" y="91"/>
                  <a:pt x="59" y="93"/>
                </a:cubicBezTo>
                <a:cubicBezTo>
                  <a:pt x="60" y="92"/>
                  <a:pt x="60" y="91"/>
                  <a:pt x="60" y="90"/>
                </a:cubicBezTo>
                <a:cubicBezTo>
                  <a:pt x="61" y="89"/>
                  <a:pt x="64" y="89"/>
                  <a:pt x="63" y="87"/>
                </a:cubicBezTo>
                <a:close/>
                <a:moveTo>
                  <a:pt x="383" y="87"/>
                </a:moveTo>
                <a:cubicBezTo>
                  <a:pt x="383" y="87"/>
                  <a:pt x="384" y="88"/>
                  <a:pt x="384" y="88"/>
                </a:cubicBezTo>
                <a:cubicBezTo>
                  <a:pt x="383" y="88"/>
                  <a:pt x="383" y="89"/>
                  <a:pt x="383" y="89"/>
                </a:cubicBezTo>
                <a:cubicBezTo>
                  <a:pt x="382" y="89"/>
                  <a:pt x="383" y="88"/>
                  <a:pt x="383" y="87"/>
                </a:cubicBezTo>
                <a:close/>
                <a:moveTo>
                  <a:pt x="263" y="100"/>
                </a:moveTo>
                <a:cubicBezTo>
                  <a:pt x="265" y="100"/>
                  <a:pt x="263" y="102"/>
                  <a:pt x="262" y="101"/>
                </a:cubicBezTo>
                <a:cubicBezTo>
                  <a:pt x="262" y="100"/>
                  <a:pt x="263" y="101"/>
                  <a:pt x="263" y="100"/>
                </a:cubicBezTo>
                <a:close/>
                <a:moveTo>
                  <a:pt x="380" y="107"/>
                </a:moveTo>
                <a:cubicBezTo>
                  <a:pt x="381" y="106"/>
                  <a:pt x="381" y="107"/>
                  <a:pt x="382" y="107"/>
                </a:cubicBezTo>
                <a:cubicBezTo>
                  <a:pt x="382" y="108"/>
                  <a:pt x="379" y="108"/>
                  <a:pt x="380" y="107"/>
                </a:cubicBezTo>
                <a:close/>
                <a:moveTo>
                  <a:pt x="54" y="138"/>
                </a:moveTo>
                <a:cubicBezTo>
                  <a:pt x="53" y="138"/>
                  <a:pt x="54" y="137"/>
                  <a:pt x="55" y="137"/>
                </a:cubicBezTo>
                <a:cubicBezTo>
                  <a:pt x="55" y="130"/>
                  <a:pt x="57" y="137"/>
                  <a:pt x="54" y="138"/>
                </a:cubicBezTo>
                <a:close/>
                <a:moveTo>
                  <a:pt x="219" y="136"/>
                </a:moveTo>
                <a:cubicBezTo>
                  <a:pt x="222" y="138"/>
                  <a:pt x="218" y="140"/>
                  <a:pt x="218" y="143"/>
                </a:cubicBezTo>
                <a:cubicBezTo>
                  <a:pt x="217" y="143"/>
                  <a:pt x="217" y="142"/>
                  <a:pt x="217" y="142"/>
                </a:cubicBezTo>
                <a:cubicBezTo>
                  <a:pt x="216" y="140"/>
                  <a:pt x="218" y="140"/>
                  <a:pt x="218" y="138"/>
                </a:cubicBezTo>
                <a:cubicBezTo>
                  <a:pt x="219" y="138"/>
                  <a:pt x="219" y="139"/>
                  <a:pt x="219" y="139"/>
                </a:cubicBezTo>
                <a:cubicBezTo>
                  <a:pt x="220" y="138"/>
                  <a:pt x="218" y="138"/>
                  <a:pt x="218" y="138"/>
                </a:cubicBezTo>
                <a:cubicBezTo>
                  <a:pt x="218" y="137"/>
                  <a:pt x="219" y="137"/>
                  <a:pt x="219" y="136"/>
                </a:cubicBezTo>
                <a:close/>
                <a:moveTo>
                  <a:pt x="194" y="138"/>
                </a:moveTo>
                <a:cubicBezTo>
                  <a:pt x="195" y="138"/>
                  <a:pt x="195" y="141"/>
                  <a:pt x="193" y="140"/>
                </a:cubicBezTo>
                <a:cubicBezTo>
                  <a:pt x="194" y="140"/>
                  <a:pt x="194" y="139"/>
                  <a:pt x="194" y="138"/>
                </a:cubicBezTo>
                <a:close/>
                <a:moveTo>
                  <a:pt x="196" y="142"/>
                </a:moveTo>
                <a:cubicBezTo>
                  <a:pt x="196" y="143"/>
                  <a:pt x="196" y="144"/>
                  <a:pt x="196" y="144"/>
                </a:cubicBezTo>
                <a:cubicBezTo>
                  <a:pt x="196" y="144"/>
                  <a:pt x="195" y="144"/>
                  <a:pt x="195" y="144"/>
                </a:cubicBezTo>
                <a:cubicBezTo>
                  <a:pt x="195" y="144"/>
                  <a:pt x="195" y="143"/>
                  <a:pt x="195" y="142"/>
                </a:cubicBezTo>
                <a:cubicBezTo>
                  <a:pt x="195" y="142"/>
                  <a:pt x="196" y="142"/>
                  <a:pt x="196" y="142"/>
                </a:cubicBezTo>
                <a:close/>
                <a:moveTo>
                  <a:pt x="369" y="150"/>
                </a:moveTo>
                <a:cubicBezTo>
                  <a:pt x="369" y="150"/>
                  <a:pt x="369" y="151"/>
                  <a:pt x="369" y="152"/>
                </a:cubicBezTo>
                <a:cubicBezTo>
                  <a:pt x="367" y="151"/>
                  <a:pt x="367" y="153"/>
                  <a:pt x="366" y="152"/>
                </a:cubicBezTo>
                <a:cubicBezTo>
                  <a:pt x="367" y="151"/>
                  <a:pt x="367" y="150"/>
                  <a:pt x="369" y="150"/>
                </a:cubicBezTo>
                <a:close/>
                <a:moveTo>
                  <a:pt x="364" y="153"/>
                </a:moveTo>
                <a:cubicBezTo>
                  <a:pt x="366" y="153"/>
                  <a:pt x="365" y="154"/>
                  <a:pt x="365" y="155"/>
                </a:cubicBezTo>
                <a:cubicBezTo>
                  <a:pt x="365" y="155"/>
                  <a:pt x="365" y="154"/>
                  <a:pt x="364" y="154"/>
                </a:cubicBezTo>
                <a:cubicBezTo>
                  <a:pt x="364" y="154"/>
                  <a:pt x="364" y="154"/>
                  <a:pt x="364" y="153"/>
                </a:cubicBezTo>
                <a:close/>
                <a:moveTo>
                  <a:pt x="367" y="158"/>
                </a:moveTo>
                <a:cubicBezTo>
                  <a:pt x="366" y="158"/>
                  <a:pt x="366" y="159"/>
                  <a:pt x="366" y="160"/>
                </a:cubicBezTo>
                <a:cubicBezTo>
                  <a:pt x="364" y="159"/>
                  <a:pt x="367" y="157"/>
                  <a:pt x="364" y="157"/>
                </a:cubicBezTo>
                <a:cubicBezTo>
                  <a:pt x="364" y="157"/>
                  <a:pt x="365" y="157"/>
                  <a:pt x="365" y="155"/>
                </a:cubicBezTo>
                <a:cubicBezTo>
                  <a:pt x="367" y="155"/>
                  <a:pt x="367" y="160"/>
                  <a:pt x="369" y="158"/>
                </a:cubicBezTo>
                <a:cubicBezTo>
                  <a:pt x="370" y="158"/>
                  <a:pt x="370" y="160"/>
                  <a:pt x="370" y="160"/>
                </a:cubicBezTo>
                <a:cubicBezTo>
                  <a:pt x="371" y="161"/>
                  <a:pt x="369" y="160"/>
                  <a:pt x="369" y="161"/>
                </a:cubicBezTo>
                <a:cubicBezTo>
                  <a:pt x="368" y="159"/>
                  <a:pt x="369" y="160"/>
                  <a:pt x="367" y="158"/>
                </a:cubicBezTo>
                <a:close/>
                <a:moveTo>
                  <a:pt x="375" y="161"/>
                </a:moveTo>
                <a:cubicBezTo>
                  <a:pt x="376" y="161"/>
                  <a:pt x="375" y="163"/>
                  <a:pt x="375" y="164"/>
                </a:cubicBezTo>
                <a:cubicBezTo>
                  <a:pt x="375" y="164"/>
                  <a:pt x="374" y="164"/>
                  <a:pt x="374" y="164"/>
                </a:cubicBezTo>
                <a:cubicBezTo>
                  <a:pt x="375" y="162"/>
                  <a:pt x="373" y="163"/>
                  <a:pt x="373" y="161"/>
                </a:cubicBezTo>
                <a:cubicBezTo>
                  <a:pt x="374" y="160"/>
                  <a:pt x="375" y="162"/>
                  <a:pt x="375" y="161"/>
                </a:cubicBezTo>
                <a:close/>
                <a:moveTo>
                  <a:pt x="371" y="165"/>
                </a:moveTo>
                <a:cubicBezTo>
                  <a:pt x="370" y="166"/>
                  <a:pt x="369" y="166"/>
                  <a:pt x="367" y="166"/>
                </a:cubicBezTo>
                <a:cubicBezTo>
                  <a:pt x="369" y="165"/>
                  <a:pt x="366" y="165"/>
                  <a:pt x="367" y="163"/>
                </a:cubicBezTo>
                <a:cubicBezTo>
                  <a:pt x="369" y="163"/>
                  <a:pt x="370" y="166"/>
                  <a:pt x="370" y="162"/>
                </a:cubicBezTo>
                <a:cubicBezTo>
                  <a:pt x="372" y="162"/>
                  <a:pt x="369" y="165"/>
                  <a:pt x="371" y="165"/>
                </a:cubicBezTo>
                <a:close/>
                <a:moveTo>
                  <a:pt x="371" y="164"/>
                </a:moveTo>
                <a:cubicBezTo>
                  <a:pt x="371" y="166"/>
                  <a:pt x="372" y="166"/>
                  <a:pt x="373" y="165"/>
                </a:cubicBezTo>
                <a:cubicBezTo>
                  <a:pt x="373" y="164"/>
                  <a:pt x="372" y="164"/>
                  <a:pt x="371" y="164"/>
                </a:cubicBezTo>
                <a:close/>
                <a:moveTo>
                  <a:pt x="369" y="168"/>
                </a:moveTo>
                <a:cubicBezTo>
                  <a:pt x="371" y="168"/>
                  <a:pt x="368" y="171"/>
                  <a:pt x="370" y="171"/>
                </a:cubicBezTo>
                <a:cubicBezTo>
                  <a:pt x="368" y="173"/>
                  <a:pt x="369" y="169"/>
                  <a:pt x="369" y="168"/>
                </a:cubicBezTo>
                <a:close/>
                <a:moveTo>
                  <a:pt x="379" y="176"/>
                </a:moveTo>
                <a:cubicBezTo>
                  <a:pt x="380" y="176"/>
                  <a:pt x="380" y="178"/>
                  <a:pt x="380" y="179"/>
                </a:cubicBezTo>
                <a:cubicBezTo>
                  <a:pt x="379" y="179"/>
                  <a:pt x="379" y="178"/>
                  <a:pt x="379" y="176"/>
                </a:cubicBezTo>
                <a:close/>
                <a:moveTo>
                  <a:pt x="210" y="182"/>
                </a:moveTo>
                <a:cubicBezTo>
                  <a:pt x="211" y="182"/>
                  <a:pt x="211" y="183"/>
                  <a:pt x="212" y="183"/>
                </a:cubicBezTo>
                <a:cubicBezTo>
                  <a:pt x="213" y="183"/>
                  <a:pt x="213" y="183"/>
                  <a:pt x="213" y="182"/>
                </a:cubicBezTo>
                <a:cubicBezTo>
                  <a:pt x="215" y="184"/>
                  <a:pt x="211" y="183"/>
                  <a:pt x="212" y="185"/>
                </a:cubicBezTo>
                <a:cubicBezTo>
                  <a:pt x="212" y="184"/>
                  <a:pt x="211" y="184"/>
                  <a:pt x="210" y="184"/>
                </a:cubicBezTo>
                <a:cubicBezTo>
                  <a:pt x="210" y="183"/>
                  <a:pt x="210" y="183"/>
                  <a:pt x="210" y="182"/>
                </a:cubicBezTo>
                <a:close/>
                <a:moveTo>
                  <a:pt x="22" y="188"/>
                </a:moveTo>
                <a:cubicBezTo>
                  <a:pt x="23" y="188"/>
                  <a:pt x="23" y="191"/>
                  <a:pt x="21" y="190"/>
                </a:cubicBezTo>
                <a:cubicBezTo>
                  <a:pt x="21" y="190"/>
                  <a:pt x="21" y="189"/>
                  <a:pt x="21" y="189"/>
                </a:cubicBezTo>
                <a:cubicBezTo>
                  <a:pt x="22" y="189"/>
                  <a:pt x="22" y="189"/>
                  <a:pt x="22" y="188"/>
                </a:cubicBezTo>
                <a:close/>
                <a:moveTo>
                  <a:pt x="382" y="190"/>
                </a:moveTo>
                <a:cubicBezTo>
                  <a:pt x="384" y="190"/>
                  <a:pt x="382" y="191"/>
                  <a:pt x="382" y="193"/>
                </a:cubicBezTo>
                <a:cubicBezTo>
                  <a:pt x="380" y="192"/>
                  <a:pt x="382" y="190"/>
                  <a:pt x="382" y="190"/>
                </a:cubicBezTo>
                <a:close/>
                <a:moveTo>
                  <a:pt x="224" y="193"/>
                </a:moveTo>
                <a:cubicBezTo>
                  <a:pt x="225" y="193"/>
                  <a:pt x="225" y="193"/>
                  <a:pt x="225" y="193"/>
                </a:cubicBezTo>
                <a:cubicBezTo>
                  <a:pt x="226" y="195"/>
                  <a:pt x="225" y="194"/>
                  <a:pt x="224" y="194"/>
                </a:cubicBezTo>
                <a:cubicBezTo>
                  <a:pt x="224" y="194"/>
                  <a:pt x="224" y="194"/>
                  <a:pt x="224" y="193"/>
                </a:cubicBezTo>
                <a:close/>
                <a:moveTo>
                  <a:pt x="212" y="194"/>
                </a:moveTo>
                <a:cubicBezTo>
                  <a:pt x="211" y="194"/>
                  <a:pt x="211" y="196"/>
                  <a:pt x="210" y="196"/>
                </a:cubicBezTo>
                <a:cubicBezTo>
                  <a:pt x="210" y="194"/>
                  <a:pt x="210" y="194"/>
                  <a:pt x="212" y="194"/>
                </a:cubicBezTo>
                <a:close/>
                <a:moveTo>
                  <a:pt x="210" y="198"/>
                </a:moveTo>
                <a:cubicBezTo>
                  <a:pt x="213" y="198"/>
                  <a:pt x="211" y="200"/>
                  <a:pt x="209" y="200"/>
                </a:cubicBezTo>
                <a:cubicBezTo>
                  <a:pt x="210" y="199"/>
                  <a:pt x="210" y="199"/>
                  <a:pt x="210" y="198"/>
                </a:cubicBezTo>
                <a:close/>
                <a:moveTo>
                  <a:pt x="381" y="212"/>
                </a:moveTo>
                <a:cubicBezTo>
                  <a:pt x="380" y="212"/>
                  <a:pt x="380" y="211"/>
                  <a:pt x="379" y="211"/>
                </a:cubicBezTo>
                <a:cubicBezTo>
                  <a:pt x="379" y="211"/>
                  <a:pt x="380" y="210"/>
                  <a:pt x="380" y="210"/>
                </a:cubicBezTo>
                <a:cubicBezTo>
                  <a:pt x="380" y="210"/>
                  <a:pt x="381" y="210"/>
                  <a:pt x="381" y="210"/>
                </a:cubicBezTo>
                <a:cubicBezTo>
                  <a:pt x="381" y="210"/>
                  <a:pt x="381" y="211"/>
                  <a:pt x="381" y="212"/>
                </a:cubicBezTo>
                <a:close/>
                <a:moveTo>
                  <a:pt x="210" y="215"/>
                </a:moveTo>
                <a:cubicBezTo>
                  <a:pt x="211" y="217"/>
                  <a:pt x="210" y="219"/>
                  <a:pt x="210" y="221"/>
                </a:cubicBezTo>
                <a:cubicBezTo>
                  <a:pt x="209" y="221"/>
                  <a:pt x="209" y="220"/>
                  <a:pt x="209" y="219"/>
                </a:cubicBezTo>
                <a:cubicBezTo>
                  <a:pt x="208" y="219"/>
                  <a:pt x="209" y="221"/>
                  <a:pt x="209" y="223"/>
                </a:cubicBezTo>
                <a:cubicBezTo>
                  <a:pt x="207" y="222"/>
                  <a:pt x="209" y="219"/>
                  <a:pt x="208" y="217"/>
                </a:cubicBezTo>
                <a:cubicBezTo>
                  <a:pt x="210" y="217"/>
                  <a:pt x="210" y="215"/>
                  <a:pt x="210" y="215"/>
                </a:cubicBezTo>
                <a:close/>
                <a:moveTo>
                  <a:pt x="224" y="216"/>
                </a:moveTo>
                <a:cubicBezTo>
                  <a:pt x="227" y="216"/>
                  <a:pt x="224" y="219"/>
                  <a:pt x="223" y="219"/>
                </a:cubicBezTo>
                <a:cubicBezTo>
                  <a:pt x="221" y="218"/>
                  <a:pt x="224" y="217"/>
                  <a:pt x="224" y="216"/>
                </a:cubicBezTo>
                <a:close/>
                <a:moveTo>
                  <a:pt x="385" y="218"/>
                </a:moveTo>
                <a:cubicBezTo>
                  <a:pt x="385" y="219"/>
                  <a:pt x="384" y="220"/>
                  <a:pt x="383" y="220"/>
                </a:cubicBezTo>
                <a:cubicBezTo>
                  <a:pt x="383" y="220"/>
                  <a:pt x="382" y="219"/>
                  <a:pt x="382" y="219"/>
                </a:cubicBezTo>
                <a:cubicBezTo>
                  <a:pt x="383" y="219"/>
                  <a:pt x="384" y="216"/>
                  <a:pt x="385" y="218"/>
                </a:cubicBezTo>
                <a:close/>
                <a:moveTo>
                  <a:pt x="387" y="218"/>
                </a:moveTo>
                <a:cubicBezTo>
                  <a:pt x="387" y="218"/>
                  <a:pt x="386" y="218"/>
                  <a:pt x="387" y="219"/>
                </a:cubicBezTo>
                <a:cubicBezTo>
                  <a:pt x="386" y="219"/>
                  <a:pt x="385" y="219"/>
                  <a:pt x="385" y="220"/>
                </a:cubicBezTo>
                <a:cubicBezTo>
                  <a:pt x="387" y="220"/>
                  <a:pt x="387" y="220"/>
                  <a:pt x="388" y="219"/>
                </a:cubicBezTo>
                <a:cubicBezTo>
                  <a:pt x="388" y="218"/>
                  <a:pt x="388" y="218"/>
                  <a:pt x="387" y="218"/>
                </a:cubicBezTo>
                <a:close/>
                <a:moveTo>
                  <a:pt x="208" y="224"/>
                </a:moveTo>
                <a:cubicBezTo>
                  <a:pt x="209" y="224"/>
                  <a:pt x="209" y="225"/>
                  <a:pt x="209" y="226"/>
                </a:cubicBezTo>
                <a:cubicBezTo>
                  <a:pt x="209" y="226"/>
                  <a:pt x="209" y="225"/>
                  <a:pt x="208" y="225"/>
                </a:cubicBezTo>
                <a:cubicBezTo>
                  <a:pt x="208" y="225"/>
                  <a:pt x="208" y="225"/>
                  <a:pt x="208" y="224"/>
                </a:cubicBezTo>
                <a:close/>
                <a:moveTo>
                  <a:pt x="208" y="228"/>
                </a:moveTo>
                <a:cubicBezTo>
                  <a:pt x="211" y="229"/>
                  <a:pt x="210" y="231"/>
                  <a:pt x="208" y="233"/>
                </a:cubicBezTo>
                <a:cubicBezTo>
                  <a:pt x="207" y="232"/>
                  <a:pt x="208" y="229"/>
                  <a:pt x="208" y="228"/>
                </a:cubicBezTo>
                <a:close/>
                <a:moveTo>
                  <a:pt x="210" y="235"/>
                </a:moveTo>
                <a:cubicBezTo>
                  <a:pt x="211" y="236"/>
                  <a:pt x="210" y="236"/>
                  <a:pt x="210" y="237"/>
                </a:cubicBezTo>
                <a:cubicBezTo>
                  <a:pt x="208" y="237"/>
                  <a:pt x="208" y="234"/>
                  <a:pt x="210" y="235"/>
                </a:cubicBezTo>
                <a:close/>
                <a:moveTo>
                  <a:pt x="209" y="238"/>
                </a:moveTo>
                <a:cubicBezTo>
                  <a:pt x="210" y="239"/>
                  <a:pt x="211" y="241"/>
                  <a:pt x="210" y="243"/>
                </a:cubicBezTo>
                <a:cubicBezTo>
                  <a:pt x="208" y="243"/>
                  <a:pt x="208" y="239"/>
                  <a:pt x="209" y="238"/>
                </a:cubicBezTo>
                <a:close/>
                <a:moveTo>
                  <a:pt x="207" y="242"/>
                </a:moveTo>
                <a:cubicBezTo>
                  <a:pt x="207" y="243"/>
                  <a:pt x="207" y="243"/>
                  <a:pt x="207" y="243"/>
                </a:cubicBezTo>
                <a:cubicBezTo>
                  <a:pt x="207" y="243"/>
                  <a:pt x="207" y="244"/>
                  <a:pt x="208" y="244"/>
                </a:cubicBezTo>
                <a:cubicBezTo>
                  <a:pt x="208" y="243"/>
                  <a:pt x="208" y="242"/>
                  <a:pt x="207" y="242"/>
                </a:cubicBezTo>
                <a:close/>
                <a:moveTo>
                  <a:pt x="220" y="263"/>
                </a:moveTo>
                <a:cubicBezTo>
                  <a:pt x="222" y="264"/>
                  <a:pt x="223" y="264"/>
                  <a:pt x="225" y="265"/>
                </a:cubicBezTo>
                <a:cubicBezTo>
                  <a:pt x="224" y="265"/>
                  <a:pt x="224" y="268"/>
                  <a:pt x="223" y="268"/>
                </a:cubicBezTo>
                <a:cubicBezTo>
                  <a:pt x="223" y="267"/>
                  <a:pt x="224" y="266"/>
                  <a:pt x="223" y="265"/>
                </a:cubicBezTo>
                <a:cubicBezTo>
                  <a:pt x="221" y="266"/>
                  <a:pt x="219" y="265"/>
                  <a:pt x="220" y="268"/>
                </a:cubicBezTo>
                <a:cubicBezTo>
                  <a:pt x="218" y="268"/>
                  <a:pt x="218" y="266"/>
                  <a:pt x="218" y="265"/>
                </a:cubicBezTo>
                <a:cubicBezTo>
                  <a:pt x="219" y="265"/>
                  <a:pt x="220" y="265"/>
                  <a:pt x="220" y="263"/>
                </a:cubicBezTo>
                <a:close/>
                <a:moveTo>
                  <a:pt x="253" y="263"/>
                </a:moveTo>
                <a:cubicBezTo>
                  <a:pt x="254" y="267"/>
                  <a:pt x="256" y="275"/>
                  <a:pt x="253" y="280"/>
                </a:cubicBezTo>
                <a:cubicBezTo>
                  <a:pt x="254" y="273"/>
                  <a:pt x="253" y="268"/>
                  <a:pt x="253" y="263"/>
                </a:cubicBezTo>
                <a:close/>
                <a:moveTo>
                  <a:pt x="212" y="275"/>
                </a:moveTo>
                <a:cubicBezTo>
                  <a:pt x="210" y="273"/>
                  <a:pt x="213" y="271"/>
                  <a:pt x="212" y="275"/>
                </a:cubicBezTo>
                <a:close/>
                <a:moveTo>
                  <a:pt x="212" y="275"/>
                </a:moveTo>
                <a:cubicBezTo>
                  <a:pt x="212" y="275"/>
                  <a:pt x="212" y="276"/>
                  <a:pt x="212" y="277"/>
                </a:cubicBezTo>
                <a:cubicBezTo>
                  <a:pt x="212" y="278"/>
                  <a:pt x="215" y="277"/>
                  <a:pt x="214" y="279"/>
                </a:cubicBezTo>
                <a:cubicBezTo>
                  <a:pt x="212" y="280"/>
                  <a:pt x="213" y="277"/>
                  <a:pt x="211" y="278"/>
                </a:cubicBezTo>
                <a:cubicBezTo>
                  <a:pt x="211" y="277"/>
                  <a:pt x="211" y="276"/>
                  <a:pt x="212" y="275"/>
                </a:cubicBezTo>
                <a:close/>
                <a:moveTo>
                  <a:pt x="220" y="291"/>
                </a:moveTo>
                <a:cubicBezTo>
                  <a:pt x="223" y="291"/>
                  <a:pt x="220" y="294"/>
                  <a:pt x="220" y="291"/>
                </a:cubicBezTo>
                <a:close/>
                <a:moveTo>
                  <a:pt x="173" y="305"/>
                </a:moveTo>
                <a:cubicBezTo>
                  <a:pt x="172" y="307"/>
                  <a:pt x="171" y="309"/>
                  <a:pt x="170" y="305"/>
                </a:cubicBezTo>
                <a:cubicBezTo>
                  <a:pt x="171" y="305"/>
                  <a:pt x="172" y="305"/>
                  <a:pt x="173" y="305"/>
                </a:cubicBezTo>
                <a:close/>
                <a:moveTo>
                  <a:pt x="170" y="310"/>
                </a:moveTo>
                <a:cubicBezTo>
                  <a:pt x="172" y="310"/>
                  <a:pt x="171" y="313"/>
                  <a:pt x="173" y="313"/>
                </a:cubicBezTo>
                <a:cubicBezTo>
                  <a:pt x="171" y="315"/>
                  <a:pt x="170" y="311"/>
                  <a:pt x="170" y="310"/>
                </a:cubicBezTo>
                <a:close/>
                <a:moveTo>
                  <a:pt x="74" y="340"/>
                </a:moveTo>
                <a:cubicBezTo>
                  <a:pt x="76" y="340"/>
                  <a:pt x="77" y="340"/>
                  <a:pt x="77" y="342"/>
                </a:cubicBezTo>
                <a:cubicBezTo>
                  <a:pt x="76" y="341"/>
                  <a:pt x="74" y="341"/>
                  <a:pt x="74" y="340"/>
                </a:cubicBezTo>
                <a:close/>
                <a:moveTo>
                  <a:pt x="91" y="342"/>
                </a:moveTo>
                <a:cubicBezTo>
                  <a:pt x="84" y="341"/>
                  <a:pt x="81" y="341"/>
                  <a:pt x="77" y="343"/>
                </a:cubicBezTo>
                <a:cubicBezTo>
                  <a:pt x="79" y="347"/>
                  <a:pt x="81" y="342"/>
                  <a:pt x="85" y="346"/>
                </a:cubicBezTo>
                <a:cubicBezTo>
                  <a:pt x="86" y="345"/>
                  <a:pt x="85" y="344"/>
                  <a:pt x="87" y="344"/>
                </a:cubicBezTo>
                <a:cubicBezTo>
                  <a:pt x="87" y="345"/>
                  <a:pt x="86" y="345"/>
                  <a:pt x="86" y="345"/>
                </a:cubicBezTo>
                <a:cubicBezTo>
                  <a:pt x="87" y="345"/>
                  <a:pt x="88" y="345"/>
                  <a:pt x="90" y="345"/>
                </a:cubicBezTo>
                <a:cubicBezTo>
                  <a:pt x="90" y="344"/>
                  <a:pt x="91" y="344"/>
                  <a:pt x="91" y="342"/>
                </a:cubicBezTo>
                <a:close/>
                <a:moveTo>
                  <a:pt x="110" y="343"/>
                </a:moveTo>
                <a:cubicBezTo>
                  <a:pt x="111" y="343"/>
                  <a:pt x="111" y="343"/>
                  <a:pt x="112" y="343"/>
                </a:cubicBezTo>
                <a:cubicBezTo>
                  <a:pt x="112" y="344"/>
                  <a:pt x="112" y="344"/>
                  <a:pt x="112" y="345"/>
                </a:cubicBezTo>
                <a:cubicBezTo>
                  <a:pt x="111" y="345"/>
                  <a:pt x="111" y="345"/>
                  <a:pt x="110" y="345"/>
                </a:cubicBezTo>
                <a:cubicBezTo>
                  <a:pt x="110" y="344"/>
                  <a:pt x="110" y="344"/>
                  <a:pt x="110" y="343"/>
                </a:cubicBezTo>
                <a:close/>
                <a:moveTo>
                  <a:pt x="242" y="349"/>
                </a:moveTo>
                <a:cubicBezTo>
                  <a:pt x="243" y="349"/>
                  <a:pt x="244" y="349"/>
                  <a:pt x="244" y="349"/>
                </a:cubicBezTo>
                <a:cubicBezTo>
                  <a:pt x="245" y="351"/>
                  <a:pt x="241" y="351"/>
                  <a:pt x="242" y="349"/>
                </a:cubicBezTo>
                <a:close/>
                <a:moveTo>
                  <a:pt x="243" y="352"/>
                </a:moveTo>
                <a:cubicBezTo>
                  <a:pt x="244" y="352"/>
                  <a:pt x="244" y="352"/>
                  <a:pt x="245" y="352"/>
                </a:cubicBezTo>
                <a:cubicBezTo>
                  <a:pt x="244" y="352"/>
                  <a:pt x="244" y="353"/>
                  <a:pt x="244" y="353"/>
                </a:cubicBezTo>
                <a:cubicBezTo>
                  <a:pt x="243" y="353"/>
                  <a:pt x="243" y="352"/>
                  <a:pt x="243" y="352"/>
                </a:cubicBezTo>
                <a:close/>
                <a:moveTo>
                  <a:pt x="341" y="357"/>
                </a:moveTo>
                <a:cubicBezTo>
                  <a:pt x="342" y="357"/>
                  <a:pt x="343" y="357"/>
                  <a:pt x="343" y="357"/>
                </a:cubicBezTo>
                <a:cubicBezTo>
                  <a:pt x="342" y="358"/>
                  <a:pt x="344" y="358"/>
                  <a:pt x="343" y="359"/>
                </a:cubicBezTo>
                <a:cubicBezTo>
                  <a:pt x="342" y="359"/>
                  <a:pt x="341" y="358"/>
                  <a:pt x="341" y="357"/>
                </a:cubicBezTo>
                <a:close/>
                <a:moveTo>
                  <a:pt x="118" y="362"/>
                </a:moveTo>
                <a:cubicBezTo>
                  <a:pt x="120" y="362"/>
                  <a:pt x="119" y="363"/>
                  <a:pt x="118" y="364"/>
                </a:cubicBezTo>
                <a:cubicBezTo>
                  <a:pt x="116" y="363"/>
                  <a:pt x="119" y="363"/>
                  <a:pt x="118" y="362"/>
                </a:cubicBezTo>
                <a:close/>
                <a:moveTo>
                  <a:pt x="287" y="362"/>
                </a:moveTo>
                <a:cubicBezTo>
                  <a:pt x="287" y="363"/>
                  <a:pt x="286" y="363"/>
                  <a:pt x="285" y="363"/>
                </a:cubicBezTo>
                <a:cubicBezTo>
                  <a:pt x="285" y="362"/>
                  <a:pt x="286" y="362"/>
                  <a:pt x="287" y="362"/>
                </a:cubicBezTo>
                <a:close/>
                <a:moveTo>
                  <a:pt x="109" y="380"/>
                </a:moveTo>
                <a:cubicBezTo>
                  <a:pt x="110" y="380"/>
                  <a:pt x="111" y="380"/>
                  <a:pt x="112" y="380"/>
                </a:cubicBezTo>
                <a:cubicBezTo>
                  <a:pt x="111" y="381"/>
                  <a:pt x="110" y="382"/>
                  <a:pt x="108" y="382"/>
                </a:cubicBezTo>
                <a:cubicBezTo>
                  <a:pt x="108" y="382"/>
                  <a:pt x="108" y="381"/>
                  <a:pt x="108" y="381"/>
                </a:cubicBezTo>
                <a:cubicBezTo>
                  <a:pt x="109" y="381"/>
                  <a:pt x="109" y="381"/>
                  <a:pt x="109" y="381"/>
                </a:cubicBezTo>
                <a:cubicBezTo>
                  <a:pt x="109" y="381"/>
                  <a:pt x="109" y="381"/>
                  <a:pt x="109" y="380"/>
                </a:cubicBezTo>
                <a:close/>
                <a:moveTo>
                  <a:pt x="357" y="384"/>
                </a:moveTo>
                <a:cubicBezTo>
                  <a:pt x="360" y="385"/>
                  <a:pt x="361" y="385"/>
                  <a:pt x="363" y="384"/>
                </a:cubicBezTo>
                <a:cubicBezTo>
                  <a:pt x="364" y="386"/>
                  <a:pt x="365" y="387"/>
                  <a:pt x="365" y="389"/>
                </a:cubicBezTo>
                <a:cubicBezTo>
                  <a:pt x="364" y="389"/>
                  <a:pt x="362" y="388"/>
                  <a:pt x="362" y="390"/>
                </a:cubicBezTo>
                <a:cubicBezTo>
                  <a:pt x="360" y="388"/>
                  <a:pt x="357" y="388"/>
                  <a:pt x="357" y="384"/>
                </a:cubicBezTo>
                <a:close/>
                <a:moveTo>
                  <a:pt x="80" y="387"/>
                </a:moveTo>
                <a:cubicBezTo>
                  <a:pt x="77" y="388"/>
                  <a:pt x="77" y="389"/>
                  <a:pt x="77" y="391"/>
                </a:cubicBezTo>
                <a:cubicBezTo>
                  <a:pt x="73" y="390"/>
                  <a:pt x="77" y="388"/>
                  <a:pt x="73" y="388"/>
                </a:cubicBezTo>
                <a:cubicBezTo>
                  <a:pt x="72" y="387"/>
                  <a:pt x="78" y="388"/>
                  <a:pt x="80" y="387"/>
                </a:cubicBezTo>
                <a:close/>
                <a:moveTo>
                  <a:pt x="48" y="390"/>
                </a:moveTo>
                <a:cubicBezTo>
                  <a:pt x="49" y="389"/>
                  <a:pt x="50" y="391"/>
                  <a:pt x="49" y="392"/>
                </a:cubicBezTo>
                <a:cubicBezTo>
                  <a:pt x="49" y="392"/>
                  <a:pt x="49" y="392"/>
                  <a:pt x="49" y="391"/>
                </a:cubicBezTo>
                <a:cubicBezTo>
                  <a:pt x="48" y="391"/>
                  <a:pt x="47" y="392"/>
                  <a:pt x="47" y="392"/>
                </a:cubicBezTo>
                <a:cubicBezTo>
                  <a:pt x="47" y="393"/>
                  <a:pt x="48" y="393"/>
                  <a:pt x="49" y="393"/>
                </a:cubicBezTo>
                <a:cubicBezTo>
                  <a:pt x="48" y="394"/>
                  <a:pt x="46" y="395"/>
                  <a:pt x="45" y="393"/>
                </a:cubicBezTo>
                <a:cubicBezTo>
                  <a:pt x="44" y="393"/>
                  <a:pt x="44" y="394"/>
                  <a:pt x="43" y="395"/>
                </a:cubicBezTo>
                <a:cubicBezTo>
                  <a:pt x="41" y="394"/>
                  <a:pt x="44" y="393"/>
                  <a:pt x="41" y="394"/>
                </a:cubicBezTo>
                <a:cubicBezTo>
                  <a:pt x="41" y="392"/>
                  <a:pt x="44" y="393"/>
                  <a:pt x="43" y="391"/>
                </a:cubicBezTo>
                <a:cubicBezTo>
                  <a:pt x="46" y="391"/>
                  <a:pt x="48" y="390"/>
                  <a:pt x="48" y="390"/>
                </a:cubicBezTo>
                <a:close/>
                <a:moveTo>
                  <a:pt x="363" y="390"/>
                </a:moveTo>
                <a:cubicBezTo>
                  <a:pt x="364" y="390"/>
                  <a:pt x="364" y="392"/>
                  <a:pt x="364" y="393"/>
                </a:cubicBezTo>
                <a:cubicBezTo>
                  <a:pt x="363" y="393"/>
                  <a:pt x="363" y="392"/>
                  <a:pt x="363" y="390"/>
                </a:cubicBezTo>
                <a:close/>
                <a:moveTo>
                  <a:pt x="70" y="391"/>
                </a:moveTo>
                <a:cubicBezTo>
                  <a:pt x="70" y="393"/>
                  <a:pt x="73" y="393"/>
                  <a:pt x="73" y="391"/>
                </a:cubicBezTo>
                <a:cubicBezTo>
                  <a:pt x="71" y="391"/>
                  <a:pt x="71" y="392"/>
                  <a:pt x="70" y="391"/>
                </a:cubicBezTo>
                <a:close/>
                <a:moveTo>
                  <a:pt x="361" y="393"/>
                </a:moveTo>
                <a:cubicBezTo>
                  <a:pt x="363" y="394"/>
                  <a:pt x="362" y="396"/>
                  <a:pt x="360" y="396"/>
                </a:cubicBezTo>
                <a:cubicBezTo>
                  <a:pt x="360" y="395"/>
                  <a:pt x="361" y="395"/>
                  <a:pt x="361" y="393"/>
                </a:cubicBezTo>
                <a:close/>
                <a:moveTo>
                  <a:pt x="325" y="396"/>
                </a:moveTo>
                <a:cubicBezTo>
                  <a:pt x="326" y="396"/>
                  <a:pt x="326" y="396"/>
                  <a:pt x="327" y="396"/>
                </a:cubicBezTo>
                <a:cubicBezTo>
                  <a:pt x="327" y="396"/>
                  <a:pt x="326" y="397"/>
                  <a:pt x="326" y="398"/>
                </a:cubicBezTo>
                <a:cubicBezTo>
                  <a:pt x="326" y="397"/>
                  <a:pt x="325" y="397"/>
                  <a:pt x="325" y="396"/>
                </a:cubicBezTo>
                <a:close/>
                <a:moveTo>
                  <a:pt x="331" y="396"/>
                </a:moveTo>
                <a:cubicBezTo>
                  <a:pt x="332" y="396"/>
                  <a:pt x="333" y="396"/>
                  <a:pt x="334" y="396"/>
                </a:cubicBezTo>
                <a:cubicBezTo>
                  <a:pt x="334" y="396"/>
                  <a:pt x="334" y="397"/>
                  <a:pt x="334" y="398"/>
                </a:cubicBezTo>
                <a:cubicBezTo>
                  <a:pt x="333" y="397"/>
                  <a:pt x="331" y="398"/>
                  <a:pt x="331" y="396"/>
                </a:cubicBezTo>
                <a:close/>
                <a:moveTo>
                  <a:pt x="285" y="405"/>
                </a:moveTo>
                <a:cubicBezTo>
                  <a:pt x="286" y="405"/>
                  <a:pt x="286" y="406"/>
                  <a:pt x="285" y="407"/>
                </a:cubicBezTo>
                <a:cubicBezTo>
                  <a:pt x="284" y="407"/>
                  <a:pt x="285" y="406"/>
                  <a:pt x="285" y="405"/>
                </a:cubicBezTo>
                <a:close/>
                <a:moveTo>
                  <a:pt x="282" y="406"/>
                </a:moveTo>
                <a:cubicBezTo>
                  <a:pt x="282" y="406"/>
                  <a:pt x="283" y="406"/>
                  <a:pt x="284" y="406"/>
                </a:cubicBezTo>
                <a:cubicBezTo>
                  <a:pt x="284" y="406"/>
                  <a:pt x="284" y="407"/>
                  <a:pt x="284" y="407"/>
                </a:cubicBezTo>
                <a:cubicBezTo>
                  <a:pt x="283" y="407"/>
                  <a:pt x="282" y="407"/>
                  <a:pt x="282" y="407"/>
                </a:cubicBezTo>
                <a:cubicBezTo>
                  <a:pt x="282" y="407"/>
                  <a:pt x="282" y="406"/>
                  <a:pt x="282" y="406"/>
                </a:cubicBezTo>
                <a:close/>
                <a:moveTo>
                  <a:pt x="100" y="408"/>
                </a:moveTo>
                <a:cubicBezTo>
                  <a:pt x="102" y="407"/>
                  <a:pt x="102" y="410"/>
                  <a:pt x="100" y="409"/>
                </a:cubicBezTo>
                <a:cubicBezTo>
                  <a:pt x="100" y="409"/>
                  <a:pt x="100" y="408"/>
                  <a:pt x="100" y="408"/>
                </a:cubicBezTo>
                <a:close/>
                <a:moveTo>
                  <a:pt x="96" y="410"/>
                </a:moveTo>
                <a:cubicBezTo>
                  <a:pt x="97" y="409"/>
                  <a:pt x="97" y="412"/>
                  <a:pt x="96" y="412"/>
                </a:cubicBezTo>
                <a:cubicBezTo>
                  <a:pt x="96" y="411"/>
                  <a:pt x="96" y="410"/>
                  <a:pt x="96" y="410"/>
                </a:cubicBezTo>
                <a:close/>
                <a:moveTo>
                  <a:pt x="104" y="410"/>
                </a:moveTo>
                <a:cubicBezTo>
                  <a:pt x="102" y="410"/>
                  <a:pt x="101" y="412"/>
                  <a:pt x="102" y="413"/>
                </a:cubicBezTo>
                <a:cubicBezTo>
                  <a:pt x="102" y="413"/>
                  <a:pt x="103" y="413"/>
                  <a:pt x="104" y="413"/>
                </a:cubicBezTo>
                <a:cubicBezTo>
                  <a:pt x="104" y="411"/>
                  <a:pt x="103" y="411"/>
                  <a:pt x="104" y="410"/>
                </a:cubicBezTo>
                <a:close/>
                <a:moveTo>
                  <a:pt x="103" y="413"/>
                </a:moveTo>
                <a:cubicBezTo>
                  <a:pt x="104" y="414"/>
                  <a:pt x="105" y="415"/>
                  <a:pt x="104" y="416"/>
                </a:cubicBezTo>
                <a:cubicBezTo>
                  <a:pt x="103" y="415"/>
                  <a:pt x="101" y="415"/>
                  <a:pt x="103" y="413"/>
                </a:cubicBezTo>
                <a:close/>
                <a:moveTo>
                  <a:pt x="47" y="25"/>
                </a:moveTo>
                <a:cubicBezTo>
                  <a:pt x="46" y="27"/>
                  <a:pt x="43" y="26"/>
                  <a:pt x="44" y="30"/>
                </a:cubicBezTo>
                <a:cubicBezTo>
                  <a:pt x="40" y="29"/>
                  <a:pt x="42" y="33"/>
                  <a:pt x="38" y="34"/>
                </a:cubicBezTo>
                <a:cubicBezTo>
                  <a:pt x="40" y="32"/>
                  <a:pt x="35" y="34"/>
                  <a:pt x="36" y="32"/>
                </a:cubicBezTo>
                <a:cubicBezTo>
                  <a:pt x="36" y="25"/>
                  <a:pt x="32" y="23"/>
                  <a:pt x="29" y="19"/>
                </a:cubicBezTo>
                <a:cubicBezTo>
                  <a:pt x="27" y="20"/>
                  <a:pt x="28" y="21"/>
                  <a:pt x="27" y="22"/>
                </a:cubicBezTo>
                <a:cubicBezTo>
                  <a:pt x="27" y="21"/>
                  <a:pt x="24" y="21"/>
                  <a:pt x="24" y="19"/>
                </a:cubicBezTo>
                <a:cubicBezTo>
                  <a:pt x="26" y="19"/>
                  <a:pt x="25" y="20"/>
                  <a:pt x="26" y="20"/>
                </a:cubicBezTo>
                <a:cubicBezTo>
                  <a:pt x="27" y="18"/>
                  <a:pt x="26" y="18"/>
                  <a:pt x="26" y="16"/>
                </a:cubicBezTo>
                <a:cubicBezTo>
                  <a:pt x="27" y="16"/>
                  <a:pt x="27" y="17"/>
                  <a:pt x="28" y="17"/>
                </a:cubicBezTo>
                <a:cubicBezTo>
                  <a:pt x="27" y="14"/>
                  <a:pt x="28" y="10"/>
                  <a:pt x="24" y="9"/>
                </a:cubicBezTo>
                <a:cubicBezTo>
                  <a:pt x="23" y="10"/>
                  <a:pt x="26" y="11"/>
                  <a:pt x="24" y="12"/>
                </a:cubicBezTo>
                <a:cubicBezTo>
                  <a:pt x="22" y="13"/>
                  <a:pt x="24" y="10"/>
                  <a:pt x="22" y="11"/>
                </a:cubicBezTo>
                <a:cubicBezTo>
                  <a:pt x="22" y="12"/>
                  <a:pt x="21" y="12"/>
                  <a:pt x="21" y="13"/>
                </a:cubicBezTo>
                <a:cubicBezTo>
                  <a:pt x="23" y="14"/>
                  <a:pt x="24" y="15"/>
                  <a:pt x="24" y="17"/>
                </a:cubicBezTo>
                <a:cubicBezTo>
                  <a:pt x="23" y="17"/>
                  <a:pt x="23" y="15"/>
                  <a:pt x="21" y="16"/>
                </a:cubicBezTo>
                <a:cubicBezTo>
                  <a:pt x="21" y="20"/>
                  <a:pt x="21" y="22"/>
                  <a:pt x="22" y="24"/>
                </a:cubicBezTo>
                <a:cubicBezTo>
                  <a:pt x="19" y="25"/>
                  <a:pt x="19" y="30"/>
                  <a:pt x="18" y="34"/>
                </a:cubicBezTo>
                <a:cubicBezTo>
                  <a:pt x="17" y="30"/>
                  <a:pt x="13" y="27"/>
                  <a:pt x="7" y="28"/>
                </a:cubicBezTo>
                <a:cubicBezTo>
                  <a:pt x="6" y="31"/>
                  <a:pt x="7" y="31"/>
                  <a:pt x="7" y="33"/>
                </a:cubicBezTo>
                <a:cubicBezTo>
                  <a:pt x="2" y="36"/>
                  <a:pt x="0" y="47"/>
                  <a:pt x="7" y="47"/>
                </a:cubicBezTo>
                <a:cubicBezTo>
                  <a:pt x="6" y="48"/>
                  <a:pt x="7" y="50"/>
                  <a:pt x="8" y="50"/>
                </a:cubicBezTo>
                <a:cubicBezTo>
                  <a:pt x="9" y="49"/>
                  <a:pt x="8" y="48"/>
                  <a:pt x="9" y="48"/>
                </a:cubicBezTo>
                <a:cubicBezTo>
                  <a:pt x="10" y="50"/>
                  <a:pt x="7" y="52"/>
                  <a:pt x="7" y="54"/>
                </a:cubicBezTo>
                <a:cubicBezTo>
                  <a:pt x="7" y="55"/>
                  <a:pt x="9" y="55"/>
                  <a:pt x="10" y="56"/>
                </a:cubicBezTo>
                <a:cubicBezTo>
                  <a:pt x="9" y="57"/>
                  <a:pt x="10" y="59"/>
                  <a:pt x="10" y="61"/>
                </a:cubicBezTo>
                <a:cubicBezTo>
                  <a:pt x="12" y="61"/>
                  <a:pt x="11" y="59"/>
                  <a:pt x="13" y="60"/>
                </a:cubicBezTo>
                <a:cubicBezTo>
                  <a:pt x="11" y="67"/>
                  <a:pt x="23" y="75"/>
                  <a:pt x="11" y="76"/>
                </a:cubicBezTo>
                <a:cubicBezTo>
                  <a:pt x="11" y="77"/>
                  <a:pt x="12" y="77"/>
                  <a:pt x="12" y="79"/>
                </a:cubicBezTo>
                <a:cubicBezTo>
                  <a:pt x="13" y="78"/>
                  <a:pt x="14" y="76"/>
                  <a:pt x="16" y="76"/>
                </a:cubicBezTo>
                <a:cubicBezTo>
                  <a:pt x="19" y="77"/>
                  <a:pt x="22" y="78"/>
                  <a:pt x="25" y="77"/>
                </a:cubicBezTo>
                <a:cubicBezTo>
                  <a:pt x="30" y="79"/>
                  <a:pt x="33" y="76"/>
                  <a:pt x="38" y="77"/>
                </a:cubicBezTo>
                <a:cubicBezTo>
                  <a:pt x="40" y="82"/>
                  <a:pt x="39" y="91"/>
                  <a:pt x="41" y="95"/>
                </a:cubicBezTo>
                <a:cubicBezTo>
                  <a:pt x="38" y="101"/>
                  <a:pt x="40" y="113"/>
                  <a:pt x="32" y="110"/>
                </a:cubicBezTo>
                <a:cubicBezTo>
                  <a:pt x="30" y="117"/>
                  <a:pt x="25" y="120"/>
                  <a:pt x="26" y="127"/>
                </a:cubicBezTo>
                <a:cubicBezTo>
                  <a:pt x="21" y="130"/>
                  <a:pt x="11" y="130"/>
                  <a:pt x="12" y="139"/>
                </a:cubicBezTo>
                <a:cubicBezTo>
                  <a:pt x="13" y="147"/>
                  <a:pt x="14" y="157"/>
                  <a:pt x="13" y="162"/>
                </a:cubicBezTo>
                <a:cubicBezTo>
                  <a:pt x="14" y="162"/>
                  <a:pt x="14" y="164"/>
                  <a:pt x="15" y="165"/>
                </a:cubicBezTo>
                <a:cubicBezTo>
                  <a:pt x="14" y="174"/>
                  <a:pt x="15" y="184"/>
                  <a:pt x="20" y="187"/>
                </a:cubicBezTo>
                <a:cubicBezTo>
                  <a:pt x="19" y="187"/>
                  <a:pt x="19" y="187"/>
                  <a:pt x="19" y="187"/>
                </a:cubicBezTo>
                <a:cubicBezTo>
                  <a:pt x="22" y="187"/>
                  <a:pt x="18" y="188"/>
                  <a:pt x="20" y="189"/>
                </a:cubicBezTo>
                <a:cubicBezTo>
                  <a:pt x="22" y="188"/>
                  <a:pt x="20" y="188"/>
                  <a:pt x="22" y="187"/>
                </a:cubicBezTo>
                <a:cubicBezTo>
                  <a:pt x="24" y="188"/>
                  <a:pt x="26" y="187"/>
                  <a:pt x="28" y="188"/>
                </a:cubicBezTo>
                <a:cubicBezTo>
                  <a:pt x="28" y="186"/>
                  <a:pt x="26" y="186"/>
                  <a:pt x="26" y="185"/>
                </a:cubicBezTo>
                <a:cubicBezTo>
                  <a:pt x="28" y="183"/>
                  <a:pt x="26" y="182"/>
                  <a:pt x="29" y="181"/>
                </a:cubicBezTo>
                <a:cubicBezTo>
                  <a:pt x="28" y="182"/>
                  <a:pt x="28" y="182"/>
                  <a:pt x="27" y="183"/>
                </a:cubicBezTo>
                <a:cubicBezTo>
                  <a:pt x="34" y="184"/>
                  <a:pt x="33" y="181"/>
                  <a:pt x="34" y="177"/>
                </a:cubicBezTo>
                <a:cubicBezTo>
                  <a:pt x="33" y="175"/>
                  <a:pt x="31" y="176"/>
                  <a:pt x="30" y="175"/>
                </a:cubicBezTo>
                <a:cubicBezTo>
                  <a:pt x="33" y="175"/>
                  <a:pt x="30" y="174"/>
                  <a:pt x="32" y="173"/>
                </a:cubicBezTo>
                <a:cubicBezTo>
                  <a:pt x="32" y="175"/>
                  <a:pt x="33" y="175"/>
                  <a:pt x="35" y="175"/>
                </a:cubicBezTo>
                <a:cubicBezTo>
                  <a:pt x="35" y="173"/>
                  <a:pt x="35" y="172"/>
                  <a:pt x="35" y="171"/>
                </a:cubicBezTo>
                <a:cubicBezTo>
                  <a:pt x="36" y="172"/>
                  <a:pt x="36" y="171"/>
                  <a:pt x="37" y="171"/>
                </a:cubicBezTo>
                <a:cubicBezTo>
                  <a:pt x="38" y="171"/>
                  <a:pt x="38" y="173"/>
                  <a:pt x="40" y="173"/>
                </a:cubicBezTo>
                <a:cubicBezTo>
                  <a:pt x="42" y="170"/>
                  <a:pt x="44" y="168"/>
                  <a:pt x="46" y="166"/>
                </a:cubicBezTo>
                <a:cubicBezTo>
                  <a:pt x="46" y="166"/>
                  <a:pt x="45" y="166"/>
                  <a:pt x="46" y="165"/>
                </a:cubicBezTo>
                <a:cubicBezTo>
                  <a:pt x="45" y="166"/>
                  <a:pt x="44" y="165"/>
                  <a:pt x="44" y="165"/>
                </a:cubicBezTo>
                <a:cubicBezTo>
                  <a:pt x="45" y="165"/>
                  <a:pt x="43" y="168"/>
                  <a:pt x="42" y="168"/>
                </a:cubicBezTo>
                <a:cubicBezTo>
                  <a:pt x="43" y="165"/>
                  <a:pt x="42" y="165"/>
                  <a:pt x="43" y="164"/>
                </a:cubicBezTo>
                <a:cubicBezTo>
                  <a:pt x="45" y="164"/>
                  <a:pt x="45" y="164"/>
                  <a:pt x="46" y="165"/>
                </a:cubicBezTo>
                <a:cubicBezTo>
                  <a:pt x="46" y="164"/>
                  <a:pt x="46" y="164"/>
                  <a:pt x="46" y="163"/>
                </a:cubicBezTo>
                <a:cubicBezTo>
                  <a:pt x="45" y="162"/>
                  <a:pt x="43" y="162"/>
                  <a:pt x="43" y="161"/>
                </a:cubicBezTo>
                <a:cubicBezTo>
                  <a:pt x="44" y="159"/>
                  <a:pt x="42" y="158"/>
                  <a:pt x="43" y="157"/>
                </a:cubicBezTo>
                <a:cubicBezTo>
                  <a:pt x="44" y="158"/>
                  <a:pt x="45" y="159"/>
                  <a:pt x="44" y="161"/>
                </a:cubicBezTo>
                <a:cubicBezTo>
                  <a:pt x="47" y="161"/>
                  <a:pt x="47" y="157"/>
                  <a:pt x="46" y="155"/>
                </a:cubicBezTo>
                <a:cubicBezTo>
                  <a:pt x="46" y="155"/>
                  <a:pt x="46" y="154"/>
                  <a:pt x="47" y="154"/>
                </a:cubicBezTo>
                <a:cubicBezTo>
                  <a:pt x="46" y="152"/>
                  <a:pt x="48" y="151"/>
                  <a:pt x="46" y="149"/>
                </a:cubicBezTo>
                <a:cubicBezTo>
                  <a:pt x="47" y="149"/>
                  <a:pt x="47" y="150"/>
                  <a:pt x="48" y="150"/>
                </a:cubicBezTo>
                <a:cubicBezTo>
                  <a:pt x="51" y="144"/>
                  <a:pt x="47" y="127"/>
                  <a:pt x="56" y="127"/>
                </a:cubicBezTo>
                <a:cubicBezTo>
                  <a:pt x="56" y="127"/>
                  <a:pt x="56" y="128"/>
                  <a:pt x="55" y="128"/>
                </a:cubicBezTo>
                <a:cubicBezTo>
                  <a:pt x="68" y="121"/>
                  <a:pt x="82" y="115"/>
                  <a:pt x="98" y="111"/>
                </a:cubicBezTo>
                <a:cubicBezTo>
                  <a:pt x="86" y="112"/>
                  <a:pt x="70" y="112"/>
                  <a:pt x="57" y="116"/>
                </a:cubicBezTo>
                <a:cubicBezTo>
                  <a:pt x="56" y="113"/>
                  <a:pt x="59" y="111"/>
                  <a:pt x="57" y="109"/>
                </a:cubicBezTo>
                <a:cubicBezTo>
                  <a:pt x="58" y="109"/>
                  <a:pt x="59" y="109"/>
                  <a:pt x="59" y="109"/>
                </a:cubicBezTo>
                <a:cubicBezTo>
                  <a:pt x="57" y="108"/>
                  <a:pt x="60" y="106"/>
                  <a:pt x="58" y="105"/>
                </a:cubicBezTo>
                <a:cubicBezTo>
                  <a:pt x="59" y="105"/>
                  <a:pt x="59" y="107"/>
                  <a:pt x="60" y="107"/>
                </a:cubicBezTo>
                <a:cubicBezTo>
                  <a:pt x="61" y="104"/>
                  <a:pt x="62" y="102"/>
                  <a:pt x="60" y="101"/>
                </a:cubicBezTo>
                <a:cubicBezTo>
                  <a:pt x="60" y="102"/>
                  <a:pt x="59" y="102"/>
                  <a:pt x="58" y="102"/>
                </a:cubicBezTo>
                <a:cubicBezTo>
                  <a:pt x="58" y="101"/>
                  <a:pt x="57" y="100"/>
                  <a:pt x="57" y="99"/>
                </a:cubicBezTo>
                <a:cubicBezTo>
                  <a:pt x="58" y="99"/>
                  <a:pt x="59" y="99"/>
                  <a:pt x="60" y="98"/>
                </a:cubicBezTo>
                <a:cubicBezTo>
                  <a:pt x="57" y="98"/>
                  <a:pt x="60" y="97"/>
                  <a:pt x="59" y="97"/>
                </a:cubicBezTo>
                <a:cubicBezTo>
                  <a:pt x="57" y="98"/>
                  <a:pt x="56" y="99"/>
                  <a:pt x="55" y="102"/>
                </a:cubicBezTo>
                <a:cubicBezTo>
                  <a:pt x="56" y="100"/>
                  <a:pt x="54" y="100"/>
                  <a:pt x="54" y="98"/>
                </a:cubicBezTo>
                <a:cubicBezTo>
                  <a:pt x="55" y="96"/>
                  <a:pt x="56" y="94"/>
                  <a:pt x="57" y="91"/>
                </a:cubicBezTo>
                <a:cubicBezTo>
                  <a:pt x="58" y="91"/>
                  <a:pt x="58" y="91"/>
                  <a:pt x="59" y="91"/>
                </a:cubicBezTo>
                <a:cubicBezTo>
                  <a:pt x="59" y="88"/>
                  <a:pt x="61" y="82"/>
                  <a:pt x="65" y="83"/>
                </a:cubicBezTo>
                <a:cubicBezTo>
                  <a:pt x="69" y="79"/>
                  <a:pt x="75" y="72"/>
                  <a:pt x="81" y="75"/>
                </a:cubicBezTo>
                <a:cubicBezTo>
                  <a:pt x="86" y="74"/>
                  <a:pt x="94" y="69"/>
                  <a:pt x="98" y="72"/>
                </a:cubicBezTo>
                <a:cubicBezTo>
                  <a:pt x="100" y="70"/>
                  <a:pt x="105" y="68"/>
                  <a:pt x="108" y="69"/>
                </a:cubicBezTo>
                <a:cubicBezTo>
                  <a:pt x="108" y="67"/>
                  <a:pt x="108" y="66"/>
                  <a:pt x="110" y="66"/>
                </a:cubicBezTo>
                <a:cubicBezTo>
                  <a:pt x="112" y="66"/>
                  <a:pt x="111" y="68"/>
                  <a:pt x="113" y="68"/>
                </a:cubicBezTo>
                <a:cubicBezTo>
                  <a:pt x="114" y="66"/>
                  <a:pt x="118" y="64"/>
                  <a:pt x="123" y="64"/>
                </a:cubicBezTo>
                <a:cubicBezTo>
                  <a:pt x="129" y="64"/>
                  <a:pt x="141" y="64"/>
                  <a:pt x="142" y="67"/>
                </a:cubicBezTo>
                <a:cubicBezTo>
                  <a:pt x="144" y="67"/>
                  <a:pt x="142" y="65"/>
                  <a:pt x="145" y="65"/>
                </a:cubicBezTo>
                <a:cubicBezTo>
                  <a:pt x="145" y="67"/>
                  <a:pt x="145" y="69"/>
                  <a:pt x="146" y="70"/>
                </a:cubicBezTo>
                <a:cubicBezTo>
                  <a:pt x="147" y="68"/>
                  <a:pt x="149" y="71"/>
                  <a:pt x="149" y="69"/>
                </a:cubicBezTo>
                <a:cubicBezTo>
                  <a:pt x="149" y="67"/>
                  <a:pt x="147" y="70"/>
                  <a:pt x="147" y="68"/>
                </a:cubicBezTo>
                <a:cubicBezTo>
                  <a:pt x="147" y="67"/>
                  <a:pt x="147" y="66"/>
                  <a:pt x="148" y="66"/>
                </a:cubicBezTo>
                <a:cubicBezTo>
                  <a:pt x="149" y="67"/>
                  <a:pt x="148" y="67"/>
                  <a:pt x="150" y="67"/>
                </a:cubicBezTo>
                <a:cubicBezTo>
                  <a:pt x="150" y="68"/>
                  <a:pt x="150" y="69"/>
                  <a:pt x="151" y="69"/>
                </a:cubicBezTo>
                <a:cubicBezTo>
                  <a:pt x="153" y="68"/>
                  <a:pt x="151" y="67"/>
                  <a:pt x="153" y="66"/>
                </a:cubicBezTo>
                <a:cubicBezTo>
                  <a:pt x="153" y="68"/>
                  <a:pt x="156" y="68"/>
                  <a:pt x="154" y="70"/>
                </a:cubicBezTo>
                <a:cubicBezTo>
                  <a:pt x="157" y="71"/>
                  <a:pt x="156" y="76"/>
                  <a:pt x="159" y="77"/>
                </a:cubicBezTo>
                <a:cubicBezTo>
                  <a:pt x="159" y="83"/>
                  <a:pt x="163" y="88"/>
                  <a:pt x="160" y="93"/>
                </a:cubicBezTo>
                <a:cubicBezTo>
                  <a:pt x="157" y="93"/>
                  <a:pt x="156" y="91"/>
                  <a:pt x="154" y="90"/>
                </a:cubicBezTo>
                <a:cubicBezTo>
                  <a:pt x="154" y="90"/>
                  <a:pt x="154" y="92"/>
                  <a:pt x="152" y="92"/>
                </a:cubicBezTo>
                <a:cubicBezTo>
                  <a:pt x="151" y="91"/>
                  <a:pt x="152" y="91"/>
                  <a:pt x="152" y="89"/>
                </a:cubicBezTo>
                <a:cubicBezTo>
                  <a:pt x="149" y="90"/>
                  <a:pt x="151" y="93"/>
                  <a:pt x="153" y="93"/>
                </a:cubicBezTo>
                <a:cubicBezTo>
                  <a:pt x="150" y="96"/>
                  <a:pt x="156" y="99"/>
                  <a:pt x="157" y="101"/>
                </a:cubicBezTo>
                <a:cubicBezTo>
                  <a:pt x="159" y="105"/>
                  <a:pt x="157" y="102"/>
                  <a:pt x="158" y="102"/>
                </a:cubicBezTo>
                <a:cubicBezTo>
                  <a:pt x="161" y="103"/>
                  <a:pt x="158" y="108"/>
                  <a:pt x="158" y="112"/>
                </a:cubicBezTo>
                <a:cubicBezTo>
                  <a:pt x="161" y="112"/>
                  <a:pt x="160" y="109"/>
                  <a:pt x="162" y="109"/>
                </a:cubicBezTo>
                <a:cubicBezTo>
                  <a:pt x="165" y="110"/>
                  <a:pt x="166" y="112"/>
                  <a:pt x="165" y="117"/>
                </a:cubicBezTo>
                <a:cubicBezTo>
                  <a:pt x="166" y="117"/>
                  <a:pt x="167" y="117"/>
                  <a:pt x="167" y="116"/>
                </a:cubicBezTo>
                <a:cubicBezTo>
                  <a:pt x="170" y="126"/>
                  <a:pt x="170" y="133"/>
                  <a:pt x="172" y="141"/>
                </a:cubicBezTo>
                <a:cubicBezTo>
                  <a:pt x="171" y="147"/>
                  <a:pt x="173" y="157"/>
                  <a:pt x="173" y="165"/>
                </a:cubicBezTo>
                <a:cubicBezTo>
                  <a:pt x="167" y="167"/>
                  <a:pt x="166" y="161"/>
                  <a:pt x="165" y="156"/>
                </a:cubicBezTo>
                <a:cubicBezTo>
                  <a:pt x="165" y="158"/>
                  <a:pt x="166" y="158"/>
                  <a:pt x="165" y="160"/>
                </a:cubicBezTo>
                <a:cubicBezTo>
                  <a:pt x="164" y="161"/>
                  <a:pt x="163" y="161"/>
                  <a:pt x="161" y="161"/>
                </a:cubicBezTo>
                <a:cubicBezTo>
                  <a:pt x="159" y="163"/>
                  <a:pt x="156" y="168"/>
                  <a:pt x="159" y="170"/>
                </a:cubicBezTo>
                <a:cubicBezTo>
                  <a:pt x="162" y="181"/>
                  <a:pt x="163" y="191"/>
                  <a:pt x="165" y="202"/>
                </a:cubicBezTo>
                <a:cubicBezTo>
                  <a:pt x="164" y="203"/>
                  <a:pt x="164" y="205"/>
                  <a:pt x="164" y="206"/>
                </a:cubicBezTo>
                <a:cubicBezTo>
                  <a:pt x="165" y="207"/>
                  <a:pt x="166" y="208"/>
                  <a:pt x="166" y="209"/>
                </a:cubicBezTo>
                <a:cubicBezTo>
                  <a:pt x="164" y="218"/>
                  <a:pt x="168" y="227"/>
                  <a:pt x="169" y="235"/>
                </a:cubicBezTo>
                <a:cubicBezTo>
                  <a:pt x="168" y="236"/>
                  <a:pt x="169" y="238"/>
                  <a:pt x="168" y="239"/>
                </a:cubicBezTo>
                <a:cubicBezTo>
                  <a:pt x="169" y="240"/>
                  <a:pt x="169" y="243"/>
                  <a:pt x="170" y="244"/>
                </a:cubicBezTo>
                <a:cubicBezTo>
                  <a:pt x="167" y="252"/>
                  <a:pt x="173" y="261"/>
                  <a:pt x="171" y="274"/>
                </a:cubicBezTo>
                <a:cubicBezTo>
                  <a:pt x="170" y="274"/>
                  <a:pt x="169" y="274"/>
                  <a:pt x="169" y="275"/>
                </a:cubicBezTo>
                <a:cubicBezTo>
                  <a:pt x="170" y="277"/>
                  <a:pt x="171" y="278"/>
                  <a:pt x="172" y="279"/>
                </a:cubicBezTo>
                <a:cubicBezTo>
                  <a:pt x="170" y="286"/>
                  <a:pt x="170" y="295"/>
                  <a:pt x="171" y="301"/>
                </a:cubicBezTo>
                <a:cubicBezTo>
                  <a:pt x="171" y="301"/>
                  <a:pt x="171" y="300"/>
                  <a:pt x="170" y="301"/>
                </a:cubicBezTo>
                <a:cubicBezTo>
                  <a:pt x="171" y="301"/>
                  <a:pt x="170" y="302"/>
                  <a:pt x="170" y="302"/>
                </a:cubicBezTo>
                <a:cubicBezTo>
                  <a:pt x="173" y="302"/>
                  <a:pt x="170" y="304"/>
                  <a:pt x="171" y="304"/>
                </a:cubicBezTo>
                <a:cubicBezTo>
                  <a:pt x="172" y="304"/>
                  <a:pt x="172" y="303"/>
                  <a:pt x="173" y="302"/>
                </a:cubicBezTo>
                <a:cubicBezTo>
                  <a:pt x="175" y="304"/>
                  <a:pt x="176" y="303"/>
                  <a:pt x="177" y="305"/>
                </a:cubicBezTo>
                <a:cubicBezTo>
                  <a:pt x="177" y="302"/>
                  <a:pt x="180" y="303"/>
                  <a:pt x="179" y="299"/>
                </a:cubicBezTo>
                <a:cubicBezTo>
                  <a:pt x="180" y="298"/>
                  <a:pt x="181" y="299"/>
                  <a:pt x="182" y="298"/>
                </a:cubicBezTo>
                <a:cubicBezTo>
                  <a:pt x="183" y="301"/>
                  <a:pt x="180" y="305"/>
                  <a:pt x="182" y="307"/>
                </a:cubicBezTo>
                <a:cubicBezTo>
                  <a:pt x="180" y="307"/>
                  <a:pt x="180" y="313"/>
                  <a:pt x="181" y="313"/>
                </a:cubicBezTo>
                <a:cubicBezTo>
                  <a:pt x="179" y="314"/>
                  <a:pt x="178" y="318"/>
                  <a:pt x="180" y="320"/>
                </a:cubicBezTo>
                <a:cubicBezTo>
                  <a:pt x="177" y="321"/>
                  <a:pt x="180" y="323"/>
                  <a:pt x="181" y="325"/>
                </a:cubicBezTo>
                <a:cubicBezTo>
                  <a:pt x="180" y="325"/>
                  <a:pt x="180" y="326"/>
                  <a:pt x="180" y="326"/>
                </a:cubicBezTo>
                <a:cubicBezTo>
                  <a:pt x="179" y="324"/>
                  <a:pt x="179" y="324"/>
                  <a:pt x="179" y="323"/>
                </a:cubicBezTo>
                <a:cubicBezTo>
                  <a:pt x="178" y="324"/>
                  <a:pt x="177" y="325"/>
                  <a:pt x="177" y="327"/>
                </a:cubicBezTo>
                <a:cubicBezTo>
                  <a:pt x="177" y="328"/>
                  <a:pt x="179" y="328"/>
                  <a:pt x="179" y="329"/>
                </a:cubicBezTo>
                <a:cubicBezTo>
                  <a:pt x="177" y="330"/>
                  <a:pt x="179" y="332"/>
                  <a:pt x="176" y="332"/>
                </a:cubicBezTo>
                <a:cubicBezTo>
                  <a:pt x="176" y="334"/>
                  <a:pt x="178" y="334"/>
                  <a:pt x="177" y="336"/>
                </a:cubicBezTo>
                <a:cubicBezTo>
                  <a:pt x="177" y="336"/>
                  <a:pt x="176" y="336"/>
                  <a:pt x="176" y="336"/>
                </a:cubicBezTo>
                <a:cubicBezTo>
                  <a:pt x="177" y="339"/>
                  <a:pt x="175" y="341"/>
                  <a:pt x="174" y="343"/>
                </a:cubicBezTo>
                <a:cubicBezTo>
                  <a:pt x="177" y="350"/>
                  <a:pt x="177" y="360"/>
                  <a:pt x="167" y="359"/>
                </a:cubicBezTo>
                <a:cubicBezTo>
                  <a:pt x="167" y="359"/>
                  <a:pt x="166" y="358"/>
                  <a:pt x="165" y="357"/>
                </a:cubicBezTo>
                <a:cubicBezTo>
                  <a:pt x="166" y="358"/>
                  <a:pt x="165" y="359"/>
                  <a:pt x="164" y="359"/>
                </a:cubicBezTo>
                <a:cubicBezTo>
                  <a:pt x="162" y="358"/>
                  <a:pt x="164" y="356"/>
                  <a:pt x="162" y="355"/>
                </a:cubicBezTo>
                <a:cubicBezTo>
                  <a:pt x="163" y="354"/>
                  <a:pt x="164" y="354"/>
                  <a:pt x="166" y="354"/>
                </a:cubicBezTo>
                <a:cubicBezTo>
                  <a:pt x="166" y="355"/>
                  <a:pt x="166" y="358"/>
                  <a:pt x="167" y="356"/>
                </a:cubicBezTo>
                <a:cubicBezTo>
                  <a:pt x="165" y="346"/>
                  <a:pt x="171" y="341"/>
                  <a:pt x="168" y="334"/>
                </a:cubicBezTo>
                <a:cubicBezTo>
                  <a:pt x="169" y="334"/>
                  <a:pt x="169" y="329"/>
                  <a:pt x="169" y="329"/>
                </a:cubicBezTo>
                <a:cubicBezTo>
                  <a:pt x="168" y="330"/>
                  <a:pt x="168" y="330"/>
                  <a:pt x="168" y="331"/>
                </a:cubicBezTo>
                <a:cubicBezTo>
                  <a:pt x="168" y="329"/>
                  <a:pt x="167" y="328"/>
                  <a:pt x="169" y="327"/>
                </a:cubicBezTo>
                <a:cubicBezTo>
                  <a:pt x="169" y="328"/>
                  <a:pt x="169" y="329"/>
                  <a:pt x="169" y="329"/>
                </a:cubicBezTo>
                <a:cubicBezTo>
                  <a:pt x="170" y="327"/>
                  <a:pt x="170" y="327"/>
                  <a:pt x="169" y="326"/>
                </a:cubicBezTo>
                <a:cubicBezTo>
                  <a:pt x="170" y="327"/>
                  <a:pt x="171" y="326"/>
                  <a:pt x="171" y="325"/>
                </a:cubicBezTo>
                <a:cubicBezTo>
                  <a:pt x="169" y="324"/>
                  <a:pt x="169" y="325"/>
                  <a:pt x="170" y="323"/>
                </a:cubicBezTo>
                <a:cubicBezTo>
                  <a:pt x="168" y="323"/>
                  <a:pt x="167" y="323"/>
                  <a:pt x="167" y="321"/>
                </a:cubicBezTo>
                <a:cubicBezTo>
                  <a:pt x="168" y="322"/>
                  <a:pt x="168" y="323"/>
                  <a:pt x="170" y="323"/>
                </a:cubicBezTo>
                <a:cubicBezTo>
                  <a:pt x="170" y="319"/>
                  <a:pt x="170" y="321"/>
                  <a:pt x="172" y="321"/>
                </a:cubicBezTo>
                <a:cubicBezTo>
                  <a:pt x="172" y="320"/>
                  <a:pt x="171" y="320"/>
                  <a:pt x="170" y="319"/>
                </a:cubicBezTo>
                <a:cubicBezTo>
                  <a:pt x="171" y="319"/>
                  <a:pt x="171" y="319"/>
                  <a:pt x="171" y="318"/>
                </a:cubicBezTo>
                <a:cubicBezTo>
                  <a:pt x="172" y="318"/>
                  <a:pt x="172" y="320"/>
                  <a:pt x="173" y="320"/>
                </a:cubicBezTo>
                <a:cubicBezTo>
                  <a:pt x="174" y="318"/>
                  <a:pt x="171" y="316"/>
                  <a:pt x="173" y="315"/>
                </a:cubicBezTo>
                <a:cubicBezTo>
                  <a:pt x="172" y="315"/>
                  <a:pt x="171" y="315"/>
                  <a:pt x="170" y="315"/>
                </a:cubicBezTo>
                <a:cubicBezTo>
                  <a:pt x="170" y="314"/>
                  <a:pt x="171" y="312"/>
                  <a:pt x="169" y="311"/>
                </a:cubicBezTo>
                <a:cubicBezTo>
                  <a:pt x="169" y="313"/>
                  <a:pt x="168" y="313"/>
                  <a:pt x="166" y="314"/>
                </a:cubicBezTo>
                <a:cubicBezTo>
                  <a:pt x="167" y="316"/>
                  <a:pt x="167" y="316"/>
                  <a:pt x="168" y="318"/>
                </a:cubicBezTo>
                <a:cubicBezTo>
                  <a:pt x="166" y="324"/>
                  <a:pt x="164" y="329"/>
                  <a:pt x="165" y="333"/>
                </a:cubicBezTo>
                <a:cubicBezTo>
                  <a:pt x="163" y="333"/>
                  <a:pt x="162" y="337"/>
                  <a:pt x="164" y="338"/>
                </a:cubicBezTo>
                <a:cubicBezTo>
                  <a:pt x="159" y="342"/>
                  <a:pt x="162" y="347"/>
                  <a:pt x="160" y="351"/>
                </a:cubicBezTo>
                <a:cubicBezTo>
                  <a:pt x="160" y="352"/>
                  <a:pt x="162" y="350"/>
                  <a:pt x="162" y="352"/>
                </a:cubicBezTo>
                <a:cubicBezTo>
                  <a:pt x="160" y="353"/>
                  <a:pt x="160" y="352"/>
                  <a:pt x="159" y="352"/>
                </a:cubicBezTo>
                <a:cubicBezTo>
                  <a:pt x="159" y="354"/>
                  <a:pt x="161" y="353"/>
                  <a:pt x="160" y="355"/>
                </a:cubicBezTo>
                <a:cubicBezTo>
                  <a:pt x="159" y="355"/>
                  <a:pt x="159" y="357"/>
                  <a:pt x="157" y="358"/>
                </a:cubicBezTo>
                <a:cubicBezTo>
                  <a:pt x="155" y="358"/>
                  <a:pt x="153" y="356"/>
                  <a:pt x="151" y="358"/>
                </a:cubicBezTo>
                <a:cubicBezTo>
                  <a:pt x="151" y="357"/>
                  <a:pt x="151" y="357"/>
                  <a:pt x="151" y="357"/>
                </a:cubicBezTo>
                <a:cubicBezTo>
                  <a:pt x="147" y="359"/>
                  <a:pt x="144" y="355"/>
                  <a:pt x="140" y="357"/>
                </a:cubicBezTo>
                <a:cubicBezTo>
                  <a:pt x="139" y="357"/>
                  <a:pt x="140" y="354"/>
                  <a:pt x="138" y="354"/>
                </a:cubicBezTo>
                <a:cubicBezTo>
                  <a:pt x="138" y="357"/>
                  <a:pt x="139" y="358"/>
                  <a:pt x="138" y="359"/>
                </a:cubicBezTo>
                <a:cubicBezTo>
                  <a:pt x="138" y="357"/>
                  <a:pt x="137" y="355"/>
                  <a:pt x="136" y="354"/>
                </a:cubicBezTo>
                <a:cubicBezTo>
                  <a:pt x="136" y="355"/>
                  <a:pt x="137" y="358"/>
                  <a:pt x="136" y="358"/>
                </a:cubicBezTo>
                <a:cubicBezTo>
                  <a:pt x="134" y="358"/>
                  <a:pt x="137" y="356"/>
                  <a:pt x="135" y="356"/>
                </a:cubicBezTo>
                <a:cubicBezTo>
                  <a:pt x="133" y="356"/>
                  <a:pt x="136" y="358"/>
                  <a:pt x="133" y="358"/>
                </a:cubicBezTo>
                <a:cubicBezTo>
                  <a:pt x="132" y="360"/>
                  <a:pt x="134" y="362"/>
                  <a:pt x="133" y="362"/>
                </a:cubicBezTo>
                <a:cubicBezTo>
                  <a:pt x="131" y="361"/>
                  <a:pt x="133" y="359"/>
                  <a:pt x="131" y="358"/>
                </a:cubicBezTo>
                <a:cubicBezTo>
                  <a:pt x="134" y="358"/>
                  <a:pt x="133" y="356"/>
                  <a:pt x="132" y="354"/>
                </a:cubicBezTo>
                <a:cubicBezTo>
                  <a:pt x="134" y="354"/>
                  <a:pt x="135" y="357"/>
                  <a:pt x="135" y="354"/>
                </a:cubicBezTo>
                <a:cubicBezTo>
                  <a:pt x="131" y="352"/>
                  <a:pt x="125" y="351"/>
                  <a:pt x="124" y="346"/>
                </a:cubicBezTo>
                <a:cubicBezTo>
                  <a:pt x="125" y="346"/>
                  <a:pt x="125" y="344"/>
                  <a:pt x="125" y="343"/>
                </a:cubicBezTo>
                <a:cubicBezTo>
                  <a:pt x="121" y="342"/>
                  <a:pt x="118" y="343"/>
                  <a:pt x="114" y="343"/>
                </a:cubicBezTo>
                <a:cubicBezTo>
                  <a:pt x="115" y="346"/>
                  <a:pt x="120" y="346"/>
                  <a:pt x="116" y="348"/>
                </a:cubicBezTo>
                <a:cubicBezTo>
                  <a:pt x="118" y="348"/>
                  <a:pt x="118" y="347"/>
                  <a:pt x="120" y="347"/>
                </a:cubicBezTo>
                <a:cubicBezTo>
                  <a:pt x="121" y="347"/>
                  <a:pt x="122" y="347"/>
                  <a:pt x="122" y="348"/>
                </a:cubicBezTo>
                <a:cubicBezTo>
                  <a:pt x="118" y="350"/>
                  <a:pt x="120" y="354"/>
                  <a:pt x="119" y="358"/>
                </a:cubicBezTo>
                <a:cubicBezTo>
                  <a:pt x="120" y="359"/>
                  <a:pt x="121" y="357"/>
                  <a:pt x="123" y="357"/>
                </a:cubicBezTo>
                <a:cubicBezTo>
                  <a:pt x="122" y="357"/>
                  <a:pt x="122" y="354"/>
                  <a:pt x="123" y="354"/>
                </a:cubicBezTo>
                <a:cubicBezTo>
                  <a:pt x="123" y="355"/>
                  <a:pt x="123" y="355"/>
                  <a:pt x="124" y="356"/>
                </a:cubicBezTo>
                <a:cubicBezTo>
                  <a:pt x="123" y="359"/>
                  <a:pt x="122" y="358"/>
                  <a:pt x="121" y="361"/>
                </a:cubicBezTo>
                <a:cubicBezTo>
                  <a:pt x="123" y="361"/>
                  <a:pt x="123" y="360"/>
                  <a:pt x="124" y="359"/>
                </a:cubicBezTo>
                <a:cubicBezTo>
                  <a:pt x="125" y="360"/>
                  <a:pt x="126" y="361"/>
                  <a:pt x="125" y="364"/>
                </a:cubicBezTo>
                <a:cubicBezTo>
                  <a:pt x="124" y="364"/>
                  <a:pt x="124" y="364"/>
                  <a:pt x="123" y="363"/>
                </a:cubicBezTo>
                <a:cubicBezTo>
                  <a:pt x="122" y="367"/>
                  <a:pt x="121" y="370"/>
                  <a:pt x="118" y="370"/>
                </a:cubicBezTo>
                <a:cubicBezTo>
                  <a:pt x="119" y="370"/>
                  <a:pt x="119" y="371"/>
                  <a:pt x="120" y="371"/>
                </a:cubicBezTo>
                <a:cubicBezTo>
                  <a:pt x="121" y="370"/>
                  <a:pt x="121" y="369"/>
                  <a:pt x="122" y="368"/>
                </a:cubicBezTo>
                <a:cubicBezTo>
                  <a:pt x="123" y="370"/>
                  <a:pt x="122" y="367"/>
                  <a:pt x="124" y="368"/>
                </a:cubicBezTo>
                <a:cubicBezTo>
                  <a:pt x="124" y="369"/>
                  <a:pt x="124" y="370"/>
                  <a:pt x="125" y="370"/>
                </a:cubicBezTo>
                <a:cubicBezTo>
                  <a:pt x="125" y="369"/>
                  <a:pt x="125" y="368"/>
                  <a:pt x="126" y="369"/>
                </a:cubicBezTo>
                <a:cubicBezTo>
                  <a:pt x="126" y="372"/>
                  <a:pt x="127" y="372"/>
                  <a:pt x="128" y="374"/>
                </a:cubicBezTo>
                <a:cubicBezTo>
                  <a:pt x="125" y="375"/>
                  <a:pt x="122" y="373"/>
                  <a:pt x="120" y="371"/>
                </a:cubicBezTo>
                <a:cubicBezTo>
                  <a:pt x="118" y="373"/>
                  <a:pt x="121" y="373"/>
                  <a:pt x="121" y="374"/>
                </a:cubicBezTo>
                <a:cubicBezTo>
                  <a:pt x="120" y="376"/>
                  <a:pt x="116" y="374"/>
                  <a:pt x="116" y="376"/>
                </a:cubicBezTo>
                <a:cubicBezTo>
                  <a:pt x="117" y="377"/>
                  <a:pt x="118" y="379"/>
                  <a:pt x="119" y="380"/>
                </a:cubicBezTo>
                <a:cubicBezTo>
                  <a:pt x="118" y="381"/>
                  <a:pt x="117" y="382"/>
                  <a:pt x="116" y="384"/>
                </a:cubicBezTo>
                <a:cubicBezTo>
                  <a:pt x="112" y="384"/>
                  <a:pt x="106" y="385"/>
                  <a:pt x="102" y="384"/>
                </a:cubicBezTo>
                <a:cubicBezTo>
                  <a:pt x="103" y="381"/>
                  <a:pt x="105" y="383"/>
                  <a:pt x="107" y="383"/>
                </a:cubicBezTo>
                <a:cubicBezTo>
                  <a:pt x="107" y="381"/>
                  <a:pt x="105" y="379"/>
                  <a:pt x="104" y="381"/>
                </a:cubicBezTo>
                <a:cubicBezTo>
                  <a:pt x="104" y="379"/>
                  <a:pt x="102" y="377"/>
                  <a:pt x="104" y="376"/>
                </a:cubicBezTo>
                <a:cubicBezTo>
                  <a:pt x="103" y="376"/>
                  <a:pt x="103" y="376"/>
                  <a:pt x="102" y="375"/>
                </a:cubicBezTo>
                <a:cubicBezTo>
                  <a:pt x="100" y="378"/>
                  <a:pt x="103" y="378"/>
                  <a:pt x="103" y="380"/>
                </a:cubicBezTo>
                <a:cubicBezTo>
                  <a:pt x="99" y="377"/>
                  <a:pt x="94" y="373"/>
                  <a:pt x="90" y="374"/>
                </a:cubicBezTo>
                <a:cubicBezTo>
                  <a:pt x="90" y="373"/>
                  <a:pt x="90" y="372"/>
                  <a:pt x="90" y="371"/>
                </a:cubicBezTo>
                <a:cubicBezTo>
                  <a:pt x="87" y="371"/>
                  <a:pt x="88" y="373"/>
                  <a:pt x="88" y="375"/>
                </a:cubicBezTo>
                <a:cubicBezTo>
                  <a:pt x="86" y="375"/>
                  <a:pt x="85" y="377"/>
                  <a:pt x="84" y="378"/>
                </a:cubicBezTo>
                <a:cubicBezTo>
                  <a:pt x="84" y="377"/>
                  <a:pt x="83" y="378"/>
                  <a:pt x="82" y="377"/>
                </a:cubicBezTo>
                <a:cubicBezTo>
                  <a:pt x="83" y="377"/>
                  <a:pt x="84" y="377"/>
                  <a:pt x="84" y="376"/>
                </a:cubicBezTo>
                <a:cubicBezTo>
                  <a:pt x="82" y="376"/>
                  <a:pt x="81" y="376"/>
                  <a:pt x="80" y="376"/>
                </a:cubicBezTo>
                <a:cubicBezTo>
                  <a:pt x="81" y="377"/>
                  <a:pt x="81" y="378"/>
                  <a:pt x="80" y="379"/>
                </a:cubicBezTo>
                <a:cubicBezTo>
                  <a:pt x="80" y="378"/>
                  <a:pt x="80" y="377"/>
                  <a:pt x="80" y="376"/>
                </a:cubicBezTo>
                <a:cubicBezTo>
                  <a:pt x="78" y="377"/>
                  <a:pt x="76" y="376"/>
                  <a:pt x="75" y="377"/>
                </a:cubicBezTo>
                <a:cubicBezTo>
                  <a:pt x="76" y="377"/>
                  <a:pt x="77" y="379"/>
                  <a:pt x="76" y="379"/>
                </a:cubicBezTo>
                <a:cubicBezTo>
                  <a:pt x="75" y="379"/>
                  <a:pt x="75" y="377"/>
                  <a:pt x="75" y="376"/>
                </a:cubicBezTo>
                <a:cubicBezTo>
                  <a:pt x="69" y="377"/>
                  <a:pt x="68" y="379"/>
                  <a:pt x="62" y="377"/>
                </a:cubicBezTo>
                <a:cubicBezTo>
                  <a:pt x="61" y="379"/>
                  <a:pt x="63" y="379"/>
                  <a:pt x="63" y="380"/>
                </a:cubicBezTo>
                <a:cubicBezTo>
                  <a:pt x="63" y="381"/>
                  <a:pt x="63" y="382"/>
                  <a:pt x="62" y="382"/>
                </a:cubicBezTo>
                <a:cubicBezTo>
                  <a:pt x="62" y="381"/>
                  <a:pt x="62" y="380"/>
                  <a:pt x="62" y="380"/>
                </a:cubicBezTo>
                <a:cubicBezTo>
                  <a:pt x="60" y="380"/>
                  <a:pt x="60" y="381"/>
                  <a:pt x="59" y="382"/>
                </a:cubicBezTo>
                <a:cubicBezTo>
                  <a:pt x="62" y="382"/>
                  <a:pt x="60" y="385"/>
                  <a:pt x="62" y="385"/>
                </a:cubicBezTo>
                <a:cubicBezTo>
                  <a:pt x="66" y="381"/>
                  <a:pt x="74" y="382"/>
                  <a:pt x="79" y="383"/>
                </a:cubicBezTo>
                <a:cubicBezTo>
                  <a:pt x="79" y="381"/>
                  <a:pt x="82" y="382"/>
                  <a:pt x="83" y="381"/>
                </a:cubicBezTo>
                <a:cubicBezTo>
                  <a:pt x="83" y="382"/>
                  <a:pt x="84" y="383"/>
                  <a:pt x="85" y="383"/>
                </a:cubicBezTo>
                <a:cubicBezTo>
                  <a:pt x="85" y="381"/>
                  <a:pt x="87" y="380"/>
                  <a:pt x="88" y="380"/>
                </a:cubicBezTo>
                <a:cubicBezTo>
                  <a:pt x="89" y="382"/>
                  <a:pt x="89" y="383"/>
                  <a:pt x="90" y="385"/>
                </a:cubicBezTo>
                <a:cubicBezTo>
                  <a:pt x="88" y="384"/>
                  <a:pt x="84" y="387"/>
                  <a:pt x="84" y="387"/>
                </a:cubicBezTo>
                <a:cubicBezTo>
                  <a:pt x="85" y="386"/>
                  <a:pt x="86" y="389"/>
                  <a:pt x="85" y="389"/>
                </a:cubicBezTo>
                <a:cubicBezTo>
                  <a:pt x="86" y="389"/>
                  <a:pt x="87" y="387"/>
                  <a:pt x="88" y="389"/>
                </a:cubicBezTo>
                <a:cubicBezTo>
                  <a:pt x="87" y="390"/>
                  <a:pt x="86" y="391"/>
                  <a:pt x="85" y="390"/>
                </a:cubicBezTo>
                <a:cubicBezTo>
                  <a:pt x="86" y="393"/>
                  <a:pt x="88" y="394"/>
                  <a:pt x="91" y="395"/>
                </a:cubicBezTo>
                <a:cubicBezTo>
                  <a:pt x="88" y="396"/>
                  <a:pt x="89" y="396"/>
                  <a:pt x="87" y="397"/>
                </a:cubicBezTo>
                <a:cubicBezTo>
                  <a:pt x="90" y="397"/>
                  <a:pt x="93" y="400"/>
                  <a:pt x="95" y="402"/>
                </a:cubicBezTo>
                <a:cubicBezTo>
                  <a:pt x="94" y="402"/>
                  <a:pt x="93" y="405"/>
                  <a:pt x="95" y="405"/>
                </a:cubicBezTo>
                <a:cubicBezTo>
                  <a:pt x="95" y="404"/>
                  <a:pt x="95" y="404"/>
                  <a:pt x="95" y="403"/>
                </a:cubicBezTo>
                <a:cubicBezTo>
                  <a:pt x="95" y="403"/>
                  <a:pt x="95" y="404"/>
                  <a:pt x="96" y="404"/>
                </a:cubicBezTo>
                <a:cubicBezTo>
                  <a:pt x="97" y="402"/>
                  <a:pt x="94" y="403"/>
                  <a:pt x="95" y="401"/>
                </a:cubicBezTo>
                <a:cubicBezTo>
                  <a:pt x="96" y="400"/>
                  <a:pt x="97" y="401"/>
                  <a:pt x="97" y="402"/>
                </a:cubicBezTo>
                <a:cubicBezTo>
                  <a:pt x="97" y="404"/>
                  <a:pt x="95" y="407"/>
                  <a:pt x="98" y="409"/>
                </a:cubicBezTo>
                <a:cubicBezTo>
                  <a:pt x="98" y="408"/>
                  <a:pt x="98" y="406"/>
                  <a:pt x="100" y="405"/>
                </a:cubicBezTo>
                <a:cubicBezTo>
                  <a:pt x="99" y="407"/>
                  <a:pt x="101" y="406"/>
                  <a:pt x="102" y="407"/>
                </a:cubicBezTo>
                <a:cubicBezTo>
                  <a:pt x="102" y="406"/>
                  <a:pt x="103" y="405"/>
                  <a:pt x="104" y="405"/>
                </a:cubicBezTo>
                <a:cubicBezTo>
                  <a:pt x="104" y="406"/>
                  <a:pt x="105" y="407"/>
                  <a:pt x="105" y="408"/>
                </a:cubicBezTo>
                <a:cubicBezTo>
                  <a:pt x="104" y="408"/>
                  <a:pt x="103" y="408"/>
                  <a:pt x="103" y="407"/>
                </a:cubicBezTo>
                <a:cubicBezTo>
                  <a:pt x="103" y="409"/>
                  <a:pt x="104" y="409"/>
                  <a:pt x="105" y="409"/>
                </a:cubicBezTo>
                <a:cubicBezTo>
                  <a:pt x="105" y="409"/>
                  <a:pt x="106" y="408"/>
                  <a:pt x="107" y="407"/>
                </a:cubicBezTo>
                <a:cubicBezTo>
                  <a:pt x="108" y="407"/>
                  <a:pt x="111" y="409"/>
                  <a:pt x="112" y="408"/>
                </a:cubicBezTo>
                <a:cubicBezTo>
                  <a:pt x="112" y="407"/>
                  <a:pt x="115" y="406"/>
                  <a:pt x="118" y="406"/>
                </a:cubicBezTo>
                <a:cubicBezTo>
                  <a:pt x="117" y="405"/>
                  <a:pt x="118" y="403"/>
                  <a:pt x="119" y="403"/>
                </a:cubicBezTo>
                <a:cubicBezTo>
                  <a:pt x="124" y="403"/>
                  <a:pt x="133" y="403"/>
                  <a:pt x="141" y="401"/>
                </a:cubicBezTo>
                <a:cubicBezTo>
                  <a:pt x="140" y="400"/>
                  <a:pt x="138" y="402"/>
                  <a:pt x="138" y="400"/>
                </a:cubicBezTo>
                <a:cubicBezTo>
                  <a:pt x="138" y="400"/>
                  <a:pt x="139" y="400"/>
                  <a:pt x="138" y="399"/>
                </a:cubicBezTo>
                <a:cubicBezTo>
                  <a:pt x="140" y="400"/>
                  <a:pt x="142" y="398"/>
                  <a:pt x="143" y="400"/>
                </a:cubicBezTo>
                <a:cubicBezTo>
                  <a:pt x="143" y="401"/>
                  <a:pt x="141" y="401"/>
                  <a:pt x="143" y="402"/>
                </a:cubicBezTo>
                <a:cubicBezTo>
                  <a:pt x="144" y="402"/>
                  <a:pt x="143" y="399"/>
                  <a:pt x="145" y="398"/>
                </a:cubicBezTo>
                <a:cubicBezTo>
                  <a:pt x="151" y="401"/>
                  <a:pt x="156" y="395"/>
                  <a:pt x="164" y="395"/>
                </a:cubicBezTo>
                <a:cubicBezTo>
                  <a:pt x="165" y="394"/>
                  <a:pt x="165" y="393"/>
                  <a:pt x="166" y="392"/>
                </a:cubicBezTo>
                <a:cubicBezTo>
                  <a:pt x="166" y="396"/>
                  <a:pt x="167" y="395"/>
                  <a:pt x="169" y="398"/>
                </a:cubicBezTo>
                <a:cubicBezTo>
                  <a:pt x="174" y="394"/>
                  <a:pt x="183" y="393"/>
                  <a:pt x="188" y="394"/>
                </a:cubicBezTo>
                <a:cubicBezTo>
                  <a:pt x="189" y="392"/>
                  <a:pt x="187" y="394"/>
                  <a:pt x="187" y="392"/>
                </a:cubicBezTo>
                <a:cubicBezTo>
                  <a:pt x="192" y="390"/>
                  <a:pt x="192" y="396"/>
                  <a:pt x="196" y="397"/>
                </a:cubicBezTo>
                <a:cubicBezTo>
                  <a:pt x="197" y="396"/>
                  <a:pt x="198" y="395"/>
                  <a:pt x="199" y="393"/>
                </a:cubicBezTo>
                <a:cubicBezTo>
                  <a:pt x="201" y="393"/>
                  <a:pt x="200" y="396"/>
                  <a:pt x="202" y="395"/>
                </a:cubicBezTo>
                <a:cubicBezTo>
                  <a:pt x="202" y="391"/>
                  <a:pt x="206" y="393"/>
                  <a:pt x="208" y="394"/>
                </a:cubicBezTo>
                <a:cubicBezTo>
                  <a:pt x="208" y="395"/>
                  <a:pt x="207" y="394"/>
                  <a:pt x="207" y="396"/>
                </a:cubicBezTo>
                <a:cubicBezTo>
                  <a:pt x="209" y="396"/>
                  <a:pt x="209" y="394"/>
                  <a:pt x="211" y="396"/>
                </a:cubicBezTo>
                <a:cubicBezTo>
                  <a:pt x="211" y="395"/>
                  <a:pt x="211" y="394"/>
                  <a:pt x="212" y="394"/>
                </a:cubicBezTo>
                <a:cubicBezTo>
                  <a:pt x="213" y="395"/>
                  <a:pt x="212" y="394"/>
                  <a:pt x="214" y="394"/>
                </a:cubicBezTo>
                <a:cubicBezTo>
                  <a:pt x="215" y="398"/>
                  <a:pt x="218" y="398"/>
                  <a:pt x="219" y="401"/>
                </a:cubicBezTo>
                <a:cubicBezTo>
                  <a:pt x="218" y="401"/>
                  <a:pt x="216" y="401"/>
                  <a:pt x="217" y="402"/>
                </a:cubicBezTo>
                <a:cubicBezTo>
                  <a:pt x="223" y="404"/>
                  <a:pt x="236" y="402"/>
                  <a:pt x="247" y="402"/>
                </a:cubicBezTo>
                <a:cubicBezTo>
                  <a:pt x="248" y="403"/>
                  <a:pt x="248" y="404"/>
                  <a:pt x="250" y="404"/>
                </a:cubicBezTo>
                <a:cubicBezTo>
                  <a:pt x="251" y="404"/>
                  <a:pt x="251" y="402"/>
                  <a:pt x="253" y="402"/>
                </a:cubicBezTo>
                <a:cubicBezTo>
                  <a:pt x="266" y="402"/>
                  <a:pt x="272" y="403"/>
                  <a:pt x="285" y="402"/>
                </a:cubicBezTo>
                <a:cubicBezTo>
                  <a:pt x="286" y="406"/>
                  <a:pt x="292" y="409"/>
                  <a:pt x="297" y="407"/>
                </a:cubicBezTo>
                <a:cubicBezTo>
                  <a:pt x="295" y="407"/>
                  <a:pt x="294" y="406"/>
                  <a:pt x="293" y="406"/>
                </a:cubicBezTo>
                <a:cubicBezTo>
                  <a:pt x="296" y="404"/>
                  <a:pt x="301" y="407"/>
                  <a:pt x="301" y="404"/>
                </a:cubicBezTo>
                <a:cubicBezTo>
                  <a:pt x="302" y="406"/>
                  <a:pt x="304" y="409"/>
                  <a:pt x="304" y="410"/>
                </a:cubicBezTo>
                <a:cubicBezTo>
                  <a:pt x="305" y="410"/>
                  <a:pt x="306" y="410"/>
                  <a:pt x="306" y="410"/>
                </a:cubicBezTo>
                <a:cubicBezTo>
                  <a:pt x="306" y="408"/>
                  <a:pt x="308" y="407"/>
                  <a:pt x="310" y="408"/>
                </a:cubicBezTo>
                <a:cubicBezTo>
                  <a:pt x="310" y="406"/>
                  <a:pt x="310" y="405"/>
                  <a:pt x="312" y="402"/>
                </a:cubicBezTo>
                <a:cubicBezTo>
                  <a:pt x="311" y="401"/>
                  <a:pt x="310" y="401"/>
                  <a:pt x="310" y="399"/>
                </a:cubicBezTo>
                <a:cubicBezTo>
                  <a:pt x="312" y="397"/>
                  <a:pt x="312" y="394"/>
                  <a:pt x="312" y="393"/>
                </a:cubicBezTo>
                <a:cubicBezTo>
                  <a:pt x="314" y="394"/>
                  <a:pt x="317" y="392"/>
                  <a:pt x="321" y="392"/>
                </a:cubicBezTo>
                <a:cubicBezTo>
                  <a:pt x="322" y="393"/>
                  <a:pt x="321" y="394"/>
                  <a:pt x="322" y="395"/>
                </a:cubicBezTo>
                <a:cubicBezTo>
                  <a:pt x="323" y="393"/>
                  <a:pt x="323" y="396"/>
                  <a:pt x="325" y="395"/>
                </a:cubicBezTo>
                <a:cubicBezTo>
                  <a:pt x="326" y="393"/>
                  <a:pt x="330" y="395"/>
                  <a:pt x="331" y="395"/>
                </a:cubicBezTo>
                <a:cubicBezTo>
                  <a:pt x="331" y="394"/>
                  <a:pt x="330" y="392"/>
                  <a:pt x="331" y="392"/>
                </a:cubicBezTo>
                <a:cubicBezTo>
                  <a:pt x="331" y="392"/>
                  <a:pt x="332" y="392"/>
                  <a:pt x="333" y="392"/>
                </a:cubicBezTo>
                <a:cubicBezTo>
                  <a:pt x="333" y="393"/>
                  <a:pt x="332" y="394"/>
                  <a:pt x="332" y="394"/>
                </a:cubicBezTo>
                <a:cubicBezTo>
                  <a:pt x="334" y="394"/>
                  <a:pt x="334" y="394"/>
                  <a:pt x="335" y="393"/>
                </a:cubicBezTo>
                <a:cubicBezTo>
                  <a:pt x="335" y="393"/>
                  <a:pt x="336" y="394"/>
                  <a:pt x="336" y="395"/>
                </a:cubicBezTo>
                <a:cubicBezTo>
                  <a:pt x="335" y="394"/>
                  <a:pt x="335" y="395"/>
                  <a:pt x="336" y="396"/>
                </a:cubicBezTo>
                <a:cubicBezTo>
                  <a:pt x="338" y="395"/>
                  <a:pt x="342" y="398"/>
                  <a:pt x="343" y="394"/>
                </a:cubicBezTo>
                <a:cubicBezTo>
                  <a:pt x="342" y="394"/>
                  <a:pt x="342" y="393"/>
                  <a:pt x="341" y="392"/>
                </a:cubicBezTo>
                <a:cubicBezTo>
                  <a:pt x="342" y="391"/>
                  <a:pt x="343" y="394"/>
                  <a:pt x="344" y="392"/>
                </a:cubicBezTo>
                <a:cubicBezTo>
                  <a:pt x="341" y="390"/>
                  <a:pt x="343" y="384"/>
                  <a:pt x="346" y="384"/>
                </a:cubicBezTo>
                <a:cubicBezTo>
                  <a:pt x="346" y="385"/>
                  <a:pt x="348" y="385"/>
                  <a:pt x="349" y="385"/>
                </a:cubicBezTo>
                <a:cubicBezTo>
                  <a:pt x="350" y="384"/>
                  <a:pt x="351" y="383"/>
                  <a:pt x="352" y="381"/>
                </a:cubicBezTo>
                <a:cubicBezTo>
                  <a:pt x="351" y="380"/>
                  <a:pt x="352" y="378"/>
                  <a:pt x="350" y="376"/>
                </a:cubicBezTo>
                <a:cubicBezTo>
                  <a:pt x="348" y="376"/>
                  <a:pt x="345" y="375"/>
                  <a:pt x="343" y="374"/>
                </a:cubicBezTo>
                <a:cubicBezTo>
                  <a:pt x="343" y="370"/>
                  <a:pt x="341" y="370"/>
                  <a:pt x="340" y="368"/>
                </a:cubicBezTo>
                <a:cubicBezTo>
                  <a:pt x="341" y="368"/>
                  <a:pt x="343" y="368"/>
                  <a:pt x="343" y="368"/>
                </a:cubicBezTo>
                <a:cubicBezTo>
                  <a:pt x="341" y="366"/>
                  <a:pt x="346" y="366"/>
                  <a:pt x="346" y="365"/>
                </a:cubicBezTo>
                <a:cubicBezTo>
                  <a:pt x="337" y="365"/>
                  <a:pt x="328" y="373"/>
                  <a:pt x="321" y="365"/>
                </a:cubicBezTo>
                <a:cubicBezTo>
                  <a:pt x="319" y="365"/>
                  <a:pt x="319" y="367"/>
                  <a:pt x="317" y="365"/>
                </a:cubicBezTo>
                <a:cubicBezTo>
                  <a:pt x="317" y="367"/>
                  <a:pt x="316" y="368"/>
                  <a:pt x="314" y="369"/>
                </a:cubicBezTo>
                <a:cubicBezTo>
                  <a:pt x="310" y="367"/>
                  <a:pt x="309" y="372"/>
                  <a:pt x="306" y="372"/>
                </a:cubicBezTo>
                <a:cubicBezTo>
                  <a:pt x="308" y="372"/>
                  <a:pt x="307" y="371"/>
                  <a:pt x="308" y="370"/>
                </a:cubicBezTo>
                <a:cubicBezTo>
                  <a:pt x="306" y="371"/>
                  <a:pt x="306" y="369"/>
                  <a:pt x="305" y="369"/>
                </a:cubicBezTo>
                <a:cubicBezTo>
                  <a:pt x="305" y="370"/>
                  <a:pt x="307" y="372"/>
                  <a:pt x="305" y="373"/>
                </a:cubicBezTo>
                <a:cubicBezTo>
                  <a:pt x="304" y="371"/>
                  <a:pt x="304" y="370"/>
                  <a:pt x="303" y="369"/>
                </a:cubicBezTo>
                <a:cubicBezTo>
                  <a:pt x="296" y="371"/>
                  <a:pt x="296" y="367"/>
                  <a:pt x="291" y="366"/>
                </a:cubicBezTo>
                <a:cubicBezTo>
                  <a:pt x="292" y="369"/>
                  <a:pt x="292" y="371"/>
                  <a:pt x="290" y="371"/>
                </a:cubicBezTo>
                <a:cubicBezTo>
                  <a:pt x="288" y="371"/>
                  <a:pt x="279" y="372"/>
                  <a:pt x="277" y="371"/>
                </a:cubicBezTo>
                <a:cubicBezTo>
                  <a:pt x="274" y="370"/>
                  <a:pt x="276" y="368"/>
                  <a:pt x="274" y="370"/>
                </a:cubicBezTo>
                <a:cubicBezTo>
                  <a:pt x="274" y="369"/>
                  <a:pt x="274" y="367"/>
                  <a:pt x="273" y="368"/>
                </a:cubicBezTo>
                <a:cubicBezTo>
                  <a:pt x="272" y="370"/>
                  <a:pt x="274" y="369"/>
                  <a:pt x="274" y="371"/>
                </a:cubicBezTo>
                <a:cubicBezTo>
                  <a:pt x="272" y="370"/>
                  <a:pt x="264" y="366"/>
                  <a:pt x="267" y="370"/>
                </a:cubicBezTo>
                <a:cubicBezTo>
                  <a:pt x="262" y="371"/>
                  <a:pt x="259" y="367"/>
                  <a:pt x="257" y="366"/>
                </a:cubicBezTo>
                <a:cubicBezTo>
                  <a:pt x="257" y="363"/>
                  <a:pt x="256" y="361"/>
                  <a:pt x="257" y="358"/>
                </a:cubicBezTo>
                <a:cubicBezTo>
                  <a:pt x="259" y="359"/>
                  <a:pt x="257" y="355"/>
                  <a:pt x="259" y="356"/>
                </a:cubicBezTo>
                <a:cubicBezTo>
                  <a:pt x="261" y="359"/>
                  <a:pt x="262" y="362"/>
                  <a:pt x="265" y="364"/>
                </a:cubicBezTo>
                <a:cubicBezTo>
                  <a:pt x="268" y="362"/>
                  <a:pt x="268" y="360"/>
                  <a:pt x="270" y="358"/>
                </a:cubicBezTo>
                <a:cubicBezTo>
                  <a:pt x="271" y="361"/>
                  <a:pt x="269" y="361"/>
                  <a:pt x="269" y="363"/>
                </a:cubicBezTo>
                <a:cubicBezTo>
                  <a:pt x="270" y="363"/>
                  <a:pt x="271" y="363"/>
                  <a:pt x="271" y="363"/>
                </a:cubicBezTo>
                <a:cubicBezTo>
                  <a:pt x="270" y="362"/>
                  <a:pt x="271" y="360"/>
                  <a:pt x="272" y="360"/>
                </a:cubicBezTo>
                <a:cubicBezTo>
                  <a:pt x="275" y="360"/>
                  <a:pt x="275" y="362"/>
                  <a:pt x="276" y="359"/>
                </a:cubicBezTo>
                <a:cubicBezTo>
                  <a:pt x="277" y="361"/>
                  <a:pt x="276" y="361"/>
                  <a:pt x="276" y="363"/>
                </a:cubicBezTo>
                <a:cubicBezTo>
                  <a:pt x="279" y="362"/>
                  <a:pt x="278" y="362"/>
                  <a:pt x="281" y="363"/>
                </a:cubicBezTo>
                <a:cubicBezTo>
                  <a:pt x="282" y="360"/>
                  <a:pt x="278" y="363"/>
                  <a:pt x="278" y="361"/>
                </a:cubicBezTo>
                <a:cubicBezTo>
                  <a:pt x="278" y="361"/>
                  <a:pt x="279" y="361"/>
                  <a:pt x="279" y="360"/>
                </a:cubicBezTo>
                <a:cubicBezTo>
                  <a:pt x="276" y="359"/>
                  <a:pt x="272" y="358"/>
                  <a:pt x="272" y="354"/>
                </a:cubicBezTo>
                <a:cubicBezTo>
                  <a:pt x="272" y="355"/>
                  <a:pt x="271" y="355"/>
                  <a:pt x="271" y="356"/>
                </a:cubicBezTo>
                <a:cubicBezTo>
                  <a:pt x="272" y="352"/>
                  <a:pt x="260" y="348"/>
                  <a:pt x="265" y="344"/>
                </a:cubicBezTo>
                <a:cubicBezTo>
                  <a:pt x="261" y="344"/>
                  <a:pt x="261" y="336"/>
                  <a:pt x="258" y="337"/>
                </a:cubicBezTo>
                <a:cubicBezTo>
                  <a:pt x="258" y="335"/>
                  <a:pt x="258" y="332"/>
                  <a:pt x="257" y="330"/>
                </a:cubicBezTo>
                <a:cubicBezTo>
                  <a:pt x="257" y="330"/>
                  <a:pt x="255" y="325"/>
                  <a:pt x="254" y="324"/>
                </a:cubicBezTo>
                <a:cubicBezTo>
                  <a:pt x="254" y="319"/>
                  <a:pt x="256" y="314"/>
                  <a:pt x="254" y="309"/>
                </a:cubicBezTo>
                <a:cubicBezTo>
                  <a:pt x="251" y="308"/>
                  <a:pt x="253" y="303"/>
                  <a:pt x="251" y="302"/>
                </a:cubicBezTo>
                <a:cubicBezTo>
                  <a:pt x="250" y="302"/>
                  <a:pt x="250" y="303"/>
                  <a:pt x="250" y="302"/>
                </a:cubicBezTo>
                <a:cubicBezTo>
                  <a:pt x="249" y="301"/>
                  <a:pt x="250" y="297"/>
                  <a:pt x="252" y="297"/>
                </a:cubicBezTo>
                <a:cubicBezTo>
                  <a:pt x="252" y="293"/>
                  <a:pt x="249" y="290"/>
                  <a:pt x="252" y="287"/>
                </a:cubicBezTo>
                <a:cubicBezTo>
                  <a:pt x="252" y="287"/>
                  <a:pt x="253" y="288"/>
                  <a:pt x="254" y="287"/>
                </a:cubicBezTo>
                <a:cubicBezTo>
                  <a:pt x="254" y="285"/>
                  <a:pt x="255" y="284"/>
                  <a:pt x="253" y="282"/>
                </a:cubicBezTo>
                <a:cubicBezTo>
                  <a:pt x="253" y="283"/>
                  <a:pt x="254" y="284"/>
                  <a:pt x="253" y="285"/>
                </a:cubicBezTo>
                <a:cubicBezTo>
                  <a:pt x="251" y="283"/>
                  <a:pt x="249" y="282"/>
                  <a:pt x="248" y="279"/>
                </a:cubicBezTo>
                <a:cubicBezTo>
                  <a:pt x="249" y="279"/>
                  <a:pt x="250" y="279"/>
                  <a:pt x="250" y="279"/>
                </a:cubicBezTo>
                <a:cubicBezTo>
                  <a:pt x="248" y="276"/>
                  <a:pt x="249" y="274"/>
                  <a:pt x="249" y="272"/>
                </a:cubicBezTo>
                <a:cubicBezTo>
                  <a:pt x="250" y="271"/>
                  <a:pt x="251" y="273"/>
                  <a:pt x="251" y="271"/>
                </a:cubicBezTo>
                <a:cubicBezTo>
                  <a:pt x="251" y="269"/>
                  <a:pt x="249" y="270"/>
                  <a:pt x="249" y="268"/>
                </a:cubicBezTo>
                <a:cubicBezTo>
                  <a:pt x="252" y="266"/>
                  <a:pt x="249" y="266"/>
                  <a:pt x="250" y="263"/>
                </a:cubicBezTo>
                <a:cubicBezTo>
                  <a:pt x="251" y="263"/>
                  <a:pt x="252" y="263"/>
                  <a:pt x="253" y="262"/>
                </a:cubicBezTo>
                <a:cubicBezTo>
                  <a:pt x="251" y="262"/>
                  <a:pt x="250" y="261"/>
                  <a:pt x="249" y="260"/>
                </a:cubicBezTo>
                <a:cubicBezTo>
                  <a:pt x="249" y="259"/>
                  <a:pt x="251" y="259"/>
                  <a:pt x="251" y="258"/>
                </a:cubicBezTo>
                <a:cubicBezTo>
                  <a:pt x="250" y="256"/>
                  <a:pt x="251" y="255"/>
                  <a:pt x="252" y="253"/>
                </a:cubicBezTo>
                <a:cubicBezTo>
                  <a:pt x="249" y="253"/>
                  <a:pt x="251" y="256"/>
                  <a:pt x="250" y="256"/>
                </a:cubicBezTo>
                <a:cubicBezTo>
                  <a:pt x="249" y="256"/>
                  <a:pt x="248" y="256"/>
                  <a:pt x="248" y="255"/>
                </a:cubicBezTo>
                <a:cubicBezTo>
                  <a:pt x="248" y="254"/>
                  <a:pt x="250" y="255"/>
                  <a:pt x="250" y="253"/>
                </a:cubicBezTo>
                <a:cubicBezTo>
                  <a:pt x="250" y="252"/>
                  <a:pt x="249" y="252"/>
                  <a:pt x="248" y="252"/>
                </a:cubicBezTo>
                <a:cubicBezTo>
                  <a:pt x="250" y="244"/>
                  <a:pt x="250" y="231"/>
                  <a:pt x="250" y="223"/>
                </a:cubicBezTo>
                <a:cubicBezTo>
                  <a:pt x="252" y="222"/>
                  <a:pt x="252" y="221"/>
                  <a:pt x="255" y="221"/>
                </a:cubicBezTo>
                <a:cubicBezTo>
                  <a:pt x="253" y="206"/>
                  <a:pt x="255" y="183"/>
                  <a:pt x="256" y="174"/>
                </a:cubicBezTo>
                <a:cubicBezTo>
                  <a:pt x="254" y="168"/>
                  <a:pt x="257" y="156"/>
                  <a:pt x="255" y="150"/>
                </a:cubicBezTo>
                <a:cubicBezTo>
                  <a:pt x="255" y="149"/>
                  <a:pt x="256" y="151"/>
                  <a:pt x="257" y="149"/>
                </a:cubicBezTo>
                <a:cubicBezTo>
                  <a:pt x="255" y="147"/>
                  <a:pt x="257" y="145"/>
                  <a:pt x="255" y="141"/>
                </a:cubicBezTo>
                <a:cubicBezTo>
                  <a:pt x="257" y="139"/>
                  <a:pt x="257" y="136"/>
                  <a:pt x="256" y="133"/>
                </a:cubicBezTo>
                <a:cubicBezTo>
                  <a:pt x="260" y="128"/>
                  <a:pt x="259" y="119"/>
                  <a:pt x="261" y="115"/>
                </a:cubicBezTo>
                <a:cubicBezTo>
                  <a:pt x="258" y="116"/>
                  <a:pt x="256" y="116"/>
                  <a:pt x="253" y="115"/>
                </a:cubicBezTo>
                <a:cubicBezTo>
                  <a:pt x="254" y="135"/>
                  <a:pt x="251" y="147"/>
                  <a:pt x="252" y="166"/>
                </a:cubicBezTo>
                <a:cubicBezTo>
                  <a:pt x="249" y="167"/>
                  <a:pt x="250" y="171"/>
                  <a:pt x="250" y="172"/>
                </a:cubicBezTo>
                <a:cubicBezTo>
                  <a:pt x="247" y="172"/>
                  <a:pt x="249" y="169"/>
                  <a:pt x="248" y="169"/>
                </a:cubicBezTo>
                <a:cubicBezTo>
                  <a:pt x="246" y="170"/>
                  <a:pt x="247" y="171"/>
                  <a:pt x="248" y="173"/>
                </a:cubicBezTo>
                <a:cubicBezTo>
                  <a:pt x="248" y="175"/>
                  <a:pt x="246" y="174"/>
                  <a:pt x="245" y="175"/>
                </a:cubicBezTo>
                <a:cubicBezTo>
                  <a:pt x="246" y="176"/>
                  <a:pt x="247" y="176"/>
                  <a:pt x="247" y="177"/>
                </a:cubicBezTo>
                <a:cubicBezTo>
                  <a:pt x="249" y="178"/>
                  <a:pt x="250" y="176"/>
                  <a:pt x="250" y="177"/>
                </a:cubicBezTo>
                <a:cubicBezTo>
                  <a:pt x="249" y="178"/>
                  <a:pt x="249" y="181"/>
                  <a:pt x="248" y="180"/>
                </a:cubicBezTo>
                <a:cubicBezTo>
                  <a:pt x="248" y="184"/>
                  <a:pt x="251" y="187"/>
                  <a:pt x="248" y="192"/>
                </a:cubicBezTo>
                <a:cubicBezTo>
                  <a:pt x="249" y="192"/>
                  <a:pt x="250" y="192"/>
                  <a:pt x="251" y="192"/>
                </a:cubicBezTo>
                <a:cubicBezTo>
                  <a:pt x="248" y="198"/>
                  <a:pt x="246" y="205"/>
                  <a:pt x="249" y="211"/>
                </a:cubicBezTo>
                <a:cubicBezTo>
                  <a:pt x="246" y="215"/>
                  <a:pt x="247" y="220"/>
                  <a:pt x="248" y="225"/>
                </a:cubicBezTo>
                <a:cubicBezTo>
                  <a:pt x="244" y="226"/>
                  <a:pt x="247" y="234"/>
                  <a:pt x="243" y="235"/>
                </a:cubicBezTo>
                <a:cubicBezTo>
                  <a:pt x="243" y="236"/>
                  <a:pt x="244" y="236"/>
                  <a:pt x="244" y="237"/>
                </a:cubicBezTo>
                <a:cubicBezTo>
                  <a:pt x="240" y="241"/>
                  <a:pt x="238" y="231"/>
                  <a:pt x="239" y="226"/>
                </a:cubicBezTo>
                <a:cubicBezTo>
                  <a:pt x="239" y="218"/>
                  <a:pt x="241" y="209"/>
                  <a:pt x="239" y="204"/>
                </a:cubicBezTo>
                <a:cubicBezTo>
                  <a:pt x="242" y="201"/>
                  <a:pt x="238" y="191"/>
                  <a:pt x="242" y="186"/>
                </a:cubicBezTo>
                <a:cubicBezTo>
                  <a:pt x="242" y="185"/>
                  <a:pt x="241" y="186"/>
                  <a:pt x="241" y="185"/>
                </a:cubicBezTo>
                <a:cubicBezTo>
                  <a:pt x="241" y="184"/>
                  <a:pt x="241" y="177"/>
                  <a:pt x="244" y="175"/>
                </a:cubicBezTo>
                <a:cubicBezTo>
                  <a:pt x="243" y="174"/>
                  <a:pt x="240" y="175"/>
                  <a:pt x="240" y="173"/>
                </a:cubicBezTo>
                <a:cubicBezTo>
                  <a:pt x="241" y="173"/>
                  <a:pt x="240" y="171"/>
                  <a:pt x="242" y="171"/>
                </a:cubicBezTo>
                <a:cubicBezTo>
                  <a:pt x="241" y="165"/>
                  <a:pt x="246" y="165"/>
                  <a:pt x="246" y="161"/>
                </a:cubicBezTo>
                <a:cubicBezTo>
                  <a:pt x="243" y="163"/>
                  <a:pt x="246" y="160"/>
                  <a:pt x="243" y="159"/>
                </a:cubicBezTo>
                <a:cubicBezTo>
                  <a:pt x="244" y="158"/>
                  <a:pt x="244" y="157"/>
                  <a:pt x="246" y="157"/>
                </a:cubicBezTo>
                <a:cubicBezTo>
                  <a:pt x="243" y="150"/>
                  <a:pt x="247" y="145"/>
                  <a:pt x="245" y="137"/>
                </a:cubicBezTo>
                <a:cubicBezTo>
                  <a:pt x="247" y="134"/>
                  <a:pt x="243" y="127"/>
                  <a:pt x="247" y="125"/>
                </a:cubicBezTo>
                <a:cubicBezTo>
                  <a:pt x="244" y="123"/>
                  <a:pt x="249" y="119"/>
                  <a:pt x="245" y="119"/>
                </a:cubicBezTo>
                <a:cubicBezTo>
                  <a:pt x="246" y="119"/>
                  <a:pt x="246" y="117"/>
                  <a:pt x="247" y="117"/>
                </a:cubicBezTo>
                <a:cubicBezTo>
                  <a:pt x="247" y="112"/>
                  <a:pt x="251" y="109"/>
                  <a:pt x="248" y="103"/>
                </a:cubicBezTo>
                <a:cubicBezTo>
                  <a:pt x="251" y="100"/>
                  <a:pt x="249" y="92"/>
                  <a:pt x="254" y="91"/>
                </a:cubicBezTo>
                <a:cubicBezTo>
                  <a:pt x="254" y="85"/>
                  <a:pt x="257" y="80"/>
                  <a:pt x="256" y="75"/>
                </a:cubicBezTo>
                <a:cubicBezTo>
                  <a:pt x="259" y="76"/>
                  <a:pt x="257" y="74"/>
                  <a:pt x="257" y="72"/>
                </a:cubicBezTo>
                <a:cubicBezTo>
                  <a:pt x="265" y="70"/>
                  <a:pt x="271" y="69"/>
                  <a:pt x="280" y="68"/>
                </a:cubicBezTo>
                <a:cubicBezTo>
                  <a:pt x="280" y="67"/>
                  <a:pt x="280" y="65"/>
                  <a:pt x="280" y="65"/>
                </a:cubicBezTo>
                <a:cubicBezTo>
                  <a:pt x="287" y="69"/>
                  <a:pt x="302" y="64"/>
                  <a:pt x="311" y="67"/>
                </a:cubicBezTo>
                <a:cubicBezTo>
                  <a:pt x="312" y="61"/>
                  <a:pt x="303" y="65"/>
                  <a:pt x="298" y="64"/>
                </a:cubicBezTo>
                <a:cubicBezTo>
                  <a:pt x="295" y="64"/>
                  <a:pt x="293" y="60"/>
                  <a:pt x="290" y="62"/>
                </a:cubicBezTo>
                <a:cubicBezTo>
                  <a:pt x="289" y="61"/>
                  <a:pt x="288" y="60"/>
                  <a:pt x="286" y="60"/>
                </a:cubicBezTo>
                <a:cubicBezTo>
                  <a:pt x="287" y="59"/>
                  <a:pt x="289" y="60"/>
                  <a:pt x="290" y="59"/>
                </a:cubicBezTo>
                <a:cubicBezTo>
                  <a:pt x="290" y="60"/>
                  <a:pt x="292" y="61"/>
                  <a:pt x="292" y="60"/>
                </a:cubicBezTo>
                <a:cubicBezTo>
                  <a:pt x="292" y="61"/>
                  <a:pt x="290" y="59"/>
                  <a:pt x="292" y="59"/>
                </a:cubicBezTo>
                <a:cubicBezTo>
                  <a:pt x="293" y="60"/>
                  <a:pt x="294" y="60"/>
                  <a:pt x="296" y="59"/>
                </a:cubicBezTo>
                <a:cubicBezTo>
                  <a:pt x="299" y="59"/>
                  <a:pt x="303" y="58"/>
                  <a:pt x="304" y="58"/>
                </a:cubicBezTo>
                <a:cubicBezTo>
                  <a:pt x="306" y="58"/>
                  <a:pt x="312" y="61"/>
                  <a:pt x="311" y="58"/>
                </a:cubicBezTo>
                <a:cubicBezTo>
                  <a:pt x="310" y="59"/>
                  <a:pt x="312" y="59"/>
                  <a:pt x="312" y="60"/>
                </a:cubicBezTo>
                <a:cubicBezTo>
                  <a:pt x="311" y="59"/>
                  <a:pt x="311" y="62"/>
                  <a:pt x="312" y="61"/>
                </a:cubicBezTo>
                <a:cubicBezTo>
                  <a:pt x="313" y="61"/>
                  <a:pt x="315" y="62"/>
                  <a:pt x="315" y="62"/>
                </a:cubicBezTo>
                <a:cubicBezTo>
                  <a:pt x="316" y="63"/>
                  <a:pt x="315" y="64"/>
                  <a:pt x="315" y="65"/>
                </a:cubicBezTo>
                <a:cubicBezTo>
                  <a:pt x="317" y="64"/>
                  <a:pt x="317" y="66"/>
                  <a:pt x="318" y="66"/>
                </a:cubicBezTo>
                <a:cubicBezTo>
                  <a:pt x="338" y="60"/>
                  <a:pt x="340" y="84"/>
                  <a:pt x="346" y="97"/>
                </a:cubicBezTo>
                <a:cubicBezTo>
                  <a:pt x="346" y="97"/>
                  <a:pt x="346" y="98"/>
                  <a:pt x="346" y="99"/>
                </a:cubicBezTo>
                <a:cubicBezTo>
                  <a:pt x="347" y="99"/>
                  <a:pt x="348" y="100"/>
                  <a:pt x="348" y="100"/>
                </a:cubicBezTo>
                <a:cubicBezTo>
                  <a:pt x="347" y="113"/>
                  <a:pt x="354" y="128"/>
                  <a:pt x="357" y="138"/>
                </a:cubicBezTo>
                <a:cubicBezTo>
                  <a:pt x="359" y="139"/>
                  <a:pt x="358" y="141"/>
                  <a:pt x="361" y="142"/>
                </a:cubicBezTo>
                <a:cubicBezTo>
                  <a:pt x="361" y="142"/>
                  <a:pt x="359" y="137"/>
                  <a:pt x="360" y="136"/>
                </a:cubicBezTo>
                <a:cubicBezTo>
                  <a:pt x="364" y="137"/>
                  <a:pt x="364" y="138"/>
                  <a:pt x="364" y="141"/>
                </a:cubicBezTo>
                <a:cubicBezTo>
                  <a:pt x="365" y="142"/>
                  <a:pt x="366" y="140"/>
                  <a:pt x="367" y="142"/>
                </a:cubicBezTo>
                <a:cubicBezTo>
                  <a:pt x="366" y="142"/>
                  <a:pt x="365" y="143"/>
                  <a:pt x="365" y="143"/>
                </a:cubicBezTo>
                <a:cubicBezTo>
                  <a:pt x="366" y="143"/>
                  <a:pt x="367" y="144"/>
                  <a:pt x="367" y="145"/>
                </a:cubicBezTo>
                <a:cubicBezTo>
                  <a:pt x="366" y="143"/>
                  <a:pt x="364" y="145"/>
                  <a:pt x="363" y="145"/>
                </a:cubicBezTo>
                <a:cubicBezTo>
                  <a:pt x="365" y="145"/>
                  <a:pt x="366" y="146"/>
                  <a:pt x="367" y="147"/>
                </a:cubicBezTo>
                <a:cubicBezTo>
                  <a:pt x="368" y="145"/>
                  <a:pt x="368" y="145"/>
                  <a:pt x="368" y="143"/>
                </a:cubicBezTo>
                <a:cubicBezTo>
                  <a:pt x="369" y="144"/>
                  <a:pt x="369" y="145"/>
                  <a:pt x="370" y="144"/>
                </a:cubicBezTo>
                <a:cubicBezTo>
                  <a:pt x="370" y="143"/>
                  <a:pt x="369" y="140"/>
                  <a:pt x="371" y="140"/>
                </a:cubicBezTo>
                <a:cubicBezTo>
                  <a:pt x="373" y="140"/>
                  <a:pt x="372" y="143"/>
                  <a:pt x="373" y="144"/>
                </a:cubicBezTo>
                <a:cubicBezTo>
                  <a:pt x="374" y="145"/>
                  <a:pt x="375" y="142"/>
                  <a:pt x="375" y="144"/>
                </a:cubicBezTo>
                <a:cubicBezTo>
                  <a:pt x="376" y="145"/>
                  <a:pt x="374" y="146"/>
                  <a:pt x="375" y="147"/>
                </a:cubicBezTo>
                <a:cubicBezTo>
                  <a:pt x="373" y="148"/>
                  <a:pt x="374" y="151"/>
                  <a:pt x="371" y="150"/>
                </a:cubicBezTo>
                <a:cubicBezTo>
                  <a:pt x="372" y="154"/>
                  <a:pt x="371" y="155"/>
                  <a:pt x="372" y="159"/>
                </a:cubicBezTo>
                <a:cubicBezTo>
                  <a:pt x="372" y="159"/>
                  <a:pt x="373" y="159"/>
                  <a:pt x="374" y="159"/>
                </a:cubicBezTo>
                <a:cubicBezTo>
                  <a:pt x="374" y="156"/>
                  <a:pt x="376" y="158"/>
                  <a:pt x="375" y="155"/>
                </a:cubicBezTo>
                <a:cubicBezTo>
                  <a:pt x="376" y="155"/>
                  <a:pt x="376" y="156"/>
                  <a:pt x="378" y="157"/>
                </a:cubicBezTo>
                <a:cubicBezTo>
                  <a:pt x="377" y="154"/>
                  <a:pt x="374" y="154"/>
                  <a:pt x="373" y="154"/>
                </a:cubicBezTo>
                <a:cubicBezTo>
                  <a:pt x="375" y="153"/>
                  <a:pt x="372" y="152"/>
                  <a:pt x="374" y="152"/>
                </a:cubicBezTo>
                <a:cubicBezTo>
                  <a:pt x="375" y="151"/>
                  <a:pt x="376" y="153"/>
                  <a:pt x="377" y="152"/>
                </a:cubicBezTo>
                <a:cubicBezTo>
                  <a:pt x="375" y="149"/>
                  <a:pt x="380" y="150"/>
                  <a:pt x="379" y="147"/>
                </a:cubicBezTo>
                <a:cubicBezTo>
                  <a:pt x="378" y="146"/>
                  <a:pt x="379" y="144"/>
                  <a:pt x="379" y="143"/>
                </a:cubicBezTo>
                <a:cubicBezTo>
                  <a:pt x="378" y="142"/>
                  <a:pt x="376" y="143"/>
                  <a:pt x="376" y="142"/>
                </a:cubicBezTo>
                <a:cubicBezTo>
                  <a:pt x="378" y="142"/>
                  <a:pt x="375" y="136"/>
                  <a:pt x="377" y="138"/>
                </a:cubicBezTo>
                <a:cubicBezTo>
                  <a:pt x="377" y="137"/>
                  <a:pt x="378" y="137"/>
                  <a:pt x="378" y="135"/>
                </a:cubicBezTo>
                <a:cubicBezTo>
                  <a:pt x="376" y="135"/>
                  <a:pt x="376" y="136"/>
                  <a:pt x="376" y="136"/>
                </a:cubicBezTo>
                <a:cubicBezTo>
                  <a:pt x="376" y="132"/>
                  <a:pt x="376" y="130"/>
                  <a:pt x="376" y="127"/>
                </a:cubicBezTo>
                <a:cubicBezTo>
                  <a:pt x="379" y="130"/>
                  <a:pt x="379" y="137"/>
                  <a:pt x="380" y="140"/>
                </a:cubicBezTo>
                <a:cubicBezTo>
                  <a:pt x="379" y="139"/>
                  <a:pt x="379" y="139"/>
                  <a:pt x="378" y="140"/>
                </a:cubicBezTo>
                <a:cubicBezTo>
                  <a:pt x="379" y="139"/>
                  <a:pt x="375" y="141"/>
                  <a:pt x="378" y="142"/>
                </a:cubicBezTo>
                <a:cubicBezTo>
                  <a:pt x="378" y="140"/>
                  <a:pt x="380" y="141"/>
                  <a:pt x="380" y="140"/>
                </a:cubicBezTo>
                <a:cubicBezTo>
                  <a:pt x="381" y="141"/>
                  <a:pt x="381" y="143"/>
                  <a:pt x="382" y="143"/>
                </a:cubicBezTo>
                <a:cubicBezTo>
                  <a:pt x="383" y="132"/>
                  <a:pt x="380" y="122"/>
                  <a:pt x="381" y="113"/>
                </a:cubicBezTo>
                <a:cubicBezTo>
                  <a:pt x="381" y="112"/>
                  <a:pt x="380" y="113"/>
                  <a:pt x="380" y="112"/>
                </a:cubicBezTo>
                <a:cubicBezTo>
                  <a:pt x="380" y="108"/>
                  <a:pt x="378" y="102"/>
                  <a:pt x="381" y="100"/>
                </a:cubicBezTo>
                <a:cubicBezTo>
                  <a:pt x="379" y="100"/>
                  <a:pt x="380" y="98"/>
                  <a:pt x="379" y="98"/>
                </a:cubicBezTo>
                <a:cubicBezTo>
                  <a:pt x="380" y="98"/>
                  <a:pt x="381" y="96"/>
                  <a:pt x="380" y="96"/>
                </a:cubicBezTo>
                <a:cubicBezTo>
                  <a:pt x="380" y="96"/>
                  <a:pt x="379" y="94"/>
                  <a:pt x="378" y="94"/>
                </a:cubicBezTo>
                <a:cubicBezTo>
                  <a:pt x="378" y="93"/>
                  <a:pt x="379" y="93"/>
                  <a:pt x="380" y="94"/>
                </a:cubicBezTo>
                <a:cubicBezTo>
                  <a:pt x="379" y="92"/>
                  <a:pt x="381" y="92"/>
                  <a:pt x="380" y="90"/>
                </a:cubicBezTo>
                <a:cubicBezTo>
                  <a:pt x="381" y="89"/>
                  <a:pt x="381" y="89"/>
                  <a:pt x="382" y="88"/>
                </a:cubicBezTo>
                <a:cubicBezTo>
                  <a:pt x="380" y="85"/>
                  <a:pt x="383" y="82"/>
                  <a:pt x="379" y="80"/>
                </a:cubicBezTo>
                <a:cubicBezTo>
                  <a:pt x="379" y="82"/>
                  <a:pt x="380" y="83"/>
                  <a:pt x="379" y="83"/>
                </a:cubicBezTo>
                <a:cubicBezTo>
                  <a:pt x="377" y="79"/>
                  <a:pt x="381" y="77"/>
                  <a:pt x="380" y="75"/>
                </a:cubicBezTo>
                <a:cubicBezTo>
                  <a:pt x="381" y="76"/>
                  <a:pt x="383" y="75"/>
                  <a:pt x="384" y="75"/>
                </a:cubicBezTo>
                <a:cubicBezTo>
                  <a:pt x="385" y="74"/>
                  <a:pt x="383" y="74"/>
                  <a:pt x="383" y="74"/>
                </a:cubicBezTo>
                <a:cubicBezTo>
                  <a:pt x="387" y="72"/>
                  <a:pt x="384" y="65"/>
                  <a:pt x="385" y="63"/>
                </a:cubicBezTo>
                <a:cubicBezTo>
                  <a:pt x="387" y="61"/>
                  <a:pt x="388" y="63"/>
                  <a:pt x="389" y="60"/>
                </a:cubicBezTo>
                <a:cubicBezTo>
                  <a:pt x="386" y="61"/>
                  <a:pt x="385" y="61"/>
                  <a:pt x="384" y="59"/>
                </a:cubicBezTo>
                <a:cubicBezTo>
                  <a:pt x="384" y="57"/>
                  <a:pt x="387" y="57"/>
                  <a:pt x="388" y="55"/>
                </a:cubicBezTo>
                <a:cubicBezTo>
                  <a:pt x="388" y="58"/>
                  <a:pt x="391" y="56"/>
                  <a:pt x="392" y="58"/>
                </a:cubicBezTo>
                <a:cubicBezTo>
                  <a:pt x="394" y="55"/>
                  <a:pt x="395" y="52"/>
                  <a:pt x="395" y="48"/>
                </a:cubicBezTo>
                <a:cubicBezTo>
                  <a:pt x="397" y="47"/>
                  <a:pt x="398" y="47"/>
                  <a:pt x="402" y="47"/>
                </a:cubicBezTo>
                <a:cubicBezTo>
                  <a:pt x="406" y="45"/>
                  <a:pt x="403" y="41"/>
                  <a:pt x="403" y="39"/>
                </a:cubicBezTo>
                <a:cubicBezTo>
                  <a:pt x="404" y="39"/>
                  <a:pt x="404" y="40"/>
                  <a:pt x="406" y="39"/>
                </a:cubicBezTo>
                <a:cubicBezTo>
                  <a:pt x="405" y="37"/>
                  <a:pt x="403" y="37"/>
                  <a:pt x="403" y="35"/>
                </a:cubicBezTo>
                <a:cubicBezTo>
                  <a:pt x="404" y="37"/>
                  <a:pt x="405" y="34"/>
                  <a:pt x="407" y="33"/>
                </a:cubicBezTo>
                <a:cubicBezTo>
                  <a:pt x="406" y="32"/>
                  <a:pt x="406" y="30"/>
                  <a:pt x="405" y="29"/>
                </a:cubicBezTo>
                <a:cubicBezTo>
                  <a:pt x="403" y="29"/>
                  <a:pt x="403" y="32"/>
                  <a:pt x="401" y="32"/>
                </a:cubicBezTo>
                <a:cubicBezTo>
                  <a:pt x="394" y="34"/>
                  <a:pt x="370" y="40"/>
                  <a:pt x="372" y="28"/>
                </a:cubicBezTo>
                <a:cubicBezTo>
                  <a:pt x="370" y="27"/>
                  <a:pt x="368" y="26"/>
                  <a:pt x="367" y="25"/>
                </a:cubicBezTo>
                <a:cubicBezTo>
                  <a:pt x="366" y="24"/>
                  <a:pt x="366" y="26"/>
                  <a:pt x="365" y="26"/>
                </a:cubicBezTo>
                <a:cubicBezTo>
                  <a:pt x="365" y="24"/>
                  <a:pt x="364" y="23"/>
                  <a:pt x="363" y="22"/>
                </a:cubicBezTo>
                <a:cubicBezTo>
                  <a:pt x="360" y="22"/>
                  <a:pt x="359" y="25"/>
                  <a:pt x="356" y="26"/>
                </a:cubicBezTo>
                <a:cubicBezTo>
                  <a:pt x="350" y="25"/>
                  <a:pt x="346" y="28"/>
                  <a:pt x="337" y="26"/>
                </a:cubicBezTo>
                <a:cubicBezTo>
                  <a:pt x="337" y="26"/>
                  <a:pt x="338" y="27"/>
                  <a:pt x="337" y="27"/>
                </a:cubicBezTo>
                <a:cubicBezTo>
                  <a:pt x="335" y="24"/>
                  <a:pt x="332" y="28"/>
                  <a:pt x="328" y="27"/>
                </a:cubicBezTo>
                <a:cubicBezTo>
                  <a:pt x="327" y="29"/>
                  <a:pt x="325" y="29"/>
                  <a:pt x="323" y="30"/>
                </a:cubicBezTo>
                <a:cubicBezTo>
                  <a:pt x="323" y="29"/>
                  <a:pt x="322" y="28"/>
                  <a:pt x="322" y="27"/>
                </a:cubicBezTo>
                <a:cubicBezTo>
                  <a:pt x="320" y="27"/>
                  <a:pt x="320" y="29"/>
                  <a:pt x="318" y="30"/>
                </a:cubicBezTo>
                <a:cubicBezTo>
                  <a:pt x="318" y="28"/>
                  <a:pt x="317" y="28"/>
                  <a:pt x="315" y="28"/>
                </a:cubicBezTo>
                <a:cubicBezTo>
                  <a:pt x="309" y="33"/>
                  <a:pt x="303" y="31"/>
                  <a:pt x="296" y="33"/>
                </a:cubicBezTo>
                <a:cubicBezTo>
                  <a:pt x="298" y="31"/>
                  <a:pt x="293" y="31"/>
                  <a:pt x="291" y="30"/>
                </a:cubicBezTo>
                <a:cubicBezTo>
                  <a:pt x="289" y="34"/>
                  <a:pt x="283" y="33"/>
                  <a:pt x="280" y="32"/>
                </a:cubicBezTo>
                <a:cubicBezTo>
                  <a:pt x="277" y="34"/>
                  <a:pt x="271" y="32"/>
                  <a:pt x="269" y="34"/>
                </a:cubicBezTo>
                <a:cubicBezTo>
                  <a:pt x="268" y="34"/>
                  <a:pt x="268" y="33"/>
                  <a:pt x="266" y="33"/>
                </a:cubicBezTo>
                <a:cubicBezTo>
                  <a:pt x="265" y="35"/>
                  <a:pt x="261" y="34"/>
                  <a:pt x="260" y="34"/>
                </a:cubicBezTo>
                <a:cubicBezTo>
                  <a:pt x="261" y="33"/>
                  <a:pt x="263" y="33"/>
                  <a:pt x="264" y="32"/>
                </a:cubicBezTo>
                <a:cubicBezTo>
                  <a:pt x="262" y="31"/>
                  <a:pt x="260" y="32"/>
                  <a:pt x="258" y="31"/>
                </a:cubicBezTo>
                <a:cubicBezTo>
                  <a:pt x="257" y="33"/>
                  <a:pt x="259" y="32"/>
                  <a:pt x="259" y="33"/>
                </a:cubicBezTo>
                <a:cubicBezTo>
                  <a:pt x="255" y="35"/>
                  <a:pt x="248" y="37"/>
                  <a:pt x="245" y="35"/>
                </a:cubicBezTo>
                <a:cubicBezTo>
                  <a:pt x="247" y="34"/>
                  <a:pt x="247" y="31"/>
                  <a:pt x="245" y="28"/>
                </a:cubicBezTo>
                <a:cubicBezTo>
                  <a:pt x="245" y="30"/>
                  <a:pt x="244" y="28"/>
                  <a:pt x="243" y="28"/>
                </a:cubicBezTo>
                <a:cubicBezTo>
                  <a:pt x="243" y="29"/>
                  <a:pt x="243" y="31"/>
                  <a:pt x="241" y="32"/>
                </a:cubicBezTo>
                <a:cubicBezTo>
                  <a:pt x="240" y="31"/>
                  <a:pt x="239" y="29"/>
                  <a:pt x="237" y="31"/>
                </a:cubicBezTo>
                <a:cubicBezTo>
                  <a:pt x="238" y="31"/>
                  <a:pt x="239" y="31"/>
                  <a:pt x="239" y="31"/>
                </a:cubicBezTo>
                <a:cubicBezTo>
                  <a:pt x="236" y="34"/>
                  <a:pt x="242" y="30"/>
                  <a:pt x="242" y="36"/>
                </a:cubicBezTo>
                <a:cubicBezTo>
                  <a:pt x="237" y="35"/>
                  <a:pt x="234" y="37"/>
                  <a:pt x="229" y="37"/>
                </a:cubicBezTo>
                <a:cubicBezTo>
                  <a:pt x="228" y="38"/>
                  <a:pt x="228" y="39"/>
                  <a:pt x="226" y="39"/>
                </a:cubicBezTo>
                <a:cubicBezTo>
                  <a:pt x="219" y="35"/>
                  <a:pt x="210" y="40"/>
                  <a:pt x="201" y="38"/>
                </a:cubicBezTo>
                <a:cubicBezTo>
                  <a:pt x="201" y="37"/>
                  <a:pt x="200" y="37"/>
                  <a:pt x="200" y="36"/>
                </a:cubicBezTo>
                <a:cubicBezTo>
                  <a:pt x="201" y="36"/>
                  <a:pt x="202" y="35"/>
                  <a:pt x="203" y="35"/>
                </a:cubicBezTo>
                <a:cubicBezTo>
                  <a:pt x="201" y="35"/>
                  <a:pt x="200" y="35"/>
                  <a:pt x="199" y="33"/>
                </a:cubicBezTo>
                <a:cubicBezTo>
                  <a:pt x="201" y="35"/>
                  <a:pt x="202" y="33"/>
                  <a:pt x="203" y="32"/>
                </a:cubicBezTo>
                <a:cubicBezTo>
                  <a:pt x="202" y="32"/>
                  <a:pt x="201" y="32"/>
                  <a:pt x="201" y="31"/>
                </a:cubicBezTo>
                <a:cubicBezTo>
                  <a:pt x="203" y="31"/>
                  <a:pt x="206" y="32"/>
                  <a:pt x="204" y="33"/>
                </a:cubicBezTo>
                <a:cubicBezTo>
                  <a:pt x="207" y="33"/>
                  <a:pt x="207" y="32"/>
                  <a:pt x="209" y="31"/>
                </a:cubicBezTo>
                <a:cubicBezTo>
                  <a:pt x="210" y="32"/>
                  <a:pt x="209" y="32"/>
                  <a:pt x="208" y="33"/>
                </a:cubicBezTo>
                <a:cubicBezTo>
                  <a:pt x="209" y="33"/>
                  <a:pt x="211" y="35"/>
                  <a:pt x="211" y="33"/>
                </a:cubicBezTo>
                <a:cubicBezTo>
                  <a:pt x="210" y="33"/>
                  <a:pt x="211" y="31"/>
                  <a:pt x="212" y="30"/>
                </a:cubicBezTo>
                <a:cubicBezTo>
                  <a:pt x="208" y="30"/>
                  <a:pt x="201" y="29"/>
                  <a:pt x="196" y="27"/>
                </a:cubicBezTo>
                <a:cubicBezTo>
                  <a:pt x="196" y="28"/>
                  <a:pt x="196" y="29"/>
                  <a:pt x="195" y="29"/>
                </a:cubicBezTo>
                <a:cubicBezTo>
                  <a:pt x="194" y="27"/>
                  <a:pt x="192" y="29"/>
                  <a:pt x="190" y="28"/>
                </a:cubicBezTo>
                <a:cubicBezTo>
                  <a:pt x="189" y="28"/>
                  <a:pt x="190" y="26"/>
                  <a:pt x="188" y="26"/>
                </a:cubicBezTo>
                <a:cubicBezTo>
                  <a:pt x="189" y="28"/>
                  <a:pt x="187" y="29"/>
                  <a:pt x="185" y="30"/>
                </a:cubicBezTo>
                <a:cubicBezTo>
                  <a:pt x="183" y="30"/>
                  <a:pt x="183" y="29"/>
                  <a:pt x="181" y="29"/>
                </a:cubicBezTo>
                <a:cubicBezTo>
                  <a:pt x="181" y="29"/>
                  <a:pt x="181" y="30"/>
                  <a:pt x="180" y="30"/>
                </a:cubicBezTo>
                <a:cubicBezTo>
                  <a:pt x="181" y="31"/>
                  <a:pt x="180" y="31"/>
                  <a:pt x="181" y="32"/>
                </a:cubicBezTo>
                <a:cubicBezTo>
                  <a:pt x="182" y="30"/>
                  <a:pt x="185" y="33"/>
                  <a:pt x="186" y="31"/>
                </a:cubicBezTo>
                <a:cubicBezTo>
                  <a:pt x="186" y="33"/>
                  <a:pt x="189" y="33"/>
                  <a:pt x="189" y="35"/>
                </a:cubicBezTo>
                <a:cubicBezTo>
                  <a:pt x="189" y="35"/>
                  <a:pt x="189" y="34"/>
                  <a:pt x="190" y="35"/>
                </a:cubicBezTo>
                <a:cubicBezTo>
                  <a:pt x="192" y="35"/>
                  <a:pt x="191" y="33"/>
                  <a:pt x="193" y="33"/>
                </a:cubicBezTo>
                <a:cubicBezTo>
                  <a:pt x="193" y="35"/>
                  <a:pt x="188" y="36"/>
                  <a:pt x="190" y="37"/>
                </a:cubicBezTo>
                <a:cubicBezTo>
                  <a:pt x="190" y="37"/>
                  <a:pt x="192" y="39"/>
                  <a:pt x="193" y="40"/>
                </a:cubicBezTo>
                <a:cubicBezTo>
                  <a:pt x="192" y="40"/>
                  <a:pt x="192" y="41"/>
                  <a:pt x="192" y="41"/>
                </a:cubicBezTo>
                <a:cubicBezTo>
                  <a:pt x="189" y="41"/>
                  <a:pt x="188" y="42"/>
                  <a:pt x="186" y="43"/>
                </a:cubicBezTo>
                <a:cubicBezTo>
                  <a:pt x="186" y="42"/>
                  <a:pt x="186" y="41"/>
                  <a:pt x="185" y="41"/>
                </a:cubicBezTo>
                <a:cubicBezTo>
                  <a:pt x="172" y="43"/>
                  <a:pt x="162" y="38"/>
                  <a:pt x="149" y="35"/>
                </a:cubicBezTo>
                <a:cubicBezTo>
                  <a:pt x="153" y="33"/>
                  <a:pt x="157" y="30"/>
                  <a:pt x="160" y="31"/>
                </a:cubicBezTo>
                <a:cubicBezTo>
                  <a:pt x="157" y="29"/>
                  <a:pt x="153" y="30"/>
                  <a:pt x="149" y="27"/>
                </a:cubicBezTo>
                <a:cubicBezTo>
                  <a:pt x="145" y="32"/>
                  <a:pt x="136" y="27"/>
                  <a:pt x="131" y="31"/>
                </a:cubicBezTo>
                <a:cubicBezTo>
                  <a:pt x="131" y="30"/>
                  <a:pt x="131" y="30"/>
                  <a:pt x="131" y="29"/>
                </a:cubicBezTo>
                <a:cubicBezTo>
                  <a:pt x="118" y="29"/>
                  <a:pt x="115" y="30"/>
                  <a:pt x="105" y="28"/>
                </a:cubicBezTo>
                <a:cubicBezTo>
                  <a:pt x="105" y="27"/>
                  <a:pt x="103" y="27"/>
                  <a:pt x="104" y="26"/>
                </a:cubicBezTo>
                <a:cubicBezTo>
                  <a:pt x="102" y="26"/>
                  <a:pt x="102" y="25"/>
                  <a:pt x="100" y="25"/>
                </a:cubicBezTo>
                <a:cubicBezTo>
                  <a:pt x="102" y="28"/>
                  <a:pt x="100" y="38"/>
                  <a:pt x="97" y="39"/>
                </a:cubicBezTo>
                <a:cubicBezTo>
                  <a:pt x="96" y="37"/>
                  <a:pt x="92" y="39"/>
                  <a:pt x="91" y="37"/>
                </a:cubicBezTo>
                <a:cubicBezTo>
                  <a:pt x="89" y="39"/>
                  <a:pt x="87" y="40"/>
                  <a:pt x="84" y="39"/>
                </a:cubicBezTo>
                <a:cubicBezTo>
                  <a:pt x="84" y="40"/>
                  <a:pt x="84" y="41"/>
                  <a:pt x="84" y="41"/>
                </a:cubicBezTo>
                <a:cubicBezTo>
                  <a:pt x="73" y="39"/>
                  <a:pt x="62" y="39"/>
                  <a:pt x="49" y="38"/>
                </a:cubicBezTo>
                <a:cubicBezTo>
                  <a:pt x="47" y="32"/>
                  <a:pt x="46" y="31"/>
                  <a:pt x="49" y="27"/>
                </a:cubicBezTo>
                <a:cubicBezTo>
                  <a:pt x="49" y="28"/>
                  <a:pt x="50" y="28"/>
                  <a:pt x="49" y="30"/>
                </a:cubicBezTo>
                <a:cubicBezTo>
                  <a:pt x="51" y="29"/>
                  <a:pt x="50" y="29"/>
                  <a:pt x="52" y="30"/>
                </a:cubicBezTo>
                <a:cubicBezTo>
                  <a:pt x="52" y="26"/>
                  <a:pt x="55" y="25"/>
                  <a:pt x="54" y="23"/>
                </a:cubicBezTo>
                <a:cubicBezTo>
                  <a:pt x="51" y="22"/>
                  <a:pt x="52" y="26"/>
                  <a:pt x="49" y="26"/>
                </a:cubicBezTo>
                <a:cubicBezTo>
                  <a:pt x="49" y="24"/>
                  <a:pt x="48" y="25"/>
                  <a:pt x="47" y="25"/>
                </a:cubicBezTo>
                <a:close/>
                <a:moveTo>
                  <a:pt x="125" y="349"/>
                </a:moveTo>
                <a:cubicBezTo>
                  <a:pt x="125" y="351"/>
                  <a:pt x="123" y="350"/>
                  <a:pt x="124" y="352"/>
                </a:cubicBezTo>
                <a:cubicBezTo>
                  <a:pt x="125" y="350"/>
                  <a:pt x="124" y="351"/>
                  <a:pt x="125" y="352"/>
                </a:cubicBezTo>
                <a:cubicBezTo>
                  <a:pt x="127" y="352"/>
                  <a:pt x="125" y="350"/>
                  <a:pt x="127" y="351"/>
                </a:cubicBezTo>
                <a:cubicBezTo>
                  <a:pt x="127" y="353"/>
                  <a:pt x="126" y="354"/>
                  <a:pt x="125" y="354"/>
                </a:cubicBezTo>
                <a:cubicBezTo>
                  <a:pt x="124" y="354"/>
                  <a:pt x="125" y="351"/>
                  <a:pt x="123" y="352"/>
                </a:cubicBezTo>
                <a:cubicBezTo>
                  <a:pt x="122" y="351"/>
                  <a:pt x="122" y="350"/>
                  <a:pt x="123" y="349"/>
                </a:cubicBezTo>
                <a:cubicBezTo>
                  <a:pt x="124" y="349"/>
                  <a:pt x="124" y="349"/>
                  <a:pt x="125" y="349"/>
                </a:cubicBezTo>
                <a:cubicBezTo>
                  <a:pt x="125" y="349"/>
                  <a:pt x="125" y="349"/>
                  <a:pt x="125" y="349"/>
                </a:cubicBezTo>
                <a:close/>
                <a:moveTo>
                  <a:pt x="25" y="15"/>
                </a:moveTo>
                <a:cubicBezTo>
                  <a:pt x="24" y="16"/>
                  <a:pt x="24" y="13"/>
                  <a:pt x="26" y="13"/>
                </a:cubicBezTo>
                <a:cubicBezTo>
                  <a:pt x="26" y="15"/>
                  <a:pt x="25" y="14"/>
                  <a:pt x="25" y="15"/>
                </a:cubicBezTo>
                <a:cubicBezTo>
                  <a:pt x="25" y="15"/>
                  <a:pt x="25" y="15"/>
                  <a:pt x="25" y="15"/>
                </a:cubicBezTo>
                <a:close/>
                <a:moveTo>
                  <a:pt x="195" y="31"/>
                </a:moveTo>
                <a:cubicBezTo>
                  <a:pt x="195" y="31"/>
                  <a:pt x="195" y="30"/>
                  <a:pt x="195" y="30"/>
                </a:cubicBezTo>
                <a:cubicBezTo>
                  <a:pt x="196" y="29"/>
                  <a:pt x="196" y="32"/>
                  <a:pt x="195" y="31"/>
                </a:cubicBezTo>
                <a:cubicBezTo>
                  <a:pt x="195" y="31"/>
                  <a:pt x="195" y="31"/>
                  <a:pt x="195" y="31"/>
                </a:cubicBezTo>
                <a:close/>
                <a:moveTo>
                  <a:pt x="101" y="34"/>
                </a:moveTo>
                <a:cubicBezTo>
                  <a:pt x="103" y="33"/>
                  <a:pt x="102" y="32"/>
                  <a:pt x="101" y="30"/>
                </a:cubicBezTo>
                <a:cubicBezTo>
                  <a:pt x="103" y="30"/>
                  <a:pt x="101" y="32"/>
                  <a:pt x="103" y="33"/>
                </a:cubicBezTo>
                <a:cubicBezTo>
                  <a:pt x="102" y="34"/>
                  <a:pt x="101" y="34"/>
                  <a:pt x="102" y="36"/>
                </a:cubicBezTo>
                <a:cubicBezTo>
                  <a:pt x="101" y="36"/>
                  <a:pt x="102" y="34"/>
                  <a:pt x="101" y="34"/>
                </a:cubicBezTo>
                <a:cubicBezTo>
                  <a:pt x="101" y="34"/>
                  <a:pt x="101" y="34"/>
                  <a:pt x="101" y="34"/>
                </a:cubicBezTo>
                <a:close/>
                <a:moveTo>
                  <a:pt x="141" y="32"/>
                </a:moveTo>
                <a:cubicBezTo>
                  <a:pt x="141" y="32"/>
                  <a:pt x="141" y="31"/>
                  <a:pt x="141" y="31"/>
                </a:cubicBezTo>
                <a:cubicBezTo>
                  <a:pt x="142" y="30"/>
                  <a:pt x="142" y="33"/>
                  <a:pt x="141" y="32"/>
                </a:cubicBezTo>
                <a:cubicBezTo>
                  <a:pt x="141" y="32"/>
                  <a:pt x="141" y="32"/>
                  <a:pt x="141" y="32"/>
                </a:cubicBezTo>
                <a:close/>
                <a:moveTo>
                  <a:pt x="146" y="31"/>
                </a:moveTo>
                <a:cubicBezTo>
                  <a:pt x="146" y="31"/>
                  <a:pt x="146" y="32"/>
                  <a:pt x="145" y="32"/>
                </a:cubicBezTo>
                <a:cubicBezTo>
                  <a:pt x="146" y="32"/>
                  <a:pt x="147" y="33"/>
                  <a:pt x="147" y="36"/>
                </a:cubicBezTo>
                <a:cubicBezTo>
                  <a:pt x="144" y="36"/>
                  <a:pt x="142" y="35"/>
                  <a:pt x="141" y="34"/>
                </a:cubicBezTo>
                <a:cubicBezTo>
                  <a:pt x="143" y="33"/>
                  <a:pt x="145" y="32"/>
                  <a:pt x="146" y="31"/>
                </a:cubicBezTo>
                <a:cubicBezTo>
                  <a:pt x="146" y="31"/>
                  <a:pt x="146" y="31"/>
                  <a:pt x="146" y="31"/>
                </a:cubicBezTo>
                <a:close/>
                <a:moveTo>
                  <a:pt x="130" y="33"/>
                </a:moveTo>
                <a:cubicBezTo>
                  <a:pt x="129" y="32"/>
                  <a:pt x="128" y="32"/>
                  <a:pt x="129" y="31"/>
                </a:cubicBezTo>
                <a:cubicBezTo>
                  <a:pt x="130" y="32"/>
                  <a:pt x="131" y="35"/>
                  <a:pt x="132" y="36"/>
                </a:cubicBezTo>
                <a:cubicBezTo>
                  <a:pt x="132" y="35"/>
                  <a:pt x="131" y="36"/>
                  <a:pt x="132" y="37"/>
                </a:cubicBezTo>
                <a:cubicBezTo>
                  <a:pt x="129" y="36"/>
                  <a:pt x="129" y="40"/>
                  <a:pt x="125" y="39"/>
                </a:cubicBezTo>
                <a:cubicBezTo>
                  <a:pt x="124" y="37"/>
                  <a:pt x="118" y="37"/>
                  <a:pt x="118" y="40"/>
                </a:cubicBezTo>
                <a:cubicBezTo>
                  <a:pt x="117" y="40"/>
                  <a:pt x="118" y="38"/>
                  <a:pt x="115" y="38"/>
                </a:cubicBezTo>
                <a:cubicBezTo>
                  <a:pt x="114" y="39"/>
                  <a:pt x="115" y="40"/>
                  <a:pt x="115" y="41"/>
                </a:cubicBezTo>
                <a:cubicBezTo>
                  <a:pt x="114" y="41"/>
                  <a:pt x="113" y="41"/>
                  <a:pt x="112" y="41"/>
                </a:cubicBezTo>
                <a:cubicBezTo>
                  <a:pt x="113" y="36"/>
                  <a:pt x="108" y="38"/>
                  <a:pt x="108" y="35"/>
                </a:cubicBezTo>
                <a:cubicBezTo>
                  <a:pt x="111" y="34"/>
                  <a:pt x="113" y="33"/>
                  <a:pt x="115" y="32"/>
                </a:cubicBezTo>
                <a:cubicBezTo>
                  <a:pt x="115" y="33"/>
                  <a:pt x="115" y="33"/>
                  <a:pt x="115" y="34"/>
                </a:cubicBezTo>
                <a:cubicBezTo>
                  <a:pt x="120" y="33"/>
                  <a:pt x="123" y="35"/>
                  <a:pt x="126" y="32"/>
                </a:cubicBezTo>
                <a:cubicBezTo>
                  <a:pt x="128" y="32"/>
                  <a:pt x="127" y="34"/>
                  <a:pt x="129" y="33"/>
                </a:cubicBezTo>
                <a:cubicBezTo>
                  <a:pt x="130" y="34"/>
                  <a:pt x="130" y="33"/>
                  <a:pt x="130" y="33"/>
                </a:cubicBezTo>
                <a:cubicBezTo>
                  <a:pt x="130" y="33"/>
                  <a:pt x="130" y="33"/>
                  <a:pt x="130" y="33"/>
                </a:cubicBezTo>
                <a:close/>
                <a:moveTo>
                  <a:pt x="134" y="35"/>
                </a:moveTo>
                <a:cubicBezTo>
                  <a:pt x="133" y="33"/>
                  <a:pt x="136" y="33"/>
                  <a:pt x="136" y="32"/>
                </a:cubicBezTo>
                <a:cubicBezTo>
                  <a:pt x="138" y="31"/>
                  <a:pt x="138" y="34"/>
                  <a:pt x="139" y="33"/>
                </a:cubicBezTo>
                <a:cubicBezTo>
                  <a:pt x="140" y="34"/>
                  <a:pt x="135" y="36"/>
                  <a:pt x="134" y="35"/>
                </a:cubicBezTo>
                <a:cubicBezTo>
                  <a:pt x="134" y="35"/>
                  <a:pt x="134" y="35"/>
                  <a:pt x="134" y="35"/>
                </a:cubicBezTo>
                <a:close/>
                <a:moveTo>
                  <a:pt x="276" y="41"/>
                </a:moveTo>
                <a:cubicBezTo>
                  <a:pt x="277" y="39"/>
                  <a:pt x="278" y="38"/>
                  <a:pt x="278" y="37"/>
                </a:cubicBezTo>
                <a:cubicBezTo>
                  <a:pt x="280" y="43"/>
                  <a:pt x="289" y="38"/>
                  <a:pt x="294" y="40"/>
                </a:cubicBezTo>
                <a:cubicBezTo>
                  <a:pt x="289" y="43"/>
                  <a:pt x="282" y="41"/>
                  <a:pt x="277" y="41"/>
                </a:cubicBezTo>
                <a:cubicBezTo>
                  <a:pt x="276" y="41"/>
                  <a:pt x="276" y="42"/>
                  <a:pt x="277" y="42"/>
                </a:cubicBezTo>
                <a:cubicBezTo>
                  <a:pt x="276" y="44"/>
                  <a:pt x="276" y="40"/>
                  <a:pt x="274" y="41"/>
                </a:cubicBezTo>
                <a:cubicBezTo>
                  <a:pt x="274" y="39"/>
                  <a:pt x="276" y="40"/>
                  <a:pt x="276" y="41"/>
                </a:cubicBezTo>
                <a:cubicBezTo>
                  <a:pt x="276" y="41"/>
                  <a:pt x="276" y="41"/>
                  <a:pt x="276" y="41"/>
                </a:cubicBezTo>
                <a:close/>
                <a:moveTo>
                  <a:pt x="295" y="41"/>
                </a:moveTo>
                <a:cubicBezTo>
                  <a:pt x="294" y="37"/>
                  <a:pt x="296" y="36"/>
                  <a:pt x="298" y="38"/>
                </a:cubicBezTo>
                <a:cubicBezTo>
                  <a:pt x="299" y="40"/>
                  <a:pt x="298" y="41"/>
                  <a:pt x="297" y="42"/>
                </a:cubicBezTo>
                <a:cubicBezTo>
                  <a:pt x="296" y="42"/>
                  <a:pt x="296" y="41"/>
                  <a:pt x="295" y="41"/>
                </a:cubicBezTo>
                <a:cubicBezTo>
                  <a:pt x="295" y="41"/>
                  <a:pt x="295" y="41"/>
                  <a:pt x="295" y="41"/>
                </a:cubicBezTo>
                <a:close/>
                <a:moveTo>
                  <a:pt x="196" y="40"/>
                </a:moveTo>
                <a:cubicBezTo>
                  <a:pt x="195" y="40"/>
                  <a:pt x="197" y="39"/>
                  <a:pt x="196" y="37"/>
                </a:cubicBezTo>
                <a:cubicBezTo>
                  <a:pt x="197" y="37"/>
                  <a:pt x="197" y="38"/>
                  <a:pt x="197" y="39"/>
                </a:cubicBezTo>
                <a:cubicBezTo>
                  <a:pt x="197" y="39"/>
                  <a:pt x="196" y="40"/>
                  <a:pt x="196" y="40"/>
                </a:cubicBezTo>
                <a:cubicBezTo>
                  <a:pt x="196" y="40"/>
                  <a:pt x="196" y="40"/>
                  <a:pt x="196" y="40"/>
                </a:cubicBezTo>
                <a:close/>
                <a:moveTo>
                  <a:pt x="237" y="39"/>
                </a:moveTo>
                <a:cubicBezTo>
                  <a:pt x="237" y="38"/>
                  <a:pt x="237" y="38"/>
                  <a:pt x="236" y="38"/>
                </a:cubicBezTo>
                <a:cubicBezTo>
                  <a:pt x="236" y="37"/>
                  <a:pt x="239" y="38"/>
                  <a:pt x="238" y="39"/>
                </a:cubicBezTo>
                <a:cubicBezTo>
                  <a:pt x="238" y="39"/>
                  <a:pt x="237" y="39"/>
                  <a:pt x="237" y="39"/>
                </a:cubicBezTo>
                <a:cubicBezTo>
                  <a:pt x="237" y="39"/>
                  <a:pt x="237" y="39"/>
                  <a:pt x="237" y="39"/>
                </a:cubicBezTo>
                <a:close/>
                <a:moveTo>
                  <a:pt x="304" y="42"/>
                </a:moveTo>
                <a:cubicBezTo>
                  <a:pt x="303" y="41"/>
                  <a:pt x="303" y="40"/>
                  <a:pt x="303" y="38"/>
                </a:cubicBezTo>
                <a:cubicBezTo>
                  <a:pt x="305" y="39"/>
                  <a:pt x="307" y="39"/>
                  <a:pt x="308" y="40"/>
                </a:cubicBezTo>
                <a:cubicBezTo>
                  <a:pt x="308" y="42"/>
                  <a:pt x="306" y="42"/>
                  <a:pt x="304" y="42"/>
                </a:cubicBezTo>
                <a:cubicBezTo>
                  <a:pt x="304" y="42"/>
                  <a:pt x="304" y="42"/>
                  <a:pt x="304" y="42"/>
                </a:cubicBezTo>
                <a:close/>
                <a:moveTo>
                  <a:pt x="273" y="41"/>
                </a:moveTo>
                <a:cubicBezTo>
                  <a:pt x="269" y="42"/>
                  <a:pt x="272" y="39"/>
                  <a:pt x="273" y="41"/>
                </a:cubicBezTo>
                <a:cubicBezTo>
                  <a:pt x="273" y="41"/>
                  <a:pt x="273" y="41"/>
                  <a:pt x="273" y="41"/>
                </a:cubicBezTo>
                <a:close/>
                <a:moveTo>
                  <a:pt x="250" y="42"/>
                </a:moveTo>
                <a:cubicBezTo>
                  <a:pt x="253" y="42"/>
                  <a:pt x="248" y="44"/>
                  <a:pt x="250" y="42"/>
                </a:cubicBezTo>
                <a:cubicBezTo>
                  <a:pt x="250" y="42"/>
                  <a:pt x="250" y="42"/>
                  <a:pt x="250" y="42"/>
                </a:cubicBezTo>
                <a:close/>
                <a:moveTo>
                  <a:pt x="12" y="58"/>
                </a:moveTo>
                <a:cubicBezTo>
                  <a:pt x="10" y="58"/>
                  <a:pt x="12" y="55"/>
                  <a:pt x="13" y="55"/>
                </a:cubicBezTo>
                <a:cubicBezTo>
                  <a:pt x="13" y="57"/>
                  <a:pt x="12" y="57"/>
                  <a:pt x="12" y="58"/>
                </a:cubicBezTo>
                <a:cubicBezTo>
                  <a:pt x="12" y="58"/>
                  <a:pt x="12" y="58"/>
                  <a:pt x="12" y="58"/>
                </a:cubicBezTo>
                <a:close/>
                <a:moveTo>
                  <a:pt x="331" y="59"/>
                </a:moveTo>
                <a:cubicBezTo>
                  <a:pt x="333" y="57"/>
                  <a:pt x="335" y="59"/>
                  <a:pt x="335" y="57"/>
                </a:cubicBezTo>
                <a:cubicBezTo>
                  <a:pt x="346" y="57"/>
                  <a:pt x="350" y="66"/>
                  <a:pt x="359" y="67"/>
                </a:cubicBezTo>
                <a:cubicBezTo>
                  <a:pt x="361" y="69"/>
                  <a:pt x="364" y="73"/>
                  <a:pt x="362" y="76"/>
                </a:cubicBezTo>
                <a:cubicBezTo>
                  <a:pt x="364" y="83"/>
                  <a:pt x="361" y="90"/>
                  <a:pt x="363" y="97"/>
                </a:cubicBezTo>
                <a:cubicBezTo>
                  <a:pt x="360" y="99"/>
                  <a:pt x="364" y="102"/>
                  <a:pt x="359" y="102"/>
                </a:cubicBezTo>
                <a:cubicBezTo>
                  <a:pt x="359" y="104"/>
                  <a:pt x="359" y="106"/>
                  <a:pt x="359" y="109"/>
                </a:cubicBezTo>
                <a:cubicBezTo>
                  <a:pt x="354" y="104"/>
                  <a:pt x="354" y="92"/>
                  <a:pt x="350" y="89"/>
                </a:cubicBezTo>
                <a:cubicBezTo>
                  <a:pt x="350" y="83"/>
                  <a:pt x="345" y="76"/>
                  <a:pt x="342" y="70"/>
                </a:cubicBezTo>
                <a:cubicBezTo>
                  <a:pt x="342" y="69"/>
                  <a:pt x="341" y="69"/>
                  <a:pt x="340" y="69"/>
                </a:cubicBezTo>
                <a:cubicBezTo>
                  <a:pt x="342" y="67"/>
                  <a:pt x="339" y="66"/>
                  <a:pt x="340" y="64"/>
                </a:cubicBezTo>
                <a:cubicBezTo>
                  <a:pt x="335" y="63"/>
                  <a:pt x="335" y="59"/>
                  <a:pt x="331" y="59"/>
                </a:cubicBezTo>
                <a:cubicBezTo>
                  <a:pt x="331" y="59"/>
                  <a:pt x="331" y="59"/>
                  <a:pt x="331" y="59"/>
                </a:cubicBezTo>
                <a:close/>
                <a:moveTo>
                  <a:pt x="22" y="71"/>
                </a:moveTo>
                <a:cubicBezTo>
                  <a:pt x="22" y="67"/>
                  <a:pt x="22" y="62"/>
                  <a:pt x="21" y="58"/>
                </a:cubicBezTo>
                <a:cubicBezTo>
                  <a:pt x="24" y="58"/>
                  <a:pt x="22" y="60"/>
                  <a:pt x="24" y="61"/>
                </a:cubicBezTo>
                <a:cubicBezTo>
                  <a:pt x="25" y="60"/>
                  <a:pt x="26" y="62"/>
                  <a:pt x="29" y="60"/>
                </a:cubicBezTo>
                <a:cubicBezTo>
                  <a:pt x="29" y="63"/>
                  <a:pt x="33" y="61"/>
                  <a:pt x="32" y="64"/>
                </a:cubicBezTo>
                <a:cubicBezTo>
                  <a:pt x="35" y="64"/>
                  <a:pt x="38" y="63"/>
                  <a:pt x="40" y="65"/>
                </a:cubicBezTo>
                <a:cubicBezTo>
                  <a:pt x="36" y="69"/>
                  <a:pt x="30" y="71"/>
                  <a:pt x="22" y="71"/>
                </a:cubicBezTo>
                <a:cubicBezTo>
                  <a:pt x="22" y="71"/>
                  <a:pt x="22" y="71"/>
                  <a:pt x="22" y="71"/>
                </a:cubicBezTo>
                <a:close/>
                <a:moveTo>
                  <a:pt x="267" y="61"/>
                </a:moveTo>
                <a:cubicBezTo>
                  <a:pt x="270" y="61"/>
                  <a:pt x="280" y="59"/>
                  <a:pt x="281" y="63"/>
                </a:cubicBezTo>
                <a:cubicBezTo>
                  <a:pt x="283" y="62"/>
                  <a:pt x="287" y="64"/>
                  <a:pt x="287" y="61"/>
                </a:cubicBezTo>
                <a:cubicBezTo>
                  <a:pt x="288" y="63"/>
                  <a:pt x="292" y="62"/>
                  <a:pt x="293" y="64"/>
                </a:cubicBezTo>
                <a:cubicBezTo>
                  <a:pt x="290" y="66"/>
                  <a:pt x="283" y="63"/>
                  <a:pt x="278" y="66"/>
                </a:cubicBezTo>
                <a:cubicBezTo>
                  <a:pt x="272" y="65"/>
                  <a:pt x="265" y="67"/>
                  <a:pt x="260" y="64"/>
                </a:cubicBezTo>
                <a:cubicBezTo>
                  <a:pt x="264" y="64"/>
                  <a:pt x="265" y="64"/>
                  <a:pt x="268" y="63"/>
                </a:cubicBezTo>
                <a:cubicBezTo>
                  <a:pt x="267" y="62"/>
                  <a:pt x="267" y="61"/>
                  <a:pt x="267" y="61"/>
                </a:cubicBezTo>
                <a:cubicBezTo>
                  <a:pt x="267" y="61"/>
                  <a:pt x="267" y="61"/>
                  <a:pt x="267" y="61"/>
                </a:cubicBezTo>
                <a:close/>
                <a:moveTo>
                  <a:pt x="252" y="65"/>
                </a:moveTo>
                <a:cubicBezTo>
                  <a:pt x="250" y="66"/>
                  <a:pt x="250" y="64"/>
                  <a:pt x="250" y="63"/>
                </a:cubicBezTo>
                <a:cubicBezTo>
                  <a:pt x="251" y="62"/>
                  <a:pt x="252" y="63"/>
                  <a:pt x="252" y="63"/>
                </a:cubicBezTo>
                <a:cubicBezTo>
                  <a:pt x="252" y="64"/>
                  <a:pt x="252" y="65"/>
                  <a:pt x="252" y="65"/>
                </a:cubicBezTo>
                <a:cubicBezTo>
                  <a:pt x="252" y="65"/>
                  <a:pt x="252" y="65"/>
                  <a:pt x="252" y="65"/>
                </a:cubicBezTo>
                <a:close/>
                <a:moveTo>
                  <a:pt x="212" y="73"/>
                </a:moveTo>
                <a:cubicBezTo>
                  <a:pt x="211" y="72"/>
                  <a:pt x="212" y="72"/>
                  <a:pt x="211" y="70"/>
                </a:cubicBezTo>
                <a:cubicBezTo>
                  <a:pt x="212" y="71"/>
                  <a:pt x="213" y="71"/>
                  <a:pt x="214" y="72"/>
                </a:cubicBezTo>
                <a:cubicBezTo>
                  <a:pt x="214" y="73"/>
                  <a:pt x="212" y="74"/>
                  <a:pt x="210" y="74"/>
                </a:cubicBezTo>
                <a:cubicBezTo>
                  <a:pt x="210" y="73"/>
                  <a:pt x="211" y="73"/>
                  <a:pt x="212" y="73"/>
                </a:cubicBezTo>
                <a:cubicBezTo>
                  <a:pt x="212" y="73"/>
                  <a:pt x="212" y="73"/>
                  <a:pt x="212" y="73"/>
                </a:cubicBezTo>
                <a:close/>
                <a:moveTo>
                  <a:pt x="256" y="74"/>
                </a:moveTo>
                <a:cubicBezTo>
                  <a:pt x="255" y="73"/>
                  <a:pt x="256" y="72"/>
                  <a:pt x="256" y="71"/>
                </a:cubicBezTo>
                <a:cubicBezTo>
                  <a:pt x="257" y="72"/>
                  <a:pt x="256" y="72"/>
                  <a:pt x="256" y="74"/>
                </a:cubicBezTo>
                <a:cubicBezTo>
                  <a:pt x="256" y="74"/>
                  <a:pt x="256" y="74"/>
                  <a:pt x="256" y="74"/>
                </a:cubicBezTo>
                <a:close/>
                <a:moveTo>
                  <a:pt x="217" y="83"/>
                </a:moveTo>
                <a:cubicBezTo>
                  <a:pt x="217" y="82"/>
                  <a:pt x="218" y="82"/>
                  <a:pt x="218" y="81"/>
                </a:cubicBezTo>
                <a:cubicBezTo>
                  <a:pt x="219" y="81"/>
                  <a:pt x="219" y="82"/>
                  <a:pt x="219" y="83"/>
                </a:cubicBezTo>
                <a:cubicBezTo>
                  <a:pt x="218" y="83"/>
                  <a:pt x="218" y="83"/>
                  <a:pt x="217" y="83"/>
                </a:cubicBezTo>
                <a:cubicBezTo>
                  <a:pt x="217" y="83"/>
                  <a:pt x="217" y="83"/>
                  <a:pt x="217" y="83"/>
                </a:cubicBezTo>
                <a:close/>
                <a:moveTo>
                  <a:pt x="203" y="83"/>
                </a:moveTo>
                <a:cubicBezTo>
                  <a:pt x="203" y="85"/>
                  <a:pt x="200" y="84"/>
                  <a:pt x="201" y="83"/>
                </a:cubicBezTo>
                <a:cubicBezTo>
                  <a:pt x="202" y="83"/>
                  <a:pt x="202" y="83"/>
                  <a:pt x="203" y="83"/>
                </a:cubicBezTo>
                <a:cubicBezTo>
                  <a:pt x="203" y="83"/>
                  <a:pt x="203" y="83"/>
                  <a:pt x="203" y="83"/>
                </a:cubicBezTo>
                <a:close/>
                <a:moveTo>
                  <a:pt x="209" y="91"/>
                </a:moveTo>
                <a:cubicBezTo>
                  <a:pt x="207" y="91"/>
                  <a:pt x="209" y="87"/>
                  <a:pt x="209" y="86"/>
                </a:cubicBezTo>
                <a:cubicBezTo>
                  <a:pt x="211" y="87"/>
                  <a:pt x="210" y="90"/>
                  <a:pt x="209" y="91"/>
                </a:cubicBezTo>
                <a:cubicBezTo>
                  <a:pt x="209" y="91"/>
                  <a:pt x="209" y="91"/>
                  <a:pt x="209" y="91"/>
                </a:cubicBezTo>
                <a:close/>
                <a:moveTo>
                  <a:pt x="211" y="96"/>
                </a:moveTo>
                <a:cubicBezTo>
                  <a:pt x="211" y="96"/>
                  <a:pt x="208" y="95"/>
                  <a:pt x="209" y="94"/>
                </a:cubicBezTo>
                <a:cubicBezTo>
                  <a:pt x="209" y="94"/>
                  <a:pt x="210" y="94"/>
                  <a:pt x="210" y="94"/>
                </a:cubicBezTo>
                <a:cubicBezTo>
                  <a:pt x="210" y="95"/>
                  <a:pt x="210" y="95"/>
                  <a:pt x="211" y="96"/>
                </a:cubicBezTo>
                <a:cubicBezTo>
                  <a:pt x="211" y="96"/>
                  <a:pt x="211" y="96"/>
                  <a:pt x="211" y="96"/>
                </a:cubicBezTo>
                <a:close/>
                <a:moveTo>
                  <a:pt x="202" y="98"/>
                </a:moveTo>
                <a:cubicBezTo>
                  <a:pt x="200" y="98"/>
                  <a:pt x="200" y="94"/>
                  <a:pt x="202" y="94"/>
                </a:cubicBezTo>
                <a:cubicBezTo>
                  <a:pt x="203" y="96"/>
                  <a:pt x="202" y="96"/>
                  <a:pt x="202" y="98"/>
                </a:cubicBezTo>
                <a:cubicBezTo>
                  <a:pt x="202" y="98"/>
                  <a:pt x="202" y="98"/>
                  <a:pt x="202" y="98"/>
                </a:cubicBezTo>
                <a:close/>
                <a:moveTo>
                  <a:pt x="198" y="97"/>
                </a:moveTo>
                <a:cubicBezTo>
                  <a:pt x="197" y="97"/>
                  <a:pt x="197" y="96"/>
                  <a:pt x="197" y="95"/>
                </a:cubicBezTo>
                <a:cubicBezTo>
                  <a:pt x="197" y="95"/>
                  <a:pt x="198" y="95"/>
                  <a:pt x="198" y="95"/>
                </a:cubicBezTo>
                <a:cubicBezTo>
                  <a:pt x="198" y="96"/>
                  <a:pt x="198" y="96"/>
                  <a:pt x="198" y="97"/>
                </a:cubicBezTo>
                <a:cubicBezTo>
                  <a:pt x="198" y="97"/>
                  <a:pt x="198" y="97"/>
                  <a:pt x="198" y="97"/>
                </a:cubicBezTo>
                <a:close/>
                <a:moveTo>
                  <a:pt x="206" y="97"/>
                </a:moveTo>
                <a:cubicBezTo>
                  <a:pt x="205" y="98"/>
                  <a:pt x="203" y="98"/>
                  <a:pt x="203" y="96"/>
                </a:cubicBezTo>
                <a:cubicBezTo>
                  <a:pt x="204" y="96"/>
                  <a:pt x="205" y="96"/>
                  <a:pt x="206" y="97"/>
                </a:cubicBezTo>
                <a:cubicBezTo>
                  <a:pt x="206" y="97"/>
                  <a:pt x="206" y="97"/>
                  <a:pt x="206" y="97"/>
                </a:cubicBezTo>
                <a:close/>
                <a:moveTo>
                  <a:pt x="202" y="102"/>
                </a:moveTo>
                <a:cubicBezTo>
                  <a:pt x="202" y="100"/>
                  <a:pt x="198" y="100"/>
                  <a:pt x="199" y="98"/>
                </a:cubicBezTo>
                <a:cubicBezTo>
                  <a:pt x="201" y="99"/>
                  <a:pt x="202" y="101"/>
                  <a:pt x="204" y="102"/>
                </a:cubicBezTo>
                <a:cubicBezTo>
                  <a:pt x="203" y="103"/>
                  <a:pt x="200" y="104"/>
                  <a:pt x="199" y="103"/>
                </a:cubicBezTo>
                <a:cubicBezTo>
                  <a:pt x="199" y="101"/>
                  <a:pt x="201" y="101"/>
                  <a:pt x="202" y="102"/>
                </a:cubicBezTo>
                <a:cubicBezTo>
                  <a:pt x="202" y="102"/>
                  <a:pt x="202" y="102"/>
                  <a:pt x="202" y="102"/>
                </a:cubicBezTo>
                <a:close/>
                <a:moveTo>
                  <a:pt x="175" y="104"/>
                </a:moveTo>
                <a:cubicBezTo>
                  <a:pt x="176" y="103"/>
                  <a:pt x="176" y="103"/>
                  <a:pt x="175" y="101"/>
                </a:cubicBezTo>
                <a:cubicBezTo>
                  <a:pt x="176" y="101"/>
                  <a:pt x="176" y="103"/>
                  <a:pt x="177" y="102"/>
                </a:cubicBezTo>
                <a:cubicBezTo>
                  <a:pt x="177" y="104"/>
                  <a:pt x="177" y="104"/>
                  <a:pt x="175" y="104"/>
                </a:cubicBezTo>
                <a:cubicBezTo>
                  <a:pt x="175" y="104"/>
                  <a:pt x="175" y="104"/>
                  <a:pt x="175" y="104"/>
                </a:cubicBezTo>
                <a:close/>
                <a:moveTo>
                  <a:pt x="196" y="107"/>
                </a:moveTo>
                <a:cubicBezTo>
                  <a:pt x="194" y="106"/>
                  <a:pt x="195" y="104"/>
                  <a:pt x="195" y="103"/>
                </a:cubicBezTo>
                <a:cubicBezTo>
                  <a:pt x="197" y="102"/>
                  <a:pt x="196" y="106"/>
                  <a:pt x="196" y="107"/>
                </a:cubicBezTo>
                <a:cubicBezTo>
                  <a:pt x="196" y="107"/>
                  <a:pt x="196" y="107"/>
                  <a:pt x="196" y="107"/>
                </a:cubicBezTo>
                <a:close/>
                <a:moveTo>
                  <a:pt x="364" y="106"/>
                </a:moveTo>
                <a:cubicBezTo>
                  <a:pt x="364" y="105"/>
                  <a:pt x="366" y="106"/>
                  <a:pt x="366" y="104"/>
                </a:cubicBezTo>
                <a:cubicBezTo>
                  <a:pt x="368" y="105"/>
                  <a:pt x="364" y="107"/>
                  <a:pt x="366" y="108"/>
                </a:cubicBezTo>
                <a:cubicBezTo>
                  <a:pt x="364" y="110"/>
                  <a:pt x="366" y="106"/>
                  <a:pt x="364" y="106"/>
                </a:cubicBezTo>
                <a:cubicBezTo>
                  <a:pt x="364" y="106"/>
                  <a:pt x="364" y="106"/>
                  <a:pt x="364" y="106"/>
                </a:cubicBezTo>
                <a:close/>
                <a:moveTo>
                  <a:pt x="361" y="107"/>
                </a:moveTo>
                <a:cubicBezTo>
                  <a:pt x="361" y="106"/>
                  <a:pt x="362" y="106"/>
                  <a:pt x="363" y="106"/>
                </a:cubicBezTo>
                <a:cubicBezTo>
                  <a:pt x="363" y="107"/>
                  <a:pt x="362" y="107"/>
                  <a:pt x="361" y="107"/>
                </a:cubicBezTo>
                <a:cubicBezTo>
                  <a:pt x="361" y="107"/>
                  <a:pt x="361" y="107"/>
                  <a:pt x="361" y="107"/>
                </a:cubicBezTo>
                <a:close/>
                <a:moveTo>
                  <a:pt x="160" y="109"/>
                </a:moveTo>
                <a:cubicBezTo>
                  <a:pt x="159" y="109"/>
                  <a:pt x="160" y="106"/>
                  <a:pt x="162" y="107"/>
                </a:cubicBezTo>
                <a:cubicBezTo>
                  <a:pt x="162" y="108"/>
                  <a:pt x="160" y="108"/>
                  <a:pt x="160" y="109"/>
                </a:cubicBezTo>
                <a:cubicBezTo>
                  <a:pt x="160" y="109"/>
                  <a:pt x="160" y="109"/>
                  <a:pt x="160" y="109"/>
                </a:cubicBezTo>
                <a:close/>
                <a:moveTo>
                  <a:pt x="207" y="110"/>
                </a:moveTo>
                <a:cubicBezTo>
                  <a:pt x="207" y="109"/>
                  <a:pt x="207" y="109"/>
                  <a:pt x="207" y="108"/>
                </a:cubicBezTo>
                <a:cubicBezTo>
                  <a:pt x="208" y="109"/>
                  <a:pt x="208" y="109"/>
                  <a:pt x="209" y="108"/>
                </a:cubicBezTo>
                <a:cubicBezTo>
                  <a:pt x="210" y="109"/>
                  <a:pt x="210" y="109"/>
                  <a:pt x="210" y="110"/>
                </a:cubicBezTo>
                <a:cubicBezTo>
                  <a:pt x="209" y="111"/>
                  <a:pt x="209" y="110"/>
                  <a:pt x="209" y="109"/>
                </a:cubicBezTo>
                <a:cubicBezTo>
                  <a:pt x="208" y="109"/>
                  <a:pt x="208" y="110"/>
                  <a:pt x="207" y="110"/>
                </a:cubicBezTo>
                <a:cubicBezTo>
                  <a:pt x="207" y="110"/>
                  <a:pt x="207" y="110"/>
                  <a:pt x="207" y="110"/>
                </a:cubicBezTo>
                <a:close/>
                <a:moveTo>
                  <a:pt x="211" y="110"/>
                </a:moveTo>
                <a:cubicBezTo>
                  <a:pt x="212" y="109"/>
                  <a:pt x="213" y="110"/>
                  <a:pt x="213" y="111"/>
                </a:cubicBezTo>
                <a:cubicBezTo>
                  <a:pt x="212" y="112"/>
                  <a:pt x="211" y="111"/>
                  <a:pt x="211" y="110"/>
                </a:cubicBezTo>
                <a:cubicBezTo>
                  <a:pt x="211" y="110"/>
                  <a:pt x="211" y="110"/>
                  <a:pt x="211" y="110"/>
                </a:cubicBezTo>
                <a:close/>
                <a:moveTo>
                  <a:pt x="364" y="110"/>
                </a:moveTo>
                <a:cubicBezTo>
                  <a:pt x="365" y="110"/>
                  <a:pt x="365" y="110"/>
                  <a:pt x="365" y="109"/>
                </a:cubicBezTo>
                <a:cubicBezTo>
                  <a:pt x="367" y="110"/>
                  <a:pt x="364" y="110"/>
                  <a:pt x="365" y="111"/>
                </a:cubicBezTo>
                <a:cubicBezTo>
                  <a:pt x="364" y="111"/>
                  <a:pt x="364" y="111"/>
                  <a:pt x="364" y="111"/>
                </a:cubicBezTo>
                <a:cubicBezTo>
                  <a:pt x="364" y="111"/>
                  <a:pt x="364" y="110"/>
                  <a:pt x="364" y="110"/>
                </a:cubicBezTo>
                <a:cubicBezTo>
                  <a:pt x="364" y="110"/>
                  <a:pt x="364" y="110"/>
                  <a:pt x="364" y="110"/>
                </a:cubicBezTo>
                <a:close/>
                <a:moveTo>
                  <a:pt x="369" y="113"/>
                </a:moveTo>
                <a:cubicBezTo>
                  <a:pt x="368" y="113"/>
                  <a:pt x="368" y="112"/>
                  <a:pt x="368" y="111"/>
                </a:cubicBezTo>
                <a:cubicBezTo>
                  <a:pt x="369" y="111"/>
                  <a:pt x="369" y="112"/>
                  <a:pt x="369" y="113"/>
                </a:cubicBezTo>
                <a:cubicBezTo>
                  <a:pt x="369" y="112"/>
                  <a:pt x="369" y="113"/>
                  <a:pt x="369" y="113"/>
                </a:cubicBezTo>
                <a:cubicBezTo>
                  <a:pt x="369" y="113"/>
                  <a:pt x="369" y="113"/>
                  <a:pt x="369" y="113"/>
                </a:cubicBezTo>
                <a:close/>
                <a:moveTo>
                  <a:pt x="193" y="115"/>
                </a:moveTo>
                <a:cubicBezTo>
                  <a:pt x="192" y="117"/>
                  <a:pt x="191" y="113"/>
                  <a:pt x="193" y="114"/>
                </a:cubicBezTo>
                <a:cubicBezTo>
                  <a:pt x="194" y="115"/>
                  <a:pt x="192" y="115"/>
                  <a:pt x="193" y="115"/>
                </a:cubicBezTo>
                <a:cubicBezTo>
                  <a:pt x="193" y="115"/>
                  <a:pt x="193" y="115"/>
                  <a:pt x="193" y="115"/>
                </a:cubicBezTo>
                <a:close/>
                <a:moveTo>
                  <a:pt x="208" y="121"/>
                </a:moveTo>
                <a:cubicBezTo>
                  <a:pt x="208" y="121"/>
                  <a:pt x="209" y="121"/>
                  <a:pt x="210" y="121"/>
                </a:cubicBezTo>
                <a:cubicBezTo>
                  <a:pt x="211" y="119"/>
                  <a:pt x="209" y="119"/>
                  <a:pt x="208" y="118"/>
                </a:cubicBezTo>
                <a:cubicBezTo>
                  <a:pt x="209" y="117"/>
                  <a:pt x="211" y="119"/>
                  <a:pt x="212" y="119"/>
                </a:cubicBezTo>
                <a:cubicBezTo>
                  <a:pt x="211" y="120"/>
                  <a:pt x="210" y="121"/>
                  <a:pt x="210" y="122"/>
                </a:cubicBezTo>
                <a:cubicBezTo>
                  <a:pt x="206" y="120"/>
                  <a:pt x="206" y="123"/>
                  <a:pt x="207" y="126"/>
                </a:cubicBezTo>
                <a:cubicBezTo>
                  <a:pt x="207" y="127"/>
                  <a:pt x="206" y="127"/>
                  <a:pt x="205" y="127"/>
                </a:cubicBezTo>
                <a:cubicBezTo>
                  <a:pt x="204" y="129"/>
                  <a:pt x="207" y="127"/>
                  <a:pt x="207" y="129"/>
                </a:cubicBezTo>
                <a:cubicBezTo>
                  <a:pt x="202" y="128"/>
                  <a:pt x="201" y="124"/>
                  <a:pt x="202" y="120"/>
                </a:cubicBezTo>
                <a:cubicBezTo>
                  <a:pt x="201" y="121"/>
                  <a:pt x="200" y="121"/>
                  <a:pt x="201" y="122"/>
                </a:cubicBezTo>
                <a:cubicBezTo>
                  <a:pt x="200" y="120"/>
                  <a:pt x="199" y="115"/>
                  <a:pt x="202" y="114"/>
                </a:cubicBezTo>
                <a:cubicBezTo>
                  <a:pt x="202" y="114"/>
                  <a:pt x="202" y="116"/>
                  <a:pt x="202" y="116"/>
                </a:cubicBezTo>
                <a:cubicBezTo>
                  <a:pt x="203" y="116"/>
                  <a:pt x="204" y="114"/>
                  <a:pt x="206" y="114"/>
                </a:cubicBezTo>
                <a:cubicBezTo>
                  <a:pt x="205" y="117"/>
                  <a:pt x="207" y="116"/>
                  <a:pt x="208" y="118"/>
                </a:cubicBezTo>
                <a:cubicBezTo>
                  <a:pt x="208" y="119"/>
                  <a:pt x="207" y="118"/>
                  <a:pt x="207" y="118"/>
                </a:cubicBezTo>
                <a:cubicBezTo>
                  <a:pt x="208" y="120"/>
                  <a:pt x="207" y="120"/>
                  <a:pt x="208" y="121"/>
                </a:cubicBezTo>
                <a:cubicBezTo>
                  <a:pt x="208" y="121"/>
                  <a:pt x="208" y="121"/>
                  <a:pt x="208" y="121"/>
                </a:cubicBezTo>
                <a:close/>
                <a:moveTo>
                  <a:pt x="223" y="169"/>
                </a:moveTo>
                <a:cubicBezTo>
                  <a:pt x="223" y="169"/>
                  <a:pt x="223" y="169"/>
                  <a:pt x="223" y="169"/>
                </a:cubicBezTo>
                <a:cubicBezTo>
                  <a:pt x="224" y="167"/>
                  <a:pt x="221" y="168"/>
                  <a:pt x="221" y="167"/>
                </a:cubicBezTo>
                <a:cubicBezTo>
                  <a:pt x="225" y="167"/>
                  <a:pt x="223" y="160"/>
                  <a:pt x="226" y="161"/>
                </a:cubicBezTo>
                <a:cubicBezTo>
                  <a:pt x="228" y="155"/>
                  <a:pt x="224" y="153"/>
                  <a:pt x="227" y="149"/>
                </a:cubicBezTo>
                <a:cubicBezTo>
                  <a:pt x="223" y="149"/>
                  <a:pt x="220" y="146"/>
                  <a:pt x="221" y="142"/>
                </a:cubicBezTo>
                <a:cubicBezTo>
                  <a:pt x="222" y="142"/>
                  <a:pt x="222" y="142"/>
                  <a:pt x="223" y="142"/>
                </a:cubicBezTo>
                <a:cubicBezTo>
                  <a:pt x="224" y="140"/>
                  <a:pt x="223" y="139"/>
                  <a:pt x="224" y="137"/>
                </a:cubicBezTo>
                <a:cubicBezTo>
                  <a:pt x="223" y="133"/>
                  <a:pt x="218" y="137"/>
                  <a:pt x="218" y="132"/>
                </a:cubicBezTo>
                <a:cubicBezTo>
                  <a:pt x="223" y="130"/>
                  <a:pt x="223" y="127"/>
                  <a:pt x="223" y="122"/>
                </a:cubicBezTo>
                <a:cubicBezTo>
                  <a:pt x="219" y="120"/>
                  <a:pt x="220" y="117"/>
                  <a:pt x="219" y="114"/>
                </a:cubicBezTo>
                <a:cubicBezTo>
                  <a:pt x="217" y="114"/>
                  <a:pt x="217" y="115"/>
                  <a:pt x="215" y="115"/>
                </a:cubicBezTo>
                <a:cubicBezTo>
                  <a:pt x="218" y="120"/>
                  <a:pt x="211" y="124"/>
                  <a:pt x="215" y="126"/>
                </a:cubicBezTo>
                <a:cubicBezTo>
                  <a:pt x="214" y="127"/>
                  <a:pt x="214" y="129"/>
                  <a:pt x="212" y="130"/>
                </a:cubicBezTo>
                <a:cubicBezTo>
                  <a:pt x="213" y="130"/>
                  <a:pt x="214" y="129"/>
                  <a:pt x="214" y="130"/>
                </a:cubicBezTo>
                <a:cubicBezTo>
                  <a:pt x="213" y="136"/>
                  <a:pt x="214" y="144"/>
                  <a:pt x="210" y="148"/>
                </a:cubicBezTo>
                <a:cubicBezTo>
                  <a:pt x="212" y="153"/>
                  <a:pt x="210" y="159"/>
                  <a:pt x="209" y="164"/>
                </a:cubicBezTo>
                <a:cubicBezTo>
                  <a:pt x="211" y="164"/>
                  <a:pt x="211" y="167"/>
                  <a:pt x="213" y="166"/>
                </a:cubicBezTo>
                <a:cubicBezTo>
                  <a:pt x="211" y="164"/>
                  <a:pt x="216" y="164"/>
                  <a:pt x="213" y="161"/>
                </a:cubicBezTo>
                <a:cubicBezTo>
                  <a:pt x="215" y="162"/>
                  <a:pt x="214" y="160"/>
                  <a:pt x="215" y="160"/>
                </a:cubicBezTo>
                <a:cubicBezTo>
                  <a:pt x="215" y="161"/>
                  <a:pt x="216" y="159"/>
                  <a:pt x="217" y="161"/>
                </a:cubicBezTo>
                <a:cubicBezTo>
                  <a:pt x="216" y="164"/>
                  <a:pt x="214" y="163"/>
                  <a:pt x="214" y="166"/>
                </a:cubicBezTo>
                <a:cubicBezTo>
                  <a:pt x="220" y="163"/>
                  <a:pt x="217" y="174"/>
                  <a:pt x="213" y="172"/>
                </a:cubicBezTo>
                <a:cubicBezTo>
                  <a:pt x="214" y="174"/>
                  <a:pt x="212" y="175"/>
                  <a:pt x="214" y="176"/>
                </a:cubicBezTo>
                <a:cubicBezTo>
                  <a:pt x="210" y="178"/>
                  <a:pt x="213" y="171"/>
                  <a:pt x="210" y="172"/>
                </a:cubicBezTo>
                <a:cubicBezTo>
                  <a:pt x="208" y="173"/>
                  <a:pt x="212" y="175"/>
                  <a:pt x="209" y="175"/>
                </a:cubicBezTo>
                <a:cubicBezTo>
                  <a:pt x="211" y="176"/>
                  <a:pt x="208" y="178"/>
                  <a:pt x="210" y="179"/>
                </a:cubicBezTo>
                <a:cubicBezTo>
                  <a:pt x="211" y="180"/>
                  <a:pt x="210" y="176"/>
                  <a:pt x="212" y="177"/>
                </a:cubicBezTo>
                <a:cubicBezTo>
                  <a:pt x="212" y="179"/>
                  <a:pt x="213" y="176"/>
                  <a:pt x="213" y="177"/>
                </a:cubicBezTo>
                <a:cubicBezTo>
                  <a:pt x="211" y="181"/>
                  <a:pt x="209" y="180"/>
                  <a:pt x="208" y="183"/>
                </a:cubicBezTo>
                <a:cubicBezTo>
                  <a:pt x="207" y="183"/>
                  <a:pt x="207" y="182"/>
                  <a:pt x="206" y="183"/>
                </a:cubicBezTo>
                <a:cubicBezTo>
                  <a:pt x="205" y="187"/>
                  <a:pt x="204" y="191"/>
                  <a:pt x="207" y="192"/>
                </a:cubicBezTo>
                <a:cubicBezTo>
                  <a:pt x="206" y="196"/>
                  <a:pt x="203" y="197"/>
                  <a:pt x="205" y="202"/>
                </a:cubicBezTo>
                <a:cubicBezTo>
                  <a:pt x="204" y="201"/>
                  <a:pt x="203" y="204"/>
                  <a:pt x="203" y="203"/>
                </a:cubicBezTo>
                <a:cubicBezTo>
                  <a:pt x="206" y="200"/>
                  <a:pt x="199" y="190"/>
                  <a:pt x="204" y="190"/>
                </a:cubicBezTo>
                <a:cubicBezTo>
                  <a:pt x="200" y="185"/>
                  <a:pt x="207" y="172"/>
                  <a:pt x="200" y="167"/>
                </a:cubicBezTo>
                <a:cubicBezTo>
                  <a:pt x="201" y="165"/>
                  <a:pt x="201" y="162"/>
                  <a:pt x="198" y="160"/>
                </a:cubicBezTo>
                <a:cubicBezTo>
                  <a:pt x="202" y="157"/>
                  <a:pt x="195" y="151"/>
                  <a:pt x="198" y="149"/>
                </a:cubicBezTo>
                <a:cubicBezTo>
                  <a:pt x="197" y="149"/>
                  <a:pt x="195" y="149"/>
                  <a:pt x="196" y="147"/>
                </a:cubicBezTo>
                <a:cubicBezTo>
                  <a:pt x="196" y="146"/>
                  <a:pt x="196" y="147"/>
                  <a:pt x="198" y="147"/>
                </a:cubicBezTo>
                <a:cubicBezTo>
                  <a:pt x="197" y="145"/>
                  <a:pt x="197" y="145"/>
                  <a:pt x="198" y="143"/>
                </a:cubicBezTo>
                <a:cubicBezTo>
                  <a:pt x="196" y="142"/>
                  <a:pt x="195" y="141"/>
                  <a:pt x="195" y="139"/>
                </a:cubicBezTo>
                <a:cubicBezTo>
                  <a:pt x="197" y="138"/>
                  <a:pt x="198" y="136"/>
                  <a:pt x="199" y="134"/>
                </a:cubicBezTo>
                <a:cubicBezTo>
                  <a:pt x="198" y="134"/>
                  <a:pt x="197" y="134"/>
                  <a:pt x="197" y="133"/>
                </a:cubicBezTo>
                <a:cubicBezTo>
                  <a:pt x="198" y="132"/>
                  <a:pt x="198" y="133"/>
                  <a:pt x="199" y="133"/>
                </a:cubicBezTo>
                <a:cubicBezTo>
                  <a:pt x="199" y="131"/>
                  <a:pt x="201" y="132"/>
                  <a:pt x="201" y="130"/>
                </a:cubicBezTo>
                <a:cubicBezTo>
                  <a:pt x="200" y="129"/>
                  <a:pt x="198" y="128"/>
                  <a:pt x="197" y="128"/>
                </a:cubicBezTo>
                <a:cubicBezTo>
                  <a:pt x="197" y="127"/>
                  <a:pt x="199" y="125"/>
                  <a:pt x="197" y="124"/>
                </a:cubicBezTo>
                <a:cubicBezTo>
                  <a:pt x="197" y="126"/>
                  <a:pt x="194" y="126"/>
                  <a:pt x="193" y="128"/>
                </a:cubicBezTo>
                <a:cubicBezTo>
                  <a:pt x="195" y="128"/>
                  <a:pt x="195" y="131"/>
                  <a:pt x="196" y="131"/>
                </a:cubicBezTo>
                <a:cubicBezTo>
                  <a:pt x="196" y="133"/>
                  <a:pt x="195" y="133"/>
                  <a:pt x="196" y="135"/>
                </a:cubicBezTo>
                <a:cubicBezTo>
                  <a:pt x="195" y="135"/>
                  <a:pt x="193" y="134"/>
                  <a:pt x="193" y="135"/>
                </a:cubicBezTo>
                <a:cubicBezTo>
                  <a:pt x="195" y="136"/>
                  <a:pt x="193" y="138"/>
                  <a:pt x="191" y="139"/>
                </a:cubicBezTo>
                <a:cubicBezTo>
                  <a:pt x="192" y="141"/>
                  <a:pt x="191" y="145"/>
                  <a:pt x="190" y="147"/>
                </a:cubicBezTo>
                <a:cubicBezTo>
                  <a:pt x="190" y="151"/>
                  <a:pt x="192" y="152"/>
                  <a:pt x="191" y="157"/>
                </a:cubicBezTo>
                <a:cubicBezTo>
                  <a:pt x="193" y="156"/>
                  <a:pt x="192" y="157"/>
                  <a:pt x="194" y="157"/>
                </a:cubicBezTo>
                <a:cubicBezTo>
                  <a:pt x="194" y="154"/>
                  <a:pt x="194" y="151"/>
                  <a:pt x="196" y="150"/>
                </a:cubicBezTo>
                <a:cubicBezTo>
                  <a:pt x="196" y="153"/>
                  <a:pt x="196" y="155"/>
                  <a:pt x="196" y="158"/>
                </a:cubicBezTo>
                <a:cubicBezTo>
                  <a:pt x="197" y="158"/>
                  <a:pt x="197" y="159"/>
                  <a:pt x="197" y="159"/>
                </a:cubicBezTo>
                <a:cubicBezTo>
                  <a:pt x="196" y="161"/>
                  <a:pt x="196" y="164"/>
                  <a:pt x="197" y="165"/>
                </a:cubicBezTo>
                <a:cubicBezTo>
                  <a:pt x="197" y="165"/>
                  <a:pt x="197" y="164"/>
                  <a:pt x="198" y="164"/>
                </a:cubicBezTo>
                <a:cubicBezTo>
                  <a:pt x="198" y="165"/>
                  <a:pt x="199" y="165"/>
                  <a:pt x="199" y="166"/>
                </a:cubicBezTo>
                <a:cubicBezTo>
                  <a:pt x="197" y="166"/>
                  <a:pt x="197" y="165"/>
                  <a:pt x="196" y="165"/>
                </a:cubicBezTo>
                <a:cubicBezTo>
                  <a:pt x="198" y="171"/>
                  <a:pt x="196" y="175"/>
                  <a:pt x="196" y="182"/>
                </a:cubicBezTo>
                <a:cubicBezTo>
                  <a:pt x="194" y="181"/>
                  <a:pt x="194" y="184"/>
                  <a:pt x="192" y="183"/>
                </a:cubicBezTo>
                <a:cubicBezTo>
                  <a:pt x="194" y="189"/>
                  <a:pt x="189" y="195"/>
                  <a:pt x="194" y="200"/>
                </a:cubicBezTo>
                <a:cubicBezTo>
                  <a:pt x="194" y="201"/>
                  <a:pt x="191" y="201"/>
                  <a:pt x="193" y="202"/>
                </a:cubicBezTo>
                <a:cubicBezTo>
                  <a:pt x="194" y="202"/>
                  <a:pt x="195" y="198"/>
                  <a:pt x="197" y="201"/>
                </a:cubicBezTo>
                <a:cubicBezTo>
                  <a:pt x="196" y="203"/>
                  <a:pt x="196" y="208"/>
                  <a:pt x="197" y="210"/>
                </a:cubicBezTo>
                <a:cubicBezTo>
                  <a:pt x="197" y="209"/>
                  <a:pt x="197" y="209"/>
                  <a:pt x="198" y="209"/>
                </a:cubicBezTo>
                <a:cubicBezTo>
                  <a:pt x="198" y="210"/>
                  <a:pt x="200" y="212"/>
                  <a:pt x="198" y="213"/>
                </a:cubicBezTo>
                <a:cubicBezTo>
                  <a:pt x="198" y="211"/>
                  <a:pt x="197" y="213"/>
                  <a:pt x="198" y="212"/>
                </a:cubicBezTo>
                <a:cubicBezTo>
                  <a:pt x="196" y="212"/>
                  <a:pt x="196" y="215"/>
                  <a:pt x="196" y="216"/>
                </a:cubicBezTo>
                <a:cubicBezTo>
                  <a:pt x="196" y="216"/>
                  <a:pt x="194" y="215"/>
                  <a:pt x="194" y="216"/>
                </a:cubicBezTo>
                <a:cubicBezTo>
                  <a:pt x="195" y="216"/>
                  <a:pt x="196" y="216"/>
                  <a:pt x="196" y="218"/>
                </a:cubicBezTo>
                <a:cubicBezTo>
                  <a:pt x="195" y="218"/>
                  <a:pt x="194" y="218"/>
                  <a:pt x="194" y="219"/>
                </a:cubicBezTo>
                <a:cubicBezTo>
                  <a:pt x="196" y="219"/>
                  <a:pt x="194" y="220"/>
                  <a:pt x="195" y="221"/>
                </a:cubicBezTo>
                <a:cubicBezTo>
                  <a:pt x="196" y="222"/>
                  <a:pt x="197" y="222"/>
                  <a:pt x="197" y="223"/>
                </a:cubicBezTo>
                <a:cubicBezTo>
                  <a:pt x="197" y="224"/>
                  <a:pt x="195" y="223"/>
                  <a:pt x="196" y="224"/>
                </a:cubicBezTo>
                <a:cubicBezTo>
                  <a:pt x="197" y="224"/>
                  <a:pt x="198" y="224"/>
                  <a:pt x="198" y="225"/>
                </a:cubicBezTo>
                <a:cubicBezTo>
                  <a:pt x="197" y="227"/>
                  <a:pt x="196" y="229"/>
                  <a:pt x="195" y="230"/>
                </a:cubicBezTo>
                <a:cubicBezTo>
                  <a:pt x="196" y="231"/>
                  <a:pt x="197" y="230"/>
                  <a:pt x="197" y="229"/>
                </a:cubicBezTo>
                <a:cubicBezTo>
                  <a:pt x="197" y="231"/>
                  <a:pt x="198" y="232"/>
                  <a:pt x="196" y="232"/>
                </a:cubicBezTo>
                <a:cubicBezTo>
                  <a:pt x="195" y="232"/>
                  <a:pt x="196" y="230"/>
                  <a:pt x="194" y="230"/>
                </a:cubicBezTo>
                <a:cubicBezTo>
                  <a:pt x="194" y="231"/>
                  <a:pt x="195" y="234"/>
                  <a:pt x="195" y="235"/>
                </a:cubicBezTo>
                <a:cubicBezTo>
                  <a:pt x="194" y="235"/>
                  <a:pt x="194" y="233"/>
                  <a:pt x="192" y="234"/>
                </a:cubicBezTo>
                <a:cubicBezTo>
                  <a:pt x="192" y="235"/>
                  <a:pt x="192" y="236"/>
                  <a:pt x="193" y="236"/>
                </a:cubicBezTo>
                <a:cubicBezTo>
                  <a:pt x="194" y="235"/>
                  <a:pt x="195" y="236"/>
                  <a:pt x="196" y="238"/>
                </a:cubicBezTo>
                <a:cubicBezTo>
                  <a:pt x="197" y="237"/>
                  <a:pt x="196" y="237"/>
                  <a:pt x="196" y="235"/>
                </a:cubicBezTo>
                <a:cubicBezTo>
                  <a:pt x="197" y="235"/>
                  <a:pt x="198" y="236"/>
                  <a:pt x="198" y="237"/>
                </a:cubicBezTo>
                <a:cubicBezTo>
                  <a:pt x="196" y="237"/>
                  <a:pt x="198" y="239"/>
                  <a:pt x="197" y="239"/>
                </a:cubicBezTo>
                <a:cubicBezTo>
                  <a:pt x="196" y="239"/>
                  <a:pt x="196" y="238"/>
                  <a:pt x="195" y="238"/>
                </a:cubicBezTo>
                <a:cubicBezTo>
                  <a:pt x="195" y="239"/>
                  <a:pt x="195" y="240"/>
                  <a:pt x="193" y="240"/>
                </a:cubicBezTo>
                <a:cubicBezTo>
                  <a:pt x="195" y="242"/>
                  <a:pt x="192" y="240"/>
                  <a:pt x="192" y="242"/>
                </a:cubicBezTo>
                <a:cubicBezTo>
                  <a:pt x="194" y="243"/>
                  <a:pt x="194" y="240"/>
                  <a:pt x="195" y="242"/>
                </a:cubicBezTo>
                <a:cubicBezTo>
                  <a:pt x="195" y="243"/>
                  <a:pt x="194" y="242"/>
                  <a:pt x="193" y="243"/>
                </a:cubicBezTo>
                <a:cubicBezTo>
                  <a:pt x="196" y="242"/>
                  <a:pt x="193" y="244"/>
                  <a:pt x="195" y="244"/>
                </a:cubicBezTo>
                <a:cubicBezTo>
                  <a:pt x="196" y="241"/>
                  <a:pt x="197" y="244"/>
                  <a:pt x="198" y="242"/>
                </a:cubicBezTo>
                <a:cubicBezTo>
                  <a:pt x="198" y="240"/>
                  <a:pt x="195" y="242"/>
                  <a:pt x="196" y="240"/>
                </a:cubicBezTo>
                <a:cubicBezTo>
                  <a:pt x="197" y="240"/>
                  <a:pt x="198" y="241"/>
                  <a:pt x="199" y="241"/>
                </a:cubicBezTo>
                <a:cubicBezTo>
                  <a:pt x="199" y="235"/>
                  <a:pt x="200" y="233"/>
                  <a:pt x="198" y="232"/>
                </a:cubicBezTo>
                <a:cubicBezTo>
                  <a:pt x="198" y="230"/>
                  <a:pt x="199" y="227"/>
                  <a:pt x="200" y="225"/>
                </a:cubicBezTo>
                <a:cubicBezTo>
                  <a:pt x="199" y="225"/>
                  <a:pt x="198" y="225"/>
                  <a:pt x="198" y="225"/>
                </a:cubicBezTo>
                <a:cubicBezTo>
                  <a:pt x="199" y="224"/>
                  <a:pt x="202" y="223"/>
                  <a:pt x="200" y="223"/>
                </a:cubicBezTo>
                <a:cubicBezTo>
                  <a:pt x="200" y="223"/>
                  <a:pt x="200" y="223"/>
                  <a:pt x="199" y="223"/>
                </a:cubicBezTo>
                <a:cubicBezTo>
                  <a:pt x="199" y="220"/>
                  <a:pt x="199" y="218"/>
                  <a:pt x="197" y="216"/>
                </a:cubicBezTo>
                <a:cubicBezTo>
                  <a:pt x="199" y="215"/>
                  <a:pt x="199" y="217"/>
                  <a:pt x="201" y="218"/>
                </a:cubicBezTo>
                <a:cubicBezTo>
                  <a:pt x="202" y="215"/>
                  <a:pt x="199" y="208"/>
                  <a:pt x="202" y="204"/>
                </a:cubicBezTo>
                <a:cubicBezTo>
                  <a:pt x="201" y="205"/>
                  <a:pt x="206" y="208"/>
                  <a:pt x="204" y="210"/>
                </a:cubicBezTo>
                <a:cubicBezTo>
                  <a:pt x="204" y="210"/>
                  <a:pt x="203" y="209"/>
                  <a:pt x="203" y="210"/>
                </a:cubicBezTo>
                <a:cubicBezTo>
                  <a:pt x="204" y="214"/>
                  <a:pt x="204" y="223"/>
                  <a:pt x="201" y="227"/>
                </a:cubicBezTo>
                <a:cubicBezTo>
                  <a:pt x="203" y="226"/>
                  <a:pt x="203" y="229"/>
                  <a:pt x="203" y="230"/>
                </a:cubicBezTo>
                <a:cubicBezTo>
                  <a:pt x="198" y="232"/>
                  <a:pt x="205" y="244"/>
                  <a:pt x="198" y="246"/>
                </a:cubicBezTo>
                <a:cubicBezTo>
                  <a:pt x="198" y="245"/>
                  <a:pt x="198" y="244"/>
                  <a:pt x="198" y="243"/>
                </a:cubicBezTo>
                <a:cubicBezTo>
                  <a:pt x="196" y="243"/>
                  <a:pt x="195" y="243"/>
                  <a:pt x="195" y="246"/>
                </a:cubicBezTo>
                <a:cubicBezTo>
                  <a:pt x="196" y="246"/>
                  <a:pt x="197" y="244"/>
                  <a:pt x="197" y="246"/>
                </a:cubicBezTo>
                <a:cubicBezTo>
                  <a:pt x="197" y="248"/>
                  <a:pt x="196" y="252"/>
                  <a:pt x="194" y="253"/>
                </a:cubicBezTo>
                <a:cubicBezTo>
                  <a:pt x="194" y="252"/>
                  <a:pt x="192" y="251"/>
                  <a:pt x="192" y="252"/>
                </a:cubicBezTo>
                <a:cubicBezTo>
                  <a:pt x="193" y="253"/>
                  <a:pt x="193" y="255"/>
                  <a:pt x="192" y="258"/>
                </a:cubicBezTo>
                <a:cubicBezTo>
                  <a:pt x="194" y="257"/>
                  <a:pt x="195" y="256"/>
                  <a:pt x="196" y="255"/>
                </a:cubicBezTo>
                <a:cubicBezTo>
                  <a:pt x="195" y="255"/>
                  <a:pt x="194" y="255"/>
                  <a:pt x="195" y="253"/>
                </a:cubicBezTo>
                <a:cubicBezTo>
                  <a:pt x="196" y="255"/>
                  <a:pt x="196" y="251"/>
                  <a:pt x="197" y="253"/>
                </a:cubicBezTo>
                <a:cubicBezTo>
                  <a:pt x="198" y="249"/>
                  <a:pt x="197" y="247"/>
                  <a:pt x="200" y="246"/>
                </a:cubicBezTo>
                <a:cubicBezTo>
                  <a:pt x="200" y="248"/>
                  <a:pt x="198" y="250"/>
                  <a:pt x="199" y="251"/>
                </a:cubicBezTo>
                <a:cubicBezTo>
                  <a:pt x="199" y="250"/>
                  <a:pt x="200" y="249"/>
                  <a:pt x="201" y="249"/>
                </a:cubicBezTo>
                <a:cubicBezTo>
                  <a:pt x="202" y="250"/>
                  <a:pt x="202" y="256"/>
                  <a:pt x="201" y="258"/>
                </a:cubicBezTo>
                <a:cubicBezTo>
                  <a:pt x="201" y="258"/>
                  <a:pt x="200" y="258"/>
                  <a:pt x="199" y="258"/>
                </a:cubicBezTo>
                <a:cubicBezTo>
                  <a:pt x="200" y="258"/>
                  <a:pt x="200" y="256"/>
                  <a:pt x="199" y="256"/>
                </a:cubicBezTo>
                <a:cubicBezTo>
                  <a:pt x="198" y="264"/>
                  <a:pt x="201" y="267"/>
                  <a:pt x="199" y="274"/>
                </a:cubicBezTo>
                <a:cubicBezTo>
                  <a:pt x="199" y="273"/>
                  <a:pt x="199" y="271"/>
                  <a:pt x="198" y="271"/>
                </a:cubicBezTo>
                <a:cubicBezTo>
                  <a:pt x="198" y="277"/>
                  <a:pt x="197" y="280"/>
                  <a:pt x="197" y="284"/>
                </a:cubicBezTo>
                <a:cubicBezTo>
                  <a:pt x="199" y="285"/>
                  <a:pt x="197" y="282"/>
                  <a:pt x="199" y="282"/>
                </a:cubicBezTo>
                <a:cubicBezTo>
                  <a:pt x="199" y="285"/>
                  <a:pt x="199" y="291"/>
                  <a:pt x="196" y="295"/>
                </a:cubicBezTo>
                <a:cubicBezTo>
                  <a:pt x="198" y="297"/>
                  <a:pt x="196" y="299"/>
                  <a:pt x="197" y="301"/>
                </a:cubicBezTo>
                <a:cubicBezTo>
                  <a:pt x="200" y="300"/>
                  <a:pt x="199" y="294"/>
                  <a:pt x="201" y="293"/>
                </a:cubicBezTo>
                <a:cubicBezTo>
                  <a:pt x="203" y="296"/>
                  <a:pt x="202" y="306"/>
                  <a:pt x="201" y="309"/>
                </a:cubicBezTo>
                <a:cubicBezTo>
                  <a:pt x="209" y="308"/>
                  <a:pt x="205" y="295"/>
                  <a:pt x="206" y="288"/>
                </a:cubicBezTo>
                <a:cubicBezTo>
                  <a:pt x="206" y="283"/>
                  <a:pt x="207" y="278"/>
                  <a:pt x="205" y="275"/>
                </a:cubicBezTo>
                <a:cubicBezTo>
                  <a:pt x="205" y="275"/>
                  <a:pt x="207" y="275"/>
                  <a:pt x="207" y="276"/>
                </a:cubicBezTo>
                <a:cubicBezTo>
                  <a:pt x="207" y="279"/>
                  <a:pt x="207" y="278"/>
                  <a:pt x="209" y="280"/>
                </a:cubicBezTo>
                <a:cubicBezTo>
                  <a:pt x="207" y="281"/>
                  <a:pt x="207" y="285"/>
                  <a:pt x="209" y="285"/>
                </a:cubicBezTo>
                <a:cubicBezTo>
                  <a:pt x="210" y="283"/>
                  <a:pt x="213" y="283"/>
                  <a:pt x="214" y="285"/>
                </a:cubicBezTo>
                <a:cubicBezTo>
                  <a:pt x="211" y="286"/>
                  <a:pt x="210" y="291"/>
                  <a:pt x="213" y="292"/>
                </a:cubicBezTo>
                <a:cubicBezTo>
                  <a:pt x="214" y="291"/>
                  <a:pt x="214" y="289"/>
                  <a:pt x="216" y="288"/>
                </a:cubicBezTo>
                <a:cubicBezTo>
                  <a:pt x="217" y="289"/>
                  <a:pt x="217" y="290"/>
                  <a:pt x="219" y="290"/>
                </a:cubicBezTo>
                <a:cubicBezTo>
                  <a:pt x="220" y="289"/>
                  <a:pt x="218" y="287"/>
                  <a:pt x="219" y="285"/>
                </a:cubicBezTo>
                <a:cubicBezTo>
                  <a:pt x="217" y="285"/>
                  <a:pt x="218" y="288"/>
                  <a:pt x="216" y="288"/>
                </a:cubicBezTo>
                <a:cubicBezTo>
                  <a:pt x="216" y="284"/>
                  <a:pt x="216" y="284"/>
                  <a:pt x="219" y="282"/>
                </a:cubicBezTo>
                <a:cubicBezTo>
                  <a:pt x="220" y="284"/>
                  <a:pt x="221" y="285"/>
                  <a:pt x="221" y="286"/>
                </a:cubicBezTo>
                <a:cubicBezTo>
                  <a:pt x="220" y="290"/>
                  <a:pt x="218" y="293"/>
                  <a:pt x="218" y="297"/>
                </a:cubicBezTo>
                <a:cubicBezTo>
                  <a:pt x="220" y="297"/>
                  <a:pt x="220" y="298"/>
                  <a:pt x="222" y="298"/>
                </a:cubicBezTo>
                <a:cubicBezTo>
                  <a:pt x="222" y="296"/>
                  <a:pt x="223" y="296"/>
                  <a:pt x="224" y="296"/>
                </a:cubicBezTo>
                <a:cubicBezTo>
                  <a:pt x="225" y="296"/>
                  <a:pt x="226" y="297"/>
                  <a:pt x="228" y="297"/>
                </a:cubicBezTo>
                <a:cubicBezTo>
                  <a:pt x="228" y="296"/>
                  <a:pt x="228" y="294"/>
                  <a:pt x="229" y="293"/>
                </a:cubicBezTo>
                <a:cubicBezTo>
                  <a:pt x="226" y="293"/>
                  <a:pt x="227" y="288"/>
                  <a:pt x="228" y="286"/>
                </a:cubicBezTo>
                <a:cubicBezTo>
                  <a:pt x="225" y="285"/>
                  <a:pt x="227" y="283"/>
                  <a:pt x="225" y="281"/>
                </a:cubicBezTo>
                <a:cubicBezTo>
                  <a:pt x="225" y="282"/>
                  <a:pt x="223" y="283"/>
                  <a:pt x="223" y="282"/>
                </a:cubicBezTo>
                <a:cubicBezTo>
                  <a:pt x="224" y="281"/>
                  <a:pt x="226" y="280"/>
                  <a:pt x="227" y="280"/>
                </a:cubicBezTo>
                <a:cubicBezTo>
                  <a:pt x="227" y="276"/>
                  <a:pt x="228" y="271"/>
                  <a:pt x="225" y="270"/>
                </a:cubicBezTo>
                <a:cubicBezTo>
                  <a:pt x="223" y="272"/>
                  <a:pt x="227" y="275"/>
                  <a:pt x="225" y="276"/>
                </a:cubicBezTo>
                <a:cubicBezTo>
                  <a:pt x="225" y="273"/>
                  <a:pt x="223" y="273"/>
                  <a:pt x="223" y="271"/>
                </a:cubicBezTo>
                <a:cubicBezTo>
                  <a:pt x="226" y="270"/>
                  <a:pt x="224" y="267"/>
                  <a:pt x="228" y="268"/>
                </a:cubicBezTo>
                <a:cubicBezTo>
                  <a:pt x="228" y="265"/>
                  <a:pt x="226" y="267"/>
                  <a:pt x="225" y="266"/>
                </a:cubicBezTo>
                <a:cubicBezTo>
                  <a:pt x="229" y="263"/>
                  <a:pt x="228" y="256"/>
                  <a:pt x="229" y="252"/>
                </a:cubicBezTo>
                <a:cubicBezTo>
                  <a:pt x="232" y="247"/>
                  <a:pt x="230" y="236"/>
                  <a:pt x="231" y="229"/>
                </a:cubicBezTo>
                <a:cubicBezTo>
                  <a:pt x="231" y="225"/>
                  <a:pt x="234" y="222"/>
                  <a:pt x="231" y="219"/>
                </a:cubicBezTo>
                <a:cubicBezTo>
                  <a:pt x="231" y="215"/>
                  <a:pt x="232" y="212"/>
                  <a:pt x="232" y="208"/>
                </a:cubicBezTo>
                <a:cubicBezTo>
                  <a:pt x="228" y="209"/>
                  <a:pt x="229" y="203"/>
                  <a:pt x="231" y="203"/>
                </a:cubicBezTo>
                <a:cubicBezTo>
                  <a:pt x="229" y="192"/>
                  <a:pt x="229" y="179"/>
                  <a:pt x="225" y="171"/>
                </a:cubicBezTo>
                <a:cubicBezTo>
                  <a:pt x="226" y="173"/>
                  <a:pt x="223" y="172"/>
                  <a:pt x="222" y="172"/>
                </a:cubicBezTo>
                <a:cubicBezTo>
                  <a:pt x="222" y="170"/>
                  <a:pt x="221" y="170"/>
                  <a:pt x="221" y="169"/>
                </a:cubicBezTo>
                <a:cubicBezTo>
                  <a:pt x="222" y="169"/>
                  <a:pt x="221" y="168"/>
                  <a:pt x="222" y="168"/>
                </a:cubicBezTo>
                <a:cubicBezTo>
                  <a:pt x="222" y="169"/>
                  <a:pt x="222" y="169"/>
                  <a:pt x="223" y="169"/>
                </a:cubicBezTo>
                <a:close/>
                <a:moveTo>
                  <a:pt x="202" y="170"/>
                </a:moveTo>
                <a:cubicBezTo>
                  <a:pt x="203" y="168"/>
                  <a:pt x="203" y="165"/>
                  <a:pt x="204" y="163"/>
                </a:cubicBezTo>
                <a:cubicBezTo>
                  <a:pt x="205" y="164"/>
                  <a:pt x="206" y="169"/>
                  <a:pt x="202" y="170"/>
                </a:cubicBezTo>
                <a:cubicBezTo>
                  <a:pt x="202" y="170"/>
                  <a:pt x="202" y="170"/>
                  <a:pt x="202" y="170"/>
                </a:cubicBezTo>
                <a:close/>
                <a:moveTo>
                  <a:pt x="210" y="117"/>
                </a:moveTo>
                <a:cubicBezTo>
                  <a:pt x="209" y="117"/>
                  <a:pt x="209" y="116"/>
                  <a:pt x="209" y="115"/>
                </a:cubicBezTo>
                <a:cubicBezTo>
                  <a:pt x="211" y="115"/>
                  <a:pt x="209" y="116"/>
                  <a:pt x="210" y="117"/>
                </a:cubicBezTo>
                <a:cubicBezTo>
                  <a:pt x="210" y="117"/>
                  <a:pt x="210" y="117"/>
                  <a:pt x="210" y="117"/>
                </a:cubicBezTo>
                <a:close/>
                <a:moveTo>
                  <a:pt x="367" y="126"/>
                </a:moveTo>
                <a:cubicBezTo>
                  <a:pt x="365" y="123"/>
                  <a:pt x="368" y="119"/>
                  <a:pt x="367" y="116"/>
                </a:cubicBezTo>
                <a:cubicBezTo>
                  <a:pt x="367" y="115"/>
                  <a:pt x="369" y="117"/>
                  <a:pt x="370" y="116"/>
                </a:cubicBezTo>
                <a:cubicBezTo>
                  <a:pt x="371" y="119"/>
                  <a:pt x="370" y="123"/>
                  <a:pt x="373" y="125"/>
                </a:cubicBezTo>
                <a:cubicBezTo>
                  <a:pt x="371" y="128"/>
                  <a:pt x="370" y="134"/>
                  <a:pt x="372" y="137"/>
                </a:cubicBezTo>
                <a:cubicBezTo>
                  <a:pt x="372" y="138"/>
                  <a:pt x="371" y="138"/>
                  <a:pt x="369" y="138"/>
                </a:cubicBezTo>
                <a:cubicBezTo>
                  <a:pt x="370" y="133"/>
                  <a:pt x="366" y="129"/>
                  <a:pt x="368" y="125"/>
                </a:cubicBezTo>
                <a:cubicBezTo>
                  <a:pt x="366" y="125"/>
                  <a:pt x="367" y="125"/>
                  <a:pt x="367" y="126"/>
                </a:cubicBezTo>
                <a:cubicBezTo>
                  <a:pt x="367" y="126"/>
                  <a:pt x="367" y="126"/>
                  <a:pt x="367" y="126"/>
                </a:cubicBezTo>
                <a:close/>
                <a:moveTo>
                  <a:pt x="353" y="118"/>
                </a:moveTo>
                <a:cubicBezTo>
                  <a:pt x="353" y="118"/>
                  <a:pt x="353" y="117"/>
                  <a:pt x="353" y="116"/>
                </a:cubicBezTo>
                <a:cubicBezTo>
                  <a:pt x="354" y="116"/>
                  <a:pt x="354" y="117"/>
                  <a:pt x="354" y="118"/>
                </a:cubicBezTo>
                <a:cubicBezTo>
                  <a:pt x="353" y="117"/>
                  <a:pt x="353" y="118"/>
                  <a:pt x="353" y="118"/>
                </a:cubicBezTo>
                <a:cubicBezTo>
                  <a:pt x="353" y="118"/>
                  <a:pt x="353" y="118"/>
                  <a:pt x="353" y="118"/>
                </a:cubicBezTo>
                <a:close/>
                <a:moveTo>
                  <a:pt x="255" y="120"/>
                </a:moveTo>
                <a:cubicBezTo>
                  <a:pt x="254" y="118"/>
                  <a:pt x="258" y="120"/>
                  <a:pt x="257" y="118"/>
                </a:cubicBezTo>
                <a:cubicBezTo>
                  <a:pt x="258" y="118"/>
                  <a:pt x="256" y="121"/>
                  <a:pt x="255" y="120"/>
                </a:cubicBezTo>
                <a:cubicBezTo>
                  <a:pt x="255" y="120"/>
                  <a:pt x="255" y="120"/>
                  <a:pt x="255" y="120"/>
                </a:cubicBezTo>
                <a:close/>
                <a:moveTo>
                  <a:pt x="364" y="119"/>
                </a:moveTo>
                <a:cubicBezTo>
                  <a:pt x="364" y="119"/>
                  <a:pt x="364" y="118"/>
                  <a:pt x="364" y="118"/>
                </a:cubicBezTo>
                <a:cubicBezTo>
                  <a:pt x="366" y="117"/>
                  <a:pt x="366" y="120"/>
                  <a:pt x="364" y="119"/>
                </a:cubicBezTo>
                <a:cubicBezTo>
                  <a:pt x="364" y="119"/>
                  <a:pt x="364" y="119"/>
                  <a:pt x="364" y="119"/>
                </a:cubicBezTo>
                <a:close/>
                <a:moveTo>
                  <a:pt x="177" y="122"/>
                </a:moveTo>
                <a:cubicBezTo>
                  <a:pt x="178" y="121"/>
                  <a:pt x="177" y="120"/>
                  <a:pt x="179" y="119"/>
                </a:cubicBezTo>
                <a:cubicBezTo>
                  <a:pt x="180" y="120"/>
                  <a:pt x="180" y="122"/>
                  <a:pt x="184" y="121"/>
                </a:cubicBezTo>
                <a:cubicBezTo>
                  <a:pt x="185" y="123"/>
                  <a:pt x="184" y="127"/>
                  <a:pt x="185" y="129"/>
                </a:cubicBezTo>
                <a:cubicBezTo>
                  <a:pt x="184" y="129"/>
                  <a:pt x="183" y="130"/>
                  <a:pt x="182" y="130"/>
                </a:cubicBezTo>
                <a:cubicBezTo>
                  <a:pt x="181" y="127"/>
                  <a:pt x="179" y="124"/>
                  <a:pt x="177" y="122"/>
                </a:cubicBezTo>
                <a:cubicBezTo>
                  <a:pt x="177" y="122"/>
                  <a:pt x="177" y="122"/>
                  <a:pt x="177" y="122"/>
                </a:cubicBezTo>
                <a:close/>
                <a:moveTo>
                  <a:pt x="255" y="127"/>
                </a:moveTo>
                <a:cubicBezTo>
                  <a:pt x="255" y="126"/>
                  <a:pt x="256" y="123"/>
                  <a:pt x="254" y="123"/>
                </a:cubicBezTo>
                <a:cubicBezTo>
                  <a:pt x="255" y="122"/>
                  <a:pt x="256" y="122"/>
                  <a:pt x="257" y="122"/>
                </a:cubicBezTo>
                <a:cubicBezTo>
                  <a:pt x="255" y="124"/>
                  <a:pt x="257" y="125"/>
                  <a:pt x="256" y="128"/>
                </a:cubicBezTo>
                <a:cubicBezTo>
                  <a:pt x="255" y="128"/>
                  <a:pt x="257" y="126"/>
                  <a:pt x="255" y="127"/>
                </a:cubicBezTo>
                <a:cubicBezTo>
                  <a:pt x="255" y="127"/>
                  <a:pt x="255" y="127"/>
                  <a:pt x="255" y="127"/>
                </a:cubicBezTo>
                <a:close/>
                <a:moveTo>
                  <a:pt x="208" y="126"/>
                </a:moveTo>
                <a:cubicBezTo>
                  <a:pt x="208" y="124"/>
                  <a:pt x="209" y="124"/>
                  <a:pt x="208" y="122"/>
                </a:cubicBezTo>
                <a:cubicBezTo>
                  <a:pt x="209" y="123"/>
                  <a:pt x="210" y="123"/>
                  <a:pt x="210" y="124"/>
                </a:cubicBezTo>
                <a:cubicBezTo>
                  <a:pt x="210" y="124"/>
                  <a:pt x="209" y="125"/>
                  <a:pt x="208" y="126"/>
                </a:cubicBezTo>
                <a:cubicBezTo>
                  <a:pt x="208" y="126"/>
                  <a:pt x="208" y="126"/>
                  <a:pt x="208" y="126"/>
                </a:cubicBezTo>
                <a:close/>
                <a:moveTo>
                  <a:pt x="374" y="125"/>
                </a:moveTo>
                <a:cubicBezTo>
                  <a:pt x="373" y="125"/>
                  <a:pt x="373" y="124"/>
                  <a:pt x="373" y="123"/>
                </a:cubicBezTo>
                <a:cubicBezTo>
                  <a:pt x="374" y="123"/>
                  <a:pt x="374" y="123"/>
                  <a:pt x="374" y="124"/>
                </a:cubicBezTo>
                <a:cubicBezTo>
                  <a:pt x="374" y="124"/>
                  <a:pt x="374" y="124"/>
                  <a:pt x="374" y="125"/>
                </a:cubicBezTo>
                <a:cubicBezTo>
                  <a:pt x="374" y="125"/>
                  <a:pt x="374" y="125"/>
                  <a:pt x="374" y="125"/>
                </a:cubicBezTo>
                <a:close/>
                <a:moveTo>
                  <a:pt x="358" y="126"/>
                </a:moveTo>
                <a:cubicBezTo>
                  <a:pt x="357" y="126"/>
                  <a:pt x="358" y="124"/>
                  <a:pt x="357" y="124"/>
                </a:cubicBezTo>
                <a:cubicBezTo>
                  <a:pt x="358" y="122"/>
                  <a:pt x="360" y="125"/>
                  <a:pt x="358" y="126"/>
                </a:cubicBezTo>
                <a:cubicBezTo>
                  <a:pt x="358" y="126"/>
                  <a:pt x="358" y="126"/>
                  <a:pt x="358" y="126"/>
                </a:cubicBezTo>
                <a:close/>
                <a:moveTo>
                  <a:pt x="192" y="130"/>
                </a:moveTo>
                <a:cubicBezTo>
                  <a:pt x="192" y="130"/>
                  <a:pt x="190" y="130"/>
                  <a:pt x="190" y="128"/>
                </a:cubicBezTo>
                <a:cubicBezTo>
                  <a:pt x="192" y="128"/>
                  <a:pt x="193" y="128"/>
                  <a:pt x="192" y="130"/>
                </a:cubicBezTo>
                <a:cubicBezTo>
                  <a:pt x="192" y="130"/>
                  <a:pt x="192" y="130"/>
                  <a:pt x="192" y="130"/>
                </a:cubicBezTo>
                <a:close/>
                <a:moveTo>
                  <a:pt x="208" y="132"/>
                </a:moveTo>
                <a:cubicBezTo>
                  <a:pt x="209" y="132"/>
                  <a:pt x="209" y="130"/>
                  <a:pt x="209" y="129"/>
                </a:cubicBezTo>
                <a:cubicBezTo>
                  <a:pt x="210" y="129"/>
                  <a:pt x="210" y="129"/>
                  <a:pt x="211" y="130"/>
                </a:cubicBezTo>
                <a:cubicBezTo>
                  <a:pt x="210" y="131"/>
                  <a:pt x="209" y="131"/>
                  <a:pt x="210" y="133"/>
                </a:cubicBezTo>
                <a:cubicBezTo>
                  <a:pt x="207" y="134"/>
                  <a:pt x="207" y="132"/>
                  <a:pt x="206" y="131"/>
                </a:cubicBezTo>
                <a:cubicBezTo>
                  <a:pt x="206" y="130"/>
                  <a:pt x="208" y="131"/>
                  <a:pt x="208" y="132"/>
                </a:cubicBezTo>
                <a:cubicBezTo>
                  <a:pt x="208" y="132"/>
                  <a:pt x="208" y="132"/>
                  <a:pt x="208" y="132"/>
                </a:cubicBezTo>
                <a:close/>
                <a:moveTo>
                  <a:pt x="204" y="134"/>
                </a:moveTo>
                <a:cubicBezTo>
                  <a:pt x="204" y="133"/>
                  <a:pt x="204" y="132"/>
                  <a:pt x="204" y="131"/>
                </a:cubicBezTo>
                <a:cubicBezTo>
                  <a:pt x="205" y="131"/>
                  <a:pt x="207" y="132"/>
                  <a:pt x="207" y="133"/>
                </a:cubicBezTo>
                <a:cubicBezTo>
                  <a:pt x="205" y="133"/>
                  <a:pt x="205" y="134"/>
                  <a:pt x="204" y="134"/>
                </a:cubicBezTo>
                <a:cubicBezTo>
                  <a:pt x="204" y="134"/>
                  <a:pt x="204" y="134"/>
                  <a:pt x="204" y="134"/>
                </a:cubicBezTo>
                <a:close/>
                <a:moveTo>
                  <a:pt x="212" y="137"/>
                </a:moveTo>
                <a:cubicBezTo>
                  <a:pt x="211" y="138"/>
                  <a:pt x="209" y="138"/>
                  <a:pt x="209" y="137"/>
                </a:cubicBezTo>
                <a:cubicBezTo>
                  <a:pt x="208" y="137"/>
                  <a:pt x="208" y="139"/>
                  <a:pt x="207" y="137"/>
                </a:cubicBezTo>
                <a:cubicBezTo>
                  <a:pt x="206" y="137"/>
                  <a:pt x="208" y="139"/>
                  <a:pt x="207" y="140"/>
                </a:cubicBezTo>
                <a:cubicBezTo>
                  <a:pt x="205" y="140"/>
                  <a:pt x="206" y="138"/>
                  <a:pt x="204" y="138"/>
                </a:cubicBezTo>
                <a:cubicBezTo>
                  <a:pt x="206" y="138"/>
                  <a:pt x="206" y="135"/>
                  <a:pt x="207" y="134"/>
                </a:cubicBezTo>
                <a:cubicBezTo>
                  <a:pt x="210" y="133"/>
                  <a:pt x="209" y="135"/>
                  <a:pt x="212" y="137"/>
                </a:cubicBezTo>
                <a:cubicBezTo>
                  <a:pt x="212" y="137"/>
                  <a:pt x="212" y="137"/>
                  <a:pt x="212" y="137"/>
                </a:cubicBezTo>
                <a:close/>
                <a:moveTo>
                  <a:pt x="206" y="142"/>
                </a:moveTo>
                <a:cubicBezTo>
                  <a:pt x="205" y="141"/>
                  <a:pt x="204" y="141"/>
                  <a:pt x="204" y="142"/>
                </a:cubicBezTo>
                <a:cubicBezTo>
                  <a:pt x="203" y="139"/>
                  <a:pt x="209" y="142"/>
                  <a:pt x="209" y="138"/>
                </a:cubicBezTo>
                <a:cubicBezTo>
                  <a:pt x="210" y="138"/>
                  <a:pt x="210" y="139"/>
                  <a:pt x="211" y="139"/>
                </a:cubicBezTo>
                <a:cubicBezTo>
                  <a:pt x="210" y="140"/>
                  <a:pt x="209" y="140"/>
                  <a:pt x="208" y="141"/>
                </a:cubicBezTo>
                <a:cubicBezTo>
                  <a:pt x="208" y="143"/>
                  <a:pt x="207" y="144"/>
                  <a:pt x="207" y="146"/>
                </a:cubicBezTo>
                <a:cubicBezTo>
                  <a:pt x="206" y="145"/>
                  <a:pt x="204" y="144"/>
                  <a:pt x="203" y="143"/>
                </a:cubicBezTo>
                <a:cubicBezTo>
                  <a:pt x="203" y="142"/>
                  <a:pt x="205" y="143"/>
                  <a:pt x="206" y="142"/>
                </a:cubicBezTo>
                <a:cubicBezTo>
                  <a:pt x="206" y="142"/>
                  <a:pt x="206" y="142"/>
                  <a:pt x="206" y="142"/>
                </a:cubicBezTo>
                <a:close/>
                <a:moveTo>
                  <a:pt x="372" y="136"/>
                </a:moveTo>
                <a:cubicBezTo>
                  <a:pt x="372" y="136"/>
                  <a:pt x="372" y="135"/>
                  <a:pt x="372" y="134"/>
                </a:cubicBezTo>
                <a:cubicBezTo>
                  <a:pt x="374" y="134"/>
                  <a:pt x="375" y="137"/>
                  <a:pt x="374" y="138"/>
                </a:cubicBezTo>
                <a:cubicBezTo>
                  <a:pt x="373" y="137"/>
                  <a:pt x="373" y="136"/>
                  <a:pt x="372" y="136"/>
                </a:cubicBezTo>
                <a:cubicBezTo>
                  <a:pt x="372" y="136"/>
                  <a:pt x="372" y="136"/>
                  <a:pt x="372" y="136"/>
                </a:cubicBezTo>
                <a:close/>
                <a:moveTo>
                  <a:pt x="199" y="142"/>
                </a:moveTo>
                <a:cubicBezTo>
                  <a:pt x="198" y="142"/>
                  <a:pt x="198" y="139"/>
                  <a:pt x="199" y="138"/>
                </a:cubicBezTo>
                <a:cubicBezTo>
                  <a:pt x="201" y="139"/>
                  <a:pt x="198" y="141"/>
                  <a:pt x="199" y="142"/>
                </a:cubicBezTo>
                <a:cubicBezTo>
                  <a:pt x="199" y="142"/>
                  <a:pt x="199" y="142"/>
                  <a:pt x="199" y="142"/>
                </a:cubicBezTo>
                <a:close/>
                <a:moveTo>
                  <a:pt x="202" y="147"/>
                </a:moveTo>
                <a:cubicBezTo>
                  <a:pt x="202" y="148"/>
                  <a:pt x="200" y="148"/>
                  <a:pt x="199" y="147"/>
                </a:cubicBezTo>
                <a:cubicBezTo>
                  <a:pt x="198" y="147"/>
                  <a:pt x="200" y="146"/>
                  <a:pt x="200" y="147"/>
                </a:cubicBezTo>
                <a:cubicBezTo>
                  <a:pt x="201" y="147"/>
                  <a:pt x="201" y="146"/>
                  <a:pt x="202" y="147"/>
                </a:cubicBezTo>
                <a:cubicBezTo>
                  <a:pt x="202" y="147"/>
                  <a:pt x="202" y="147"/>
                  <a:pt x="202" y="147"/>
                </a:cubicBezTo>
                <a:close/>
                <a:moveTo>
                  <a:pt x="206" y="149"/>
                </a:moveTo>
                <a:cubicBezTo>
                  <a:pt x="205" y="149"/>
                  <a:pt x="206" y="146"/>
                  <a:pt x="208" y="146"/>
                </a:cubicBezTo>
                <a:cubicBezTo>
                  <a:pt x="207" y="147"/>
                  <a:pt x="207" y="148"/>
                  <a:pt x="207" y="149"/>
                </a:cubicBezTo>
                <a:cubicBezTo>
                  <a:pt x="207" y="149"/>
                  <a:pt x="206" y="149"/>
                  <a:pt x="206" y="149"/>
                </a:cubicBezTo>
                <a:cubicBezTo>
                  <a:pt x="206" y="149"/>
                  <a:pt x="206" y="149"/>
                  <a:pt x="206" y="149"/>
                </a:cubicBezTo>
                <a:close/>
                <a:moveTo>
                  <a:pt x="43" y="155"/>
                </a:moveTo>
                <a:cubicBezTo>
                  <a:pt x="43" y="154"/>
                  <a:pt x="44" y="154"/>
                  <a:pt x="43" y="152"/>
                </a:cubicBezTo>
                <a:cubicBezTo>
                  <a:pt x="44" y="152"/>
                  <a:pt x="44" y="152"/>
                  <a:pt x="44" y="153"/>
                </a:cubicBezTo>
                <a:cubicBezTo>
                  <a:pt x="44" y="153"/>
                  <a:pt x="45" y="153"/>
                  <a:pt x="46" y="153"/>
                </a:cubicBezTo>
                <a:cubicBezTo>
                  <a:pt x="45" y="154"/>
                  <a:pt x="44" y="156"/>
                  <a:pt x="43" y="155"/>
                </a:cubicBezTo>
                <a:cubicBezTo>
                  <a:pt x="43" y="155"/>
                  <a:pt x="43" y="155"/>
                  <a:pt x="43" y="155"/>
                </a:cubicBezTo>
                <a:close/>
                <a:moveTo>
                  <a:pt x="203" y="161"/>
                </a:moveTo>
                <a:cubicBezTo>
                  <a:pt x="200" y="159"/>
                  <a:pt x="204" y="156"/>
                  <a:pt x="207" y="158"/>
                </a:cubicBezTo>
                <a:cubicBezTo>
                  <a:pt x="207" y="159"/>
                  <a:pt x="207" y="161"/>
                  <a:pt x="206" y="161"/>
                </a:cubicBezTo>
                <a:cubicBezTo>
                  <a:pt x="205" y="161"/>
                  <a:pt x="204" y="161"/>
                  <a:pt x="204" y="159"/>
                </a:cubicBezTo>
                <a:cubicBezTo>
                  <a:pt x="204" y="159"/>
                  <a:pt x="204" y="161"/>
                  <a:pt x="203" y="161"/>
                </a:cubicBezTo>
                <a:cubicBezTo>
                  <a:pt x="203" y="161"/>
                  <a:pt x="203" y="161"/>
                  <a:pt x="203" y="161"/>
                </a:cubicBezTo>
                <a:close/>
                <a:moveTo>
                  <a:pt x="193" y="160"/>
                </a:moveTo>
                <a:cubicBezTo>
                  <a:pt x="193" y="160"/>
                  <a:pt x="194" y="159"/>
                  <a:pt x="195" y="159"/>
                </a:cubicBezTo>
                <a:cubicBezTo>
                  <a:pt x="195" y="160"/>
                  <a:pt x="195" y="161"/>
                  <a:pt x="195" y="161"/>
                </a:cubicBezTo>
                <a:cubicBezTo>
                  <a:pt x="194" y="161"/>
                  <a:pt x="194" y="160"/>
                  <a:pt x="193" y="160"/>
                </a:cubicBezTo>
                <a:cubicBezTo>
                  <a:pt x="193" y="160"/>
                  <a:pt x="193" y="160"/>
                  <a:pt x="193" y="160"/>
                </a:cubicBezTo>
                <a:close/>
                <a:moveTo>
                  <a:pt x="19" y="166"/>
                </a:moveTo>
                <a:cubicBezTo>
                  <a:pt x="20" y="167"/>
                  <a:pt x="20" y="166"/>
                  <a:pt x="20" y="166"/>
                </a:cubicBezTo>
                <a:cubicBezTo>
                  <a:pt x="21" y="166"/>
                  <a:pt x="21" y="168"/>
                  <a:pt x="19" y="168"/>
                </a:cubicBezTo>
                <a:cubicBezTo>
                  <a:pt x="19" y="167"/>
                  <a:pt x="19" y="167"/>
                  <a:pt x="19" y="166"/>
                </a:cubicBezTo>
                <a:cubicBezTo>
                  <a:pt x="19" y="166"/>
                  <a:pt x="19" y="166"/>
                  <a:pt x="19" y="166"/>
                </a:cubicBezTo>
                <a:close/>
                <a:moveTo>
                  <a:pt x="226" y="170"/>
                </a:moveTo>
                <a:cubicBezTo>
                  <a:pt x="223" y="170"/>
                  <a:pt x="225" y="167"/>
                  <a:pt x="226" y="169"/>
                </a:cubicBezTo>
                <a:cubicBezTo>
                  <a:pt x="226" y="169"/>
                  <a:pt x="226" y="169"/>
                  <a:pt x="226" y="170"/>
                </a:cubicBezTo>
                <a:cubicBezTo>
                  <a:pt x="226" y="170"/>
                  <a:pt x="226" y="170"/>
                  <a:pt x="226" y="170"/>
                </a:cubicBezTo>
                <a:close/>
                <a:moveTo>
                  <a:pt x="194" y="170"/>
                </a:moveTo>
                <a:cubicBezTo>
                  <a:pt x="194" y="170"/>
                  <a:pt x="194" y="170"/>
                  <a:pt x="195" y="170"/>
                </a:cubicBezTo>
                <a:cubicBezTo>
                  <a:pt x="197" y="167"/>
                  <a:pt x="194" y="173"/>
                  <a:pt x="194" y="170"/>
                </a:cubicBezTo>
                <a:cubicBezTo>
                  <a:pt x="194" y="170"/>
                  <a:pt x="194" y="170"/>
                  <a:pt x="194" y="170"/>
                </a:cubicBezTo>
                <a:close/>
                <a:moveTo>
                  <a:pt x="30" y="170"/>
                </a:moveTo>
                <a:cubicBezTo>
                  <a:pt x="32" y="173"/>
                  <a:pt x="29" y="172"/>
                  <a:pt x="30" y="170"/>
                </a:cubicBezTo>
                <a:cubicBezTo>
                  <a:pt x="30" y="170"/>
                  <a:pt x="30" y="170"/>
                  <a:pt x="30" y="170"/>
                </a:cubicBezTo>
                <a:close/>
                <a:moveTo>
                  <a:pt x="207" y="171"/>
                </a:moveTo>
                <a:cubicBezTo>
                  <a:pt x="210" y="173"/>
                  <a:pt x="206" y="177"/>
                  <a:pt x="207" y="171"/>
                </a:cubicBezTo>
                <a:cubicBezTo>
                  <a:pt x="207" y="171"/>
                  <a:pt x="207" y="171"/>
                  <a:pt x="207" y="171"/>
                </a:cubicBezTo>
                <a:close/>
                <a:moveTo>
                  <a:pt x="248" y="175"/>
                </a:moveTo>
                <a:cubicBezTo>
                  <a:pt x="248" y="174"/>
                  <a:pt x="248" y="173"/>
                  <a:pt x="248" y="172"/>
                </a:cubicBezTo>
                <a:cubicBezTo>
                  <a:pt x="249" y="173"/>
                  <a:pt x="249" y="175"/>
                  <a:pt x="251" y="174"/>
                </a:cubicBezTo>
                <a:cubicBezTo>
                  <a:pt x="251" y="175"/>
                  <a:pt x="249" y="175"/>
                  <a:pt x="248" y="175"/>
                </a:cubicBezTo>
                <a:cubicBezTo>
                  <a:pt x="248" y="175"/>
                  <a:pt x="248" y="175"/>
                  <a:pt x="248" y="175"/>
                </a:cubicBezTo>
                <a:close/>
                <a:moveTo>
                  <a:pt x="16" y="176"/>
                </a:moveTo>
                <a:cubicBezTo>
                  <a:pt x="16" y="175"/>
                  <a:pt x="16" y="175"/>
                  <a:pt x="16" y="175"/>
                </a:cubicBezTo>
                <a:cubicBezTo>
                  <a:pt x="17" y="175"/>
                  <a:pt x="18" y="175"/>
                  <a:pt x="18" y="175"/>
                </a:cubicBezTo>
                <a:cubicBezTo>
                  <a:pt x="18" y="175"/>
                  <a:pt x="18" y="175"/>
                  <a:pt x="18" y="176"/>
                </a:cubicBezTo>
                <a:cubicBezTo>
                  <a:pt x="18" y="176"/>
                  <a:pt x="17" y="176"/>
                  <a:pt x="16" y="176"/>
                </a:cubicBezTo>
                <a:cubicBezTo>
                  <a:pt x="16" y="176"/>
                  <a:pt x="16" y="176"/>
                  <a:pt x="16" y="176"/>
                </a:cubicBezTo>
                <a:close/>
                <a:moveTo>
                  <a:pt x="237" y="175"/>
                </a:moveTo>
                <a:cubicBezTo>
                  <a:pt x="238" y="176"/>
                  <a:pt x="236" y="177"/>
                  <a:pt x="236" y="178"/>
                </a:cubicBezTo>
                <a:cubicBezTo>
                  <a:pt x="235" y="178"/>
                  <a:pt x="235" y="177"/>
                  <a:pt x="235" y="177"/>
                </a:cubicBezTo>
                <a:cubicBezTo>
                  <a:pt x="234" y="175"/>
                  <a:pt x="237" y="176"/>
                  <a:pt x="237" y="175"/>
                </a:cubicBezTo>
                <a:cubicBezTo>
                  <a:pt x="237" y="175"/>
                  <a:pt x="237" y="175"/>
                  <a:pt x="237" y="175"/>
                </a:cubicBezTo>
                <a:close/>
                <a:moveTo>
                  <a:pt x="24" y="184"/>
                </a:moveTo>
                <a:cubicBezTo>
                  <a:pt x="26" y="182"/>
                  <a:pt x="26" y="184"/>
                  <a:pt x="24" y="185"/>
                </a:cubicBezTo>
                <a:cubicBezTo>
                  <a:pt x="23" y="185"/>
                  <a:pt x="24" y="182"/>
                  <a:pt x="22" y="183"/>
                </a:cubicBezTo>
                <a:cubicBezTo>
                  <a:pt x="25" y="181"/>
                  <a:pt x="26" y="178"/>
                  <a:pt x="29" y="176"/>
                </a:cubicBezTo>
                <a:cubicBezTo>
                  <a:pt x="27" y="180"/>
                  <a:pt x="28" y="179"/>
                  <a:pt x="30" y="181"/>
                </a:cubicBezTo>
                <a:cubicBezTo>
                  <a:pt x="28" y="180"/>
                  <a:pt x="27" y="181"/>
                  <a:pt x="26" y="180"/>
                </a:cubicBezTo>
                <a:cubicBezTo>
                  <a:pt x="26" y="181"/>
                  <a:pt x="25" y="182"/>
                  <a:pt x="24" y="183"/>
                </a:cubicBezTo>
                <a:cubicBezTo>
                  <a:pt x="24" y="183"/>
                  <a:pt x="24" y="184"/>
                  <a:pt x="24" y="184"/>
                </a:cubicBezTo>
                <a:cubicBezTo>
                  <a:pt x="24" y="184"/>
                  <a:pt x="24" y="184"/>
                  <a:pt x="24" y="184"/>
                </a:cubicBezTo>
                <a:close/>
                <a:moveTo>
                  <a:pt x="31" y="181"/>
                </a:moveTo>
                <a:cubicBezTo>
                  <a:pt x="30" y="180"/>
                  <a:pt x="30" y="179"/>
                  <a:pt x="31" y="178"/>
                </a:cubicBezTo>
                <a:cubicBezTo>
                  <a:pt x="32" y="178"/>
                  <a:pt x="31" y="179"/>
                  <a:pt x="31" y="181"/>
                </a:cubicBezTo>
                <a:cubicBezTo>
                  <a:pt x="31" y="181"/>
                  <a:pt x="31" y="181"/>
                  <a:pt x="31" y="181"/>
                </a:cubicBezTo>
                <a:close/>
                <a:moveTo>
                  <a:pt x="19" y="183"/>
                </a:moveTo>
                <a:cubicBezTo>
                  <a:pt x="17" y="183"/>
                  <a:pt x="22" y="183"/>
                  <a:pt x="21" y="182"/>
                </a:cubicBezTo>
                <a:cubicBezTo>
                  <a:pt x="22" y="182"/>
                  <a:pt x="20" y="184"/>
                  <a:pt x="20" y="185"/>
                </a:cubicBezTo>
                <a:cubicBezTo>
                  <a:pt x="18" y="186"/>
                  <a:pt x="21" y="183"/>
                  <a:pt x="19" y="183"/>
                </a:cubicBezTo>
                <a:cubicBezTo>
                  <a:pt x="19" y="183"/>
                  <a:pt x="19" y="183"/>
                  <a:pt x="19" y="183"/>
                </a:cubicBezTo>
                <a:close/>
                <a:moveTo>
                  <a:pt x="181" y="196"/>
                </a:moveTo>
                <a:cubicBezTo>
                  <a:pt x="181" y="193"/>
                  <a:pt x="178" y="192"/>
                  <a:pt x="180" y="190"/>
                </a:cubicBezTo>
                <a:cubicBezTo>
                  <a:pt x="180" y="190"/>
                  <a:pt x="181" y="190"/>
                  <a:pt x="181" y="190"/>
                </a:cubicBezTo>
                <a:cubicBezTo>
                  <a:pt x="181" y="192"/>
                  <a:pt x="184" y="195"/>
                  <a:pt x="181" y="196"/>
                </a:cubicBezTo>
                <a:cubicBezTo>
                  <a:pt x="181" y="196"/>
                  <a:pt x="181" y="196"/>
                  <a:pt x="181" y="196"/>
                </a:cubicBezTo>
                <a:close/>
                <a:moveTo>
                  <a:pt x="181" y="207"/>
                </a:moveTo>
                <a:cubicBezTo>
                  <a:pt x="178" y="206"/>
                  <a:pt x="181" y="200"/>
                  <a:pt x="181" y="196"/>
                </a:cubicBezTo>
                <a:cubicBezTo>
                  <a:pt x="182" y="198"/>
                  <a:pt x="182" y="203"/>
                  <a:pt x="181" y="207"/>
                </a:cubicBezTo>
                <a:cubicBezTo>
                  <a:pt x="181" y="207"/>
                  <a:pt x="181" y="207"/>
                  <a:pt x="181" y="207"/>
                </a:cubicBezTo>
                <a:close/>
                <a:moveTo>
                  <a:pt x="191" y="208"/>
                </a:moveTo>
                <a:cubicBezTo>
                  <a:pt x="191" y="205"/>
                  <a:pt x="192" y="204"/>
                  <a:pt x="194" y="204"/>
                </a:cubicBezTo>
                <a:cubicBezTo>
                  <a:pt x="193" y="206"/>
                  <a:pt x="193" y="207"/>
                  <a:pt x="191" y="208"/>
                </a:cubicBezTo>
                <a:cubicBezTo>
                  <a:pt x="191" y="208"/>
                  <a:pt x="191" y="208"/>
                  <a:pt x="191" y="208"/>
                </a:cubicBezTo>
                <a:close/>
                <a:moveTo>
                  <a:pt x="180" y="212"/>
                </a:moveTo>
                <a:cubicBezTo>
                  <a:pt x="180" y="211"/>
                  <a:pt x="181" y="211"/>
                  <a:pt x="181" y="210"/>
                </a:cubicBezTo>
                <a:cubicBezTo>
                  <a:pt x="182" y="211"/>
                  <a:pt x="183" y="211"/>
                  <a:pt x="182" y="213"/>
                </a:cubicBezTo>
                <a:cubicBezTo>
                  <a:pt x="181" y="213"/>
                  <a:pt x="181" y="212"/>
                  <a:pt x="180" y="212"/>
                </a:cubicBezTo>
                <a:cubicBezTo>
                  <a:pt x="180" y="212"/>
                  <a:pt x="180" y="212"/>
                  <a:pt x="180" y="212"/>
                </a:cubicBezTo>
                <a:close/>
                <a:moveTo>
                  <a:pt x="191" y="215"/>
                </a:moveTo>
                <a:cubicBezTo>
                  <a:pt x="191" y="214"/>
                  <a:pt x="192" y="213"/>
                  <a:pt x="194" y="213"/>
                </a:cubicBezTo>
                <a:cubicBezTo>
                  <a:pt x="195" y="215"/>
                  <a:pt x="192" y="214"/>
                  <a:pt x="193" y="215"/>
                </a:cubicBezTo>
                <a:cubicBezTo>
                  <a:pt x="192" y="215"/>
                  <a:pt x="192" y="215"/>
                  <a:pt x="191" y="215"/>
                </a:cubicBezTo>
                <a:cubicBezTo>
                  <a:pt x="191" y="215"/>
                  <a:pt x="191" y="215"/>
                  <a:pt x="191" y="215"/>
                </a:cubicBezTo>
                <a:close/>
                <a:moveTo>
                  <a:pt x="191" y="217"/>
                </a:moveTo>
                <a:cubicBezTo>
                  <a:pt x="192" y="217"/>
                  <a:pt x="192" y="217"/>
                  <a:pt x="194" y="217"/>
                </a:cubicBezTo>
                <a:cubicBezTo>
                  <a:pt x="194" y="218"/>
                  <a:pt x="193" y="219"/>
                  <a:pt x="191" y="219"/>
                </a:cubicBezTo>
                <a:cubicBezTo>
                  <a:pt x="191" y="218"/>
                  <a:pt x="191" y="218"/>
                  <a:pt x="191" y="217"/>
                </a:cubicBezTo>
                <a:cubicBezTo>
                  <a:pt x="191" y="217"/>
                  <a:pt x="191" y="217"/>
                  <a:pt x="191" y="217"/>
                </a:cubicBezTo>
                <a:close/>
                <a:moveTo>
                  <a:pt x="193" y="248"/>
                </a:moveTo>
                <a:cubicBezTo>
                  <a:pt x="191" y="248"/>
                  <a:pt x="193" y="245"/>
                  <a:pt x="191" y="245"/>
                </a:cubicBezTo>
                <a:cubicBezTo>
                  <a:pt x="191" y="244"/>
                  <a:pt x="191" y="244"/>
                  <a:pt x="191" y="243"/>
                </a:cubicBezTo>
                <a:cubicBezTo>
                  <a:pt x="193" y="243"/>
                  <a:pt x="191" y="246"/>
                  <a:pt x="194" y="245"/>
                </a:cubicBezTo>
                <a:cubicBezTo>
                  <a:pt x="193" y="247"/>
                  <a:pt x="194" y="246"/>
                  <a:pt x="193" y="248"/>
                </a:cubicBezTo>
                <a:cubicBezTo>
                  <a:pt x="193" y="248"/>
                  <a:pt x="193" y="248"/>
                  <a:pt x="193" y="248"/>
                </a:cubicBezTo>
                <a:close/>
                <a:moveTo>
                  <a:pt x="241" y="248"/>
                </a:moveTo>
                <a:cubicBezTo>
                  <a:pt x="240" y="250"/>
                  <a:pt x="240" y="248"/>
                  <a:pt x="239" y="249"/>
                </a:cubicBezTo>
                <a:cubicBezTo>
                  <a:pt x="241" y="251"/>
                  <a:pt x="243" y="255"/>
                  <a:pt x="241" y="259"/>
                </a:cubicBezTo>
                <a:cubicBezTo>
                  <a:pt x="239" y="259"/>
                  <a:pt x="238" y="260"/>
                  <a:pt x="236" y="258"/>
                </a:cubicBezTo>
                <a:cubicBezTo>
                  <a:pt x="237" y="258"/>
                  <a:pt x="237" y="256"/>
                  <a:pt x="238" y="255"/>
                </a:cubicBezTo>
                <a:cubicBezTo>
                  <a:pt x="235" y="253"/>
                  <a:pt x="236" y="248"/>
                  <a:pt x="237" y="245"/>
                </a:cubicBezTo>
                <a:cubicBezTo>
                  <a:pt x="239" y="245"/>
                  <a:pt x="239" y="248"/>
                  <a:pt x="241" y="248"/>
                </a:cubicBezTo>
                <a:cubicBezTo>
                  <a:pt x="241" y="248"/>
                  <a:pt x="241" y="248"/>
                  <a:pt x="241" y="248"/>
                </a:cubicBezTo>
                <a:close/>
                <a:moveTo>
                  <a:pt x="242" y="250"/>
                </a:moveTo>
                <a:cubicBezTo>
                  <a:pt x="241" y="252"/>
                  <a:pt x="242" y="249"/>
                  <a:pt x="242" y="248"/>
                </a:cubicBezTo>
                <a:cubicBezTo>
                  <a:pt x="242" y="248"/>
                  <a:pt x="242" y="249"/>
                  <a:pt x="243" y="249"/>
                </a:cubicBezTo>
                <a:cubicBezTo>
                  <a:pt x="243" y="249"/>
                  <a:pt x="242" y="249"/>
                  <a:pt x="242" y="249"/>
                </a:cubicBezTo>
                <a:cubicBezTo>
                  <a:pt x="242" y="250"/>
                  <a:pt x="242" y="250"/>
                  <a:pt x="242" y="250"/>
                </a:cubicBezTo>
                <a:cubicBezTo>
                  <a:pt x="242" y="250"/>
                  <a:pt x="242" y="250"/>
                  <a:pt x="242" y="250"/>
                </a:cubicBezTo>
                <a:close/>
                <a:moveTo>
                  <a:pt x="193" y="249"/>
                </a:moveTo>
                <a:cubicBezTo>
                  <a:pt x="195" y="250"/>
                  <a:pt x="192" y="253"/>
                  <a:pt x="193" y="249"/>
                </a:cubicBezTo>
                <a:cubicBezTo>
                  <a:pt x="193" y="249"/>
                  <a:pt x="193" y="249"/>
                  <a:pt x="193" y="249"/>
                </a:cubicBezTo>
                <a:close/>
                <a:moveTo>
                  <a:pt x="198" y="254"/>
                </a:moveTo>
                <a:cubicBezTo>
                  <a:pt x="198" y="253"/>
                  <a:pt x="199" y="252"/>
                  <a:pt x="199" y="252"/>
                </a:cubicBezTo>
                <a:cubicBezTo>
                  <a:pt x="201" y="252"/>
                  <a:pt x="200" y="254"/>
                  <a:pt x="198" y="254"/>
                </a:cubicBezTo>
                <a:cubicBezTo>
                  <a:pt x="198" y="254"/>
                  <a:pt x="198" y="254"/>
                  <a:pt x="198" y="254"/>
                </a:cubicBezTo>
                <a:close/>
                <a:moveTo>
                  <a:pt x="197" y="265"/>
                </a:moveTo>
                <a:cubicBezTo>
                  <a:pt x="195" y="264"/>
                  <a:pt x="195" y="262"/>
                  <a:pt x="195" y="259"/>
                </a:cubicBezTo>
                <a:cubicBezTo>
                  <a:pt x="196" y="260"/>
                  <a:pt x="196" y="262"/>
                  <a:pt x="198" y="261"/>
                </a:cubicBezTo>
                <a:cubicBezTo>
                  <a:pt x="196" y="262"/>
                  <a:pt x="197" y="264"/>
                  <a:pt x="197" y="265"/>
                </a:cubicBezTo>
                <a:cubicBezTo>
                  <a:pt x="197" y="265"/>
                  <a:pt x="197" y="265"/>
                  <a:pt x="197" y="265"/>
                </a:cubicBezTo>
                <a:close/>
                <a:moveTo>
                  <a:pt x="237" y="268"/>
                </a:moveTo>
                <a:cubicBezTo>
                  <a:pt x="233" y="269"/>
                  <a:pt x="234" y="263"/>
                  <a:pt x="235" y="262"/>
                </a:cubicBezTo>
                <a:cubicBezTo>
                  <a:pt x="238" y="263"/>
                  <a:pt x="236" y="265"/>
                  <a:pt x="237" y="268"/>
                </a:cubicBezTo>
                <a:cubicBezTo>
                  <a:pt x="237" y="268"/>
                  <a:pt x="237" y="268"/>
                  <a:pt x="237" y="268"/>
                </a:cubicBezTo>
                <a:close/>
                <a:moveTo>
                  <a:pt x="235" y="271"/>
                </a:moveTo>
                <a:cubicBezTo>
                  <a:pt x="235" y="270"/>
                  <a:pt x="235" y="269"/>
                  <a:pt x="235" y="269"/>
                </a:cubicBezTo>
                <a:cubicBezTo>
                  <a:pt x="236" y="269"/>
                  <a:pt x="235" y="270"/>
                  <a:pt x="237" y="270"/>
                </a:cubicBezTo>
                <a:cubicBezTo>
                  <a:pt x="236" y="271"/>
                  <a:pt x="236" y="271"/>
                  <a:pt x="235" y="271"/>
                </a:cubicBezTo>
                <a:cubicBezTo>
                  <a:pt x="235" y="271"/>
                  <a:pt x="235" y="271"/>
                  <a:pt x="235" y="271"/>
                </a:cubicBezTo>
                <a:close/>
                <a:moveTo>
                  <a:pt x="234" y="272"/>
                </a:moveTo>
                <a:cubicBezTo>
                  <a:pt x="235" y="272"/>
                  <a:pt x="235" y="271"/>
                  <a:pt x="236" y="271"/>
                </a:cubicBezTo>
                <a:cubicBezTo>
                  <a:pt x="236" y="274"/>
                  <a:pt x="236" y="277"/>
                  <a:pt x="236" y="280"/>
                </a:cubicBezTo>
                <a:cubicBezTo>
                  <a:pt x="234" y="278"/>
                  <a:pt x="235" y="275"/>
                  <a:pt x="234" y="272"/>
                </a:cubicBezTo>
                <a:cubicBezTo>
                  <a:pt x="234" y="272"/>
                  <a:pt x="234" y="272"/>
                  <a:pt x="234" y="272"/>
                </a:cubicBezTo>
                <a:close/>
                <a:moveTo>
                  <a:pt x="237" y="284"/>
                </a:moveTo>
                <a:cubicBezTo>
                  <a:pt x="236" y="283"/>
                  <a:pt x="236" y="282"/>
                  <a:pt x="236" y="281"/>
                </a:cubicBezTo>
                <a:cubicBezTo>
                  <a:pt x="237" y="281"/>
                  <a:pt x="237" y="282"/>
                  <a:pt x="237" y="284"/>
                </a:cubicBezTo>
                <a:cubicBezTo>
                  <a:pt x="237" y="284"/>
                  <a:pt x="237" y="284"/>
                  <a:pt x="237" y="284"/>
                </a:cubicBezTo>
                <a:close/>
                <a:moveTo>
                  <a:pt x="250" y="285"/>
                </a:moveTo>
                <a:cubicBezTo>
                  <a:pt x="250" y="284"/>
                  <a:pt x="252" y="284"/>
                  <a:pt x="252" y="286"/>
                </a:cubicBezTo>
                <a:cubicBezTo>
                  <a:pt x="251" y="286"/>
                  <a:pt x="250" y="285"/>
                  <a:pt x="250" y="285"/>
                </a:cubicBezTo>
                <a:cubicBezTo>
                  <a:pt x="250" y="285"/>
                  <a:pt x="250" y="285"/>
                  <a:pt x="250" y="285"/>
                </a:cubicBezTo>
                <a:close/>
                <a:moveTo>
                  <a:pt x="193" y="286"/>
                </a:moveTo>
                <a:cubicBezTo>
                  <a:pt x="193" y="286"/>
                  <a:pt x="193" y="285"/>
                  <a:pt x="193" y="285"/>
                </a:cubicBezTo>
                <a:cubicBezTo>
                  <a:pt x="194" y="284"/>
                  <a:pt x="194" y="285"/>
                  <a:pt x="195" y="285"/>
                </a:cubicBezTo>
                <a:cubicBezTo>
                  <a:pt x="194" y="286"/>
                  <a:pt x="193" y="286"/>
                  <a:pt x="193" y="286"/>
                </a:cubicBezTo>
                <a:cubicBezTo>
                  <a:pt x="193" y="286"/>
                  <a:pt x="193" y="286"/>
                  <a:pt x="193" y="286"/>
                </a:cubicBezTo>
                <a:close/>
                <a:moveTo>
                  <a:pt x="195" y="290"/>
                </a:moveTo>
                <a:cubicBezTo>
                  <a:pt x="195" y="289"/>
                  <a:pt x="195" y="288"/>
                  <a:pt x="195" y="288"/>
                </a:cubicBezTo>
                <a:cubicBezTo>
                  <a:pt x="195" y="288"/>
                  <a:pt x="195" y="289"/>
                  <a:pt x="196" y="289"/>
                </a:cubicBezTo>
                <a:cubicBezTo>
                  <a:pt x="196" y="290"/>
                  <a:pt x="195" y="289"/>
                  <a:pt x="195" y="290"/>
                </a:cubicBezTo>
                <a:cubicBezTo>
                  <a:pt x="195" y="290"/>
                  <a:pt x="195" y="290"/>
                  <a:pt x="195" y="290"/>
                </a:cubicBezTo>
                <a:close/>
                <a:moveTo>
                  <a:pt x="237" y="292"/>
                </a:moveTo>
                <a:cubicBezTo>
                  <a:pt x="237" y="291"/>
                  <a:pt x="237" y="291"/>
                  <a:pt x="237" y="291"/>
                </a:cubicBezTo>
                <a:cubicBezTo>
                  <a:pt x="238" y="290"/>
                  <a:pt x="238" y="291"/>
                  <a:pt x="238" y="292"/>
                </a:cubicBezTo>
                <a:cubicBezTo>
                  <a:pt x="238" y="292"/>
                  <a:pt x="237" y="292"/>
                  <a:pt x="237" y="292"/>
                </a:cubicBezTo>
                <a:cubicBezTo>
                  <a:pt x="237" y="292"/>
                  <a:pt x="237" y="292"/>
                  <a:pt x="237" y="292"/>
                </a:cubicBezTo>
                <a:close/>
                <a:moveTo>
                  <a:pt x="246" y="299"/>
                </a:moveTo>
                <a:cubicBezTo>
                  <a:pt x="244" y="298"/>
                  <a:pt x="245" y="295"/>
                  <a:pt x="245" y="292"/>
                </a:cubicBezTo>
                <a:cubicBezTo>
                  <a:pt x="246" y="294"/>
                  <a:pt x="248" y="298"/>
                  <a:pt x="246" y="299"/>
                </a:cubicBezTo>
                <a:cubicBezTo>
                  <a:pt x="246" y="299"/>
                  <a:pt x="246" y="299"/>
                  <a:pt x="246" y="299"/>
                </a:cubicBezTo>
                <a:close/>
                <a:moveTo>
                  <a:pt x="236" y="295"/>
                </a:moveTo>
                <a:cubicBezTo>
                  <a:pt x="236" y="294"/>
                  <a:pt x="238" y="294"/>
                  <a:pt x="238" y="293"/>
                </a:cubicBezTo>
                <a:cubicBezTo>
                  <a:pt x="239" y="293"/>
                  <a:pt x="239" y="295"/>
                  <a:pt x="239" y="296"/>
                </a:cubicBezTo>
                <a:cubicBezTo>
                  <a:pt x="237" y="296"/>
                  <a:pt x="237" y="295"/>
                  <a:pt x="236" y="295"/>
                </a:cubicBezTo>
                <a:cubicBezTo>
                  <a:pt x="236" y="295"/>
                  <a:pt x="236" y="295"/>
                  <a:pt x="236" y="295"/>
                </a:cubicBezTo>
                <a:close/>
                <a:moveTo>
                  <a:pt x="234" y="307"/>
                </a:moveTo>
                <a:cubicBezTo>
                  <a:pt x="235" y="303"/>
                  <a:pt x="231" y="299"/>
                  <a:pt x="234" y="295"/>
                </a:cubicBezTo>
                <a:cubicBezTo>
                  <a:pt x="237" y="299"/>
                  <a:pt x="236" y="302"/>
                  <a:pt x="234" y="307"/>
                </a:cubicBezTo>
                <a:cubicBezTo>
                  <a:pt x="234" y="307"/>
                  <a:pt x="234" y="307"/>
                  <a:pt x="234" y="307"/>
                </a:cubicBezTo>
                <a:close/>
                <a:moveTo>
                  <a:pt x="230" y="300"/>
                </a:moveTo>
                <a:cubicBezTo>
                  <a:pt x="228" y="300"/>
                  <a:pt x="228" y="299"/>
                  <a:pt x="228" y="298"/>
                </a:cubicBezTo>
                <a:cubicBezTo>
                  <a:pt x="230" y="298"/>
                  <a:pt x="229" y="299"/>
                  <a:pt x="230" y="300"/>
                </a:cubicBezTo>
                <a:cubicBezTo>
                  <a:pt x="230" y="300"/>
                  <a:pt x="230" y="300"/>
                  <a:pt x="230" y="300"/>
                </a:cubicBezTo>
                <a:close/>
                <a:moveTo>
                  <a:pt x="228" y="302"/>
                </a:moveTo>
                <a:cubicBezTo>
                  <a:pt x="230" y="300"/>
                  <a:pt x="231" y="303"/>
                  <a:pt x="230" y="306"/>
                </a:cubicBezTo>
                <a:cubicBezTo>
                  <a:pt x="227" y="307"/>
                  <a:pt x="228" y="303"/>
                  <a:pt x="228" y="302"/>
                </a:cubicBezTo>
                <a:cubicBezTo>
                  <a:pt x="228" y="302"/>
                  <a:pt x="228" y="302"/>
                  <a:pt x="228" y="302"/>
                </a:cubicBezTo>
                <a:close/>
                <a:moveTo>
                  <a:pt x="245" y="304"/>
                </a:moveTo>
                <a:cubicBezTo>
                  <a:pt x="246" y="304"/>
                  <a:pt x="246" y="304"/>
                  <a:pt x="247" y="304"/>
                </a:cubicBezTo>
                <a:cubicBezTo>
                  <a:pt x="247" y="305"/>
                  <a:pt x="247" y="305"/>
                  <a:pt x="247" y="306"/>
                </a:cubicBezTo>
                <a:cubicBezTo>
                  <a:pt x="246" y="306"/>
                  <a:pt x="245" y="306"/>
                  <a:pt x="245" y="304"/>
                </a:cubicBezTo>
                <a:cubicBezTo>
                  <a:pt x="245" y="304"/>
                  <a:pt x="245" y="304"/>
                  <a:pt x="245" y="304"/>
                </a:cubicBezTo>
                <a:close/>
                <a:moveTo>
                  <a:pt x="184" y="309"/>
                </a:moveTo>
                <a:cubicBezTo>
                  <a:pt x="184" y="310"/>
                  <a:pt x="181" y="310"/>
                  <a:pt x="182" y="309"/>
                </a:cubicBezTo>
                <a:cubicBezTo>
                  <a:pt x="183" y="309"/>
                  <a:pt x="183" y="309"/>
                  <a:pt x="184" y="309"/>
                </a:cubicBezTo>
                <a:cubicBezTo>
                  <a:pt x="184" y="309"/>
                  <a:pt x="184" y="309"/>
                  <a:pt x="184" y="309"/>
                </a:cubicBezTo>
                <a:close/>
                <a:moveTo>
                  <a:pt x="206" y="312"/>
                </a:moveTo>
                <a:cubicBezTo>
                  <a:pt x="204" y="312"/>
                  <a:pt x="204" y="311"/>
                  <a:pt x="204" y="310"/>
                </a:cubicBezTo>
                <a:cubicBezTo>
                  <a:pt x="205" y="310"/>
                  <a:pt x="206" y="311"/>
                  <a:pt x="206" y="312"/>
                </a:cubicBezTo>
                <a:cubicBezTo>
                  <a:pt x="206" y="312"/>
                  <a:pt x="206" y="312"/>
                  <a:pt x="206" y="312"/>
                </a:cubicBezTo>
                <a:close/>
                <a:moveTo>
                  <a:pt x="251" y="317"/>
                </a:moveTo>
                <a:cubicBezTo>
                  <a:pt x="249" y="316"/>
                  <a:pt x="253" y="314"/>
                  <a:pt x="249" y="314"/>
                </a:cubicBezTo>
                <a:cubicBezTo>
                  <a:pt x="249" y="313"/>
                  <a:pt x="249" y="313"/>
                  <a:pt x="249" y="312"/>
                </a:cubicBezTo>
                <a:cubicBezTo>
                  <a:pt x="252" y="312"/>
                  <a:pt x="249" y="314"/>
                  <a:pt x="252" y="314"/>
                </a:cubicBezTo>
                <a:cubicBezTo>
                  <a:pt x="252" y="316"/>
                  <a:pt x="251" y="316"/>
                  <a:pt x="251" y="317"/>
                </a:cubicBezTo>
                <a:cubicBezTo>
                  <a:pt x="251" y="317"/>
                  <a:pt x="251" y="317"/>
                  <a:pt x="251" y="317"/>
                </a:cubicBezTo>
                <a:close/>
                <a:moveTo>
                  <a:pt x="204" y="318"/>
                </a:moveTo>
                <a:cubicBezTo>
                  <a:pt x="204" y="317"/>
                  <a:pt x="205" y="316"/>
                  <a:pt x="206" y="317"/>
                </a:cubicBezTo>
                <a:cubicBezTo>
                  <a:pt x="206" y="318"/>
                  <a:pt x="205" y="318"/>
                  <a:pt x="204" y="318"/>
                </a:cubicBezTo>
                <a:cubicBezTo>
                  <a:pt x="204" y="318"/>
                  <a:pt x="204" y="318"/>
                  <a:pt x="204" y="318"/>
                </a:cubicBezTo>
                <a:close/>
                <a:moveTo>
                  <a:pt x="217" y="320"/>
                </a:moveTo>
                <a:cubicBezTo>
                  <a:pt x="217" y="326"/>
                  <a:pt x="216" y="323"/>
                  <a:pt x="215" y="317"/>
                </a:cubicBezTo>
                <a:cubicBezTo>
                  <a:pt x="219" y="316"/>
                  <a:pt x="216" y="320"/>
                  <a:pt x="217" y="320"/>
                </a:cubicBezTo>
                <a:cubicBezTo>
                  <a:pt x="217" y="320"/>
                  <a:pt x="217" y="320"/>
                  <a:pt x="217" y="320"/>
                </a:cubicBezTo>
                <a:close/>
                <a:moveTo>
                  <a:pt x="254" y="326"/>
                </a:moveTo>
                <a:cubicBezTo>
                  <a:pt x="251" y="326"/>
                  <a:pt x="252" y="325"/>
                  <a:pt x="252" y="327"/>
                </a:cubicBezTo>
                <a:cubicBezTo>
                  <a:pt x="252" y="327"/>
                  <a:pt x="251" y="326"/>
                  <a:pt x="250" y="326"/>
                </a:cubicBezTo>
                <a:cubicBezTo>
                  <a:pt x="252" y="325"/>
                  <a:pt x="251" y="321"/>
                  <a:pt x="250" y="321"/>
                </a:cubicBezTo>
                <a:cubicBezTo>
                  <a:pt x="249" y="319"/>
                  <a:pt x="250" y="318"/>
                  <a:pt x="252" y="318"/>
                </a:cubicBezTo>
                <a:cubicBezTo>
                  <a:pt x="252" y="321"/>
                  <a:pt x="253" y="322"/>
                  <a:pt x="254" y="326"/>
                </a:cubicBezTo>
                <a:cubicBezTo>
                  <a:pt x="254" y="326"/>
                  <a:pt x="254" y="326"/>
                  <a:pt x="254" y="326"/>
                </a:cubicBezTo>
                <a:close/>
                <a:moveTo>
                  <a:pt x="182" y="326"/>
                </a:moveTo>
                <a:cubicBezTo>
                  <a:pt x="184" y="326"/>
                  <a:pt x="183" y="325"/>
                  <a:pt x="184" y="325"/>
                </a:cubicBezTo>
                <a:cubicBezTo>
                  <a:pt x="182" y="324"/>
                  <a:pt x="184" y="321"/>
                  <a:pt x="182" y="321"/>
                </a:cubicBezTo>
                <a:cubicBezTo>
                  <a:pt x="183" y="318"/>
                  <a:pt x="184" y="322"/>
                  <a:pt x="185" y="323"/>
                </a:cubicBezTo>
                <a:cubicBezTo>
                  <a:pt x="184" y="325"/>
                  <a:pt x="184" y="325"/>
                  <a:pt x="184" y="329"/>
                </a:cubicBezTo>
                <a:cubicBezTo>
                  <a:pt x="182" y="329"/>
                  <a:pt x="183" y="327"/>
                  <a:pt x="182" y="326"/>
                </a:cubicBezTo>
                <a:cubicBezTo>
                  <a:pt x="182" y="326"/>
                  <a:pt x="182" y="326"/>
                  <a:pt x="182" y="326"/>
                </a:cubicBezTo>
                <a:close/>
                <a:moveTo>
                  <a:pt x="204" y="323"/>
                </a:moveTo>
                <a:cubicBezTo>
                  <a:pt x="205" y="322"/>
                  <a:pt x="205" y="321"/>
                  <a:pt x="206" y="320"/>
                </a:cubicBezTo>
                <a:cubicBezTo>
                  <a:pt x="208" y="325"/>
                  <a:pt x="208" y="334"/>
                  <a:pt x="207" y="340"/>
                </a:cubicBezTo>
                <a:cubicBezTo>
                  <a:pt x="206" y="340"/>
                  <a:pt x="205" y="340"/>
                  <a:pt x="204" y="340"/>
                </a:cubicBezTo>
                <a:cubicBezTo>
                  <a:pt x="204" y="339"/>
                  <a:pt x="205" y="339"/>
                  <a:pt x="205" y="338"/>
                </a:cubicBezTo>
                <a:cubicBezTo>
                  <a:pt x="201" y="334"/>
                  <a:pt x="203" y="325"/>
                  <a:pt x="203" y="321"/>
                </a:cubicBezTo>
                <a:cubicBezTo>
                  <a:pt x="205" y="321"/>
                  <a:pt x="203" y="322"/>
                  <a:pt x="204" y="323"/>
                </a:cubicBezTo>
                <a:cubicBezTo>
                  <a:pt x="204" y="323"/>
                  <a:pt x="204" y="323"/>
                  <a:pt x="204" y="323"/>
                </a:cubicBezTo>
                <a:close/>
                <a:moveTo>
                  <a:pt x="241" y="330"/>
                </a:moveTo>
                <a:cubicBezTo>
                  <a:pt x="239" y="329"/>
                  <a:pt x="243" y="326"/>
                  <a:pt x="242" y="324"/>
                </a:cubicBezTo>
                <a:cubicBezTo>
                  <a:pt x="244" y="324"/>
                  <a:pt x="243" y="326"/>
                  <a:pt x="243" y="327"/>
                </a:cubicBezTo>
                <a:cubicBezTo>
                  <a:pt x="240" y="327"/>
                  <a:pt x="242" y="330"/>
                  <a:pt x="241" y="330"/>
                </a:cubicBezTo>
                <a:cubicBezTo>
                  <a:pt x="241" y="330"/>
                  <a:pt x="241" y="330"/>
                  <a:pt x="241" y="330"/>
                </a:cubicBezTo>
                <a:close/>
                <a:moveTo>
                  <a:pt x="182" y="340"/>
                </a:moveTo>
                <a:cubicBezTo>
                  <a:pt x="182" y="336"/>
                  <a:pt x="181" y="335"/>
                  <a:pt x="182" y="332"/>
                </a:cubicBezTo>
                <a:cubicBezTo>
                  <a:pt x="183" y="332"/>
                  <a:pt x="183" y="332"/>
                  <a:pt x="184" y="332"/>
                </a:cubicBezTo>
                <a:cubicBezTo>
                  <a:pt x="184" y="334"/>
                  <a:pt x="184" y="339"/>
                  <a:pt x="182" y="340"/>
                </a:cubicBezTo>
                <a:cubicBezTo>
                  <a:pt x="182" y="340"/>
                  <a:pt x="182" y="340"/>
                  <a:pt x="182" y="340"/>
                </a:cubicBezTo>
                <a:close/>
                <a:moveTo>
                  <a:pt x="235" y="335"/>
                </a:moveTo>
                <a:cubicBezTo>
                  <a:pt x="235" y="335"/>
                  <a:pt x="235" y="334"/>
                  <a:pt x="235" y="334"/>
                </a:cubicBezTo>
                <a:cubicBezTo>
                  <a:pt x="236" y="333"/>
                  <a:pt x="237" y="334"/>
                  <a:pt x="237" y="335"/>
                </a:cubicBezTo>
                <a:cubicBezTo>
                  <a:pt x="236" y="335"/>
                  <a:pt x="236" y="335"/>
                  <a:pt x="235" y="335"/>
                </a:cubicBezTo>
                <a:cubicBezTo>
                  <a:pt x="235" y="335"/>
                  <a:pt x="235" y="335"/>
                  <a:pt x="235" y="335"/>
                </a:cubicBezTo>
                <a:close/>
                <a:moveTo>
                  <a:pt x="241" y="335"/>
                </a:moveTo>
                <a:cubicBezTo>
                  <a:pt x="243" y="335"/>
                  <a:pt x="240" y="338"/>
                  <a:pt x="241" y="335"/>
                </a:cubicBezTo>
                <a:cubicBezTo>
                  <a:pt x="241" y="335"/>
                  <a:pt x="241" y="335"/>
                  <a:pt x="241" y="335"/>
                </a:cubicBezTo>
                <a:close/>
                <a:moveTo>
                  <a:pt x="238" y="337"/>
                </a:moveTo>
                <a:cubicBezTo>
                  <a:pt x="236" y="337"/>
                  <a:pt x="237" y="337"/>
                  <a:pt x="237" y="335"/>
                </a:cubicBezTo>
                <a:cubicBezTo>
                  <a:pt x="239" y="335"/>
                  <a:pt x="238" y="337"/>
                  <a:pt x="238" y="337"/>
                </a:cubicBezTo>
                <a:cubicBezTo>
                  <a:pt x="238" y="337"/>
                  <a:pt x="238" y="337"/>
                  <a:pt x="238" y="337"/>
                </a:cubicBezTo>
                <a:close/>
                <a:moveTo>
                  <a:pt x="177" y="338"/>
                </a:moveTo>
                <a:cubicBezTo>
                  <a:pt x="177" y="338"/>
                  <a:pt x="178" y="338"/>
                  <a:pt x="178" y="337"/>
                </a:cubicBezTo>
                <a:cubicBezTo>
                  <a:pt x="178" y="337"/>
                  <a:pt x="179" y="337"/>
                  <a:pt x="179" y="337"/>
                </a:cubicBezTo>
                <a:cubicBezTo>
                  <a:pt x="179" y="337"/>
                  <a:pt x="179" y="338"/>
                  <a:pt x="179" y="338"/>
                </a:cubicBezTo>
                <a:cubicBezTo>
                  <a:pt x="179" y="338"/>
                  <a:pt x="178" y="338"/>
                  <a:pt x="177" y="338"/>
                </a:cubicBezTo>
                <a:cubicBezTo>
                  <a:pt x="177" y="338"/>
                  <a:pt x="177" y="338"/>
                  <a:pt x="177" y="338"/>
                </a:cubicBezTo>
                <a:close/>
                <a:moveTo>
                  <a:pt x="240" y="339"/>
                </a:moveTo>
                <a:cubicBezTo>
                  <a:pt x="239" y="339"/>
                  <a:pt x="240" y="338"/>
                  <a:pt x="240" y="337"/>
                </a:cubicBezTo>
                <a:cubicBezTo>
                  <a:pt x="241" y="337"/>
                  <a:pt x="241" y="338"/>
                  <a:pt x="242" y="337"/>
                </a:cubicBezTo>
                <a:cubicBezTo>
                  <a:pt x="242" y="338"/>
                  <a:pt x="240" y="338"/>
                  <a:pt x="240" y="339"/>
                </a:cubicBezTo>
                <a:cubicBezTo>
                  <a:pt x="240" y="339"/>
                  <a:pt x="240" y="339"/>
                  <a:pt x="240" y="339"/>
                </a:cubicBezTo>
                <a:close/>
                <a:moveTo>
                  <a:pt x="237" y="342"/>
                </a:moveTo>
                <a:cubicBezTo>
                  <a:pt x="237" y="341"/>
                  <a:pt x="237" y="340"/>
                  <a:pt x="237" y="339"/>
                </a:cubicBezTo>
                <a:cubicBezTo>
                  <a:pt x="237" y="339"/>
                  <a:pt x="238" y="339"/>
                  <a:pt x="239" y="339"/>
                </a:cubicBezTo>
                <a:cubicBezTo>
                  <a:pt x="238" y="340"/>
                  <a:pt x="239" y="342"/>
                  <a:pt x="237" y="342"/>
                </a:cubicBezTo>
                <a:cubicBezTo>
                  <a:pt x="237" y="342"/>
                  <a:pt x="237" y="342"/>
                  <a:pt x="237" y="342"/>
                </a:cubicBezTo>
                <a:close/>
                <a:moveTo>
                  <a:pt x="232" y="343"/>
                </a:moveTo>
                <a:cubicBezTo>
                  <a:pt x="232" y="342"/>
                  <a:pt x="233" y="340"/>
                  <a:pt x="232" y="340"/>
                </a:cubicBezTo>
                <a:cubicBezTo>
                  <a:pt x="233" y="339"/>
                  <a:pt x="234" y="341"/>
                  <a:pt x="236" y="340"/>
                </a:cubicBezTo>
                <a:cubicBezTo>
                  <a:pt x="236" y="345"/>
                  <a:pt x="236" y="347"/>
                  <a:pt x="239" y="349"/>
                </a:cubicBezTo>
                <a:cubicBezTo>
                  <a:pt x="237" y="349"/>
                  <a:pt x="237" y="348"/>
                  <a:pt x="236" y="349"/>
                </a:cubicBezTo>
                <a:cubicBezTo>
                  <a:pt x="236" y="348"/>
                  <a:pt x="236" y="347"/>
                  <a:pt x="236" y="346"/>
                </a:cubicBezTo>
                <a:cubicBezTo>
                  <a:pt x="236" y="344"/>
                  <a:pt x="234" y="346"/>
                  <a:pt x="234" y="347"/>
                </a:cubicBezTo>
                <a:cubicBezTo>
                  <a:pt x="233" y="346"/>
                  <a:pt x="234" y="344"/>
                  <a:pt x="235" y="344"/>
                </a:cubicBezTo>
                <a:cubicBezTo>
                  <a:pt x="235" y="343"/>
                  <a:pt x="233" y="344"/>
                  <a:pt x="232" y="343"/>
                </a:cubicBezTo>
                <a:cubicBezTo>
                  <a:pt x="232" y="343"/>
                  <a:pt x="232" y="343"/>
                  <a:pt x="232" y="343"/>
                </a:cubicBezTo>
                <a:close/>
                <a:moveTo>
                  <a:pt x="245" y="342"/>
                </a:moveTo>
                <a:cubicBezTo>
                  <a:pt x="245" y="343"/>
                  <a:pt x="243" y="341"/>
                  <a:pt x="243" y="340"/>
                </a:cubicBezTo>
                <a:cubicBezTo>
                  <a:pt x="243" y="340"/>
                  <a:pt x="244" y="340"/>
                  <a:pt x="245" y="340"/>
                </a:cubicBezTo>
                <a:cubicBezTo>
                  <a:pt x="245" y="341"/>
                  <a:pt x="244" y="342"/>
                  <a:pt x="245" y="342"/>
                </a:cubicBezTo>
                <a:cubicBezTo>
                  <a:pt x="245" y="342"/>
                  <a:pt x="245" y="342"/>
                  <a:pt x="245" y="342"/>
                </a:cubicBezTo>
                <a:close/>
                <a:moveTo>
                  <a:pt x="207" y="348"/>
                </a:moveTo>
                <a:cubicBezTo>
                  <a:pt x="205" y="348"/>
                  <a:pt x="206" y="345"/>
                  <a:pt x="207" y="344"/>
                </a:cubicBezTo>
                <a:cubicBezTo>
                  <a:pt x="207" y="344"/>
                  <a:pt x="208" y="344"/>
                  <a:pt x="208" y="344"/>
                </a:cubicBezTo>
                <a:cubicBezTo>
                  <a:pt x="209" y="345"/>
                  <a:pt x="209" y="348"/>
                  <a:pt x="207" y="348"/>
                </a:cubicBezTo>
                <a:cubicBezTo>
                  <a:pt x="207" y="348"/>
                  <a:pt x="207" y="348"/>
                  <a:pt x="207" y="348"/>
                </a:cubicBezTo>
                <a:close/>
                <a:moveTo>
                  <a:pt x="254" y="370"/>
                </a:moveTo>
                <a:cubicBezTo>
                  <a:pt x="254" y="370"/>
                  <a:pt x="254" y="370"/>
                  <a:pt x="254" y="370"/>
                </a:cubicBezTo>
                <a:cubicBezTo>
                  <a:pt x="258" y="367"/>
                  <a:pt x="248" y="363"/>
                  <a:pt x="253" y="360"/>
                </a:cubicBezTo>
                <a:cubicBezTo>
                  <a:pt x="253" y="362"/>
                  <a:pt x="253" y="364"/>
                  <a:pt x="254" y="364"/>
                </a:cubicBezTo>
                <a:cubicBezTo>
                  <a:pt x="257" y="361"/>
                  <a:pt x="252" y="360"/>
                  <a:pt x="253" y="358"/>
                </a:cubicBezTo>
                <a:cubicBezTo>
                  <a:pt x="252" y="357"/>
                  <a:pt x="252" y="359"/>
                  <a:pt x="251" y="359"/>
                </a:cubicBezTo>
                <a:cubicBezTo>
                  <a:pt x="249" y="356"/>
                  <a:pt x="247" y="353"/>
                  <a:pt x="249" y="349"/>
                </a:cubicBezTo>
                <a:cubicBezTo>
                  <a:pt x="247" y="348"/>
                  <a:pt x="246" y="348"/>
                  <a:pt x="247" y="345"/>
                </a:cubicBezTo>
                <a:cubicBezTo>
                  <a:pt x="245" y="343"/>
                  <a:pt x="245" y="346"/>
                  <a:pt x="243" y="345"/>
                </a:cubicBezTo>
                <a:cubicBezTo>
                  <a:pt x="243" y="346"/>
                  <a:pt x="243" y="347"/>
                  <a:pt x="241" y="347"/>
                </a:cubicBezTo>
                <a:cubicBezTo>
                  <a:pt x="241" y="346"/>
                  <a:pt x="242" y="346"/>
                  <a:pt x="242" y="345"/>
                </a:cubicBezTo>
                <a:cubicBezTo>
                  <a:pt x="241" y="345"/>
                  <a:pt x="241" y="345"/>
                  <a:pt x="240" y="345"/>
                </a:cubicBezTo>
                <a:cubicBezTo>
                  <a:pt x="240" y="347"/>
                  <a:pt x="239" y="345"/>
                  <a:pt x="239" y="347"/>
                </a:cubicBezTo>
                <a:cubicBezTo>
                  <a:pt x="241" y="348"/>
                  <a:pt x="240" y="354"/>
                  <a:pt x="238" y="353"/>
                </a:cubicBezTo>
                <a:cubicBezTo>
                  <a:pt x="241" y="357"/>
                  <a:pt x="243" y="364"/>
                  <a:pt x="243" y="369"/>
                </a:cubicBezTo>
                <a:cubicBezTo>
                  <a:pt x="245" y="369"/>
                  <a:pt x="247" y="369"/>
                  <a:pt x="248" y="370"/>
                </a:cubicBezTo>
                <a:cubicBezTo>
                  <a:pt x="249" y="368"/>
                  <a:pt x="246" y="368"/>
                  <a:pt x="247" y="368"/>
                </a:cubicBezTo>
                <a:cubicBezTo>
                  <a:pt x="248" y="368"/>
                  <a:pt x="249" y="369"/>
                  <a:pt x="249" y="370"/>
                </a:cubicBezTo>
                <a:cubicBezTo>
                  <a:pt x="253" y="371"/>
                  <a:pt x="254" y="366"/>
                  <a:pt x="254" y="370"/>
                </a:cubicBezTo>
                <a:close/>
                <a:moveTo>
                  <a:pt x="231" y="356"/>
                </a:moveTo>
                <a:cubicBezTo>
                  <a:pt x="234" y="353"/>
                  <a:pt x="230" y="349"/>
                  <a:pt x="231" y="347"/>
                </a:cubicBezTo>
                <a:cubicBezTo>
                  <a:pt x="233" y="347"/>
                  <a:pt x="232" y="348"/>
                  <a:pt x="235" y="348"/>
                </a:cubicBezTo>
                <a:cubicBezTo>
                  <a:pt x="236" y="350"/>
                  <a:pt x="233" y="348"/>
                  <a:pt x="233" y="349"/>
                </a:cubicBezTo>
                <a:cubicBezTo>
                  <a:pt x="234" y="350"/>
                  <a:pt x="236" y="350"/>
                  <a:pt x="236" y="351"/>
                </a:cubicBezTo>
                <a:cubicBezTo>
                  <a:pt x="236" y="352"/>
                  <a:pt x="236" y="356"/>
                  <a:pt x="237" y="357"/>
                </a:cubicBezTo>
                <a:cubicBezTo>
                  <a:pt x="236" y="358"/>
                  <a:pt x="237" y="358"/>
                  <a:pt x="236" y="361"/>
                </a:cubicBezTo>
                <a:cubicBezTo>
                  <a:pt x="236" y="361"/>
                  <a:pt x="235" y="361"/>
                  <a:pt x="234" y="361"/>
                </a:cubicBezTo>
                <a:cubicBezTo>
                  <a:pt x="234" y="360"/>
                  <a:pt x="234" y="359"/>
                  <a:pt x="234" y="358"/>
                </a:cubicBezTo>
                <a:cubicBezTo>
                  <a:pt x="232" y="360"/>
                  <a:pt x="233" y="356"/>
                  <a:pt x="231" y="356"/>
                </a:cubicBezTo>
                <a:cubicBezTo>
                  <a:pt x="231" y="356"/>
                  <a:pt x="231" y="356"/>
                  <a:pt x="231" y="356"/>
                </a:cubicBezTo>
                <a:close/>
                <a:moveTo>
                  <a:pt x="163" y="349"/>
                </a:moveTo>
                <a:cubicBezTo>
                  <a:pt x="164" y="347"/>
                  <a:pt x="165" y="350"/>
                  <a:pt x="165" y="352"/>
                </a:cubicBezTo>
                <a:cubicBezTo>
                  <a:pt x="164" y="351"/>
                  <a:pt x="163" y="350"/>
                  <a:pt x="163" y="349"/>
                </a:cubicBezTo>
                <a:cubicBezTo>
                  <a:pt x="163" y="349"/>
                  <a:pt x="163" y="349"/>
                  <a:pt x="163" y="349"/>
                </a:cubicBezTo>
                <a:close/>
                <a:moveTo>
                  <a:pt x="140" y="360"/>
                </a:moveTo>
                <a:cubicBezTo>
                  <a:pt x="140" y="359"/>
                  <a:pt x="140" y="359"/>
                  <a:pt x="140" y="358"/>
                </a:cubicBezTo>
                <a:cubicBezTo>
                  <a:pt x="142" y="357"/>
                  <a:pt x="142" y="361"/>
                  <a:pt x="140" y="360"/>
                </a:cubicBezTo>
                <a:cubicBezTo>
                  <a:pt x="140" y="360"/>
                  <a:pt x="140" y="360"/>
                  <a:pt x="140" y="360"/>
                </a:cubicBezTo>
                <a:close/>
                <a:moveTo>
                  <a:pt x="141" y="364"/>
                </a:moveTo>
                <a:cubicBezTo>
                  <a:pt x="139" y="364"/>
                  <a:pt x="139" y="361"/>
                  <a:pt x="137" y="362"/>
                </a:cubicBezTo>
                <a:cubicBezTo>
                  <a:pt x="137" y="361"/>
                  <a:pt x="136" y="361"/>
                  <a:pt x="136" y="360"/>
                </a:cubicBezTo>
                <a:cubicBezTo>
                  <a:pt x="137" y="359"/>
                  <a:pt x="138" y="359"/>
                  <a:pt x="138" y="359"/>
                </a:cubicBezTo>
                <a:cubicBezTo>
                  <a:pt x="138" y="360"/>
                  <a:pt x="138" y="361"/>
                  <a:pt x="138" y="362"/>
                </a:cubicBezTo>
                <a:cubicBezTo>
                  <a:pt x="142" y="361"/>
                  <a:pt x="146" y="361"/>
                  <a:pt x="149" y="364"/>
                </a:cubicBezTo>
                <a:cubicBezTo>
                  <a:pt x="150" y="363"/>
                  <a:pt x="148" y="362"/>
                  <a:pt x="149" y="362"/>
                </a:cubicBezTo>
                <a:cubicBezTo>
                  <a:pt x="151" y="362"/>
                  <a:pt x="153" y="363"/>
                  <a:pt x="154" y="364"/>
                </a:cubicBezTo>
                <a:cubicBezTo>
                  <a:pt x="151" y="364"/>
                  <a:pt x="149" y="368"/>
                  <a:pt x="147" y="366"/>
                </a:cubicBezTo>
                <a:cubicBezTo>
                  <a:pt x="147" y="364"/>
                  <a:pt x="148" y="366"/>
                  <a:pt x="148" y="365"/>
                </a:cubicBezTo>
                <a:cubicBezTo>
                  <a:pt x="148" y="364"/>
                  <a:pt x="148" y="364"/>
                  <a:pt x="148" y="363"/>
                </a:cubicBezTo>
                <a:cubicBezTo>
                  <a:pt x="147" y="363"/>
                  <a:pt x="146" y="363"/>
                  <a:pt x="146" y="365"/>
                </a:cubicBezTo>
                <a:cubicBezTo>
                  <a:pt x="145" y="365"/>
                  <a:pt x="145" y="364"/>
                  <a:pt x="143" y="364"/>
                </a:cubicBezTo>
                <a:cubicBezTo>
                  <a:pt x="144" y="362"/>
                  <a:pt x="142" y="364"/>
                  <a:pt x="142" y="362"/>
                </a:cubicBezTo>
                <a:cubicBezTo>
                  <a:pt x="141" y="362"/>
                  <a:pt x="142" y="364"/>
                  <a:pt x="141" y="364"/>
                </a:cubicBezTo>
                <a:cubicBezTo>
                  <a:pt x="141" y="364"/>
                  <a:pt x="141" y="364"/>
                  <a:pt x="141" y="364"/>
                </a:cubicBezTo>
                <a:close/>
                <a:moveTo>
                  <a:pt x="148" y="362"/>
                </a:moveTo>
                <a:cubicBezTo>
                  <a:pt x="145" y="360"/>
                  <a:pt x="150" y="359"/>
                  <a:pt x="151" y="360"/>
                </a:cubicBezTo>
                <a:cubicBezTo>
                  <a:pt x="151" y="363"/>
                  <a:pt x="148" y="359"/>
                  <a:pt x="148" y="362"/>
                </a:cubicBezTo>
                <a:cubicBezTo>
                  <a:pt x="148" y="362"/>
                  <a:pt x="148" y="362"/>
                  <a:pt x="148" y="362"/>
                </a:cubicBezTo>
                <a:close/>
                <a:moveTo>
                  <a:pt x="135" y="364"/>
                </a:moveTo>
                <a:cubicBezTo>
                  <a:pt x="134" y="363"/>
                  <a:pt x="135" y="363"/>
                  <a:pt x="136" y="363"/>
                </a:cubicBezTo>
                <a:cubicBezTo>
                  <a:pt x="136" y="362"/>
                  <a:pt x="136" y="362"/>
                  <a:pt x="135" y="362"/>
                </a:cubicBezTo>
                <a:cubicBezTo>
                  <a:pt x="137" y="360"/>
                  <a:pt x="137" y="364"/>
                  <a:pt x="135" y="364"/>
                </a:cubicBezTo>
                <a:cubicBezTo>
                  <a:pt x="135" y="364"/>
                  <a:pt x="135" y="364"/>
                  <a:pt x="135" y="364"/>
                </a:cubicBezTo>
                <a:close/>
                <a:moveTo>
                  <a:pt x="235" y="364"/>
                </a:moveTo>
                <a:cubicBezTo>
                  <a:pt x="234" y="362"/>
                  <a:pt x="237" y="362"/>
                  <a:pt x="237" y="364"/>
                </a:cubicBezTo>
                <a:cubicBezTo>
                  <a:pt x="236" y="364"/>
                  <a:pt x="235" y="364"/>
                  <a:pt x="235" y="364"/>
                </a:cubicBezTo>
                <a:cubicBezTo>
                  <a:pt x="235" y="364"/>
                  <a:pt x="235" y="364"/>
                  <a:pt x="235" y="364"/>
                </a:cubicBezTo>
                <a:close/>
                <a:moveTo>
                  <a:pt x="239" y="367"/>
                </a:moveTo>
                <a:cubicBezTo>
                  <a:pt x="237" y="367"/>
                  <a:pt x="235" y="367"/>
                  <a:pt x="236" y="364"/>
                </a:cubicBezTo>
                <a:cubicBezTo>
                  <a:pt x="237" y="365"/>
                  <a:pt x="239" y="364"/>
                  <a:pt x="239" y="367"/>
                </a:cubicBezTo>
                <a:cubicBezTo>
                  <a:pt x="239" y="367"/>
                  <a:pt x="239" y="367"/>
                  <a:pt x="239" y="367"/>
                </a:cubicBezTo>
                <a:close/>
                <a:moveTo>
                  <a:pt x="127" y="369"/>
                </a:moveTo>
                <a:cubicBezTo>
                  <a:pt x="126" y="368"/>
                  <a:pt x="126" y="366"/>
                  <a:pt x="124" y="365"/>
                </a:cubicBezTo>
                <a:cubicBezTo>
                  <a:pt x="126" y="363"/>
                  <a:pt x="126" y="367"/>
                  <a:pt x="129" y="366"/>
                </a:cubicBezTo>
                <a:cubicBezTo>
                  <a:pt x="128" y="367"/>
                  <a:pt x="127" y="367"/>
                  <a:pt x="127" y="369"/>
                </a:cubicBezTo>
                <a:cubicBezTo>
                  <a:pt x="127" y="369"/>
                  <a:pt x="127" y="369"/>
                  <a:pt x="127" y="369"/>
                </a:cubicBezTo>
                <a:close/>
                <a:moveTo>
                  <a:pt x="146" y="367"/>
                </a:moveTo>
                <a:cubicBezTo>
                  <a:pt x="144" y="370"/>
                  <a:pt x="142" y="368"/>
                  <a:pt x="140" y="368"/>
                </a:cubicBezTo>
                <a:cubicBezTo>
                  <a:pt x="138" y="368"/>
                  <a:pt x="140" y="370"/>
                  <a:pt x="140" y="371"/>
                </a:cubicBezTo>
                <a:cubicBezTo>
                  <a:pt x="138" y="372"/>
                  <a:pt x="139" y="369"/>
                  <a:pt x="137" y="369"/>
                </a:cubicBezTo>
                <a:cubicBezTo>
                  <a:pt x="137" y="368"/>
                  <a:pt x="139" y="369"/>
                  <a:pt x="138" y="367"/>
                </a:cubicBezTo>
                <a:cubicBezTo>
                  <a:pt x="139" y="369"/>
                  <a:pt x="140" y="366"/>
                  <a:pt x="141" y="368"/>
                </a:cubicBezTo>
                <a:cubicBezTo>
                  <a:pt x="141" y="368"/>
                  <a:pt x="143" y="365"/>
                  <a:pt x="142" y="365"/>
                </a:cubicBezTo>
                <a:cubicBezTo>
                  <a:pt x="143" y="364"/>
                  <a:pt x="144" y="367"/>
                  <a:pt x="146" y="367"/>
                </a:cubicBezTo>
                <a:cubicBezTo>
                  <a:pt x="146" y="367"/>
                  <a:pt x="146" y="367"/>
                  <a:pt x="146" y="367"/>
                </a:cubicBezTo>
                <a:close/>
                <a:moveTo>
                  <a:pt x="134" y="367"/>
                </a:moveTo>
                <a:cubicBezTo>
                  <a:pt x="134" y="366"/>
                  <a:pt x="134" y="365"/>
                  <a:pt x="136" y="365"/>
                </a:cubicBezTo>
                <a:cubicBezTo>
                  <a:pt x="136" y="368"/>
                  <a:pt x="135" y="367"/>
                  <a:pt x="135" y="369"/>
                </a:cubicBezTo>
                <a:cubicBezTo>
                  <a:pt x="132" y="369"/>
                  <a:pt x="135" y="367"/>
                  <a:pt x="134" y="367"/>
                </a:cubicBezTo>
                <a:cubicBezTo>
                  <a:pt x="134" y="367"/>
                  <a:pt x="134" y="367"/>
                  <a:pt x="134" y="367"/>
                </a:cubicBezTo>
                <a:close/>
                <a:moveTo>
                  <a:pt x="256" y="379"/>
                </a:moveTo>
                <a:cubicBezTo>
                  <a:pt x="256" y="378"/>
                  <a:pt x="254" y="379"/>
                  <a:pt x="254" y="378"/>
                </a:cubicBezTo>
                <a:cubicBezTo>
                  <a:pt x="253" y="378"/>
                  <a:pt x="257" y="381"/>
                  <a:pt x="255" y="383"/>
                </a:cubicBezTo>
                <a:cubicBezTo>
                  <a:pt x="255" y="385"/>
                  <a:pt x="256" y="383"/>
                  <a:pt x="257" y="384"/>
                </a:cubicBezTo>
                <a:cubicBezTo>
                  <a:pt x="257" y="386"/>
                  <a:pt x="258" y="387"/>
                  <a:pt x="259" y="387"/>
                </a:cubicBezTo>
                <a:cubicBezTo>
                  <a:pt x="258" y="388"/>
                  <a:pt x="258" y="390"/>
                  <a:pt x="257" y="391"/>
                </a:cubicBezTo>
                <a:cubicBezTo>
                  <a:pt x="254" y="391"/>
                  <a:pt x="253" y="390"/>
                  <a:pt x="253" y="388"/>
                </a:cubicBezTo>
                <a:cubicBezTo>
                  <a:pt x="251" y="388"/>
                  <a:pt x="252" y="389"/>
                  <a:pt x="250" y="389"/>
                </a:cubicBezTo>
                <a:cubicBezTo>
                  <a:pt x="250" y="388"/>
                  <a:pt x="250" y="388"/>
                  <a:pt x="251" y="387"/>
                </a:cubicBezTo>
                <a:cubicBezTo>
                  <a:pt x="247" y="390"/>
                  <a:pt x="248" y="384"/>
                  <a:pt x="246" y="384"/>
                </a:cubicBezTo>
                <a:cubicBezTo>
                  <a:pt x="248" y="381"/>
                  <a:pt x="243" y="376"/>
                  <a:pt x="247" y="375"/>
                </a:cubicBezTo>
                <a:cubicBezTo>
                  <a:pt x="247" y="373"/>
                  <a:pt x="245" y="375"/>
                  <a:pt x="245" y="374"/>
                </a:cubicBezTo>
                <a:cubicBezTo>
                  <a:pt x="244" y="372"/>
                  <a:pt x="247" y="372"/>
                  <a:pt x="247" y="374"/>
                </a:cubicBezTo>
                <a:cubicBezTo>
                  <a:pt x="248" y="373"/>
                  <a:pt x="248" y="372"/>
                  <a:pt x="250" y="372"/>
                </a:cubicBezTo>
                <a:cubicBezTo>
                  <a:pt x="252" y="374"/>
                  <a:pt x="256" y="373"/>
                  <a:pt x="256" y="379"/>
                </a:cubicBezTo>
                <a:cubicBezTo>
                  <a:pt x="256" y="379"/>
                  <a:pt x="256" y="379"/>
                  <a:pt x="256" y="379"/>
                </a:cubicBezTo>
                <a:close/>
                <a:moveTo>
                  <a:pt x="286" y="385"/>
                </a:moveTo>
                <a:cubicBezTo>
                  <a:pt x="285" y="384"/>
                  <a:pt x="285" y="383"/>
                  <a:pt x="285" y="381"/>
                </a:cubicBezTo>
                <a:cubicBezTo>
                  <a:pt x="285" y="383"/>
                  <a:pt x="283" y="385"/>
                  <a:pt x="282" y="386"/>
                </a:cubicBezTo>
                <a:cubicBezTo>
                  <a:pt x="280" y="386"/>
                  <a:pt x="280" y="384"/>
                  <a:pt x="279" y="384"/>
                </a:cubicBezTo>
                <a:cubicBezTo>
                  <a:pt x="281" y="388"/>
                  <a:pt x="271" y="388"/>
                  <a:pt x="269" y="385"/>
                </a:cubicBezTo>
                <a:cubicBezTo>
                  <a:pt x="271" y="384"/>
                  <a:pt x="277" y="384"/>
                  <a:pt x="278" y="384"/>
                </a:cubicBezTo>
                <a:cubicBezTo>
                  <a:pt x="280" y="384"/>
                  <a:pt x="278" y="382"/>
                  <a:pt x="278" y="381"/>
                </a:cubicBezTo>
                <a:cubicBezTo>
                  <a:pt x="274" y="382"/>
                  <a:pt x="269" y="380"/>
                  <a:pt x="267" y="375"/>
                </a:cubicBezTo>
                <a:cubicBezTo>
                  <a:pt x="268" y="374"/>
                  <a:pt x="271" y="376"/>
                  <a:pt x="270" y="374"/>
                </a:cubicBezTo>
                <a:cubicBezTo>
                  <a:pt x="271" y="375"/>
                  <a:pt x="272" y="376"/>
                  <a:pt x="273" y="378"/>
                </a:cubicBezTo>
                <a:cubicBezTo>
                  <a:pt x="272" y="378"/>
                  <a:pt x="272" y="378"/>
                  <a:pt x="271" y="378"/>
                </a:cubicBezTo>
                <a:cubicBezTo>
                  <a:pt x="272" y="379"/>
                  <a:pt x="274" y="378"/>
                  <a:pt x="275" y="378"/>
                </a:cubicBezTo>
                <a:cubicBezTo>
                  <a:pt x="273" y="377"/>
                  <a:pt x="274" y="374"/>
                  <a:pt x="272" y="374"/>
                </a:cubicBezTo>
                <a:cubicBezTo>
                  <a:pt x="273" y="373"/>
                  <a:pt x="273" y="372"/>
                  <a:pt x="275" y="373"/>
                </a:cubicBezTo>
                <a:cubicBezTo>
                  <a:pt x="276" y="375"/>
                  <a:pt x="279" y="373"/>
                  <a:pt x="281" y="375"/>
                </a:cubicBezTo>
                <a:cubicBezTo>
                  <a:pt x="282" y="375"/>
                  <a:pt x="282" y="373"/>
                  <a:pt x="282" y="372"/>
                </a:cubicBezTo>
                <a:cubicBezTo>
                  <a:pt x="288" y="372"/>
                  <a:pt x="290" y="374"/>
                  <a:pt x="294" y="375"/>
                </a:cubicBezTo>
                <a:cubicBezTo>
                  <a:pt x="293" y="378"/>
                  <a:pt x="293" y="381"/>
                  <a:pt x="295" y="382"/>
                </a:cubicBezTo>
                <a:cubicBezTo>
                  <a:pt x="293" y="382"/>
                  <a:pt x="292" y="382"/>
                  <a:pt x="291" y="384"/>
                </a:cubicBezTo>
                <a:cubicBezTo>
                  <a:pt x="289" y="382"/>
                  <a:pt x="287" y="383"/>
                  <a:pt x="286" y="385"/>
                </a:cubicBezTo>
                <a:cubicBezTo>
                  <a:pt x="286" y="385"/>
                  <a:pt x="286" y="385"/>
                  <a:pt x="286" y="385"/>
                </a:cubicBezTo>
                <a:close/>
                <a:moveTo>
                  <a:pt x="314" y="382"/>
                </a:moveTo>
                <a:cubicBezTo>
                  <a:pt x="312" y="381"/>
                  <a:pt x="307" y="390"/>
                  <a:pt x="303" y="384"/>
                </a:cubicBezTo>
                <a:cubicBezTo>
                  <a:pt x="303" y="383"/>
                  <a:pt x="303" y="381"/>
                  <a:pt x="300" y="381"/>
                </a:cubicBezTo>
                <a:cubicBezTo>
                  <a:pt x="301" y="379"/>
                  <a:pt x="300" y="379"/>
                  <a:pt x="299" y="379"/>
                </a:cubicBezTo>
                <a:cubicBezTo>
                  <a:pt x="300" y="377"/>
                  <a:pt x="300" y="378"/>
                  <a:pt x="300" y="376"/>
                </a:cubicBezTo>
                <a:cubicBezTo>
                  <a:pt x="302" y="376"/>
                  <a:pt x="302" y="375"/>
                  <a:pt x="303" y="373"/>
                </a:cubicBezTo>
                <a:cubicBezTo>
                  <a:pt x="305" y="375"/>
                  <a:pt x="309" y="376"/>
                  <a:pt x="311" y="373"/>
                </a:cubicBezTo>
                <a:cubicBezTo>
                  <a:pt x="312" y="374"/>
                  <a:pt x="314" y="377"/>
                  <a:pt x="314" y="374"/>
                </a:cubicBezTo>
                <a:cubicBezTo>
                  <a:pt x="316" y="374"/>
                  <a:pt x="315" y="376"/>
                  <a:pt x="316" y="376"/>
                </a:cubicBezTo>
                <a:cubicBezTo>
                  <a:pt x="314" y="377"/>
                  <a:pt x="314" y="379"/>
                  <a:pt x="313" y="380"/>
                </a:cubicBezTo>
                <a:cubicBezTo>
                  <a:pt x="313" y="381"/>
                  <a:pt x="314" y="381"/>
                  <a:pt x="314" y="382"/>
                </a:cubicBezTo>
                <a:cubicBezTo>
                  <a:pt x="314" y="382"/>
                  <a:pt x="314" y="382"/>
                  <a:pt x="314" y="382"/>
                </a:cubicBezTo>
                <a:close/>
                <a:moveTo>
                  <a:pt x="155" y="383"/>
                </a:moveTo>
                <a:cubicBezTo>
                  <a:pt x="154" y="379"/>
                  <a:pt x="157" y="375"/>
                  <a:pt x="162" y="375"/>
                </a:cubicBezTo>
                <a:cubicBezTo>
                  <a:pt x="162" y="379"/>
                  <a:pt x="156" y="379"/>
                  <a:pt x="155" y="383"/>
                </a:cubicBezTo>
                <a:cubicBezTo>
                  <a:pt x="155" y="383"/>
                  <a:pt x="155" y="383"/>
                  <a:pt x="155" y="383"/>
                </a:cubicBezTo>
                <a:close/>
                <a:moveTo>
                  <a:pt x="197" y="379"/>
                </a:moveTo>
                <a:cubicBezTo>
                  <a:pt x="197" y="380"/>
                  <a:pt x="196" y="381"/>
                  <a:pt x="196" y="381"/>
                </a:cubicBezTo>
                <a:cubicBezTo>
                  <a:pt x="194" y="382"/>
                  <a:pt x="195" y="379"/>
                  <a:pt x="192" y="380"/>
                </a:cubicBezTo>
                <a:cubicBezTo>
                  <a:pt x="193" y="378"/>
                  <a:pt x="195" y="377"/>
                  <a:pt x="197" y="378"/>
                </a:cubicBezTo>
                <a:cubicBezTo>
                  <a:pt x="198" y="378"/>
                  <a:pt x="197" y="376"/>
                  <a:pt x="198" y="375"/>
                </a:cubicBezTo>
                <a:cubicBezTo>
                  <a:pt x="200" y="375"/>
                  <a:pt x="199" y="375"/>
                  <a:pt x="202" y="375"/>
                </a:cubicBezTo>
                <a:cubicBezTo>
                  <a:pt x="202" y="378"/>
                  <a:pt x="205" y="379"/>
                  <a:pt x="205" y="382"/>
                </a:cubicBezTo>
                <a:cubicBezTo>
                  <a:pt x="203" y="384"/>
                  <a:pt x="202" y="381"/>
                  <a:pt x="200" y="382"/>
                </a:cubicBezTo>
                <a:cubicBezTo>
                  <a:pt x="202" y="380"/>
                  <a:pt x="199" y="380"/>
                  <a:pt x="197" y="379"/>
                </a:cubicBezTo>
                <a:cubicBezTo>
                  <a:pt x="197" y="379"/>
                  <a:pt x="197" y="379"/>
                  <a:pt x="197" y="379"/>
                </a:cubicBezTo>
                <a:close/>
                <a:moveTo>
                  <a:pt x="265" y="376"/>
                </a:moveTo>
                <a:cubicBezTo>
                  <a:pt x="265" y="375"/>
                  <a:pt x="265" y="375"/>
                  <a:pt x="264" y="375"/>
                </a:cubicBezTo>
                <a:cubicBezTo>
                  <a:pt x="264" y="375"/>
                  <a:pt x="265" y="375"/>
                  <a:pt x="266" y="375"/>
                </a:cubicBezTo>
                <a:cubicBezTo>
                  <a:pt x="265" y="377"/>
                  <a:pt x="266" y="377"/>
                  <a:pt x="267" y="379"/>
                </a:cubicBezTo>
                <a:cubicBezTo>
                  <a:pt x="265" y="378"/>
                  <a:pt x="265" y="379"/>
                  <a:pt x="264" y="379"/>
                </a:cubicBezTo>
                <a:cubicBezTo>
                  <a:pt x="264" y="377"/>
                  <a:pt x="265" y="377"/>
                  <a:pt x="263" y="376"/>
                </a:cubicBezTo>
                <a:cubicBezTo>
                  <a:pt x="263" y="376"/>
                  <a:pt x="264" y="376"/>
                  <a:pt x="265" y="376"/>
                </a:cubicBezTo>
                <a:cubicBezTo>
                  <a:pt x="265" y="376"/>
                  <a:pt x="265" y="376"/>
                  <a:pt x="265" y="376"/>
                </a:cubicBezTo>
                <a:close/>
                <a:moveTo>
                  <a:pt x="187" y="376"/>
                </a:moveTo>
                <a:cubicBezTo>
                  <a:pt x="189" y="376"/>
                  <a:pt x="189" y="375"/>
                  <a:pt x="191" y="375"/>
                </a:cubicBezTo>
                <a:cubicBezTo>
                  <a:pt x="191" y="376"/>
                  <a:pt x="190" y="377"/>
                  <a:pt x="190" y="378"/>
                </a:cubicBezTo>
                <a:cubicBezTo>
                  <a:pt x="190" y="377"/>
                  <a:pt x="189" y="377"/>
                  <a:pt x="188" y="377"/>
                </a:cubicBezTo>
                <a:cubicBezTo>
                  <a:pt x="189" y="378"/>
                  <a:pt x="190" y="379"/>
                  <a:pt x="189" y="380"/>
                </a:cubicBezTo>
                <a:cubicBezTo>
                  <a:pt x="187" y="379"/>
                  <a:pt x="185" y="380"/>
                  <a:pt x="184" y="378"/>
                </a:cubicBezTo>
                <a:cubicBezTo>
                  <a:pt x="183" y="379"/>
                  <a:pt x="182" y="379"/>
                  <a:pt x="181" y="380"/>
                </a:cubicBezTo>
                <a:cubicBezTo>
                  <a:pt x="179" y="379"/>
                  <a:pt x="182" y="377"/>
                  <a:pt x="182" y="376"/>
                </a:cubicBezTo>
                <a:cubicBezTo>
                  <a:pt x="183" y="379"/>
                  <a:pt x="185" y="375"/>
                  <a:pt x="186" y="378"/>
                </a:cubicBezTo>
                <a:cubicBezTo>
                  <a:pt x="186" y="377"/>
                  <a:pt x="187" y="376"/>
                  <a:pt x="187" y="376"/>
                </a:cubicBezTo>
                <a:cubicBezTo>
                  <a:pt x="187" y="376"/>
                  <a:pt x="187" y="376"/>
                  <a:pt x="187" y="376"/>
                </a:cubicBezTo>
                <a:close/>
                <a:moveTo>
                  <a:pt x="229" y="379"/>
                </a:moveTo>
                <a:cubicBezTo>
                  <a:pt x="227" y="378"/>
                  <a:pt x="230" y="376"/>
                  <a:pt x="230" y="375"/>
                </a:cubicBezTo>
                <a:cubicBezTo>
                  <a:pt x="231" y="376"/>
                  <a:pt x="231" y="377"/>
                  <a:pt x="231" y="378"/>
                </a:cubicBezTo>
                <a:cubicBezTo>
                  <a:pt x="230" y="379"/>
                  <a:pt x="229" y="377"/>
                  <a:pt x="229" y="379"/>
                </a:cubicBezTo>
                <a:cubicBezTo>
                  <a:pt x="229" y="379"/>
                  <a:pt x="229" y="379"/>
                  <a:pt x="229" y="379"/>
                </a:cubicBezTo>
                <a:close/>
                <a:moveTo>
                  <a:pt x="234" y="378"/>
                </a:moveTo>
                <a:cubicBezTo>
                  <a:pt x="233" y="377"/>
                  <a:pt x="234" y="376"/>
                  <a:pt x="234" y="376"/>
                </a:cubicBezTo>
                <a:cubicBezTo>
                  <a:pt x="235" y="376"/>
                  <a:pt x="235" y="376"/>
                  <a:pt x="235" y="377"/>
                </a:cubicBezTo>
                <a:cubicBezTo>
                  <a:pt x="234" y="377"/>
                  <a:pt x="234" y="377"/>
                  <a:pt x="234" y="378"/>
                </a:cubicBezTo>
                <a:cubicBezTo>
                  <a:pt x="234" y="378"/>
                  <a:pt x="234" y="378"/>
                  <a:pt x="234" y="378"/>
                </a:cubicBezTo>
                <a:close/>
                <a:moveTo>
                  <a:pt x="85" y="378"/>
                </a:moveTo>
                <a:cubicBezTo>
                  <a:pt x="85" y="378"/>
                  <a:pt x="85" y="377"/>
                  <a:pt x="85" y="377"/>
                </a:cubicBezTo>
                <a:cubicBezTo>
                  <a:pt x="86" y="377"/>
                  <a:pt x="86" y="377"/>
                  <a:pt x="87" y="377"/>
                </a:cubicBezTo>
                <a:cubicBezTo>
                  <a:pt x="87" y="377"/>
                  <a:pt x="87" y="378"/>
                  <a:pt x="87" y="378"/>
                </a:cubicBezTo>
                <a:cubicBezTo>
                  <a:pt x="86" y="378"/>
                  <a:pt x="86" y="378"/>
                  <a:pt x="85" y="378"/>
                </a:cubicBezTo>
                <a:cubicBezTo>
                  <a:pt x="85" y="378"/>
                  <a:pt x="85" y="378"/>
                  <a:pt x="85" y="378"/>
                </a:cubicBezTo>
                <a:close/>
                <a:moveTo>
                  <a:pt x="121" y="379"/>
                </a:moveTo>
                <a:cubicBezTo>
                  <a:pt x="122" y="377"/>
                  <a:pt x="125" y="377"/>
                  <a:pt x="126" y="378"/>
                </a:cubicBezTo>
                <a:cubicBezTo>
                  <a:pt x="125" y="378"/>
                  <a:pt x="124" y="380"/>
                  <a:pt x="121" y="379"/>
                </a:cubicBezTo>
                <a:cubicBezTo>
                  <a:pt x="121" y="379"/>
                  <a:pt x="121" y="379"/>
                  <a:pt x="121" y="379"/>
                </a:cubicBezTo>
                <a:close/>
                <a:moveTo>
                  <a:pt x="233" y="379"/>
                </a:moveTo>
                <a:cubicBezTo>
                  <a:pt x="233" y="380"/>
                  <a:pt x="231" y="378"/>
                  <a:pt x="232" y="378"/>
                </a:cubicBezTo>
                <a:cubicBezTo>
                  <a:pt x="233" y="378"/>
                  <a:pt x="232" y="379"/>
                  <a:pt x="233" y="379"/>
                </a:cubicBezTo>
                <a:cubicBezTo>
                  <a:pt x="233" y="379"/>
                  <a:pt x="233" y="379"/>
                  <a:pt x="233" y="379"/>
                </a:cubicBezTo>
                <a:close/>
                <a:moveTo>
                  <a:pt x="147" y="382"/>
                </a:moveTo>
                <a:cubicBezTo>
                  <a:pt x="147" y="378"/>
                  <a:pt x="149" y="383"/>
                  <a:pt x="148" y="378"/>
                </a:cubicBezTo>
                <a:cubicBezTo>
                  <a:pt x="150" y="378"/>
                  <a:pt x="150" y="380"/>
                  <a:pt x="152" y="379"/>
                </a:cubicBezTo>
                <a:cubicBezTo>
                  <a:pt x="153" y="381"/>
                  <a:pt x="152" y="381"/>
                  <a:pt x="154" y="383"/>
                </a:cubicBezTo>
                <a:cubicBezTo>
                  <a:pt x="153" y="383"/>
                  <a:pt x="153" y="384"/>
                  <a:pt x="152" y="384"/>
                </a:cubicBezTo>
                <a:cubicBezTo>
                  <a:pt x="150" y="383"/>
                  <a:pt x="149" y="381"/>
                  <a:pt x="147" y="382"/>
                </a:cubicBezTo>
                <a:cubicBezTo>
                  <a:pt x="147" y="382"/>
                  <a:pt x="147" y="382"/>
                  <a:pt x="147" y="382"/>
                </a:cubicBezTo>
                <a:close/>
                <a:moveTo>
                  <a:pt x="165" y="378"/>
                </a:moveTo>
                <a:cubicBezTo>
                  <a:pt x="165" y="380"/>
                  <a:pt x="163" y="379"/>
                  <a:pt x="162" y="379"/>
                </a:cubicBezTo>
                <a:cubicBezTo>
                  <a:pt x="163" y="378"/>
                  <a:pt x="164" y="379"/>
                  <a:pt x="165" y="378"/>
                </a:cubicBezTo>
                <a:cubicBezTo>
                  <a:pt x="165" y="378"/>
                  <a:pt x="165" y="378"/>
                  <a:pt x="165" y="378"/>
                </a:cubicBezTo>
                <a:close/>
                <a:moveTo>
                  <a:pt x="296" y="379"/>
                </a:moveTo>
                <a:cubicBezTo>
                  <a:pt x="296" y="379"/>
                  <a:pt x="296" y="378"/>
                  <a:pt x="296" y="378"/>
                </a:cubicBezTo>
                <a:cubicBezTo>
                  <a:pt x="296" y="378"/>
                  <a:pt x="297" y="378"/>
                  <a:pt x="297" y="378"/>
                </a:cubicBezTo>
                <a:cubicBezTo>
                  <a:pt x="297" y="378"/>
                  <a:pt x="297" y="379"/>
                  <a:pt x="297" y="379"/>
                </a:cubicBezTo>
                <a:cubicBezTo>
                  <a:pt x="297" y="379"/>
                  <a:pt x="296" y="379"/>
                  <a:pt x="296" y="379"/>
                </a:cubicBezTo>
                <a:cubicBezTo>
                  <a:pt x="296" y="379"/>
                  <a:pt x="296" y="379"/>
                  <a:pt x="296" y="379"/>
                </a:cubicBezTo>
                <a:close/>
                <a:moveTo>
                  <a:pt x="82" y="380"/>
                </a:moveTo>
                <a:cubicBezTo>
                  <a:pt x="83" y="378"/>
                  <a:pt x="85" y="378"/>
                  <a:pt x="85" y="380"/>
                </a:cubicBezTo>
                <a:cubicBezTo>
                  <a:pt x="83" y="380"/>
                  <a:pt x="83" y="380"/>
                  <a:pt x="82" y="380"/>
                </a:cubicBezTo>
                <a:cubicBezTo>
                  <a:pt x="82" y="380"/>
                  <a:pt x="82" y="380"/>
                  <a:pt x="82" y="380"/>
                </a:cubicBezTo>
                <a:close/>
                <a:moveTo>
                  <a:pt x="70" y="380"/>
                </a:moveTo>
                <a:cubicBezTo>
                  <a:pt x="70" y="380"/>
                  <a:pt x="70" y="379"/>
                  <a:pt x="70" y="379"/>
                </a:cubicBezTo>
                <a:cubicBezTo>
                  <a:pt x="71" y="379"/>
                  <a:pt x="71" y="382"/>
                  <a:pt x="70" y="381"/>
                </a:cubicBezTo>
                <a:cubicBezTo>
                  <a:pt x="70" y="380"/>
                  <a:pt x="70" y="380"/>
                  <a:pt x="70" y="380"/>
                </a:cubicBezTo>
                <a:cubicBezTo>
                  <a:pt x="70" y="380"/>
                  <a:pt x="70" y="380"/>
                  <a:pt x="70" y="380"/>
                </a:cubicBezTo>
                <a:close/>
                <a:moveTo>
                  <a:pt x="102" y="382"/>
                </a:moveTo>
                <a:cubicBezTo>
                  <a:pt x="101" y="382"/>
                  <a:pt x="100" y="381"/>
                  <a:pt x="101" y="380"/>
                </a:cubicBezTo>
                <a:cubicBezTo>
                  <a:pt x="102" y="379"/>
                  <a:pt x="102" y="381"/>
                  <a:pt x="102" y="382"/>
                </a:cubicBezTo>
                <a:cubicBezTo>
                  <a:pt x="102" y="382"/>
                  <a:pt x="102" y="382"/>
                  <a:pt x="102" y="382"/>
                </a:cubicBezTo>
                <a:close/>
                <a:moveTo>
                  <a:pt x="258" y="382"/>
                </a:moveTo>
                <a:cubicBezTo>
                  <a:pt x="257" y="381"/>
                  <a:pt x="256" y="381"/>
                  <a:pt x="256" y="380"/>
                </a:cubicBezTo>
                <a:cubicBezTo>
                  <a:pt x="257" y="380"/>
                  <a:pt x="257" y="380"/>
                  <a:pt x="258" y="380"/>
                </a:cubicBezTo>
                <a:cubicBezTo>
                  <a:pt x="258" y="380"/>
                  <a:pt x="258" y="381"/>
                  <a:pt x="258" y="382"/>
                </a:cubicBezTo>
                <a:cubicBezTo>
                  <a:pt x="258" y="382"/>
                  <a:pt x="258" y="382"/>
                  <a:pt x="258" y="382"/>
                </a:cubicBezTo>
                <a:close/>
                <a:moveTo>
                  <a:pt x="187" y="383"/>
                </a:moveTo>
                <a:cubicBezTo>
                  <a:pt x="187" y="383"/>
                  <a:pt x="187" y="382"/>
                  <a:pt x="187" y="381"/>
                </a:cubicBezTo>
                <a:cubicBezTo>
                  <a:pt x="189" y="382"/>
                  <a:pt x="189" y="381"/>
                  <a:pt x="192" y="381"/>
                </a:cubicBezTo>
                <a:cubicBezTo>
                  <a:pt x="192" y="383"/>
                  <a:pt x="191" y="383"/>
                  <a:pt x="191" y="384"/>
                </a:cubicBezTo>
                <a:cubicBezTo>
                  <a:pt x="190" y="384"/>
                  <a:pt x="188" y="384"/>
                  <a:pt x="187" y="383"/>
                </a:cubicBezTo>
                <a:cubicBezTo>
                  <a:pt x="187" y="383"/>
                  <a:pt x="187" y="383"/>
                  <a:pt x="187" y="383"/>
                </a:cubicBezTo>
                <a:close/>
                <a:moveTo>
                  <a:pt x="261" y="382"/>
                </a:moveTo>
                <a:cubicBezTo>
                  <a:pt x="261" y="382"/>
                  <a:pt x="262" y="382"/>
                  <a:pt x="262" y="381"/>
                </a:cubicBezTo>
                <a:cubicBezTo>
                  <a:pt x="262" y="382"/>
                  <a:pt x="263" y="382"/>
                  <a:pt x="263" y="383"/>
                </a:cubicBezTo>
                <a:cubicBezTo>
                  <a:pt x="262" y="383"/>
                  <a:pt x="262" y="382"/>
                  <a:pt x="261" y="382"/>
                </a:cubicBezTo>
                <a:cubicBezTo>
                  <a:pt x="261" y="382"/>
                  <a:pt x="261" y="382"/>
                  <a:pt x="261" y="382"/>
                </a:cubicBezTo>
                <a:close/>
                <a:moveTo>
                  <a:pt x="268" y="382"/>
                </a:moveTo>
                <a:cubicBezTo>
                  <a:pt x="269" y="382"/>
                  <a:pt x="269" y="382"/>
                  <a:pt x="269" y="381"/>
                </a:cubicBezTo>
                <a:cubicBezTo>
                  <a:pt x="270" y="381"/>
                  <a:pt x="270" y="384"/>
                  <a:pt x="268" y="383"/>
                </a:cubicBezTo>
                <a:cubicBezTo>
                  <a:pt x="268" y="383"/>
                  <a:pt x="268" y="382"/>
                  <a:pt x="268" y="382"/>
                </a:cubicBezTo>
                <a:cubicBezTo>
                  <a:pt x="268" y="382"/>
                  <a:pt x="268" y="382"/>
                  <a:pt x="268" y="382"/>
                </a:cubicBezTo>
                <a:close/>
                <a:moveTo>
                  <a:pt x="137" y="385"/>
                </a:moveTo>
                <a:cubicBezTo>
                  <a:pt x="138" y="383"/>
                  <a:pt x="141" y="384"/>
                  <a:pt x="141" y="382"/>
                </a:cubicBezTo>
                <a:cubicBezTo>
                  <a:pt x="142" y="382"/>
                  <a:pt x="143" y="383"/>
                  <a:pt x="145" y="383"/>
                </a:cubicBezTo>
                <a:cubicBezTo>
                  <a:pt x="144" y="384"/>
                  <a:pt x="143" y="385"/>
                  <a:pt x="143" y="386"/>
                </a:cubicBezTo>
                <a:cubicBezTo>
                  <a:pt x="140" y="386"/>
                  <a:pt x="139" y="387"/>
                  <a:pt x="137" y="385"/>
                </a:cubicBezTo>
                <a:cubicBezTo>
                  <a:pt x="137" y="385"/>
                  <a:pt x="137" y="385"/>
                  <a:pt x="137" y="385"/>
                </a:cubicBezTo>
                <a:close/>
                <a:moveTo>
                  <a:pt x="123" y="384"/>
                </a:moveTo>
                <a:cubicBezTo>
                  <a:pt x="122" y="385"/>
                  <a:pt x="120" y="384"/>
                  <a:pt x="120" y="383"/>
                </a:cubicBezTo>
                <a:cubicBezTo>
                  <a:pt x="122" y="382"/>
                  <a:pt x="121" y="385"/>
                  <a:pt x="123" y="384"/>
                </a:cubicBezTo>
                <a:cubicBezTo>
                  <a:pt x="123" y="384"/>
                  <a:pt x="123" y="384"/>
                  <a:pt x="123" y="384"/>
                </a:cubicBezTo>
                <a:close/>
                <a:moveTo>
                  <a:pt x="335" y="385"/>
                </a:moveTo>
                <a:cubicBezTo>
                  <a:pt x="335" y="384"/>
                  <a:pt x="335" y="384"/>
                  <a:pt x="335" y="383"/>
                </a:cubicBezTo>
                <a:cubicBezTo>
                  <a:pt x="336" y="383"/>
                  <a:pt x="337" y="383"/>
                  <a:pt x="337" y="383"/>
                </a:cubicBezTo>
                <a:cubicBezTo>
                  <a:pt x="337" y="385"/>
                  <a:pt x="336" y="384"/>
                  <a:pt x="335" y="385"/>
                </a:cubicBezTo>
                <a:cubicBezTo>
                  <a:pt x="335" y="385"/>
                  <a:pt x="335" y="385"/>
                  <a:pt x="335" y="385"/>
                </a:cubicBezTo>
                <a:close/>
                <a:moveTo>
                  <a:pt x="185" y="386"/>
                </a:moveTo>
                <a:cubicBezTo>
                  <a:pt x="183" y="386"/>
                  <a:pt x="184" y="385"/>
                  <a:pt x="184" y="384"/>
                </a:cubicBezTo>
                <a:cubicBezTo>
                  <a:pt x="184" y="384"/>
                  <a:pt x="185" y="385"/>
                  <a:pt x="185" y="386"/>
                </a:cubicBezTo>
                <a:cubicBezTo>
                  <a:pt x="185" y="386"/>
                  <a:pt x="185" y="386"/>
                  <a:pt x="185" y="386"/>
                </a:cubicBezTo>
                <a:close/>
                <a:moveTo>
                  <a:pt x="330" y="384"/>
                </a:moveTo>
                <a:cubicBezTo>
                  <a:pt x="330" y="385"/>
                  <a:pt x="329" y="385"/>
                  <a:pt x="328" y="384"/>
                </a:cubicBezTo>
                <a:cubicBezTo>
                  <a:pt x="328" y="383"/>
                  <a:pt x="329" y="384"/>
                  <a:pt x="330" y="384"/>
                </a:cubicBezTo>
                <a:cubicBezTo>
                  <a:pt x="330" y="384"/>
                  <a:pt x="330" y="384"/>
                  <a:pt x="330" y="384"/>
                </a:cubicBezTo>
                <a:close/>
                <a:moveTo>
                  <a:pt x="324" y="387"/>
                </a:moveTo>
                <a:cubicBezTo>
                  <a:pt x="323" y="386"/>
                  <a:pt x="322" y="385"/>
                  <a:pt x="323" y="384"/>
                </a:cubicBezTo>
                <a:cubicBezTo>
                  <a:pt x="324" y="384"/>
                  <a:pt x="324" y="385"/>
                  <a:pt x="324" y="387"/>
                </a:cubicBezTo>
                <a:cubicBezTo>
                  <a:pt x="324" y="387"/>
                  <a:pt x="324" y="387"/>
                  <a:pt x="324" y="387"/>
                </a:cubicBezTo>
                <a:close/>
                <a:moveTo>
                  <a:pt x="132" y="386"/>
                </a:moveTo>
                <a:cubicBezTo>
                  <a:pt x="132" y="386"/>
                  <a:pt x="132" y="385"/>
                  <a:pt x="132" y="385"/>
                </a:cubicBezTo>
                <a:cubicBezTo>
                  <a:pt x="134" y="384"/>
                  <a:pt x="134" y="387"/>
                  <a:pt x="132" y="386"/>
                </a:cubicBezTo>
                <a:cubicBezTo>
                  <a:pt x="132" y="386"/>
                  <a:pt x="132" y="386"/>
                  <a:pt x="132" y="386"/>
                </a:cubicBezTo>
                <a:close/>
                <a:moveTo>
                  <a:pt x="259" y="386"/>
                </a:moveTo>
                <a:cubicBezTo>
                  <a:pt x="261" y="385"/>
                  <a:pt x="261" y="386"/>
                  <a:pt x="262" y="387"/>
                </a:cubicBezTo>
                <a:cubicBezTo>
                  <a:pt x="262" y="388"/>
                  <a:pt x="259" y="388"/>
                  <a:pt x="259" y="386"/>
                </a:cubicBezTo>
                <a:cubicBezTo>
                  <a:pt x="259" y="386"/>
                  <a:pt x="259" y="386"/>
                  <a:pt x="259" y="386"/>
                </a:cubicBezTo>
                <a:close/>
                <a:moveTo>
                  <a:pt x="341" y="388"/>
                </a:moveTo>
                <a:cubicBezTo>
                  <a:pt x="340" y="388"/>
                  <a:pt x="339" y="387"/>
                  <a:pt x="340" y="386"/>
                </a:cubicBezTo>
                <a:cubicBezTo>
                  <a:pt x="341" y="386"/>
                  <a:pt x="341" y="387"/>
                  <a:pt x="341" y="388"/>
                </a:cubicBezTo>
                <a:cubicBezTo>
                  <a:pt x="341" y="388"/>
                  <a:pt x="341" y="388"/>
                  <a:pt x="341" y="388"/>
                </a:cubicBezTo>
                <a:close/>
                <a:moveTo>
                  <a:pt x="260" y="388"/>
                </a:moveTo>
                <a:cubicBezTo>
                  <a:pt x="261" y="388"/>
                  <a:pt x="263" y="388"/>
                  <a:pt x="263" y="388"/>
                </a:cubicBezTo>
                <a:cubicBezTo>
                  <a:pt x="263" y="390"/>
                  <a:pt x="262" y="389"/>
                  <a:pt x="262" y="390"/>
                </a:cubicBezTo>
                <a:cubicBezTo>
                  <a:pt x="261" y="390"/>
                  <a:pt x="260" y="389"/>
                  <a:pt x="260" y="388"/>
                </a:cubicBezTo>
                <a:cubicBezTo>
                  <a:pt x="260" y="388"/>
                  <a:pt x="260" y="388"/>
                  <a:pt x="260" y="388"/>
                </a:cubicBezTo>
                <a:close/>
                <a:moveTo>
                  <a:pt x="318" y="392"/>
                </a:moveTo>
                <a:cubicBezTo>
                  <a:pt x="318" y="389"/>
                  <a:pt x="321" y="390"/>
                  <a:pt x="322" y="391"/>
                </a:cubicBezTo>
                <a:cubicBezTo>
                  <a:pt x="321" y="392"/>
                  <a:pt x="319" y="391"/>
                  <a:pt x="318" y="392"/>
                </a:cubicBezTo>
                <a:cubicBezTo>
                  <a:pt x="318" y="392"/>
                  <a:pt x="318" y="392"/>
                  <a:pt x="318" y="392"/>
                </a:cubicBezTo>
                <a:close/>
                <a:moveTo>
                  <a:pt x="135" y="401"/>
                </a:moveTo>
                <a:cubicBezTo>
                  <a:pt x="135" y="400"/>
                  <a:pt x="135" y="400"/>
                  <a:pt x="135" y="400"/>
                </a:cubicBezTo>
                <a:cubicBezTo>
                  <a:pt x="134" y="399"/>
                  <a:pt x="137" y="399"/>
                  <a:pt x="136" y="401"/>
                </a:cubicBezTo>
                <a:cubicBezTo>
                  <a:pt x="136" y="401"/>
                  <a:pt x="136" y="401"/>
                  <a:pt x="135" y="401"/>
                </a:cubicBezTo>
                <a:cubicBezTo>
                  <a:pt x="135" y="401"/>
                  <a:pt x="135" y="401"/>
                  <a:pt x="135" y="401"/>
                </a:cubicBezTo>
                <a:close/>
                <a:moveTo>
                  <a:pt x="114" y="404"/>
                </a:moveTo>
                <a:cubicBezTo>
                  <a:pt x="114" y="403"/>
                  <a:pt x="115" y="403"/>
                  <a:pt x="117" y="403"/>
                </a:cubicBezTo>
                <a:cubicBezTo>
                  <a:pt x="117" y="405"/>
                  <a:pt x="116" y="405"/>
                  <a:pt x="114" y="405"/>
                </a:cubicBezTo>
                <a:cubicBezTo>
                  <a:pt x="114" y="404"/>
                  <a:pt x="114" y="404"/>
                  <a:pt x="114" y="404"/>
                </a:cubicBezTo>
                <a:cubicBezTo>
                  <a:pt x="114" y="404"/>
                  <a:pt x="114" y="404"/>
                  <a:pt x="114" y="404"/>
                </a:cubicBezTo>
                <a:close/>
                <a:moveTo>
                  <a:pt x="306" y="405"/>
                </a:moveTo>
                <a:cubicBezTo>
                  <a:pt x="305" y="405"/>
                  <a:pt x="305" y="404"/>
                  <a:pt x="305" y="403"/>
                </a:cubicBezTo>
                <a:cubicBezTo>
                  <a:pt x="306" y="403"/>
                  <a:pt x="307" y="403"/>
                  <a:pt x="308" y="403"/>
                </a:cubicBezTo>
                <a:cubicBezTo>
                  <a:pt x="308" y="405"/>
                  <a:pt x="305" y="403"/>
                  <a:pt x="306" y="405"/>
                </a:cubicBezTo>
                <a:cubicBezTo>
                  <a:pt x="306" y="405"/>
                  <a:pt x="306" y="405"/>
                  <a:pt x="306" y="405"/>
                </a:cubicBezTo>
                <a:close/>
                <a:moveTo>
                  <a:pt x="304" y="404"/>
                </a:moveTo>
                <a:cubicBezTo>
                  <a:pt x="306" y="404"/>
                  <a:pt x="303" y="407"/>
                  <a:pt x="304" y="404"/>
                </a:cubicBezTo>
                <a:cubicBezTo>
                  <a:pt x="304" y="404"/>
                  <a:pt x="304" y="404"/>
                  <a:pt x="304" y="404"/>
                </a:cubicBezTo>
                <a:close/>
                <a:moveTo>
                  <a:pt x="260" y="108"/>
                </a:moveTo>
                <a:cubicBezTo>
                  <a:pt x="262" y="106"/>
                  <a:pt x="258" y="111"/>
                  <a:pt x="260" y="111"/>
                </a:cubicBezTo>
                <a:cubicBezTo>
                  <a:pt x="259" y="113"/>
                  <a:pt x="260" y="114"/>
                  <a:pt x="259" y="115"/>
                </a:cubicBezTo>
                <a:cubicBezTo>
                  <a:pt x="257" y="114"/>
                  <a:pt x="259" y="112"/>
                  <a:pt x="256" y="114"/>
                </a:cubicBezTo>
                <a:cubicBezTo>
                  <a:pt x="255" y="112"/>
                  <a:pt x="258" y="112"/>
                  <a:pt x="259" y="113"/>
                </a:cubicBezTo>
                <a:cubicBezTo>
                  <a:pt x="259" y="110"/>
                  <a:pt x="258" y="109"/>
                  <a:pt x="257" y="108"/>
                </a:cubicBezTo>
                <a:cubicBezTo>
                  <a:pt x="256" y="109"/>
                  <a:pt x="254" y="110"/>
                  <a:pt x="254" y="113"/>
                </a:cubicBezTo>
                <a:cubicBezTo>
                  <a:pt x="252" y="113"/>
                  <a:pt x="253" y="107"/>
                  <a:pt x="254" y="104"/>
                </a:cubicBezTo>
                <a:cubicBezTo>
                  <a:pt x="255" y="104"/>
                  <a:pt x="256" y="105"/>
                  <a:pt x="256" y="104"/>
                </a:cubicBezTo>
                <a:cubicBezTo>
                  <a:pt x="255" y="107"/>
                  <a:pt x="259" y="108"/>
                  <a:pt x="260" y="108"/>
                </a:cubicBezTo>
                <a:close/>
                <a:moveTo>
                  <a:pt x="180" y="18"/>
                </a:moveTo>
                <a:cubicBezTo>
                  <a:pt x="178" y="17"/>
                  <a:pt x="181" y="18"/>
                  <a:pt x="182" y="18"/>
                </a:cubicBezTo>
                <a:cubicBezTo>
                  <a:pt x="183" y="19"/>
                  <a:pt x="182" y="19"/>
                  <a:pt x="182" y="20"/>
                </a:cubicBezTo>
                <a:cubicBezTo>
                  <a:pt x="182" y="20"/>
                  <a:pt x="181" y="20"/>
                  <a:pt x="181" y="20"/>
                </a:cubicBezTo>
                <a:cubicBezTo>
                  <a:pt x="181" y="19"/>
                  <a:pt x="180" y="18"/>
                  <a:pt x="180" y="18"/>
                </a:cubicBezTo>
                <a:close/>
                <a:moveTo>
                  <a:pt x="186" y="21"/>
                </a:moveTo>
                <a:cubicBezTo>
                  <a:pt x="186" y="21"/>
                  <a:pt x="189" y="19"/>
                  <a:pt x="186" y="18"/>
                </a:cubicBezTo>
                <a:cubicBezTo>
                  <a:pt x="187" y="16"/>
                  <a:pt x="189" y="19"/>
                  <a:pt x="191" y="18"/>
                </a:cubicBezTo>
                <a:cubicBezTo>
                  <a:pt x="191" y="20"/>
                  <a:pt x="190" y="19"/>
                  <a:pt x="191" y="20"/>
                </a:cubicBezTo>
                <a:cubicBezTo>
                  <a:pt x="193" y="21"/>
                  <a:pt x="192" y="19"/>
                  <a:pt x="194" y="19"/>
                </a:cubicBezTo>
                <a:cubicBezTo>
                  <a:pt x="196" y="20"/>
                  <a:pt x="190" y="21"/>
                  <a:pt x="192" y="22"/>
                </a:cubicBezTo>
                <a:cubicBezTo>
                  <a:pt x="190" y="22"/>
                  <a:pt x="188" y="23"/>
                  <a:pt x="186" y="21"/>
                </a:cubicBezTo>
                <a:close/>
                <a:moveTo>
                  <a:pt x="143" y="22"/>
                </a:moveTo>
                <a:cubicBezTo>
                  <a:pt x="142" y="22"/>
                  <a:pt x="142" y="22"/>
                  <a:pt x="141" y="21"/>
                </a:cubicBezTo>
                <a:cubicBezTo>
                  <a:pt x="140" y="21"/>
                  <a:pt x="141" y="22"/>
                  <a:pt x="141" y="23"/>
                </a:cubicBezTo>
                <a:cubicBezTo>
                  <a:pt x="140" y="23"/>
                  <a:pt x="139" y="22"/>
                  <a:pt x="140" y="21"/>
                </a:cubicBezTo>
                <a:cubicBezTo>
                  <a:pt x="141" y="20"/>
                  <a:pt x="143" y="20"/>
                  <a:pt x="143" y="22"/>
                </a:cubicBezTo>
                <a:close/>
                <a:moveTo>
                  <a:pt x="132" y="24"/>
                </a:moveTo>
                <a:cubicBezTo>
                  <a:pt x="132" y="23"/>
                  <a:pt x="132" y="22"/>
                  <a:pt x="132" y="21"/>
                </a:cubicBezTo>
                <a:cubicBezTo>
                  <a:pt x="133" y="22"/>
                  <a:pt x="133" y="23"/>
                  <a:pt x="133" y="24"/>
                </a:cubicBezTo>
                <a:cubicBezTo>
                  <a:pt x="134" y="23"/>
                  <a:pt x="134" y="23"/>
                  <a:pt x="134" y="24"/>
                </a:cubicBezTo>
                <a:cubicBezTo>
                  <a:pt x="133" y="24"/>
                  <a:pt x="133" y="23"/>
                  <a:pt x="132" y="24"/>
                </a:cubicBezTo>
                <a:close/>
                <a:moveTo>
                  <a:pt x="118" y="23"/>
                </a:moveTo>
                <a:cubicBezTo>
                  <a:pt x="119" y="23"/>
                  <a:pt x="117" y="25"/>
                  <a:pt x="116" y="25"/>
                </a:cubicBezTo>
                <a:cubicBezTo>
                  <a:pt x="115" y="23"/>
                  <a:pt x="118" y="24"/>
                  <a:pt x="118" y="23"/>
                </a:cubicBezTo>
                <a:close/>
                <a:moveTo>
                  <a:pt x="84" y="24"/>
                </a:moveTo>
                <a:cubicBezTo>
                  <a:pt x="83" y="23"/>
                  <a:pt x="79" y="24"/>
                  <a:pt x="81" y="25"/>
                </a:cubicBezTo>
                <a:cubicBezTo>
                  <a:pt x="82" y="23"/>
                  <a:pt x="84" y="26"/>
                  <a:pt x="84" y="24"/>
                </a:cubicBezTo>
                <a:close/>
                <a:moveTo>
                  <a:pt x="88" y="24"/>
                </a:moveTo>
                <a:cubicBezTo>
                  <a:pt x="89" y="23"/>
                  <a:pt x="91" y="25"/>
                  <a:pt x="90" y="26"/>
                </a:cubicBezTo>
                <a:cubicBezTo>
                  <a:pt x="90" y="26"/>
                  <a:pt x="89" y="26"/>
                  <a:pt x="88" y="26"/>
                </a:cubicBezTo>
                <a:cubicBezTo>
                  <a:pt x="88" y="25"/>
                  <a:pt x="90" y="24"/>
                  <a:pt x="88" y="24"/>
                </a:cubicBezTo>
                <a:close/>
                <a:moveTo>
                  <a:pt x="178" y="29"/>
                </a:moveTo>
                <a:cubicBezTo>
                  <a:pt x="179" y="30"/>
                  <a:pt x="176" y="32"/>
                  <a:pt x="174" y="32"/>
                </a:cubicBezTo>
                <a:cubicBezTo>
                  <a:pt x="174" y="30"/>
                  <a:pt x="175" y="30"/>
                  <a:pt x="176" y="29"/>
                </a:cubicBezTo>
                <a:cubicBezTo>
                  <a:pt x="177" y="29"/>
                  <a:pt x="177" y="31"/>
                  <a:pt x="178" y="29"/>
                </a:cubicBezTo>
                <a:close/>
                <a:moveTo>
                  <a:pt x="312" y="63"/>
                </a:moveTo>
                <a:cubicBezTo>
                  <a:pt x="313" y="63"/>
                  <a:pt x="313" y="63"/>
                  <a:pt x="314" y="63"/>
                </a:cubicBezTo>
                <a:cubicBezTo>
                  <a:pt x="314" y="64"/>
                  <a:pt x="314" y="65"/>
                  <a:pt x="314" y="65"/>
                </a:cubicBezTo>
                <a:cubicBezTo>
                  <a:pt x="313" y="67"/>
                  <a:pt x="313" y="63"/>
                  <a:pt x="312" y="65"/>
                </a:cubicBezTo>
                <a:cubicBezTo>
                  <a:pt x="310" y="64"/>
                  <a:pt x="313" y="65"/>
                  <a:pt x="312" y="63"/>
                </a:cubicBezTo>
                <a:close/>
                <a:moveTo>
                  <a:pt x="73" y="90"/>
                </a:moveTo>
                <a:cubicBezTo>
                  <a:pt x="73" y="93"/>
                  <a:pt x="70" y="95"/>
                  <a:pt x="69" y="98"/>
                </a:cubicBezTo>
                <a:cubicBezTo>
                  <a:pt x="68" y="95"/>
                  <a:pt x="71" y="92"/>
                  <a:pt x="73" y="90"/>
                </a:cubicBezTo>
                <a:close/>
                <a:moveTo>
                  <a:pt x="64" y="94"/>
                </a:moveTo>
                <a:cubicBezTo>
                  <a:pt x="65" y="96"/>
                  <a:pt x="61" y="97"/>
                  <a:pt x="62" y="100"/>
                </a:cubicBezTo>
                <a:cubicBezTo>
                  <a:pt x="61" y="99"/>
                  <a:pt x="60" y="98"/>
                  <a:pt x="60" y="96"/>
                </a:cubicBezTo>
                <a:cubicBezTo>
                  <a:pt x="61" y="95"/>
                  <a:pt x="64" y="96"/>
                  <a:pt x="64" y="94"/>
                </a:cubicBezTo>
                <a:close/>
                <a:moveTo>
                  <a:pt x="363" y="142"/>
                </a:moveTo>
                <a:cubicBezTo>
                  <a:pt x="365" y="143"/>
                  <a:pt x="361" y="143"/>
                  <a:pt x="361" y="144"/>
                </a:cubicBezTo>
                <a:cubicBezTo>
                  <a:pt x="359" y="143"/>
                  <a:pt x="364" y="143"/>
                  <a:pt x="363" y="142"/>
                </a:cubicBezTo>
                <a:close/>
                <a:moveTo>
                  <a:pt x="362" y="150"/>
                </a:moveTo>
                <a:cubicBezTo>
                  <a:pt x="362" y="149"/>
                  <a:pt x="363" y="150"/>
                  <a:pt x="363" y="150"/>
                </a:cubicBezTo>
                <a:cubicBezTo>
                  <a:pt x="363" y="150"/>
                  <a:pt x="364" y="149"/>
                  <a:pt x="364" y="149"/>
                </a:cubicBezTo>
                <a:cubicBezTo>
                  <a:pt x="363" y="150"/>
                  <a:pt x="365" y="152"/>
                  <a:pt x="363" y="152"/>
                </a:cubicBezTo>
                <a:cubicBezTo>
                  <a:pt x="363" y="151"/>
                  <a:pt x="363" y="150"/>
                  <a:pt x="362" y="150"/>
                </a:cubicBezTo>
                <a:close/>
                <a:moveTo>
                  <a:pt x="378" y="160"/>
                </a:moveTo>
                <a:cubicBezTo>
                  <a:pt x="376" y="162"/>
                  <a:pt x="380" y="157"/>
                  <a:pt x="378" y="160"/>
                </a:cubicBezTo>
                <a:close/>
                <a:moveTo>
                  <a:pt x="374" y="165"/>
                </a:moveTo>
                <a:cubicBezTo>
                  <a:pt x="376" y="168"/>
                  <a:pt x="372" y="167"/>
                  <a:pt x="372" y="166"/>
                </a:cubicBezTo>
                <a:cubicBezTo>
                  <a:pt x="369" y="170"/>
                  <a:pt x="376" y="174"/>
                  <a:pt x="375" y="179"/>
                </a:cubicBezTo>
                <a:cubicBezTo>
                  <a:pt x="374" y="176"/>
                  <a:pt x="377" y="177"/>
                  <a:pt x="377" y="177"/>
                </a:cubicBezTo>
                <a:cubicBezTo>
                  <a:pt x="378" y="177"/>
                  <a:pt x="377" y="174"/>
                  <a:pt x="379" y="175"/>
                </a:cubicBezTo>
                <a:cubicBezTo>
                  <a:pt x="376" y="173"/>
                  <a:pt x="375" y="171"/>
                  <a:pt x="374" y="168"/>
                </a:cubicBezTo>
                <a:cubicBezTo>
                  <a:pt x="375" y="168"/>
                  <a:pt x="375" y="167"/>
                  <a:pt x="375" y="167"/>
                </a:cubicBezTo>
                <a:cubicBezTo>
                  <a:pt x="377" y="168"/>
                  <a:pt x="377" y="169"/>
                  <a:pt x="379" y="170"/>
                </a:cubicBezTo>
                <a:cubicBezTo>
                  <a:pt x="379" y="168"/>
                  <a:pt x="377" y="168"/>
                  <a:pt x="377" y="166"/>
                </a:cubicBezTo>
                <a:cubicBezTo>
                  <a:pt x="379" y="166"/>
                  <a:pt x="378" y="167"/>
                  <a:pt x="379" y="164"/>
                </a:cubicBezTo>
                <a:cubicBezTo>
                  <a:pt x="377" y="166"/>
                  <a:pt x="376" y="165"/>
                  <a:pt x="374" y="165"/>
                </a:cubicBezTo>
                <a:close/>
                <a:moveTo>
                  <a:pt x="376" y="170"/>
                </a:moveTo>
                <a:cubicBezTo>
                  <a:pt x="377" y="172"/>
                  <a:pt x="379" y="171"/>
                  <a:pt x="379" y="172"/>
                </a:cubicBezTo>
                <a:cubicBezTo>
                  <a:pt x="378" y="172"/>
                  <a:pt x="378" y="172"/>
                  <a:pt x="377" y="172"/>
                </a:cubicBezTo>
                <a:cubicBezTo>
                  <a:pt x="377" y="172"/>
                  <a:pt x="376" y="171"/>
                  <a:pt x="376" y="170"/>
                </a:cubicBezTo>
                <a:close/>
                <a:moveTo>
                  <a:pt x="378" y="181"/>
                </a:moveTo>
                <a:cubicBezTo>
                  <a:pt x="379" y="180"/>
                  <a:pt x="379" y="177"/>
                  <a:pt x="378" y="179"/>
                </a:cubicBezTo>
                <a:cubicBezTo>
                  <a:pt x="379" y="181"/>
                  <a:pt x="375" y="180"/>
                  <a:pt x="375" y="184"/>
                </a:cubicBezTo>
                <a:cubicBezTo>
                  <a:pt x="376" y="184"/>
                  <a:pt x="377" y="184"/>
                  <a:pt x="377" y="183"/>
                </a:cubicBezTo>
                <a:cubicBezTo>
                  <a:pt x="376" y="186"/>
                  <a:pt x="379" y="184"/>
                  <a:pt x="379" y="186"/>
                </a:cubicBezTo>
                <a:cubicBezTo>
                  <a:pt x="378" y="186"/>
                  <a:pt x="377" y="186"/>
                  <a:pt x="377" y="187"/>
                </a:cubicBezTo>
                <a:cubicBezTo>
                  <a:pt x="379" y="188"/>
                  <a:pt x="379" y="186"/>
                  <a:pt x="381" y="188"/>
                </a:cubicBezTo>
                <a:cubicBezTo>
                  <a:pt x="379" y="186"/>
                  <a:pt x="379" y="182"/>
                  <a:pt x="380" y="180"/>
                </a:cubicBezTo>
                <a:cubicBezTo>
                  <a:pt x="380" y="181"/>
                  <a:pt x="378" y="183"/>
                  <a:pt x="378" y="181"/>
                </a:cubicBezTo>
                <a:close/>
                <a:moveTo>
                  <a:pt x="214" y="186"/>
                </a:moveTo>
                <a:cubicBezTo>
                  <a:pt x="214" y="187"/>
                  <a:pt x="214" y="187"/>
                  <a:pt x="214" y="186"/>
                </a:cubicBezTo>
                <a:cubicBezTo>
                  <a:pt x="213" y="187"/>
                  <a:pt x="213" y="187"/>
                  <a:pt x="213" y="188"/>
                </a:cubicBezTo>
                <a:cubicBezTo>
                  <a:pt x="212" y="187"/>
                  <a:pt x="211" y="188"/>
                  <a:pt x="211" y="186"/>
                </a:cubicBezTo>
                <a:cubicBezTo>
                  <a:pt x="213" y="187"/>
                  <a:pt x="213" y="186"/>
                  <a:pt x="214" y="186"/>
                </a:cubicBezTo>
                <a:close/>
                <a:moveTo>
                  <a:pt x="24" y="188"/>
                </a:moveTo>
                <a:cubicBezTo>
                  <a:pt x="23" y="190"/>
                  <a:pt x="26" y="192"/>
                  <a:pt x="26" y="191"/>
                </a:cubicBezTo>
                <a:cubicBezTo>
                  <a:pt x="25" y="190"/>
                  <a:pt x="26" y="189"/>
                  <a:pt x="26" y="189"/>
                </a:cubicBezTo>
                <a:cubicBezTo>
                  <a:pt x="26" y="189"/>
                  <a:pt x="25" y="189"/>
                  <a:pt x="25" y="190"/>
                </a:cubicBezTo>
                <a:cubicBezTo>
                  <a:pt x="25" y="189"/>
                  <a:pt x="25" y="188"/>
                  <a:pt x="24" y="188"/>
                </a:cubicBezTo>
                <a:close/>
                <a:moveTo>
                  <a:pt x="381" y="203"/>
                </a:moveTo>
                <a:cubicBezTo>
                  <a:pt x="381" y="202"/>
                  <a:pt x="385" y="201"/>
                  <a:pt x="384" y="200"/>
                </a:cubicBezTo>
                <a:cubicBezTo>
                  <a:pt x="384" y="201"/>
                  <a:pt x="382" y="197"/>
                  <a:pt x="384" y="197"/>
                </a:cubicBezTo>
                <a:cubicBezTo>
                  <a:pt x="381" y="197"/>
                  <a:pt x="381" y="195"/>
                  <a:pt x="380" y="193"/>
                </a:cubicBezTo>
                <a:cubicBezTo>
                  <a:pt x="380" y="194"/>
                  <a:pt x="378" y="194"/>
                  <a:pt x="379" y="195"/>
                </a:cubicBezTo>
                <a:cubicBezTo>
                  <a:pt x="379" y="195"/>
                  <a:pt x="379" y="196"/>
                  <a:pt x="380" y="196"/>
                </a:cubicBezTo>
                <a:cubicBezTo>
                  <a:pt x="380" y="195"/>
                  <a:pt x="381" y="197"/>
                  <a:pt x="382" y="197"/>
                </a:cubicBezTo>
                <a:cubicBezTo>
                  <a:pt x="382" y="198"/>
                  <a:pt x="382" y="198"/>
                  <a:pt x="382" y="199"/>
                </a:cubicBezTo>
                <a:cubicBezTo>
                  <a:pt x="381" y="198"/>
                  <a:pt x="379" y="200"/>
                  <a:pt x="381" y="200"/>
                </a:cubicBezTo>
                <a:cubicBezTo>
                  <a:pt x="381" y="199"/>
                  <a:pt x="382" y="199"/>
                  <a:pt x="383" y="200"/>
                </a:cubicBezTo>
                <a:cubicBezTo>
                  <a:pt x="381" y="200"/>
                  <a:pt x="380" y="203"/>
                  <a:pt x="381" y="203"/>
                </a:cubicBezTo>
                <a:close/>
                <a:moveTo>
                  <a:pt x="384" y="202"/>
                </a:moveTo>
                <a:cubicBezTo>
                  <a:pt x="385" y="201"/>
                  <a:pt x="385" y="202"/>
                  <a:pt x="385" y="202"/>
                </a:cubicBezTo>
                <a:cubicBezTo>
                  <a:pt x="385" y="203"/>
                  <a:pt x="384" y="204"/>
                  <a:pt x="385" y="204"/>
                </a:cubicBezTo>
                <a:cubicBezTo>
                  <a:pt x="385" y="204"/>
                  <a:pt x="385" y="204"/>
                  <a:pt x="385" y="204"/>
                </a:cubicBezTo>
                <a:cubicBezTo>
                  <a:pt x="384" y="204"/>
                  <a:pt x="384" y="204"/>
                  <a:pt x="384" y="205"/>
                </a:cubicBezTo>
                <a:cubicBezTo>
                  <a:pt x="383" y="205"/>
                  <a:pt x="384" y="203"/>
                  <a:pt x="384" y="202"/>
                </a:cubicBezTo>
                <a:close/>
                <a:moveTo>
                  <a:pt x="209" y="196"/>
                </a:moveTo>
                <a:cubicBezTo>
                  <a:pt x="210" y="197"/>
                  <a:pt x="208" y="196"/>
                  <a:pt x="208" y="197"/>
                </a:cubicBezTo>
                <a:cubicBezTo>
                  <a:pt x="207" y="197"/>
                  <a:pt x="208" y="195"/>
                  <a:pt x="209" y="196"/>
                </a:cubicBezTo>
                <a:close/>
                <a:moveTo>
                  <a:pt x="379" y="197"/>
                </a:moveTo>
                <a:cubicBezTo>
                  <a:pt x="382" y="197"/>
                  <a:pt x="380" y="200"/>
                  <a:pt x="379" y="197"/>
                </a:cubicBezTo>
                <a:close/>
                <a:moveTo>
                  <a:pt x="206" y="203"/>
                </a:moveTo>
                <a:cubicBezTo>
                  <a:pt x="206" y="203"/>
                  <a:pt x="205" y="203"/>
                  <a:pt x="205" y="203"/>
                </a:cubicBezTo>
                <a:cubicBezTo>
                  <a:pt x="208" y="203"/>
                  <a:pt x="208" y="201"/>
                  <a:pt x="209" y="204"/>
                </a:cubicBezTo>
                <a:cubicBezTo>
                  <a:pt x="210" y="202"/>
                  <a:pt x="210" y="202"/>
                  <a:pt x="209" y="201"/>
                </a:cubicBezTo>
                <a:cubicBezTo>
                  <a:pt x="206" y="202"/>
                  <a:pt x="208" y="199"/>
                  <a:pt x="206" y="198"/>
                </a:cubicBezTo>
                <a:cubicBezTo>
                  <a:pt x="206" y="199"/>
                  <a:pt x="205" y="202"/>
                  <a:pt x="206" y="203"/>
                </a:cubicBezTo>
                <a:close/>
                <a:moveTo>
                  <a:pt x="381" y="208"/>
                </a:moveTo>
                <a:cubicBezTo>
                  <a:pt x="382" y="208"/>
                  <a:pt x="382" y="208"/>
                  <a:pt x="383" y="207"/>
                </a:cubicBezTo>
                <a:cubicBezTo>
                  <a:pt x="378" y="206"/>
                  <a:pt x="384" y="210"/>
                  <a:pt x="384" y="212"/>
                </a:cubicBezTo>
                <a:cubicBezTo>
                  <a:pt x="382" y="212"/>
                  <a:pt x="382" y="212"/>
                  <a:pt x="381" y="211"/>
                </a:cubicBezTo>
                <a:cubicBezTo>
                  <a:pt x="381" y="211"/>
                  <a:pt x="381" y="212"/>
                  <a:pt x="381" y="212"/>
                </a:cubicBezTo>
                <a:cubicBezTo>
                  <a:pt x="381" y="212"/>
                  <a:pt x="380" y="212"/>
                  <a:pt x="380" y="213"/>
                </a:cubicBezTo>
                <a:cubicBezTo>
                  <a:pt x="382" y="212"/>
                  <a:pt x="381" y="214"/>
                  <a:pt x="383" y="214"/>
                </a:cubicBezTo>
                <a:cubicBezTo>
                  <a:pt x="382" y="212"/>
                  <a:pt x="384" y="213"/>
                  <a:pt x="384" y="214"/>
                </a:cubicBezTo>
                <a:cubicBezTo>
                  <a:pt x="382" y="214"/>
                  <a:pt x="386" y="215"/>
                  <a:pt x="384" y="215"/>
                </a:cubicBezTo>
                <a:cubicBezTo>
                  <a:pt x="383" y="215"/>
                  <a:pt x="383" y="214"/>
                  <a:pt x="381" y="214"/>
                </a:cubicBezTo>
                <a:cubicBezTo>
                  <a:pt x="381" y="215"/>
                  <a:pt x="381" y="215"/>
                  <a:pt x="380" y="216"/>
                </a:cubicBezTo>
                <a:cubicBezTo>
                  <a:pt x="381" y="216"/>
                  <a:pt x="382" y="216"/>
                  <a:pt x="382" y="216"/>
                </a:cubicBezTo>
                <a:cubicBezTo>
                  <a:pt x="382" y="216"/>
                  <a:pt x="381" y="217"/>
                  <a:pt x="381" y="217"/>
                </a:cubicBezTo>
                <a:cubicBezTo>
                  <a:pt x="384" y="215"/>
                  <a:pt x="385" y="217"/>
                  <a:pt x="386" y="217"/>
                </a:cubicBezTo>
                <a:cubicBezTo>
                  <a:pt x="385" y="216"/>
                  <a:pt x="386" y="214"/>
                  <a:pt x="387" y="214"/>
                </a:cubicBezTo>
                <a:cubicBezTo>
                  <a:pt x="385" y="215"/>
                  <a:pt x="387" y="212"/>
                  <a:pt x="386" y="212"/>
                </a:cubicBezTo>
                <a:cubicBezTo>
                  <a:pt x="386" y="213"/>
                  <a:pt x="386" y="214"/>
                  <a:pt x="385" y="214"/>
                </a:cubicBezTo>
                <a:cubicBezTo>
                  <a:pt x="385" y="213"/>
                  <a:pt x="385" y="212"/>
                  <a:pt x="384" y="212"/>
                </a:cubicBezTo>
                <a:cubicBezTo>
                  <a:pt x="385" y="211"/>
                  <a:pt x="385" y="210"/>
                  <a:pt x="386" y="211"/>
                </a:cubicBezTo>
                <a:cubicBezTo>
                  <a:pt x="387" y="208"/>
                  <a:pt x="384" y="209"/>
                  <a:pt x="384" y="207"/>
                </a:cubicBezTo>
                <a:cubicBezTo>
                  <a:pt x="383" y="207"/>
                  <a:pt x="382" y="209"/>
                  <a:pt x="381" y="208"/>
                </a:cubicBezTo>
                <a:close/>
                <a:moveTo>
                  <a:pt x="206" y="209"/>
                </a:moveTo>
                <a:cubicBezTo>
                  <a:pt x="206" y="208"/>
                  <a:pt x="205" y="207"/>
                  <a:pt x="207" y="207"/>
                </a:cubicBezTo>
                <a:cubicBezTo>
                  <a:pt x="206" y="208"/>
                  <a:pt x="206" y="210"/>
                  <a:pt x="208" y="209"/>
                </a:cubicBezTo>
                <a:cubicBezTo>
                  <a:pt x="209" y="209"/>
                  <a:pt x="207" y="208"/>
                  <a:pt x="208" y="207"/>
                </a:cubicBezTo>
                <a:cubicBezTo>
                  <a:pt x="209" y="207"/>
                  <a:pt x="209" y="209"/>
                  <a:pt x="211" y="209"/>
                </a:cubicBezTo>
                <a:cubicBezTo>
                  <a:pt x="210" y="210"/>
                  <a:pt x="208" y="210"/>
                  <a:pt x="206" y="209"/>
                </a:cubicBezTo>
                <a:close/>
                <a:moveTo>
                  <a:pt x="212" y="212"/>
                </a:moveTo>
                <a:cubicBezTo>
                  <a:pt x="212" y="212"/>
                  <a:pt x="211" y="212"/>
                  <a:pt x="211" y="212"/>
                </a:cubicBezTo>
                <a:cubicBezTo>
                  <a:pt x="211" y="211"/>
                  <a:pt x="211" y="210"/>
                  <a:pt x="210" y="210"/>
                </a:cubicBezTo>
                <a:cubicBezTo>
                  <a:pt x="211" y="213"/>
                  <a:pt x="207" y="213"/>
                  <a:pt x="209" y="215"/>
                </a:cubicBezTo>
                <a:cubicBezTo>
                  <a:pt x="211" y="215"/>
                  <a:pt x="213" y="211"/>
                  <a:pt x="212" y="212"/>
                </a:cubicBezTo>
                <a:close/>
                <a:moveTo>
                  <a:pt x="225" y="220"/>
                </a:moveTo>
                <a:cubicBezTo>
                  <a:pt x="226" y="222"/>
                  <a:pt x="224" y="221"/>
                  <a:pt x="224" y="222"/>
                </a:cubicBezTo>
                <a:cubicBezTo>
                  <a:pt x="224" y="223"/>
                  <a:pt x="225" y="222"/>
                  <a:pt x="225" y="221"/>
                </a:cubicBezTo>
                <a:cubicBezTo>
                  <a:pt x="227" y="223"/>
                  <a:pt x="223" y="223"/>
                  <a:pt x="223" y="225"/>
                </a:cubicBezTo>
                <a:cubicBezTo>
                  <a:pt x="223" y="224"/>
                  <a:pt x="223" y="220"/>
                  <a:pt x="225" y="220"/>
                </a:cubicBezTo>
                <a:close/>
                <a:moveTo>
                  <a:pt x="389" y="222"/>
                </a:moveTo>
                <a:cubicBezTo>
                  <a:pt x="386" y="222"/>
                  <a:pt x="386" y="219"/>
                  <a:pt x="384" y="221"/>
                </a:cubicBezTo>
                <a:cubicBezTo>
                  <a:pt x="383" y="222"/>
                  <a:pt x="384" y="222"/>
                  <a:pt x="384" y="223"/>
                </a:cubicBezTo>
                <a:cubicBezTo>
                  <a:pt x="387" y="222"/>
                  <a:pt x="387" y="224"/>
                  <a:pt x="389" y="222"/>
                </a:cubicBezTo>
                <a:close/>
                <a:moveTo>
                  <a:pt x="385" y="225"/>
                </a:moveTo>
                <a:cubicBezTo>
                  <a:pt x="384" y="225"/>
                  <a:pt x="386" y="225"/>
                  <a:pt x="386" y="226"/>
                </a:cubicBezTo>
                <a:cubicBezTo>
                  <a:pt x="387" y="226"/>
                  <a:pt x="387" y="225"/>
                  <a:pt x="389" y="225"/>
                </a:cubicBezTo>
                <a:cubicBezTo>
                  <a:pt x="389" y="226"/>
                  <a:pt x="387" y="226"/>
                  <a:pt x="387" y="227"/>
                </a:cubicBezTo>
                <a:cubicBezTo>
                  <a:pt x="386" y="227"/>
                  <a:pt x="386" y="226"/>
                  <a:pt x="385" y="225"/>
                </a:cubicBezTo>
                <a:close/>
                <a:moveTo>
                  <a:pt x="391" y="228"/>
                </a:moveTo>
                <a:cubicBezTo>
                  <a:pt x="391" y="230"/>
                  <a:pt x="388" y="230"/>
                  <a:pt x="387" y="231"/>
                </a:cubicBezTo>
                <a:cubicBezTo>
                  <a:pt x="387" y="231"/>
                  <a:pt x="387" y="230"/>
                  <a:pt x="387" y="230"/>
                </a:cubicBezTo>
                <a:cubicBezTo>
                  <a:pt x="390" y="231"/>
                  <a:pt x="389" y="228"/>
                  <a:pt x="391" y="228"/>
                </a:cubicBezTo>
                <a:close/>
                <a:moveTo>
                  <a:pt x="392" y="233"/>
                </a:moveTo>
                <a:cubicBezTo>
                  <a:pt x="393" y="233"/>
                  <a:pt x="392" y="234"/>
                  <a:pt x="392" y="235"/>
                </a:cubicBezTo>
                <a:cubicBezTo>
                  <a:pt x="390" y="233"/>
                  <a:pt x="392" y="237"/>
                  <a:pt x="390" y="237"/>
                </a:cubicBezTo>
                <a:cubicBezTo>
                  <a:pt x="390" y="236"/>
                  <a:pt x="390" y="236"/>
                  <a:pt x="390" y="236"/>
                </a:cubicBezTo>
                <a:cubicBezTo>
                  <a:pt x="390" y="234"/>
                  <a:pt x="388" y="235"/>
                  <a:pt x="388" y="234"/>
                </a:cubicBezTo>
                <a:cubicBezTo>
                  <a:pt x="389" y="234"/>
                  <a:pt x="390" y="233"/>
                  <a:pt x="392" y="233"/>
                </a:cubicBezTo>
                <a:close/>
                <a:moveTo>
                  <a:pt x="207" y="250"/>
                </a:moveTo>
                <a:cubicBezTo>
                  <a:pt x="207" y="249"/>
                  <a:pt x="208" y="249"/>
                  <a:pt x="208" y="248"/>
                </a:cubicBezTo>
                <a:cubicBezTo>
                  <a:pt x="209" y="249"/>
                  <a:pt x="209" y="250"/>
                  <a:pt x="210" y="251"/>
                </a:cubicBezTo>
                <a:cubicBezTo>
                  <a:pt x="211" y="252"/>
                  <a:pt x="208" y="252"/>
                  <a:pt x="210" y="253"/>
                </a:cubicBezTo>
                <a:cubicBezTo>
                  <a:pt x="207" y="255"/>
                  <a:pt x="210" y="249"/>
                  <a:pt x="207" y="250"/>
                </a:cubicBezTo>
                <a:close/>
                <a:moveTo>
                  <a:pt x="210" y="268"/>
                </a:moveTo>
                <a:cubicBezTo>
                  <a:pt x="210" y="267"/>
                  <a:pt x="210" y="266"/>
                  <a:pt x="210" y="266"/>
                </a:cubicBezTo>
                <a:cubicBezTo>
                  <a:pt x="211" y="266"/>
                  <a:pt x="211" y="267"/>
                  <a:pt x="212" y="268"/>
                </a:cubicBezTo>
                <a:cubicBezTo>
                  <a:pt x="212" y="269"/>
                  <a:pt x="211" y="267"/>
                  <a:pt x="210" y="268"/>
                </a:cubicBezTo>
                <a:close/>
                <a:moveTo>
                  <a:pt x="73" y="342"/>
                </a:moveTo>
                <a:cubicBezTo>
                  <a:pt x="73" y="342"/>
                  <a:pt x="75" y="342"/>
                  <a:pt x="75" y="343"/>
                </a:cubicBezTo>
                <a:cubicBezTo>
                  <a:pt x="74" y="343"/>
                  <a:pt x="74" y="343"/>
                  <a:pt x="74" y="343"/>
                </a:cubicBezTo>
                <a:cubicBezTo>
                  <a:pt x="74" y="343"/>
                  <a:pt x="75" y="343"/>
                  <a:pt x="75" y="343"/>
                </a:cubicBezTo>
                <a:cubicBezTo>
                  <a:pt x="75" y="342"/>
                  <a:pt x="74" y="341"/>
                  <a:pt x="73" y="341"/>
                </a:cubicBezTo>
                <a:cubicBezTo>
                  <a:pt x="73" y="342"/>
                  <a:pt x="72" y="342"/>
                  <a:pt x="72" y="343"/>
                </a:cubicBezTo>
                <a:cubicBezTo>
                  <a:pt x="73" y="343"/>
                  <a:pt x="73" y="343"/>
                  <a:pt x="73" y="342"/>
                </a:cubicBezTo>
                <a:close/>
                <a:moveTo>
                  <a:pt x="108" y="344"/>
                </a:moveTo>
                <a:cubicBezTo>
                  <a:pt x="108" y="344"/>
                  <a:pt x="108" y="343"/>
                  <a:pt x="107" y="343"/>
                </a:cubicBezTo>
                <a:cubicBezTo>
                  <a:pt x="107" y="344"/>
                  <a:pt x="106" y="344"/>
                  <a:pt x="106" y="345"/>
                </a:cubicBezTo>
                <a:cubicBezTo>
                  <a:pt x="104" y="346"/>
                  <a:pt x="101" y="343"/>
                  <a:pt x="101" y="346"/>
                </a:cubicBezTo>
                <a:cubicBezTo>
                  <a:pt x="100" y="343"/>
                  <a:pt x="100" y="347"/>
                  <a:pt x="98" y="345"/>
                </a:cubicBezTo>
                <a:cubicBezTo>
                  <a:pt x="100" y="343"/>
                  <a:pt x="96" y="344"/>
                  <a:pt x="95" y="343"/>
                </a:cubicBezTo>
                <a:cubicBezTo>
                  <a:pt x="95" y="344"/>
                  <a:pt x="95" y="345"/>
                  <a:pt x="96" y="346"/>
                </a:cubicBezTo>
                <a:cubicBezTo>
                  <a:pt x="94" y="346"/>
                  <a:pt x="94" y="344"/>
                  <a:pt x="93" y="342"/>
                </a:cubicBezTo>
                <a:cubicBezTo>
                  <a:pt x="97" y="342"/>
                  <a:pt x="102" y="342"/>
                  <a:pt x="105" y="345"/>
                </a:cubicBezTo>
                <a:cubicBezTo>
                  <a:pt x="104" y="343"/>
                  <a:pt x="107" y="342"/>
                  <a:pt x="108" y="344"/>
                </a:cubicBezTo>
                <a:close/>
                <a:moveTo>
                  <a:pt x="258" y="360"/>
                </a:moveTo>
                <a:cubicBezTo>
                  <a:pt x="258" y="359"/>
                  <a:pt x="260" y="360"/>
                  <a:pt x="259" y="362"/>
                </a:cubicBezTo>
                <a:cubicBezTo>
                  <a:pt x="258" y="362"/>
                  <a:pt x="259" y="361"/>
                  <a:pt x="258" y="360"/>
                </a:cubicBezTo>
                <a:close/>
                <a:moveTo>
                  <a:pt x="50" y="392"/>
                </a:moveTo>
                <a:cubicBezTo>
                  <a:pt x="50" y="392"/>
                  <a:pt x="51" y="392"/>
                  <a:pt x="51" y="393"/>
                </a:cubicBezTo>
                <a:cubicBezTo>
                  <a:pt x="50" y="393"/>
                  <a:pt x="49" y="393"/>
                  <a:pt x="49" y="394"/>
                </a:cubicBezTo>
                <a:cubicBezTo>
                  <a:pt x="50" y="394"/>
                  <a:pt x="51" y="393"/>
                  <a:pt x="52" y="393"/>
                </a:cubicBezTo>
                <a:cubicBezTo>
                  <a:pt x="52" y="392"/>
                  <a:pt x="50" y="391"/>
                  <a:pt x="50" y="392"/>
                </a:cubicBezTo>
                <a:close/>
                <a:moveTo>
                  <a:pt x="40" y="394"/>
                </a:moveTo>
                <a:cubicBezTo>
                  <a:pt x="39" y="396"/>
                  <a:pt x="38" y="392"/>
                  <a:pt x="37" y="394"/>
                </a:cubicBezTo>
                <a:cubicBezTo>
                  <a:pt x="36" y="393"/>
                  <a:pt x="39" y="392"/>
                  <a:pt x="40" y="394"/>
                </a:cubicBezTo>
                <a:close/>
                <a:moveTo>
                  <a:pt x="321" y="397"/>
                </a:moveTo>
                <a:cubicBezTo>
                  <a:pt x="320" y="396"/>
                  <a:pt x="325" y="399"/>
                  <a:pt x="321" y="397"/>
                </a:cubicBezTo>
                <a:close/>
                <a:moveTo>
                  <a:pt x="154" y="10"/>
                </a:moveTo>
                <a:cubicBezTo>
                  <a:pt x="155" y="9"/>
                  <a:pt x="157" y="10"/>
                  <a:pt x="157" y="9"/>
                </a:cubicBezTo>
                <a:cubicBezTo>
                  <a:pt x="157" y="8"/>
                  <a:pt x="156" y="9"/>
                  <a:pt x="155" y="8"/>
                </a:cubicBezTo>
                <a:cubicBezTo>
                  <a:pt x="155" y="6"/>
                  <a:pt x="155" y="5"/>
                  <a:pt x="157" y="5"/>
                </a:cubicBezTo>
                <a:cubicBezTo>
                  <a:pt x="157" y="4"/>
                  <a:pt x="156" y="3"/>
                  <a:pt x="155" y="3"/>
                </a:cubicBezTo>
                <a:cubicBezTo>
                  <a:pt x="156" y="0"/>
                  <a:pt x="157" y="3"/>
                  <a:pt x="158" y="3"/>
                </a:cubicBezTo>
                <a:cubicBezTo>
                  <a:pt x="158" y="2"/>
                  <a:pt x="159" y="2"/>
                  <a:pt x="159" y="0"/>
                </a:cubicBezTo>
                <a:cubicBezTo>
                  <a:pt x="160" y="1"/>
                  <a:pt x="160" y="2"/>
                  <a:pt x="160" y="3"/>
                </a:cubicBezTo>
                <a:cubicBezTo>
                  <a:pt x="161" y="3"/>
                  <a:pt x="161" y="0"/>
                  <a:pt x="163" y="0"/>
                </a:cubicBezTo>
                <a:cubicBezTo>
                  <a:pt x="163" y="3"/>
                  <a:pt x="164" y="5"/>
                  <a:pt x="164" y="9"/>
                </a:cubicBezTo>
                <a:cubicBezTo>
                  <a:pt x="168" y="10"/>
                  <a:pt x="167" y="15"/>
                  <a:pt x="169" y="20"/>
                </a:cubicBezTo>
                <a:cubicBezTo>
                  <a:pt x="163" y="24"/>
                  <a:pt x="154" y="21"/>
                  <a:pt x="151" y="26"/>
                </a:cubicBezTo>
                <a:cubicBezTo>
                  <a:pt x="149" y="27"/>
                  <a:pt x="149" y="23"/>
                  <a:pt x="148" y="25"/>
                </a:cubicBezTo>
                <a:cubicBezTo>
                  <a:pt x="147" y="23"/>
                  <a:pt x="149" y="21"/>
                  <a:pt x="148" y="19"/>
                </a:cubicBezTo>
                <a:cubicBezTo>
                  <a:pt x="149" y="17"/>
                  <a:pt x="153" y="16"/>
                  <a:pt x="154" y="18"/>
                </a:cubicBezTo>
                <a:cubicBezTo>
                  <a:pt x="156" y="18"/>
                  <a:pt x="154" y="16"/>
                  <a:pt x="155" y="16"/>
                </a:cubicBezTo>
                <a:cubicBezTo>
                  <a:pt x="157" y="15"/>
                  <a:pt x="156" y="17"/>
                  <a:pt x="158" y="17"/>
                </a:cubicBezTo>
                <a:cubicBezTo>
                  <a:pt x="161" y="12"/>
                  <a:pt x="155" y="14"/>
                  <a:pt x="154" y="10"/>
                </a:cubicBezTo>
                <a:close/>
                <a:moveTo>
                  <a:pt x="162" y="3"/>
                </a:moveTo>
                <a:cubicBezTo>
                  <a:pt x="162" y="3"/>
                  <a:pt x="162" y="3"/>
                  <a:pt x="162" y="3"/>
                </a:cubicBezTo>
                <a:cubicBezTo>
                  <a:pt x="161" y="7"/>
                  <a:pt x="164" y="4"/>
                  <a:pt x="162" y="3"/>
                </a:cubicBezTo>
                <a:close/>
                <a:moveTo>
                  <a:pt x="163" y="13"/>
                </a:moveTo>
                <a:cubicBezTo>
                  <a:pt x="163" y="13"/>
                  <a:pt x="164" y="13"/>
                  <a:pt x="164" y="12"/>
                </a:cubicBezTo>
                <a:cubicBezTo>
                  <a:pt x="164" y="12"/>
                  <a:pt x="164" y="12"/>
                  <a:pt x="165" y="12"/>
                </a:cubicBezTo>
                <a:cubicBezTo>
                  <a:pt x="165" y="13"/>
                  <a:pt x="164" y="13"/>
                  <a:pt x="163" y="13"/>
                </a:cubicBezTo>
                <a:cubicBezTo>
                  <a:pt x="163" y="13"/>
                  <a:pt x="163" y="13"/>
                  <a:pt x="163" y="13"/>
                </a:cubicBezTo>
                <a:close/>
                <a:moveTo>
                  <a:pt x="159" y="17"/>
                </a:moveTo>
                <a:cubicBezTo>
                  <a:pt x="159" y="16"/>
                  <a:pt x="159" y="15"/>
                  <a:pt x="159" y="15"/>
                </a:cubicBezTo>
                <a:cubicBezTo>
                  <a:pt x="161" y="15"/>
                  <a:pt x="161" y="15"/>
                  <a:pt x="161" y="17"/>
                </a:cubicBezTo>
                <a:cubicBezTo>
                  <a:pt x="160" y="17"/>
                  <a:pt x="160" y="17"/>
                  <a:pt x="159" y="17"/>
                </a:cubicBezTo>
                <a:cubicBezTo>
                  <a:pt x="159" y="17"/>
                  <a:pt x="159" y="17"/>
                  <a:pt x="159" y="17"/>
                </a:cubicBezTo>
                <a:close/>
                <a:moveTo>
                  <a:pt x="58" y="387"/>
                </a:moveTo>
                <a:cubicBezTo>
                  <a:pt x="60" y="388"/>
                  <a:pt x="61" y="388"/>
                  <a:pt x="62" y="389"/>
                </a:cubicBezTo>
                <a:cubicBezTo>
                  <a:pt x="63" y="388"/>
                  <a:pt x="65" y="388"/>
                  <a:pt x="66" y="388"/>
                </a:cubicBezTo>
                <a:cubicBezTo>
                  <a:pt x="66" y="390"/>
                  <a:pt x="65" y="390"/>
                  <a:pt x="64" y="390"/>
                </a:cubicBezTo>
                <a:cubicBezTo>
                  <a:pt x="64" y="391"/>
                  <a:pt x="64" y="391"/>
                  <a:pt x="64" y="392"/>
                </a:cubicBezTo>
                <a:cubicBezTo>
                  <a:pt x="62" y="391"/>
                  <a:pt x="63" y="392"/>
                  <a:pt x="62" y="393"/>
                </a:cubicBezTo>
                <a:cubicBezTo>
                  <a:pt x="60" y="393"/>
                  <a:pt x="60" y="392"/>
                  <a:pt x="58" y="393"/>
                </a:cubicBezTo>
                <a:cubicBezTo>
                  <a:pt x="61" y="391"/>
                  <a:pt x="56" y="391"/>
                  <a:pt x="55" y="390"/>
                </a:cubicBezTo>
                <a:cubicBezTo>
                  <a:pt x="55" y="390"/>
                  <a:pt x="56" y="389"/>
                  <a:pt x="55" y="388"/>
                </a:cubicBezTo>
                <a:cubicBezTo>
                  <a:pt x="57" y="387"/>
                  <a:pt x="58" y="390"/>
                  <a:pt x="58" y="387"/>
                </a:cubicBezTo>
                <a:close/>
              </a:path>
            </a:pathLst>
          </a:custGeom>
          <a:noFill/>
          <a:ln>
            <a:solidFill>
              <a:schemeClr val="bg1"/>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17"/>
          <p:cNvSpPr>
            <a:spLocks noEditPoints="1"/>
          </p:cNvSpPr>
          <p:nvPr/>
        </p:nvSpPr>
        <p:spPr bwMode="auto">
          <a:xfrm>
            <a:off x="7081335" y="1980655"/>
            <a:ext cx="2008188" cy="1839913"/>
          </a:xfrm>
          <a:custGeom>
            <a:avLst/>
            <a:gdLst>
              <a:gd name="T0" fmla="*/ 359 w 535"/>
              <a:gd name="T1" fmla="*/ 212 h 490"/>
              <a:gd name="T2" fmla="*/ 152 w 535"/>
              <a:gd name="T3" fmla="*/ 261 h 490"/>
              <a:gd name="T4" fmla="*/ 416 w 535"/>
              <a:gd name="T5" fmla="*/ 279 h 490"/>
              <a:gd name="T6" fmla="*/ 305 w 535"/>
              <a:gd name="T7" fmla="*/ 302 h 490"/>
              <a:gd name="T8" fmla="*/ 375 w 535"/>
              <a:gd name="T9" fmla="*/ 344 h 490"/>
              <a:gd name="T10" fmla="*/ 140 w 535"/>
              <a:gd name="T11" fmla="*/ 430 h 490"/>
              <a:gd name="T12" fmla="*/ 150 w 535"/>
              <a:gd name="T13" fmla="*/ 358 h 490"/>
              <a:gd name="T14" fmla="*/ 84 w 535"/>
              <a:gd name="T15" fmla="*/ 427 h 490"/>
              <a:gd name="T16" fmla="*/ 278 w 535"/>
              <a:gd name="T17" fmla="*/ 387 h 490"/>
              <a:gd name="T18" fmla="*/ 236 w 535"/>
              <a:gd name="T19" fmla="*/ 269 h 490"/>
              <a:gd name="T20" fmla="*/ 299 w 535"/>
              <a:gd name="T21" fmla="*/ 272 h 490"/>
              <a:gd name="T22" fmla="*/ 336 w 535"/>
              <a:gd name="T23" fmla="*/ 322 h 490"/>
              <a:gd name="T24" fmla="*/ 425 w 535"/>
              <a:gd name="T25" fmla="*/ 428 h 490"/>
              <a:gd name="T26" fmla="*/ 531 w 535"/>
              <a:gd name="T27" fmla="*/ 405 h 490"/>
              <a:gd name="T28" fmla="*/ 434 w 535"/>
              <a:gd name="T29" fmla="*/ 322 h 490"/>
              <a:gd name="T30" fmla="*/ 327 w 535"/>
              <a:gd name="T31" fmla="*/ 219 h 490"/>
              <a:gd name="T32" fmla="*/ 372 w 535"/>
              <a:gd name="T33" fmla="*/ 140 h 490"/>
              <a:gd name="T34" fmla="*/ 373 w 535"/>
              <a:gd name="T35" fmla="*/ 112 h 490"/>
              <a:gd name="T36" fmla="*/ 407 w 535"/>
              <a:gd name="T37" fmla="*/ 40 h 490"/>
              <a:gd name="T38" fmla="*/ 301 w 535"/>
              <a:gd name="T39" fmla="*/ 133 h 490"/>
              <a:gd name="T40" fmla="*/ 243 w 535"/>
              <a:gd name="T41" fmla="*/ 136 h 490"/>
              <a:gd name="T42" fmla="*/ 251 w 535"/>
              <a:gd name="T43" fmla="*/ 98 h 490"/>
              <a:gd name="T44" fmla="*/ 265 w 535"/>
              <a:gd name="T45" fmla="*/ 36 h 490"/>
              <a:gd name="T46" fmla="*/ 148 w 535"/>
              <a:gd name="T47" fmla="*/ 127 h 490"/>
              <a:gd name="T48" fmla="*/ 150 w 535"/>
              <a:gd name="T49" fmla="*/ 320 h 490"/>
              <a:gd name="T50" fmla="*/ 269 w 535"/>
              <a:gd name="T51" fmla="*/ 39 h 490"/>
              <a:gd name="T52" fmla="*/ 502 w 535"/>
              <a:gd name="T53" fmla="*/ 51 h 490"/>
              <a:gd name="T54" fmla="*/ 200 w 535"/>
              <a:gd name="T55" fmla="*/ 55 h 490"/>
              <a:gd name="T56" fmla="*/ 241 w 535"/>
              <a:gd name="T57" fmla="*/ 68 h 490"/>
              <a:gd name="T58" fmla="*/ 253 w 535"/>
              <a:gd name="T59" fmla="*/ 107 h 490"/>
              <a:gd name="T60" fmla="*/ 319 w 535"/>
              <a:gd name="T61" fmla="*/ 156 h 490"/>
              <a:gd name="T62" fmla="*/ 302 w 535"/>
              <a:gd name="T63" fmla="*/ 168 h 490"/>
              <a:gd name="T64" fmla="*/ 319 w 535"/>
              <a:gd name="T65" fmla="*/ 174 h 490"/>
              <a:gd name="T66" fmla="*/ 240 w 535"/>
              <a:gd name="T67" fmla="*/ 212 h 490"/>
              <a:gd name="T68" fmla="*/ 235 w 535"/>
              <a:gd name="T69" fmla="*/ 220 h 490"/>
              <a:gd name="T70" fmla="*/ 294 w 535"/>
              <a:gd name="T71" fmla="*/ 247 h 490"/>
              <a:gd name="T72" fmla="*/ 270 w 535"/>
              <a:gd name="T73" fmla="*/ 244 h 490"/>
              <a:gd name="T74" fmla="*/ 294 w 535"/>
              <a:gd name="T75" fmla="*/ 254 h 490"/>
              <a:gd name="T76" fmla="*/ 216 w 535"/>
              <a:gd name="T77" fmla="*/ 277 h 490"/>
              <a:gd name="T78" fmla="*/ 305 w 535"/>
              <a:gd name="T79" fmla="*/ 260 h 490"/>
              <a:gd name="T80" fmla="*/ 174 w 535"/>
              <a:gd name="T81" fmla="*/ 338 h 490"/>
              <a:gd name="T82" fmla="*/ 168 w 535"/>
              <a:gd name="T83" fmla="*/ 330 h 490"/>
              <a:gd name="T84" fmla="*/ 196 w 535"/>
              <a:gd name="T85" fmla="*/ 312 h 490"/>
              <a:gd name="T86" fmla="*/ 173 w 535"/>
              <a:gd name="T87" fmla="*/ 328 h 490"/>
              <a:gd name="T88" fmla="*/ 193 w 535"/>
              <a:gd name="T89" fmla="*/ 282 h 490"/>
              <a:gd name="T90" fmla="*/ 166 w 535"/>
              <a:gd name="T91" fmla="*/ 289 h 490"/>
              <a:gd name="T92" fmla="*/ 407 w 535"/>
              <a:gd name="T93" fmla="*/ 314 h 490"/>
              <a:gd name="T94" fmla="*/ 154 w 535"/>
              <a:gd name="T95" fmla="*/ 327 h 490"/>
              <a:gd name="T96" fmla="*/ 398 w 535"/>
              <a:gd name="T97" fmla="*/ 346 h 490"/>
              <a:gd name="T98" fmla="*/ 171 w 535"/>
              <a:gd name="T99" fmla="*/ 349 h 490"/>
              <a:gd name="T100" fmla="*/ 168 w 535"/>
              <a:gd name="T101" fmla="*/ 357 h 490"/>
              <a:gd name="T102" fmla="*/ 202 w 535"/>
              <a:gd name="T103" fmla="*/ 364 h 490"/>
              <a:gd name="T104" fmla="*/ 391 w 535"/>
              <a:gd name="T105" fmla="*/ 380 h 490"/>
              <a:gd name="T106" fmla="*/ 462 w 535"/>
              <a:gd name="T107" fmla="*/ 383 h 490"/>
              <a:gd name="T108" fmla="*/ 488 w 535"/>
              <a:gd name="T109" fmla="*/ 390 h 490"/>
              <a:gd name="T110" fmla="*/ 495 w 535"/>
              <a:gd name="T111" fmla="*/ 389 h 490"/>
              <a:gd name="T112" fmla="*/ 93 w 535"/>
              <a:gd name="T113" fmla="*/ 401 h 490"/>
              <a:gd name="T114" fmla="*/ 470 w 535"/>
              <a:gd name="T115" fmla="*/ 407 h 490"/>
              <a:gd name="T116" fmla="*/ 146 w 535"/>
              <a:gd name="T117" fmla="*/ 418 h 490"/>
              <a:gd name="T118" fmla="*/ 344 w 535"/>
              <a:gd name="T119" fmla="*/ 137 h 490"/>
              <a:gd name="T120" fmla="*/ 416 w 535"/>
              <a:gd name="T121" fmla="*/ 272 h 490"/>
              <a:gd name="T122" fmla="*/ 359 w 535"/>
              <a:gd name="T123" fmla="*/ 351 h 490"/>
              <a:gd name="T124" fmla="*/ 429 w 535"/>
              <a:gd name="T125" fmla="*/ 442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35" h="490">
                <a:moveTo>
                  <a:pt x="207" y="0"/>
                </a:moveTo>
                <a:cubicBezTo>
                  <a:pt x="208" y="0"/>
                  <a:pt x="208" y="1"/>
                  <a:pt x="209" y="1"/>
                </a:cubicBezTo>
                <a:cubicBezTo>
                  <a:pt x="209" y="2"/>
                  <a:pt x="206" y="1"/>
                  <a:pt x="207" y="0"/>
                </a:cubicBezTo>
                <a:close/>
                <a:moveTo>
                  <a:pt x="359" y="124"/>
                </a:moveTo>
                <a:cubicBezTo>
                  <a:pt x="360" y="125"/>
                  <a:pt x="359" y="125"/>
                  <a:pt x="358" y="126"/>
                </a:cubicBezTo>
                <a:cubicBezTo>
                  <a:pt x="357" y="126"/>
                  <a:pt x="358" y="123"/>
                  <a:pt x="359" y="124"/>
                </a:cubicBezTo>
                <a:close/>
                <a:moveTo>
                  <a:pt x="271" y="128"/>
                </a:moveTo>
                <a:cubicBezTo>
                  <a:pt x="273" y="128"/>
                  <a:pt x="272" y="130"/>
                  <a:pt x="274" y="130"/>
                </a:cubicBezTo>
                <a:cubicBezTo>
                  <a:pt x="274" y="131"/>
                  <a:pt x="272" y="131"/>
                  <a:pt x="271" y="131"/>
                </a:cubicBezTo>
                <a:cubicBezTo>
                  <a:pt x="271" y="129"/>
                  <a:pt x="271" y="129"/>
                  <a:pt x="269" y="129"/>
                </a:cubicBezTo>
                <a:cubicBezTo>
                  <a:pt x="269" y="128"/>
                  <a:pt x="271" y="129"/>
                  <a:pt x="271" y="128"/>
                </a:cubicBezTo>
                <a:close/>
                <a:moveTo>
                  <a:pt x="253" y="142"/>
                </a:moveTo>
                <a:cubicBezTo>
                  <a:pt x="254" y="141"/>
                  <a:pt x="252" y="145"/>
                  <a:pt x="253" y="146"/>
                </a:cubicBezTo>
                <a:cubicBezTo>
                  <a:pt x="252" y="145"/>
                  <a:pt x="250" y="145"/>
                  <a:pt x="250" y="142"/>
                </a:cubicBezTo>
                <a:cubicBezTo>
                  <a:pt x="251" y="142"/>
                  <a:pt x="252" y="142"/>
                  <a:pt x="253" y="143"/>
                </a:cubicBezTo>
                <a:cubicBezTo>
                  <a:pt x="253" y="143"/>
                  <a:pt x="253" y="142"/>
                  <a:pt x="253" y="142"/>
                </a:cubicBezTo>
                <a:close/>
                <a:moveTo>
                  <a:pt x="271" y="142"/>
                </a:moveTo>
                <a:cubicBezTo>
                  <a:pt x="272" y="142"/>
                  <a:pt x="272" y="142"/>
                  <a:pt x="273" y="142"/>
                </a:cubicBezTo>
                <a:cubicBezTo>
                  <a:pt x="273" y="143"/>
                  <a:pt x="270" y="143"/>
                  <a:pt x="271" y="142"/>
                </a:cubicBezTo>
                <a:close/>
                <a:moveTo>
                  <a:pt x="246" y="145"/>
                </a:moveTo>
                <a:cubicBezTo>
                  <a:pt x="244" y="144"/>
                  <a:pt x="248" y="142"/>
                  <a:pt x="246" y="145"/>
                </a:cubicBezTo>
                <a:close/>
                <a:moveTo>
                  <a:pt x="245" y="150"/>
                </a:moveTo>
                <a:cubicBezTo>
                  <a:pt x="245" y="150"/>
                  <a:pt x="246" y="150"/>
                  <a:pt x="246" y="150"/>
                </a:cubicBezTo>
                <a:cubicBezTo>
                  <a:pt x="246" y="151"/>
                  <a:pt x="246" y="151"/>
                  <a:pt x="246" y="152"/>
                </a:cubicBezTo>
                <a:cubicBezTo>
                  <a:pt x="245" y="152"/>
                  <a:pt x="245" y="152"/>
                  <a:pt x="245" y="152"/>
                </a:cubicBezTo>
                <a:cubicBezTo>
                  <a:pt x="245" y="151"/>
                  <a:pt x="245" y="151"/>
                  <a:pt x="245" y="150"/>
                </a:cubicBezTo>
                <a:close/>
                <a:moveTo>
                  <a:pt x="277" y="172"/>
                </a:moveTo>
                <a:cubicBezTo>
                  <a:pt x="275" y="170"/>
                  <a:pt x="278" y="168"/>
                  <a:pt x="277" y="172"/>
                </a:cubicBezTo>
                <a:close/>
                <a:moveTo>
                  <a:pt x="268" y="173"/>
                </a:moveTo>
                <a:cubicBezTo>
                  <a:pt x="268" y="173"/>
                  <a:pt x="269" y="174"/>
                  <a:pt x="269" y="175"/>
                </a:cubicBezTo>
                <a:cubicBezTo>
                  <a:pt x="268" y="175"/>
                  <a:pt x="268" y="174"/>
                  <a:pt x="267" y="174"/>
                </a:cubicBezTo>
                <a:cubicBezTo>
                  <a:pt x="267" y="174"/>
                  <a:pt x="268" y="174"/>
                  <a:pt x="268" y="173"/>
                </a:cubicBezTo>
                <a:close/>
                <a:moveTo>
                  <a:pt x="152" y="175"/>
                </a:moveTo>
                <a:cubicBezTo>
                  <a:pt x="153" y="174"/>
                  <a:pt x="154" y="181"/>
                  <a:pt x="152" y="180"/>
                </a:cubicBezTo>
                <a:cubicBezTo>
                  <a:pt x="152" y="179"/>
                  <a:pt x="152" y="177"/>
                  <a:pt x="152" y="175"/>
                </a:cubicBezTo>
                <a:close/>
                <a:moveTo>
                  <a:pt x="152" y="195"/>
                </a:moveTo>
                <a:cubicBezTo>
                  <a:pt x="153" y="199"/>
                  <a:pt x="154" y="208"/>
                  <a:pt x="152" y="212"/>
                </a:cubicBezTo>
                <a:cubicBezTo>
                  <a:pt x="152" y="205"/>
                  <a:pt x="152" y="199"/>
                  <a:pt x="152" y="195"/>
                </a:cubicBezTo>
                <a:close/>
                <a:moveTo>
                  <a:pt x="359" y="212"/>
                </a:moveTo>
                <a:cubicBezTo>
                  <a:pt x="359" y="210"/>
                  <a:pt x="360" y="212"/>
                  <a:pt x="361" y="212"/>
                </a:cubicBezTo>
                <a:cubicBezTo>
                  <a:pt x="360" y="212"/>
                  <a:pt x="360" y="213"/>
                  <a:pt x="361" y="214"/>
                </a:cubicBezTo>
                <a:cubicBezTo>
                  <a:pt x="363" y="213"/>
                  <a:pt x="366" y="214"/>
                  <a:pt x="366" y="216"/>
                </a:cubicBezTo>
                <a:cubicBezTo>
                  <a:pt x="363" y="215"/>
                  <a:pt x="362" y="215"/>
                  <a:pt x="359" y="214"/>
                </a:cubicBezTo>
                <a:cubicBezTo>
                  <a:pt x="359" y="214"/>
                  <a:pt x="360" y="212"/>
                  <a:pt x="359" y="212"/>
                </a:cubicBezTo>
                <a:close/>
                <a:moveTo>
                  <a:pt x="152" y="213"/>
                </a:moveTo>
                <a:cubicBezTo>
                  <a:pt x="154" y="213"/>
                  <a:pt x="152" y="216"/>
                  <a:pt x="153" y="218"/>
                </a:cubicBezTo>
                <a:cubicBezTo>
                  <a:pt x="151" y="216"/>
                  <a:pt x="153" y="215"/>
                  <a:pt x="152" y="213"/>
                </a:cubicBezTo>
                <a:close/>
                <a:moveTo>
                  <a:pt x="367" y="216"/>
                </a:moveTo>
                <a:cubicBezTo>
                  <a:pt x="366" y="218"/>
                  <a:pt x="368" y="218"/>
                  <a:pt x="369" y="219"/>
                </a:cubicBezTo>
                <a:cubicBezTo>
                  <a:pt x="370" y="217"/>
                  <a:pt x="368" y="217"/>
                  <a:pt x="367" y="216"/>
                </a:cubicBezTo>
                <a:close/>
                <a:moveTo>
                  <a:pt x="152" y="228"/>
                </a:moveTo>
                <a:cubicBezTo>
                  <a:pt x="154" y="229"/>
                  <a:pt x="153" y="234"/>
                  <a:pt x="152" y="236"/>
                </a:cubicBezTo>
                <a:cubicBezTo>
                  <a:pt x="151" y="234"/>
                  <a:pt x="153" y="231"/>
                  <a:pt x="152" y="228"/>
                </a:cubicBezTo>
                <a:close/>
                <a:moveTo>
                  <a:pt x="344" y="231"/>
                </a:moveTo>
                <a:cubicBezTo>
                  <a:pt x="346" y="231"/>
                  <a:pt x="343" y="234"/>
                  <a:pt x="344" y="231"/>
                </a:cubicBezTo>
                <a:close/>
                <a:moveTo>
                  <a:pt x="361" y="233"/>
                </a:moveTo>
                <a:cubicBezTo>
                  <a:pt x="361" y="233"/>
                  <a:pt x="361" y="234"/>
                  <a:pt x="361" y="235"/>
                </a:cubicBezTo>
                <a:cubicBezTo>
                  <a:pt x="360" y="235"/>
                  <a:pt x="359" y="235"/>
                  <a:pt x="359" y="233"/>
                </a:cubicBezTo>
                <a:cubicBezTo>
                  <a:pt x="360" y="233"/>
                  <a:pt x="360" y="232"/>
                  <a:pt x="361" y="233"/>
                </a:cubicBezTo>
                <a:close/>
                <a:moveTo>
                  <a:pt x="347" y="233"/>
                </a:moveTo>
                <a:cubicBezTo>
                  <a:pt x="347" y="234"/>
                  <a:pt x="346" y="234"/>
                  <a:pt x="346" y="235"/>
                </a:cubicBezTo>
                <a:cubicBezTo>
                  <a:pt x="347" y="236"/>
                  <a:pt x="348" y="233"/>
                  <a:pt x="347" y="233"/>
                </a:cubicBezTo>
                <a:close/>
                <a:moveTo>
                  <a:pt x="363" y="238"/>
                </a:moveTo>
                <a:cubicBezTo>
                  <a:pt x="364" y="239"/>
                  <a:pt x="365" y="239"/>
                  <a:pt x="365" y="240"/>
                </a:cubicBezTo>
                <a:cubicBezTo>
                  <a:pt x="364" y="240"/>
                  <a:pt x="363" y="239"/>
                  <a:pt x="363" y="238"/>
                </a:cubicBezTo>
                <a:close/>
                <a:moveTo>
                  <a:pt x="362" y="240"/>
                </a:moveTo>
                <a:cubicBezTo>
                  <a:pt x="362" y="241"/>
                  <a:pt x="362" y="242"/>
                  <a:pt x="363" y="242"/>
                </a:cubicBezTo>
                <a:cubicBezTo>
                  <a:pt x="362" y="244"/>
                  <a:pt x="359" y="240"/>
                  <a:pt x="362" y="240"/>
                </a:cubicBezTo>
                <a:close/>
                <a:moveTo>
                  <a:pt x="363" y="244"/>
                </a:moveTo>
                <a:cubicBezTo>
                  <a:pt x="362" y="244"/>
                  <a:pt x="361" y="246"/>
                  <a:pt x="363" y="246"/>
                </a:cubicBezTo>
                <a:cubicBezTo>
                  <a:pt x="363" y="245"/>
                  <a:pt x="364" y="247"/>
                  <a:pt x="366" y="246"/>
                </a:cubicBezTo>
                <a:cubicBezTo>
                  <a:pt x="366" y="244"/>
                  <a:pt x="364" y="244"/>
                  <a:pt x="363" y="244"/>
                </a:cubicBezTo>
                <a:close/>
                <a:moveTo>
                  <a:pt x="411" y="248"/>
                </a:moveTo>
                <a:cubicBezTo>
                  <a:pt x="410" y="247"/>
                  <a:pt x="410" y="246"/>
                  <a:pt x="410" y="245"/>
                </a:cubicBezTo>
                <a:cubicBezTo>
                  <a:pt x="412" y="245"/>
                  <a:pt x="411" y="247"/>
                  <a:pt x="413" y="247"/>
                </a:cubicBezTo>
                <a:cubicBezTo>
                  <a:pt x="413" y="248"/>
                  <a:pt x="411" y="247"/>
                  <a:pt x="411" y="248"/>
                </a:cubicBezTo>
                <a:close/>
                <a:moveTo>
                  <a:pt x="153" y="248"/>
                </a:moveTo>
                <a:cubicBezTo>
                  <a:pt x="153" y="252"/>
                  <a:pt x="155" y="256"/>
                  <a:pt x="152" y="261"/>
                </a:cubicBezTo>
                <a:cubicBezTo>
                  <a:pt x="153" y="257"/>
                  <a:pt x="152" y="251"/>
                  <a:pt x="153" y="248"/>
                </a:cubicBezTo>
                <a:close/>
                <a:moveTo>
                  <a:pt x="36" y="254"/>
                </a:moveTo>
                <a:cubicBezTo>
                  <a:pt x="34" y="254"/>
                  <a:pt x="32" y="254"/>
                  <a:pt x="32" y="252"/>
                </a:cubicBezTo>
                <a:cubicBezTo>
                  <a:pt x="34" y="251"/>
                  <a:pt x="37" y="251"/>
                  <a:pt x="36" y="254"/>
                </a:cubicBezTo>
                <a:close/>
                <a:moveTo>
                  <a:pt x="413" y="256"/>
                </a:moveTo>
                <a:cubicBezTo>
                  <a:pt x="413" y="257"/>
                  <a:pt x="413" y="257"/>
                  <a:pt x="413" y="258"/>
                </a:cubicBezTo>
                <a:cubicBezTo>
                  <a:pt x="413" y="258"/>
                  <a:pt x="414" y="258"/>
                  <a:pt x="414" y="259"/>
                </a:cubicBezTo>
                <a:cubicBezTo>
                  <a:pt x="412" y="259"/>
                  <a:pt x="412" y="258"/>
                  <a:pt x="411" y="257"/>
                </a:cubicBezTo>
                <a:cubicBezTo>
                  <a:pt x="411" y="256"/>
                  <a:pt x="412" y="256"/>
                  <a:pt x="413" y="256"/>
                </a:cubicBezTo>
                <a:close/>
                <a:moveTo>
                  <a:pt x="153" y="262"/>
                </a:moveTo>
                <a:cubicBezTo>
                  <a:pt x="154" y="263"/>
                  <a:pt x="155" y="265"/>
                  <a:pt x="152" y="265"/>
                </a:cubicBezTo>
                <a:cubicBezTo>
                  <a:pt x="152" y="263"/>
                  <a:pt x="153" y="263"/>
                  <a:pt x="153" y="262"/>
                </a:cubicBezTo>
                <a:close/>
                <a:moveTo>
                  <a:pt x="413" y="263"/>
                </a:moveTo>
                <a:cubicBezTo>
                  <a:pt x="414" y="263"/>
                  <a:pt x="414" y="263"/>
                  <a:pt x="415" y="263"/>
                </a:cubicBezTo>
                <a:cubicBezTo>
                  <a:pt x="415" y="264"/>
                  <a:pt x="414" y="264"/>
                  <a:pt x="414" y="265"/>
                </a:cubicBezTo>
                <a:cubicBezTo>
                  <a:pt x="413" y="265"/>
                  <a:pt x="413" y="264"/>
                  <a:pt x="413" y="263"/>
                </a:cubicBezTo>
                <a:close/>
                <a:moveTo>
                  <a:pt x="156" y="269"/>
                </a:moveTo>
                <a:cubicBezTo>
                  <a:pt x="158" y="269"/>
                  <a:pt x="157" y="272"/>
                  <a:pt x="156" y="272"/>
                </a:cubicBezTo>
                <a:cubicBezTo>
                  <a:pt x="156" y="271"/>
                  <a:pt x="156" y="270"/>
                  <a:pt x="156" y="269"/>
                </a:cubicBezTo>
                <a:close/>
                <a:moveTo>
                  <a:pt x="418" y="272"/>
                </a:moveTo>
                <a:cubicBezTo>
                  <a:pt x="418" y="272"/>
                  <a:pt x="418" y="273"/>
                  <a:pt x="419" y="273"/>
                </a:cubicBezTo>
                <a:cubicBezTo>
                  <a:pt x="419" y="274"/>
                  <a:pt x="419" y="274"/>
                  <a:pt x="419" y="274"/>
                </a:cubicBezTo>
                <a:cubicBezTo>
                  <a:pt x="418" y="274"/>
                  <a:pt x="418" y="274"/>
                  <a:pt x="418" y="274"/>
                </a:cubicBezTo>
                <a:cubicBezTo>
                  <a:pt x="418" y="274"/>
                  <a:pt x="418" y="273"/>
                  <a:pt x="418" y="272"/>
                </a:cubicBezTo>
                <a:close/>
                <a:moveTo>
                  <a:pt x="420" y="273"/>
                </a:moveTo>
                <a:cubicBezTo>
                  <a:pt x="421" y="271"/>
                  <a:pt x="422" y="274"/>
                  <a:pt x="421" y="274"/>
                </a:cubicBezTo>
                <a:cubicBezTo>
                  <a:pt x="420" y="274"/>
                  <a:pt x="421" y="273"/>
                  <a:pt x="420" y="273"/>
                </a:cubicBezTo>
                <a:close/>
                <a:moveTo>
                  <a:pt x="298" y="273"/>
                </a:moveTo>
                <a:cubicBezTo>
                  <a:pt x="298" y="273"/>
                  <a:pt x="299" y="273"/>
                  <a:pt x="300" y="273"/>
                </a:cubicBezTo>
                <a:cubicBezTo>
                  <a:pt x="300" y="273"/>
                  <a:pt x="300" y="273"/>
                  <a:pt x="300" y="274"/>
                </a:cubicBezTo>
                <a:cubicBezTo>
                  <a:pt x="299" y="274"/>
                  <a:pt x="298" y="274"/>
                  <a:pt x="298" y="274"/>
                </a:cubicBezTo>
                <a:cubicBezTo>
                  <a:pt x="298" y="273"/>
                  <a:pt x="298" y="273"/>
                  <a:pt x="298" y="273"/>
                </a:cubicBezTo>
                <a:close/>
                <a:moveTo>
                  <a:pt x="157" y="277"/>
                </a:moveTo>
                <a:cubicBezTo>
                  <a:pt x="157" y="277"/>
                  <a:pt x="157" y="277"/>
                  <a:pt x="158" y="277"/>
                </a:cubicBezTo>
                <a:cubicBezTo>
                  <a:pt x="158" y="278"/>
                  <a:pt x="157" y="278"/>
                  <a:pt x="156" y="278"/>
                </a:cubicBezTo>
                <a:cubicBezTo>
                  <a:pt x="156" y="277"/>
                  <a:pt x="157" y="277"/>
                  <a:pt x="157" y="277"/>
                </a:cubicBezTo>
                <a:close/>
                <a:moveTo>
                  <a:pt x="418" y="277"/>
                </a:moveTo>
                <a:cubicBezTo>
                  <a:pt x="418" y="277"/>
                  <a:pt x="418" y="278"/>
                  <a:pt x="419" y="278"/>
                </a:cubicBezTo>
                <a:cubicBezTo>
                  <a:pt x="419" y="279"/>
                  <a:pt x="417" y="278"/>
                  <a:pt x="416" y="279"/>
                </a:cubicBezTo>
                <a:cubicBezTo>
                  <a:pt x="416" y="277"/>
                  <a:pt x="417" y="277"/>
                  <a:pt x="418" y="277"/>
                </a:cubicBezTo>
                <a:close/>
                <a:moveTo>
                  <a:pt x="433" y="279"/>
                </a:moveTo>
                <a:cubicBezTo>
                  <a:pt x="432" y="281"/>
                  <a:pt x="431" y="280"/>
                  <a:pt x="431" y="278"/>
                </a:cubicBezTo>
                <a:cubicBezTo>
                  <a:pt x="436" y="277"/>
                  <a:pt x="439" y="276"/>
                  <a:pt x="436" y="283"/>
                </a:cubicBezTo>
                <a:cubicBezTo>
                  <a:pt x="435" y="283"/>
                  <a:pt x="434" y="283"/>
                  <a:pt x="434" y="284"/>
                </a:cubicBezTo>
                <a:cubicBezTo>
                  <a:pt x="433" y="283"/>
                  <a:pt x="434" y="281"/>
                  <a:pt x="432" y="282"/>
                </a:cubicBezTo>
                <a:cubicBezTo>
                  <a:pt x="432" y="280"/>
                  <a:pt x="434" y="281"/>
                  <a:pt x="433" y="279"/>
                </a:cubicBezTo>
                <a:close/>
                <a:moveTo>
                  <a:pt x="430" y="280"/>
                </a:moveTo>
                <a:cubicBezTo>
                  <a:pt x="430" y="281"/>
                  <a:pt x="430" y="282"/>
                  <a:pt x="430" y="282"/>
                </a:cubicBezTo>
                <a:cubicBezTo>
                  <a:pt x="430" y="281"/>
                  <a:pt x="431" y="280"/>
                  <a:pt x="430" y="280"/>
                </a:cubicBezTo>
                <a:close/>
                <a:moveTo>
                  <a:pt x="294" y="288"/>
                </a:moveTo>
                <a:cubicBezTo>
                  <a:pt x="292" y="288"/>
                  <a:pt x="294" y="286"/>
                  <a:pt x="293" y="284"/>
                </a:cubicBezTo>
                <a:cubicBezTo>
                  <a:pt x="295" y="284"/>
                  <a:pt x="294" y="285"/>
                  <a:pt x="294" y="286"/>
                </a:cubicBezTo>
                <a:cubicBezTo>
                  <a:pt x="295" y="287"/>
                  <a:pt x="295" y="286"/>
                  <a:pt x="295" y="286"/>
                </a:cubicBezTo>
                <a:cubicBezTo>
                  <a:pt x="296" y="286"/>
                  <a:pt x="294" y="287"/>
                  <a:pt x="294" y="288"/>
                </a:cubicBezTo>
                <a:close/>
                <a:moveTo>
                  <a:pt x="293" y="285"/>
                </a:moveTo>
                <a:cubicBezTo>
                  <a:pt x="291" y="285"/>
                  <a:pt x="292" y="286"/>
                  <a:pt x="291" y="287"/>
                </a:cubicBezTo>
                <a:cubicBezTo>
                  <a:pt x="293" y="287"/>
                  <a:pt x="293" y="287"/>
                  <a:pt x="293" y="285"/>
                </a:cubicBezTo>
                <a:close/>
                <a:moveTo>
                  <a:pt x="159" y="286"/>
                </a:moveTo>
                <a:cubicBezTo>
                  <a:pt x="160" y="286"/>
                  <a:pt x="158" y="288"/>
                  <a:pt x="159" y="290"/>
                </a:cubicBezTo>
                <a:cubicBezTo>
                  <a:pt x="156" y="290"/>
                  <a:pt x="158" y="287"/>
                  <a:pt x="159" y="286"/>
                </a:cubicBezTo>
                <a:close/>
                <a:moveTo>
                  <a:pt x="295" y="287"/>
                </a:moveTo>
                <a:cubicBezTo>
                  <a:pt x="294" y="288"/>
                  <a:pt x="296" y="289"/>
                  <a:pt x="294" y="289"/>
                </a:cubicBezTo>
                <a:cubicBezTo>
                  <a:pt x="296" y="292"/>
                  <a:pt x="296" y="293"/>
                  <a:pt x="298" y="295"/>
                </a:cubicBezTo>
                <a:cubicBezTo>
                  <a:pt x="298" y="293"/>
                  <a:pt x="298" y="292"/>
                  <a:pt x="297" y="292"/>
                </a:cubicBezTo>
                <a:cubicBezTo>
                  <a:pt x="297" y="290"/>
                  <a:pt x="299" y="292"/>
                  <a:pt x="299" y="291"/>
                </a:cubicBezTo>
                <a:cubicBezTo>
                  <a:pt x="298" y="290"/>
                  <a:pt x="298" y="290"/>
                  <a:pt x="296" y="290"/>
                </a:cubicBezTo>
                <a:cubicBezTo>
                  <a:pt x="296" y="288"/>
                  <a:pt x="296" y="289"/>
                  <a:pt x="297" y="288"/>
                </a:cubicBezTo>
                <a:cubicBezTo>
                  <a:pt x="296" y="288"/>
                  <a:pt x="296" y="287"/>
                  <a:pt x="295" y="287"/>
                </a:cubicBezTo>
                <a:close/>
                <a:moveTo>
                  <a:pt x="454" y="288"/>
                </a:moveTo>
                <a:cubicBezTo>
                  <a:pt x="455" y="287"/>
                  <a:pt x="456" y="290"/>
                  <a:pt x="454" y="290"/>
                </a:cubicBezTo>
                <a:cubicBezTo>
                  <a:pt x="455" y="289"/>
                  <a:pt x="454" y="289"/>
                  <a:pt x="454" y="288"/>
                </a:cubicBezTo>
                <a:close/>
                <a:moveTo>
                  <a:pt x="319" y="291"/>
                </a:moveTo>
                <a:cubicBezTo>
                  <a:pt x="316" y="293"/>
                  <a:pt x="316" y="290"/>
                  <a:pt x="319" y="291"/>
                </a:cubicBezTo>
                <a:close/>
                <a:moveTo>
                  <a:pt x="298" y="296"/>
                </a:moveTo>
                <a:cubicBezTo>
                  <a:pt x="299" y="294"/>
                  <a:pt x="301" y="297"/>
                  <a:pt x="300" y="297"/>
                </a:cubicBezTo>
                <a:cubicBezTo>
                  <a:pt x="299" y="297"/>
                  <a:pt x="300" y="296"/>
                  <a:pt x="298" y="296"/>
                </a:cubicBezTo>
                <a:close/>
                <a:moveTo>
                  <a:pt x="305" y="300"/>
                </a:moveTo>
                <a:cubicBezTo>
                  <a:pt x="305" y="301"/>
                  <a:pt x="305" y="301"/>
                  <a:pt x="305" y="302"/>
                </a:cubicBezTo>
                <a:cubicBezTo>
                  <a:pt x="305" y="303"/>
                  <a:pt x="306" y="302"/>
                  <a:pt x="307" y="302"/>
                </a:cubicBezTo>
                <a:cubicBezTo>
                  <a:pt x="307" y="304"/>
                  <a:pt x="306" y="304"/>
                  <a:pt x="305" y="304"/>
                </a:cubicBezTo>
                <a:cubicBezTo>
                  <a:pt x="304" y="303"/>
                  <a:pt x="304" y="302"/>
                  <a:pt x="303" y="301"/>
                </a:cubicBezTo>
                <a:cubicBezTo>
                  <a:pt x="303" y="301"/>
                  <a:pt x="304" y="300"/>
                  <a:pt x="305" y="300"/>
                </a:cubicBezTo>
                <a:close/>
                <a:moveTo>
                  <a:pt x="197" y="301"/>
                </a:moveTo>
                <a:cubicBezTo>
                  <a:pt x="197" y="302"/>
                  <a:pt x="196" y="302"/>
                  <a:pt x="196" y="303"/>
                </a:cubicBezTo>
                <a:cubicBezTo>
                  <a:pt x="195" y="303"/>
                  <a:pt x="194" y="302"/>
                  <a:pt x="195" y="301"/>
                </a:cubicBezTo>
                <a:cubicBezTo>
                  <a:pt x="195" y="301"/>
                  <a:pt x="196" y="301"/>
                  <a:pt x="197" y="301"/>
                </a:cubicBezTo>
                <a:close/>
                <a:moveTo>
                  <a:pt x="146" y="303"/>
                </a:moveTo>
                <a:cubicBezTo>
                  <a:pt x="147" y="301"/>
                  <a:pt x="149" y="303"/>
                  <a:pt x="148" y="305"/>
                </a:cubicBezTo>
                <a:cubicBezTo>
                  <a:pt x="147" y="304"/>
                  <a:pt x="147" y="303"/>
                  <a:pt x="146" y="303"/>
                </a:cubicBezTo>
                <a:close/>
                <a:moveTo>
                  <a:pt x="328" y="307"/>
                </a:moveTo>
                <a:cubicBezTo>
                  <a:pt x="328" y="308"/>
                  <a:pt x="329" y="309"/>
                  <a:pt x="329" y="311"/>
                </a:cubicBezTo>
                <a:cubicBezTo>
                  <a:pt x="326" y="310"/>
                  <a:pt x="327" y="310"/>
                  <a:pt x="325" y="310"/>
                </a:cubicBezTo>
                <a:cubicBezTo>
                  <a:pt x="326" y="308"/>
                  <a:pt x="327" y="307"/>
                  <a:pt x="328" y="307"/>
                </a:cubicBezTo>
                <a:close/>
                <a:moveTo>
                  <a:pt x="324" y="307"/>
                </a:moveTo>
                <a:cubicBezTo>
                  <a:pt x="325" y="307"/>
                  <a:pt x="325" y="308"/>
                  <a:pt x="325" y="309"/>
                </a:cubicBezTo>
                <a:cubicBezTo>
                  <a:pt x="324" y="309"/>
                  <a:pt x="324" y="309"/>
                  <a:pt x="323" y="309"/>
                </a:cubicBezTo>
                <a:cubicBezTo>
                  <a:pt x="323" y="308"/>
                  <a:pt x="324" y="308"/>
                  <a:pt x="324" y="307"/>
                </a:cubicBezTo>
                <a:close/>
                <a:moveTo>
                  <a:pt x="156" y="314"/>
                </a:moveTo>
                <a:cubicBezTo>
                  <a:pt x="156" y="316"/>
                  <a:pt x="155" y="316"/>
                  <a:pt x="154" y="316"/>
                </a:cubicBezTo>
                <a:cubicBezTo>
                  <a:pt x="154" y="315"/>
                  <a:pt x="155" y="315"/>
                  <a:pt x="156" y="314"/>
                </a:cubicBezTo>
                <a:close/>
                <a:moveTo>
                  <a:pt x="321" y="320"/>
                </a:moveTo>
                <a:cubicBezTo>
                  <a:pt x="321" y="319"/>
                  <a:pt x="320" y="320"/>
                  <a:pt x="320" y="320"/>
                </a:cubicBezTo>
                <a:cubicBezTo>
                  <a:pt x="320" y="319"/>
                  <a:pt x="319" y="318"/>
                  <a:pt x="318" y="318"/>
                </a:cubicBezTo>
                <a:cubicBezTo>
                  <a:pt x="318" y="317"/>
                  <a:pt x="320" y="318"/>
                  <a:pt x="320" y="317"/>
                </a:cubicBezTo>
                <a:cubicBezTo>
                  <a:pt x="320" y="319"/>
                  <a:pt x="323" y="319"/>
                  <a:pt x="322" y="321"/>
                </a:cubicBezTo>
                <a:cubicBezTo>
                  <a:pt x="321" y="321"/>
                  <a:pt x="320" y="320"/>
                  <a:pt x="321" y="320"/>
                </a:cubicBezTo>
                <a:close/>
                <a:moveTo>
                  <a:pt x="324" y="323"/>
                </a:moveTo>
                <a:cubicBezTo>
                  <a:pt x="326" y="323"/>
                  <a:pt x="327" y="325"/>
                  <a:pt x="328" y="326"/>
                </a:cubicBezTo>
                <a:cubicBezTo>
                  <a:pt x="326" y="327"/>
                  <a:pt x="325" y="324"/>
                  <a:pt x="324" y="323"/>
                </a:cubicBezTo>
                <a:close/>
                <a:moveTo>
                  <a:pt x="192" y="324"/>
                </a:moveTo>
                <a:cubicBezTo>
                  <a:pt x="193" y="323"/>
                  <a:pt x="196" y="323"/>
                  <a:pt x="196" y="325"/>
                </a:cubicBezTo>
                <a:cubicBezTo>
                  <a:pt x="194" y="325"/>
                  <a:pt x="194" y="323"/>
                  <a:pt x="192" y="324"/>
                </a:cubicBezTo>
                <a:close/>
                <a:moveTo>
                  <a:pt x="179" y="345"/>
                </a:moveTo>
                <a:cubicBezTo>
                  <a:pt x="177" y="344"/>
                  <a:pt x="177" y="346"/>
                  <a:pt x="175" y="345"/>
                </a:cubicBezTo>
                <a:cubicBezTo>
                  <a:pt x="176" y="344"/>
                  <a:pt x="179" y="342"/>
                  <a:pt x="179" y="345"/>
                </a:cubicBezTo>
                <a:close/>
                <a:moveTo>
                  <a:pt x="373" y="345"/>
                </a:moveTo>
                <a:cubicBezTo>
                  <a:pt x="373" y="344"/>
                  <a:pt x="374" y="344"/>
                  <a:pt x="375" y="344"/>
                </a:cubicBezTo>
                <a:cubicBezTo>
                  <a:pt x="376" y="345"/>
                  <a:pt x="374" y="345"/>
                  <a:pt x="373" y="345"/>
                </a:cubicBezTo>
                <a:close/>
                <a:moveTo>
                  <a:pt x="357" y="347"/>
                </a:moveTo>
                <a:cubicBezTo>
                  <a:pt x="357" y="349"/>
                  <a:pt x="357" y="349"/>
                  <a:pt x="356" y="349"/>
                </a:cubicBezTo>
                <a:cubicBezTo>
                  <a:pt x="356" y="349"/>
                  <a:pt x="356" y="347"/>
                  <a:pt x="357" y="347"/>
                </a:cubicBezTo>
                <a:close/>
                <a:moveTo>
                  <a:pt x="176" y="352"/>
                </a:moveTo>
                <a:cubicBezTo>
                  <a:pt x="177" y="352"/>
                  <a:pt x="178" y="352"/>
                  <a:pt x="179" y="352"/>
                </a:cubicBezTo>
                <a:cubicBezTo>
                  <a:pt x="179" y="355"/>
                  <a:pt x="177" y="354"/>
                  <a:pt x="176" y="353"/>
                </a:cubicBezTo>
                <a:cubicBezTo>
                  <a:pt x="176" y="353"/>
                  <a:pt x="176" y="353"/>
                  <a:pt x="176" y="352"/>
                </a:cubicBezTo>
                <a:close/>
                <a:moveTo>
                  <a:pt x="368" y="356"/>
                </a:moveTo>
                <a:cubicBezTo>
                  <a:pt x="368" y="358"/>
                  <a:pt x="371" y="357"/>
                  <a:pt x="370" y="360"/>
                </a:cubicBezTo>
                <a:cubicBezTo>
                  <a:pt x="368" y="360"/>
                  <a:pt x="368" y="358"/>
                  <a:pt x="368" y="356"/>
                </a:cubicBezTo>
                <a:close/>
                <a:moveTo>
                  <a:pt x="370" y="360"/>
                </a:moveTo>
                <a:cubicBezTo>
                  <a:pt x="371" y="362"/>
                  <a:pt x="369" y="362"/>
                  <a:pt x="368" y="361"/>
                </a:cubicBezTo>
                <a:cubicBezTo>
                  <a:pt x="368" y="360"/>
                  <a:pt x="369" y="360"/>
                  <a:pt x="370" y="360"/>
                </a:cubicBezTo>
                <a:close/>
                <a:moveTo>
                  <a:pt x="167" y="364"/>
                </a:moveTo>
                <a:cubicBezTo>
                  <a:pt x="166" y="365"/>
                  <a:pt x="167" y="367"/>
                  <a:pt x="164" y="367"/>
                </a:cubicBezTo>
                <a:cubicBezTo>
                  <a:pt x="165" y="365"/>
                  <a:pt x="165" y="364"/>
                  <a:pt x="167" y="364"/>
                </a:cubicBezTo>
                <a:close/>
                <a:moveTo>
                  <a:pt x="372" y="366"/>
                </a:moveTo>
                <a:cubicBezTo>
                  <a:pt x="372" y="367"/>
                  <a:pt x="374" y="369"/>
                  <a:pt x="374" y="367"/>
                </a:cubicBezTo>
                <a:cubicBezTo>
                  <a:pt x="375" y="367"/>
                  <a:pt x="374" y="370"/>
                  <a:pt x="374" y="371"/>
                </a:cubicBezTo>
                <a:cubicBezTo>
                  <a:pt x="371" y="370"/>
                  <a:pt x="373" y="368"/>
                  <a:pt x="370" y="367"/>
                </a:cubicBezTo>
                <a:cubicBezTo>
                  <a:pt x="370" y="366"/>
                  <a:pt x="371" y="365"/>
                  <a:pt x="372" y="366"/>
                </a:cubicBezTo>
                <a:close/>
                <a:moveTo>
                  <a:pt x="79" y="400"/>
                </a:moveTo>
                <a:cubicBezTo>
                  <a:pt x="78" y="401"/>
                  <a:pt x="78" y="402"/>
                  <a:pt x="76" y="401"/>
                </a:cubicBezTo>
                <a:cubicBezTo>
                  <a:pt x="76" y="400"/>
                  <a:pt x="77" y="399"/>
                  <a:pt x="79" y="400"/>
                </a:cubicBezTo>
                <a:close/>
                <a:moveTo>
                  <a:pt x="0" y="411"/>
                </a:moveTo>
                <a:cubicBezTo>
                  <a:pt x="0" y="410"/>
                  <a:pt x="2" y="410"/>
                  <a:pt x="2" y="411"/>
                </a:cubicBezTo>
                <a:cubicBezTo>
                  <a:pt x="1" y="411"/>
                  <a:pt x="1" y="411"/>
                  <a:pt x="1" y="411"/>
                </a:cubicBezTo>
                <a:cubicBezTo>
                  <a:pt x="1" y="411"/>
                  <a:pt x="0" y="411"/>
                  <a:pt x="0" y="411"/>
                </a:cubicBezTo>
                <a:close/>
                <a:moveTo>
                  <a:pt x="65" y="413"/>
                </a:moveTo>
                <a:cubicBezTo>
                  <a:pt x="64" y="414"/>
                  <a:pt x="64" y="414"/>
                  <a:pt x="64" y="415"/>
                </a:cubicBezTo>
                <a:cubicBezTo>
                  <a:pt x="62" y="414"/>
                  <a:pt x="64" y="412"/>
                  <a:pt x="65" y="413"/>
                </a:cubicBezTo>
                <a:close/>
                <a:moveTo>
                  <a:pt x="46" y="422"/>
                </a:moveTo>
                <a:cubicBezTo>
                  <a:pt x="46" y="422"/>
                  <a:pt x="47" y="422"/>
                  <a:pt x="47" y="422"/>
                </a:cubicBezTo>
                <a:cubicBezTo>
                  <a:pt x="47" y="423"/>
                  <a:pt x="46" y="423"/>
                  <a:pt x="45" y="423"/>
                </a:cubicBezTo>
                <a:cubicBezTo>
                  <a:pt x="45" y="423"/>
                  <a:pt x="46" y="422"/>
                  <a:pt x="46" y="422"/>
                </a:cubicBezTo>
                <a:close/>
                <a:moveTo>
                  <a:pt x="143" y="428"/>
                </a:moveTo>
                <a:cubicBezTo>
                  <a:pt x="143" y="429"/>
                  <a:pt x="143" y="429"/>
                  <a:pt x="143" y="430"/>
                </a:cubicBezTo>
                <a:cubicBezTo>
                  <a:pt x="142" y="430"/>
                  <a:pt x="141" y="430"/>
                  <a:pt x="140" y="430"/>
                </a:cubicBezTo>
                <a:cubicBezTo>
                  <a:pt x="141" y="429"/>
                  <a:pt x="142" y="428"/>
                  <a:pt x="143" y="428"/>
                </a:cubicBezTo>
                <a:close/>
                <a:moveTo>
                  <a:pt x="144" y="431"/>
                </a:moveTo>
                <a:cubicBezTo>
                  <a:pt x="144" y="432"/>
                  <a:pt x="143" y="431"/>
                  <a:pt x="142" y="432"/>
                </a:cubicBezTo>
                <a:cubicBezTo>
                  <a:pt x="143" y="432"/>
                  <a:pt x="143" y="436"/>
                  <a:pt x="142" y="436"/>
                </a:cubicBezTo>
                <a:cubicBezTo>
                  <a:pt x="142" y="436"/>
                  <a:pt x="141" y="436"/>
                  <a:pt x="141" y="434"/>
                </a:cubicBezTo>
                <a:cubicBezTo>
                  <a:pt x="143" y="434"/>
                  <a:pt x="141" y="433"/>
                  <a:pt x="142" y="431"/>
                </a:cubicBezTo>
                <a:cubicBezTo>
                  <a:pt x="143" y="431"/>
                  <a:pt x="143" y="430"/>
                  <a:pt x="144" y="431"/>
                </a:cubicBezTo>
                <a:close/>
                <a:moveTo>
                  <a:pt x="427" y="433"/>
                </a:moveTo>
                <a:cubicBezTo>
                  <a:pt x="427" y="432"/>
                  <a:pt x="428" y="432"/>
                  <a:pt x="429" y="432"/>
                </a:cubicBezTo>
                <a:cubicBezTo>
                  <a:pt x="429" y="434"/>
                  <a:pt x="430" y="435"/>
                  <a:pt x="428" y="435"/>
                </a:cubicBezTo>
                <a:cubicBezTo>
                  <a:pt x="428" y="434"/>
                  <a:pt x="428" y="433"/>
                  <a:pt x="427" y="433"/>
                </a:cubicBezTo>
                <a:close/>
                <a:moveTo>
                  <a:pt x="427" y="433"/>
                </a:moveTo>
                <a:cubicBezTo>
                  <a:pt x="425" y="434"/>
                  <a:pt x="428" y="436"/>
                  <a:pt x="427" y="433"/>
                </a:cubicBezTo>
                <a:close/>
                <a:moveTo>
                  <a:pt x="433" y="441"/>
                </a:moveTo>
                <a:cubicBezTo>
                  <a:pt x="435" y="440"/>
                  <a:pt x="434" y="442"/>
                  <a:pt x="434" y="443"/>
                </a:cubicBezTo>
                <a:cubicBezTo>
                  <a:pt x="433" y="443"/>
                  <a:pt x="433" y="442"/>
                  <a:pt x="433" y="441"/>
                </a:cubicBezTo>
                <a:close/>
                <a:moveTo>
                  <a:pt x="433" y="446"/>
                </a:moveTo>
                <a:cubicBezTo>
                  <a:pt x="435" y="446"/>
                  <a:pt x="435" y="447"/>
                  <a:pt x="436" y="447"/>
                </a:cubicBezTo>
                <a:cubicBezTo>
                  <a:pt x="436" y="448"/>
                  <a:pt x="435" y="449"/>
                  <a:pt x="434" y="449"/>
                </a:cubicBezTo>
                <a:cubicBezTo>
                  <a:pt x="434" y="448"/>
                  <a:pt x="433" y="448"/>
                  <a:pt x="433" y="448"/>
                </a:cubicBezTo>
                <a:cubicBezTo>
                  <a:pt x="433" y="448"/>
                  <a:pt x="433" y="447"/>
                  <a:pt x="433" y="446"/>
                </a:cubicBezTo>
                <a:close/>
                <a:moveTo>
                  <a:pt x="440" y="460"/>
                </a:moveTo>
                <a:cubicBezTo>
                  <a:pt x="439" y="460"/>
                  <a:pt x="438" y="461"/>
                  <a:pt x="437" y="460"/>
                </a:cubicBezTo>
                <a:cubicBezTo>
                  <a:pt x="437" y="458"/>
                  <a:pt x="438" y="460"/>
                  <a:pt x="440" y="460"/>
                </a:cubicBezTo>
                <a:close/>
                <a:moveTo>
                  <a:pt x="450" y="479"/>
                </a:moveTo>
                <a:cubicBezTo>
                  <a:pt x="451" y="478"/>
                  <a:pt x="453" y="480"/>
                  <a:pt x="453" y="481"/>
                </a:cubicBezTo>
                <a:cubicBezTo>
                  <a:pt x="452" y="481"/>
                  <a:pt x="451" y="481"/>
                  <a:pt x="450" y="481"/>
                </a:cubicBezTo>
                <a:cubicBezTo>
                  <a:pt x="450" y="480"/>
                  <a:pt x="451" y="481"/>
                  <a:pt x="451" y="480"/>
                </a:cubicBezTo>
                <a:cubicBezTo>
                  <a:pt x="451" y="480"/>
                  <a:pt x="451" y="479"/>
                  <a:pt x="450" y="479"/>
                </a:cubicBezTo>
                <a:close/>
                <a:moveTo>
                  <a:pt x="455" y="484"/>
                </a:moveTo>
                <a:cubicBezTo>
                  <a:pt x="458" y="484"/>
                  <a:pt x="455" y="487"/>
                  <a:pt x="456" y="489"/>
                </a:cubicBezTo>
                <a:cubicBezTo>
                  <a:pt x="456" y="488"/>
                  <a:pt x="456" y="488"/>
                  <a:pt x="457" y="487"/>
                </a:cubicBezTo>
                <a:cubicBezTo>
                  <a:pt x="458" y="488"/>
                  <a:pt x="457" y="490"/>
                  <a:pt x="456" y="490"/>
                </a:cubicBezTo>
                <a:cubicBezTo>
                  <a:pt x="454" y="489"/>
                  <a:pt x="455" y="487"/>
                  <a:pt x="455" y="484"/>
                </a:cubicBezTo>
                <a:close/>
                <a:moveTo>
                  <a:pt x="147" y="345"/>
                </a:moveTo>
                <a:cubicBezTo>
                  <a:pt x="148" y="350"/>
                  <a:pt x="147" y="349"/>
                  <a:pt x="145" y="352"/>
                </a:cubicBezTo>
                <a:cubicBezTo>
                  <a:pt x="145" y="354"/>
                  <a:pt x="148" y="352"/>
                  <a:pt x="147" y="355"/>
                </a:cubicBezTo>
                <a:cubicBezTo>
                  <a:pt x="146" y="353"/>
                  <a:pt x="145" y="354"/>
                  <a:pt x="146" y="356"/>
                </a:cubicBezTo>
                <a:cubicBezTo>
                  <a:pt x="148" y="355"/>
                  <a:pt x="148" y="357"/>
                  <a:pt x="150" y="358"/>
                </a:cubicBezTo>
                <a:cubicBezTo>
                  <a:pt x="149" y="358"/>
                  <a:pt x="150" y="360"/>
                  <a:pt x="148" y="360"/>
                </a:cubicBezTo>
                <a:cubicBezTo>
                  <a:pt x="148" y="360"/>
                  <a:pt x="147" y="359"/>
                  <a:pt x="147" y="359"/>
                </a:cubicBezTo>
                <a:cubicBezTo>
                  <a:pt x="146" y="361"/>
                  <a:pt x="146" y="363"/>
                  <a:pt x="148" y="364"/>
                </a:cubicBezTo>
                <a:cubicBezTo>
                  <a:pt x="146" y="370"/>
                  <a:pt x="146" y="380"/>
                  <a:pt x="146" y="389"/>
                </a:cubicBezTo>
                <a:cubicBezTo>
                  <a:pt x="144" y="390"/>
                  <a:pt x="142" y="391"/>
                  <a:pt x="139" y="391"/>
                </a:cubicBezTo>
                <a:cubicBezTo>
                  <a:pt x="138" y="390"/>
                  <a:pt x="137" y="389"/>
                  <a:pt x="136" y="388"/>
                </a:cubicBezTo>
                <a:cubicBezTo>
                  <a:pt x="117" y="385"/>
                  <a:pt x="97" y="384"/>
                  <a:pt x="90" y="370"/>
                </a:cubicBezTo>
                <a:cubicBezTo>
                  <a:pt x="87" y="370"/>
                  <a:pt x="87" y="371"/>
                  <a:pt x="85" y="370"/>
                </a:cubicBezTo>
                <a:cubicBezTo>
                  <a:pt x="85" y="373"/>
                  <a:pt x="81" y="374"/>
                  <a:pt x="80" y="376"/>
                </a:cubicBezTo>
                <a:cubicBezTo>
                  <a:pt x="80" y="381"/>
                  <a:pt x="78" y="382"/>
                  <a:pt x="77" y="385"/>
                </a:cubicBezTo>
                <a:cubicBezTo>
                  <a:pt x="78" y="386"/>
                  <a:pt x="78" y="382"/>
                  <a:pt x="79" y="384"/>
                </a:cubicBezTo>
                <a:cubicBezTo>
                  <a:pt x="77" y="385"/>
                  <a:pt x="78" y="387"/>
                  <a:pt x="78" y="390"/>
                </a:cubicBezTo>
                <a:cubicBezTo>
                  <a:pt x="85" y="388"/>
                  <a:pt x="91" y="390"/>
                  <a:pt x="92" y="397"/>
                </a:cubicBezTo>
                <a:cubicBezTo>
                  <a:pt x="91" y="398"/>
                  <a:pt x="89" y="398"/>
                  <a:pt x="88" y="399"/>
                </a:cubicBezTo>
                <a:cubicBezTo>
                  <a:pt x="90" y="400"/>
                  <a:pt x="88" y="403"/>
                  <a:pt x="91" y="403"/>
                </a:cubicBezTo>
                <a:cubicBezTo>
                  <a:pt x="90" y="403"/>
                  <a:pt x="89" y="404"/>
                  <a:pt x="88" y="404"/>
                </a:cubicBezTo>
                <a:cubicBezTo>
                  <a:pt x="89" y="403"/>
                  <a:pt x="87" y="404"/>
                  <a:pt x="87" y="402"/>
                </a:cubicBezTo>
                <a:cubicBezTo>
                  <a:pt x="87" y="401"/>
                  <a:pt x="89" y="402"/>
                  <a:pt x="88" y="400"/>
                </a:cubicBezTo>
                <a:cubicBezTo>
                  <a:pt x="86" y="399"/>
                  <a:pt x="86" y="402"/>
                  <a:pt x="85" y="402"/>
                </a:cubicBezTo>
                <a:cubicBezTo>
                  <a:pt x="82" y="402"/>
                  <a:pt x="80" y="403"/>
                  <a:pt x="78" y="405"/>
                </a:cubicBezTo>
                <a:cubicBezTo>
                  <a:pt x="81" y="406"/>
                  <a:pt x="80" y="403"/>
                  <a:pt x="82" y="403"/>
                </a:cubicBezTo>
                <a:cubicBezTo>
                  <a:pt x="83" y="409"/>
                  <a:pt x="75" y="407"/>
                  <a:pt x="74" y="405"/>
                </a:cubicBezTo>
                <a:cubicBezTo>
                  <a:pt x="74" y="404"/>
                  <a:pt x="75" y="401"/>
                  <a:pt x="73" y="401"/>
                </a:cubicBezTo>
                <a:cubicBezTo>
                  <a:pt x="72" y="404"/>
                  <a:pt x="74" y="403"/>
                  <a:pt x="73" y="406"/>
                </a:cubicBezTo>
                <a:cubicBezTo>
                  <a:pt x="73" y="406"/>
                  <a:pt x="75" y="406"/>
                  <a:pt x="75" y="407"/>
                </a:cubicBezTo>
                <a:cubicBezTo>
                  <a:pt x="75" y="407"/>
                  <a:pt x="74" y="407"/>
                  <a:pt x="74" y="407"/>
                </a:cubicBezTo>
                <a:cubicBezTo>
                  <a:pt x="77" y="407"/>
                  <a:pt x="73" y="411"/>
                  <a:pt x="76" y="411"/>
                </a:cubicBezTo>
                <a:cubicBezTo>
                  <a:pt x="76" y="410"/>
                  <a:pt x="75" y="410"/>
                  <a:pt x="76" y="410"/>
                </a:cubicBezTo>
                <a:cubicBezTo>
                  <a:pt x="77" y="410"/>
                  <a:pt x="77" y="412"/>
                  <a:pt x="77" y="414"/>
                </a:cubicBezTo>
                <a:cubicBezTo>
                  <a:pt x="76" y="414"/>
                  <a:pt x="75" y="416"/>
                  <a:pt x="74" y="414"/>
                </a:cubicBezTo>
                <a:cubicBezTo>
                  <a:pt x="77" y="415"/>
                  <a:pt x="74" y="412"/>
                  <a:pt x="74" y="412"/>
                </a:cubicBezTo>
                <a:cubicBezTo>
                  <a:pt x="73" y="414"/>
                  <a:pt x="70" y="413"/>
                  <a:pt x="69" y="415"/>
                </a:cubicBezTo>
                <a:cubicBezTo>
                  <a:pt x="70" y="415"/>
                  <a:pt x="70" y="414"/>
                  <a:pt x="71" y="414"/>
                </a:cubicBezTo>
                <a:cubicBezTo>
                  <a:pt x="70" y="416"/>
                  <a:pt x="72" y="416"/>
                  <a:pt x="71" y="418"/>
                </a:cubicBezTo>
                <a:cubicBezTo>
                  <a:pt x="70" y="419"/>
                  <a:pt x="68" y="419"/>
                  <a:pt x="67" y="420"/>
                </a:cubicBezTo>
                <a:cubicBezTo>
                  <a:pt x="67" y="426"/>
                  <a:pt x="75" y="426"/>
                  <a:pt x="76" y="428"/>
                </a:cubicBezTo>
                <a:cubicBezTo>
                  <a:pt x="79" y="429"/>
                  <a:pt x="77" y="425"/>
                  <a:pt x="80" y="425"/>
                </a:cubicBezTo>
                <a:cubicBezTo>
                  <a:pt x="80" y="426"/>
                  <a:pt x="80" y="426"/>
                  <a:pt x="80" y="427"/>
                </a:cubicBezTo>
                <a:cubicBezTo>
                  <a:pt x="82" y="426"/>
                  <a:pt x="82" y="429"/>
                  <a:pt x="84" y="427"/>
                </a:cubicBezTo>
                <a:cubicBezTo>
                  <a:pt x="82" y="426"/>
                  <a:pt x="80" y="424"/>
                  <a:pt x="82" y="423"/>
                </a:cubicBezTo>
                <a:cubicBezTo>
                  <a:pt x="79" y="422"/>
                  <a:pt x="79" y="424"/>
                  <a:pt x="77" y="424"/>
                </a:cubicBezTo>
                <a:cubicBezTo>
                  <a:pt x="76" y="423"/>
                  <a:pt x="78" y="420"/>
                  <a:pt x="76" y="419"/>
                </a:cubicBezTo>
                <a:cubicBezTo>
                  <a:pt x="79" y="416"/>
                  <a:pt x="82" y="416"/>
                  <a:pt x="85" y="414"/>
                </a:cubicBezTo>
                <a:cubicBezTo>
                  <a:pt x="89" y="417"/>
                  <a:pt x="95" y="413"/>
                  <a:pt x="99" y="412"/>
                </a:cubicBezTo>
                <a:cubicBezTo>
                  <a:pt x="114" y="413"/>
                  <a:pt x="130" y="408"/>
                  <a:pt x="143" y="413"/>
                </a:cubicBezTo>
                <a:cubicBezTo>
                  <a:pt x="143" y="414"/>
                  <a:pt x="141" y="417"/>
                  <a:pt x="142" y="419"/>
                </a:cubicBezTo>
                <a:cubicBezTo>
                  <a:pt x="146" y="419"/>
                  <a:pt x="143" y="418"/>
                  <a:pt x="147" y="420"/>
                </a:cubicBezTo>
                <a:cubicBezTo>
                  <a:pt x="148" y="416"/>
                  <a:pt x="149" y="412"/>
                  <a:pt x="151" y="409"/>
                </a:cubicBezTo>
                <a:cubicBezTo>
                  <a:pt x="156" y="409"/>
                  <a:pt x="158" y="407"/>
                  <a:pt x="163" y="408"/>
                </a:cubicBezTo>
                <a:cubicBezTo>
                  <a:pt x="164" y="403"/>
                  <a:pt x="171" y="404"/>
                  <a:pt x="176" y="406"/>
                </a:cubicBezTo>
                <a:cubicBezTo>
                  <a:pt x="179" y="405"/>
                  <a:pt x="185" y="404"/>
                  <a:pt x="189" y="406"/>
                </a:cubicBezTo>
                <a:cubicBezTo>
                  <a:pt x="191" y="404"/>
                  <a:pt x="197" y="406"/>
                  <a:pt x="199" y="405"/>
                </a:cubicBezTo>
                <a:cubicBezTo>
                  <a:pt x="193" y="409"/>
                  <a:pt x="184" y="408"/>
                  <a:pt x="179" y="411"/>
                </a:cubicBezTo>
                <a:cubicBezTo>
                  <a:pt x="193" y="410"/>
                  <a:pt x="213" y="408"/>
                  <a:pt x="226" y="405"/>
                </a:cubicBezTo>
                <a:cubicBezTo>
                  <a:pt x="228" y="406"/>
                  <a:pt x="230" y="407"/>
                  <a:pt x="231" y="410"/>
                </a:cubicBezTo>
                <a:cubicBezTo>
                  <a:pt x="235" y="406"/>
                  <a:pt x="243" y="409"/>
                  <a:pt x="246" y="411"/>
                </a:cubicBezTo>
                <a:cubicBezTo>
                  <a:pt x="247" y="410"/>
                  <a:pt x="248" y="410"/>
                  <a:pt x="249" y="410"/>
                </a:cubicBezTo>
                <a:cubicBezTo>
                  <a:pt x="251" y="412"/>
                  <a:pt x="253" y="411"/>
                  <a:pt x="253" y="410"/>
                </a:cubicBezTo>
                <a:cubicBezTo>
                  <a:pt x="253" y="411"/>
                  <a:pt x="255" y="411"/>
                  <a:pt x="256" y="411"/>
                </a:cubicBezTo>
                <a:cubicBezTo>
                  <a:pt x="257" y="412"/>
                  <a:pt x="256" y="412"/>
                  <a:pt x="257" y="413"/>
                </a:cubicBezTo>
                <a:cubicBezTo>
                  <a:pt x="261" y="413"/>
                  <a:pt x="259" y="410"/>
                  <a:pt x="262" y="410"/>
                </a:cubicBezTo>
                <a:cubicBezTo>
                  <a:pt x="260" y="412"/>
                  <a:pt x="262" y="412"/>
                  <a:pt x="262" y="413"/>
                </a:cubicBezTo>
                <a:cubicBezTo>
                  <a:pt x="263" y="413"/>
                  <a:pt x="263" y="413"/>
                  <a:pt x="264" y="413"/>
                </a:cubicBezTo>
                <a:cubicBezTo>
                  <a:pt x="263" y="415"/>
                  <a:pt x="265" y="414"/>
                  <a:pt x="265" y="415"/>
                </a:cubicBezTo>
                <a:cubicBezTo>
                  <a:pt x="271" y="414"/>
                  <a:pt x="275" y="416"/>
                  <a:pt x="277" y="420"/>
                </a:cubicBezTo>
                <a:cubicBezTo>
                  <a:pt x="279" y="420"/>
                  <a:pt x="280" y="422"/>
                  <a:pt x="283" y="421"/>
                </a:cubicBezTo>
                <a:cubicBezTo>
                  <a:pt x="282" y="422"/>
                  <a:pt x="285" y="424"/>
                  <a:pt x="286" y="423"/>
                </a:cubicBezTo>
                <a:cubicBezTo>
                  <a:pt x="284" y="423"/>
                  <a:pt x="286" y="421"/>
                  <a:pt x="286" y="421"/>
                </a:cubicBezTo>
                <a:cubicBezTo>
                  <a:pt x="286" y="422"/>
                  <a:pt x="287" y="422"/>
                  <a:pt x="287" y="423"/>
                </a:cubicBezTo>
                <a:cubicBezTo>
                  <a:pt x="287" y="422"/>
                  <a:pt x="287" y="421"/>
                  <a:pt x="288" y="421"/>
                </a:cubicBezTo>
                <a:cubicBezTo>
                  <a:pt x="291" y="420"/>
                  <a:pt x="288" y="423"/>
                  <a:pt x="288" y="421"/>
                </a:cubicBezTo>
                <a:cubicBezTo>
                  <a:pt x="289" y="418"/>
                  <a:pt x="290" y="415"/>
                  <a:pt x="290" y="414"/>
                </a:cubicBezTo>
                <a:cubicBezTo>
                  <a:pt x="290" y="412"/>
                  <a:pt x="289" y="412"/>
                  <a:pt x="288" y="410"/>
                </a:cubicBezTo>
                <a:cubicBezTo>
                  <a:pt x="287" y="407"/>
                  <a:pt x="286" y="404"/>
                  <a:pt x="280" y="403"/>
                </a:cubicBezTo>
                <a:cubicBezTo>
                  <a:pt x="279" y="402"/>
                  <a:pt x="282" y="403"/>
                  <a:pt x="281" y="401"/>
                </a:cubicBezTo>
                <a:cubicBezTo>
                  <a:pt x="280" y="401"/>
                  <a:pt x="279" y="401"/>
                  <a:pt x="279" y="400"/>
                </a:cubicBezTo>
                <a:cubicBezTo>
                  <a:pt x="281" y="402"/>
                  <a:pt x="281" y="396"/>
                  <a:pt x="284" y="398"/>
                </a:cubicBezTo>
                <a:cubicBezTo>
                  <a:pt x="286" y="393"/>
                  <a:pt x="284" y="387"/>
                  <a:pt x="278" y="387"/>
                </a:cubicBezTo>
                <a:cubicBezTo>
                  <a:pt x="276" y="389"/>
                  <a:pt x="274" y="390"/>
                  <a:pt x="270" y="390"/>
                </a:cubicBezTo>
                <a:cubicBezTo>
                  <a:pt x="268" y="386"/>
                  <a:pt x="265" y="385"/>
                  <a:pt x="263" y="382"/>
                </a:cubicBezTo>
                <a:cubicBezTo>
                  <a:pt x="260" y="382"/>
                  <a:pt x="258" y="379"/>
                  <a:pt x="257" y="383"/>
                </a:cubicBezTo>
                <a:cubicBezTo>
                  <a:pt x="259" y="383"/>
                  <a:pt x="260" y="385"/>
                  <a:pt x="260" y="389"/>
                </a:cubicBezTo>
                <a:cubicBezTo>
                  <a:pt x="256" y="389"/>
                  <a:pt x="257" y="392"/>
                  <a:pt x="254" y="392"/>
                </a:cubicBezTo>
                <a:cubicBezTo>
                  <a:pt x="249" y="390"/>
                  <a:pt x="245" y="387"/>
                  <a:pt x="241" y="384"/>
                </a:cubicBezTo>
                <a:cubicBezTo>
                  <a:pt x="241" y="382"/>
                  <a:pt x="241" y="379"/>
                  <a:pt x="243" y="379"/>
                </a:cubicBezTo>
                <a:cubicBezTo>
                  <a:pt x="242" y="377"/>
                  <a:pt x="243" y="373"/>
                  <a:pt x="240" y="372"/>
                </a:cubicBezTo>
                <a:cubicBezTo>
                  <a:pt x="240" y="374"/>
                  <a:pt x="240" y="374"/>
                  <a:pt x="240" y="375"/>
                </a:cubicBezTo>
                <a:cubicBezTo>
                  <a:pt x="239" y="374"/>
                  <a:pt x="238" y="373"/>
                  <a:pt x="239" y="372"/>
                </a:cubicBezTo>
                <a:cubicBezTo>
                  <a:pt x="240" y="371"/>
                  <a:pt x="240" y="370"/>
                  <a:pt x="241" y="369"/>
                </a:cubicBezTo>
                <a:cubicBezTo>
                  <a:pt x="241" y="356"/>
                  <a:pt x="232" y="351"/>
                  <a:pt x="234" y="340"/>
                </a:cubicBezTo>
                <a:cubicBezTo>
                  <a:pt x="233" y="340"/>
                  <a:pt x="232" y="340"/>
                  <a:pt x="231" y="340"/>
                </a:cubicBezTo>
                <a:cubicBezTo>
                  <a:pt x="231" y="341"/>
                  <a:pt x="231" y="342"/>
                  <a:pt x="230" y="342"/>
                </a:cubicBezTo>
                <a:cubicBezTo>
                  <a:pt x="224" y="332"/>
                  <a:pt x="229" y="312"/>
                  <a:pt x="228" y="301"/>
                </a:cubicBezTo>
                <a:cubicBezTo>
                  <a:pt x="230" y="302"/>
                  <a:pt x="230" y="304"/>
                  <a:pt x="233" y="305"/>
                </a:cubicBezTo>
                <a:cubicBezTo>
                  <a:pt x="234" y="304"/>
                  <a:pt x="232" y="304"/>
                  <a:pt x="233" y="302"/>
                </a:cubicBezTo>
                <a:cubicBezTo>
                  <a:pt x="231" y="302"/>
                  <a:pt x="230" y="302"/>
                  <a:pt x="230" y="300"/>
                </a:cubicBezTo>
                <a:cubicBezTo>
                  <a:pt x="231" y="301"/>
                  <a:pt x="233" y="299"/>
                  <a:pt x="233" y="298"/>
                </a:cubicBezTo>
                <a:cubicBezTo>
                  <a:pt x="232" y="297"/>
                  <a:pt x="232" y="298"/>
                  <a:pt x="230" y="298"/>
                </a:cubicBezTo>
                <a:cubicBezTo>
                  <a:pt x="233" y="296"/>
                  <a:pt x="226" y="296"/>
                  <a:pt x="230" y="294"/>
                </a:cubicBezTo>
                <a:cubicBezTo>
                  <a:pt x="229" y="295"/>
                  <a:pt x="229" y="295"/>
                  <a:pt x="230" y="296"/>
                </a:cubicBezTo>
                <a:cubicBezTo>
                  <a:pt x="231" y="295"/>
                  <a:pt x="232" y="293"/>
                  <a:pt x="234" y="295"/>
                </a:cubicBezTo>
                <a:cubicBezTo>
                  <a:pt x="233" y="292"/>
                  <a:pt x="234" y="291"/>
                  <a:pt x="235" y="289"/>
                </a:cubicBezTo>
                <a:cubicBezTo>
                  <a:pt x="236" y="289"/>
                  <a:pt x="237" y="291"/>
                  <a:pt x="237" y="289"/>
                </a:cubicBezTo>
                <a:cubicBezTo>
                  <a:pt x="236" y="287"/>
                  <a:pt x="237" y="286"/>
                  <a:pt x="237" y="284"/>
                </a:cubicBezTo>
                <a:cubicBezTo>
                  <a:pt x="239" y="284"/>
                  <a:pt x="238" y="288"/>
                  <a:pt x="239" y="286"/>
                </a:cubicBezTo>
                <a:cubicBezTo>
                  <a:pt x="238" y="284"/>
                  <a:pt x="239" y="280"/>
                  <a:pt x="238" y="279"/>
                </a:cubicBezTo>
                <a:cubicBezTo>
                  <a:pt x="237" y="281"/>
                  <a:pt x="236" y="283"/>
                  <a:pt x="235" y="284"/>
                </a:cubicBezTo>
                <a:cubicBezTo>
                  <a:pt x="235" y="281"/>
                  <a:pt x="236" y="282"/>
                  <a:pt x="235" y="279"/>
                </a:cubicBezTo>
                <a:cubicBezTo>
                  <a:pt x="235" y="279"/>
                  <a:pt x="235" y="278"/>
                  <a:pt x="236" y="278"/>
                </a:cubicBezTo>
                <a:cubicBezTo>
                  <a:pt x="237" y="279"/>
                  <a:pt x="235" y="280"/>
                  <a:pt x="236" y="281"/>
                </a:cubicBezTo>
                <a:cubicBezTo>
                  <a:pt x="236" y="280"/>
                  <a:pt x="237" y="280"/>
                  <a:pt x="237" y="280"/>
                </a:cubicBezTo>
                <a:cubicBezTo>
                  <a:pt x="237" y="278"/>
                  <a:pt x="237" y="276"/>
                  <a:pt x="237" y="274"/>
                </a:cubicBezTo>
                <a:cubicBezTo>
                  <a:pt x="236" y="274"/>
                  <a:pt x="235" y="274"/>
                  <a:pt x="235" y="273"/>
                </a:cubicBezTo>
                <a:cubicBezTo>
                  <a:pt x="236" y="273"/>
                  <a:pt x="237" y="272"/>
                  <a:pt x="239" y="273"/>
                </a:cubicBezTo>
                <a:cubicBezTo>
                  <a:pt x="239" y="272"/>
                  <a:pt x="239" y="270"/>
                  <a:pt x="239" y="269"/>
                </a:cubicBezTo>
                <a:cubicBezTo>
                  <a:pt x="236" y="269"/>
                  <a:pt x="239" y="272"/>
                  <a:pt x="235" y="272"/>
                </a:cubicBezTo>
                <a:cubicBezTo>
                  <a:pt x="235" y="271"/>
                  <a:pt x="237" y="271"/>
                  <a:pt x="236" y="269"/>
                </a:cubicBezTo>
                <a:cubicBezTo>
                  <a:pt x="234" y="269"/>
                  <a:pt x="235" y="271"/>
                  <a:pt x="233" y="270"/>
                </a:cubicBezTo>
                <a:cubicBezTo>
                  <a:pt x="233" y="267"/>
                  <a:pt x="235" y="267"/>
                  <a:pt x="234" y="263"/>
                </a:cubicBezTo>
                <a:cubicBezTo>
                  <a:pt x="236" y="264"/>
                  <a:pt x="234" y="261"/>
                  <a:pt x="235" y="261"/>
                </a:cubicBezTo>
                <a:cubicBezTo>
                  <a:pt x="236" y="261"/>
                  <a:pt x="236" y="262"/>
                  <a:pt x="237" y="262"/>
                </a:cubicBezTo>
                <a:cubicBezTo>
                  <a:pt x="237" y="264"/>
                  <a:pt x="233" y="268"/>
                  <a:pt x="235" y="269"/>
                </a:cubicBezTo>
                <a:cubicBezTo>
                  <a:pt x="235" y="266"/>
                  <a:pt x="236" y="268"/>
                  <a:pt x="239" y="268"/>
                </a:cubicBezTo>
                <a:cubicBezTo>
                  <a:pt x="238" y="255"/>
                  <a:pt x="241" y="248"/>
                  <a:pt x="242" y="238"/>
                </a:cubicBezTo>
                <a:cubicBezTo>
                  <a:pt x="244" y="237"/>
                  <a:pt x="247" y="236"/>
                  <a:pt x="247" y="233"/>
                </a:cubicBezTo>
                <a:cubicBezTo>
                  <a:pt x="248" y="233"/>
                  <a:pt x="249" y="234"/>
                  <a:pt x="249" y="234"/>
                </a:cubicBezTo>
                <a:cubicBezTo>
                  <a:pt x="247" y="234"/>
                  <a:pt x="249" y="235"/>
                  <a:pt x="248" y="236"/>
                </a:cubicBezTo>
                <a:cubicBezTo>
                  <a:pt x="250" y="236"/>
                  <a:pt x="250" y="235"/>
                  <a:pt x="251" y="235"/>
                </a:cubicBezTo>
                <a:cubicBezTo>
                  <a:pt x="253" y="240"/>
                  <a:pt x="258" y="243"/>
                  <a:pt x="259" y="250"/>
                </a:cubicBezTo>
                <a:cubicBezTo>
                  <a:pt x="263" y="253"/>
                  <a:pt x="268" y="254"/>
                  <a:pt x="265" y="259"/>
                </a:cubicBezTo>
                <a:cubicBezTo>
                  <a:pt x="268" y="259"/>
                  <a:pt x="267" y="260"/>
                  <a:pt x="268" y="261"/>
                </a:cubicBezTo>
                <a:cubicBezTo>
                  <a:pt x="268" y="260"/>
                  <a:pt x="269" y="259"/>
                  <a:pt x="270" y="259"/>
                </a:cubicBezTo>
                <a:cubicBezTo>
                  <a:pt x="270" y="261"/>
                  <a:pt x="269" y="261"/>
                  <a:pt x="269" y="263"/>
                </a:cubicBezTo>
                <a:cubicBezTo>
                  <a:pt x="271" y="264"/>
                  <a:pt x="275" y="265"/>
                  <a:pt x="274" y="267"/>
                </a:cubicBezTo>
                <a:cubicBezTo>
                  <a:pt x="274" y="267"/>
                  <a:pt x="275" y="267"/>
                  <a:pt x="275" y="268"/>
                </a:cubicBezTo>
                <a:cubicBezTo>
                  <a:pt x="276" y="268"/>
                  <a:pt x="277" y="264"/>
                  <a:pt x="278" y="266"/>
                </a:cubicBezTo>
                <a:cubicBezTo>
                  <a:pt x="278" y="268"/>
                  <a:pt x="277" y="267"/>
                  <a:pt x="276" y="268"/>
                </a:cubicBezTo>
                <a:cubicBezTo>
                  <a:pt x="279" y="269"/>
                  <a:pt x="281" y="270"/>
                  <a:pt x="281" y="273"/>
                </a:cubicBezTo>
                <a:cubicBezTo>
                  <a:pt x="283" y="274"/>
                  <a:pt x="283" y="272"/>
                  <a:pt x="284" y="273"/>
                </a:cubicBezTo>
                <a:cubicBezTo>
                  <a:pt x="282" y="275"/>
                  <a:pt x="286" y="275"/>
                  <a:pt x="284" y="277"/>
                </a:cubicBezTo>
                <a:cubicBezTo>
                  <a:pt x="284" y="278"/>
                  <a:pt x="289" y="276"/>
                  <a:pt x="288" y="279"/>
                </a:cubicBezTo>
                <a:cubicBezTo>
                  <a:pt x="287" y="279"/>
                  <a:pt x="287" y="279"/>
                  <a:pt x="286" y="279"/>
                </a:cubicBezTo>
                <a:cubicBezTo>
                  <a:pt x="287" y="281"/>
                  <a:pt x="289" y="283"/>
                  <a:pt x="290" y="285"/>
                </a:cubicBezTo>
                <a:cubicBezTo>
                  <a:pt x="290" y="283"/>
                  <a:pt x="292" y="284"/>
                  <a:pt x="292" y="282"/>
                </a:cubicBezTo>
                <a:cubicBezTo>
                  <a:pt x="288" y="277"/>
                  <a:pt x="283" y="271"/>
                  <a:pt x="280" y="265"/>
                </a:cubicBezTo>
                <a:cubicBezTo>
                  <a:pt x="281" y="261"/>
                  <a:pt x="279" y="259"/>
                  <a:pt x="278" y="257"/>
                </a:cubicBezTo>
                <a:cubicBezTo>
                  <a:pt x="279" y="257"/>
                  <a:pt x="279" y="256"/>
                  <a:pt x="279" y="256"/>
                </a:cubicBezTo>
                <a:cubicBezTo>
                  <a:pt x="284" y="257"/>
                  <a:pt x="286" y="263"/>
                  <a:pt x="292" y="261"/>
                </a:cubicBezTo>
                <a:cubicBezTo>
                  <a:pt x="292" y="263"/>
                  <a:pt x="292" y="264"/>
                  <a:pt x="291" y="265"/>
                </a:cubicBezTo>
                <a:cubicBezTo>
                  <a:pt x="292" y="265"/>
                  <a:pt x="292" y="268"/>
                  <a:pt x="295" y="267"/>
                </a:cubicBezTo>
                <a:cubicBezTo>
                  <a:pt x="295" y="266"/>
                  <a:pt x="294" y="266"/>
                  <a:pt x="295" y="266"/>
                </a:cubicBezTo>
                <a:cubicBezTo>
                  <a:pt x="298" y="266"/>
                  <a:pt x="295" y="268"/>
                  <a:pt x="296" y="271"/>
                </a:cubicBezTo>
                <a:cubicBezTo>
                  <a:pt x="297" y="272"/>
                  <a:pt x="299" y="271"/>
                  <a:pt x="298" y="270"/>
                </a:cubicBezTo>
                <a:cubicBezTo>
                  <a:pt x="298" y="271"/>
                  <a:pt x="297" y="271"/>
                  <a:pt x="297" y="270"/>
                </a:cubicBezTo>
                <a:cubicBezTo>
                  <a:pt x="299" y="271"/>
                  <a:pt x="299" y="268"/>
                  <a:pt x="301" y="268"/>
                </a:cubicBezTo>
                <a:cubicBezTo>
                  <a:pt x="300" y="270"/>
                  <a:pt x="299" y="270"/>
                  <a:pt x="299" y="272"/>
                </a:cubicBezTo>
                <a:cubicBezTo>
                  <a:pt x="300" y="272"/>
                  <a:pt x="302" y="274"/>
                  <a:pt x="302" y="272"/>
                </a:cubicBezTo>
                <a:cubicBezTo>
                  <a:pt x="301" y="271"/>
                  <a:pt x="300" y="273"/>
                  <a:pt x="300" y="270"/>
                </a:cubicBezTo>
                <a:cubicBezTo>
                  <a:pt x="303" y="272"/>
                  <a:pt x="302" y="269"/>
                  <a:pt x="303" y="268"/>
                </a:cubicBezTo>
                <a:cubicBezTo>
                  <a:pt x="304" y="269"/>
                  <a:pt x="304" y="269"/>
                  <a:pt x="305" y="269"/>
                </a:cubicBezTo>
                <a:cubicBezTo>
                  <a:pt x="304" y="273"/>
                  <a:pt x="302" y="276"/>
                  <a:pt x="306" y="277"/>
                </a:cubicBezTo>
                <a:cubicBezTo>
                  <a:pt x="305" y="277"/>
                  <a:pt x="303" y="280"/>
                  <a:pt x="305" y="279"/>
                </a:cubicBezTo>
                <a:cubicBezTo>
                  <a:pt x="305" y="277"/>
                  <a:pt x="307" y="280"/>
                  <a:pt x="308" y="280"/>
                </a:cubicBezTo>
                <a:cubicBezTo>
                  <a:pt x="310" y="279"/>
                  <a:pt x="311" y="280"/>
                  <a:pt x="312" y="280"/>
                </a:cubicBezTo>
                <a:cubicBezTo>
                  <a:pt x="312" y="281"/>
                  <a:pt x="310" y="280"/>
                  <a:pt x="311" y="283"/>
                </a:cubicBezTo>
                <a:cubicBezTo>
                  <a:pt x="312" y="283"/>
                  <a:pt x="312" y="281"/>
                  <a:pt x="314" y="281"/>
                </a:cubicBezTo>
                <a:cubicBezTo>
                  <a:pt x="315" y="281"/>
                  <a:pt x="315" y="282"/>
                  <a:pt x="315" y="283"/>
                </a:cubicBezTo>
                <a:cubicBezTo>
                  <a:pt x="315" y="283"/>
                  <a:pt x="314" y="285"/>
                  <a:pt x="315" y="285"/>
                </a:cubicBezTo>
                <a:cubicBezTo>
                  <a:pt x="318" y="283"/>
                  <a:pt x="322" y="286"/>
                  <a:pt x="324" y="289"/>
                </a:cubicBezTo>
                <a:cubicBezTo>
                  <a:pt x="323" y="289"/>
                  <a:pt x="325" y="291"/>
                  <a:pt x="324" y="293"/>
                </a:cubicBezTo>
                <a:cubicBezTo>
                  <a:pt x="328" y="292"/>
                  <a:pt x="327" y="294"/>
                  <a:pt x="331" y="294"/>
                </a:cubicBezTo>
                <a:cubicBezTo>
                  <a:pt x="334" y="302"/>
                  <a:pt x="340" y="306"/>
                  <a:pt x="346" y="311"/>
                </a:cubicBezTo>
                <a:cubicBezTo>
                  <a:pt x="346" y="311"/>
                  <a:pt x="346" y="312"/>
                  <a:pt x="346" y="313"/>
                </a:cubicBezTo>
                <a:cubicBezTo>
                  <a:pt x="348" y="309"/>
                  <a:pt x="348" y="319"/>
                  <a:pt x="352" y="316"/>
                </a:cubicBezTo>
                <a:cubicBezTo>
                  <a:pt x="353" y="321"/>
                  <a:pt x="355" y="323"/>
                  <a:pt x="359" y="324"/>
                </a:cubicBezTo>
                <a:cubicBezTo>
                  <a:pt x="363" y="331"/>
                  <a:pt x="374" y="335"/>
                  <a:pt x="374" y="342"/>
                </a:cubicBezTo>
                <a:cubicBezTo>
                  <a:pt x="374" y="342"/>
                  <a:pt x="375" y="341"/>
                  <a:pt x="376" y="341"/>
                </a:cubicBezTo>
                <a:cubicBezTo>
                  <a:pt x="375" y="344"/>
                  <a:pt x="376" y="346"/>
                  <a:pt x="375" y="348"/>
                </a:cubicBezTo>
                <a:cubicBezTo>
                  <a:pt x="375" y="350"/>
                  <a:pt x="377" y="347"/>
                  <a:pt x="377" y="350"/>
                </a:cubicBezTo>
                <a:cubicBezTo>
                  <a:pt x="378" y="350"/>
                  <a:pt x="379" y="350"/>
                  <a:pt x="380" y="350"/>
                </a:cubicBezTo>
                <a:cubicBezTo>
                  <a:pt x="383" y="354"/>
                  <a:pt x="382" y="359"/>
                  <a:pt x="385" y="363"/>
                </a:cubicBezTo>
                <a:cubicBezTo>
                  <a:pt x="387" y="366"/>
                  <a:pt x="393" y="368"/>
                  <a:pt x="390" y="372"/>
                </a:cubicBezTo>
                <a:cubicBezTo>
                  <a:pt x="391" y="373"/>
                  <a:pt x="392" y="372"/>
                  <a:pt x="392" y="373"/>
                </a:cubicBezTo>
                <a:cubicBezTo>
                  <a:pt x="388" y="372"/>
                  <a:pt x="385" y="376"/>
                  <a:pt x="383" y="372"/>
                </a:cubicBezTo>
                <a:cubicBezTo>
                  <a:pt x="382" y="374"/>
                  <a:pt x="383" y="375"/>
                  <a:pt x="384" y="376"/>
                </a:cubicBezTo>
                <a:cubicBezTo>
                  <a:pt x="380" y="380"/>
                  <a:pt x="377" y="381"/>
                  <a:pt x="371" y="383"/>
                </a:cubicBezTo>
                <a:cubicBezTo>
                  <a:pt x="371" y="377"/>
                  <a:pt x="370" y="372"/>
                  <a:pt x="370" y="368"/>
                </a:cubicBezTo>
                <a:cubicBezTo>
                  <a:pt x="363" y="364"/>
                  <a:pt x="355" y="353"/>
                  <a:pt x="354" y="346"/>
                </a:cubicBezTo>
                <a:cubicBezTo>
                  <a:pt x="352" y="345"/>
                  <a:pt x="351" y="338"/>
                  <a:pt x="349" y="336"/>
                </a:cubicBezTo>
                <a:cubicBezTo>
                  <a:pt x="350" y="335"/>
                  <a:pt x="351" y="336"/>
                  <a:pt x="351" y="334"/>
                </a:cubicBezTo>
                <a:cubicBezTo>
                  <a:pt x="350" y="334"/>
                  <a:pt x="349" y="334"/>
                  <a:pt x="348" y="334"/>
                </a:cubicBezTo>
                <a:cubicBezTo>
                  <a:pt x="344" y="324"/>
                  <a:pt x="341" y="313"/>
                  <a:pt x="333" y="307"/>
                </a:cubicBezTo>
                <a:cubicBezTo>
                  <a:pt x="333" y="308"/>
                  <a:pt x="331" y="308"/>
                  <a:pt x="330" y="309"/>
                </a:cubicBezTo>
                <a:cubicBezTo>
                  <a:pt x="330" y="311"/>
                  <a:pt x="332" y="312"/>
                  <a:pt x="330" y="313"/>
                </a:cubicBezTo>
                <a:cubicBezTo>
                  <a:pt x="332" y="316"/>
                  <a:pt x="335" y="318"/>
                  <a:pt x="336" y="322"/>
                </a:cubicBezTo>
                <a:cubicBezTo>
                  <a:pt x="338" y="322"/>
                  <a:pt x="339" y="323"/>
                  <a:pt x="339" y="324"/>
                </a:cubicBezTo>
                <a:cubicBezTo>
                  <a:pt x="343" y="335"/>
                  <a:pt x="350" y="350"/>
                  <a:pt x="354" y="361"/>
                </a:cubicBezTo>
                <a:cubicBezTo>
                  <a:pt x="356" y="364"/>
                  <a:pt x="360" y="370"/>
                  <a:pt x="361" y="377"/>
                </a:cubicBezTo>
                <a:cubicBezTo>
                  <a:pt x="360" y="377"/>
                  <a:pt x="359" y="377"/>
                  <a:pt x="358" y="377"/>
                </a:cubicBezTo>
                <a:cubicBezTo>
                  <a:pt x="359" y="379"/>
                  <a:pt x="360" y="381"/>
                  <a:pt x="361" y="382"/>
                </a:cubicBezTo>
                <a:cubicBezTo>
                  <a:pt x="359" y="383"/>
                  <a:pt x="357" y="382"/>
                  <a:pt x="355" y="382"/>
                </a:cubicBezTo>
                <a:cubicBezTo>
                  <a:pt x="354" y="385"/>
                  <a:pt x="353" y="384"/>
                  <a:pt x="351" y="383"/>
                </a:cubicBezTo>
                <a:cubicBezTo>
                  <a:pt x="351" y="384"/>
                  <a:pt x="350" y="384"/>
                  <a:pt x="351" y="385"/>
                </a:cubicBezTo>
                <a:cubicBezTo>
                  <a:pt x="351" y="386"/>
                  <a:pt x="353" y="385"/>
                  <a:pt x="352" y="388"/>
                </a:cubicBezTo>
                <a:cubicBezTo>
                  <a:pt x="350" y="387"/>
                  <a:pt x="349" y="386"/>
                  <a:pt x="348" y="386"/>
                </a:cubicBezTo>
                <a:cubicBezTo>
                  <a:pt x="349" y="385"/>
                  <a:pt x="350" y="384"/>
                  <a:pt x="351" y="383"/>
                </a:cubicBezTo>
                <a:cubicBezTo>
                  <a:pt x="350" y="382"/>
                  <a:pt x="347" y="381"/>
                  <a:pt x="347" y="383"/>
                </a:cubicBezTo>
                <a:cubicBezTo>
                  <a:pt x="348" y="383"/>
                  <a:pt x="347" y="384"/>
                  <a:pt x="348" y="384"/>
                </a:cubicBezTo>
                <a:cubicBezTo>
                  <a:pt x="348" y="383"/>
                  <a:pt x="349" y="382"/>
                  <a:pt x="350" y="384"/>
                </a:cubicBezTo>
                <a:cubicBezTo>
                  <a:pt x="348" y="385"/>
                  <a:pt x="345" y="385"/>
                  <a:pt x="346" y="388"/>
                </a:cubicBezTo>
                <a:cubicBezTo>
                  <a:pt x="338" y="392"/>
                  <a:pt x="327" y="392"/>
                  <a:pt x="319" y="397"/>
                </a:cubicBezTo>
                <a:cubicBezTo>
                  <a:pt x="320" y="398"/>
                  <a:pt x="320" y="400"/>
                  <a:pt x="323" y="401"/>
                </a:cubicBezTo>
                <a:cubicBezTo>
                  <a:pt x="324" y="400"/>
                  <a:pt x="324" y="399"/>
                  <a:pt x="326" y="400"/>
                </a:cubicBezTo>
                <a:cubicBezTo>
                  <a:pt x="330" y="401"/>
                  <a:pt x="326" y="406"/>
                  <a:pt x="326" y="408"/>
                </a:cubicBezTo>
                <a:cubicBezTo>
                  <a:pt x="328" y="409"/>
                  <a:pt x="326" y="412"/>
                  <a:pt x="328" y="414"/>
                </a:cubicBezTo>
                <a:cubicBezTo>
                  <a:pt x="330" y="414"/>
                  <a:pt x="335" y="416"/>
                  <a:pt x="333" y="419"/>
                </a:cubicBezTo>
                <a:cubicBezTo>
                  <a:pt x="335" y="419"/>
                  <a:pt x="336" y="417"/>
                  <a:pt x="339" y="418"/>
                </a:cubicBezTo>
                <a:cubicBezTo>
                  <a:pt x="339" y="417"/>
                  <a:pt x="339" y="416"/>
                  <a:pt x="340" y="416"/>
                </a:cubicBezTo>
                <a:cubicBezTo>
                  <a:pt x="341" y="415"/>
                  <a:pt x="341" y="416"/>
                  <a:pt x="344" y="416"/>
                </a:cubicBezTo>
                <a:cubicBezTo>
                  <a:pt x="345" y="414"/>
                  <a:pt x="345" y="412"/>
                  <a:pt x="344" y="411"/>
                </a:cubicBezTo>
                <a:cubicBezTo>
                  <a:pt x="345" y="410"/>
                  <a:pt x="349" y="409"/>
                  <a:pt x="351" y="410"/>
                </a:cubicBezTo>
                <a:cubicBezTo>
                  <a:pt x="351" y="411"/>
                  <a:pt x="351" y="412"/>
                  <a:pt x="351" y="413"/>
                </a:cubicBezTo>
                <a:cubicBezTo>
                  <a:pt x="352" y="414"/>
                  <a:pt x="353" y="414"/>
                  <a:pt x="354" y="414"/>
                </a:cubicBezTo>
                <a:cubicBezTo>
                  <a:pt x="352" y="414"/>
                  <a:pt x="354" y="416"/>
                  <a:pt x="352" y="416"/>
                </a:cubicBezTo>
                <a:cubicBezTo>
                  <a:pt x="353" y="418"/>
                  <a:pt x="356" y="418"/>
                  <a:pt x="356" y="422"/>
                </a:cubicBezTo>
                <a:cubicBezTo>
                  <a:pt x="363" y="421"/>
                  <a:pt x="367" y="415"/>
                  <a:pt x="368" y="410"/>
                </a:cubicBezTo>
                <a:cubicBezTo>
                  <a:pt x="383" y="408"/>
                  <a:pt x="398" y="411"/>
                  <a:pt x="406" y="412"/>
                </a:cubicBezTo>
                <a:cubicBezTo>
                  <a:pt x="406" y="412"/>
                  <a:pt x="405" y="411"/>
                  <a:pt x="406" y="411"/>
                </a:cubicBezTo>
                <a:cubicBezTo>
                  <a:pt x="410" y="412"/>
                  <a:pt x="415" y="410"/>
                  <a:pt x="419" y="414"/>
                </a:cubicBezTo>
                <a:cubicBezTo>
                  <a:pt x="419" y="418"/>
                  <a:pt x="422" y="421"/>
                  <a:pt x="422" y="428"/>
                </a:cubicBezTo>
                <a:cubicBezTo>
                  <a:pt x="422" y="428"/>
                  <a:pt x="424" y="427"/>
                  <a:pt x="424" y="428"/>
                </a:cubicBezTo>
                <a:cubicBezTo>
                  <a:pt x="423" y="428"/>
                  <a:pt x="422" y="429"/>
                  <a:pt x="422" y="430"/>
                </a:cubicBezTo>
                <a:cubicBezTo>
                  <a:pt x="423" y="431"/>
                  <a:pt x="424" y="431"/>
                  <a:pt x="424" y="433"/>
                </a:cubicBezTo>
                <a:cubicBezTo>
                  <a:pt x="426" y="433"/>
                  <a:pt x="428" y="429"/>
                  <a:pt x="425" y="428"/>
                </a:cubicBezTo>
                <a:cubicBezTo>
                  <a:pt x="426" y="427"/>
                  <a:pt x="426" y="425"/>
                  <a:pt x="428" y="426"/>
                </a:cubicBezTo>
                <a:cubicBezTo>
                  <a:pt x="431" y="420"/>
                  <a:pt x="424" y="419"/>
                  <a:pt x="425" y="414"/>
                </a:cubicBezTo>
                <a:cubicBezTo>
                  <a:pt x="427" y="414"/>
                  <a:pt x="426" y="411"/>
                  <a:pt x="428" y="411"/>
                </a:cubicBezTo>
                <a:cubicBezTo>
                  <a:pt x="429" y="414"/>
                  <a:pt x="434" y="411"/>
                  <a:pt x="434" y="410"/>
                </a:cubicBezTo>
                <a:cubicBezTo>
                  <a:pt x="435" y="411"/>
                  <a:pt x="435" y="412"/>
                  <a:pt x="435" y="413"/>
                </a:cubicBezTo>
                <a:cubicBezTo>
                  <a:pt x="437" y="411"/>
                  <a:pt x="440" y="413"/>
                  <a:pt x="441" y="411"/>
                </a:cubicBezTo>
                <a:cubicBezTo>
                  <a:pt x="444" y="414"/>
                  <a:pt x="449" y="413"/>
                  <a:pt x="451" y="416"/>
                </a:cubicBezTo>
                <a:cubicBezTo>
                  <a:pt x="449" y="412"/>
                  <a:pt x="455" y="411"/>
                  <a:pt x="457" y="412"/>
                </a:cubicBezTo>
                <a:cubicBezTo>
                  <a:pt x="458" y="410"/>
                  <a:pt x="458" y="409"/>
                  <a:pt x="458" y="407"/>
                </a:cubicBezTo>
                <a:cubicBezTo>
                  <a:pt x="456" y="409"/>
                  <a:pt x="454" y="407"/>
                  <a:pt x="452" y="409"/>
                </a:cubicBezTo>
                <a:cubicBezTo>
                  <a:pt x="450" y="407"/>
                  <a:pt x="447" y="407"/>
                  <a:pt x="446" y="407"/>
                </a:cubicBezTo>
                <a:cubicBezTo>
                  <a:pt x="446" y="405"/>
                  <a:pt x="449" y="406"/>
                  <a:pt x="449" y="405"/>
                </a:cubicBezTo>
                <a:cubicBezTo>
                  <a:pt x="448" y="404"/>
                  <a:pt x="450" y="402"/>
                  <a:pt x="448" y="401"/>
                </a:cubicBezTo>
                <a:cubicBezTo>
                  <a:pt x="451" y="399"/>
                  <a:pt x="454" y="402"/>
                  <a:pt x="456" y="403"/>
                </a:cubicBezTo>
                <a:cubicBezTo>
                  <a:pt x="457" y="401"/>
                  <a:pt x="465" y="401"/>
                  <a:pt x="463" y="405"/>
                </a:cubicBezTo>
                <a:cubicBezTo>
                  <a:pt x="464" y="405"/>
                  <a:pt x="465" y="405"/>
                  <a:pt x="464" y="406"/>
                </a:cubicBezTo>
                <a:cubicBezTo>
                  <a:pt x="463" y="407"/>
                  <a:pt x="463" y="406"/>
                  <a:pt x="461" y="406"/>
                </a:cubicBezTo>
                <a:cubicBezTo>
                  <a:pt x="461" y="408"/>
                  <a:pt x="457" y="411"/>
                  <a:pt x="460" y="411"/>
                </a:cubicBezTo>
                <a:cubicBezTo>
                  <a:pt x="459" y="411"/>
                  <a:pt x="459" y="411"/>
                  <a:pt x="459" y="410"/>
                </a:cubicBezTo>
                <a:cubicBezTo>
                  <a:pt x="460" y="410"/>
                  <a:pt x="460" y="411"/>
                  <a:pt x="461" y="411"/>
                </a:cubicBezTo>
                <a:cubicBezTo>
                  <a:pt x="460" y="409"/>
                  <a:pt x="461" y="407"/>
                  <a:pt x="463" y="407"/>
                </a:cubicBezTo>
                <a:cubicBezTo>
                  <a:pt x="463" y="408"/>
                  <a:pt x="463" y="408"/>
                  <a:pt x="464" y="408"/>
                </a:cubicBezTo>
                <a:cubicBezTo>
                  <a:pt x="464" y="409"/>
                  <a:pt x="463" y="411"/>
                  <a:pt x="464" y="411"/>
                </a:cubicBezTo>
                <a:cubicBezTo>
                  <a:pt x="465" y="410"/>
                  <a:pt x="466" y="410"/>
                  <a:pt x="467" y="409"/>
                </a:cubicBezTo>
                <a:cubicBezTo>
                  <a:pt x="466" y="412"/>
                  <a:pt x="468" y="410"/>
                  <a:pt x="469" y="411"/>
                </a:cubicBezTo>
                <a:cubicBezTo>
                  <a:pt x="468" y="408"/>
                  <a:pt x="471" y="409"/>
                  <a:pt x="472" y="408"/>
                </a:cubicBezTo>
                <a:cubicBezTo>
                  <a:pt x="472" y="409"/>
                  <a:pt x="471" y="409"/>
                  <a:pt x="472" y="410"/>
                </a:cubicBezTo>
                <a:cubicBezTo>
                  <a:pt x="475" y="411"/>
                  <a:pt x="476" y="408"/>
                  <a:pt x="478" y="407"/>
                </a:cubicBezTo>
                <a:cubicBezTo>
                  <a:pt x="479" y="409"/>
                  <a:pt x="484" y="410"/>
                  <a:pt x="485" y="408"/>
                </a:cubicBezTo>
                <a:cubicBezTo>
                  <a:pt x="496" y="409"/>
                  <a:pt x="514" y="402"/>
                  <a:pt x="525" y="407"/>
                </a:cubicBezTo>
                <a:cubicBezTo>
                  <a:pt x="527" y="408"/>
                  <a:pt x="526" y="405"/>
                  <a:pt x="528" y="406"/>
                </a:cubicBezTo>
                <a:cubicBezTo>
                  <a:pt x="527" y="407"/>
                  <a:pt x="529" y="406"/>
                  <a:pt x="530" y="407"/>
                </a:cubicBezTo>
                <a:cubicBezTo>
                  <a:pt x="531" y="405"/>
                  <a:pt x="533" y="406"/>
                  <a:pt x="535" y="407"/>
                </a:cubicBezTo>
                <a:cubicBezTo>
                  <a:pt x="535" y="406"/>
                  <a:pt x="533" y="407"/>
                  <a:pt x="533" y="405"/>
                </a:cubicBezTo>
                <a:cubicBezTo>
                  <a:pt x="534" y="405"/>
                  <a:pt x="535" y="406"/>
                  <a:pt x="535" y="405"/>
                </a:cubicBezTo>
                <a:cubicBezTo>
                  <a:pt x="535" y="403"/>
                  <a:pt x="533" y="405"/>
                  <a:pt x="532" y="405"/>
                </a:cubicBezTo>
                <a:cubicBezTo>
                  <a:pt x="533" y="404"/>
                  <a:pt x="532" y="403"/>
                  <a:pt x="532" y="402"/>
                </a:cubicBezTo>
                <a:cubicBezTo>
                  <a:pt x="531" y="403"/>
                  <a:pt x="529" y="403"/>
                  <a:pt x="529" y="405"/>
                </a:cubicBezTo>
                <a:cubicBezTo>
                  <a:pt x="530" y="405"/>
                  <a:pt x="531" y="404"/>
                  <a:pt x="531" y="405"/>
                </a:cubicBezTo>
                <a:cubicBezTo>
                  <a:pt x="529" y="405"/>
                  <a:pt x="530" y="406"/>
                  <a:pt x="528" y="406"/>
                </a:cubicBezTo>
                <a:cubicBezTo>
                  <a:pt x="528" y="404"/>
                  <a:pt x="529" y="404"/>
                  <a:pt x="529" y="402"/>
                </a:cubicBezTo>
                <a:cubicBezTo>
                  <a:pt x="528" y="402"/>
                  <a:pt x="527" y="402"/>
                  <a:pt x="528" y="401"/>
                </a:cubicBezTo>
                <a:cubicBezTo>
                  <a:pt x="526" y="401"/>
                  <a:pt x="526" y="402"/>
                  <a:pt x="525" y="400"/>
                </a:cubicBezTo>
                <a:cubicBezTo>
                  <a:pt x="526" y="397"/>
                  <a:pt x="528" y="397"/>
                  <a:pt x="525" y="395"/>
                </a:cubicBezTo>
                <a:cubicBezTo>
                  <a:pt x="527" y="395"/>
                  <a:pt x="527" y="394"/>
                  <a:pt x="528" y="394"/>
                </a:cubicBezTo>
                <a:cubicBezTo>
                  <a:pt x="528" y="395"/>
                  <a:pt x="530" y="395"/>
                  <a:pt x="530" y="396"/>
                </a:cubicBezTo>
                <a:cubicBezTo>
                  <a:pt x="529" y="396"/>
                  <a:pt x="529" y="396"/>
                  <a:pt x="528" y="396"/>
                </a:cubicBezTo>
                <a:cubicBezTo>
                  <a:pt x="528" y="397"/>
                  <a:pt x="528" y="399"/>
                  <a:pt x="529" y="400"/>
                </a:cubicBezTo>
                <a:cubicBezTo>
                  <a:pt x="529" y="397"/>
                  <a:pt x="532" y="398"/>
                  <a:pt x="532" y="396"/>
                </a:cubicBezTo>
                <a:cubicBezTo>
                  <a:pt x="531" y="395"/>
                  <a:pt x="528" y="392"/>
                  <a:pt x="530" y="391"/>
                </a:cubicBezTo>
                <a:cubicBezTo>
                  <a:pt x="527" y="390"/>
                  <a:pt x="525" y="392"/>
                  <a:pt x="523" y="394"/>
                </a:cubicBezTo>
                <a:cubicBezTo>
                  <a:pt x="523" y="393"/>
                  <a:pt x="524" y="393"/>
                  <a:pt x="524" y="392"/>
                </a:cubicBezTo>
                <a:cubicBezTo>
                  <a:pt x="516" y="390"/>
                  <a:pt x="511" y="401"/>
                  <a:pt x="507" y="394"/>
                </a:cubicBezTo>
                <a:cubicBezTo>
                  <a:pt x="507" y="396"/>
                  <a:pt x="506" y="395"/>
                  <a:pt x="505" y="396"/>
                </a:cubicBezTo>
                <a:cubicBezTo>
                  <a:pt x="505" y="395"/>
                  <a:pt x="504" y="395"/>
                  <a:pt x="503" y="394"/>
                </a:cubicBezTo>
                <a:cubicBezTo>
                  <a:pt x="504" y="393"/>
                  <a:pt x="504" y="392"/>
                  <a:pt x="505" y="392"/>
                </a:cubicBezTo>
                <a:cubicBezTo>
                  <a:pt x="505" y="394"/>
                  <a:pt x="508" y="393"/>
                  <a:pt x="508" y="392"/>
                </a:cubicBezTo>
                <a:cubicBezTo>
                  <a:pt x="506" y="392"/>
                  <a:pt x="504" y="390"/>
                  <a:pt x="502" y="389"/>
                </a:cubicBezTo>
                <a:cubicBezTo>
                  <a:pt x="503" y="386"/>
                  <a:pt x="499" y="385"/>
                  <a:pt x="500" y="383"/>
                </a:cubicBezTo>
                <a:cubicBezTo>
                  <a:pt x="498" y="383"/>
                  <a:pt x="497" y="383"/>
                  <a:pt x="496" y="382"/>
                </a:cubicBezTo>
                <a:cubicBezTo>
                  <a:pt x="497" y="377"/>
                  <a:pt x="494" y="374"/>
                  <a:pt x="490" y="372"/>
                </a:cubicBezTo>
                <a:cubicBezTo>
                  <a:pt x="491" y="372"/>
                  <a:pt x="491" y="371"/>
                  <a:pt x="491" y="370"/>
                </a:cubicBezTo>
                <a:cubicBezTo>
                  <a:pt x="484" y="368"/>
                  <a:pt x="483" y="360"/>
                  <a:pt x="479" y="353"/>
                </a:cubicBezTo>
                <a:cubicBezTo>
                  <a:pt x="477" y="355"/>
                  <a:pt x="475" y="354"/>
                  <a:pt x="474" y="355"/>
                </a:cubicBezTo>
                <a:cubicBezTo>
                  <a:pt x="475" y="352"/>
                  <a:pt x="474" y="353"/>
                  <a:pt x="473" y="352"/>
                </a:cubicBezTo>
                <a:cubicBezTo>
                  <a:pt x="473" y="352"/>
                  <a:pt x="474" y="352"/>
                  <a:pt x="474" y="351"/>
                </a:cubicBezTo>
                <a:cubicBezTo>
                  <a:pt x="473" y="350"/>
                  <a:pt x="473" y="348"/>
                  <a:pt x="473" y="346"/>
                </a:cubicBezTo>
                <a:cubicBezTo>
                  <a:pt x="469" y="346"/>
                  <a:pt x="469" y="343"/>
                  <a:pt x="468" y="340"/>
                </a:cubicBezTo>
                <a:cubicBezTo>
                  <a:pt x="465" y="341"/>
                  <a:pt x="464" y="337"/>
                  <a:pt x="462" y="339"/>
                </a:cubicBezTo>
                <a:cubicBezTo>
                  <a:pt x="465" y="341"/>
                  <a:pt x="460" y="340"/>
                  <a:pt x="461" y="337"/>
                </a:cubicBezTo>
                <a:cubicBezTo>
                  <a:pt x="461" y="338"/>
                  <a:pt x="462" y="338"/>
                  <a:pt x="462" y="336"/>
                </a:cubicBezTo>
                <a:cubicBezTo>
                  <a:pt x="460" y="336"/>
                  <a:pt x="454" y="339"/>
                  <a:pt x="452" y="336"/>
                </a:cubicBezTo>
                <a:cubicBezTo>
                  <a:pt x="452" y="332"/>
                  <a:pt x="449" y="331"/>
                  <a:pt x="446" y="329"/>
                </a:cubicBezTo>
                <a:cubicBezTo>
                  <a:pt x="446" y="329"/>
                  <a:pt x="446" y="330"/>
                  <a:pt x="446" y="330"/>
                </a:cubicBezTo>
                <a:cubicBezTo>
                  <a:pt x="446" y="327"/>
                  <a:pt x="443" y="330"/>
                  <a:pt x="443" y="329"/>
                </a:cubicBezTo>
                <a:cubicBezTo>
                  <a:pt x="444" y="328"/>
                  <a:pt x="444" y="327"/>
                  <a:pt x="444" y="326"/>
                </a:cubicBezTo>
                <a:cubicBezTo>
                  <a:pt x="443" y="326"/>
                  <a:pt x="442" y="326"/>
                  <a:pt x="441" y="326"/>
                </a:cubicBezTo>
                <a:cubicBezTo>
                  <a:pt x="441" y="322"/>
                  <a:pt x="436" y="321"/>
                  <a:pt x="434" y="322"/>
                </a:cubicBezTo>
                <a:cubicBezTo>
                  <a:pt x="434" y="319"/>
                  <a:pt x="428" y="315"/>
                  <a:pt x="425" y="316"/>
                </a:cubicBezTo>
                <a:cubicBezTo>
                  <a:pt x="425" y="315"/>
                  <a:pt x="425" y="314"/>
                  <a:pt x="425" y="313"/>
                </a:cubicBezTo>
                <a:cubicBezTo>
                  <a:pt x="420" y="311"/>
                  <a:pt x="413" y="311"/>
                  <a:pt x="412" y="305"/>
                </a:cubicBezTo>
                <a:cubicBezTo>
                  <a:pt x="405" y="302"/>
                  <a:pt x="401" y="297"/>
                  <a:pt x="398" y="291"/>
                </a:cubicBezTo>
                <a:cubicBezTo>
                  <a:pt x="399" y="291"/>
                  <a:pt x="399" y="290"/>
                  <a:pt x="399" y="289"/>
                </a:cubicBezTo>
                <a:cubicBezTo>
                  <a:pt x="394" y="287"/>
                  <a:pt x="393" y="281"/>
                  <a:pt x="390" y="278"/>
                </a:cubicBezTo>
                <a:cubicBezTo>
                  <a:pt x="391" y="276"/>
                  <a:pt x="392" y="275"/>
                  <a:pt x="392" y="273"/>
                </a:cubicBezTo>
                <a:cubicBezTo>
                  <a:pt x="391" y="271"/>
                  <a:pt x="388" y="266"/>
                  <a:pt x="386" y="267"/>
                </a:cubicBezTo>
                <a:cubicBezTo>
                  <a:pt x="388" y="269"/>
                  <a:pt x="393" y="272"/>
                  <a:pt x="389" y="275"/>
                </a:cubicBezTo>
                <a:cubicBezTo>
                  <a:pt x="389" y="274"/>
                  <a:pt x="387" y="275"/>
                  <a:pt x="387" y="276"/>
                </a:cubicBezTo>
                <a:cubicBezTo>
                  <a:pt x="388" y="277"/>
                  <a:pt x="389" y="275"/>
                  <a:pt x="389" y="277"/>
                </a:cubicBezTo>
                <a:cubicBezTo>
                  <a:pt x="387" y="277"/>
                  <a:pt x="386" y="277"/>
                  <a:pt x="385" y="278"/>
                </a:cubicBezTo>
                <a:cubicBezTo>
                  <a:pt x="385" y="280"/>
                  <a:pt x="387" y="277"/>
                  <a:pt x="388" y="279"/>
                </a:cubicBezTo>
                <a:cubicBezTo>
                  <a:pt x="387" y="281"/>
                  <a:pt x="387" y="281"/>
                  <a:pt x="389" y="281"/>
                </a:cubicBezTo>
                <a:cubicBezTo>
                  <a:pt x="385" y="284"/>
                  <a:pt x="384" y="275"/>
                  <a:pt x="379" y="277"/>
                </a:cubicBezTo>
                <a:cubicBezTo>
                  <a:pt x="377" y="273"/>
                  <a:pt x="374" y="269"/>
                  <a:pt x="372" y="264"/>
                </a:cubicBezTo>
                <a:cubicBezTo>
                  <a:pt x="373" y="264"/>
                  <a:pt x="374" y="264"/>
                  <a:pt x="374" y="262"/>
                </a:cubicBezTo>
                <a:cubicBezTo>
                  <a:pt x="372" y="259"/>
                  <a:pt x="369" y="257"/>
                  <a:pt x="370" y="252"/>
                </a:cubicBezTo>
                <a:cubicBezTo>
                  <a:pt x="368" y="252"/>
                  <a:pt x="367" y="248"/>
                  <a:pt x="366" y="247"/>
                </a:cubicBezTo>
                <a:cubicBezTo>
                  <a:pt x="365" y="248"/>
                  <a:pt x="364" y="247"/>
                  <a:pt x="362" y="248"/>
                </a:cubicBezTo>
                <a:cubicBezTo>
                  <a:pt x="362" y="251"/>
                  <a:pt x="364" y="253"/>
                  <a:pt x="361" y="253"/>
                </a:cubicBezTo>
                <a:cubicBezTo>
                  <a:pt x="361" y="250"/>
                  <a:pt x="358" y="250"/>
                  <a:pt x="357" y="248"/>
                </a:cubicBezTo>
                <a:cubicBezTo>
                  <a:pt x="358" y="249"/>
                  <a:pt x="355" y="249"/>
                  <a:pt x="355" y="248"/>
                </a:cubicBezTo>
                <a:cubicBezTo>
                  <a:pt x="356" y="246"/>
                  <a:pt x="357" y="248"/>
                  <a:pt x="357" y="245"/>
                </a:cubicBezTo>
                <a:cubicBezTo>
                  <a:pt x="356" y="245"/>
                  <a:pt x="356" y="247"/>
                  <a:pt x="355" y="246"/>
                </a:cubicBezTo>
                <a:cubicBezTo>
                  <a:pt x="353" y="245"/>
                  <a:pt x="354" y="240"/>
                  <a:pt x="351" y="241"/>
                </a:cubicBezTo>
                <a:cubicBezTo>
                  <a:pt x="351" y="238"/>
                  <a:pt x="349" y="238"/>
                  <a:pt x="349" y="235"/>
                </a:cubicBezTo>
                <a:cubicBezTo>
                  <a:pt x="347" y="235"/>
                  <a:pt x="347" y="237"/>
                  <a:pt x="347" y="239"/>
                </a:cubicBezTo>
                <a:cubicBezTo>
                  <a:pt x="346" y="239"/>
                  <a:pt x="345" y="239"/>
                  <a:pt x="344" y="240"/>
                </a:cubicBezTo>
                <a:cubicBezTo>
                  <a:pt x="343" y="241"/>
                  <a:pt x="346" y="240"/>
                  <a:pt x="345" y="242"/>
                </a:cubicBezTo>
                <a:cubicBezTo>
                  <a:pt x="343" y="241"/>
                  <a:pt x="345" y="245"/>
                  <a:pt x="342" y="245"/>
                </a:cubicBezTo>
                <a:cubicBezTo>
                  <a:pt x="344" y="239"/>
                  <a:pt x="343" y="240"/>
                  <a:pt x="345" y="234"/>
                </a:cubicBezTo>
                <a:cubicBezTo>
                  <a:pt x="342" y="234"/>
                  <a:pt x="342" y="232"/>
                  <a:pt x="340" y="231"/>
                </a:cubicBezTo>
                <a:cubicBezTo>
                  <a:pt x="340" y="233"/>
                  <a:pt x="340" y="234"/>
                  <a:pt x="339" y="234"/>
                </a:cubicBezTo>
                <a:cubicBezTo>
                  <a:pt x="337" y="232"/>
                  <a:pt x="336" y="231"/>
                  <a:pt x="334" y="230"/>
                </a:cubicBezTo>
                <a:cubicBezTo>
                  <a:pt x="333" y="231"/>
                  <a:pt x="334" y="232"/>
                  <a:pt x="334" y="232"/>
                </a:cubicBezTo>
                <a:cubicBezTo>
                  <a:pt x="332" y="230"/>
                  <a:pt x="330" y="229"/>
                  <a:pt x="329" y="228"/>
                </a:cubicBezTo>
                <a:cubicBezTo>
                  <a:pt x="329" y="226"/>
                  <a:pt x="329" y="227"/>
                  <a:pt x="330" y="227"/>
                </a:cubicBezTo>
                <a:cubicBezTo>
                  <a:pt x="327" y="224"/>
                  <a:pt x="323" y="223"/>
                  <a:pt x="327" y="219"/>
                </a:cubicBezTo>
                <a:cubicBezTo>
                  <a:pt x="327" y="221"/>
                  <a:pt x="330" y="219"/>
                  <a:pt x="330" y="222"/>
                </a:cubicBezTo>
                <a:cubicBezTo>
                  <a:pt x="329" y="221"/>
                  <a:pt x="328" y="220"/>
                  <a:pt x="327" y="220"/>
                </a:cubicBezTo>
                <a:cubicBezTo>
                  <a:pt x="329" y="223"/>
                  <a:pt x="325" y="223"/>
                  <a:pt x="326" y="224"/>
                </a:cubicBezTo>
                <a:cubicBezTo>
                  <a:pt x="328" y="224"/>
                  <a:pt x="331" y="223"/>
                  <a:pt x="329" y="222"/>
                </a:cubicBezTo>
                <a:cubicBezTo>
                  <a:pt x="331" y="221"/>
                  <a:pt x="332" y="221"/>
                  <a:pt x="334" y="222"/>
                </a:cubicBezTo>
                <a:cubicBezTo>
                  <a:pt x="335" y="220"/>
                  <a:pt x="328" y="220"/>
                  <a:pt x="330" y="217"/>
                </a:cubicBezTo>
                <a:cubicBezTo>
                  <a:pt x="332" y="217"/>
                  <a:pt x="334" y="220"/>
                  <a:pt x="335" y="217"/>
                </a:cubicBezTo>
                <a:cubicBezTo>
                  <a:pt x="333" y="215"/>
                  <a:pt x="329" y="218"/>
                  <a:pt x="331" y="215"/>
                </a:cubicBezTo>
                <a:cubicBezTo>
                  <a:pt x="329" y="215"/>
                  <a:pt x="328" y="217"/>
                  <a:pt x="327" y="216"/>
                </a:cubicBezTo>
                <a:cubicBezTo>
                  <a:pt x="328" y="215"/>
                  <a:pt x="328" y="215"/>
                  <a:pt x="328" y="214"/>
                </a:cubicBezTo>
                <a:cubicBezTo>
                  <a:pt x="328" y="214"/>
                  <a:pt x="327" y="213"/>
                  <a:pt x="326" y="212"/>
                </a:cubicBezTo>
                <a:cubicBezTo>
                  <a:pt x="326" y="215"/>
                  <a:pt x="326" y="215"/>
                  <a:pt x="326" y="216"/>
                </a:cubicBezTo>
                <a:cubicBezTo>
                  <a:pt x="326" y="217"/>
                  <a:pt x="328" y="216"/>
                  <a:pt x="328" y="217"/>
                </a:cubicBezTo>
                <a:cubicBezTo>
                  <a:pt x="326" y="216"/>
                  <a:pt x="327" y="219"/>
                  <a:pt x="325" y="218"/>
                </a:cubicBezTo>
                <a:cubicBezTo>
                  <a:pt x="324" y="215"/>
                  <a:pt x="327" y="212"/>
                  <a:pt x="326" y="209"/>
                </a:cubicBezTo>
                <a:cubicBezTo>
                  <a:pt x="329" y="209"/>
                  <a:pt x="330" y="210"/>
                  <a:pt x="332" y="210"/>
                </a:cubicBezTo>
                <a:cubicBezTo>
                  <a:pt x="337" y="205"/>
                  <a:pt x="344" y="213"/>
                  <a:pt x="350" y="210"/>
                </a:cubicBezTo>
                <a:cubicBezTo>
                  <a:pt x="352" y="212"/>
                  <a:pt x="357" y="214"/>
                  <a:pt x="358" y="211"/>
                </a:cubicBezTo>
                <a:cubicBezTo>
                  <a:pt x="348" y="208"/>
                  <a:pt x="337" y="203"/>
                  <a:pt x="325" y="201"/>
                </a:cubicBezTo>
                <a:cubicBezTo>
                  <a:pt x="325" y="198"/>
                  <a:pt x="322" y="198"/>
                  <a:pt x="322" y="195"/>
                </a:cubicBezTo>
                <a:cubicBezTo>
                  <a:pt x="320" y="195"/>
                  <a:pt x="321" y="197"/>
                  <a:pt x="319" y="196"/>
                </a:cubicBezTo>
                <a:cubicBezTo>
                  <a:pt x="319" y="195"/>
                  <a:pt x="318" y="194"/>
                  <a:pt x="317" y="193"/>
                </a:cubicBezTo>
                <a:cubicBezTo>
                  <a:pt x="319" y="193"/>
                  <a:pt x="318" y="191"/>
                  <a:pt x="320" y="192"/>
                </a:cubicBezTo>
                <a:cubicBezTo>
                  <a:pt x="321" y="191"/>
                  <a:pt x="320" y="190"/>
                  <a:pt x="320" y="189"/>
                </a:cubicBezTo>
                <a:cubicBezTo>
                  <a:pt x="321" y="190"/>
                  <a:pt x="321" y="188"/>
                  <a:pt x="323" y="189"/>
                </a:cubicBezTo>
                <a:cubicBezTo>
                  <a:pt x="322" y="190"/>
                  <a:pt x="323" y="193"/>
                  <a:pt x="324" y="191"/>
                </a:cubicBezTo>
                <a:cubicBezTo>
                  <a:pt x="324" y="189"/>
                  <a:pt x="321" y="187"/>
                  <a:pt x="321" y="183"/>
                </a:cubicBezTo>
                <a:cubicBezTo>
                  <a:pt x="323" y="183"/>
                  <a:pt x="322" y="180"/>
                  <a:pt x="324" y="180"/>
                </a:cubicBezTo>
                <a:cubicBezTo>
                  <a:pt x="325" y="182"/>
                  <a:pt x="323" y="182"/>
                  <a:pt x="324" y="183"/>
                </a:cubicBezTo>
                <a:cubicBezTo>
                  <a:pt x="325" y="180"/>
                  <a:pt x="328" y="180"/>
                  <a:pt x="330" y="181"/>
                </a:cubicBezTo>
                <a:cubicBezTo>
                  <a:pt x="330" y="179"/>
                  <a:pt x="332" y="179"/>
                  <a:pt x="333" y="179"/>
                </a:cubicBezTo>
                <a:cubicBezTo>
                  <a:pt x="337" y="180"/>
                  <a:pt x="340" y="174"/>
                  <a:pt x="341" y="170"/>
                </a:cubicBezTo>
                <a:cubicBezTo>
                  <a:pt x="341" y="170"/>
                  <a:pt x="340" y="170"/>
                  <a:pt x="340" y="169"/>
                </a:cubicBezTo>
                <a:cubicBezTo>
                  <a:pt x="344" y="169"/>
                  <a:pt x="344" y="163"/>
                  <a:pt x="347" y="164"/>
                </a:cubicBezTo>
                <a:cubicBezTo>
                  <a:pt x="348" y="159"/>
                  <a:pt x="352" y="157"/>
                  <a:pt x="354" y="153"/>
                </a:cubicBezTo>
                <a:cubicBezTo>
                  <a:pt x="356" y="154"/>
                  <a:pt x="355" y="153"/>
                  <a:pt x="357" y="153"/>
                </a:cubicBezTo>
                <a:cubicBezTo>
                  <a:pt x="357" y="152"/>
                  <a:pt x="358" y="152"/>
                  <a:pt x="357" y="151"/>
                </a:cubicBezTo>
                <a:cubicBezTo>
                  <a:pt x="360" y="147"/>
                  <a:pt x="364" y="147"/>
                  <a:pt x="368" y="144"/>
                </a:cubicBezTo>
                <a:cubicBezTo>
                  <a:pt x="369" y="143"/>
                  <a:pt x="369" y="141"/>
                  <a:pt x="372" y="140"/>
                </a:cubicBezTo>
                <a:cubicBezTo>
                  <a:pt x="376" y="138"/>
                  <a:pt x="385" y="126"/>
                  <a:pt x="390" y="126"/>
                </a:cubicBezTo>
                <a:cubicBezTo>
                  <a:pt x="390" y="123"/>
                  <a:pt x="394" y="124"/>
                  <a:pt x="394" y="122"/>
                </a:cubicBezTo>
                <a:cubicBezTo>
                  <a:pt x="390" y="124"/>
                  <a:pt x="384" y="125"/>
                  <a:pt x="383" y="129"/>
                </a:cubicBezTo>
                <a:cubicBezTo>
                  <a:pt x="380" y="128"/>
                  <a:pt x="376" y="131"/>
                  <a:pt x="376" y="134"/>
                </a:cubicBezTo>
                <a:cubicBezTo>
                  <a:pt x="373" y="132"/>
                  <a:pt x="371" y="135"/>
                  <a:pt x="370" y="137"/>
                </a:cubicBezTo>
                <a:cubicBezTo>
                  <a:pt x="368" y="136"/>
                  <a:pt x="366" y="139"/>
                  <a:pt x="364" y="140"/>
                </a:cubicBezTo>
                <a:cubicBezTo>
                  <a:pt x="362" y="141"/>
                  <a:pt x="362" y="139"/>
                  <a:pt x="361" y="139"/>
                </a:cubicBezTo>
                <a:cubicBezTo>
                  <a:pt x="361" y="141"/>
                  <a:pt x="360" y="139"/>
                  <a:pt x="359" y="139"/>
                </a:cubicBezTo>
                <a:cubicBezTo>
                  <a:pt x="359" y="141"/>
                  <a:pt x="358" y="142"/>
                  <a:pt x="357" y="142"/>
                </a:cubicBezTo>
                <a:cubicBezTo>
                  <a:pt x="348" y="145"/>
                  <a:pt x="342" y="150"/>
                  <a:pt x="336" y="155"/>
                </a:cubicBezTo>
                <a:cubicBezTo>
                  <a:pt x="335" y="156"/>
                  <a:pt x="336" y="157"/>
                  <a:pt x="334" y="157"/>
                </a:cubicBezTo>
                <a:cubicBezTo>
                  <a:pt x="334" y="157"/>
                  <a:pt x="335" y="156"/>
                  <a:pt x="335" y="156"/>
                </a:cubicBezTo>
                <a:cubicBezTo>
                  <a:pt x="331" y="156"/>
                  <a:pt x="327" y="161"/>
                  <a:pt x="322" y="161"/>
                </a:cubicBezTo>
                <a:cubicBezTo>
                  <a:pt x="325" y="157"/>
                  <a:pt x="331" y="156"/>
                  <a:pt x="332" y="150"/>
                </a:cubicBezTo>
                <a:cubicBezTo>
                  <a:pt x="329" y="150"/>
                  <a:pt x="330" y="151"/>
                  <a:pt x="329" y="152"/>
                </a:cubicBezTo>
                <a:cubicBezTo>
                  <a:pt x="329" y="150"/>
                  <a:pt x="326" y="150"/>
                  <a:pt x="325" y="151"/>
                </a:cubicBezTo>
                <a:cubicBezTo>
                  <a:pt x="326" y="149"/>
                  <a:pt x="324" y="147"/>
                  <a:pt x="324" y="145"/>
                </a:cubicBezTo>
                <a:cubicBezTo>
                  <a:pt x="317" y="145"/>
                  <a:pt x="320" y="148"/>
                  <a:pt x="314" y="148"/>
                </a:cubicBezTo>
                <a:cubicBezTo>
                  <a:pt x="314" y="149"/>
                  <a:pt x="314" y="150"/>
                  <a:pt x="313" y="150"/>
                </a:cubicBezTo>
                <a:cubicBezTo>
                  <a:pt x="314" y="152"/>
                  <a:pt x="315" y="152"/>
                  <a:pt x="317" y="154"/>
                </a:cubicBezTo>
                <a:cubicBezTo>
                  <a:pt x="314" y="153"/>
                  <a:pt x="317" y="156"/>
                  <a:pt x="314" y="157"/>
                </a:cubicBezTo>
                <a:cubicBezTo>
                  <a:pt x="313" y="156"/>
                  <a:pt x="315" y="155"/>
                  <a:pt x="314" y="155"/>
                </a:cubicBezTo>
                <a:cubicBezTo>
                  <a:pt x="312" y="157"/>
                  <a:pt x="311" y="159"/>
                  <a:pt x="308" y="161"/>
                </a:cubicBezTo>
                <a:cubicBezTo>
                  <a:pt x="308" y="155"/>
                  <a:pt x="308" y="151"/>
                  <a:pt x="313" y="148"/>
                </a:cubicBezTo>
                <a:cubicBezTo>
                  <a:pt x="312" y="147"/>
                  <a:pt x="312" y="146"/>
                  <a:pt x="312" y="144"/>
                </a:cubicBezTo>
                <a:cubicBezTo>
                  <a:pt x="314" y="144"/>
                  <a:pt x="317" y="137"/>
                  <a:pt x="320" y="139"/>
                </a:cubicBezTo>
                <a:cubicBezTo>
                  <a:pt x="321" y="138"/>
                  <a:pt x="321" y="138"/>
                  <a:pt x="321" y="136"/>
                </a:cubicBezTo>
                <a:cubicBezTo>
                  <a:pt x="326" y="137"/>
                  <a:pt x="326" y="129"/>
                  <a:pt x="331" y="133"/>
                </a:cubicBezTo>
                <a:cubicBezTo>
                  <a:pt x="332" y="131"/>
                  <a:pt x="330" y="131"/>
                  <a:pt x="331" y="130"/>
                </a:cubicBezTo>
                <a:cubicBezTo>
                  <a:pt x="334" y="131"/>
                  <a:pt x="333" y="132"/>
                  <a:pt x="334" y="134"/>
                </a:cubicBezTo>
                <a:cubicBezTo>
                  <a:pt x="339" y="131"/>
                  <a:pt x="343" y="125"/>
                  <a:pt x="348" y="124"/>
                </a:cubicBezTo>
                <a:cubicBezTo>
                  <a:pt x="349" y="118"/>
                  <a:pt x="356" y="121"/>
                  <a:pt x="360" y="118"/>
                </a:cubicBezTo>
                <a:cubicBezTo>
                  <a:pt x="361" y="117"/>
                  <a:pt x="360" y="116"/>
                  <a:pt x="362" y="115"/>
                </a:cubicBezTo>
                <a:cubicBezTo>
                  <a:pt x="363" y="115"/>
                  <a:pt x="365" y="115"/>
                  <a:pt x="367" y="114"/>
                </a:cubicBezTo>
                <a:cubicBezTo>
                  <a:pt x="368" y="114"/>
                  <a:pt x="368" y="112"/>
                  <a:pt x="369" y="111"/>
                </a:cubicBezTo>
                <a:cubicBezTo>
                  <a:pt x="374" y="107"/>
                  <a:pt x="379" y="104"/>
                  <a:pt x="383" y="101"/>
                </a:cubicBezTo>
                <a:cubicBezTo>
                  <a:pt x="383" y="102"/>
                  <a:pt x="385" y="102"/>
                  <a:pt x="385" y="103"/>
                </a:cubicBezTo>
                <a:cubicBezTo>
                  <a:pt x="381" y="104"/>
                  <a:pt x="379" y="109"/>
                  <a:pt x="375" y="109"/>
                </a:cubicBezTo>
                <a:cubicBezTo>
                  <a:pt x="377" y="112"/>
                  <a:pt x="374" y="110"/>
                  <a:pt x="373" y="112"/>
                </a:cubicBezTo>
                <a:cubicBezTo>
                  <a:pt x="372" y="114"/>
                  <a:pt x="374" y="114"/>
                  <a:pt x="374" y="115"/>
                </a:cubicBezTo>
                <a:cubicBezTo>
                  <a:pt x="373" y="115"/>
                  <a:pt x="373" y="116"/>
                  <a:pt x="372" y="116"/>
                </a:cubicBezTo>
                <a:cubicBezTo>
                  <a:pt x="370" y="115"/>
                  <a:pt x="373" y="114"/>
                  <a:pt x="372" y="113"/>
                </a:cubicBezTo>
                <a:cubicBezTo>
                  <a:pt x="368" y="115"/>
                  <a:pt x="366" y="117"/>
                  <a:pt x="363" y="120"/>
                </a:cubicBezTo>
                <a:cubicBezTo>
                  <a:pt x="364" y="120"/>
                  <a:pt x="364" y="121"/>
                  <a:pt x="364" y="122"/>
                </a:cubicBezTo>
                <a:cubicBezTo>
                  <a:pt x="363" y="122"/>
                  <a:pt x="363" y="122"/>
                  <a:pt x="362" y="122"/>
                </a:cubicBezTo>
                <a:cubicBezTo>
                  <a:pt x="360" y="125"/>
                  <a:pt x="362" y="126"/>
                  <a:pt x="360" y="129"/>
                </a:cubicBezTo>
                <a:cubicBezTo>
                  <a:pt x="362" y="129"/>
                  <a:pt x="362" y="127"/>
                  <a:pt x="364" y="128"/>
                </a:cubicBezTo>
                <a:cubicBezTo>
                  <a:pt x="364" y="126"/>
                  <a:pt x="364" y="125"/>
                  <a:pt x="365" y="124"/>
                </a:cubicBezTo>
                <a:cubicBezTo>
                  <a:pt x="365" y="127"/>
                  <a:pt x="372" y="122"/>
                  <a:pt x="373" y="120"/>
                </a:cubicBezTo>
                <a:cubicBezTo>
                  <a:pt x="374" y="119"/>
                  <a:pt x="372" y="118"/>
                  <a:pt x="374" y="117"/>
                </a:cubicBezTo>
                <a:cubicBezTo>
                  <a:pt x="374" y="117"/>
                  <a:pt x="374" y="119"/>
                  <a:pt x="375" y="118"/>
                </a:cubicBezTo>
                <a:cubicBezTo>
                  <a:pt x="375" y="118"/>
                  <a:pt x="374" y="116"/>
                  <a:pt x="375" y="116"/>
                </a:cubicBezTo>
                <a:cubicBezTo>
                  <a:pt x="375" y="116"/>
                  <a:pt x="375" y="117"/>
                  <a:pt x="375" y="118"/>
                </a:cubicBezTo>
                <a:cubicBezTo>
                  <a:pt x="380" y="114"/>
                  <a:pt x="385" y="111"/>
                  <a:pt x="389" y="106"/>
                </a:cubicBezTo>
                <a:cubicBezTo>
                  <a:pt x="396" y="104"/>
                  <a:pt x="398" y="98"/>
                  <a:pt x="405" y="97"/>
                </a:cubicBezTo>
                <a:cubicBezTo>
                  <a:pt x="406" y="93"/>
                  <a:pt x="410" y="93"/>
                  <a:pt x="412" y="93"/>
                </a:cubicBezTo>
                <a:cubicBezTo>
                  <a:pt x="412" y="89"/>
                  <a:pt x="417" y="87"/>
                  <a:pt x="420" y="85"/>
                </a:cubicBezTo>
                <a:cubicBezTo>
                  <a:pt x="421" y="86"/>
                  <a:pt x="421" y="87"/>
                  <a:pt x="422" y="88"/>
                </a:cubicBezTo>
                <a:cubicBezTo>
                  <a:pt x="423" y="86"/>
                  <a:pt x="422" y="85"/>
                  <a:pt x="422" y="82"/>
                </a:cubicBezTo>
                <a:cubicBezTo>
                  <a:pt x="425" y="78"/>
                  <a:pt x="439" y="69"/>
                  <a:pt x="440" y="82"/>
                </a:cubicBezTo>
                <a:cubicBezTo>
                  <a:pt x="439" y="83"/>
                  <a:pt x="437" y="83"/>
                  <a:pt x="437" y="84"/>
                </a:cubicBezTo>
                <a:cubicBezTo>
                  <a:pt x="440" y="83"/>
                  <a:pt x="441" y="85"/>
                  <a:pt x="443" y="85"/>
                </a:cubicBezTo>
                <a:cubicBezTo>
                  <a:pt x="443" y="85"/>
                  <a:pt x="443" y="84"/>
                  <a:pt x="444" y="84"/>
                </a:cubicBezTo>
                <a:cubicBezTo>
                  <a:pt x="445" y="76"/>
                  <a:pt x="442" y="68"/>
                  <a:pt x="451" y="68"/>
                </a:cubicBezTo>
                <a:cubicBezTo>
                  <a:pt x="451" y="68"/>
                  <a:pt x="451" y="67"/>
                  <a:pt x="451" y="67"/>
                </a:cubicBezTo>
                <a:cubicBezTo>
                  <a:pt x="457" y="69"/>
                  <a:pt x="464" y="65"/>
                  <a:pt x="468" y="62"/>
                </a:cubicBezTo>
                <a:cubicBezTo>
                  <a:pt x="476" y="66"/>
                  <a:pt x="481" y="59"/>
                  <a:pt x="489" y="63"/>
                </a:cubicBezTo>
                <a:cubicBezTo>
                  <a:pt x="489" y="63"/>
                  <a:pt x="489" y="62"/>
                  <a:pt x="490" y="62"/>
                </a:cubicBezTo>
                <a:cubicBezTo>
                  <a:pt x="496" y="62"/>
                  <a:pt x="501" y="57"/>
                  <a:pt x="510" y="59"/>
                </a:cubicBezTo>
                <a:cubicBezTo>
                  <a:pt x="512" y="61"/>
                  <a:pt x="513" y="64"/>
                  <a:pt x="517" y="63"/>
                </a:cubicBezTo>
                <a:cubicBezTo>
                  <a:pt x="516" y="59"/>
                  <a:pt x="518" y="56"/>
                  <a:pt x="517" y="53"/>
                </a:cubicBezTo>
                <a:cubicBezTo>
                  <a:pt x="522" y="54"/>
                  <a:pt x="520" y="48"/>
                  <a:pt x="523" y="47"/>
                </a:cubicBezTo>
                <a:cubicBezTo>
                  <a:pt x="520" y="46"/>
                  <a:pt x="517" y="44"/>
                  <a:pt x="516" y="41"/>
                </a:cubicBezTo>
                <a:cubicBezTo>
                  <a:pt x="500" y="38"/>
                  <a:pt x="485" y="47"/>
                  <a:pt x="468" y="46"/>
                </a:cubicBezTo>
                <a:cubicBezTo>
                  <a:pt x="460" y="46"/>
                  <a:pt x="451" y="43"/>
                  <a:pt x="441" y="42"/>
                </a:cubicBezTo>
                <a:cubicBezTo>
                  <a:pt x="437" y="42"/>
                  <a:pt x="433" y="43"/>
                  <a:pt x="428" y="42"/>
                </a:cubicBezTo>
                <a:cubicBezTo>
                  <a:pt x="428" y="40"/>
                  <a:pt x="426" y="40"/>
                  <a:pt x="425" y="39"/>
                </a:cubicBezTo>
                <a:cubicBezTo>
                  <a:pt x="420" y="42"/>
                  <a:pt x="413" y="40"/>
                  <a:pt x="407" y="40"/>
                </a:cubicBezTo>
                <a:cubicBezTo>
                  <a:pt x="396" y="39"/>
                  <a:pt x="384" y="40"/>
                  <a:pt x="374" y="40"/>
                </a:cubicBezTo>
                <a:cubicBezTo>
                  <a:pt x="372" y="39"/>
                  <a:pt x="368" y="39"/>
                  <a:pt x="367" y="37"/>
                </a:cubicBezTo>
                <a:cubicBezTo>
                  <a:pt x="365" y="37"/>
                  <a:pt x="365" y="37"/>
                  <a:pt x="364" y="37"/>
                </a:cubicBezTo>
                <a:cubicBezTo>
                  <a:pt x="364" y="36"/>
                  <a:pt x="362" y="36"/>
                  <a:pt x="360" y="36"/>
                </a:cubicBezTo>
                <a:cubicBezTo>
                  <a:pt x="360" y="39"/>
                  <a:pt x="355" y="41"/>
                  <a:pt x="355" y="41"/>
                </a:cubicBezTo>
                <a:cubicBezTo>
                  <a:pt x="356" y="42"/>
                  <a:pt x="356" y="45"/>
                  <a:pt x="355" y="47"/>
                </a:cubicBezTo>
                <a:cubicBezTo>
                  <a:pt x="356" y="48"/>
                  <a:pt x="357" y="48"/>
                  <a:pt x="357" y="50"/>
                </a:cubicBezTo>
                <a:cubicBezTo>
                  <a:pt x="360" y="50"/>
                  <a:pt x="360" y="53"/>
                  <a:pt x="362" y="54"/>
                </a:cubicBezTo>
                <a:cubicBezTo>
                  <a:pt x="371" y="56"/>
                  <a:pt x="382" y="54"/>
                  <a:pt x="388" y="59"/>
                </a:cubicBezTo>
                <a:cubicBezTo>
                  <a:pt x="387" y="63"/>
                  <a:pt x="385" y="68"/>
                  <a:pt x="381" y="67"/>
                </a:cubicBezTo>
                <a:cubicBezTo>
                  <a:pt x="381" y="68"/>
                  <a:pt x="381" y="69"/>
                  <a:pt x="381" y="70"/>
                </a:cubicBezTo>
                <a:cubicBezTo>
                  <a:pt x="374" y="72"/>
                  <a:pt x="375" y="82"/>
                  <a:pt x="367" y="80"/>
                </a:cubicBezTo>
                <a:cubicBezTo>
                  <a:pt x="366" y="87"/>
                  <a:pt x="364" y="82"/>
                  <a:pt x="361" y="85"/>
                </a:cubicBezTo>
                <a:cubicBezTo>
                  <a:pt x="363" y="85"/>
                  <a:pt x="363" y="84"/>
                  <a:pt x="363" y="86"/>
                </a:cubicBezTo>
                <a:cubicBezTo>
                  <a:pt x="364" y="87"/>
                  <a:pt x="364" y="86"/>
                  <a:pt x="364" y="85"/>
                </a:cubicBezTo>
                <a:cubicBezTo>
                  <a:pt x="364" y="87"/>
                  <a:pt x="364" y="88"/>
                  <a:pt x="362" y="88"/>
                </a:cubicBezTo>
                <a:cubicBezTo>
                  <a:pt x="361" y="87"/>
                  <a:pt x="360" y="87"/>
                  <a:pt x="359" y="86"/>
                </a:cubicBezTo>
                <a:cubicBezTo>
                  <a:pt x="359" y="88"/>
                  <a:pt x="358" y="88"/>
                  <a:pt x="356" y="88"/>
                </a:cubicBezTo>
                <a:cubicBezTo>
                  <a:pt x="356" y="90"/>
                  <a:pt x="354" y="91"/>
                  <a:pt x="356" y="92"/>
                </a:cubicBezTo>
                <a:cubicBezTo>
                  <a:pt x="353" y="92"/>
                  <a:pt x="353" y="94"/>
                  <a:pt x="351" y="95"/>
                </a:cubicBezTo>
                <a:cubicBezTo>
                  <a:pt x="350" y="93"/>
                  <a:pt x="351" y="94"/>
                  <a:pt x="349" y="92"/>
                </a:cubicBezTo>
                <a:cubicBezTo>
                  <a:pt x="349" y="94"/>
                  <a:pt x="348" y="93"/>
                  <a:pt x="348" y="95"/>
                </a:cubicBezTo>
                <a:cubicBezTo>
                  <a:pt x="349" y="94"/>
                  <a:pt x="350" y="95"/>
                  <a:pt x="350" y="96"/>
                </a:cubicBezTo>
                <a:cubicBezTo>
                  <a:pt x="349" y="96"/>
                  <a:pt x="350" y="97"/>
                  <a:pt x="349" y="97"/>
                </a:cubicBezTo>
                <a:cubicBezTo>
                  <a:pt x="347" y="95"/>
                  <a:pt x="341" y="100"/>
                  <a:pt x="343" y="99"/>
                </a:cubicBezTo>
                <a:cubicBezTo>
                  <a:pt x="339" y="102"/>
                  <a:pt x="338" y="104"/>
                  <a:pt x="336" y="106"/>
                </a:cubicBezTo>
                <a:cubicBezTo>
                  <a:pt x="334" y="107"/>
                  <a:pt x="331" y="108"/>
                  <a:pt x="332" y="111"/>
                </a:cubicBezTo>
                <a:cubicBezTo>
                  <a:pt x="331" y="111"/>
                  <a:pt x="331" y="111"/>
                  <a:pt x="330" y="111"/>
                </a:cubicBezTo>
                <a:cubicBezTo>
                  <a:pt x="330" y="112"/>
                  <a:pt x="331" y="112"/>
                  <a:pt x="331" y="114"/>
                </a:cubicBezTo>
                <a:cubicBezTo>
                  <a:pt x="327" y="117"/>
                  <a:pt x="322" y="121"/>
                  <a:pt x="318" y="126"/>
                </a:cubicBezTo>
                <a:cubicBezTo>
                  <a:pt x="317" y="126"/>
                  <a:pt x="316" y="126"/>
                  <a:pt x="315" y="126"/>
                </a:cubicBezTo>
                <a:cubicBezTo>
                  <a:pt x="316" y="128"/>
                  <a:pt x="316" y="129"/>
                  <a:pt x="314" y="130"/>
                </a:cubicBezTo>
                <a:cubicBezTo>
                  <a:pt x="314" y="129"/>
                  <a:pt x="313" y="130"/>
                  <a:pt x="311" y="129"/>
                </a:cubicBezTo>
                <a:cubicBezTo>
                  <a:pt x="310" y="132"/>
                  <a:pt x="314" y="129"/>
                  <a:pt x="314" y="131"/>
                </a:cubicBezTo>
                <a:cubicBezTo>
                  <a:pt x="312" y="133"/>
                  <a:pt x="309" y="134"/>
                  <a:pt x="306" y="136"/>
                </a:cubicBezTo>
                <a:cubicBezTo>
                  <a:pt x="305" y="136"/>
                  <a:pt x="304" y="133"/>
                  <a:pt x="304" y="135"/>
                </a:cubicBezTo>
                <a:cubicBezTo>
                  <a:pt x="302" y="136"/>
                  <a:pt x="305" y="135"/>
                  <a:pt x="305" y="137"/>
                </a:cubicBezTo>
                <a:cubicBezTo>
                  <a:pt x="303" y="137"/>
                  <a:pt x="300" y="141"/>
                  <a:pt x="300" y="137"/>
                </a:cubicBezTo>
                <a:cubicBezTo>
                  <a:pt x="302" y="139"/>
                  <a:pt x="304" y="133"/>
                  <a:pt x="301" y="133"/>
                </a:cubicBezTo>
                <a:cubicBezTo>
                  <a:pt x="301" y="135"/>
                  <a:pt x="303" y="136"/>
                  <a:pt x="301" y="136"/>
                </a:cubicBezTo>
                <a:cubicBezTo>
                  <a:pt x="300" y="136"/>
                  <a:pt x="299" y="136"/>
                  <a:pt x="298" y="135"/>
                </a:cubicBezTo>
                <a:cubicBezTo>
                  <a:pt x="299" y="134"/>
                  <a:pt x="301" y="136"/>
                  <a:pt x="301" y="134"/>
                </a:cubicBezTo>
                <a:cubicBezTo>
                  <a:pt x="297" y="132"/>
                  <a:pt x="294" y="138"/>
                  <a:pt x="290" y="136"/>
                </a:cubicBezTo>
                <a:cubicBezTo>
                  <a:pt x="289" y="138"/>
                  <a:pt x="286" y="140"/>
                  <a:pt x="282" y="140"/>
                </a:cubicBezTo>
                <a:cubicBezTo>
                  <a:pt x="281" y="139"/>
                  <a:pt x="281" y="139"/>
                  <a:pt x="280" y="138"/>
                </a:cubicBezTo>
                <a:cubicBezTo>
                  <a:pt x="280" y="142"/>
                  <a:pt x="277" y="144"/>
                  <a:pt x="273" y="144"/>
                </a:cubicBezTo>
                <a:cubicBezTo>
                  <a:pt x="272" y="146"/>
                  <a:pt x="269" y="147"/>
                  <a:pt x="267" y="147"/>
                </a:cubicBezTo>
                <a:cubicBezTo>
                  <a:pt x="266" y="148"/>
                  <a:pt x="267" y="150"/>
                  <a:pt x="266" y="150"/>
                </a:cubicBezTo>
                <a:cubicBezTo>
                  <a:pt x="265" y="148"/>
                  <a:pt x="264" y="151"/>
                  <a:pt x="262" y="149"/>
                </a:cubicBezTo>
                <a:cubicBezTo>
                  <a:pt x="263" y="153"/>
                  <a:pt x="256" y="151"/>
                  <a:pt x="253" y="151"/>
                </a:cubicBezTo>
                <a:cubicBezTo>
                  <a:pt x="253" y="148"/>
                  <a:pt x="255" y="151"/>
                  <a:pt x="255" y="149"/>
                </a:cubicBezTo>
                <a:cubicBezTo>
                  <a:pt x="255" y="147"/>
                  <a:pt x="253" y="150"/>
                  <a:pt x="253" y="148"/>
                </a:cubicBezTo>
                <a:cubicBezTo>
                  <a:pt x="254" y="148"/>
                  <a:pt x="253" y="148"/>
                  <a:pt x="253" y="147"/>
                </a:cubicBezTo>
                <a:cubicBezTo>
                  <a:pt x="254" y="147"/>
                  <a:pt x="255" y="148"/>
                  <a:pt x="255" y="147"/>
                </a:cubicBezTo>
                <a:cubicBezTo>
                  <a:pt x="253" y="147"/>
                  <a:pt x="250" y="146"/>
                  <a:pt x="250" y="145"/>
                </a:cubicBezTo>
                <a:cubicBezTo>
                  <a:pt x="250" y="147"/>
                  <a:pt x="251" y="147"/>
                  <a:pt x="250" y="148"/>
                </a:cubicBezTo>
                <a:cubicBezTo>
                  <a:pt x="253" y="148"/>
                  <a:pt x="252" y="152"/>
                  <a:pt x="254" y="153"/>
                </a:cubicBezTo>
                <a:cubicBezTo>
                  <a:pt x="254" y="153"/>
                  <a:pt x="253" y="153"/>
                  <a:pt x="253" y="153"/>
                </a:cubicBezTo>
                <a:cubicBezTo>
                  <a:pt x="253" y="153"/>
                  <a:pt x="254" y="153"/>
                  <a:pt x="254" y="153"/>
                </a:cubicBezTo>
                <a:cubicBezTo>
                  <a:pt x="252" y="156"/>
                  <a:pt x="254" y="159"/>
                  <a:pt x="253" y="161"/>
                </a:cubicBezTo>
                <a:cubicBezTo>
                  <a:pt x="255" y="161"/>
                  <a:pt x="256" y="160"/>
                  <a:pt x="258" y="160"/>
                </a:cubicBezTo>
                <a:cubicBezTo>
                  <a:pt x="258" y="162"/>
                  <a:pt x="260" y="162"/>
                  <a:pt x="260" y="163"/>
                </a:cubicBezTo>
                <a:cubicBezTo>
                  <a:pt x="257" y="166"/>
                  <a:pt x="258" y="174"/>
                  <a:pt x="249" y="173"/>
                </a:cubicBezTo>
                <a:cubicBezTo>
                  <a:pt x="249" y="172"/>
                  <a:pt x="250" y="172"/>
                  <a:pt x="250" y="171"/>
                </a:cubicBezTo>
                <a:cubicBezTo>
                  <a:pt x="249" y="169"/>
                  <a:pt x="248" y="173"/>
                  <a:pt x="247" y="171"/>
                </a:cubicBezTo>
                <a:cubicBezTo>
                  <a:pt x="250" y="169"/>
                  <a:pt x="248" y="169"/>
                  <a:pt x="250" y="164"/>
                </a:cubicBezTo>
                <a:cubicBezTo>
                  <a:pt x="248" y="164"/>
                  <a:pt x="248" y="163"/>
                  <a:pt x="247" y="163"/>
                </a:cubicBezTo>
                <a:cubicBezTo>
                  <a:pt x="246" y="158"/>
                  <a:pt x="245" y="157"/>
                  <a:pt x="245" y="153"/>
                </a:cubicBezTo>
                <a:cubicBezTo>
                  <a:pt x="246" y="160"/>
                  <a:pt x="239" y="165"/>
                  <a:pt x="236" y="170"/>
                </a:cubicBezTo>
                <a:cubicBezTo>
                  <a:pt x="233" y="168"/>
                  <a:pt x="233" y="167"/>
                  <a:pt x="231" y="164"/>
                </a:cubicBezTo>
                <a:cubicBezTo>
                  <a:pt x="232" y="164"/>
                  <a:pt x="234" y="164"/>
                  <a:pt x="234" y="163"/>
                </a:cubicBezTo>
                <a:cubicBezTo>
                  <a:pt x="232" y="162"/>
                  <a:pt x="236" y="161"/>
                  <a:pt x="233" y="158"/>
                </a:cubicBezTo>
                <a:cubicBezTo>
                  <a:pt x="235" y="158"/>
                  <a:pt x="235" y="157"/>
                  <a:pt x="235" y="156"/>
                </a:cubicBezTo>
                <a:cubicBezTo>
                  <a:pt x="234" y="154"/>
                  <a:pt x="233" y="157"/>
                  <a:pt x="232" y="155"/>
                </a:cubicBezTo>
                <a:cubicBezTo>
                  <a:pt x="234" y="154"/>
                  <a:pt x="236" y="152"/>
                  <a:pt x="234" y="152"/>
                </a:cubicBezTo>
                <a:cubicBezTo>
                  <a:pt x="238" y="148"/>
                  <a:pt x="233" y="135"/>
                  <a:pt x="239" y="131"/>
                </a:cubicBezTo>
                <a:cubicBezTo>
                  <a:pt x="240" y="129"/>
                  <a:pt x="238" y="126"/>
                  <a:pt x="241" y="125"/>
                </a:cubicBezTo>
                <a:cubicBezTo>
                  <a:pt x="242" y="130"/>
                  <a:pt x="245" y="133"/>
                  <a:pt x="243" y="136"/>
                </a:cubicBezTo>
                <a:cubicBezTo>
                  <a:pt x="244" y="136"/>
                  <a:pt x="244" y="136"/>
                  <a:pt x="244" y="137"/>
                </a:cubicBezTo>
                <a:cubicBezTo>
                  <a:pt x="246" y="138"/>
                  <a:pt x="244" y="135"/>
                  <a:pt x="246" y="135"/>
                </a:cubicBezTo>
                <a:cubicBezTo>
                  <a:pt x="246" y="137"/>
                  <a:pt x="249" y="135"/>
                  <a:pt x="248" y="137"/>
                </a:cubicBezTo>
                <a:cubicBezTo>
                  <a:pt x="247" y="136"/>
                  <a:pt x="246" y="136"/>
                  <a:pt x="246" y="137"/>
                </a:cubicBezTo>
                <a:cubicBezTo>
                  <a:pt x="248" y="139"/>
                  <a:pt x="244" y="141"/>
                  <a:pt x="246" y="142"/>
                </a:cubicBezTo>
                <a:cubicBezTo>
                  <a:pt x="246" y="140"/>
                  <a:pt x="247" y="139"/>
                  <a:pt x="248" y="139"/>
                </a:cubicBezTo>
                <a:cubicBezTo>
                  <a:pt x="249" y="139"/>
                  <a:pt x="251" y="139"/>
                  <a:pt x="251" y="140"/>
                </a:cubicBezTo>
                <a:cubicBezTo>
                  <a:pt x="251" y="140"/>
                  <a:pt x="250" y="140"/>
                  <a:pt x="250" y="141"/>
                </a:cubicBezTo>
                <a:cubicBezTo>
                  <a:pt x="250" y="141"/>
                  <a:pt x="252" y="141"/>
                  <a:pt x="252" y="140"/>
                </a:cubicBezTo>
                <a:cubicBezTo>
                  <a:pt x="250" y="140"/>
                  <a:pt x="255" y="139"/>
                  <a:pt x="252" y="139"/>
                </a:cubicBezTo>
                <a:cubicBezTo>
                  <a:pt x="252" y="139"/>
                  <a:pt x="252" y="139"/>
                  <a:pt x="251" y="139"/>
                </a:cubicBezTo>
                <a:cubicBezTo>
                  <a:pt x="252" y="139"/>
                  <a:pt x="252" y="137"/>
                  <a:pt x="251" y="136"/>
                </a:cubicBezTo>
                <a:cubicBezTo>
                  <a:pt x="248" y="138"/>
                  <a:pt x="251" y="134"/>
                  <a:pt x="248" y="136"/>
                </a:cubicBezTo>
                <a:cubicBezTo>
                  <a:pt x="248" y="135"/>
                  <a:pt x="248" y="134"/>
                  <a:pt x="248" y="134"/>
                </a:cubicBezTo>
                <a:cubicBezTo>
                  <a:pt x="251" y="134"/>
                  <a:pt x="251" y="131"/>
                  <a:pt x="252" y="134"/>
                </a:cubicBezTo>
                <a:cubicBezTo>
                  <a:pt x="254" y="132"/>
                  <a:pt x="251" y="132"/>
                  <a:pt x="250" y="131"/>
                </a:cubicBezTo>
                <a:cubicBezTo>
                  <a:pt x="253" y="131"/>
                  <a:pt x="253" y="129"/>
                  <a:pt x="256" y="130"/>
                </a:cubicBezTo>
                <a:cubicBezTo>
                  <a:pt x="256" y="129"/>
                  <a:pt x="255" y="128"/>
                  <a:pt x="257" y="126"/>
                </a:cubicBezTo>
                <a:cubicBezTo>
                  <a:pt x="257" y="127"/>
                  <a:pt x="258" y="130"/>
                  <a:pt x="258" y="128"/>
                </a:cubicBezTo>
                <a:cubicBezTo>
                  <a:pt x="257" y="128"/>
                  <a:pt x="260" y="128"/>
                  <a:pt x="260" y="126"/>
                </a:cubicBezTo>
                <a:cubicBezTo>
                  <a:pt x="258" y="126"/>
                  <a:pt x="257" y="121"/>
                  <a:pt x="259" y="120"/>
                </a:cubicBezTo>
                <a:cubicBezTo>
                  <a:pt x="260" y="122"/>
                  <a:pt x="261" y="121"/>
                  <a:pt x="262" y="123"/>
                </a:cubicBezTo>
                <a:cubicBezTo>
                  <a:pt x="260" y="124"/>
                  <a:pt x="260" y="122"/>
                  <a:pt x="259" y="124"/>
                </a:cubicBezTo>
                <a:cubicBezTo>
                  <a:pt x="260" y="126"/>
                  <a:pt x="262" y="123"/>
                  <a:pt x="262" y="125"/>
                </a:cubicBezTo>
                <a:cubicBezTo>
                  <a:pt x="261" y="125"/>
                  <a:pt x="261" y="125"/>
                  <a:pt x="261" y="126"/>
                </a:cubicBezTo>
                <a:cubicBezTo>
                  <a:pt x="262" y="126"/>
                  <a:pt x="264" y="128"/>
                  <a:pt x="264" y="126"/>
                </a:cubicBezTo>
                <a:cubicBezTo>
                  <a:pt x="264" y="126"/>
                  <a:pt x="264" y="126"/>
                  <a:pt x="263" y="125"/>
                </a:cubicBezTo>
                <a:cubicBezTo>
                  <a:pt x="265" y="126"/>
                  <a:pt x="264" y="124"/>
                  <a:pt x="265" y="123"/>
                </a:cubicBezTo>
                <a:cubicBezTo>
                  <a:pt x="266" y="124"/>
                  <a:pt x="266" y="126"/>
                  <a:pt x="268" y="126"/>
                </a:cubicBezTo>
                <a:cubicBezTo>
                  <a:pt x="269" y="124"/>
                  <a:pt x="267" y="123"/>
                  <a:pt x="266" y="122"/>
                </a:cubicBezTo>
                <a:cubicBezTo>
                  <a:pt x="264" y="121"/>
                  <a:pt x="264" y="126"/>
                  <a:pt x="263" y="124"/>
                </a:cubicBezTo>
                <a:cubicBezTo>
                  <a:pt x="263" y="123"/>
                  <a:pt x="265" y="123"/>
                  <a:pt x="264" y="122"/>
                </a:cubicBezTo>
                <a:cubicBezTo>
                  <a:pt x="263" y="122"/>
                  <a:pt x="263" y="121"/>
                  <a:pt x="264" y="120"/>
                </a:cubicBezTo>
                <a:cubicBezTo>
                  <a:pt x="260" y="122"/>
                  <a:pt x="261" y="118"/>
                  <a:pt x="257" y="118"/>
                </a:cubicBezTo>
                <a:cubicBezTo>
                  <a:pt x="257" y="120"/>
                  <a:pt x="257" y="121"/>
                  <a:pt x="256" y="121"/>
                </a:cubicBezTo>
                <a:cubicBezTo>
                  <a:pt x="256" y="119"/>
                  <a:pt x="256" y="119"/>
                  <a:pt x="256" y="117"/>
                </a:cubicBezTo>
                <a:cubicBezTo>
                  <a:pt x="256" y="117"/>
                  <a:pt x="257" y="117"/>
                  <a:pt x="257" y="116"/>
                </a:cubicBezTo>
                <a:cubicBezTo>
                  <a:pt x="254" y="114"/>
                  <a:pt x="257" y="109"/>
                  <a:pt x="256" y="105"/>
                </a:cubicBezTo>
                <a:cubicBezTo>
                  <a:pt x="253" y="104"/>
                  <a:pt x="252" y="102"/>
                  <a:pt x="251" y="98"/>
                </a:cubicBezTo>
                <a:cubicBezTo>
                  <a:pt x="253" y="98"/>
                  <a:pt x="253" y="97"/>
                  <a:pt x="254" y="96"/>
                </a:cubicBezTo>
                <a:cubicBezTo>
                  <a:pt x="253" y="95"/>
                  <a:pt x="252" y="97"/>
                  <a:pt x="252" y="96"/>
                </a:cubicBezTo>
                <a:cubicBezTo>
                  <a:pt x="252" y="93"/>
                  <a:pt x="252" y="92"/>
                  <a:pt x="253" y="91"/>
                </a:cubicBezTo>
                <a:cubicBezTo>
                  <a:pt x="249" y="91"/>
                  <a:pt x="250" y="98"/>
                  <a:pt x="247" y="95"/>
                </a:cubicBezTo>
                <a:cubicBezTo>
                  <a:pt x="246" y="96"/>
                  <a:pt x="247" y="97"/>
                  <a:pt x="246" y="98"/>
                </a:cubicBezTo>
                <a:cubicBezTo>
                  <a:pt x="247" y="99"/>
                  <a:pt x="247" y="98"/>
                  <a:pt x="248" y="98"/>
                </a:cubicBezTo>
                <a:cubicBezTo>
                  <a:pt x="248" y="100"/>
                  <a:pt x="251" y="101"/>
                  <a:pt x="250" y="103"/>
                </a:cubicBezTo>
                <a:cubicBezTo>
                  <a:pt x="251" y="103"/>
                  <a:pt x="252" y="102"/>
                  <a:pt x="252" y="103"/>
                </a:cubicBezTo>
                <a:cubicBezTo>
                  <a:pt x="250" y="104"/>
                  <a:pt x="250" y="103"/>
                  <a:pt x="249" y="106"/>
                </a:cubicBezTo>
                <a:cubicBezTo>
                  <a:pt x="247" y="104"/>
                  <a:pt x="249" y="102"/>
                  <a:pt x="247" y="101"/>
                </a:cubicBezTo>
                <a:cubicBezTo>
                  <a:pt x="246" y="102"/>
                  <a:pt x="247" y="104"/>
                  <a:pt x="245" y="103"/>
                </a:cubicBezTo>
                <a:cubicBezTo>
                  <a:pt x="246" y="104"/>
                  <a:pt x="247" y="106"/>
                  <a:pt x="245" y="107"/>
                </a:cubicBezTo>
                <a:cubicBezTo>
                  <a:pt x="246" y="108"/>
                  <a:pt x="248" y="106"/>
                  <a:pt x="248" y="109"/>
                </a:cubicBezTo>
                <a:cubicBezTo>
                  <a:pt x="246" y="107"/>
                  <a:pt x="244" y="110"/>
                  <a:pt x="243" y="108"/>
                </a:cubicBezTo>
                <a:cubicBezTo>
                  <a:pt x="243" y="110"/>
                  <a:pt x="244" y="113"/>
                  <a:pt x="245" y="114"/>
                </a:cubicBezTo>
                <a:cubicBezTo>
                  <a:pt x="244" y="115"/>
                  <a:pt x="245" y="118"/>
                  <a:pt x="242" y="118"/>
                </a:cubicBezTo>
                <a:cubicBezTo>
                  <a:pt x="241" y="116"/>
                  <a:pt x="243" y="116"/>
                  <a:pt x="242" y="115"/>
                </a:cubicBezTo>
                <a:cubicBezTo>
                  <a:pt x="240" y="111"/>
                  <a:pt x="241" y="103"/>
                  <a:pt x="240" y="97"/>
                </a:cubicBezTo>
                <a:cubicBezTo>
                  <a:pt x="241" y="96"/>
                  <a:pt x="242" y="95"/>
                  <a:pt x="243" y="95"/>
                </a:cubicBezTo>
                <a:cubicBezTo>
                  <a:pt x="244" y="91"/>
                  <a:pt x="244" y="88"/>
                  <a:pt x="246" y="86"/>
                </a:cubicBezTo>
                <a:cubicBezTo>
                  <a:pt x="250" y="92"/>
                  <a:pt x="256" y="89"/>
                  <a:pt x="262" y="90"/>
                </a:cubicBezTo>
                <a:cubicBezTo>
                  <a:pt x="262" y="88"/>
                  <a:pt x="262" y="89"/>
                  <a:pt x="262" y="87"/>
                </a:cubicBezTo>
                <a:cubicBezTo>
                  <a:pt x="261" y="87"/>
                  <a:pt x="260" y="86"/>
                  <a:pt x="259" y="87"/>
                </a:cubicBezTo>
                <a:cubicBezTo>
                  <a:pt x="259" y="85"/>
                  <a:pt x="256" y="84"/>
                  <a:pt x="256" y="85"/>
                </a:cubicBezTo>
                <a:cubicBezTo>
                  <a:pt x="253" y="81"/>
                  <a:pt x="247" y="82"/>
                  <a:pt x="248" y="78"/>
                </a:cubicBezTo>
                <a:cubicBezTo>
                  <a:pt x="248" y="77"/>
                  <a:pt x="250" y="76"/>
                  <a:pt x="248" y="75"/>
                </a:cubicBezTo>
                <a:cubicBezTo>
                  <a:pt x="252" y="75"/>
                  <a:pt x="254" y="70"/>
                  <a:pt x="253" y="67"/>
                </a:cubicBezTo>
                <a:cubicBezTo>
                  <a:pt x="256" y="64"/>
                  <a:pt x="259" y="61"/>
                  <a:pt x="262" y="58"/>
                </a:cubicBezTo>
                <a:cubicBezTo>
                  <a:pt x="268" y="58"/>
                  <a:pt x="272" y="57"/>
                  <a:pt x="274" y="55"/>
                </a:cubicBezTo>
                <a:cubicBezTo>
                  <a:pt x="277" y="55"/>
                  <a:pt x="276" y="56"/>
                  <a:pt x="276" y="57"/>
                </a:cubicBezTo>
                <a:cubicBezTo>
                  <a:pt x="276" y="54"/>
                  <a:pt x="283" y="56"/>
                  <a:pt x="281" y="53"/>
                </a:cubicBezTo>
                <a:cubicBezTo>
                  <a:pt x="281" y="54"/>
                  <a:pt x="279" y="54"/>
                  <a:pt x="278" y="54"/>
                </a:cubicBezTo>
                <a:cubicBezTo>
                  <a:pt x="279" y="52"/>
                  <a:pt x="275" y="52"/>
                  <a:pt x="274" y="51"/>
                </a:cubicBezTo>
                <a:cubicBezTo>
                  <a:pt x="275" y="50"/>
                  <a:pt x="276" y="51"/>
                  <a:pt x="277" y="50"/>
                </a:cubicBezTo>
                <a:cubicBezTo>
                  <a:pt x="277" y="47"/>
                  <a:pt x="274" y="49"/>
                  <a:pt x="274" y="47"/>
                </a:cubicBezTo>
                <a:cubicBezTo>
                  <a:pt x="275" y="44"/>
                  <a:pt x="277" y="46"/>
                  <a:pt x="278" y="44"/>
                </a:cubicBezTo>
                <a:cubicBezTo>
                  <a:pt x="275" y="43"/>
                  <a:pt x="272" y="40"/>
                  <a:pt x="273" y="37"/>
                </a:cubicBezTo>
                <a:cubicBezTo>
                  <a:pt x="272" y="37"/>
                  <a:pt x="272" y="35"/>
                  <a:pt x="270" y="35"/>
                </a:cubicBezTo>
                <a:cubicBezTo>
                  <a:pt x="268" y="37"/>
                  <a:pt x="267" y="37"/>
                  <a:pt x="265" y="36"/>
                </a:cubicBezTo>
                <a:cubicBezTo>
                  <a:pt x="264" y="36"/>
                  <a:pt x="264" y="39"/>
                  <a:pt x="262" y="39"/>
                </a:cubicBezTo>
                <a:cubicBezTo>
                  <a:pt x="262" y="41"/>
                  <a:pt x="261" y="43"/>
                  <a:pt x="259" y="44"/>
                </a:cubicBezTo>
                <a:cubicBezTo>
                  <a:pt x="251" y="42"/>
                  <a:pt x="247" y="45"/>
                  <a:pt x="240" y="44"/>
                </a:cubicBezTo>
                <a:cubicBezTo>
                  <a:pt x="239" y="47"/>
                  <a:pt x="242" y="44"/>
                  <a:pt x="242" y="45"/>
                </a:cubicBezTo>
                <a:cubicBezTo>
                  <a:pt x="241" y="45"/>
                  <a:pt x="242" y="47"/>
                  <a:pt x="241" y="47"/>
                </a:cubicBezTo>
                <a:cubicBezTo>
                  <a:pt x="239" y="47"/>
                  <a:pt x="240" y="44"/>
                  <a:pt x="238" y="44"/>
                </a:cubicBezTo>
                <a:cubicBezTo>
                  <a:pt x="237" y="46"/>
                  <a:pt x="235" y="46"/>
                  <a:pt x="234" y="45"/>
                </a:cubicBezTo>
                <a:cubicBezTo>
                  <a:pt x="235" y="45"/>
                  <a:pt x="235" y="45"/>
                  <a:pt x="235" y="44"/>
                </a:cubicBezTo>
                <a:cubicBezTo>
                  <a:pt x="234" y="43"/>
                  <a:pt x="229" y="44"/>
                  <a:pt x="230" y="42"/>
                </a:cubicBezTo>
                <a:cubicBezTo>
                  <a:pt x="228" y="42"/>
                  <a:pt x="229" y="44"/>
                  <a:pt x="228" y="43"/>
                </a:cubicBezTo>
                <a:cubicBezTo>
                  <a:pt x="227" y="43"/>
                  <a:pt x="228" y="42"/>
                  <a:pt x="227" y="42"/>
                </a:cubicBezTo>
                <a:cubicBezTo>
                  <a:pt x="224" y="46"/>
                  <a:pt x="222" y="45"/>
                  <a:pt x="218" y="42"/>
                </a:cubicBezTo>
                <a:cubicBezTo>
                  <a:pt x="217" y="42"/>
                  <a:pt x="219" y="43"/>
                  <a:pt x="218" y="43"/>
                </a:cubicBezTo>
                <a:cubicBezTo>
                  <a:pt x="215" y="41"/>
                  <a:pt x="212" y="41"/>
                  <a:pt x="209" y="40"/>
                </a:cubicBezTo>
                <a:cubicBezTo>
                  <a:pt x="209" y="42"/>
                  <a:pt x="206" y="40"/>
                  <a:pt x="206" y="41"/>
                </a:cubicBezTo>
                <a:cubicBezTo>
                  <a:pt x="206" y="41"/>
                  <a:pt x="207" y="41"/>
                  <a:pt x="207" y="42"/>
                </a:cubicBezTo>
                <a:cubicBezTo>
                  <a:pt x="205" y="43"/>
                  <a:pt x="201" y="43"/>
                  <a:pt x="200" y="45"/>
                </a:cubicBezTo>
                <a:cubicBezTo>
                  <a:pt x="166" y="46"/>
                  <a:pt x="139" y="28"/>
                  <a:pt x="107" y="26"/>
                </a:cubicBezTo>
                <a:cubicBezTo>
                  <a:pt x="90" y="19"/>
                  <a:pt x="63" y="24"/>
                  <a:pt x="46" y="18"/>
                </a:cubicBezTo>
                <a:cubicBezTo>
                  <a:pt x="44" y="19"/>
                  <a:pt x="46" y="21"/>
                  <a:pt x="46" y="23"/>
                </a:cubicBezTo>
                <a:cubicBezTo>
                  <a:pt x="43" y="21"/>
                  <a:pt x="43" y="21"/>
                  <a:pt x="41" y="20"/>
                </a:cubicBezTo>
                <a:cubicBezTo>
                  <a:pt x="42" y="19"/>
                  <a:pt x="45" y="21"/>
                  <a:pt x="46" y="18"/>
                </a:cubicBezTo>
                <a:cubicBezTo>
                  <a:pt x="43" y="17"/>
                  <a:pt x="42" y="18"/>
                  <a:pt x="40" y="19"/>
                </a:cubicBezTo>
                <a:cubicBezTo>
                  <a:pt x="40" y="22"/>
                  <a:pt x="41" y="26"/>
                  <a:pt x="43" y="28"/>
                </a:cubicBezTo>
                <a:cubicBezTo>
                  <a:pt x="44" y="28"/>
                  <a:pt x="47" y="27"/>
                  <a:pt x="47" y="29"/>
                </a:cubicBezTo>
                <a:cubicBezTo>
                  <a:pt x="46" y="29"/>
                  <a:pt x="45" y="29"/>
                  <a:pt x="45" y="30"/>
                </a:cubicBezTo>
                <a:cubicBezTo>
                  <a:pt x="47" y="31"/>
                  <a:pt x="52" y="31"/>
                  <a:pt x="51" y="35"/>
                </a:cubicBezTo>
                <a:cubicBezTo>
                  <a:pt x="65" y="42"/>
                  <a:pt x="80" y="48"/>
                  <a:pt x="91" y="57"/>
                </a:cubicBezTo>
                <a:cubicBezTo>
                  <a:pt x="88" y="57"/>
                  <a:pt x="84" y="56"/>
                  <a:pt x="82" y="58"/>
                </a:cubicBezTo>
                <a:cubicBezTo>
                  <a:pt x="83" y="59"/>
                  <a:pt x="83" y="61"/>
                  <a:pt x="84" y="62"/>
                </a:cubicBezTo>
                <a:cubicBezTo>
                  <a:pt x="96" y="64"/>
                  <a:pt x="107" y="62"/>
                  <a:pt x="115" y="70"/>
                </a:cubicBezTo>
                <a:cubicBezTo>
                  <a:pt x="117" y="69"/>
                  <a:pt x="118" y="69"/>
                  <a:pt x="119" y="67"/>
                </a:cubicBezTo>
                <a:cubicBezTo>
                  <a:pt x="120" y="69"/>
                  <a:pt x="120" y="66"/>
                  <a:pt x="122" y="68"/>
                </a:cubicBezTo>
                <a:cubicBezTo>
                  <a:pt x="123" y="68"/>
                  <a:pt x="123" y="66"/>
                  <a:pt x="124" y="65"/>
                </a:cubicBezTo>
                <a:cubicBezTo>
                  <a:pt x="126" y="67"/>
                  <a:pt x="128" y="67"/>
                  <a:pt x="131" y="67"/>
                </a:cubicBezTo>
                <a:cubicBezTo>
                  <a:pt x="134" y="73"/>
                  <a:pt x="137" y="80"/>
                  <a:pt x="141" y="86"/>
                </a:cubicBezTo>
                <a:cubicBezTo>
                  <a:pt x="140" y="94"/>
                  <a:pt x="143" y="99"/>
                  <a:pt x="145" y="104"/>
                </a:cubicBezTo>
                <a:cubicBezTo>
                  <a:pt x="145" y="111"/>
                  <a:pt x="146" y="117"/>
                  <a:pt x="148" y="123"/>
                </a:cubicBezTo>
                <a:cubicBezTo>
                  <a:pt x="146" y="123"/>
                  <a:pt x="148" y="126"/>
                  <a:pt x="148" y="127"/>
                </a:cubicBezTo>
                <a:cubicBezTo>
                  <a:pt x="148" y="128"/>
                  <a:pt x="147" y="128"/>
                  <a:pt x="147" y="129"/>
                </a:cubicBezTo>
                <a:cubicBezTo>
                  <a:pt x="150" y="134"/>
                  <a:pt x="147" y="144"/>
                  <a:pt x="151" y="147"/>
                </a:cubicBezTo>
                <a:cubicBezTo>
                  <a:pt x="152" y="153"/>
                  <a:pt x="148" y="168"/>
                  <a:pt x="154" y="169"/>
                </a:cubicBezTo>
                <a:cubicBezTo>
                  <a:pt x="160" y="178"/>
                  <a:pt x="155" y="188"/>
                  <a:pt x="158" y="197"/>
                </a:cubicBezTo>
                <a:cubicBezTo>
                  <a:pt x="156" y="199"/>
                  <a:pt x="157" y="207"/>
                  <a:pt x="159" y="209"/>
                </a:cubicBezTo>
                <a:cubicBezTo>
                  <a:pt x="158" y="209"/>
                  <a:pt x="157" y="209"/>
                  <a:pt x="157" y="210"/>
                </a:cubicBezTo>
                <a:cubicBezTo>
                  <a:pt x="160" y="214"/>
                  <a:pt x="157" y="222"/>
                  <a:pt x="161" y="227"/>
                </a:cubicBezTo>
                <a:cubicBezTo>
                  <a:pt x="159" y="226"/>
                  <a:pt x="160" y="227"/>
                  <a:pt x="158" y="227"/>
                </a:cubicBezTo>
                <a:cubicBezTo>
                  <a:pt x="160" y="233"/>
                  <a:pt x="161" y="240"/>
                  <a:pt x="157" y="245"/>
                </a:cubicBezTo>
                <a:cubicBezTo>
                  <a:pt x="159" y="246"/>
                  <a:pt x="157" y="248"/>
                  <a:pt x="159" y="248"/>
                </a:cubicBezTo>
                <a:cubicBezTo>
                  <a:pt x="159" y="248"/>
                  <a:pt x="159" y="243"/>
                  <a:pt x="161" y="245"/>
                </a:cubicBezTo>
                <a:cubicBezTo>
                  <a:pt x="160" y="247"/>
                  <a:pt x="159" y="249"/>
                  <a:pt x="158" y="251"/>
                </a:cubicBezTo>
                <a:cubicBezTo>
                  <a:pt x="159" y="251"/>
                  <a:pt x="160" y="251"/>
                  <a:pt x="160" y="252"/>
                </a:cubicBezTo>
                <a:cubicBezTo>
                  <a:pt x="160" y="257"/>
                  <a:pt x="158" y="273"/>
                  <a:pt x="162" y="278"/>
                </a:cubicBezTo>
                <a:cubicBezTo>
                  <a:pt x="160" y="279"/>
                  <a:pt x="163" y="280"/>
                  <a:pt x="160" y="283"/>
                </a:cubicBezTo>
                <a:cubicBezTo>
                  <a:pt x="164" y="288"/>
                  <a:pt x="162" y="293"/>
                  <a:pt x="163" y="299"/>
                </a:cubicBezTo>
                <a:cubicBezTo>
                  <a:pt x="160" y="299"/>
                  <a:pt x="161" y="303"/>
                  <a:pt x="158" y="303"/>
                </a:cubicBezTo>
                <a:cubicBezTo>
                  <a:pt x="162" y="305"/>
                  <a:pt x="159" y="308"/>
                  <a:pt x="161" y="310"/>
                </a:cubicBezTo>
                <a:cubicBezTo>
                  <a:pt x="158" y="309"/>
                  <a:pt x="161" y="311"/>
                  <a:pt x="159" y="312"/>
                </a:cubicBezTo>
                <a:cubicBezTo>
                  <a:pt x="163" y="313"/>
                  <a:pt x="157" y="317"/>
                  <a:pt x="160" y="318"/>
                </a:cubicBezTo>
                <a:cubicBezTo>
                  <a:pt x="159" y="318"/>
                  <a:pt x="159" y="318"/>
                  <a:pt x="158" y="318"/>
                </a:cubicBezTo>
                <a:cubicBezTo>
                  <a:pt x="158" y="318"/>
                  <a:pt x="158" y="316"/>
                  <a:pt x="157" y="316"/>
                </a:cubicBezTo>
                <a:cubicBezTo>
                  <a:pt x="157" y="319"/>
                  <a:pt x="153" y="318"/>
                  <a:pt x="154" y="320"/>
                </a:cubicBezTo>
                <a:cubicBezTo>
                  <a:pt x="153" y="320"/>
                  <a:pt x="154" y="319"/>
                  <a:pt x="153" y="318"/>
                </a:cubicBezTo>
                <a:cubicBezTo>
                  <a:pt x="153" y="317"/>
                  <a:pt x="155" y="318"/>
                  <a:pt x="155" y="317"/>
                </a:cubicBezTo>
                <a:cubicBezTo>
                  <a:pt x="151" y="316"/>
                  <a:pt x="154" y="312"/>
                  <a:pt x="154" y="311"/>
                </a:cubicBezTo>
                <a:cubicBezTo>
                  <a:pt x="155" y="311"/>
                  <a:pt x="157" y="313"/>
                  <a:pt x="157" y="311"/>
                </a:cubicBezTo>
                <a:cubicBezTo>
                  <a:pt x="155" y="310"/>
                  <a:pt x="160" y="311"/>
                  <a:pt x="159" y="309"/>
                </a:cubicBezTo>
                <a:cubicBezTo>
                  <a:pt x="158" y="309"/>
                  <a:pt x="157" y="307"/>
                  <a:pt x="157" y="309"/>
                </a:cubicBezTo>
                <a:cubicBezTo>
                  <a:pt x="158" y="309"/>
                  <a:pt x="154" y="312"/>
                  <a:pt x="153" y="310"/>
                </a:cubicBezTo>
                <a:cubicBezTo>
                  <a:pt x="153" y="308"/>
                  <a:pt x="155" y="309"/>
                  <a:pt x="154" y="307"/>
                </a:cubicBezTo>
                <a:cubicBezTo>
                  <a:pt x="152" y="308"/>
                  <a:pt x="154" y="305"/>
                  <a:pt x="152" y="305"/>
                </a:cubicBezTo>
                <a:cubicBezTo>
                  <a:pt x="151" y="308"/>
                  <a:pt x="152" y="310"/>
                  <a:pt x="152" y="314"/>
                </a:cubicBezTo>
                <a:cubicBezTo>
                  <a:pt x="150" y="315"/>
                  <a:pt x="148" y="314"/>
                  <a:pt x="147" y="315"/>
                </a:cubicBezTo>
                <a:cubicBezTo>
                  <a:pt x="149" y="317"/>
                  <a:pt x="147" y="319"/>
                  <a:pt x="146" y="322"/>
                </a:cubicBezTo>
                <a:cubicBezTo>
                  <a:pt x="148" y="323"/>
                  <a:pt x="148" y="322"/>
                  <a:pt x="150" y="322"/>
                </a:cubicBezTo>
                <a:cubicBezTo>
                  <a:pt x="150" y="318"/>
                  <a:pt x="148" y="318"/>
                  <a:pt x="150" y="315"/>
                </a:cubicBezTo>
                <a:cubicBezTo>
                  <a:pt x="151" y="315"/>
                  <a:pt x="152" y="316"/>
                  <a:pt x="152" y="318"/>
                </a:cubicBezTo>
                <a:cubicBezTo>
                  <a:pt x="152" y="319"/>
                  <a:pt x="151" y="320"/>
                  <a:pt x="150" y="320"/>
                </a:cubicBezTo>
                <a:cubicBezTo>
                  <a:pt x="152" y="320"/>
                  <a:pt x="152" y="324"/>
                  <a:pt x="151" y="326"/>
                </a:cubicBezTo>
                <a:cubicBezTo>
                  <a:pt x="153" y="328"/>
                  <a:pt x="149" y="330"/>
                  <a:pt x="152" y="333"/>
                </a:cubicBezTo>
                <a:cubicBezTo>
                  <a:pt x="151" y="333"/>
                  <a:pt x="151" y="334"/>
                  <a:pt x="150" y="334"/>
                </a:cubicBezTo>
                <a:cubicBezTo>
                  <a:pt x="150" y="333"/>
                  <a:pt x="148" y="332"/>
                  <a:pt x="148" y="333"/>
                </a:cubicBezTo>
                <a:cubicBezTo>
                  <a:pt x="148" y="333"/>
                  <a:pt x="149" y="334"/>
                  <a:pt x="148" y="334"/>
                </a:cubicBezTo>
                <a:cubicBezTo>
                  <a:pt x="147" y="332"/>
                  <a:pt x="148" y="333"/>
                  <a:pt x="147" y="331"/>
                </a:cubicBezTo>
                <a:cubicBezTo>
                  <a:pt x="146" y="331"/>
                  <a:pt x="145" y="331"/>
                  <a:pt x="145" y="331"/>
                </a:cubicBezTo>
                <a:cubicBezTo>
                  <a:pt x="144" y="335"/>
                  <a:pt x="147" y="335"/>
                  <a:pt x="146" y="338"/>
                </a:cubicBezTo>
                <a:cubicBezTo>
                  <a:pt x="145" y="338"/>
                  <a:pt x="144" y="339"/>
                  <a:pt x="145" y="340"/>
                </a:cubicBezTo>
                <a:cubicBezTo>
                  <a:pt x="145" y="340"/>
                  <a:pt x="146" y="340"/>
                  <a:pt x="146" y="340"/>
                </a:cubicBezTo>
                <a:cubicBezTo>
                  <a:pt x="145" y="344"/>
                  <a:pt x="145" y="345"/>
                  <a:pt x="146" y="349"/>
                </a:cubicBezTo>
                <a:cubicBezTo>
                  <a:pt x="147" y="348"/>
                  <a:pt x="146" y="346"/>
                  <a:pt x="147" y="345"/>
                </a:cubicBezTo>
                <a:close/>
                <a:moveTo>
                  <a:pt x="251" y="128"/>
                </a:moveTo>
                <a:cubicBezTo>
                  <a:pt x="252" y="128"/>
                  <a:pt x="251" y="131"/>
                  <a:pt x="250" y="130"/>
                </a:cubicBezTo>
                <a:cubicBezTo>
                  <a:pt x="249" y="129"/>
                  <a:pt x="250" y="129"/>
                  <a:pt x="251" y="128"/>
                </a:cubicBezTo>
                <a:cubicBezTo>
                  <a:pt x="251" y="128"/>
                  <a:pt x="251" y="128"/>
                  <a:pt x="251" y="128"/>
                </a:cubicBezTo>
                <a:close/>
                <a:moveTo>
                  <a:pt x="457" y="65"/>
                </a:moveTo>
                <a:cubicBezTo>
                  <a:pt x="458" y="63"/>
                  <a:pt x="455" y="69"/>
                  <a:pt x="457" y="65"/>
                </a:cubicBezTo>
                <a:cubicBezTo>
                  <a:pt x="457" y="65"/>
                  <a:pt x="457" y="65"/>
                  <a:pt x="457" y="65"/>
                </a:cubicBezTo>
                <a:close/>
                <a:moveTo>
                  <a:pt x="340" y="237"/>
                </a:moveTo>
                <a:cubicBezTo>
                  <a:pt x="341" y="236"/>
                  <a:pt x="339" y="234"/>
                  <a:pt x="340" y="233"/>
                </a:cubicBezTo>
                <a:cubicBezTo>
                  <a:pt x="341" y="233"/>
                  <a:pt x="342" y="234"/>
                  <a:pt x="342" y="235"/>
                </a:cubicBezTo>
                <a:cubicBezTo>
                  <a:pt x="340" y="234"/>
                  <a:pt x="342" y="237"/>
                  <a:pt x="342" y="238"/>
                </a:cubicBezTo>
                <a:cubicBezTo>
                  <a:pt x="341" y="238"/>
                  <a:pt x="341" y="237"/>
                  <a:pt x="340" y="237"/>
                </a:cubicBezTo>
                <a:cubicBezTo>
                  <a:pt x="340" y="237"/>
                  <a:pt x="340" y="237"/>
                  <a:pt x="340" y="237"/>
                </a:cubicBezTo>
                <a:close/>
                <a:moveTo>
                  <a:pt x="231" y="265"/>
                </a:moveTo>
                <a:cubicBezTo>
                  <a:pt x="233" y="267"/>
                  <a:pt x="233" y="276"/>
                  <a:pt x="230" y="278"/>
                </a:cubicBezTo>
                <a:cubicBezTo>
                  <a:pt x="231" y="276"/>
                  <a:pt x="230" y="268"/>
                  <a:pt x="231" y="265"/>
                </a:cubicBezTo>
                <a:cubicBezTo>
                  <a:pt x="231" y="265"/>
                  <a:pt x="231" y="265"/>
                  <a:pt x="231" y="265"/>
                </a:cubicBezTo>
                <a:close/>
                <a:moveTo>
                  <a:pt x="46" y="25"/>
                </a:moveTo>
                <a:cubicBezTo>
                  <a:pt x="44" y="25"/>
                  <a:pt x="44" y="24"/>
                  <a:pt x="43" y="23"/>
                </a:cubicBezTo>
                <a:cubicBezTo>
                  <a:pt x="44" y="22"/>
                  <a:pt x="46" y="24"/>
                  <a:pt x="46" y="25"/>
                </a:cubicBezTo>
                <a:cubicBezTo>
                  <a:pt x="46" y="25"/>
                  <a:pt x="46" y="25"/>
                  <a:pt x="46" y="25"/>
                </a:cubicBezTo>
                <a:close/>
                <a:moveTo>
                  <a:pt x="272" y="38"/>
                </a:moveTo>
                <a:cubicBezTo>
                  <a:pt x="272" y="39"/>
                  <a:pt x="269" y="38"/>
                  <a:pt x="269" y="37"/>
                </a:cubicBezTo>
                <a:cubicBezTo>
                  <a:pt x="270" y="37"/>
                  <a:pt x="271" y="38"/>
                  <a:pt x="272" y="38"/>
                </a:cubicBezTo>
                <a:cubicBezTo>
                  <a:pt x="272" y="38"/>
                  <a:pt x="272" y="38"/>
                  <a:pt x="272" y="38"/>
                </a:cubicBezTo>
                <a:close/>
                <a:moveTo>
                  <a:pt x="267" y="39"/>
                </a:moveTo>
                <a:cubicBezTo>
                  <a:pt x="267" y="37"/>
                  <a:pt x="269" y="40"/>
                  <a:pt x="269" y="39"/>
                </a:cubicBezTo>
                <a:cubicBezTo>
                  <a:pt x="270" y="39"/>
                  <a:pt x="268" y="39"/>
                  <a:pt x="269" y="41"/>
                </a:cubicBezTo>
                <a:cubicBezTo>
                  <a:pt x="268" y="40"/>
                  <a:pt x="268" y="39"/>
                  <a:pt x="267" y="39"/>
                </a:cubicBezTo>
                <a:cubicBezTo>
                  <a:pt x="267" y="39"/>
                  <a:pt x="267" y="39"/>
                  <a:pt x="267" y="39"/>
                </a:cubicBezTo>
                <a:close/>
                <a:moveTo>
                  <a:pt x="275" y="43"/>
                </a:moveTo>
                <a:cubicBezTo>
                  <a:pt x="276" y="44"/>
                  <a:pt x="272" y="44"/>
                  <a:pt x="273" y="42"/>
                </a:cubicBezTo>
                <a:cubicBezTo>
                  <a:pt x="274" y="43"/>
                  <a:pt x="274" y="43"/>
                  <a:pt x="275" y="43"/>
                </a:cubicBezTo>
                <a:cubicBezTo>
                  <a:pt x="275" y="43"/>
                  <a:pt x="275" y="43"/>
                  <a:pt x="275" y="43"/>
                </a:cubicBezTo>
                <a:close/>
                <a:moveTo>
                  <a:pt x="104" y="45"/>
                </a:moveTo>
                <a:cubicBezTo>
                  <a:pt x="114" y="43"/>
                  <a:pt x="121" y="46"/>
                  <a:pt x="130" y="46"/>
                </a:cubicBezTo>
                <a:cubicBezTo>
                  <a:pt x="127" y="49"/>
                  <a:pt x="118" y="47"/>
                  <a:pt x="112" y="48"/>
                </a:cubicBezTo>
                <a:cubicBezTo>
                  <a:pt x="110" y="48"/>
                  <a:pt x="107" y="48"/>
                  <a:pt x="105" y="48"/>
                </a:cubicBezTo>
                <a:cubicBezTo>
                  <a:pt x="105" y="46"/>
                  <a:pt x="103" y="46"/>
                  <a:pt x="104" y="45"/>
                </a:cubicBezTo>
                <a:cubicBezTo>
                  <a:pt x="104" y="45"/>
                  <a:pt x="104" y="45"/>
                  <a:pt x="104" y="45"/>
                </a:cubicBezTo>
                <a:close/>
                <a:moveTo>
                  <a:pt x="217" y="46"/>
                </a:moveTo>
                <a:cubicBezTo>
                  <a:pt x="217" y="46"/>
                  <a:pt x="217" y="45"/>
                  <a:pt x="217" y="45"/>
                </a:cubicBezTo>
                <a:cubicBezTo>
                  <a:pt x="217" y="45"/>
                  <a:pt x="218" y="45"/>
                  <a:pt x="218" y="45"/>
                </a:cubicBezTo>
                <a:cubicBezTo>
                  <a:pt x="218" y="45"/>
                  <a:pt x="218" y="47"/>
                  <a:pt x="217" y="46"/>
                </a:cubicBezTo>
                <a:cubicBezTo>
                  <a:pt x="217" y="46"/>
                  <a:pt x="217" y="46"/>
                  <a:pt x="217" y="46"/>
                </a:cubicBezTo>
                <a:close/>
                <a:moveTo>
                  <a:pt x="231" y="47"/>
                </a:moveTo>
                <a:cubicBezTo>
                  <a:pt x="230" y="47"/>
                  <a:pt x="229" y="46"/>
                  <a:pt x="229" y="45"/>
                </a:cubicBezTo>
                <a:cubicBezTo>
                  <a:pt x="230" y="45"/>
                  <a:pt x="231" y="45"/>
                  <a:pt x="231" y="45"/>
                </a:cubicBezTo>
                <a:cubicBezTo>
                  <a:pt x="232" y="46"/>
                  <a:pt x="231" y="46"/>
                  <a:pt x="231" y="47"/>
                </a:cubicBezTo>
                <a:cubicBezTo>
                  <a:pt x="231" y="47"/>
                  <a:pt x="231" y="47"/>
                  <a:pt x="231" y="47"/>
                </a:cubicBezTo>
                <a:close/>
                <a:moveTo>
                  <a:pt x="253" y="46"/>
                </a:moveTo>
                <a:cubicBezTo>
                  <a:pt x="254" y="44"/>
                  <a:pt x="256" y="45"/>
                  <a:pt x="258" y="45"/>
                </a:cubicBezTo>
                <a:cubicBezTo>
                  <a:pt x="258" y="48"/>
                  <a:pt x="254" y="46"/>
                  <a:pt x="253" y="46"/>
                </a:cubicBezTo>
                <a:cubicBezTo>
                  <a:pt x="253" y="46"/>
                  <a:pt x="253" y="46"/>
                  <a:pt x="253" y="46"/>
                </a:cubicBezTo>
                <a:close/>
                <a:moveTo>
                  <a:pt x="133" y="48"/>
                </a:moveTo>
                <a:cubicBezTo>
                  <a:pt x="132" y="46"/>
                  <a:pt x="135" y="47"/>
                  <a:pt x="136" y="47"/>
                </a:cubicBezTo>
                <a:cubicBezTo>
                  <a:pt x="136" y="48"/>
                  <a:pt x="134" y="48"/>
                  <a:pt x="133" y="48"/>
                </a:cubicBezTo>
                <a:cubicBezTo>
                  <a:pt x="133" y="48"/>
                  <a:pt x="133" y="48"/>
                  <a:pt x="133" y="48"/>
                </a:cubicBezTo>
                <a:close/>
                <a:moveTo>
                  <a:pt x="497" y="50"/>
                </a:moveTo>
                <a:cubicBezTo>
                  <a:pt x="496" y="50"/>
                  <a:pt x="496" y="49"/>
                  <a:pt x="496" y="48"/>
                </a:cubicBezTo>
                <a:cubicBezTo>
                  <a:pt x="497" y="48"/>
                  <a:pt x="497" y="49"/>
                  <a:pt x="497" y="50"/>
                </a:cubicBezTo>
                <a:cubicBezTo>
                  <a:pt x="497" y="50"/>
                  <a:pt x="497" y="50"/>
                  <a:pt x="497" y="50"/>
                </a:cubicBezTo>
                <a:close/>
                <a:moveTo>
                  <a:pt x="500" y="51"/>
                </a:moveTo>
                <a:cubicBezTo>
                  <a:pt x="499" y="50"/>
                  <a:pt x="498" y="50"/>
                  <a:pt x="498" y="48"/>
                </a:cubicBezTo>
                <a:cubicBezTo>
                  <a:pt x="499" y="48"/>
                  <a:pt x="500" y="48"/>
                  <a:pt x="501" y="48"/>
                </a:cubicBezTo>
                <a:cubicBezTo>
                  <a:pt x="501" y="49"/>
                  <a:pt x="502" y="50"/>
                  <a:pt x="502" y="51"/>
                </a:cubicBezTo>
                <a:cubicBezTo>
                  <a:pt x="501" y="51"/>
                  <a:pt x="500" y="51"/>
                  <a:pt x="500" y="51"/>
                </a:cubicBezTo>
                <a:cubicBezTo>
                  <a:pt x="500" y="51"/>
                  <a:pt x="500" y="51"/>
                  <a:pt x="500" y="51"/>
                </a:cubicBezTo>
                <a:close/>
                <a:moveTo>
                  <a:pt x="382" y="54"/>
                </a:moveTo>
                <a:cubicBezTo>
                  <a:pt x="382" y="55"/>
                  <a:pt x="381" y="53"/>
                  <a:pt x="380" y="53"/>
                </a:cubicBezTo>
                <a:cubicBezTo>
                  <a:pt x="381" y="51"/>
                  <a:pt x="382" y="49"/>
                  <a:pt x="385" y="50"/>
                </a:cubicBezTo>
                <a:cubicBezTo>
                  <a:pt x="385" y="51"/>
                  <a:pt x="385" y="51"/>
                  <a:pt x="385" y="52"/>
                </a:cubicBezTo>
                <a:cubicBezTo>
                  <a:pt x="384" y="50"/>
                  <a:pt x="380" y="53"/>
                  <a:pt x="382" y="54"/>
                </a:cubicBezTo>
                <a:cubicBezTo>
                  <a:pt x="382" y="54"/>
                  <a:pt x="382" y="54"/>
                  <a:pt x="382" y="54"/>
                </a:cubicBezTo>
                <a:close/>
                <a:moveTo>
                  <a:pt x="386" y="51"/>
                </a:moveTo>
                <a:cubicBezTo>
                  <a:pt x="387" y="50"/>
                  <a:pt x="389" y="53"/>
                  <a:pt x="389" y="50"/>
                </a:cubicBezTo>
                <a:cubicBezTo>
                  <a:pt x="391" y="50"/>
                  <a:pt x="388" y="51"/>
                  <a:pt x="388" y="52"/>
                </a:cubicBezTo>
                <a:cubicBezTo>
                  <a:pt x="387" y="52"/>
                  <a:pt x="387" y="51"/>
                  <a:pt x="386" y="51"/>
                </a:cubicBezTo>
                <a:cubicBezTo>
                  <a:pt x="386" y="51"/>
                  <a:pt x="386" y="51"/>
                  <a:pt x="386" y="51"/>
                </a:cubicBezTo>
                <a:close/>
                <a:moveTo>
                  <a:pt x="467" y="58"/>
                </a:moveTo>
                <a:cubicBezTo>
                  <a:pt x="470" y="57"/>
                  <a:pt x="466" y="56"/>
                  <a:pt x="468" y="56"/>
                </a:cubicBezTo>
                <a:cubicBezTo>
                  <a:pt x="467" y="54"/>
                  <a:pt x="465" y="59"/>
                  <a:pt x="463" y="57"/>
                </a:cubicBezTo>
                <a:cubicBezTo>
                  <a:pt x="462" y="56"/>
                  <a:pt x="464" y="55"/>
                  <a:pt x="463" y="54"/>
                </a:cubicBezTo>
                <a:cubicBezTo>
                  <a:pt x="466" y="53"/>
                  <a:pt x="468" y="54"/>
                  <a:pt x="470" y="54"/>
                </a:cubicBezTo>
                <a:cubicBezTo>
                  <a:pt x="472" y="54"/>
                  <a:pt x="471" y="52"/>
                  <a:pt x="472" y="52"/>
                </a:cubicBezTo>
                <a:cubicBezTo>
                  <a:pt x="473" y="52"/>
                  <a:pt x="475" y="51"/>
                  <a:pt x="475" y="51"/>
                </a:cubicBezTo>
                <a:cubicBezTo>
                  <a:pt x="479" y="53"/>
                  <a:pt x="481" y="50"/>
                  <a:pt x="486" y="51"/>
                </a:cubicBezTo>
                <a:cubicBezTo>
                  <a:pt x="486" y="53"/>
                  <a:pt x="483" y="53"/>
                  <a:pt x="483" y="52"/>
                </a:cubicBezTo>
                <a:cubicBezTo>
                  <a:pt x="483" y="53"/>
                  <a:pt x="480" y="54"/>
                  <a:pt x="479" y="56"/>
                </a:cubicBezTo>
                <a:cubicBezTo>
                  <a:pt x="477" y="54"/>
                  <a:pt x="476" y="52"/>
                  <a:pt x="473" y="53"/>
                </a:cubicBezTo>
                <a:cubicBezTo>
                  <a:pt x="472" y="56"/>
                  <a:pt x="470" y="58"/>
                  <a:pt x="467" y="58"/>
                </a:cubicBezTo>
                <a:cubicBezTo>
                  <a:pt x="467" y="58"/>
                  <a:pt x="467" y="58"/>
                  <a:pt x="467" y="58"/>
                </a:cubicBezTo>
                <a:close/>
                <a:moveTo>
                  <a:pt x="486" y="52"/>
                </a:moveTo>
                <a:cubicBezTo>
                  <a:pt x="487" y="51"/>
                  <a:pt x="495" y="50"/>
                  <a:pt x="496" y="53"/>
                </a:cubicBezTo>
                <a:cubicBezTo>
                  <a:pt x="492" y="54"/>
                  <a:pt x="489" y="52"/>
                  <a:pt x="486" y="52"/>
                </a:cubicBezTo>
                <a:cubicBezTo>
                  <a:pt x="486" y="52"/>
                  <a:pt x="486" y="52"/>
                  <a:pt x="486" y="52"/>
                </a:cubicBezTo>
                <a:close/>
                <a:moveTo>
                  <a:pt x="378" y="54"/>
                </a:moveTo>
                <a:cubicBezTo>
                  <a:pt x="376" y="54"/>
                  <a:pt x="376" y="52"/>
                  <a:pt x="377" y="52"/>
                </a:cubicBezTo>
                <a:cubicBezTo>
                  <a:pt x="378" y="52"/>
                  <a:pt x="378" y="53"/>
                  <a:pt x="378" y="54"/>
                </a:cubicBezTo>
                <a:cubicBezTo>
                  <a:pt x="378" y="54"/>
                  <a:pt x="378" y="54"/>
                  <a:pt x="378" y="54"/>
                </a:cubicBezTo>
                <a:close/>
                <a:moveTo>
                  <a:pt x="200" y="55"/>
                </a:moveTo>
                <a:cubicBezTo>
                  <a:pt x="198" y="57"/>
                  <a:pt x="197" y="54"/>
                  <a:pt x="196" y="54"/>
                </a:cubicBezTo>
                <a:cubicBezTo>
                  <a:pt x="197" y="53"/>
                  <a:pt x="200" y="53"/>
                  <a:pt x="200" y="54"/>
                </a:cubicBezTo>
                <a:cubicBezTo>
                  <a:pt x="200" y="54"/>
                  <a:pt x="199" y="55"/>
                  <a:pt x="200" y="55"/>
                </a:cubicBezTo>
                <a:cubicBezTo>
                  <a:pt x="200" y="55"/>
                  <a:pt x="200" y="55"/>
                  <a:pt x="200" y="55"/>
                </a:cubicBezTo>
                <a:close/>
                <a:moveTo>
                  <a:pt x="206" y="57"/>
                </a:moveTo>
                <a:cubicBezTo>
                  <a:pt x="205" y="57"/>
                  <a:pt x="205" y="57"/>
                  <a:pt x="205" y="57"/>
                </a:cubicBezTo>
                <a:cubicBezTo>
                  <a:pt x="205" y="57"/>
                  <a:pt x="204" y="57"/>
                  <a:pt x="203" y="57"/>
                </a:cubicBezTo>
                <a:cubicBezTo>
                  <a:pt x="203" y="56"/>
                  <a:pt x="204" y="56"/>
                  <a:pt x="204" y="55"/>
                </a:cubicBezTo>
                <a:cubicBezTo>
                  <a:pt x="206" y="55"/>
                  <a:pt x="205" y="56"/>
                  <a:pt x="206" y="57"/>
                </a:cubicBezTo>
                <a:cubicBezTo>
                  <a:pt x="206" y="57"/>
                  <a:pt x="206" y="57"/>
                  <a:pt x="206" y="57"/>
                </a:cubicBezTo>
                <a:close/>
                <a:moveTo>
                  <a:pt x="236" y="61"/>
                </a:moveTo>
                <a:cubicBezTo>
                  <a:pt x="237" y="59"/>
                  <a:pt x="238" y="59"/>
                  <a:pt x="241" y="59"/>
                </a:cubicBezTo>
                <a:cubicBezTo>
                  <a:pt x="242" y="62"/>
                  <a:pt x="238" y="61"/>
                  <a:pt x="237" y="61"/>
                </a:cubicBezTo>
                <a:cubicBezTo>
                  <a:pt x="236" y="62"/>
                  <a:pt x="235" y="64"/>
                  <a:pt x="233" y="64"/>
                </a:cubicBezTo>
                <a:cubicBezTo>
                  <a:pt x="233" y="65"/>
                  <a:pt x="234" y="65"/>
                  <a:pt x="234" y="67"/>
                </a:cubicBezTo>
                <a:cubicBezTo>
                  <a:pt x="231" y="64"/>
                  <a:pt x="229" y="69"/>
                  <a:pt x="226" y="70"/>
                </a:cubicBezTo>
                <a:cubicBezTo>
                  <a:pt x="226" y="69"/>
                  <a:pt x="226" y="69"/>
                  <a:pt x="225" y="69"/>
                </a:cubicBezTo>
                <a:cubicBezTo>
                  <a:pt x="226" y="67"/>
                  <a:pt x="226" y="64"/>
                  <a:pt x="224" y="63"/>
                </a:cubicBezTo>
                <a:cubicBezTo>
                  <a:pt x="225" y="59"/>
                  <a:pt x="234" y="59"/>
                  <a:pt x="236" y="61"/>
                </a:cubicBezTo>
                <a:cubicBezTo>
                  <a:pt x="236" y="61"/>
                  <a:pt x="236" y="61"/>
                  <a:pt x="236" y="61"/>
                </a:cubicBezTo>
                <a:close/>
                <a:moveTo>
                  <a:pt x="220" y="63"/>
                </a:moveTo>
                <a:cubicBezTo>
                  <a:pt x="221" y="63"/>
                  <a:pt x="222" y="62"/>
                  <a:pt x="223" y="62"/>
                </a:cubicBezTo>
                <a:cubicBezTo>
                  <a:pt x="225" y="62"/>
                  <a:pt x="222" y="66"/>
                  <a:pt x="222" y="67"/>
                </a:cubicBezTo>
                <a:cubicBezTo>
                  <a:pt x="220" y="67"/>
                  <a:pt x="220" y="64"/>
                  <a:pt x="220" y="63"/>
                </a:cubicBezTo>
                <a:cubicBezTo>
                  <a:pt x="220" y="63"/>
                  <a:pt x="220" y="63"/>
                  <a:pt x="220" y="63"/>
                </a:cubicBezTo>
                <a:close/>
                <a:moveTo>
                  <a:pt x="117" y="64"/>
                </a:moveTo>
                <a:cubicBezTo>
                  <a:pt x="117" y="65"/>
                  <a:pt x="114" y="65"/>
                  <a:pt x="115" y="64"/>
                </a:cubicBezTo>
                <a:cubicBezTo>
                  <a:pt x="116" y="64"/>
                  <a:pt x="116" y="64"/>
                  <a:pt x="117" y="64"/>
                </a:cubicBezTo>
                <a:cubicBezTo>
                  <a:pt x="117" y="64"/>
                  <a:pt x="117" y="64"/>
                  <a:pt x="117" y="64"/>
                </a:cubicBezTo>
                <a:close/>
                <a:moveTo>
                  <a:pt x="117" y="67"/>
                </a:moveTo>
                <a:cubicBezTo>
                  <a:pt x="116" y="65"/>
                  <a:pt x="118" y="66"/>
                  <a:pt x="118" y="65"/>
                </a:cubicBezTo>
                <a:cubicBezTo>
                  <a:pt x="119" y="65"/>
                  <a:pt x="118" y="67"/>
                  <a:pt x="117" y="67"/>
                </a:cubicBezTo>
                <a:cubicBezTo>
                  <a:pt x="117" y="67"/>
                  <a:pt x="117" y="67"/>
                  <a:pt x="117" y="67"/>
                </a:cubicBezTo>
                <a:close/>
                <a:moveTo>
                  <a:pt x="239" y="67"/>
                </a:moveTo>
                <a:cubicBezTo>
                  <a:pt x="238" y="69"/>
                  <a:pt x="236" y="68"/>
                  <a:pt x="235" y="67"/>
                </a:cubicBezTo>
                <a:cubicBezTo>
                  <a:pt x="236" y="67"/>
                  <a:pt x="237" y="66"/>
                  <a:pt x="239" y="67"/>
                </a:cubicBezTo>
                <a:cubicBezTo>
                  <a:pt x="239" y="67"/>
                  <a:pt x="239" y="67"/>
                  <a:pt x="239" y="67"/>
                </a:cubicBezTo>
                <a:close/>
                <a:moveTo>
                  <a:pt x="235" y="68"/>
                </a:moveTo>
                <a:cubicBezTo>
                  <a:pt x="236" y="67"/>
                  <a:pt x="236" y="68"/>
                  <a:pt x="236" y="69"/>
                </a:cubicBezTo>
                <a:cubicBezTo>
                  <a:pt x="235" y="69"/>
                  <a:pt x="235" y="69"/>
                  <a:pt x="235" y="69"/>
                </a:cubicBezTo>
                <a:cubicBezTo>
                  <a:pt x="235" y="69"/>
                  <a:pt x="235" y="68"/>
                  <a:pt x="235" y="68"/>
                </a:cubicBezTo>
                <a:cubicBezTo>
                  <a:pt x="235" y="68"/>
                  <a:pt x="235" y="68"/>
                  <a:pt x="235" y="68"/>
                </a:cubicBezTo>
                <a:close/>
                <a:moveTo>
                  <a:pt x="241" y="68"/>
                </a:moveTo>
                <a:cubicBezTo>
                  <a:pt x="240" y="70"/>
                  <a:pt x="237" y="65"/>
                  <a:pt x="240" y="65"/>
                </a:cubicBezTo>
                <a:cubicBezTo>
                  <a:pt x="240" y="67"/>
                  <a:pt x="242" y="67"/>
                  <a:pt x="241" y="68"/>
                </a:cubicBezTo>
                <a:cubicBezTo>
                  <a:pt x="241" y="68"/>
                  <a:pt x="241" y="68"/>
                  <a:pt x="241" y="68"/>
                </a:cubicBezTo>
                <a:close/>
                <a:moveTo>
                  <a:pt x="237" y="70"/>
                </a:moveTo>
                <a:cubicBezTo>
                  <a:pt x="236" y="70"/>
                  <a:pt x="237" y="68"/>
                  <a:pt x="239" y="69"/>
                </a:cubicBezTo>
                <a:cubicBezTo>
                  <a:pt x="239" y="71"/>
                  <a:pt x="237" y="69"/>
                  <a:pt x="237" y="70"/>
                </a:cubicBezTo>
                <a:cubicBezTo>
                  <a:pt x="237" y="70"/>
                  <a:pt x="237" y="70"/>
                  <a:pt x="237" y="70"/>
                </a:cubicBezTo>
                <a:close/>
                <a:moveTo>
                  <a:pt x="242" y="75"/>
                </a:moveTo>
                <a:cubicBezTo>
                  <a:pt x="243" y="75"/>
                  <a:pt x="241" y="77"/>
                  <a:pt x="241" y="75"/>
                </a:cubicBezTo>
                <a:cubicBezTo>
                  <a:pt x="241" y="75"/>
                  <a:pt x="241" y="76"/>
                  <a:pt x="241" y="77"/>
                </a:cubicBezTo>
                <a:cubicBezTo>
                  <a:pt x="240" y="77"/>
                  <a:pt x="240" y="76"/>
                  <a:pt x="239" y="76"/>
                </a:cubicBezTo>
                <a:cubicBezTo>
                  <a:pt x="238" y="75"/>
                  <a:pt x="240" y="75"/>
                  <a:pt x="239" y="74"/>
                </a:cubicBezTo>
                <a:cubicBezTo>
                  <a:pt x="241" y="73"/>
                  <a:pt x="241" y="76"/>
                  <a:pt x="242" y="75"/>
                </a:cubicBezTo>
                <a:cubicBezTo>
                  <a:pt x="242" y="75"/>
                  <a:pt x="242" y="75"/>
                  <a:pt x="242" y="75"/>
                </a:cubicBezTo>
                <a:close/>
                <a:moveTo>
                  <a:pt x="441" y="77"/>
                </a:moveTo>
                <a:cubicBezTo>
                  <a:pt x="441" y="79"/>
                  <a:pt x="440" y="76"/>
                  <a:pt x="439" y="76"/>
                </a:cubicBezTo>
                <a:cubicBezTo>
                  <a:pt x="439" y="75"/>
                  <a:pt x="439" y="75"/>
                  <a:pt x="440" y="75"/>
                </a:cubicBezTo>
                <a:cubicBezTo>
                  <a:pt x="440" y="75"/>
                  <a:pt x="440" y="75"/>
                  <a:pt x="441" y="75"/>
                </a:cubicBezTo>
                <a:cubicBezTo>
                  <a:pt x="441" y="77"/>
                  <a:pt x="439" y="77"/>
                  <a:pt x="441" y="77"/>
                </a:cubicBezTo>
                <a:cubicBezTo>
                  <a:pt x="441" y="77"/>
                  <a:pt x="441" y="77"/>
                  <a:pt x="441" y="77"/>
                </a:cubicBezTo>
                <a:close/>
                <a:moveTo>
                  <a:pt x="240" y="85"/>
                </a:moveTo>
                <a:cubicBezTo>
                  <a:pt x="238" y="85"/>
                  <a:pt x="240" y="84"/>
                  <a:pt x="241" y="84"/>
                </a:cubicBezTo>
                <a:cubicBezTo>
                  <a:pt x="242" y="85"/>
                  <a:pt x="242" y="89"/>
                  <a:pt x="241" y="90"/>
                </a:cubicBezTo>
                <a:cubicBezTo>
                  <a:pt x="240" y="89"/>
                  <a:pt x="241" y="84"/>
                  <a:pt x="240" y="85"/>
                </a:cubicBezTo>
                <a:cubicBezTo>
                  <a:pt x="240" y="85"/>
                  <a:pt x="240" y="85"/>
                  <a:pt x="240" y="85"/>
                </a:cubicBezTo>
                <a:close/>
                <a:moveTo>
                  <a:pt x="359" y="90"/>
                </a:moveTo>
                <a:cubicBezTo>
                  <a:pt x="359" y="89"/>
                  <a:pt x="359" y="89"/>
                  <a:pt x="359" y="88"/>
                </a:cubicBezTo>
                <a:cubicBezTo>
                  <a:pt x="360" y="88"/>
                  <a:pt x="361" y="88"/>
                  <a:pt x="361" y="88"/>
                </a:cubicBezTo>
                <a:cubicBezTo>
                  <a:pt x="361" y="89"/>
                  <a:pt x="361" y="90"/>
                  <a:pt x="359" y="90"/>
                </a:cubicBezTo>
                <a:cubicBezTo>
                  <a:pt x="359" y="90"/>
                  <a:pt x="359" y="90"/>
                  <a:pt x="359" y="90"/>
                </a:cubicBezTo>
                <a:close/>
                <a:moveTo>
                  <a:pt x="185" y="102"/>
                </a:moveTo>
                <a:cubicBezTo>
                  <a:pt x="185" y="101"/>
                  <a:pt x="185" y="101"/>
                  <a:pt x="185" y="101"/>
                </a:cubicBezTo>
                <a:cubicBezTo>
                  <a:pt x="186" y="101"/>
                  <a:pt x="186" y="101"/>
                  <a:pt x="187" y="101"/>
                </a:cubicBezTo>
                <a:cubicBezTo>
                  <a:pt x="187" y="101"/>
                  <a:pt x="187" y="101"/>
                  <a:pt x="187" y="102"/>
                </a:cubicBezTo>
                <a:cubicBezTo>
                  <a:pt x="186" y="102"/>
                  <a:pt x="186" y="102"/>
                  <a:pt x="185" y="102"/>
                </a:cubicBezTo>
                <a:cubicBezTo>
                  <a:pt x="185" y="102"/>
                  <a:pt x="185" y="102"/>
                  <a:pt x="185" y="102"/>
                </a:cubicBezTo>
                <a:close/>
                <a:moveTo>
                  <a:pt x="253" y="107"/>
                </a:moveTo>
                <a:cubicBezTo>
                  <a:pt x="251" y="107"/>
                  <a:pt x="251" y="106"/>
                  <a:pt x="250" y="106"/>
                </a:cubicBezTo>
                <a:cubicBezTo>
                  <a:pt x="250" y="105"/>
                  <a:pt x="254" y="105"/>
                  <a:pt x="253" y="107"/>
                </a:cubicBezTo>
                <a:cubicBezTo>
                  <a:pt x="253" y="107"/>
                  <a:pt x="253" y="107"/>
                  <a:pt x="253" y="107"/>
                </a:cubicBezTo>
                <a:close/>
                <a:moveTo>
                  <a:pt x="250" y="109"/>
                </a:moveTo>
                <a:cubicBezTo>
                  <a:pt x="249" y="109"/>
                  <a:pt x="250" y="108"/>
                  <a:pt x="250" y="107"/>
                </a:cubicBezTo>
                <a:cubicBezTo>
                  <a:pt x="251" y="107"/>
                  <a:pt x="250" y="108"/>
                  <a:pt x="250" y="109"/>
                </a:cubicBezTo>
                <a:cubicBezTo>
                  <a:pt x="250" y="109"/>
                  <a:pt x="250" y="109"/>
                  <a:pt x="250" y="109"/>
                </a:cubicBezTo>
                <a:close/>
                <a:moveTo>
                  <a:pt x="334" y="110"/>
                </a:moveTo>
                <a:cubicBezTo>
                  <a:pt x="333" y="110"/>
                  <a:pt x="333" y="109"/>
                  <a:pt x="334" y="109"/>
                </a:cubicBezTo>
                <a:cubicBezTo>
                  <a:pt x="334" y="109"/>
                  <a:pt x="334" y="108"/>
                  <a:pt x="333" y="108"/>
                </a:cubicBezTo>
                <a:cubicBezTo>
                  <a:pt x="334" y="107"/>
                  <a:pt x="334" y="109"/>
                  <a:pt x="336" y="108"/>
                </a:cubicBezTo>
                <a:cubicBezTo>
                  <a:pt x="336" y="109"/>
                  <a:pt x="335" y="109"/>
                  <a:pt x="335" y="110"/>
                </a:cubicBezTo>
                <a:cubicBezTo>
                  <a:pt x="334" y="110"/>
                  <a:pt x="334" y="109"/>
                  <a:pt x="334" y="110"/>
                </a:cubicBezTo>
                <a:cubicBezTo>
                  <a:pt x="334" y="110"/>
                  <a:pt x="334" y="110"/>
                  <a:pt x="334" y="110"/>
                </a:cubicBezTo>
                <a:close/>
                <a:moveTo>
                  <a:pt x="252" y="109"/>
                </a:moveTo>
                <a:cubicBezTo>
                  <a:pt x="252" y="112"/>
                  <a:pt x="252" y="111"/>
                  <a:pt x="251" y="114"/>
                </a:cubicBezTo>
                <a:cubicBezTo>
                  <a:pt x="250" y="114"/>
                  <a:pt x="250" y="114"/>
                  <a:pt x="249" y="114"/>
                </a:cubicBezTo>
                <a:cubicBezTo>
                  <a:pt x="250" y="112"/>
                  <a:pt x="250" y="110"/>
                  <a:pt x="252" y="109"/>
                </a:cubicBezTo>
                <a:cubicBezTo>
                  <a:pt x="252" y="109"/>
                  <a:pt x="252" y="109"/>
                  <a:pt x="252" y="109"/>
                </a:cubicBezTo>
                <a:close/>
                <a:moveTo>
                  <a:pt x="248" y="116"/>
                </a:moveTo>
                <a:cubicBezTo>
                  <a:pt x="248" y="115"/>
                  <a:pt x="248" y="115"/>
                  <a:pt x="248" y="114"/>
                </a:cubicBezTo>
                <a:cubicBezTo>
                  <a:pt x="250" y="114"/>
                  <a:pt x="250" y="117"/>
                  <a:pt x="248" y="116"/>
                </a:cubicBezTo>
                <a:cubicBezTo>
                  <a:pt x="248" y="116"/>
                  <a:pt x="248" y="116"/>
                  <a:pt x="248" y="116"/>
                </a:cubicBezTo>
                <a:close/>
                <a:moveTo>
                  <a:pt x="253" y="125"/>
                </a:moveTo>
                <a:cubicBezTo>
                  <a:pt x="251" y="124"/>
                  <a:pt x="251" y="121"/>
                  <a:pt x="252" y="120"/>
                </a:cubicBezTo>
                <a:cubicBezTo>
                  <a:pt x="254" y="121"/>
                  <a:pt x="252" y="123"/>
                  <a:pt x="253" y="125"/>
                </a:cubicBezTo>
                <a:cubicBezTo>
                  <a:pt x="253" y="125"/>
                  <a:pt x="253" y="125"/>
                  <a:pt x="253" y="125"/>
                </a:cubicBezTo>
                <a:close/>
                <a:moveTo>
                  <a:pt x="228" y="158"/>
                </a:moveTo>
                <a:cubicBezTo>
                  <a:pt x="227" y="154"/>
                  <a:pt x="225" y="147"/>
                  <a:pt x="229" y="143"/>
                </a:cubicBezTo>
                <a:cubicBezTo>
                  <a:pt x="231" y="143"/>
                  <a:pt x="230" y="145"/>
                  <a:pt x="232" y="145"/>
                </a:cubicBezTo>
                <a:cubicBezTo>
                  <a:pt x="230" y="147"/>
                  <a:pt x="232" y="151"/>
                  <a:pt x="230" y="152"/>
                </a:cubicBezTo>
                <a:cubicBezTo>
                  <a:pt x="230" y="153"/>
                  <a:pt x="230" y="156"/>
                  <a:pt x="231" y="156"/>
                </a:cubicBezTo>
                <a:cubicBezTo>
                  <a:pt x="229" y="159"/>
                  <a:pt x="230" y="166"/>
                  <a:pt x="232" y="168"/>
                </a:cubicBezTo>
                <a:cubicBezTo>
                  <a:pt x="228" y="169"/>
                  <a:pt x="230" y="180"/>
                  <a:pt x="223" y="176"/>
                </a:cubicBezTo>
                <a:cubicBezTo>
                  <a:pt x="228" y="173"/>
                  <a:pt x="224" y="161"/>
                  <a:pt x="228" y="158"/>
                </a:cubicBezTo>
                <a:cubicBezTo>
                  <a:pt x="228" y="158"/>
                  <a:pt x="228" y="158"/>
                  <a:pt x="228" y="158"/>
                </a:cubicBezTo>
                <a:close/>
                <a:moveTo>
                  <a:pt x="357" y="149"/>
                </a:moveTo>
                <a:cubicBezTo>
                  <a:pt x="357" y="148"/>
                  <a:pt x="359" y="148"/>
                  <a:pt x="360" y="146"/>
                </a:cubicBezTo>
                <a:cubicBezTo>
                  <a:pt x="361" y="147"/>
                  <a:pt x="358" y="149"/>
                  <a:pt x="357" y="149"/>
                </a:cubicBezTo>
                <a:cubicBezTo>
                  <a:pt x="357" y="149"/>
                  <a:pt x="357" y="149"/>
                  <a:pt x="357" y="149"/>
                </a:cubicBezTo>
                <a:close/>
                <a:moveTo>
                  <a:pt x="319" y="156"/>
                </a:moveTo>
                <a:cubicBezTo>
                  <a:pt x="320" y="153"/>
                  <a:pt x="322" y="152"/>
                  <a:pt x="325" y="152"/>
                </a:cubicBezTo>
                <a:cubicBezTo>
                  <a:pt x="324" y="153"/>
                  <a:pt x="322" y="154"/>
                  <a:pt x="322" y="156"/>
                </a:cubicBezTo>
                <a:cubicBezTo>
                  <a:pt x="321" y="156"/>
                  <a:pt x="320" y="156"/>
                  <a:pt x="319" y="156"/>
                </a:cubicBezTo>
                <a:cubicBezTo>
                  <a:pt x="319" y="156"/>
                  <a:pt x="319" y="156"/>
                  <a:pt x="319" y="156"/>
                </a:cubicBezTo>
                <a:close/>
                <a:moveTo>
                  <a:pt x="322" y="151"/>
                </a:moveTo>
                <a:cubicBezTo>
                  <a:pt x="322" y="152"/>
                  <a:pt x="321" y="152"/>
                  <a:pt x="320" y="152"/>
                </a:cubicBezTo>
                <a:cubicBezTo>
                  <a:pt x="320" y="151"/>
                  <a:pt x="321" y="150"/>
                  <a:pt x="322" y="151"/>
                </a:cubicBezTo>
                <a:cubicBezTo>
                  <a:pt x="322" y="151"/>
                  <a:pt x="322" y="151"/>
                  <a:pt x="322" y="151"/>
                </a:cubicBezTo>
                <a:close/>
                <a:moveTo>
                  <a:pt x="270" y="179"/>
                </a:moveTo>
                <a:cubicBezTo>
                  <a:pt x="270" y="179"/>
                  <a:pt x="270" y="179"/>
                  <a:pt x="270" y="179"/>
                </a:cubicBezTo>
                <a:cubicBezTo>
                  <a:pt x="272" y="178"/>
                  <a:pt x="275" y="178"/>
                  <a:pt x="273" y="180"/>
                </a:cubicBezTo>
                <a:cubicBezTo>
                  <a:pt x="276" y="180"/>
                  <a:pt x="276" y="178"/>
                  <a:pt x="275" y="176"/>
                </a:cubicBezTo>
                <a:cubicBezTo>
                  <a:pt x="278" y="177"/>
                  <a:pt x="281" y="174"/>
                  <a:pt x="280" y="170"/>
                </a:cubicBezTo>
                <a:cubicBezTo>
                  <a:pt x="281" y="170"/>
                  <a:pt x="281" y="169"/>
                  <a:pt x="283" y="169"/>
                </a:cubicBezTo>
                <a:cubicBezTo>
                  <a:pt x="283" y="167"/>
                  <a:pt x="282" y="167"/>
                  <a:pt x="282" y="166"/>
                </a:cubicBezTo>
                <a:cubicBezTo>
                  <a:pt x="279" y="166"/>
                  <a:pt x="278" y="169"/>
                  <a:pt x="276" y="167"/>
                </a:cubicBezTo>
                <a:cubicBezTo>
                  <a:pt x="275" y="170"/>
                  <a:pt x="275" y="171"/>
                  <a:pt x="273" y="173"/>
                </a:cubicBezTo>
                <a:cubicBezTo>
                  <a:pt x="274" y="173"/>
                  <a:pt x="274" y="172"/>
                  <a:pt x="275" y="172"/>
                </a:cubicBezTo>
                <a:cubicBezTo>
                  <a:pt x="275" y="173"/>
                  <a:pt x="276" y="174"/>
                  <a:pt x="276" y="175"/>
                </a:cubicBezTo>
                <a:cubicBezTo>
                  <a:pt x="273" y="175"/>
                  <a:pt x="272" y="175"/>
                  <a:pt x="269" y="176"/>
                </a:cubicBezTo>
                <a:cubicBezTo>
                  <a:pt x="269" y="175"/>
                  <a:pt x="269" y="174"/>
                  <a:pt x="269" y="173"/>
                </a:cubicBezTo>
                <a:cubicBezTo>
                  <a:pt x="268" y="171"/>
                  <a:pt x="268" y="173"/>
                  <a:pt x="267" y="173"/>
                </a:cubicBezTo>
                <a:cubicBezTo>
                  <a:pt x="267" y="172"/>
                  <a:pt x="267" y="172"/>
                  <a:pt x="267" y="171"/>
                </a:cubicBezTo>
                <a:cubicBezTo>
                  <a:pt x="265" y="171"/>
                  <a:pt x="265" y="172"/>
                  <a:pt x="265" y="173"/>
                </a:cubicBezTo>
                <a:cubicBezTo>
                  <a:pt x="267" y="173"/>
                  <a:pt x="267" y="175"/>
                  <a:pt x="267" y="176"/>
                </a:cubicBezTo>
                <a:cubicBezTo>
                  <a:pt x="269" y="176"/>
                  <a:pt x="268" y="175"/>
                  <a:pt x="269" y="176"/>
                </a:cubicBezTo>
                <a:cubicBezTo>
                  <a:pt x="268" y="177"/>
                  <a:pt x="270" y="177"/>
                  <a:pt x="270" y="179"/>
                </a:cubicBezTo>
                <a:close/>
                <a:moveTo>
                  <a:pt x="281" y="180"/>
                </a:moveTo>
                <a:cubicBezTo>
                  <a:pt x="283" y="179"/>
                  <a:pt x="283" y="179"/>
                  <a:pt x="283" y="176"/>
                </a:cubicBezTo>
                <a:cubicBezTo>
                  <a:pt x="282" y="176"/>
                  <a:pt x="280" y="178"/>
                  <a:pt x="282" y="179"/>
                </a:cubicBezTo>
                <a:cubicBezTo>
                  <a:pt x="279" y="181"/>
                  <a:pt x="279" y="174"/>
                  <a:pt x="281" y="174"/>
                </a:cubicBezTo>
                <a:cubicBezTo>
                  <a:pt x="281" y="175"/>
                  <a:pt x="281" y="175"/>
                  <a:pt x="281" y="176"/>
                </a:cubicBezTo>
                <a:cubicBezTo>
                  <a:pt x="283" y="175"/>
                  <a:pt x="282" y="173"/>
                  <a:pt x="282" y="170"/>
                </a:cubicBezTo>
                <a:cubicBezTo>
                  <a:pt x="285" y="171"/>
                  <a:pt x="285" y="166"/>
                  <a:pt x="290" y="167"/>
                </a:cubicBezTo>
                <a:cubicBezTo>
                  <a:pt x="290" y="165"/>
                  <a:pt x="292" y="162"/>
                  <a:pt x="292" y="159"/>
                </a:cubicBezTo>
                <a:cubicBezTo>
                  <a:pt x="295" y="159"/>
                  <a:pt x="296" y="160"/>
                  <a:pt x="298" y="161"/>
                </a:cubicBezTo>
                <a:cubicBezTo>
                  <a:pt x="297" y="163"/>
                  <a:pt x="299" y="164"/>
                  <a:pt x="298" y="166"/>
                </a:cubicBezTo>
                <a:cubicBezTo>
                  <a:pt x="300" y="164"/>
                  <a:pt x="303" y="161"/>
                  <a:pt x="306" y="163"/>
                </a:cubicBezTo>
                <a:cubicBezTo>
                  <a:pt x="305" y="166"/>
                  <a:pt x="301" y="164"/>
                  <a:pt x="302" y="168"/>
                </a:cubicBezTo>
                <a:cubicBezTo>
                  <a:pt x="300" y="168"/>
                  <a:pt x="300" y="167"/>
                  <a:pt x="298" y="167"/>
                </a:cubicBezTo>
                <a:cubicBezTo>
                  <a:pt x="299" y="171"/>
                  <a:pt x="293" y="176"/>
                  <a:pt x="288" y="178"/>
                </a:cubicBezTo>
                <a:cubicBezTo>
                  <a:pt x="288" y="176"/>
                  <a:pt x="288" y="176"/>
                  <a:pt x="288" y="175"/>
                </a:cubicBezTo>
                <a:cubicBezTo>
                  <a:pt x="286" y="176"/>
                  <a:pt x="286" y="178"/>
                  <a:pt x="286" y="180"/>
                </a:cubicBezTo>
                <a:cubicBezTo>
                  <a:pt x="284" y="180"/>
                  <a:pt x="284" y="181"/>
                  <a:pt x="283" y="182"/>
                </a:cubicBezTo>
                <a:cubicBezTo>
                  <a:pt x="282" y="182"/>
                  <a:pt x="282" y="180"/>
                  <a:pt x="281" y="180"/>
                </a:cubicBezTo>
                <a:cubicBezTo>
                  <a:pt x="281" y="180"/>
                  <a:pt x="281" y="180"/>
                  <a:pt x="281" y="180"/>
                </a:cubicBezTo>
                <a:close/>
                <a:moveTo>
                  <a:pt x="156" y="161"/>
                </a:moveTo>
                <a:cubicBezTo>
                  <a:pt x="156" y="162"/>
                  <a:pt x="154" y="161"/>
                  <a:pt x="154" y="159"/>
                </a:cubicBezTo>
                <a:cubicBezTo>
                  <a:pt x="156" y="159"/>
                  <a:pt x="155" y="160"/>
                  <a:pt x="156" y="161"/>
                </a:cubicBezTo>
                <a:cubicBezTo>
                  <a:pt x="156" y="161"/>
                  <a:pt x="156" y="161"/>
                  <a:pt x="156" y="161"/>
                </a:cubicBezTo>
                <a:close/>
                <a:moveTo>
                  <a:pt x="329" y="170"/>
                </a:moveTo>
                <a:cubicBezTo>
                  <a:pt x="327" y="165"/>
                  <a:pt x="334" y="165"/>
                  <a:pt x="335" y="161"/>
                </a:cubicBezTo>
                <a:cubicBezTo>
                  <a:pt x="339" y="164"/>
                  <a:pt x="331" y="166"/>
                  <a:pt x="333" y="169"/>
                </a:cubicBezTo>
                <a:cubicBezTo>
                  <a:pt x="332" y="170"/>
                  <a:pt x="331" y="170"/>
                  <a:pt x="329" y="170"/>
                </a:cubicBezTo>
                <a:cubicBezTo>
                  <a:pt x="329" y="170"/>
                  <a:pt x="329" y="170"/>
                  <a:pt x="329" y="170"/>
                </a:cubicBezTo>
                <a:close/>
                <a:moveTo>
                  <a:pt x="158" y="168"/>
                </a:moveTo>
                <a:cubicBezTo>
                  <a:pt x="158" y="167"/>
                  <a:pt x="158" y="167"/>
                  <a:pt x="158" y="167"/>
                </a:cubicBezTo>
                <a:cubicBezTo>
                  <a:pt x="158" y="166"/>
                  <a:pt x="160" y="166"/>
                  <a:pt x="159" y="168"/>
                </a:cubicBezTo>
                <a:cubicBezTo>
                  <a:pt x="159" y="168"/>
                  <a:pt x="159" y="168"/>
                  <a:pt x="158" y="168"/>
                </a:cubicBezTo>
                <a:cubicBezTo>
                  <a:pt x="158" y="168"/>
                  <a:pt x="158" y="168"/>
                  <a:pt x="158" y="168"/>
                </a:cubicBezTo>
                <a:close/>
                <a:moveTo>
                  <a:pt x="320" y="171"/>
                </a:moveTo>
                <a:cubicBezTo>
                  <a:pt x="320" y="172"/>
                  <a:pt x="319" y="171"/>
                  <a:pt x="319" y="171"/>
                </a:cubicBezTo>
                <a:cubicBezTo>
                  <a:pt x="317" y="171"/>
                  <a:pt x="317" y="174"/>
                  <a:pt x="314" y="173"/>
                </a:cubicBezTo>
                <a:cubicBezTo>
                  <a:pt x="314" y="171"/>
                  <a:pt x="312" y="169"/>
                  <a:pt x="313" y="167"/>
                </a:cubicBezTo>
                <a:cubicBezTo>
                  <a:pt x="314" y="167"/>
                  <a:pt x="315" y="168"/>
                  <a:pt x="315" y="169"/>
                </a:cubicBezTo>
                <a:cubicBezTo>
                  <a:pt x="315" y="168"/>
                  <a:pt x="317" y="169"/>
                  <a:pt x="317" y="167"/>
                </a:cubicBezTo>
                <a:cubicBezTo>
                  <a:pt x="318" y="167"/>
                  <a:pt x="318" y="169"/>
                  <a:pt x="320" y="169"/>
                </a:cubicBezTo>
                <a:cubicBezTo>
                  <a:pt x="320" y="169"/>
                  <a:pt x="319" y="171"/>
                  <a:pt x="320" y="171"/>
                </a:cubicBezTo>
                <a:cubicBezTo>
                  <a:pt x="320" y="171"/>
                  <a:pt x="320" y="171"/>
                  <a:pt x="320" y="171"/>
                </a:cubicBezTo>
                <a:close/>
                <a:moveTo>
                  <a:pt x="159" y="174"/>
                </a:moveTo>
                <a:cubicBezTo>
                  <a:pt x="158" y="173"/>
                  <a:pt x="158" y="173"/>
                  <a:pt x="158" y="172"/>
                </a:cubicBezTo>
                <a:cubicBezTo>
                  <a:pt x="159" y="172"/>
                  <a:pt x="160" y="173"/>
                  <a:pt x="159" y="174"/>
                </a:cubicBezTo>
                <a:cubicBezTo>
                  <a:pt x="159" y="174"/>
                  <a:pt x="159" y="174"/>
                  <a:pt x="159" y="174"/>
                </a:cubicBezTo>
                <a:close/>
                <a:moveTo>
                  <a:pt x="311" y="174"/>
                </a:moveTo>
                <a:cubicBezTo>
                  <a:pt x="311" y="173"/>
                  <a:pt x="312" y="172"/>
                  <a:pt x="312" y="172"/>
                </a:cubicBezTo>
                <a:cubicBezTo>
                  <a:pt x="314" y="172"/>
                  <a:pt x="312" y="174"/>
                  <a:pt x="311" y="174"/>
                </a:cubicBezTo>
                <a:cubicBezTo>
                  <a:pt x="311" y="174"/>
                  <a:pt x="311" y="174"/>
                  <a:pt x="311" y="174"/>
                </a:cubicBezTo>
                <a:close/>
                <a:moveTo>
                  <a:pt x="319" y="174"/>
                </a:moveTo>
                <a:cubicBezTo>
                  <a:pt x="321" y="177"/>
                  <a:pt x="318" y="177"/>
                  <a:pt x="319" y="174"/>
                </a:cubicBezTo>
                <a:cubicBezTo>
                  <a:pt x="319" y="174"/>
                  <a:pt x="319" y="174"/>
                  <a:pt x="319" y="174"/>
                </a:cubicBezTo>
                <a:close/>
                <a:moveTo>
                  <a:pt x="316" y="175"/>
                </a:moveTo>
                <a:cubicBezTo>
                  <a:pt x="319" y="176"/>
                  <a:pt x="314" y="178"/>
                  <a:pt x="316" y="175"/>
                </a:cubicBezTo>
                <a:cubicBezTo>
                  <a:pt x="316" y="175"/>
                  <a:pt x="316" y="175"/>
                  <a:pt x="316" y="175"/>
                </a:cubicBezTo>
                <a:close/>
                <a:moveTo>
                  <a:pt x="306" y="179"/>
                </a:moveTo>
                <a:cubicBezTo>
                  <a:pt x="306" y="178"/>
                  <a:pt x="306" y="178"/>
                  <a:pt x="306" y="177"/>
                </a:cubicBezTo>
                <a:cubicBezTo>
                  <a:pt x="307" y="177"/>
                  <a:pt x="308" y="178"/>
                  <a:pt x="310" y="178"/>
                </a:cubicBezTo>
                <a:cubicBezTo>
                  <a:pt x="309" y="181"/>
                  <a:pt x="307" y="177"/>
                  <a:pt x="306" y="179"/>
                </a:cubicBezTo>
                <a:cubicBezTo>
                  <a:pt x="306" y="179"/>
                  <a:pt x="306" y="179"/>
                  <a:pt x="306" y="179"/>
                </a:cubicBezTo>
                <a:close/>
                <a:moveTo>
                  <a:pt x="276" y="184"/>
                </a:moveTo>
                <a:cubicBezTo>
                  <a:pt x="277" y="182"/>
                  <a:pt x="275" y="180"/>
                  <a:pt x="279" y="180"/>
                </a:cubicBezTo>
                <a:cubicBezTo>
                  <a:pt x="278" y="181"/>
                  <a:pt x="278" y="184"/>
                  <a:pt x="276" y="184"/>
                </a:cubicBezTo>
                <a:cubicBezTo>
                  <a:pt x="276" y="184"/>
                  <a:pt x="276" y="184"/>
                  <a:pt x="276" y="184"/>
                </a:cubicBezTo>
                <a:close/>
                <a:moveTo>
                  <a:pt x="295" y="182"/>
                </a:moveTo>
                <a:cubicBezTo>
                  <a:pt x="296" y="181"/>
                  <a:pt x="297" y="181"/>
                  <a:pt x="299" y="181"/>
                </a:cubicBezTo>
                <a:cubicBezTo>
                  <a:pt x="298" y="182"/>
                  <a:pt x="297" y="182"/>
                  <a:pt x="295" y="182"/>
                </a:cubicBezTo>
                <a:cubicBezTo>
                  <a:pt x="295" y="182"/>
                  <a:pt x="295" y="182"/>
                  <a:pt x="295" y="182"/>
                </a:cubicBezTo>
                <a:close/>
                <a:moveTo>
                  <a:pt x="280" y="184"/>
                </a:moveTo>
                <a:cubicBezTo>
                  <a:pt x="280" y="183"/>
                  <a:pt x="278" y="183"/>
                  <a:pt x="279" y="182"/>
                </a:cubicBezTo>
                <a:cubicBezTo>
                  <a:pt x="280" y="182"/>
                  <a:pt x="280" y="182"/>
                  <a:pt x="280" y="184"/>
                </a:cubicBezTo>
                <a:cubicBezTo>
                  <a:pt x="280" y="184"/>
                  <a:pt x="280" y="184"/>
                  <a:pt x="280" y="184"/>
                </a:cubicBezTo>
                <a:close/>
                <a:moveTo>
                  <a:pt x="290" y="187"/>
                </a:moveTo>
                <a:cubicBezTo>
                  <a:pt x="291" y="186"/>
                  <a:pt x="293" y="186"/>
                  <a:pt x="294" y="184"/>
                </a:cubicBezTo>
                <a:cubicBezTo>
                  <a:pt x="295" y="185"/>
                  <a:pt x="295" y="187"/>
                  <a:pt x="297" y="187"/>
                </a:cubicBezTo>
                <a:cubicBezTo>
                  <a:pt x="296" y="191"/>
                  <a:pt x="292" y="188"/>
                  <a:pt x="291" y="190"/>
                </a:cubicBezTo>
                <a:cubicBezTo>
                  <a:pt x="290" y="190"/>
                  <a:pt x="290" y="189"/>
                  <a:pt x="290" y="190"/>
                </a:cubicBezTo>
                <a:cubicBezTo>
                  <a:pt x="288" y="189"/>
                  <a:pt x="290" y="188"/>
                  <a:pt x="290" y="187"/>
                </a:cubicBezTo>
                <a:cubicBezTo>
                  <a:pt x="290" y="187"/>
                  <a:pt x="290" y="187"/>
                  <a:pt x="290" y="187"/>
                </a:cubicBezTo>
                <a:close/>
                <a:moveTo>
                  <a:pt x="301" y="189"/>
                </a:moveTo>
                <a:cubicBezTo>
                  <a:pt x="299" y="190"/>
                  <a:pt x="299" y="188"/>
                  <a:pt x="298" y="188"/>
                </a:cubicBezTo>
                <a:cubicBezTo>
                  <a:pt x="298" y="187"/>
                  <a:pt x="301" y="188"/>
                  <a:pt x="301" y="189"/>
                </a:cubicBezTo>
                <a:cubicBezTo>
                  <a:pt x="301" y="189"/>
                  <a:pt x="301" y="189"/>
                  <a:pt x="301" y="189"/>
                </a:cubicBezTo>
                <a:close/>
                <a:moveTo>
                  <a:pt x="321" y="212"/>
                </a:moveTo>
                <a:cubicBezTo>
                  <a:pt x="320" y="210"/>
                  <a:pt x="324" y="211"/>
                  <a:pt x="322" y="209"/>
                </a:cubicBezTo>
                <a:cubicBezTo>
                  <a:pt x="321" y="208"/>
                  <a:pt x="324" y="210"/>
                  <a:pt x="324" y="212"/>
                </a:cubicBezTo>
                <a:cubicBezTo>
                  <a:pt x="323" y="212"/>
                  <a:pt x="322" y="212"/>
                  <a:pt x="321" y="212"/>
                </a:cubicBezTo>
                <a:cubicBezTo>
                  <a:pt x="321" y="212"/>
                  <a:pt x="321" y="212"/>
                  <a:pt x="321" y="212"/>
                </a:cubicBezTo>
                <a:close/>
                <a:moveTo>
                  <a:pt x="240" y="212"/>
                </a:moveTo>
                <a:cubicBezTo>
                  <a:pt x="241" y="213"/>
                  <a:pt x="245" y="211"/>
                  <a:pt x="243" y="210"/>
                </a:cubicBezTo>
                <a:cubicBezTo>
                  <a:pt x="244" y="208"/>
                  <a:pt x="246" y="210"/>
                  <a:pt x="246" y="211"/>
                </a:cubicBezTo>
                <a:cubicBezTo>
                  <a:pt x="246" y="214"/>
                  <a:pt x="240" y="212"/>
                  <a:pt x="242" y="214"/>
                </a:cubicBezTo>
                <a:cubicBezTo>
                  <a:pt x="242" y="215"/>
                  <a:pt x="242" y="215"/>
                  <a:pt x="241" y="215"/>
                </a:cubicBezTo>
                <a:cubicBezTo>
                  <a:pt x="241" y="215"/>
                  <a:pt x="241" y="215"/>
                  <a:pt x="241" y="216"/>
                </a:cubicBezTo>
                <a:cubicBezTo>
                  <a:pt x="239" y="215"/>
                  <a:pt x="241" y="214"/>
                  <a:pt x="240" y="212"/>
                </a:cubicBezTo>
                <a:cubicBezTo>
                  <a:pt x="240" y="212"/>
                  <a:pt x="240" y="212"/>
                  <a:pt x="240" y="212"/>
                </a:cubicBezTo>
                <a:close/>
                <a:moveTo>
                  <a:pt x="304" y="211"/>
                </a:moveTo>
                <a:cubicBezTo>
                  <a:pt x="304" y="210"/>
                  <a:pt x="306" y="211"/>
                  <a:pt x="306" y="210"/>
                </a:cubicBezTo>
                <a:cubicBezTo>
                  <a:pt x="307" y="210"/>
                  <a:pt x="304" y="212"/>
                  <a:pt x="307" y="212"/>
                </a:cubicBezTo>
                <a:cubicBezTo>
                  <a:pt x="307" y="213"/>
                  <a:pt x="305" y="217"/>
                  <a:pt x="305" y="213"/>
                </a:cubicBezTo>
                <a:cubicBezTo>
                  <a:pt x="305" y="214"/>
                  <a:pt x="306" y="214"/>
                  <a:pt x="306" y="213"/>
                </a:cubicBezTo>
                <a:cubicBezTo>
                  <a:pt x="306" y="212"/>
                  <a:pt x="304" y="211"/>
                  <a:pt x="305" y="212"/>
                </a:cubicBezTo>
                <a:cubicBezTo>
                  <a:pt x="304" y="212"/>
                  <a:pt x="305" y="211"/>
                  <a:pt x="304" y="211"/>
                </a:cubicBezTo>
                <a:cubicBezTo>
                  <a:pt x="304" y="211"/>
                  <a:pt x="304" y="211"/>
                  <a:pt x="304" y="211"/>
                </a:cubicBezTo>
                <a:close/>
                <a:moveTo>
                  <a:pt x="262" y="212"/>
                </a:moveTo>
                <a:cubicBezTo>
                  <a:pt x="262" y="212"/>
                  <a:pt x="261" y="212"/>
                  <a:pt x="261" y="212"/>
                </a:cubicBezTo>
                <a:cubicBezTo>
                  <a:pt x="261" y="211"/>
                  <a:pt x="264" y="211"/>
                  <a:pt x="263" y="212"/>
                </a:cubicBezTo>
                <a:cubicBezTo>
                  <a:pt x="262" y="212"/>
                  <a:pt x="262" y="212"/>
                  <a:pt x="262" y="212"/>
                </a:cubicBezTo>
                <a:cubicBezTo>
                  <a:pt x="262" y="212"/>
                  <a:pt x="262" y="212"/>
                  <a:pt x="262" y="212"/>
                </a:cubicBezTo>
                <a:close/>
                <a:moveTo>
                  <a:pt x="263" y="216"/>
                </a:moveTo>
                <a:cubicBezTo>
                  <a:pt x="261" y="215"/>
                  <a:pt x="265" y="213"/>
                  <a:pt x="263" y="212"/>
                </a:cubicBezTo>
                <a:cubicBezTo>
                  <a:pt x="264" y="211"/>
                  <a:pt x="265" y="214"/>
                  <a:pt x="265" y="214"/>
                </a:cubicBezTo>
                <a:cubicBezTo>
                  <a:pt x="264" y="215"/>
                  <a:pt x="263" y="215"/>
                  <a:pt x="263" y="216"/>
                </a:cubicBezTo>
                <a:cubicBezTo>
                  <a:pt x="263" y="216"/>
                  <a:pt x="263" y="216"/>
                  <a:pt x="263" y="216"/>
                </a:cubicBezTo>
                <a:close/>
                <a:moveTo>
                  <a:pt x="160" y="214"/>
                </a:moveTo>
                <a:cubicBezTo>
                  <a:pt x="158" y="215"/>
                  <a:pt x="160" y="213"/>
                  <a:pt x="159" y="213"/>
                </a:cubicBezTo>
                <a:cubicBezTo>
                  <a:pt x="159" y="211"/>
                  <a:pt x="161" y="213"/>
                  <a:pt x="160" y="214"/>
                </a:cubicBezTo>
                <a:cubicBezTo>
                  <a:pt x="160" y="214"/>
                  <a:pt x="160" y="214"/>
                  <a:pt x="160" y="214"/>
                </a:cubicBezTo>
                <a:close/>
                <a:moveTo>
                  <a:pt x="323" y="213"/>
                </a:moveTo>
                <a:cubicBezTo>
                  <a:pt x="323" y="213"/>
                  <a:pt x="323" y="213"/>
                  <a:pt x="323" y="212"/>
                </a:cubicBezTo>
                <a:cubicBezTo>
                  <a:pt x="324" y="212"/>
                  <a:pt x="324" y="212"/>
                  <a:pt x="324" y="212"/>
                </a:cubicBezTo>
                <a:cubicBezTo>
                  <a:pt x="325" y="213"/>
                  <a:pt x="324" y="213"/>
                  <a:pt x="323" y="213"/>
                </a:cubicBezTo>
                <a:cubicBezTo>
                  <a:pt x="323" y="213"/>
                  <a:pt x="323" y="213"/>
                  <a:pt x="323" y="213"/>
                </a:cubicBezTo>
                <a:close/>
                <a:moveTo>
                  <a:pt x="235" y="220"/>
                </a:moveTo>
                <a:cubicBezTo>
                  <a:pt x="235" y="217"/>
                  <a:pt x="235" y="215"/>
                  <a:pt x="237" y="213"/>
                </a:cubicBezTo>
                <a:cubicBezTo>
                  <a:pt x="238" y="214"/>
                  <a:pt x="238" y="215"/>
                  <a:pt x="239" y="218"/>
                </a:cubicBezTo>
                <a:cubicBezTo>
                  <a:pt x="237" y="219"/>
                  <a:pt x="236" y="220"/>
                  <a:pt x="235" y="220"/>
                </a:cubicBezTo>
                <a:cubicBezTo>
                  <a:pt x="235" y="220"/>
                  <a:pt x="235" y="220"/>
                  <a:pt x="235" y="220"/>
                </a:cubicBezTo>
                <a:close/>
                <a:moveTo>
                  <a:pt x="294" y="247"/>
                </a:moveTo>
                <a:cubicBezTo>
                  <a:pt x="293" y="248"/>
                  <a:pt x="291" y="247"/>
                  <a:pt x="289" y="247"/>
                </a:cubicBezTo>
                <a:cubicBezTo>
                  <a:pt x="289" y="248"/>
                  <a:pt x="289" y="248"/>
                  <a:pt x="288" y="248"/>
                </a:cubicBezTo>
                <a:cubicBezTo>
                  <a:pt x="291" y="250"/>
                  <a:pt x="285" y="252"/>
                  <a:pt x="288" y="253"/>
                </a:cubicBezTo>
                <a:cubicBezTo>
                  <a:pt x="287" y="255"/>
                  <a:pt x="287" y="253"/>
                  <a:pt x="286" y="252"/>
                </a:cubicBezTo>
                <a:cubicBezTo>
                  <a:pt x="286" y="252"/>
                  <a:pt x="286" y="255"/>
                  <a:pt x="286" y="255"/>
                </a:cubicBezTo>
                <a:cubicBezTo>
                  <a:pt x="286" y="257"/>
                  <a:pt x="284" y="253"/>
                  <a:pt x="285" y="252"/>
                </a:cubicBezTo>
                <a:cubicBezTo>
                  <a:pt x="284" y="252"/>
                  <a:pt x="283" y="251"/>
                  <a:pt x="283" y="250"/>
                </a:cubicBezTo>
                <a:cubicBezTo>
                  <a:pt x="282" y="250"/>
                  <a:pt x="281" y="250"/>
                  <a:pt x="280" y="250"/>
                </a:cubicBezTo>
                <a:cubicBezTo>
                  <a:pt x="278" y="247"/>
                  <a:pt x="278" y="243"/>
                  <a:pt x="274" y="244"/>
                </a:cubicBezTo>
                <a:cubicBezTo>
                  <a:pt x="274" y="242"/>
                  <a:pt x="277" y="243"/>
                  <a:pt x="277" y="241"/>
                </a:cubicBezTo>
                <a:cubicBezTo>
                  <a:pt x="276" y="241"/>
                  <a:pt x="275" y="240"/>
                  <a:pt x="275" y="239"/>
                </a:cubicBezTo>
                <a:cubicBezTo>
                  <a:pt x="275" y="241"/>
                  <a:pt x="274" y="241"/>
                  <a:pt x="273" y="241"/>
                </a:cubicBezTo>
                <a:cubicBezTo>
                  <a:pt x="271" y="239"/>
                  <a:pt x="271" y="237"/>
                  <a:pt x="267" y="238"/>
                </a:cubicBezTo>
                <a:cubicBezTo>
                  <a:pt x="266" y="239"/>
                  <a:pt x="266" y="241"/>
                  <a:pt x="267" y="242"/>
                </a:cubicBezTo>
                <a:cubicBezTo>
                  <a:pt x="265" y="243"/>
                  <a:pt x="265" y="238"/>
                  <a:pt x="263" y="237"/>
                </a:cubicBezTo>
                <a:cubicBezTo>
                  <a:pt x="263" y="236"/>
                  <a:pt x="264" y="235"/>
                  <a:pt x="265" y="235"/>
                </a:cubicBezTo>
                <a:cubicBezTo>
                  <a:pt x="264" y="236"/>
                  <a:pt x="266" y="237"/>
                  <a:pt x="265" y="238"/>
                </a:cubicBezTo>
                <a:cubicBezTo>
                  <a:pt x="265" y="238"/>
                  <a:pt x="266" y="238"/>
                  <a:pt x="266" y="238"/>
                </a:cubicBezTo>
                <a:cubicBezTo>
                  <a:pt x="266" y="237"/>
                  <a:pt x="268" y="234"/>
                  <a:pt x="267" y="233"/>
                </a:cubicBezTo>
                <a:cubicBezTo>
                  <a:pt x="266" y="233"/>
                  <a:pt x="265" y="234"/>
                  <a:pt x="264" y="233"/>
                </a:cubicBezTo>
                <a:cubicBezTo>
                  <a:pt x="266" y="232"/>
                  <a:pt x="264" y="228"/>
                  <a:pt x="262" y="227"/>
                </a:cubicBezTo>
                <a:cubicBezTo>
                  <a:pt x="262" y="227"/>
                  <a:pt x="262" y="229"/>
                  <a:pt x="261" y="230"/>
                </a:cubicBezTo>
                <a:cubicBezTo>
                  <a:pt x="259" y="229"/>
                  <a:pt x="259" y="231"/>
                  <a:pt x="257" y="230"/>
                </a:cubicBezTo>
                <a:cubicBezTo>
                  <a:pt x="257" y="229"/>
                  <a:pt x="258" y="229"/>
                  <a:pt x="257" y="229"/>
                </a:cubicBezTo>
                <a:cubicBezTo>
                  <a:pt x="258" y="228"/>
                  <a:pt x="258" y="227"/>
                  <a:pt x="259" y="228"/>
                </a:cubicBezTo>
                <a:cubicBezTo>
                  <a:pt x="259" y="226"/>
                  <a:pt x="257" y="227"/>
                  <a:pt x="257" y="224"/>
                </a:cubicBezTo>
                <a:cubicBezTo>
                  <a:pt x="257" y="225"/>
                  <a:pt x="255" y="225"/>
                  <a:pt x="254" y="225"/>
                </a:cubicBezTo>
                <a:cubicBezTo>
                  <a:pt x="253" y="221"/>
                  <a:pt x="248" y="220"/>
                  <a:pt x="251" y="216"/>
                </a:cubicBezTo>
                <a:cubicBezTo>
                  <a:pt x="254" y="215"/>
                  <a:pt x="256" y="216"/>
                  <a:pt x="257" y="215"/>
                </a:cubicBezTo>
                <a:cubicBezTo>
                  <a:pt x="256" y="217"/>
                  <a:pt x="260" y="217"/>
                  <a:pt x="259" y="220"/>
                </a:cubicBezTo>
                <a:cubicBezTo>
                  <a:pt x="260" y="218"/>
                  <a:pt x="262" y="220"/>
                  <a:pt x="264" y="219"/>
                </a:cubicBezTo>
                <a:cubicBezTo>
                  <a:pt x="264" y="221"/>
                  <a:pt x="265" y="222"/>
                  <a:pt x="265" y="223"/>
                </a:cubicBezTo>
                <a:cubicBezTo>
                  <a:pt x="268" y="223"/>
                  <a:pt x="269" y="223"/>
                  <a:pt x="272" y="223"/>
                </a:cubicBezTo>
                <a:cubicBezTo>
                  <a:pt x="272" y="224"/>
                  <a:pt x="271" y="224"/>
                  <a:pt x="271" y="224"/>
                </a:cubicBezTo>
                <a:cubicBezTo>
                  <a:pt x="277" y="230"/>
                  <a:pt x="285" y="233"/>
                  <a:pt x="291" y="239"/>
                </a:cubicBezTo>
                <a:cubicBezTo>
                  <a:pt x="291" y="242"/>
                  <a:pt x="291" y="244"/>
                  <a:pt x="294" y="245"/>
                </a:cubicBezTo>
                <a:cubicBezTo>
                  <a:pt x="294" y="246"/>
                  <a:pt x="292" y="247"/>
                  <a:pt x="294" y="247"/>
                </a:cubicBezTo>
                <a:cubicBezTo>
                  <a:pt x="294" y="247"/>
                  <a:pt x="294" y="247"/>
                  <a:pt x="294" y="247"/>
                </a:cubicBezTo>
                <a:close/>
                <a:moveTo>
                  <a:pt x="189" y="264"/>
                </a:moveTo>
                <a:cubicBezTo>
                  <a:pt x="188" y="263"/>
                  <a:pt x="189" y="263"/>
                  <a:pt x="189" y="263"/>
                </a:cubicBezTo>
                <a:cubicBezTo>
                  <a:pt x="189" y="263"/>
                  <a:pt x="187" y="263"/>
                  <a:pt x="186" y="264"/>
                </a:cubicBezTo>
                <a:cubicBezTo>
                  <a:pt x="185" y="263"/>
                  <a:pt x="184" y="260"/>
                  <a:pt x="186" y="259"/>
                </a:cubicBezTo>
                <a:cubicBezTo>
                  <a:pt x="186" y="257"/>
                  <a:pt x="186" y="254"/>
                  <a:pt x="185" y="253"/>
                </a:cubicBezTo>
                <a:cubicBezTo>
                  <a:pt x="188" y="246"/>
                  <a:pt x="183" y="240"/>
                  <a:pt x="188" y="234"/>
                </a:cubicBezTo>
                <a:cubicBezTo>
                  <a:pt x="188" y="227"/>
                  <a:pt x="186" y="217"/>
                  <a:pt x="193" y="216"/>
                </a:cubicBezTo>
                <a:cubicBezTo>
                  <a:pt x="192" y="225"/>
                  <a:pt x="195" y="235"/>
                  <a:pt x="193" y="244"/>
                </a:cubicBezTo>
                <a:cubicBezTo>
                  <a:pt x="193" y="249"/>
                  <a:pt x="195" y="257"/>
                  <a:pt x="189" y="261"/>
                </a:cubicBezTo>
                <a:cubicBezTo>
                  <a:pt x="189" y="261"/>
                  <a:pt x="191" y="264"/>
                  <a:pt x="189" y="264"/>
                </a:cubicBezTo>
                <a:cubicBezTo>
                  <a:pt x="189" y="264"/>
                  <a:pt x="189" y="264"/>
                  <a:pt x="189" y="264"/>
                </a:cubicBezTo>
                <a:close/>
                <a:moveTo>
                  <a:pt x="325" y="221"/>
                </a:moveTo>
                <a:cubicBezTo>
                  <a:pt x="324" y="221"/>
                  <a:pt x="324" y="220"/>
                  <a:pt x="324" y="219"/>
                </a:cubicBezTo>
                <a:cubicBezTo>
                  <a:pt x="327" y="219"/>
                  <a:pt x="325" y="220"/>
                  <a:pt x="325" y="221"/>
                </a:cubicBezTo>
                <a:cubicBezTo>
                  <a:pt x="325" y="221"/>
                  <a:pt x="325" y="221"/>
                  <a:pt x="325" y="221"/>
                </a:cubicBezTo>
                <a:close/>
                <a:moveTo>
                  <a:pt x="333" y="233"/>
                </a:moveTo>
                <a:cubicBezTo>
                  <a:pt x="334" y="234"/>
                  <a:pt x="336" y="236"/>
                  <a:pt x="338" y="237"/>
                </a:cubicBezTo>
                <a:cubicBezTo>
                  <a:pt x="335" y="239"/>
                  <a:pt x="335" y="234"/>
                  <a:pt x="333" y="236"/>
                </a:cubicBezTo>
                <a:cubicBezTo>
                  <a:pt x="332" y="235"/>
                  <a:pt x="331" y="234"/>
                  <a:pt x="333" y="233"/>
                </a:cubicBezTo>
                <a:cubicBezTo>
                  <a:pt x="333" y="233"/>
                  <a:pt x="333" y="233"/>
                  <a:pt x="333" y="233"/>
                </a:cubicBezTo>
                <a:close/>
                <a:moveTo>
                  <a:pt x="225" y="242"/>
                </a:moveTo>
                <a:cubicBezTo>
                  <a:pt x="225" y="240"/>
                  <a:pt x="225" y="235"/>
                  <a:pt x="228" y="235"/>
                </a:cubicBezTo>
                <a:cubicBezTo>
                  <a:pt x="229" y="238"/>
                  <a:pt x="228" y="242"/>
                  <a:pt x="226" y="245"/>
                </a:cubicBezTo>
                <a:cubicBezTo>
                  <a:pt x="225" y="245"/>
                  <a:pt x="226" y="241"/>
                  <a:pt x="225" y="242"/>
                </a:cubicBezTo>
                <a:cubicBezTo>
                  <a:pt x="225" y="242"/>
                  <a:pt x="225" y="242"/>
                  <a:pt x="225" y="242"/>
                </a:cubicBezTo>
                <a:close/>
                <a:moveTo>
                  <a:pt x="346" y="245"/>
                </a:moveTo>
                <a:cubicBezTo>
                  <a:pt x="344" y="244"/>
                  <a:pt x="347" y="242"/>
                  <a:pt x="346" y="240"/>
                </a:cubicBezTo>
                <a:cubicBezTo>
                  <a:pt x="348" y="240"/>
                  <a:pt x="348" y="243"/>
                  <a:pt x="346" y="245"/>
                </a:cubicBezTo>
                <a:cubicBezTo>
                  <a:pt x="346" y="245"/>
                  <a:pt x="346" y="245"/>
                  <a:pt x="346" y="245"/>
                </a:cubicBezTo>
                <a:close/>
                <a:moveTo>
                  <a:pt x="219" y="245"/>
                </a:moveTo>
                <a:cubicBezTo>
                  <a:pt x="218" y="246"/>
                  <a:pt x="219" y="246"/>
                  <a:pt x="220" y="247"/>
                </a:cubicBezTo>
                <a:cubicBezTo>
                  <a:pt x="220" y="247"/>
                  <a:pt x="220" y="247"/>
                  <a:pt x="220" y="248"/>
                </a:cubicBezTo>
                <a:cubicBezTo>
                  <a:pt x="219" y="248"/>
                  <a:pt x="219" y="248"/>
                  <a:pt x="219" y="248"/>
                </a:cubicBezTo>
                <a:cubicBezTo>
                  <a:pt x="219" y="246"/>
                  <a:pt x="218" y="247"/>
                  <a:pt x="217" y="247"/>
                </a:cubicBezTo>
                <a:cubicBezTo>
                  <a:pt x="216" y="246"/>
                  <a:pt x="217" y="245"/>
                  <a:pt x="217" y="244"/>
                </a:cubicBezTo>
                <a:cubicBezTo>
                  <a:pt x="218" y="245"/>
                  <a:pt x="218" y="245"/>
                  <a:pt x="219" y="245"/>
                </a:cubicBezTo>
                <a:cubicBezTo>
                  <a:pt x="219" y="245"/>
                  <a:pt x="219" y="245"/>
                  <a:pt x="219" y="245"/>
                </a:cubicBezTo>
                <a:close/>
                <a:moveTo>
                  <a:pt x="269" y="245"/>
                </a:moveTo>
                <a:cubicBezTo>
                  <a:pt x="269" y="244"/>
                  <a:pt x="270" y="244"/>
                  <a:pt x="270" y="244"/>
                </a:cubicBezTo>
                <a:cubicBezTo>
                  <a:pt x="270" y="245"/>
                  <a:pt x="270" y="245"/>
                  <a:pt x="269" y="245"/>
                </a:cubicBezTo>
                <a:cubicBezTo>
                  <a:pt x="269" y="245"/>
                  <a:pt x="269" y="245"/>
                  <a:pt x="269" y="245"/>
                </a:cubicBezTo>
                <a:close/>
                <a:moveTo>
                  <a:pt x="226" y="246"/>
                </a:moveTo>
                <a:cubicBezTo>
                  <a:pt x="225" y="247"/>
                  <a:pt x="225" y="245"/>
                  <a:pt x="224" y="245"/>
                </a:cubicBezTo>
                <a:cubicBezTo>
                  <a:pt x="224" y="244"/>
                  <a:pt x="226" y="245"/>
                  <a:pt x="226" y="246"/>
                </a:cubicBezTo>
                <a:cubicBezTo>
                  <a:pt x="226" y="246"/>
                  <a:pt x="226" y="246"/>
                  <a:pt x="226" y="246"/>
                </a:cubicBezTo>
                <a:close/>
                <a:moveTo>
                  <a:pt x="351" y="247"/>
                </a:moveTo>
                <a:cubicBezTo>
                  <a:pt x="351" y="245"/>
                  <a:pt x="353" y="246"/>
                  <a:pt x="353" y="247"/>
                </a:cubicBezTo>
                <a:cubicBezTo>
                  <a:pt x="352" y="248"/>
                  <a:pt x="351" y="247"/>
                  <a:pt x="351" y="247"/>
                </a:cubicBezTo>
                <a:cubicBezTo>
                  <a:pt x="351" y="247"/>
                  <a:pt x="351" y="247"/>
                  <a:pt x="351" y="247"/>
                </a:cubicBezTo>
                <a:close/>
                <a:moveTo>
                  <a:pt x="297" y="251"/>
                </a:moveTo>
                <a:cubicBezTo>
                  <a:pt x="297" y="250"/>
                  <a:pt x="297" y="249"/>
                  <a:pt x="298" y="248"/>
                </a:cubicBezTo>
                <a:cubicBezTo>
                  <a:pt x="299" y="248"/>
                  <a:pt x="298" y="251"/>
                  <a:pt x="297" y="251"/>
                </a:cubicBezTo>
                <a:cubicBezTo>
                  <a:pt x="297" y="251"/>
                  <a:pt x="297" y="251"/>
                  <a:pt x="297" y="251"/>
                </a:cubicBezTo>
                <a:close/>
                <a:moveTo>
                  <a:pt x="355" y="250"/>
                </a:moveTo>
                <a:cubicBezTo>
                  <a:pt x="354" y="249"/>
                  <a:pt x="352" y="250"/>
                  <a:pt x="352" y="248"/>
                </a:cubicBezTo>
                <a:cubicBezTo>
                  <a:pt x="353" y="249"/>
                  <a:pt x="355" y="248"/>
                  <a:pt x="355" y="250"/>
                </a:cubicBezTo>
                <a:cubicBezTo>
                  <a:pt x="355" y="250"/>
                  <a:pt x="355" y="250"/>
                  <a:pt x="355" y="250"/>
                </a:cubicBezTo>
                <a:close/>
                <a:moveTo>
                  <a:pt x="166" y="251"/>
                </a:moveTo>
                <a:cubicBezTo>
                  <a:pt x="165" y="250"/>
                  <a:pt x="164" y="250"/>
                  <a:pt x="164" y="248"/>
                </a:cubicBezTo>
                <a:cubicBezTo>
                  <a:pt x="165" y="249"/>
                  <a:pt x="166" y="249"/>
                  <a:pt x="166" y="251"/>
                </a:cubicBezTo>
                <a:cubicBezTo>
                  <a:pt x="166" y="251"/>
                  <a:pt x="166" y="251"/>
                  <a:pt x="166" y="251"/>
                </a:cubicBezTo>
                <a:close/>
                <a:moveTo>
                  <a:pt x="291" y="251"/>
                </a:moveTo>
                <a:cubicBezTo>
                  <a:pt x="291" y="250"/>
                  <a:pt x="292" y="250"/>
                  <a:pt x="292" y="248"/>
                </a:cubicBezTo>
                <a:cubicBezTo>
                  <a:pt x="293" y="248"/>
                  <a:pt x="293" y="248"/>
                  <a:pt x="294" y="248"/>
                </a:cubicBezTo>
                <a:cubicBezTo>
                  <a:pt x="294" y="249"/>
                  <a:pt x="293" y="249"/>
                  <a:pt x="293" y="249"/>
                </a:cubicBezTo>
                <a:cubicBezTo>
                  <a:pt x="293" y="250"/>
                  <a:pt x="293" y="250"/>
                  <a:pt x="294" y="250"/>
                </a:cubicBezTo>
                <a:cubicBezTo>
                  <a:pt x="293" y="251"/>
                  <a:pt x="291" y="251"/>
                  <a:pt x="291" y="251"/>
                </a:cubicBezTo>
                <a:cubicBezTo>
                  <a:pt x="291" y="251"/>
                  <a:pt x="291" y="251"/>
                  <a:pt x="291" y="251"/>
                </a:cubicBezTo>
                <a:close/>
                <a:moveTo>
                  <a:pt x="275" y="252"/>
                </a:moveTo>
                <a:cubicBezTo>
                  <a:pt x="274" y="252"/>
                  <a:pt x="274" y="250"/>
                  <a:pt x="273" y="250"/>
                </a:cubicBezTo>
                <a:cubicBezTo>
                  <a:pt x="273" y="249"/>
                  <a:pt x="274" y="249"/>
                  <a:pt x="274" y="249"/>
                </a:cubicBezTo>
                <a:cubicBezTo>
                  <a:pt x="275" y="250"/>
                  <a:pt x="275" y="251"/>
                  <a:pt x="275" y="252"/>
                </a:cubicBezTo>
                <a:cubicBezTo>
                  <a:pt x="275" y="252"/>
                  <a:pt x="275" y="252"/>
                  <a:pt x="275" y="252"/>
                </a:cubicBezTo>
                <a:close/>
                <a:moveTo>
                  <a:pt x="294" y="254"/>
                </a:moveTo>
                <a:cubicBezTo>
                  <a:pt x="294" y="254"/>
                  <a:pt x="294" y="255"/>
                  <a:pt x="295" y="255"/>
                </a:cubicBezTo>
                <a:cubicBezTo>
                  <a:pt x="295" y="256"/>
                  <a:pt x="292" y="255"/>
                  <a:pt x="293" y="254"/>
                </a:cubicBezTo>
                <a:cubicBezTo>
                  <a:pt x="293" y="254"/>
                  <a:pt x="294" y="254"/>
                  <a:pt x="294" y="254"/>
                </a:cubicBezTo>
                <a:cubicBezTo>
                  <a:pt x="294" y="254"/>
                  <a:pt x="294" y="254"/>
                  <a:pt x="294" y="254"/>
                </a:cubicBezTo>
                <a:close/>
                <a:moveTo>
                  <a:pt x="296" y="256"/>
                </a:moveTo>
                <a:cubicBezTo>
                  <a:pt x="294" y="255"/>
                  <a:pt x="294" y="252"/>
                  <a:pt x="295" y="249"/>
                </a:cubicBezTo>
                <a:cubicBezTo>
                  <a:pt x="297" y="250"/>
                  <a:pt x="295" y="253"/>
                  <a:pt x="298" y="253"/>
                </a:cubicBezTo>
                <a:cubicBezTo>
                  <a:pt x="298" y="255"/>
                  <a:pt x="296" y="255"/>
                  <a:pt x="296" y="256"/>
                </a:cubicBezTo>
                <a:cubicBezTo>
                  <a:pt x="296" y="256"/>
                  <a:pt x="296" y="256"/>
                  <a:pt x="296" y="256"/>
                </a:cubicBezTo>
                <a:close/>
                <a:moveTo>
                  <a:pt x="305" y="250"/>
                </a:moveTo>
                <a:cubicBezTo>
                  <a:pt x="305" y="249"/>
                  <a:pt x="307" y="249"/>
                  <a:pt x="307" y="251"/>
                </a:cubicBezTo>
                <a:cubicBezTo>
                  <a:pt x="306" y="251"/>
                  <a:pt x="305" y="250"/>
                  <a:pt x="305" y="250"/>
                </a:cubicBezTo>
                <a:cubicBezTo>
                  <a:pt x="305" y="250"/>
                  <a:pt x="305" y="250"/>
                  <a:pt x="305" y="250"/>
                </a:cubicBezTo>
                <a:close/>
                <a:moveTo>
                  <a:pt x="357" y="251"/>
                </a:moveTo>
                <a:cubicBezTo>
                  <a:pt x="358" y="251"/>
                  <a:pt x="358" y="251"/>
                  <a:pt x="358" y="251"/>
                </a:cubicBezTo>
                <a:cubicBezTo>
                  <a:pt x="359" y="250"/>
                  <a:pt x="359" y="253"/>
                  <a:pt x="357" y="252"/>
                </a:cubicBezTo>
                <a:cubicBezTo>
                  <a:pt x="357" y="252"/>
                  <a:pt x="357" y="252"/>
                  <a:pt x="357" y="251"/>
                </a:cubicBezTo>
                <a:cubicBezTo>
                  <a:pt x="357" y="251"/>
                  <a:pt x="357" y="251"/>
                  <a:pt x="357" y="251"/>
                </a:cubicBezTo>
                <a:close/>
                <a:moveTo>
                  <a:pt x="219" y="253"/>
                </a:moveTo>
                <a:cubicBezTo>
                  <a:pt x="217" y="254"/>
                  <a:pt x="216" y="253"/>
                  <a:pt x="217" y="252"/>
                </a:cubicBezTo>
                <a:cubicBezTo>
                  <a:pt x="218" y="252"/>
                  <a:pt x="219" y="252"/>
                  <a:pt x="219" y="253"/>
                </a:cubicBezTo>
                <a:cubicBezTo>
                  <a:pt x="219" y="253"/>
                  <a:pt x="219" y="253"/>
                  <a:pt x="219" y="253"/>
                </a:cubicBezTo>
                <a:close/>
                <a:moveTo>
                  <a:pt x="235" y="254"/>
                </a:moveTo>
                <a:cubicBezTo>
                  <a:pt x="234" y="253"/>
                  <a:pt x="236" y="251"/>
                  <a:pt x="237" y="252"/>
                </a:cubicBezTo>
                <a:cubicBezTo>
                  <a:pt x="237" y="253"/>
                  <a:pt x="237" y="253"/>
                  <a:pt x="237" y="255"/>
                </a:cubicBezTo>
                <a:cubicBezTo>
                  <a:pt x="236" y="255"/>
                  <a:pt x="236" y="251"/>
                  <a:pt x="235" y="254"/>
                </a:cubicBezTo>
                <a:cubicBezTo>
                  <a:pt x="235" y="254"/>
                  <a:pt x="235" y="254"/>
                  <a:pt x="235" y="254"/>
                </a:cubicBezTo>
                <a:close/>
                <a:moveTo>
                  <a:pt x="352" y="256"/>
                </a:moveTo>
                <a:cubicBezTo>
                  <a:pt x="353" y="255"/>
                  <a:pt x="352" y="254"/>
                  <a:pt x="353" y="253"/>
                </a:cubicBezTo>
                <a:cubicBezTo>
                  <a:pt x="354" y="253"/>
                  <a:pt x="354" y="253"/>
                  <a:pt x="355" y="253"/>
                </a:cubicBezTo>
                <a:cubicBezTo>
                  <a:pt x="355" y="255"/>
                  <a:pt x="354" y="255"/>
                  <a:pt x="354" y="256"/>
                </a:cubicBezTo>
                <a:cubicBezTo>
                  <a:pt x="354" y="256"/>
                  <a:pt x="353" y="256"/>
                  <a:pt x="352" y="256"/>
                </a:cubicBezTo>
                <a:cubicBezTo>
                  <a:pt x="352" y="256"/>
                  <a:pt x="352" y="256"/>
                  <a:pt x="352" y="256"/>
                </a:cubicBezTo>
                <a:close/>
                <a:moveTo>
                  <a:pt x="222" y="259"/>
                </a:moveTo>
                <a:cubicBezTo>
                  <a:pt x="222" y="260"/>
                  <a:pt x="220" y="260"/>
                  <a:pt x="219" y="261"/>
                </a:cubicBezTo>
                <a:cubicBezTo>
                  <a:pt x="220" y="262"/>
                  <a:pt x="221" y="263"/>
                  <a:pt x="222" y="264"/>
                </a:cubicBezTo>
                <a:cubicBezTo>
                  <a:pt x="220" y="265"/>
                  <a:pt x="221" y="267"/>
                  <a:pt x="219" y="267"/>
                </a:cubicBezTo>
                <a:cubicBezTo>
                  <a:pt x="219" y="269"/>
                  <a:pt x="221" y="269"/>
                  <a:pt x="222" y="270"/>
                </a:cubicBezTo>
                <a:cubicBezTo>
                  <a:pt x="221" y="270"/>
                  <a:pt x="220" y="269"/>
                  <a:pt x="219" y="270"/>
                </a:cubicBezTo>
                <a:cubicBezTo>
                  <a:pt x="221" y="273"/>
                  <a:pt x="219" y="275"/>
                  <a:pt x="220" y="279"/>
                </a:cubicBezTo>
                <a:cubicBezTo>
                  <a:pt x="219" y="280"/>
                  <a:pt x="219" y="280"/>
                  <a:pt x="219" y="280"/>
                </a:cubicBezTo>
                <a:cubicBezTo>
                  <a:pt x="217" y="281"/>
                  <a:pt x="217" y="278"/>
                  <a:pt x="216" y="280"/>
                </a:cubicBezTo>
                <a:cubicBezTo>
                  <a:pt x="214" y="279"/>
                  <a:pt x="217" y="278"/>
                  <a:pt x="216" y="277"/>
                </a:cubicBezTo>
                <a:cubicBezTo>
                  <a:pt x="210" y="272"/>
                  <a:pt x="215" y="263"/>
                  <a:pt x="215" y="257"/>
                </a:cubicBezTo>
                <a:cubicBezTo>
                  <a:pt x="216" y="256"/>
                  <a:pt x="216" y="254"/>
                  <a:pt x="218" y="254"/>
                </a:cubicBezTo>
                <a:cubicBezTo>
                  <a:pt x="216" y="256"/>
                  <a:pt x="220" y="255"/>
                  <a:pt x="220" y="256"/>
                </a:cubicBezTo>
                <a:cubicBezTo>
                  <a:pt x="220" y="258"/>
                  <a:pt x="219" y="257"/>
                  <a:pt x="219" y="259"/>
                </a:cubicBezTo>
                <a:cubicBezTo>
                  <a:pt x="219" y="259"/>
                  <a:pt x="219" y="259"/>
                  <a:pt x="219" y="260"/>
                </a:cubicBezTo>
                <a:cubicBezTo>
                  <a:pt x="221" y="261"/>
                  <a:pt x="220" y="258"/>
                  <a:pt x="222" y="259"/>
                </a:cubicBezTo>
                <a:cubicBezTo>
                  <a:pt x="222" y="259"/>
                  <a:pt x="222" y="259"/>
                  <a:pt x="222" y="259"/>
                </a:cubicBezTo>
                <a:close/>
                <a:moveTo>
                  <a:pt x="165" y="257"/>
                </a:moveTo>
                <a:cubicBezTo>
                  <a:pt x="164" y="257"/>
                  <a:pt x="165" y="256"/>
                  <a:pt x="165" y="255"/>
                </a:cubicBezTo>
                <a:cubicBezTo>
                  <a:pt x="165" y="255"/>
                  <a:pt x="165" y="256"/>
                  <a:pt x="166" y="256"/>
                </a:cubicBezTo>
                <a:cubicBezTo>
                  <a:pt x="166" y="256"/>
                  <a:pt x="166" y="256"/>
                  <a:pt x="166" y="257"/>
                </a:cubicBezTo>
                <a:cubicBezTo>
                  <a:pt x="165" y="257"/>
                  <a:pt x="165" y="257"/>
                  <a:pt x="165" y="257"/>
                </a:cubicBezTo>
                <a:cubicBezTo>
                  <a:pt x="165" y="257"/>
                  <a:pt x="165" y="257"/>
                  <a:pt x="165" y="257"/>
                </a:cubicBezTo>
                <a:close/>
                <a:moveTo>
                  <a:pt x="281" y="256"/>
                </a:moveTo>
                <a:cubicBezTo>
                  <a:pt x="282" y="256"/>
                  <a:pt x="283" y="256"/>
                  <a:pt x="283" y="255"/>
                </a:cubicBezTo>
                <a:cubicBezTo>
                  <a:pt x="284" y="256"/>
                  <a:pt x="282" y="258"/>
                  <a:pt x="281" y="256"/>
                </a:cubicBezTo>
                <a:cubicBezTo>
                  <a:pt x="281" y="256"/>
                  <a:pt x="281" y="256"/>
                  <a:pt x="281" y="256"/>
                </a:cubicBezTo>
                <a:close/>
                <a:moveTo>
                  <a:pt x="236" y="257"/>
                </a:moveTo>
                <a:cubicBezTo>
                  <a:pt x="236" y="256"/>
                  <a:pt x="236" y="256"/>
                  <a:pt x="235" y="256"/>
                </a:cubicBezTo>
                <a:cubicBezTo>
                  <a:pt x="237" y="255"/>
                  <a:pt x="236" y="259"/>
                  <a:pt x="237" y="260"/>
                </a:cubicBezTo>
                <a:cubicBezTo>
                  <a:pt x="234" y="259"/>
                  <a:pt x="232" y="261"/>
                  <a:pt x="232" y="263"/>
                </a:cubicBezTo>
                <a:cubicBezTo>
                  <a:pt x="231" y="263"/>
                  <a:pt x="232" y="261"/>
                  <a:pt x="231" y="260"/>
                </a:cubicBezTo>
                <a:cubicBezTo>
                  <a:pt x="234" y="260"/>
                  <a:pt x="233" y="258"/>
                  <a:pt x="236" y="257"/>
                </a:cubicBezTo>
                <a:cubicBezTo>
                  <a:pt x="236" y="257"/>
                  <a:pt x="236" y="257"/>
                  <a:pt x="236" y="257"/>
                </a:cubicBezTo>
                <a:close/>
                <a:moveTo>
                  <a:pt x="308" y="258"/>
                </a:moveTo>
                <a:cubicBezTo>
                  <a:pt x="306" y="257"/>
                  <a:pt x="308" y="257"/>
                  <a:pt x="308" y="256"/>
                </a:cubicBezTo>
                <a:cubicBezTo>
                  <a:pt x="309" y="256"/>
                  <a:pt x="308" y="257"/>
                  <a:pt x="308" y="258"/>
                </a:cubicBezTo>
                <a:cubicBezTo>
                  <a:pt x="308" y="258"/>
                  <a:pt x="308" y="258"/>
                  <a:pt x="308" y="258"/>
                </a:cubicBezTo>
                <a:close/>
                <a:moveTo>
                  <a:pt x="366" y="260"/>
                </a:moveTo>
                <a:cubicBezTo>
                  <a:pt x="365" y="261"/>
                  <a:pt x="365" y="260"/>
                  <a:pt x="365" y="260"/>
                </a:cubicBezTo>
                <a:cubicBezTo>
                  <a:pt x="363" y="260"/>
                  <a:pt x="364" y="264"/>
                  <a:pt x="362" y="263"/>
                </a:cubicBezTo>
                <a:cubicBezTo>
                  <a:pt x="361" y="262"/>
                  <a:pt x="361" y="261"/>
                  <a:pt x="362" y="259"/>
                </a:cubicBezTo>
                <a:cubicBezTo>
                  <a:pt x="361" y="259"/>
                  <a:pt x="360" y="259"/>
                  <a:pt x="361" y="258"/>
                </a:cubicBezTo>
                <a:cubicBezTo>
                  <a:pt x="359" y="258"/>
                  <a:pt x="357" y="259"/>
                  <a:pt x="357" y="257"/>
                </a:cubicBezTo>
                <a:cubicBezTo>
                  <a:pt x="358" y="255"/>
                  <a:pt x="360" y="258"/>
                  <a:pt x="360" y="256"/>
                </a:cubicBezTo>
                <a:cubicBezTo>
                  <a:pt x="364" y="256"/>
                  <a:pt x="363" y="259"/>
                  <a:pt x="366" y="260"/>
                </a:cubicBezTo>
                <a:cubicBezTo>
                  <a:pt x="366" y="260"/>
                  <a:pt x="366" y="260"/>
                  <a:pt x="366" y="260"/>
                </a:cubicBezTo>
                <a:close/>
                <a:moveTo>
                  <a:pt x="303" y="261"/>
                </a:moveTo>
                <a:cubicBezTo>
                  <a:pt x="304" y="260"/>
                  <a:pt x="305" y="261"/>
                  <a:pt x="305" y="260"/>
                </a:cubicBezTo>
                <a:cubicBezTo>
                  <a:pt x="306" y="260"/>
                  <a:pt x="305" y="261"/>
                  <a:pt x="305" y="262"/>
                </a:cubicBezTo>
                <a:cubicBezTo>
                  <a:pt x="304" y="262"/>
                  <a:pt x="304" y="261"/>
                  <a:pt x="303" y="261"/>
                </a:cubicBezTo>
                <a:cubicBezTo>
                  <a:pt x="303" y="261"/>
                  <a:pt x="303" y="261"/>
                  <a:pt x="303" y="261"/>
                </a:cubicBezTo>
                <a:close/>
                <a:moveTo>
                  <a:pt x="361" y="261"/>
                </a:moveTo>
                <a:cubicBezTo>
                  <a:pt x="361" y="262"/>
                  <a:pt x="357" y="262"/>
                  <a:pt x="358" y="261"/>
                </a:cubicBezTo>
                <a:cubicBezTo>
                  <a:pt x="359" y="261"/>
                  <a:pt x="360" y="261"/>
                  <a:pt x="361" y="261"/>
                </a:cubicBezTo>
                <a:cubicBezTo>
                  <a:pt x="361" y="261"/>
                  <a:pt x="361" y="261"/>
                  <a:pt x="361" y="261"/>
                </a:cubicBezTo>
                <a:close/>
                <a:moveTo>
                  <a:pt x="172" y="268"/>
                </a:moveTo>
                <a:cubicBezTo>
                  <a:pt x="170" y="267"/>
                  <a:pt x="171" y="265"/>
                  <a:pt x="172" y="264"/>
                </a:cubicBezTo>
                <a:cubicBezTo>
                  <a:pt x="174" y="265"/>
                  <a:pt x="172" y="266"/>
                  <a:pt x="172" y="268"/>
                </a:cubicBezTo>
                <a:cubicBezTo>
                  <a:pt x="172" y="268"/>
                  <a:pt x="172" y="268"/>
                  <a:pt x="172" y="268"/>
                </a:cubicBezTo>
                <a:close/>
                <a:moveTo>
                  <a:pt x="192" y="286"/>
                </a:moveTo>
                <a:cubicBezTo>
                  <a:pt x="192" y="286"/>
                  <a:pt x="192" y="286"/>
                  <a:pt x="192" y="286"/>
                </a:cubicBezTo>
                <a:cubicBezTo>
                  <a:pt x="191" y="284"/>
                  <a:pt x="193" y="285"/>
                  <a:pt x="193" y="283"/>
                </a:cubicBezTo>
                <a:cubicBezTo>
                  <a:pt x="193" y="282"/>
                  <a:pt x="191" y="283"/>
                  <a:pt x="191" y="282"/>
                </a:cubicBezTo>
                <a:cubicBezTo>
                  <a:pt x="193" y="277"/>
                  <a:pt x="187" y="272"/>
                  <a:pt x="190" y="265"/>
                </a:cubicBezTo>
                <a:cubicBezTo>
                  <a:pt x="189" y="266"/>
                  <a:pt x="187" y="264"/>
                  <a:pt x="186" y="264"/>
                </a:cubicBezTo>
                <a:cubicBezTo>
                  <a:pt x="186" y="269"/>
                  <a:pt x="185" y="272"/>
                  <a:pt x="182" y="274"/>
                </a:cubicBezTo>
                <a:cubicBezTo>
                  <a:pt x="186" y="276"/>
                  <a:pt x="182" y="285"/>
                  <a:pt x="185" y="285"/>
                </a:cubicBezTo>
                <a:cubicBezTo>
                  <a:pt x="183" y="289"/>
                  <a:pt x="186" y="293"/>
                  <a:pt x="186" y="299"/>
                </a:cubicBezTo>
                <a:cubicBezTo>
                  <a:pt x="183" y="299"/>
                  <a:pt x="185" y="302"/>
                  <a:pt x="186" y="302"/>
                </a:cubicBezTo>
                <a:cubicBezTo>
                  <a:pt x="184" y="302"/>
                  <a:pt x="185" y="305"/>
                  <a:pt x="184" y="307"/>
                </a:cubicBezTo>
                <a:cubicBezTo>
                  <a:pt x="187" y="306"/>
                  <a:pt x="185" y="311"/>
                  <a:pt x="186" y="313"/>
                </a:cubicBezTo>
                <a:cubicBezTo>
                  <a:pt x="187" y="313"/>
                  <a:pt x="187" y="313"/>
                  <a:pt x="188" y="313"/>
                </a:cubicBezTo>
                <a:cubicBezTo>
                  <a:pt x="190" y="315"/>
                  <a:pt x="190" y="316"/>
                  <a:pt x="190" y="319"/>
                </a:cubicBezTo>
                <a:cubicBezTo>
                  <a:pt x="188" y="317"/>
                  <a:pt x="188" y="318"/>
                  <a:pt x="186" y="319"/>
                </a:cubicBezTo>
                <a:cubicBezTo>
                  <a:pt x="187" y="317"/>
                  <a:pt x="185" y="316"/>
                  <a:pt x="184" y="315"/>
                </a:cubicBezTo>
                <a:cubicBezTo>
                  <a:pt x="183" y="319"/>
                  <a:pt x="181" y="324"/>
                  <a:pt x="180" y="330"/>
                </a:cubicBezTo>
                <a:cubicBezTo>
                  <a:pt x="179" y="329"/>
                  <a:pt x="177" y="329"/>
                  <a:pt x="178" y="327"/>
                </a:cubicBezTo>
                <a:cubicBezTo>
                  <a:pt x="175" y="328"/>
                  <a:pt x="175" y="327"/>
                  <a:pt x="173" y="328"/>
                </a:cubicBezTo>
                <a:cubicBezTo>
                  <a:pt x="174" y="332"/>
                  <a:pt x="172" y="333"/>
                  <a:pt x="171" y="335"/>
                </a:cubicBezTo>
                <a:cubicBezTo>
                  <a:pt x="172" y="335"/>
                  <a:pt x="173" y="336"/>
                  <a:pt x="173" y="336"/>
                </a:cubicBezTo>
                <a:cubicBezTo>
                  <a:pt x="174" y="334"/>
                  <a:pt x="174" y="332"/>
                  <a:pt x="176" y="334"/>
                </a:cubicBezTo>
                <a:cubicBezTo>
                  <a:pt x="174" y="332"/>
                  <a:pt x="175" y="330"/>
                  <a:pt x="175" y="328"/>
                </a:cubicBezTo>
                <a:cubicBezTo>
                  <a:pt x="176" y="328"/>
                  <a:pt x="176" y="328"/>
                  <a:pt x="176" y="328"/>
                </a:cubicBezTo>
                <a:cubicBezTo>
                  <a:pt x="177" y="333"/>
                  <a:pt x="178" y="333"/>
                  <a:pt x="180" y="336"/>
                </a:cubicBezTo>
                <a:cubicBezTo>
                  <a:pt x="179" y="336"/>
                  <a:pt x="181" y="339"/>
                  <a:pt x="179" y="339"/>
                </a:cubicBezTo>
                <a:cubicBezTo>
                  <a:pt x="179" y="337"/>
                  <a:pt x="178" y="339"/>
                  <a:pt x="178" y="339"/>
                </a:cubicBezTo>
                <a:cubicBezTo>
                  <a:pt x="176" y="336"/>
                  <a:pt x="175" y="340"/>
                  <a:pt x="174" y="338"/>
                </a:cubicBezTo>
                <a:cubicBezTo>
                  <a:pt x="175" y="337"/>
                  <a:pt x="175" y="338"/>
                  <a:pt x="175" y="337"/>
                </a:cubicBezTo>
                <a:cubicBezTo>
                  <a:pt x="174" y="337"/>
                  <a:pt x="174" y="336"/>
                  <a:pt x="174" y="336"/>
                </a:cubicBezTo>
                <a:cubicBezTo>
                  <a:pt x="173" y="338"/>
                  <a:pt x="174" y="339"/>
                  <a:pt x="174" y="340"/>
                </a:cubicBezTo>
                <a:cubicBezTo>
                  <a:pt x="172" y="341"/>
                  <a:pt x="171" y="343"/>
                  <a:pt x="169" y="341"/>
                </a:cubicBezTo>
                <a:cubicBezTo>
                  <a:pt x="171" y="341"/>
                  <a:pt x="170" y="340"/>
                  <a:pt x="170" y="338"/>
                </a:cubicBezTo>
                <a:cubicBezTo>
                  <a:pt x="171" y="338"/>
                  <a:pt x="173" y="339"/>
                  <a:pt x="173" y="337"/>
                </a:cubicBezTo>
                <a:cubicBezTo>
                  <a:pt x="172" y="337"/>
                  <a:pt x="171" y="338"/>
                  <a:pt x="170" y="338"/>
                </a:cubicBezTo>
                <a:cubicBezTo>
                  <a:pt x="171" y="336"/>
                  <a:pt x="172" y="327"/>
                  <a:pt x="170" y="326"/>
                </a:cubicBezTo>
                <a:cubicBezTo>
                  <a:pt x="170" y="325"/>
                  <a:pt x="172" y="325"/>
                  <a:pt x="173" y="324"/>
                </a:cubicBezTo>
                <a:cubicBezTo>
                  <a:pt x="174" y="324"/>
                  <a:pt x="174" y="326"/>
                  <a:pt x="175" y="327"/>
                </a:cubicBezTo>
                <a:cubicBezTo>
                  <a:pt x="176" y="325"/>
                  <a:pt x="174" y="325"/>
                  <a:pt x="174" y="324"/>
                </a:cubicBezTo>
                <a:cubicBezTo>
                  <a:pt x="175" y="324"/>
                  <a:pt x="175" y="324"/>
                  <a:pt x="175" y="323"/>
                </a:cubicBezTo>
                <a:cubicBezTo>
                  <a:pt x="176" y="324"/>
                  <a:pt x="177" y="324"/>
                  <a:pt x="177" y="322"/>
                </a:cubicBezTo>
                <a:cubicBezTo>
                  <a:pt x="176" y="322"/>
                  <a:pt x="176" y="323"/>
                  <a:pt x="175" y="323"/>
                </a:cubicBezTo>
                <a:cubicBezTo>
                  <a:pt x="175" y="320"/>
                  <a:pt x="174" y="320"/>
                  <a:pt x="175" y="319"/>
                </a:cubicBezTo>
                <a:cubicBezTo>
                  <a:pt x="175" y="319"/>
                  <a:pt x="177" y="320"/>
                  <a:pt x="177" y="319"/>
                </a:cubicBezTo>
                <a:cubicBezTo>
                  <a:pt x="175" y="319"/>
                  <a:pt x="176" y="317"/>
                  <a:pt x="175" y="316"/>
                </a:cubicBezTo>
                <a:cubicBezTo>
                  <a:pt x="175" y="317"/>
                  <a:pt x="175" y="319"/>
                  <a:pt x="173" y="318"/>
                </a:cubicBezTo>
                <a:cubicBezTo>
                  <a:pt x="174" y="317"/>
                  <a:pt x="174" y="316"/>
                  <a:pt x="174" y="314"/>
                </a:cubicBezTo>
                <a:cubicBezTo>
                  <a:pt x="175" y="314"/>
                  <a:pt x="176" y="315"/>
                  <a:pt x="176" y="314"/>
                </a:cubicBezTo>
                <a:cubicBezTo>
                  <a:pt x="175" y="310"/>
                  <a:pt x="176" y="300"/>
                  <a:pt x="172" y="296"/>
                </a:cubicBezTo>
                <a:cubicBezTo>
                  <a:pt x="171" y="298"/>
                  <a:pt x="169" y="296"/>
                  <a:pt x="169" y="299"/>
                </a:cubicBezTo>
                <a:cubicBezTo>
                  <a:pt x="169" y="300"/>
                  <a:pt x="171" y="299"/>
                  <a:pt x="170" y="301"/>
                </a:cubicBezTo>
                <a:cubicBezTo>
                  <a:pt x="170" y="301"/>
                  <a:pt x="169" y="300"/>
                  <a:pt x="169" y="300"/>
                </a:cubicBezTo>
                <a:cubicBezTo>
                  <a:pt x="168" y="302"/>
                  <a:pt x="170" y="302"/>
                  <a:pt x="170" y="303"/>
                </a:cubicBezTo>
                <a:cubicBezTo>
                  <a:pt x="168" y="302"/>
                  <a:pt x="170" y="303"/>
                  <a:pt x="170" y="305"/>
                </a:cubicBezTo>
                <a:cubicBezTo>
                  <a:pt x="168" y="306"/>
                  <a:pt x="168" y="304"/>
                  <a:pt x="168" y="303"/>
                </a:cubicBezTo>
                <a:cubicBezTo>
                  <a:pt x="165" y="303"/>
                  <a:pt x="169" y="305"/>
                  <a:pt x="169" y="307"/>
                </a:cubicBezTo>
                <a:cubicBezTo>
                  <a:pt x="168" y="307"/>
                  <a:pt x="168" y="307"/>
                  <a:pt x="168" y="308"/>
                </a:cubicBezTo>
                <a:cubicBezTo>
                  <a:pt x="168" y="307"/>
                  <a:pt x="167" y="307"/>
                  <a:pt x="167" y="307"/>
                </a:cubicBezTo>
                <a:cubicBezTo>
                  <a:pt x="167" y="308"/>
                  <a:pt x="166" y="308"/>
                  <a:pt x="166" y="309"/>
                </a:cubicBezTo>
                <a:cubicBezTo>
                  <a:pt x="169" y="309"/>
                  <a:pt x="165" y="311"/>
                  <a:pt x="169" y="311"/>
                </a:cubicBezTo>
                <a:cubicBezTo>
                  <a:pt x="168" y="315"/>
                  <a:pt x="170" y="316"/>
                  <a:pt x="168" y="320"/>
                </a:cubicBezTo>
                <a:cubicBezTo>
                  <a:pt x="169" y="321"/>
                  <a:pt x="171" y="319"/>
                  <a:pt x="170" y="322"/>
                </a:cubicBezTo>
                <a:cubicBezTo>
                  <a:pt x="170" y="321"/>
                  <a:pt x="168" y="320"/>
                  <a:pt x="168" y="322"/>
                </a:cubicBezTo>
                <a:cubicBezTo>
                  <a:pt x="169" y="322"/>
                  <a:pt x="169" y="323"/>
                  <a:pt x="170" y="323"/>
                </a:cubicBezTo>
                <a:cubicBezTo>
                  <a:pt x="169" y="324"/>
                  <a:pt x="169" y="326"/>
                  <a:pt x="168" y="325"/>
                </a:cubicBezTo>
                <a:cubicBezTo>
                  <a:pt x="168" y="327"/>
                  <a:pt x="170" y="327"/>
                  <a:pt x="169" y="330"/>
                </a:cubicBezTo>
                <a:cubicBezTo>
                  <a:pt x="169" y="330"/>
                  <a:pt x="168" y="330"/>
                  <a:pt x="168" y="330"/>
                </a:cubicBezTo>
                <a:cubicBezTo>
                  <a:pt x="167" y="335"/>
                  <a:pt x="166" y="338"/>
                  <a:pt x="168" y="342"/>
                </a:cubicBezTo>
                <a:cubicBezTo>
                  <a:pt x="165" y="342"/>
                  <a:pt x="167" y="343"/>
                  <a:pt x="165" y="345"/>
                </a:cubicBezTo>
                <a:cubicBezTo>
                  <a:pt x="165" y="346"/>
                  <a:pt x="169" y="344"/>
                  <a:pt x="167" y="346"/>
                </a:cubicBezTo>
                <a:cubicBezTo>
                  <a:pt x="168" y="346"/>
                  <a:pt x="169" y="346"/>
                  <a:pt x="169" y="346"/>
                </a:cubicBezTo>
                <a:cubicBezTo>
                  <a:pt x="170" y="343"/>
                  <a:pt x="172" y="344"/>
                  <a:pt x="174" y="342"/>
                </a:cubicBezTo>
                <a:cubicBezTo>
                  <a:pt x="173" y="343"/>
                  <a:pt x="175" y="345"/>
                  <a:pt x="174" y="345"/>
                </a:cubicBezTo>
                <a:cubicBezTo>
                  <a:pt x="173" y="345"/>
                  <a:pt x="173" y="343"/>
                  <a:pt x="172" y="344"/>
                </a:cubicBezTo>
                <a:cubicBezTo>
                  <a:pt x="172" y="344"/>
                  <a:pt x="171" y="345"/>
                  <a:pt x="171" y="346"/>
                </a:cubicBezTo>
                <a:cubicBezTo>
                  <a:pt x="174" y="344"/>
                  <a:pt x="172" y="349"/>
                  <a:pt x="175" y="349"/>
                </a:cubicBezTo>
                <a:cubicBezTo>
                  <a:pt x="174" y="349"/>
                  <a:pt x="174" y="350"/>
                  <a:pt x="173" y="350"/>
                </a:cubicBezTo>
                <a:cubicBezTo>
                  <a:pt x="173" y="350"/>
                  <a:pt x="173" y="349"/>
                  <a:pt x="173" y="349"/>
                </a:cubicBezTo>
                <a:cubicBezTo>
                  <a:pt x="173" y="350"/>
                  <a:pt x="171" y="351"/>
                  <a:pt x="173" y="351"/>
                </a:cubicBezTo>
                <a:cubicBezTo>
                  <a:pt x="172" y="350"/>
                  <a:pt x="175" y="351"/>
                  <a:pt x="175" y="351"/>
                </a:cubicBezTo>
                <a:cubicBezTo>
                  <a:pt x="176" y="352"/>
                  <a:pt x="176" y="354"/>
                  <a:pt x="174" y="354"/>
                </a:cubicBezTo>
                <a:cubicBezTo>
                  <a:pt x="173" y="357"/>
                  <a:pt x="175" y="358"/>
                  <a:pt x="176" y="360"/>
                </a:cubicBezTo>
                <a:cubicBezTo>
                  <a:pt x="177" y="359"/>
                  <a:pt x="177" y="358"/>
                  <a:pt x="178" y="358"/>
                </a:cubicBezTo>
                <a:cubicBezTo>
                  <a:pt x="178" y="357"/>
                  <a:pt x="177" y="357"/>
                  <a:pt x="177" y="356"/>
                </a:cubicBezTo>
                <a:cubicBezTo>
                  <a:pt x="179" y="357"/>
                  <a:pt x="181" y="353"/>
                  <a:pt x="180" y="352"/>
                </a:cubicBezTo>
                <a:cubicBezTo>
                  <a:pt x="180" y="354"/>
                  <a:pt x="179" y="351"/>
                  <a:pt x="179" y="351"/>
                </a:cubicBezTo>
                <a:cubicBezTo>
                  <a:pt x="179" y="351"/>
                  <a:pt x="180" y="352"/>
                  <a:pt x="181" y="352"/>
                </a:cubicBezTo>
                <a:cubicBezTo>
                  <a:pt x="182" y="350"/>
                  <a:pt x="182" y="348"/>
                  <a:pt x="184" y="347"/>
                </a:cubicBezTo>
                <a:cubicBezTo>
                  <a:pt x="189" y="349"/>
                  <a:pt x="191" y="340"/>
                  <a:pt x="192" y="338"/>
                </a:cubicBezTo>
                <a:cubicBezTo>
                  <a:pt x="191" y="338"/>
                  <a:pt x="191" y="339"/>
                  <a:pt x="190" y="340"/>
                </a:cubicBezTo>
                <a:cubicBezTo>
                  <a:pt x="190" y="336"/>
                  <a:pt x="191" y="337"/>
                  <a:pt x="192" y="335"/>
                </a:cubicBezTo>
                <a:cubicBezTo>
                  <a:pt x="190" y="334"/>
                  <a:pt x="192" y="331"/>
                  <a:pt x="191" y="329"/>
                </a:cubicBezTo>
                <a:cubicBezTo>
                  <a:pt x="192" y="329"/>
                  <a:pt x="192" y="330"/>
                  <a:pt x="193" y="329"/>
                </a:cubicBezTo>
                <a:cubicBezTo>
                  <a:pt x="194" y="328"/>
                  <a:pt x="192" y="328"/>
                  <a:pt x="192" y="326"/>
                </a:cubicBezTo>
                <a:cubicBezTo>
                  <a:pt x="196" y="327"/>
                  <a:pt x="197" y="325"/>
                  <a:pt x="200" y="324"/>
                </a:cubicBezTo>
                <a:cubicBezTo>
                  <a:pt x="197" y="325"/>
                  <a:pt x="198" y="324"/>
                  <a:pt x="198" y="323"/>
                </a:cubicBezTo>
                <a:cubicBezTo>
                  <a:pt x="195" y="323"/>
                  <a:pt x="198" y="322"/>
                  <a:pt x="194" y="322"/>
                </a:cubicBezTo>
                <a:cubicBezTo>
                  <a:pt x="195" y="322"/>
                  <a:pt x="195" y="321"/>
                  <a:pt x="196" y="322"/>
                </a:cubicBezTo>
                <a:cubicBezTo>
                  <a:pt x="196" y="320"/>
                  <a:pt x="193" y="320"/>
                  <a:pt x="193" y="319"/>
                </a:cubicBezTo>
                <a:cubicBezTo>
                  <a:pt x="193" y="318"/>
                  <a:pt x="195" y="319"/>
                  <a:pt x="195" y="317"/>
                </a:cubicBezTo>
                <a:cubicBezTo>
                  <a:pt x="194" y="316"/>
                  <a:pt x="191" y="318"/>
                  <a:pt x="191" y="316"/>
                </a:cubicBezTo>
                <a:cubicBezTo>
                  <a:pt x="193" y="317"/>
                  <a:pt x="192" y="315"/>
                  <a:pt x="193" y="315"/>
                </a:cubicBezTo>
                <a:cubicBezTo>
                  <a:pt x="195" y="315"/>
                  <a:pt x="195" y="317"/>
                  <a:pt x="196" y="315"/>
                </a:cubicBezTo>
                <a:cubicBezTo>
                  <a:pt x="194" y="315"/>
                  <a:pt x="193" y="314"/>
                  <a:pt x="193" y="312"/>
                </a:cubicBezTo>
                <a:cubicBezTo>
                  <a:pt x="191" y="311"/>
                  <a:pt x="193" y="314"/>
                  <a:pt x="191" y="313"/>
                </a:cubicBezTo>
                <a:cubicBezTo>
                  <a:pt x="191" y="311"/>
                  <a:pt x="195" y="310"/>
                  <a:pt x="196" y="312"/>
                </a:cubicBezTo>
                <a:cubicBezTo>
                  <a:pt x="195" y="313"/>
                  <a:pt x="195" y="314"/>
                  <a:pt x="196" y="314"/>
                </a:cubicBezTo>
                <a:cubicBezTo>
                  <a:pt x="196" y="313"/>
                  <a:pt x="197" y="311"/>
                  <a:pt x="199" y="310"/>
                </a:cubicBezTo>
                <a:cubicBezTo>
                  <a:pt x="198" y="309"/>
                  <a:pt x="197" y="309"/>
                  <a:pt x="196" y="309"/>
                </a:cubicBezTo>
                <a:cubicBezTo>
                  <a:pt x="197" y="308"/>
                  <a:pt x="195" y="307"/>
                  <a:pt x="196" y="306"/>
                </a:cubicBezTo>
                <a:cubicBezTo>
                  <a:pt x="198" y="307"/>
                  <a:pt x="196" y="309"/>
                  <a:pt x="199" y="308"/>
                </a:cubicBezTo>
                <a:cubicBezTo>
                  <a:pt x="198" y="305"/>
                  <a:pt x="200" y="306"/>
                  <a:pt x="198" y="304"/>
                </a:cubicBezTo>
                <a:cubicBezTo>
                  <a:pt x="200" y="303"/>
                  <a:pt x="199" y="300"/>
                  <a:pt x="202" y="300"/>
                </a:cubicBezTo>
                <a:cubicBezTo>
                  <a:pt x="202" y="298"/>
                  <a:pt x="200" y="298"/>
                  <a:pt x="201" y="296"/>
                </a:cubicBezTo>
                <a:cubicBezTo>
                  <a:pt x="200" y="296"/>
                  <a:pt x="199" y="298"/>
                  <a:pt x="198" y="296"/>
                </a:cubicBezTo>
                <a:cubicBezTo>
                  <a:pt x="200" y="297"/>
                  <a:pt x="199" y="293"/>
                  <a:pt x="197" y="294"/>
                </a:cubicBezTo>
                <a:cubicBezTo>
                  <a:pt x="198" y="297"/>
                  <a:pt x="195" y="297"/>
                  <a:pt x="194" y="296"/>
                </a:cubicBezTo>
                <a:cubicBezTo>
                  <a:pt x="193" y="299"/>
                  <a:pt x="196" y="301"/>
                  <a:pt x="193" y="302"/>
                </a:cubicBezTo>
                <a:cubicBezTo>
                  <a:pt x="194" y="299"/>
                  <a:pt x="190" y="301"/>
                  <a:pt x="190" y="301"/>
                </a:cubicBezTo>
                <a:cubicBezTo>
                  <a:pt x="191" y="302"/>
                  <a:pt x="192" y="304"/>
                  <a:pt x="191" y="306"/>
                </a:cubicBezTo>
                <a:cubicBezTo>
                  <a:pt x="193" y="306"/>
                  <a:pt x="192" y="307"/>
                  <a:pt x="193" y="306"/>
                </a:cubicBezTo>
                <a:cubicBezTo>
                  <a:pt x="194" y="304"/>
                  <a:pt x="192" y="305"/>
                  <a:pt x="192" y="303"/>
                </a:cubicBezTo>
                <a:cubicBezTo>
                  <a:pt x="193" y="302"/>
                  <a:pt x="193" y="304"/>
                  <a:pt x="195" y="303"/>
                </a:cubicBezTo>
                <a:cubicBezTo>
                  <a:pt x="196" y="306"/>
                  <a:pt x="194" y="307"/>
                  <a:pt x="195" y="310"/>
                </a:cubicBezTo>
                <a:cubicBezTo>
                  <a:pt x="194" y="310"/>
                  <a:pt x="193" y="310"/>
                  <a:pt x="192" y="310"/>
                </a:cubicBezTo>
                <a:cubicBezTo>
                  <a:pt x="192" y="309"/>
                  <a:pt x="192" y="308"/>
                  <a:pt x="192" y="308"/>
                </a:cubicBezTo>
                <a:cubicBezTo>
                  <a:pt x="189" y="308"/>
                  <a:pt x="190" y="311"/>
                  <a:pt x="187" y="312"/>
                </a:cubicBezTo>
                <a:cubicBezTo>
                  <a:pt x="187" y="310"/>
                  <a:pt x="189" y="311"/>
                  <a:pt x="189" y="310"/>
                </a:cubicBezTo>
                <a:cubicBezTo>
                  <a:pt x="188" y="310"/>
                  <a:pt x="187" y="309"/>
                  <a:pt x="187" y="308"/>
                </a:cubicBezTo>
                <a:cubicBezTo>
                  <a:pt x="188" y="308"/>
                  <a:pt x="188" y="309"/>
                  <a:pt x="189" y="309"/>
                </a:cubicBezTo>
                <a:cubicBezTo>
                  <a:pt x="189" y="307"/>
                  <a:pt x="190" y="308"/>
                  <a:pt x="190" y="306"/>
                </a:cubicBezTo>
                <a:cubicBezTo>
                  <a:pt x="189" y="306"/>
                  <a:pt x="188" y="307"/>
                  <a:pt x="187" y="306"/>
                </a:cubicBezTo>
                <a:cubicBezTo>
                  <a:pt x="189" y="305"/>
                  <a:pt x="188" y="303"/>
                  <a:pt x="189" y="303"/>
                </a:cubicBezTo>
                <a:cubicBezTo>
                  <a:pt x="189" y="303"/>
                  <a:pt x="190" y="303"/>
                  <a:pt x="190" y="302"/>
                </a:cubicBezTo>
                <a:cubicBezTo>
                  <a:pt x="189" y="302"/>
                  <a:pt x="188" y="304"/>
                  <a:pt x="187" y="302"/>
                </a:cubicBezTo>
                <a:cubicBezTo>
                  <a:pt x="187" y="300"/>
                  <a:pt x="192" y="300"/>
                  <a:pt x="190" y="297"/>
                </a:cubicBezTo>
                <a:cubicBezTo>
                  <a:pt x="189" y="299"/>
                  <a:pt x="190" y="296"/>
                  <a:pt x="189" y="295"/>
                </a:cubicBezTo>
                <a:cubicBezTo>
                  <a:pt x="190" y="294"/>
                  <a:pt x="192" y="294"/>
                  <a:pt x="193" y="293"/>
                </a:cubicBezTo>
                <a:cubicBezTo>
                  <a:pt x="191" y="293"/>
                  <a:pt x="192" y="289"/>
                  <a:pt x="190" y="291"/>
                </a:cubicBezTo>
                <a:cubicBezTo>
                  <a:pt x="190" y="288"/>
                  <a:pt x="187" y="285"/>
                  <a:pt x="191" y="283"/>
                </a:cubicBezTo>
                <a:cubicBezTo>
                  <a:pt x="190" y="284"/>
                  <a:pt x="190" y="285"/>
                  <a:pt x="192" y="286"/>
                </a:cubicBezTo>
                <a:close/>
                <a:moveTo>
                  <a:pt x="173" y="328"/>
                </a:moveTo>
                <a:cubicBezTo>
                  <a:pt x="172" y="327"/>
                  <a:pt x="172" y="326"/>
                  <a:pt x="171" y="325"/>
                </a:cubicBezTo>
                <a:cubicBezTo>
                  <a:pt x="172" y="325"/>
                  <a:pt x="173" y="325"/>
                  <a:pt x="173" y="325"/>
                </a:cubicBezTo>
                <a:cubicBezTo>
                  <a:pt x="173" y="327"/>
                  <a:pt x="173" y="327"/>
                  <a:pt x="173" y="328"/>
                </a:cubicBezTo>
                <a:cubicBezTo>
                  <a:pt x="173" y="328"/>
                  <a:pt x="173" y="328"/>
                  <a:pt x="173" y="328"/>
                </a:cubicBezTo>
                <a:close/>
                <a:moveTo>
                  <a:pt x="196" y="317"/>
                </a:moveTo>
                <a:cubicBezTo>
                  <a:pt x="195" y="316"/>
                  <a:pt x="198" y="315"/>
                  <a:pt x="197" y="313"/>
                </a:cubicBezTo>
                <a:cubicBezTo>
                  <a:pt x="198" y="312"/>
                  <a:pt x="199" y="312"/>
                  <a:pt x="201" y="312"/>
                </a:cubicBezTo>
                <a:cubicBezTo>
                  <a:pt x="199" y="314"/>
                  <a:pt x="197" y="315"/>
                  <a:pt x="196" y="317"/>
                </a:cubicBezTo>
                <a:cubicBezTo>
                  <a:pt x="196" y="317"/>
                  <a:pt x="196" y="317"/>
                  <a:pt x="196" y="317"/>
                </a:cubicBezTo>
                <a:close/>
                <a:moveTo>
                  <a:pt x="166" y="270"/>
                </a:moveTo>
                <a:cubicBezTo>
                  <a:pt x="166" y="271"/>
                  <a:pt x="163" y="269"/>
                  <a:pt x="162" y="270"/>
                </a:cubicBezTo>
                <a:cubicBezTo>
                  <a:pt x="162" y="268"/>
                  <a:pt x="163" y="267"/>
                  <a:pt x="164" y="267"/>
                </a:cubicBezTo>
                <a:cubicBezTo>
                  <a:pt x="165" y="268"/>
                  <a:pt x="165" y="270"/>
                  <a:pt x="166" y="270"/>
                </a:cubicBezTo>
                <a:cubicBezTo>
                  <a:pt x="166" y="270"/>
                  <a:pt x="166" y="270"/>
                  <a:pt x="166" y="270"/>
                </a:cubicBezTo>
                <a:close/>
                <a:moveTo>
                  <a:pt x="160" y="274"/>
                </a:moveTo>
                <a:cubicBezTo>
                  <a:pt x="161" y="273"/>
                  <a:pt x="162" y="273"/>
                  <a:pt x="162" y="272"/>
                </a:cubicBezTo>
                <a:cubicBezTo>
                  <a:pt x="163" y="272"/>
                  <a:pt x="162" y="272"/>
                  <a:pt x="162" y="272"/>
                </a:cubicBezTo>
                <a:cubicBezTo>
                  <a:pt x="162" y="273"/>
                  <a:pt x="163" y="273"/>
                  <a:pt x="164" y="273"/>
                </a:cubicBezTo>
                <a:cubicBezTo>
                  <a:pt x="164" y="275"/>
                  <a:pt x="161" y="275"/>
                  <a:pt x="160" y="274"/>
                </a:cubicBezTo>
                <a:cubicBezTo>
                  <a:pt x="160" y="274"/>
                  <a:pt x="160" y="274"/>
                  <a:pt x="160" y="274"/>
                </a:cubicBezTo>
                <a:close/>
                <a:moveTo>
                  <a:pt x="313" y="275"/>
                </a:moveTo>
                <a:cubicBezTo>
                  <a:pt x="313" y="275"/>
                  <a:pt x="313" y="274"/>
                  <a:pt x="313" y="274"/>
                </a:cubicBezTo>
                <a:cubicBezTo>
                  <a:pt x="314" y="274"/>
                  <a:pt x="314" y="275"/>
                  <a:pt x="314" y="275"/>
                </a:cubicBezTo>
                <a:cubicBezTo>
                  <a:pt x="313" y="275"/>
                  <a:pt x="313" y="275"/>
                  <a:pt x="313" y="275"/>
                </a:cubicBezTo>
                <a:cubicBezTo>
                  <a:pt x="313" y="275"/>
                  <a:pt x="313" y="275"/>
                  <a:pt x="313" y="275"/>
                </a:cubicBezTo>
                <a:close/>
                <a:moveTo>
                  <a:pt x="307" y="277"/>
                </a:moveTo>
                <a:cubicBezTo>
                  <a:pt x="306" y="277"/>
                  <a:pt x="306" y="275"/>
                  <a:pt x="306" y="274"/>
                </a:cubicBezTo>
                <a:cubicBezTo>
                  <a:pt x="307" y="274"/>
                  <a:pt x="307" y="275"/>
                  <a:pt x="307" y="277"/>
                </a:cubicBezTo>
                <a:cubicBezTo>
                  <a:pt x="307" y="277"/>
                  <a:pt x="307" y="277"/>
                  <a:pt x="307" y="277"/>
                </a:cubicBezTo>
                <a:close/>
                <a:moveTo>
                  <a:pt x="234" y="277"/>
                </a:moveTo>
                <a:cubicBezTo>
                  <a:pt x="233" y="277"/>
                  <a:pt x="233" y="276"/>
                  <a:pt x="233" y="276"/>
                </a:cubicBezTo>
                <a:cubicBezTo>
                  <a:pt x="233" y="275"/>
                  <a:pt x="234" y="276"/>
                  <a:pt x="234" y="275"/>
                </a:cubicBezTo>
                <a:cubicBezTo>
                  <a:pt x="234" y="276"/>
                  <a:pt x="234" y="276"/>
                  <a:pt x="234" y="277"/>
                </a:cubicBezTo>
                <a:cubicBezTo>
                  <a:pt x="234" y="277"/>
                  <a:pt x="234" y="277"/>
                  <a:pt x="234" y="277"/>
                </a:cubicBezTo>
                <a:close/>
                <a:moveTo>
                  <a:pt x="388" y="279"/>
                </a:moveTo>
                <a:cubicBezTo>
                  <a:pt x="388" y="278"/>
                  <a:pt x="389" y="278"/>
                  <a:pt x="390" y="278"/>
                </a:cubicBezTo>
                <a:cubicBezTo>
                  <a:pt x="389" y="279"/>
                  <a:pt x="389" y="279"/>
                  <a:pt x="388" y="279"/>
                </a:cubicBezTo>
                <a:cubicBezTo>
                  <a:pt x="388" y="279"/>
                  <a:pt x="388" y="279"/>
                  <a:pt x="388" y="279"/>
                </a:cubicBezTo>
                <a:close/>
                <a:moveTo>
                  <a:pt x="193" y="282"/>
                </a:moveTo>
                <a:cubicBezTo>
                  <a:pt x="191" y="281"/>
                  <a:pt x="193" y="279"/>
                  <a:pt x="195" y="279"/>
                </a:cubicBezTo>
                <a:cubicBezTo>
                  <a:pt x="195" y="281"/>
                  <a:pt x="194" y="281"/>
                  <a:pt x="193" y="282"/>
                </a:cubicBezTo>
                <a:cubicBezTo>
                  <a:pt x="193" y="282"/>
                  <a:pt x="193" y="282"/>
                  <a:pt x="193" y="282"/>
                </a:cubicBezTo>
                <a:close/>
                <a:moveTo>
                  <a:pt x="196" y="281"/>
                </a:moveTo>
                <a:cubicBezTo>
                  <a:pt x="196" y="281"/>
                  <a:pt x="196" y="281"/>
                  <a:pt x="196" y="281"/>
                </a:cubicBezTo>
                <a:cubicBezTo>
                  <a:pt x="192" y="285"/>
                  <a:pt x="199" y="280"/>
                  <a:pt x="196" y="281"/>
                </a:cubicBezTo>
                <a:close/>
                <a:moveTo>
                  <a:pt x="216" y="282"/>
                </a:moveTo>
                <a:cubicBezTo>
                  <a:pt x="216" y="281"/>
                  <a:pt x="216" y="281"/>
                  <a:pt x="216" y="280"/>
                </a:cubicBezTo>
                <a:cubicBezTo>
                  <a:pt x="218" y="280"/>
                  <a:pt x="218" y="283"/>
                  <a:pt x="216" y="282"/>
                </a:cubicBezTo>
                <a:cubicBezTo>
                  <a:pt x="216" y="282"/>
                  <a:pt x="216" y="282"/>
                  <a:pt x="216" y="282"/>
                </a:cubicBezTo>
                <a:close/>
                <a:moveTo>
                  <a:pt x="232" y="283"/>
                </a:moveTo>
                <a:cubicBezTo>
                  <a:pt x="232" y="282"/>
                  <a:pt x="233" y="282"/>
                  <a:pt x="233" y="281"/>
                </a:cubicBezTo>
                <a:cubicBezTo>
                  <a:pt x="234" y="282"/>
                  <a:pt x="234" y="282"/>
                  <a:pt x="234" y="284"/>
                </a:cubicBezTo>
                <a:cubicBezTo>
                  <a:pt x="233" y="283"/>
                  <a:pt x="233" y="283"/>
                  <a:pt x="232" y="283"/>
                </a:cubicBezTo>
                <a:cubicBezTo>
                  <a:pt x="232" y="283"/>
                  <a:pt x="232" y="283"/>
                  <a:pt x="232" y="283"/>
                </a:cubicBezTo>
                <a:close/>
                <a:moveTo>
                  <a:pt x="195" y="290"/>
                </a:moveTo>
                <a:cubicBezTo>
                  <a:pt x="197" y="291"/>
                  <a:pt x="195" y="292"/>
                  <a:pt x="195" y="293"/>
                </a:cubicBezTo>
                <a:cubicBezTo>
                  <a:pt x="193" y="292"/>
                  <a:pt x="196" y="292"/>
                  <a:pt x="195" y="290"/>
                </a:cubicBezTo>
                <a:cubicBezTo>
                  <a:pt x="195" y="290"/>
                  <a:pt x="195" y="290"/>
                  <a:pt x="195" y="290"/>
                </a:cubicBezTo>
                <a:close/>
                <a:moveTo>
                  <a:pt x="197" y="290"/>
                </a:moveTo>
                <a:cubicBezTo>
                  <a:pt x="195" y="290"/>
                  <a:pt x="195" y="289"/>
                  <a:pt x="195" y="289"/>
                </a:cubicBezTo>
                <a:cubicBezTo>
                  <a:pt x="195" y="287"/>
                  <a:pt x="195" y="285"/>
                  <a:pt x="197" y="284"/>
                </a:cubicBezTo>
                <a:cubicBezTo>
                  <a:pt x="196" y="286"/>
                  <a:pt x="200" y="288"/>
                  <a:pt x="197" y="290"/>
                </a:cubicBezTo>
                <a:cubicBezTo>
                  <a:pt x="197" y="290"/>
                  <a:pt x="197" y="290"/>
                  <a:pt x="197" y="290"/>
                </a:cubicBezTo>
                <a:close/>
                <a:moveTo>
                  <a:pt x="192" y="288"/>
                </a:moveTo>
                <a:cubicBezTo>
                  <a:pt x="189" y="286"/>
                  <a:pt x="193" y="286"/>
                  <a:pt x="194" y="285"/>
                </a:cubicBezTo>
                <a:cubicBezTo>
                  <a:pt x="195" y="285"/>
                  <a:pt x="194" y="286"/>
                  <a:pt x="195" y="287"/>
                </a:cubicBezTo>
                <a:cubicBezTo>
                  <a:pt x="192" y="286"/>
                  <a:pt x="194" y="288"/>
                  <a:pt x="192" y="288"/>
                </a:cubicBezTo>
                <a:cubicBezTo>
                  <a:pt x="192" y="288"/>
                  <a:pt x="192" y="288"/>
                  <a:pt x="192" y="288"/>
                </a:cubicBezTo>
                <a:cubicBezTo>
                  <a:pt x="192" y="288"/>
                  <a:pt x="192" y="288"/>
                  <a:pt x="192" y="288"/>
                </a:cubicBezTo>
                <a:close/>
                <a:moveTo>
                  <a:pt x="213" y="288"/>
                </a:moveTo>
                <a:cubicBezTo>
                  <a:pt x="215" y="288"/>
                  <a:pt x="213" y="286"/>
                  <a:pt x="215" y="286"/>
                </a:cubicBezTo>
                <a:cubicBezTo>
                  <a:pt x="217" y="287"/>
                  <a:pt x="215" y="289"/>
                  <a:pt x="218" y="290"/>
                </a:cubicBezTo>
                <a:cubicBezTo>
                  <a:pt x="218" y="293"/>
                  <a:pt x="218" y="294"/>
                  <a:pt x="217" y="296"/>
                </a:cubicBezTo>
                <a:cubicBezTo>
                  <a:pt x="214" y="297"/>
                  <a:pt x="214" y="295"/>
                  <a:pt x="212" y="295"/>
                </a:cubicBezTo>
                <a:cubicBezTo>
                  <a:pt x="213" y="292"/>
                  <a:pt x="213" y="291"/>
                  <a:pt x="213" y="288"/>
                </a:cubicBezTo>
                <a:cubicBezTo>
                  <a:pt x="213" y="288"/>
                  <a:pt x="213" y="288"/>
                  <a:pt x="213" y="288"/>
                </a:cubicBezTo>
                <a:close/>
                <a:moveTo>
                  <a:pt x="166" y="289"/>
                </a:moveTo>
                <a:cubicBezTo>
                  <a:pt x="166" y="286"/>
                  <a:pt x="168" y="287"/>
                  <a:pt x="170" y="287"/>
                </a:cubicBezTo>
                <a:cubicBezTo>
                  <a:pt x="169" y="290"/>
                  <a:pt x="171" y="291"/>
                  <a:pt x="171" y="293"/>
                </a:cubicBezTo>
                <a:cubicBezTo>
                  <a:pt x="170" y="293"/>
                  <a:pt x="168" y="290"/>
                  <a:pt x="168" y="289"/>
                </a:cubicBezTo>
                <a:cubicBezTo>
                  <a:pt x="167" y="289"/>
                  <a:pt x="167" y="289"/>
                  <a:pt x="166" y="289"/>
                </a:cubicBezTo>
                <a:cubicBezTo>
                  <a:pt x="166" y="289"/>
                  <a:pt x="166" y="289"/>
                  <a:pt x="166" y="289"/>
                </a:cubicBezTo>
                <a:close/>
                <a:moveTo>
                  <a:pt x="164" y="295"/>
                </a:moveTo>
                <a:cubicBezTo>
                  <a:pt x="162" y="295"/>
                  <a:pt x="164" y="294"/>
                  <a:pt x="164" y="292"/>
                </a:cubicBezTo>
                <a:cubicBezTo>
                  <a:pt x="166" y="292"/>
                  <a:pt x="164" y="294"/>
                  <a:pt x="164" y="295"/>
                </a:cubicBezTo>
                <a:cubicBezTo>
                  <a:pt x="164" y="295"/>
                  <a:pt x="164" y="295"/>
                  <a:pt x="164" y="295"/>
                </a:cubicBezTo>
                <a:close/>
                <a:moveTo>
                  <a:pt x="168" y="297"/>
                </a:moveTo>
                <a:cubicBezTo>
                  <a:pt x="167" y="297"/>
                  <a:pt x="167" y="295"/>
                  <a:pt x="168" y="295"/>
                </a:cubicBezTo>
                <a:cubicBezTo>
                  <a:pt x="169" y="295"/>
                  <a:pt x="169" y="297"/>
                  <a:pt x="168" y="297"/>
                </a:cubicBezTo>
                <a:cubicBezTo>
                  <a:pt x="168" y="297"/>
                  <a:pt x="168" y="297"/>
                  <a:pt x="168" y="297"/>
                </a:cubicBezTo>
                <a:close/>
                <a:moveTo>
                  <a:pt x="170" y="294"/>
                </a:moveTo>
                <a:cubicBezTo>
                  <a:pt x="170" y="295"/>
                  <a:pt x="169" y="295"/>
                  <a:pt x="168" y="295"/>
                </a:cubicBezTo>
                <a:cubicBezTo>
                  <a:pt x="168" y="294"/>
                  <a:pt x="169" y="293"/>
                  <a:pt x="170" y="294"/>
                </a:cubicBezTo>
                <a:cubicBezTo>
                  <a:pt x="170" y="294"/>
                  <a:pt x="170" y="294"/>
                  <a:pt x="170" y="294"/>
                </a:cubicBezTo>
                <a:close/>
                <a:moveTo>
                  <a:pt x="196" y="296"/>
                </a:moveTo>
                <a:cubicBezTo>
                  <a:pt x="195" y="296"/>
                  <a:pt x="195" y="294"/>
                  <a:pt x="196" y="294"/>
                </a:cubicBezTo>
                <a:cubicBezTo>
                  <a:pt x="197" y="294"/>
                  <a:pt x="197" y="295"/>
                  <a:pt x="196" y="296"/>
                </a:cubicBezTo>
                <a:cubicBezTo>
                  <a:pt x="196" y="296"/>
                  <a:pt x="196" y="296"/>
                  <a:pt x="196" y="296"/>
                </a:cubicBezTo>
                <a:close/>
                <a:moveTo>
                  <a:pt x="370" y="296"/>
                </a:moveTo>
                <a:cubicBezTo>
                  <a:pt x="370" y="296"/>
                  <a:pt x="370" y="296"/>
                  <a:pt x="370" y="296"/>
                </a:cubicBezTo>
                <a:cubicBezTo>
                  <a:pt x="370" y="297"/>
                  <a:pt x="369" y="297"/>
                  <a:pt x="369" y="299"/>
                </a:cubicBezTo>
                <a:cubicBezTo>
                  <a:pt x="370" y="300"/>
                  <a:pt x="372" y="299"/>
                  <a:pt x="372" y="300"/>
                </a:cubicBezTo>
                <a:cubicBezTo>
                  <a:pt x="373" y="301"/>
                  <a:pt x="373" y="302"/>
                  <a:pt x="373" y="303"/>
                </a:cubicBezTo>
                <a:cubicBezTo>
                  <a:pt x="374" y="303"/>
                  <a:pt x="375" y="306"/>
                  <a:pt x="377" y="305"/>
                </a:cubicBezTo>
                <a:cubicBezTo>
                  <a:pt x="383" y="315"/>
                  <a:pt x="393" y="321"/>
                  <a:pt x="399" y="333"/>
                </a:cubicBezTo>
                <a:cubicBezTo>
                  <a:pt x="400" y="333"/>
                  <a:pt x="400" y="332"/>
                  <a:pt x="402" y="332"/>
                </a:cubicBezTo>
                <a:cubicBezTo>
                  <a:pt x="404" y="336"/>
                  <a:pt x="409" y="339"/>
                  <a:pt x="408" y="343"/>
                </a:cubicBezTo>
                <a:cubicBezTo>
                  <a:pt x="410" y="342"/>
                  <a:pt x="412" y="344"/>
                  <a:pt x="413" y="342"/>
                </a:cubicBezTo>
                <a:cubicBezTo>
                  <a:pt x="416" y="350"/>
                  <a:pt x="423" y="353"/>
                  <a:pt x="427" y="358"/>
                </a:cubicBezTo>
                <a:cubicBezTo>
                  <a:pt x="428" y="355"/>
                  <a:pt x="430" y="354"/>
                  <a:pt x="427" y="353"/>
                </a:cubicBezTo>
                <a:cubicBezTo>
                  <a:pt x="429" y="352"/>
                  <a:pt x="431" y="348"/>
                  <a:pt x="435" y="350"/>
                </a:cubicBezTo>
                <a:cubicBezTo>
                  <a:pt x="435" y="346"/>
                  <a:pt x="434" y="343"/>
                  <a:pt x="436" y="341"/>
                </a:cubicBezTo>
                <a:cubicBezTo>
                  <a:pt x="434" y="339"/>
                  <a:pt x="435" y="336"/>
                  <a:pt x="434" y="334"/>
                </a:cubicBezTo>
                <a:cubicBezTo>
                  <a:pt x="436" y="334"/>
                  <a:pt x="439" y="333"/>
                  <a:pt x="440" y="331"/>
                </a:cubicBezTo>
                <a:cubicBezTo>
                  <a:pt x="433" y="325"/>
                  <a:pt x="422" y="323"/>
                  <a:pt x="416" y="317"/>
                </a:cubicBezTo>
                <a:cubicBezTo>
                  <a:pt x="414" y="316"/>
                  <a:pt x="414" y="318"/>
                  <a:pt x="413" y="318"/>
                </a:cubicBezTo>
                <a:cubicBezTo>
                  <a:pt x="413" y="316"/>
                  <a:pt x="412" y="316"/>
                  <a:pt x="411" y="317"/>
                </a:cubicBezTo>
                <a:cubicBezTo>
                  <a:pt x="410" y="321"/>
                  <a:pt x="413" y="323"/>
                  <a:pt x="412" y="325"/>
                </a:cubicBezTo>
                <a:cubicBezTo>
                  <a:pt x="411" y="323"/>
                  <a:pt x="410" y="321"/>
                  <a:pt x="408" y="322"/>
                </a:cubicBezTo>
                <a:cubicBezTo>
                  <a:pt x="410" y="319"/>
                  <a:pt x="411" y="315"/>
                  <a:pt x="407" y="314"/>
                </a:cubicBezTo>
                <a:cubicBezTo>
                  <a:pt x="406" y="315"/>
                  <a:pt x="408" y="317"/>
                  <a:pt x="407" y="317"/>
                </a:cubicBezTo>
                <a:cubicBezTo>
                  <a:pt x="405" y="316"/>
                  <a:pt x="404" y="315"/>
                  <a:pt x="403" y="312"/>
                </a:cubicBezTo>
                <a:cubicBezTo>
                  <a:pt x="402" y="312"/>
                  <a:pt x="402" y="313"/>
                  <a:pt x="401" y="313"/>
                </a:cubicBezTo>
                <a:cubicBezTo>
                  <a:pt x="400" y="311"/>
                  <a:pt x="400" y="309"/>
                  <a:pt x="398" y="308"/>
                </a:cubicBezTo>
                <a:cubicBezTo>
                  <a:pt x="395" y="309"/>
                  <a:pt x="392" y="305"/>
                  <a:pt x="388" y="305"/>
                </a:cubicBezTo>
                <a:cubicBezTo>
                  <a:pt x="387" y="307"/>
                  <a:pt x="391" y="308"/>
                  <a:pt x="390" y="310"/>
                </a:cubicBezTo>
                <a:cubicBezTo>
                  <a:pt x="383" y="305"/>
                  <a:pt x="379" y="299"/>
                  <a:pt x="370" y="296"/>
                </a:cubicBezTo>
                <a:close/>
                <a:moveTo>
                  <a:pt x="339" y="299"/>
                </a:moveTo>
                <a:cubicBezTo>
                  <a:pt x="342" y="299"/>
                  <a:pt x="339" y="302"/>
                  <a:pt x="339" y="299"/>
                </a:cubicBezTo>
                <a:cubicBezTo>
                  <a:pt x="339" y="299"/>
                  <a:pt x="339" y="299"/>
                  <a:pt x="339" y="299"/>
                </a:cubicBezTo>
                <a:close/>
                <a:moveTo>
                  <a:pt x="165" y="300"/>
                </a:moveTo>
                <a:cubicBezTo>
                  <a:pt x="166" y="300"/>
                  <a:pt x="166" y="300"/>
                  <a:pt x="166" y="300"/>
                </a:cubicBezTo>
                <a:cubicBezTo>
                  <a:pt x="167" y="299"/>
                  <a:pt x="167" y="302"/>
                  <a:pt x="165" y="301"/>
                </a:cubicBezTo>
                <a:cubicBezTo>
                  <a:pt x="165" y="301"/>
                  <a:pt x="165" y="301"/>
                  <a:pt x="165" y="300"/>
                </a:cubicBezTo>
                <a:cubicBezTo>
                  <a:pt x="165" y="300"/>
                  <a:pt x="165" y="300"/>
                  <a:pt x="165" y="300"/>
                </a:cubicBezTo>
                <a:close/>
                <a:moveTo>
                  <a:pt x="157" y="324"/>
                </a:moveTo>
                <a:cubicBezTo>
                  <a:pt x="158" y="324"/>
                  <a:pt x="158" y="325"/>
                  <a:pt x="159" y="325"/>
                </a:cubicBezTo>
                <a:cubicBezTo>
                  <a:pt x="159" y="326"/>
                  <a:pt x="157" y="326"/>
                  <a:pt x="158" y="328"/>
                </a:cubicBezTo>
                <a:cubicBezTo>
                  <a:pt x="156" y="328"/>
                  <a:pt x="157" y="326"/>
                  <a:pt x="156" y="326"/>
                </a:cubicBezTo>
                <a:cubicBezTo>
                  <a:pt x="157" y="324"/>
                  <a:pt x="158" y="327"/>
                  <a:pt x="157" y="324"/>
                </a:cubicBezTo>
                <a:cubicBezTo>
                  <a:pt x="157" y="324"/>
                  <a:pt x="157" y="324"/>
                  <a:pt x="157" y="324"/>
                </a:cubicBezTo>
                <a:close/>
                <a:moveTo>
                  <a:pt x="161" y="322"/>
                </a:moveTo>
                <a:cubicBezTo>
                  <a:pt x="161" y="323"/>
                  <a:pt x="159" y="323"/>
                  <a:pt x="158" y="324"/>
                </a:cubicBezTo>
                <a:cubicBezTo>
                  <a:pt x="157" y="323"/>
                  <a:pt x="157" y="323"/>
                  <a:pt x="156" y="323"/>
                </a:cubicBezTo>
                <a:cubicBezTo>
                  <a:pt x="157" y="318"/>
                  <a:pt x="156" y="319"/>
                  <a:pt x="159" y="318"/>
                </a:cubicBezTo>
                <a:cubicBezTo>
                  <a:pt x="161" y="318"/>
                  <a:pt x="159" y="321"/>
                  <a:pt x="161" y="320"/>
                </a:cubicBezTo>
                <a:cubicBezTo>
                  <a:pt x="161" y="321"/>
                  <a:pt x="159" y="320"/>
                  <a:pt x="158" y="320"/>
                </a:cubicBezTo>
                <a:cubicBezTo>
                  <a:pt x="157" y="320"/>
                  <a:pt x="158" y="322"/>
                  <a:pt x="157" y="323"/>
                </a:cubicBezTo>
                <a:cubicBezTo>
                  <a:pt x="159" y="323"/>
                  <a:pt x="159" y="321"/>
                  <a:pt x="161" y="322"/>
                </a:cubicBezTo>
                <a:cubicBezTo>
                  <a:pt x="161" y="322"/>
                  <a:pt x="161" y="322"/>
                  <a:pt x="161" y="322"/>
                </a:cubicBezTo>
                <a:close/>
                <a:moveTo>
                  <a:pt x="197" y="322"/>
                </a:moveTo>
                <a:cubicBezTo>
                  <a:pt x="197" y="321"/>
                  <a:pt x="198" y="321"/>
                  <a:pt x="198" y="320"/>
                </a:cubicBezTo>
                <a:cubicBezTo>
                  <a:pt x="200" y="321"/>
                  <a:pt x="198" y="323"/>
                  <a:pt x="197" y="322"/>
                </a:cubicBezTo>
                <a:cubicBezTo>
                  <a:pt x="197" y="322"/>
                  <a:pt x="197" y="322"/>
                  <a:pt x="197" y="322"/>
                </a:cubicBezTo>
                <a:close/>
                <a:moveTo>
                  <a:pt x="178" y="327"/>
                </a:moveTo>
                <a:cubicBezTo>
                  <a:pt x="175" y="326"/>
                  <a:pt x="178" y="324"/>
                  <a:pt x="178" y="323"/>
                </a:cubicBezTo>
                <a:cubicBezTo>
                  <a:pt x="179" y="324"/>
                  <a:pt x="177" y="325"/>
                  <a:pt x="178" y="327"/>
                </a:cubicBezTo>
                <a:cubicBezTo>
                  <a:pt x="178" y="327"/>
                  <a:pt x="178" y="327"/>
                  <a:pt x="178" y="327"/>
                </a:cubicBezTo>
                <a:close/>
                <a:moveTo>
                  <a:pt x="154" y="327"/>
                </a:moveTo>
                <a:cubicBezTo>
                  <a:pt x="153" y="327"/>
                  <a:pt x="153" y="324"/>
                  <a:pt x="154" y="325"/>
                </a:cubicBezTo>
                <a:cubicBezTo>
                  <a:pt x="153" y="326"/>
                  <a:pt x="155" y="326"/>
                  <a:pt x="154" y="327"/>
                </a:cubicBezTo>
                <a:cubicBezTo>
                  <a:pt x="154" y="327"/>
                  <a:pt x="154" y="327"/>
                  <a:pt x="154" y="327"/>
                </a:cubicBezTo>
                <a:close/>
                <a:moveTo>
                  <a:pt x="194" y="328"/>
                </a:moveTo>
                <a:cubicBezTo>
                  <a:pt x="194" y="327"/>
                  <a:pt x="195" y="327"/>
                  <a:pt x="196" y="327"/>
                </a:cubicBezTo>
                <a:cubicBezTo>
                  <a:pt x="196" y="329"/>
                  <a:pt x="195" y="329"/>
                  <a:pt x="194" y="328"/>
                </a:cubicBezTo>
                <a:cubicBezTo>
                  <a:pt x="194" y="328"/>
                  <a:pt x="194" y="328"/>
                  <a:pt x="194" y="328"/>
                </a:cubicBezTo>
                <a:close/>
                <a:moveTo>
                  <a:pt x="154" y="330"/>
                </a:moveTo>
                <a:cubicBezTo>
                  <a:pt x="153" y="330"/>
                  <a:pt x="153" y="329"/>
                  <a:pt x="153" y="328"/>
                </a:cubicBezTo>
                <a:cubicBezTo>
                  <a:pt x="154" y="328"/>
                  <a:pt x="155" y="329"/>
                  <a:pt x="154" y="330"/>
                </a:cubicBezTo>
                <a:cubicBezTo>
                  <a:pt x="154" y="330"/>
                  <a:pt x="154" y="330"/>
                  <a:pt x="154" y="330"/>
                </a:cubicBezTo>
                <a:close/>
                <a:moveTo>
                  <a:pt x="167" y="331"/>
                </a:moveTo>
                <a:cubicBezTo>
                  <a:pt x="166" y="330"/>
                  <a:pt x="167" y="329"/>
                  <a:pt x="167" y="328"/>
                </a:cubicBezTo>
                <a:cubicBezTo>
                  <a:pt x="169" y="328"/>
                  <a:pt x="166" y="330"/>
                  <a:pt x="167" y="331"/>
                </a:cubicBezTo>
                <a:cubicBezTo>
                  <a:pt x="167" y="331"/>
                  <a:pt x="167" y="331"/>
                  <a:pt x="167" y="331"/>
                </a:cubicBezTo>
                <a:close/>
                <a:moveTo>
                  <a:pt x="157" y="333"/>
                </a:moveTo>
                <a:cubicBezTo>
                  <a:pt x="155" y="331"/>
                  <a:pt x="159" y="330"/>
                  <a:pt x="158" y="329"/>
                </a:cubicBezTo>
                <a:cubicBezTo>
                  <a:pt x="160" y="327"/>
                  <a:pt x="160" y="331"/>
                  <a:pt x="160" y="332"/>
                </a:cubicBezTo>
                <a:cubicBezTo>
                  <a:pt x="158" y="332"/>
                  <a:pt x="158" y="335"/>
                  <a:pt x="156" y="334"/>
                </a:cubicBezTo>
                <a:cubicBezTo>
                  <a:pt x="156" y="333"/>
                  <a:pt x="157" y="333"/>
                  <a:pt x="157" y="333"/>
                </a:cubicBezTo>
                <a:cubicBezTo>
                  <a:pt x="157" y="333"/>
                  <a:pt x="157" y="333"/>
                  <a:pt x="157" y="333"/>
                </a:cubicBezTo>
                <a:close/>
                <a:moveTo>
                  <a:pt x="195" y="330"/>
                </a:moveTo>
                <a:cubicBezTo>
                  <a:pt x="197" y="330"/>
                  <a:pt x="196" y="332"/>
                  <a:pt x="196" y="334"/>
                </a:cubicBezTo>
                <a:cubicBezTo>
                  <a:pt x="195" y="334"/>
                  <a:pt x="195" y="334"/>
                  <a:pt x="194" y="334"/>
                </a:cubicBezTo>
                <a:cubicBezTo>
                  <a:pt x="194" y="335"/>
                  <a:pt x="194" y="335"/>
                  <a:pt x="195" y="335"/>
                </a:cubicBezTo>
                <a:cubicBezTo>
                  <a:pt x="194" y="336"/>
                  <a:pt x="195" y="338"/>
                  <a:pt x="193" y="338"/>
                </a:cubicBezTo>
                <a:cubicBezTo>
                  <a:pt x="191" y="334"/>
                  <a:pt x="195" y="333"/>
                  <a:pt x="195" y="330"/>
                </a:cubicBezTo>
                <a:cubicBezTo>
                  <a:pt x="195" y="330"/>
                  <a:pt x="195" y="330"/>
                  <a:pt x="195" y="330"/>
                </a:cubicBezTo>
                <a:close/>
                <a:moveTo>
                  <a:pt x="196" y="330"/>
                </a:moveTo>
                <a:cubicBezTo>
                  <a:pt x="197" y="328"/>
                  <a:pt x="198" y="332"/>
                  <a:pt x="196" y="330"/>
                </a:cubicBezTo>
                <a:cubicBezTo>
                  <a:pt x="196" y="330"/>
                  <a:pt x="196" y="330"/>
                  <a:pt x="196" y="330"/>
                </a:cubicBezTo>
                <a:close/>
                <a:moveTo>
                  <a:pt x="395" y="346"/>
                </a:moveTo>
                <a:cubicBezTo>
                  <a:pt x="393" y="337"/>
                  <a:pt x="388" y="338"/>
                  <a:pt x="385" y="330"/>
                </a:cubicBezTo>
                <a:cubicBezTo>
                  <a:pt x="393" y="334"/>
                  <a:pt x="399" y="340"/>
                  <a:pt x="405" y="346"/>
                </a:cubicBezTo>
                <a:cubicBezTo>
                  <a:pt x="405" y="347"/>
                  <a:pt x="405" y="348"/>
                  <a:pt x="405" y="349"/>
                </a:cubicBezTo>
                <a:cubicBezTo>
                  <a:pt x="403" y="349"/>
                  <a:pt x="402" y="351"/>
                  <a:pt x="402" y="351"/>
                </a:cubicBezTo>
                <a:cubicBezTo>
                  <a:pt x="401" y="353"/>
                  <a:pt x="401" y="349"/>
                  <a:pt x="401" y="349"/>
                </a:cubicBezTo>
                <a:cubicBezTo>
                  <a:pt x="400" y="349"/>
                  <a:pt x="399" y="349"/>
                  <a:pt x="398" y="349"/>
                </a:cubicBezTo>
                <a:cubicBezTo>
                  <a:pt x="398" y="348"/>
                  <a:pt x="399" y="347"/>
                  <a:pt x="398" y="346"/>
                </a:cubicBezTo>
                <a:cubicBezTo>
                  <a:pt x="397" y="346"/>
                  <a:pt x="396" y="347"/>
                  <a:pt x="395" y="346"/>
                </a:cubicBezTo>
                <a:cubicBezTo>
                  <a:pt x="395" y="346"/>
                  <a:pt x="395" y="346"/>
                  <a:pt x="395" y="346"/>
                </a:cubicBezTo>
                <a:close/>
                <a:moveTo>
                  <a:pt x="156" y="337"/>
                </a:moveTo>
                <a:cubicBezTo>
                  <a:pt x="155" y="338"/>
                  <a:pt x="155" y="337"/>
                  <a:pt x="153" y="338"/>
                </a:cubicBezTo>
                <a:cubicBezTo>
                  <a:pt x="153" y="336"/>
                  <a:pt x="154" y="335"/>
                  <a:pt x="155" y="335"/>
                </a:cubicBezTo>
                <a:cubicBezTo>
                  <a:pt x="155" y="336"/>
                  <a:pt x="155" y="337"/>
                  <a:pt x="156" y="337"/>
                </a:cubicBezTo>
                <a:cubicBezTo>
                  <a:pt x="156" y="337"/>
                  <a:pt x="156" y="337"/>
                  <a:pt x="156" y="337"/>
                </a:cubicBezTo>
                <a:close/>
                <a:moveTo>
                  <a:pt x="179" y="338"/>
                </a:moveTo>
                <a:cubicBezTo>
                  <a:pt x="177" y="338"/>
                  <a:pt x="178" y="336"/>
                  <a:pt x="176" y="336"/>
                </a:cubicBezTo>
                <a:cubicBezTo>
                  <a:pt x="177" y="335"/>
                  <a:pt x="179" y="336"/>
                  <a:pt x="179" y="338"/>
                </a:cubicBezTo>
                <a:cubicBezTo>
                  <a:pt x="179" y="338"/>
                  <a:pt x="179" y="338"/>
                  <a:pt x="179" y="338"/>
                </a:cubicBezTo>
                <a:close/>
                <a:moveTo>
                  <a:pt x="150" y="340"/>
                </a:moveTo>
                <a:cubicBezTo>
                  <a:pt x="149" y="339"/>
                  <a:pt x="150" y="338"/>
                  <a:pt x="151" y="339"/>
                </a:cubicBezTo>
                <a:cubicBezTo>
                  <a:pt x="150" y="338"/>
                  <a:pt x="150" y="338"/>
                  <a:pt x="150" y="339"/>
                </a:cubicBezTo>
                <a:cubicBezTo>
                  <a:pt x="148" y="338"/>
                  <a:pt x="151" y="337"/>
                  <a:pt x="151" y="338"/>
                </a:cubicBezTo>
                <a:cubicBezTo>
                  <a:pt x="151" y="339"/>
                  <a:pt x="150" y="339"/>
                  <a:pt x="150" y="340"/>
                </a:cubicBezTo>
                <a:cubicBezTo>
                  <a:pt x="150" y="340"/>
                  <a:pt x="150" y="340"/>
                  <a:pt x="150" y="340"/>
                </a:cubicBezTo>
                <a:close/>
                <a:moveTo>
                  <a:pt x="156" y="345"/>
                </a:moveTo>
                <a:cubicBezTo>
                  <a:pt x="155" y="346"/>
                  <a:pt x="154" y="343"/>
                  <a:pt x="153" y="342"/>
                </a:cubicBezTo>
                <a:cubicBezTo>
                  <a:pt x="154" y="341"/>
                  <a:pt x="154" y="339"/>
                  <a:pt x="155" y="338"/>
                </a:cubicBezTo>
                <a:cubicBezTo>
                  <a:pt x="155" y="340"/>
                  <a:pt x="155" y="344"/>
                  <a:pt x="156" y="345"/>
                </a:cubicBezTo>
                <a:cubicBezTo>
                  <a:pt x="156" y="345"/>
                  <a:pt x="156" y="345"/>
                  <a:pt x="156" y="345"/>
                </a:cubicBezTo>
                <a:close/>
                <a:moveTo>
                  <a:pt x="466" y="346"/>
                </a:moveTo>
                <a:cubicBezTo>
                  <a:pt x="466" y="344"/>
                  <a:pt x="468" y="345"/>
                  <a:pt x="468" y="346"/>
                </a:cubicBezTo>
                <a:cubicBezTo>
                  <a:pt x="468" y="346"/>
                  <a:pt x="467" y="346"/>
                  <a:pt x="466" y="346"/>
                </a:cubicBezTo>
                <a:cubicBezTo>
                  <a:pt x="466" y="346"/>
                  <a:pt x="466" y="346"/>
                  <a:pt x="466" y="346"/>
                </a:cubicBezTo>
                <a:close/>
                <a:moveTo>
                  <a:pt x="150" y="350"/>
                </a:moveTo>
                <a:cubicBezTo>
                  <a:pt x="148" y="349"/>
                  <a:pt x="149" y="347"/>
                  <a:pt x="150" y="345"/>
                </a:cubicBezTo>
                <a:cubicBezTo>
                  <a:pt x="151" y="346"/>
                  <a:pt x="151" y="349"/>
                  <a:pt x="150" y="350"/>
                </a:cubicBezTo>
                <a:cubicBezTo>
                  <a:pt x="150" y="350"/>
                  <a:pt x="150" y="350"/>
                  <a:pt x="150" y="350"/>
                </a:cubicBezTo>
                <a:close/>
                <a:moveTo>
                  <a:pt x="156" y="349"/>
                </a:moveTo>
                <a:cubicBezTo>
                  <a:pt x="155" y="348"/>
                  <a:pt x="153" y="348"/>
                  <a:pt x="153" y="346"/>
                </a:cubicBezTo>
                <a:cubicBezTo>
                  <a:pt x="155" y="346"/>
                  <a:pt x="157" y="347"/>
                  <a:pt x="156" y="349"/>
                </a:cubicBezTo>
                <a:cubicBezTo>
                  <a:pt x="156" y="349"/>
                  <a:pt x="156" y="349"/>
                  <a:pt x="156" y="349"/>
                </a:cubicBezTo>
                <a:close/>
                <a:moveTo>
                  <a:pt x="444" y="349"/>
                </a:moveTo>
                <a:cubicBezTo>
                  <a:pt x="442" y="348"/>
                  <a:pt x="442" y="346"/>
                  <a:pt x="443" y="346"/>
                </a:cubicBezTo>
                <a:cubicBezTo>
                  <a:pt x="444" y="346"/>
                  <a:pt x="444" y="348"/>
                  <a:pt x="444" y="349"/>
                </a:cubicBezTo>
                <a:cubicBezTo>
                  <a:pt x="444" y="349"/>
                  <a:pt x="444" y="349"/>
                  <a:pt x="444" y="349"/>
                </a:cubicBezTo>
                <a:close/>
                <a:moveTo>
                  <a:pt x="171" y="349"/>
                </a:moveTo>
                <a:cubicBezTo>
                  <a:pt x="171" y="348"/>
                  <a:pt x="170" y="348"/>
                  <a:pt x="170" y="346"/>
                </a:cubicBezTo>
                <a:cubicBezTo>
                  <a:pt x="171" y="346"/>
                  <a:pt x="172" y="347"/>
                  <a:pt x="171" y="349"/>
                </a:cubicBezTo>
                <a:cubicBezTo>
                  <a:pt x="171" y="349"/>
                  <a:pt x="171" y="349"/>
                  <a:pt x="171" y="349"/>
                </a:cubicBezTo>
                <a:close/>
                <a:moveTo>
                  <a:pt x="157" y="354"/>
                </a:moveTo>
                <a:cubicBezTo>
                  <a:pt x="153" y="356"/>
                  <a:pt x="155" y="350"/>
                  <a:pt x="154" y="350"/>
                </a:cubicBezTo>
                <a:cubicBezTo>
                  <a:pt x="155" y="348"/>
                  <a:pt x="156" y="351"/>
                  <a:pt x="157" y="350"/>
                </a:cubicBezTo>
                <a:cubicBezTo>
                  <a:pt x="157" y="351"/>
                  <a:pt x="156" y="353"/>
                  <a:pt x="157" y="354"/>
                </a:cubicBezTo>
                <a:cubicBezTo>
                  <a:pt x="157" y="354"/>
                  <a:pt x="157" y="354"/>
                  <a:pt x="157" y="354"/>
                </a:cubicBezTo>
                <a:close/>
                <a:moveTo>
                  <a:pt x="146" y="352"/>
                </a:moveTo>
                <a:cubicBezTo>
                  <a:pt x="146" y="351"/>
                  <a:pt x="148" y="352"/>
                  <a:pt x="148" y="351"/>
                </a:cubicBezTo>
                <a:cubicBezTo>
                  <a:pt x="149" y="349"/>
                  <a:pt x="148" y="354"/>
                  <a:pt x="146" y="352"/>
                </a:cubicBezTo>
                <a:cubicBezTo>
                  <a:pt x="146" y="352"/>
                  <a:pt x="146" y="352"/>
                  <a:pt x="146" y="352"/>
                </a:cubicBezTo>
                <a:close/>
                <a:moveTo>
                  <a:pt x="171" y="355"/>
                </a:moveTo>
                <a:cubicBezTo>
                  <a:pt x="170" y="354"/>
                  <a:pt x="170" y="351"/>
                  <a:pt x="171" y="350"/>
                </a:cubicBezTo>
                <a:cubicBezTo>
                  <a:pt x="172" y="352"/>
                  <a:pt x="171" y="354"/>
                  <a:pt x="171" y="355"/>
                </a:cubicBezTo>
                <a:cubicBezTo>
                  <a:pt x="171" y="355"/>
                  <a:pt x="171" y="355"/>
                  <a:pt x="171" y="355"/>
                </a:cubicBezTo>
                <a:close/>
                <a:moveTo>
                  <a:pt x="438" y="352"/>
                </a:moveTo>
                <a:cubicBezTo>
                  <a:pt x="437" y="352"/>
                  <a:pt x="438" y="351"/>
                  <a:pt x="437" y="351"/>
                </a:cubicBezTo>
                <a:cubicBezTo>
                  <a:pt x="437" y="351"/>
                  <a:pt x="438" y="351"/>
                  <a:pt x="439" y="351"/>
                </a:cubicBezTo>
                <a:cubicBezTo>
                  <a:pt x="439" y="352"/>
                  <a:pt x="438" y="352"/>
                  <a:pt x="438" y="352"/>
                </a:cubicBezTo>
                <a:cubicBezTo>
                  <a:pt x="438" y="352"/>
                  <a:pt x="438" y="352"/>
                  <a:pt x="438" y="352"/>
                </a:cubicBezTo>
                <a:close/>
                <a:moveTo>
                  <a:pt x="414" y="361"/>
                </a:moveTo>
                <a:cubicBezTo>
                  <a:pt x="414" y="361"/>
                  <a:pt x="413" y="360"/>
                  <a:pt x="413" y="361"/>
                </a:cubicBezTo>
                <a:cubicBezTo>
                  <a:pt x="411" y="360"/>
                  <a:pt x="413" y="356"/>
                  <a:pt x="409" y="356"/>
                </a:cubicBezTo>
                <a:cubicBezTo>
                  <a:pt x="410" y="354"/>
                  <a:pt x="407" y="353"/>
                  <a:pt x="409" y="351"/>
                </a:cubicBezTo>
                <a:cubicBezTo>
                  <a:pt x="412" y="353"/>
                  <a:pt x="415" y="355"/>
                  <a:pt x="417" y="357"/>
                </a:cubicBezTo>
                <a:cubicBezTo>
                  <a:pt x="417" y="359"/>
                  <a:pt x="413" y="359"/>
                  <a:pt x="414" y="361"/>
                </a:cubicBezTo>
                <a:cubicBezTo>
                  <a:pt x="414" y="361"/>
                  <a:pt x="414" y="361"/>
                  <a:pt x="414" y="361"/>
                </a:cubicBezTo>
                <a:close/>
                <a:moveTo>
                  <a:pt x="169" y="356"/>
                </a:moveTo>
                <a:cubicBezTo>
                  <a:pt x="168" y="356"/>
                  <a:pt x="168" y="355"/>
                  <a:pt x="169" y="353"/>
                </a:cubicBezTo>
                <a:cubicBezTo>
                  <a:pt x="169" y="354"/>
                  <a:pt x="170" y="354"/>
                  <a:pt x="170" y="355"/>
                </a:cubicBezTo>
                <a:cubicBezTo>
                  <a:pt x="169" y="355"/>
                  <a:pt x="169" y="356"/>
                  <a:pt x="169" y="356"/>
                </a:cubicBezTo>
                <a:cubicBezTo>
                  <a:pt x="169" y="356"/>
                  <a:pt x="169" y="356"/>
                  <a:pt x="169" y="356"/>
                </a:cubicBezTo>
                <a:close/>
                <a:moveTo>
                  <a:pt x="174" y="363"/>
                </a:moveTo>
                <a:cubicBezTo>
                  <a:pt x="174" y="363"/>
                  <a:pt x="174" y="363"/>
                  <a:pt x="174" y="363"/>
                </a:cubicBezTo>
                <a:cubicBezTo>
                  <a:pt x="173" y="362"/>
                  <a:pt x="171" y="361"/>
                  <a:pt x="173" y="359"/>
                </a:cubicBezTo>
                <a:cubicBezTo>
                  <a:pt x="171" y="360"/>
                  <a:pt x="172" y="357"/>
                  <a:pt x="170" y="357"/>
                </a:cubicBezTo>
                <a:cubicBezTo>
                  <a:pt x="170" y="358"/>
                  <a:pt x="170" y="358"/>
                  <a:pt x="169" y="358"/>
                </a:cubicBezTo>
                <a:cubicBezTo>
                  <a:pt x="169" y="357"/>
                  <a:pt x="168" y="357"/>
                  <a:pt x="168" y="357"/>
                </a:cubicBezTo>
                <a:cubicBezTo>
                  <a:pt x="168" y="358"/>
                  <a:pt x="168" y="359"/>
                  <a:pt x="167" y="359"/>
                </a:cubicBezTo>
                <a:cubicBezTo>
                  <a:pt x="167" y="356"/>
                  <a:pt x="166" y="356"/>
                  <a:pt x="168" y="355"/>
                </a:cubicBezTo>
                <a:cubicBezTo>
                  <a:pt x="167" y="354"/>
                  <a:pt x="166" y="354"/>
                  <a:pt x="165" y="354"/>
                </a:cubicBezTo>
                <a:cubicBezTo>
                  <a:pt x="164" y="355"/>
                  <a:pt x="164" y="357"/>
                  <a:pt x="163" y="358"/>
                </a:cubicBezTo>
                <a:cubicBezTo>
                  <a:pt x="166" y="363"/>
                  <a:pt x="159" y="367"/>
                  <a:pt x="158" y="372"/>
                </a:cubicBezTo>
                <a:cubicBezTo>
                  <a:pt x="161" y="373"/>
                  <a:pt x="158" y="374"/>
                  <a:pt x="158" y="377"/>
                </a:cubicBezTo>
                <a:cubicBezTo>
                  <a:pt x="160" y="376"/>
                  <a:pt x="160" y="378"/>
                  <a:pt x="162" y="377"/>
                </a:cubicBezTo>
                <a:cubicBezTo>
                  <a:pt x="162" y="375"/>
                  <a:pt x="163" y="372"/>
                  <a:pt x="167" y="373"/>
                </a:cubicBezTo>
                <a:cubicBezTo>
                  <a:pt x="167" y="371"/>
                  <a:pt x="164" y="371"/>
                  <a:pt x="165" y="370"/>
                </a:cubicBezTo>
                <a:cubicBezTo>
                  <a:pt x="166" y="372"/>
                  <a:pt x="167" y="370"/>
                  <a:pt x="167" y="372"/>
                </a:cubicBezTo>
                <a:cubicBezTo>
                  <a:pt x="169" y="372"/>
                  <a:pt x="168" y="370"/>
                  <a:pt x="169" y="369"/>
                </a:cubicBezTo>
                <a:cubicBezTo>
                  <a:pt x="168" y="369"/>
                  <a:pt x="168" y="368"/>
                  <a:pt x="168" y="367"/>
                </a:cubicBezTo>
                <a:cubicBezTo>
                  <a:pt x="171" y="369"/>
                  <a:pt x="171" y="365"/>
                  <a:pt x="173" y="363"/>
                </a:cubicBezTo>
                <a:cubicBezTo>
                  <a:pt x="173" y="364"/>
                  <a:pt x="174" y="364"/>
                  <a:pt x="174" y="363"/>
                </a:cubicBezTo>
                <a:close/>
                <a:moveTo>
                  <a:pt x="456" y="357"/>
                </a:moveTo>
                <a:cubicBezTo>
                  <a:pt x="456" y="356"/>
                  <a:pt x="456" y="355"/>
                  <a:pt x="456" y="355"/>
                </a:cubicBezTo>
                <a:cubicBezTo>
                  <a:pt x="457" y="355"/>
                  <a:pt x="457" y="355"/>
                  <a:pt x="458" y="355"/>
                </a:cubicBezTo>
                <a:cubicBezTo>
                  <a:pt x="458" y="355"/>
                  <a:pt x="458" y="356"/>
                  <a:pt x="458" y="356"/>
                </a:cubicBezTo>
                <a:cubicBezTo>
                  <a:pt x="457" y="357"/>
                  <a:pt x="457" y="357"/>
                  <a:pt x="456" y="357"/>
                </a:cubicBezTo>
                <a:cubicBezTo>
                  <a:pt x="456" y="357"/>
                  <a:pt x="456" y="357"/>
                  <a:pt x="456" y="357"/>
                </a:cubicBezTo>
                <a:close/>
                <a:moveTo>
                  <a:pt x="155" y="360"/>
                </a:moveTo>
                <a:cubicBezTo>
                  <a:pt x="154" y="360"/>
                  <a:pt x="154" y="357"/>
                  <a:pt x="154" y="356"/>
                </a:cubicBezTo>
                <a:cubicBezTo>
                  <a:pt x="156" y="356"/>
                  <a:pt x="157" y="356"/>
                  <a:pt x="157" y="357"/>
                </a:cubicBezTo>
                <a:cubicBezTo>
                  <a:pt x="155" y="358"/>
                  <a:pt x="156" y="359"/>
                  <a:pt x="155" y="360"/>
                </a:cubicBezTo>
                <a:cubicBezTo>
                  <a:pt x="155" y="360"/>
                  <a:pt x="155" y="360"/>
                  <a:pt x="155" y="360"/>
                </a:cubicBezTo>
                <a:close/>
                <a:moveTo>
                  <a:pt x="204" y="358"/>
                </a:moveTo>
                <a:cubicBezTo>
                  <a:pt x="203" y="358"/>
                  <a:pt x="204" y="358"/>
                  <a:pt x="204" y="356"/>
                </a:cubicBezTo>
                <a:cubicBezTo>
                  <a:pt x="205" y="356"/>
                  <a:pt x="205" y="358"/>
                  <a:pt x="204" y="358"/>
                </a:cubicBezTo>
                <a:cubicBezTo>
                  <a:pt x="204" y="358"/>
                  <a:pt x="204" y="358"/>
                  <a:pt x="204" y="358"/>
                </a:cubicBezTo>
                <a:close/>
                <a:moveTo>
                  <a:pt x="416" y="363"/>
                </a:moveTo>
                <a:cubicBezTo>
                  <a:pt x="418" y="363"/>
                  <a:pt x="418" y="362"/>
                  <a:pt x="420" y="362"/>
                </a:cubicBezTo>
                <a:cubicBezTo>
                  <a:pt x="419" y="363"/>
                  <a:pt x="417" y="366"/>
                  <a:pt x="416" y="363"/>
                </a:cubicBezTo>
                <a:cubicBezTo>
                  <a:pt x="416" y="363"/>
                  <a:pt x="416" y="363"/>
                  <a:pt x="416" y="363"/>
                </a:cubicBezTo>
                <a:close/>
                <a:moveTo>
                  <a:pt x="204" y="364"/>
                </a:moveTo>
                <a:cubicBezTo>
                  <a:pt x="204" y="363"/>
                  <a:pt x="205" y="363"/>
                  <a:pt x="206" y="363"/>
                </a:cubicBezTo>
                <a:cubicBezTo>
                  <a:pt x="206" y="364"/>
                  <a:pt x="205" y="364"/>
                  <a:pt x="204" y="364"/>
                </a:cubicBezTo>
                <a:cubicBezTo>
                  <a:pt x="204" y="364"/>
                  <a:pt x="204" y="364"/>
                  <a:pt x="204" y="364"/>
                </a:cubicBezTo>
                <a:close/>
                <a:moveTo>
                  <a:pt x="200" y="365"/>
                </a:moveTo>
                <a:cubicBezTo>
                  <a:pt x="201" y="365"/>
                  <a:pt x="202" y="365"/>
                  <a:pt x="202" y="364"/>
                </a:cubicBezTo>
                <a:cubicBezTo>
                  <a:pt x="203" y="364"/>
                  <a:pt x="202" y="367"/>
                  <a:pt x="202" y="367"/>
                </a:cubicBezTo>
                <a:cubicBezTo>
                  <a:pt x="201" y="367"/>
                  <a:pt x="200" y="366"/>
                  <a:pt x="200" y="365"/>
                </a:cubicBezTo>
                <a:cubicBezTo>
                  <a:pt x="200" y="365"/>
                  <a:pt x="200" y="365"/>
                  <a:pt x="200" y="365"/>
                </a:cubicBezTo>
                <a:close/>
                <a:moveTo>
                  <a:pt x="156" y="369"/>
                </a:moveTo>
                <a:cubicBezTo>
                  <a:pt x="155" y="369"/>
                  <a:pt x="156" y="368"/>
                  <a:pt x="156" y="367"/>
                </a:cubicBezTo>
                <a:cubicBezTo>
                  <a:pt x="156" y="367"/>
                  <a:pt x="157" y="368"/>
                  <a:pt x="157" y="368"/>
                </a:cubicBezTo>
                <a:cubicBezTo>
                  <a:pt x="156" y="368"/>
                  <a:pt x="156" y="369"/>
                  <a:pt x="156" y="369"/>
                </a:cubicBezTo>
                <a:cubicBezTo>
                  <a:pt x="156" y="369"/>
                  <a:pt x="156" y="369"/>
                  <a:pt x="156" y="369"/>
                </a:cubicBezTo>
                <a:close/>
                <a:moveTo>
                  <a:pt x="478" y="373"/>
                </a:moveTo>
                <a:cubicBezTo>
                  <a:pt x="478" y="372"/>
                  <a:pt x="479" y="372"/>
                  <a:pt x="479" y="372"/>
                </a:cubicBezTo>
                <a:cubicBezTo>
                  <a:pt x="481" y="371"/>
                  <a:pt x="480" y="373"/>
                  <a:pt x="481" y="373"/>
                </a:cubicBezTo>
                <a:cubicBezTo>
                  <a:pt x="481" y="374"/>
                  <a:pt x="480" y="372"/>
                  <a:pt x="478" y="373"/>
                </a:cubicBezTo>
                <a:cubicBezTo>
                  <a:pt x="478" y="373"/>
                  <a:pt x="478" y="373"/>
                  <a:pt x="478" y="373"/>
                </a:cubicBezTo>
                <a:close/>
                <a:moveTo>
                  <a:pt x="386" y="376"/>
                </a:moveTo>
                <a:cubicBezTo>
                  <a:pt x="387" y="374"/>
                  <a:pt x="389" y="375"/>
                  <a:pt x="390" y="374"/>
                </a:cubicBezTo>
                <a:cubicBezTo>
                  <a:pt x="390" y="376"/>
                  <a:pt x="388" y="376"/>
                  <a:pt x="386" y="376"/>
                </a:cubicBezTo>
                <a:cubicBezTo>
                  <a:pt x="386" y="376"/>
                  <a:pt x="386" y="376"/>
                  <a:pt x="386" y="376"/>
                </a:cubicBezTo>
                <a:close/>
                <a:moveTo>
                  <a:pt x="154" y="380"/>
                </a:moveTo>
                <a:cubicBezTo>
                  <a:pt x="155" y="379"/>
                  <a:pt x="156" y="378"/>
                  <a:pt x="156" y="375"/>
                </a:cubicBezTo>
                <a:cubicBezTo>
                  <a:pt x="156" y="376"/>
                  <a:pt x="156" y="376"/>
                  <a:pt x="157" y="376"/>
                </a:cubicBezTo>
                <a:cubicBezTo>
                  <a:pt x="156" y="377"/>
                  <a:pt x="157" y="380"/>
                  <a:pt x="156" y="381"/>
                </a:cubicBezTo>
                <a:cubicBezTo>
                  <a:pt x="156" y="381"/>
                  <a:pt x="155" y="380"/>
                  <a:pt x="154" y="380"/>
                </a:cubicBezTo>
                <a:cubicBezTo>
                  <a:pt x="154" y="380"/>
                  <a:pt x="154" y="380"/>
                  <a:pt x="154" y="380"/>
                </a:cubicBezTo>
                <a:close/>
                <a:moveTo>
                  <a:pt x="395" y="378"/>
                </a:moveTo>
                <a:cubicBezTo>
                  <a:pt x="394" y="379"/>
                  <a:pt x="392" y="377"/>
                  <a:pt x="392" y="376"/>
                </a:cubicBezTo>
                <a:cubicBezTo>
                  <a:pt x="393" y="376"/>
                  <a:pt x="394" y="376"/>
                  <a:pt x="394" y="376"/>
                </a:cubicBezTo>
                <a:cubicBezTo>
                  <a:pt x="394" y="377"/>
                  <a:pt x="394" y="378"/>
                  <a:pt x="395" y="378"/>
                </a:cubicBezTo>
                <a:cubicBezTo>
                  <a:pt x="395" y="378"/>
                  <a:pt x="395" y="378"/>
                  <a:pt x="395" y="378"/>
                </a:cubicBezTo>
                <a:close/>
                <a:moveTo>
                  <a:pt x="237" y="379"/>
                </a:moveTo>
                <a:cubicBezTo>
                  <a:pt x="238" y="380"/>
                  <a:pt x="240" y="380"/>
                  <a:pt x="239" y="379"/>
                </a:cubicBezTo>
                <a:cubicBezTo>
                  <a:pt x="239" y="378"/>
                  <a:pt x="240" y="379"/>
                  <a:pt x="240" y="379"/>
                </a:cubicBezTo>
                <a:cubicBezTo>
                  <a:pt x="240" y="379"/>
                  <a:pt x="240" y="379"/>
                  <a:pt x="240" y="380"/>
                </a:cubicBezTo>
                <a:cubicBezTo>
                  <a:pt x="239" y="380"/>
                  <a:pt x="239" y="380"/>
                  <a:pt x="239" y="381"/>
                </a:cubicBezTo>
                <a:cubicBezTo>
                  <a:pt x="238" y="381"/>
                  <a:pt x="238" y="380"/>
                  <a:pt x="237" y="380"/>
                </a:cubicBezTo>
                <a:cubicBezTo>
                  <a:pt x="236" y="381"/>
                  <a:pt x="236" y="381"/>
                  <a:pt x="237" y="379"/>
                </a:cubicBezTo>
                <a:cubicBezTo>
                  <a:pt x="237" y="379"/>
                  <a:pt x="237" y="379"/>
                  <a:pt x="237" y="379"/>
                </a:cubicBezTo>
                <a:close/>
                <a:moveTo>
                  <a:pt x="391" y="380"/>
                </a:moveTo>
                <a:cubicBezTo>
                  <a:pt x="391" y="380"/>
                  <a:pt x="391" y="379"/>
                  <a:pt x="391" y="378"/>
                </a:cubicBezTo>
                <a:cubicBezTo>
                  <a:pt x="392" y="378"/>
                  <a:pt x="392" y="381"/>
                  <a:pt x="391" y="380"/>
                </a:cubicBezTo>
                <a:cubicBezTo>
                  <a:pt x="391" y="380"/>
                  <a:pt x="391" y="380"/>
                  <a:pt x="391" y="380"/>
                </a:cubicBezTo>
                <a:close/>
                <a:moveTo>
                  <a:pt x="473" y="380"/>
                </a:moveTo>
                <a:cubicBezTo>
                  <a:pt x="473" y="381"/>
                  <a:pt x="471" y="379"/>
                  <a:pt x="470" y="380"/>
                </a:cubicBezTo>
                <a:cubicBezTo>
                  <a:pt x="470" y="379"/>
                  <a:pt x="471" y="379"/>
                  <a:pt x="473" y="379"/>
                </a:cubicBezTo>
                <a:cubicBezTo>
                  <a:pt x="473" y="379"/>
                  <a:pt x="473" y="380"/>
                  <a:pt x="473" y="380"/>
                </a:cubicBezTo>
                <a:cubicBezTo>
                  <a:pt x="473" y="380"/>
                  <a:pt x="473" y="380"/>
                  <a:pt x="473" y="380"/>
                </a:cubicBezTo>
                <a:close/>
                <a:moveTo>
                  <a:pt x="489" y="380"/>
                </a:moveTo>
                <a:cubicBezTo>
                  <a:pt x="489" y="380"/>
                  <a:pt x="489" y="380"/>
                  <a:pt x="489" y="379"/>
                </a:cubicBezTo>
                <a:cubicBezTo>
                  <a:pt x="491" y="379"/>
                  <a:pt x="491" y="380"/>
                  <a:pt x="492" y="379"/>
                </a:cubicBezTo>
                <a:cubicBezTo>
                  <a:pt x="492" y="380"/>
                  <a:pt x="492" y="380"/>
                  <a:pt x="492" y="381"/>
                </a:cubicBezTo>
                <a:cubicBezTo>
                  <a:pt x="491" y="381"/>
                  <a:pt x="490" y="380"/>
                  <a:pt x="489" y="380"/>
                </a:cubicBezTo>
                <a:cubicBezTo>
                  <a:pt x="489" y="380"/>
                  <a:pt x="489" y="380"/>
                  <a:pt x="489" y="380"/>
                </a:cubicBezTo>
                <a:close/>
                <a:moveTo>
                  <a:pt x="194" y="382"/>
                </a:moveTo>
                <a:cubicBezTo>
                  <a:pt x="194" y="381"/>
                  <a:pt x="195" y="381"/>
                  <a:pt x="195" y="380"/>
                </a:cubicBezTo>
                <a:cubicBezTo>
                  <a:pt x="196" y="380"/>
                  <a:pt x="196" y="381"/>
                  <a:pt x="196" y="382"/>
                </a:cubicBezTo>
                <a:cubicBezTo>
                  <a:pt x="195" y="382"/>
                  <a:pt x="195" y="382"/>
                  <a:pt x="194" y="382"/>
                </a:cubicBezTo>
                <a:cubicBezTo>
                  <a:pt x="194" y="382"/>
                  <a:pt x="194" y="382"/>
                  <a:pt x="194" y="382"/>
                </a:cubicBezTo>
                <a:close/>
                <a:moveTo>
                  <a:pt x="475" y="383"/>
                </a:moveTo>
                <a:cubicBezTo>
                  <a:pt x="473" y="382"/>
                  <a:pt x="477" y="382"/>
                  <a:pt x="476" y="380"/>
                </a:cubicBezTo>
                <a:cubicBezTo>
                  <a:pt x="477" y="380"/>
                  <a:pt x="477" y="381"/>
                  <a:pt x="479" y="380"/>
                </a:cubicBezTo>
                <a:cubicBezTo>
                  <a:pt x="479" y="381"/>
                  <a:pt x="479" y="382"/>
                  <a:pt x="479" y="383"/>
                </a:cubicBezTo>
                <a:cubicBezTo>
                  <a:pt x="477" y="382"/>
                  <a:pt x="477" y="381"/>
                  <a:pt x="475" y="383"/>
                </a:cubicBezTo>
                <a:cubicBezTo>
                  <a:pt x="475" y="383"/>
                  <a:pt x="475" y="383"/>
                  <a:pt x="475" y="383"/>
                </a:cubicBezTo>
                <a:close/>
                <a:moveTo>
                  <a:pt x="192" y="384"/>
                </a:moveTo>
                <a:cubicBezTo>
                  <a:pt x="192" y="381"/>
                  <a:pt x="195" y="382"/>
                  <a:pt x="194" y="384"/>
                </a:cubicBezTo>
                <a:cubicBezTo>
                  <a:pt x="194" y="384"/>
                  <a:pt x="193" y="384"/>
                  <a:pt x="192" y="384"/>
                </a:cubicBezTo>
                <a:cubicBezTo>
                  <a:pt x="192" y="384"/>
                  <a:pt x="192" y="384"/>
                  <a:pt x="192" y="384"/>
                </a:cubicBezTo>
                <a:close/>
                <a:moveTo>
                  <a:pt x="192" y="381"/>
                </a:moveTo>
                <a:cubicBezTo>
                  <a:pt x="192" y="382"/>
                  <a:pt x="192" y="382"/>
                  <a:pt x="192" y="383"/>
                </a:cubicBezTo>
                <a:cubicBezTo>
                  <a:pt x="191" y="383"/>
                  <a:pt x="191" y="380"/>
                  <a:pt x="192" y="381"/>
                </a:cubicBezTo>
                <a:cubicBezTo>
                  <a:pt x="192" y="381"/>
                  <a:pt x="192" y="381"/>
                  <a:pt x="192" y="381"/>
                </a:cubicBezTo>
                <a:close/>
                <a:moveTo>
                  <a:pt x="451" y="383"/>
                </a:moveTo>
                <a:cubicBezTo>
                  <a:pt x="451" y="383"/>
                  <a:pt x="451" y="382"/>
                  <a:pt x="451" y="382"/>
                </a:cubicBezTo>
                <a:cubicBezTo>
                  <a:pt x="453" y="381"/>
                  <a:pt x="453" y="384"/>
                  <a:pt x="451" y="383"/>
                </a:cubicBezTo>
                <a:cubicBezTo>
                  <a:pt x="451" y="383"/>
                  <a:pt x="451" y="383"/>
                  <a:pt x="451" y="383"/>
                </a:cubicBezTo>
                <a:close/>
                <a:moveTo>
                  <a:pt x="462" y="383"/>
                </a:moveTo>
                <a:cubicBezTo>
                  <a:pt x="462" y="381"/>
                  <a:pt x="463" y="382"/>
                  <a:pt x="464" y="382"/>
                </a:cubicBezTo>
                <a:cubicBezTo>
                  <a:pt x="464" y="382"/>
                  <a:pt x="463" y="383"/>
                  <a:pt x="462" y="383"/>
                </a:cubicBezTo>
                <a:cubicBezTo>
                  <a:pt x="462" y="383"/>
                  <a:pt x="462" y="383"/>
                  <a:pt x="462" y="383"/>
                </a:cubicBezTo>
                <a:close/>
                <a:moveTo>
                  <a:pt x="470" y="382"/>
                </a:moveTo>
                <a:cubicBezTo>
                  <a:pt x="471" y="382"/>
                  <a:pt x="469" y="384"/>
                  <a:pt x="469" y="384"/>
                </a:cubicBezTo>
                <a:cubicBezTo>
                  <a:pt x="469" y="384"/>
                  <a:pt x="469" y="383"/>
                  <a:pt x="469" y="382"/>
                </a:cubicBezTo>
                <a:cubicBezTo>
                  <a:pt x="469" y="382"/>
                  <a:pt x="469" y="382"/>
                  <a:pt x="469" y="383"/>
                </a:cubicBezTo>
                <a:cubicBezTo>
                  <a:pt x="470" y="383"/>
                  <a:pt x="470" y="382"/>
                  <a:pt x="470" y="382"/>
                </a:cubicBezTo>
                <a:cubicBezTo>
                  <a:pt x="470" y="382"/>
                  <a:pt x="470" y="382"/>
                  <a:pt x="470" y="382"/>
                </a:cubicBezTo>
                <a:close/>
                <a:moveTo>
                  <a:pt x="483" y="383"/>
                </a:moveTo>
                <a:cubicBezTo>
                  <a:pt x="482" y="383"/>
                  <a:pt x="481" y="383"/>
                  <a:pt x="481" y="382"/>
                </a:cubicBezTo>
                <a:cubicBezTo>
                  <a:pt x="481" y="382"/>
                  <a:pt x="483" y="382"/>
                  <a:pt x="483" y="383"/>
                </a:cubicBezTo>
                <a:cubicBezTo>
                  <a:pt x="483" y="383"/>
                  <a:pt x="483" y="383"/>
                  <a:pt x="483" y="383"/>
                </a:cubicBezTo>
                <a:close/>
                <a:moveTo>
                  <a:pt x="491" y="383"/>
                </a:moveTo>
                <a:cubicBezTo>
                  <a:pt x="491" y="382"/>
                  <a:pt x="492" y="382"/>
                  <a:pt x="493" y="382"/>
                </a:cubicBezTo>
                <a:cubicBezTo>
                  <a:pt x="494" y="383"/>
                  <a:pt x="492" y="382"/>
                  <a:pt x="491" y="383"/>
                </a:cubicBezTo>
                <a:cubicBezTo>
                  <a:pt x="491" y="383"/>
                  <a:pt x="491" y="383"/>
                  <a:pt x="491" y="383"/>
                </a:cubicBezTo>
                <a:close/>
                <a:moveTo>
                  <a:pt x="188" y="384"/>
                </a:moveTo>
                <a:cubicBezTo>
                  <a:pt x="189" y="384"/>
                  <a:pt x="189" y="382"/>
                  <a:pt x="190" y="383"/>
                </a:cubicBezTo>
                <a:cubicBezTo>
                  <a:pt x="189" y="385"/>
                  <a:pt x="192" y="385"/>
                  <a:pt x="191" y="387"/>
                </a:cubicBezTo>
                <a:cubicBezTo>
                  <a:pt x="189" y="388"/>
                  <a:pt x="189" y="384"/>
                  <a:pt x="189" y="387"/>
                </a:cubicBezTo>
                <a:cubicBezTo>
                  <a:pt x="188" y="385"/>
                  <a:pt x="187" y="387"/>
                  <a:pt x="186" y="386"/>
                </a:cubicBezTo>
                <a:cubicBezTo>
                  <a:pt x="187" y="385"/>
                  <a:pt x="188" y="385"/>
                  <a:pt x="187" y="383"/>
                </a:cubicBezTo>
                <a:cubicBezTo>
                  <a:pt x="188" y="383"/>
                  <a:pt x="188" y="383"/>
                  <a:pt x="188" y="384"/>
                </a:cubicBezTo>
                <a:cubicBezTo>
                  <a:pt x="188" y="384"/>
                  <a:pt x="188" y="384"/>
                  <a:pt x="188" y="384"/>
                </a:cubicBezTo>
                <a:close/>
                <a:moveTo>
                  <a:pt x="495" y="385"/>
                </a:moveTo>
                <a:cubicBezTo>
                  <a:pt x="493" y="385"/>
                  <a:pt x="494" y="383"/>
                  <a:pt x="494" y="383"/>
                </a:cubicBezTo>
                <a:cubicBezTo>
                  <a:pt x="495" y="383"/>
                  <a:pt x="495" y="385"/>
                  <a:pt x="495" y="385"/>
                </a:cubicBezTo>
                <a:cubicBezTo>
                  <a:pt x="495" y="385"/>
                  <a:pt x="495" y="385"/>
                  <a:pt x="495" y="385"/>
                </a:cubicBezTo>
                <a:close/>
                <a:moveTo>
                  <a:pt x="478" y="385"/>
                </a:moveTo>
                <a:cubicBezTo>
                  <a:pt x="478" y="387"/>
                  <a:pt x="477" y="385"/>
                  <a:pt x="476" y="385"/>
                </a:cubicBezTo>
                <a:cubicBezTo>
                  <a:pt x="476" y="384"/>
                  <a:pt x="477" y="385"/>
                  <a:pt x="478" y="385"/>
                </a:cubicBezTo>
                <a:cubicBezTo>
                  <a:pt x="478" y="385"/>
                  <a:pt x="478" y="385"/>
                  <a:pt x="478" y="385"/>
                </a:cubicBezTo>
                <a:close/>
                <a:moveTo>
                  <a:pt x="353" y="386"/>
                </a:moveTo>
                <a:cubicBezTo>
                  <a:pt x="353" y="386"/>
                  <a:pt x="353" y="385"/>
                  <a:pt x="353" y="385"/>
                </a:cubicBezTo>
                <a:cubicBezTo>
                  <a:pt x="354" y="385"/>
                  <a:pt x="354" y="385"/>
                  <a:pt x="354" y="386"/>
                </a:cubicBezTo>
                <a:cubicBezTo>
                  <a:pt x="354" y="386"/>
                  <a:pt x="353" y="386"/>
                  <a:pt x="353" y="386"/>
                </a:cubicBezTo>
                <a:cubicBezTo>
                  <a:pt x="353" y="386"/>
                  <a:pt x="353" y="386"/>
                  <a:pt x="353" y="386"/>
                </a:cubicBezTo>
                <a:close/>
                <a:moveTo>
                  <a:pt x="486" y="385"/>
                </a:moveTo>
                <a:cubicBezTo>
                  <a:pt x="488" y="386"/>
                  <a:pt x="486" y="387"/>
                  <a:pt x="486" y="389"/>
                </a:cubicBezTo>
                <a:cubicBezTo>
                  <a:pt x="486" y="388"/>
                  <a:pt x="486" y="387"/>
                  <a:pt x="488" y="388"/>
                </a:cubicBezTo>
                <a:cubicBezTo>
                  <a:pt x="488" y="389"/>
                  <a:pt x="489" y="389"/>
                  <a:pt x="488" y="390"/>
                </a:cubicBezTo>
                <a:cubicBezTo>
                  <a:pt x="491" y="391"/>
                  <a:pt x="490" y="388"/>
                  <a:pt x="492" y="388"/>
                </a:cubicBezTo>
                <a:cubicBezTo>
                  <a:pt x="492" y="391"/>
                  <a:pt x="493" y="390"/>
                  <a:pt x="494" y="392"/>
                </a:cubicBezTo>
                <a:cubicBezTo>
                  <a:pt x="493" y="393"/>
                  <a:pt x="492" y="391"/>
                  <a:pt x="491" y="389"/>
                </a:cubicBezTo>
                <a:cubicBezTo>
                  <a:pt x="490" y="391"/>
                  <a:pt x="490" y="392"/>
                  <a:pt x="490" y="394"/>
                </a:cubicBezTo>
                <a:cubicBezTo>
                  <a:pt x="489" y="394"/>
                  <a:pt x="488" y="394"/>
                  <a:pt x="487" y="394"/>
                </a:cubicBezTo>
                <a:cubicBezTo>
                  <a:pt x="486" y="393"/>
                  <a:pt x="487" y="392"/>
                  <a:pt x="488" y="391"/>
                </a:cubicBezTo>
                <a:cubicBezTo>
                  <a:pt x="487" y="390"/>
                  <a:pt x="487" y="390"/>
                  <a:pt x="486" y="390"/>
                </a:cubicBezTo>
                <a:cubicBezTo>
                  <a:pt x="485" y="391"/>
                  <a:pt x="485" y="392"/>
                  <a:pt x="484" y="394"/>
                </a:cubicBezTo>
                <a:cubicBezTo>
                  <a:pt x="482" y="391"/>
                  <a:pt x="482" y="394"/>
                  <a:pt x="479" y="391"/>
                </a:cubicBezTo>
                <a:cubicBezTo>
                  <a:pt x="479" y="389"/>
                  <a:pt x="481" y="392"/>
                  <a:pt x="481" y="390"/>
                </a:cubicBezTo>
                <a:cubicBezTo>
                  <a:pt x="482" y="390"/>
                  <a:pt x="482" y="391"/>
                  <a:pt x="483" y="391"/>
                </a:cubicBezTo>
                <a:cubicBezTo>
                  <a:pt x="486" y="391"/>
                  <a:pt x="482" y="388"/>
                  <a:pt x="485" y="388"/>
                </a:cubicBezTo>
                <a:cubicBezTo>
                  <a:pt x="485" y="388"/>
                  <a:pt x="485" y="387"/>
                  <a:pt x="484" y="386"/>
                </a:cubicBezTo>
                <a:cubicBezTo>
                  <a:pt x="484" y="385"/>
                  <a:pt x="487" y="387"/>
                  <a:pt x="486" y="385"/>
                </a:cubicBezTo>
                <a:cubicBezTo>
                  <a:pt x="486" y="385"/>
                  <a:pt x="486" y="385"/>
                  <a:pt x="486" y="385"/>
                </a:cubicBezTo>
                <a:close/>
                <a:moveTo>
                  <a:pt x="473" y="385"/>
                </a:moveTo>
                <a:cubicBezTo>
                  <a:pt x="475" y="387"/>
                  <a:pt x="472" y="389"/>
                  <a:pt x="475" y="388"/>
                </a:cubicBezTo>
                <a:cubicBezTo>
                  <a:pt x="475" y="389"/>
                  <a:pt x="475" y="390"/>
                  <a:pt x="473" y="390"/>
                </a:cubicBezTo>
                <a:cubicBezTo>
                  <a:pt x="473" y="388"/>
                  <a:pt x="472" y="387"/>
                  <a:pt x="470" y="388"/>
                </a:cubicBezTo>
                <a:cubicBezTo>
                  <a:pt x="470" y="386"/>
                  <a:pt x="471" y="387"/>
                  <a:pt x="471" y="385"/>
                </a:cubicBezTo>
                <a:cubicBezTo>
                  <a:pt x="472" y="385"/>
                  <a:pt x="472" y="386"/>
                  <a:pt x="473" y="385"/>
                </a:cubicBezTo>
                <a:cubicBezTo>
                  <a:pt x="473" y="385"/>
                  <a:pt x="473" y="385"/>
                  <a:pt x="473" y="385"/>
                </a:cubicBezTo>
                <a:close/>
                <a:moveTo>
                  <a:pt x="466" y="389"/>
                </a:moveTo>
                <a:cubicBezTo>
                  <a:pt x="466" y="388"/>
                  <a:pt x="465" y="388"/>
                  <a:pt x="465" y="386"/>
                </a:cubicBezTo>
                <a:cubicBezTo>
                  <a:pt x="466" y="387"/>
                  <a:pt x="468" y="387"/>
                  <a:pt x="468" y="389"/>
                </a:cubicBezTo>
                <a:cubicBezTo>
                  <a:pt x="467" y="389"/>
                  <a:pt x="467" y="389"/>
                  <a:pt x="466" y="389"/>
                </a:cubicBezTo>
                <a:cubicBezTo>
                  <a:pt x="466" y="389"/>
                  <a:pt x="466" y="389"/>
                  <a:pt x="466" y="389"/>
                </a:cubicBezTo>
                <a:close/>
                <a:moveTo>
                  <a:pt x="184" y="388"/>
                </a:moveTo>
                <a:cubicBezTo>
                  <a:pt x="186" y="388"/>
                  <a:pt x="187" y="388"/>
                  <a:pt x="187" y="387"/>
                </a:cubicBezTo>
                <a:cubicBezTo>
                  <a:pt x="189" y="387"/>
                  <a:pt x="186" y="390"/>
                  <a:pt x="188" y="391"/>
                </a:cubicBezTo>
                <a:cubicBezTo>
                  <a:pt x="187" y="392"/>
                  <a:pt x="185" y="389"/>
                  <a:pt x="184" y="388"/>
                </a:cubicBezTo>
                <a:cubicBezTo>
                  <a:pt x="184" y="388"/>
                  <a:pt x="184" y="388"/>
                  <a:pt x="184" y="388"/>
                </a:cubicBezTo>
                <a:close/>
                <a:moveTo>
                  <a:pt x="483" y="389"/>
                </a:moveTo>
                <a:cubicBezTo>
                  <a:pt x="483" y="390"/>
                  <a:pt x="480" y="389"/>
                  <a:pt x="481" y="388"/>
                </a:cubicBezTo>
                <a:cubicBezTo>
                  <a:pt x="482" y="388"/>
                  <a:pt x="482" y="389"/>
                  <a:pt x="483" y="389"/>
                </a:cubicBezTo>
                <a:cubicBezTo>
                  <a:pt x="483" y="389"/>
                  <a:pt x="483" y="389"/>
                  <a:pt x="483" y="389"/>
                </a:cubicBezTo>
                <a:close/>
                <a:moveTo>
                  <a:pt x="494" y="389"/>
                </a:moveTo>
                <a:cubicBezTo>
                  <a:pt x="494" y="389"/>
                  <a:pt x="494" y="389"/>
                  <a:pt x="494" y="389"/>
                </a:cubicBezTo>
                <a:cubicBezTo>
                  <a:pt x="493" y="388"/>
                  <a:pt x="496" y="388"/>
                  <a:pt x="495" y="389"/>
                </a:cubicBezTo>
                <a:cubicBezTo>
                  <a:pt x="495" y="389"/>
                  <a:pt x="494" y="389"/>
                  <a:pt x="494" y="389"/>
                </a:cubicBezTo>
                <a:cubicBezTo>
                  <a:pt x="494" y="389"/>
                  <a:pt x="494" y="389"/>
                  <a:pt x="494" y="389"/>
                </a:cubicBezTo>
                <a:close/>
                <a:moveTo>
                  <a:pt x="192" y="393"/>
                </a:moveTo>
                <a:cubicBezTo>
                  <a:pt x="194" y="390"/>
                  <a:pt x="191" y="392"/>
                  <a:pt x="190" y="390"/>
                </a:cubicBezTo>
                <a:cubicBezTo>
                  <a:pt x="190" y="388"/>
                  <a:pt x="192" y="391"/>
                  <a:pt x="192" y="389"/>
                </a:cubicBezTo>
                <a:cubicBezTo>
                  <a:pt x="193" y="391"/>
                  <a:pt x="195" y="391"/>
                  <a:pt x="195" y="394"/>
                </a:cubicBezTo>
                <a:cubicBezTo>
                  <a:pt x="196" y="394"/>
                  <a:pt x="196" y="394"/>
                  <a:pt x="197" y="394"/>
                </a:cubicBezTo>
                <a:cubicBezTo>
                  <a:pt x="195" y="396"/>
                  <a:pt x="194" y="392"/>
                  <a:pt x="192" y="393"/>
                </a:cubicBezTo>
                <a:cubicBezTo>
                  <a:pt x="192" y="393"/>
                  <a:pt x="192" y="393"/>
                  <a:pt x="192" y="393"/>
                </a:cubicBezTo>
                <a:close/>
                <a:moveTo>
                  <a:pt x="493" y="394"/>
                </a:moveTo>
                <a:cubicBezTo>
                  <a:pt x="494" y="391"/>
                  <a:pt x="497" y="394"/>
                  <a:pt x="495" y="391"/>
                </a:cubicBezTo>
                <a:cubicBezTo>
                  <a:pt x="497" y="392"/>
                  <a:pt x="500" y="389"/>
                  <a:pt x="502" y="391"/>
                </a:cubicBezTo>
                <a:cubicBezTo>
                  <a:pt x="502" y="392"/>
                  <a:pt x="500" y="394"/>
                  <a:pt x="503" y="394"/>
                </a:cubicBezTo>
                <a:cubicBezTo>
                  <a:pt x="500" y="396"/>
                  <a:pt x="496" y="394"/>
                  <a:pt x="493" y="394"/>
                </a:cubicBezTo>
                <a:cubicBezTo>
                  <a:pt x="493" y="394"/>
                  <a:pt x="493" y="394"/>
                  <a:pt x="493" y="394"/>
                </a:cubicBezTo>
                <a:close/>
                <a:moveTo>
                  <a:pt x="180" y="392"/>
                </a:moveTo>
                <a:cubicBezTo>
                  <a:pt x="181" y="391"/>
                  <a:pt x="181" y="393"/>
                  <a:pt x="181" y="391"/>
                </a:cubicBezTo>
                <a:cubicBezTo>
                  <a:pt x="183" y="392"/>
                  <a:pt x="181" y="393"/>
                  <a:pt x="181" y="394"/>
                </a:cubicBezTo>
                <a:cubicBezTo>
                  <a:pt x="180" y="394"/>
                  <a:pt x="180" y="393"/>
                  <a:pt x="180" y="392"/>
                </a:cubicBezTo>
                <a:cubicBezTo>
                  <a:pt x="180" y="392"/>
                  <a:pt x="180" y="392"/>
                  <a:pt x="180" y="392"/>
                </a:cubicBezTo>
                <a:close/>
                <a:moveTo>
                  <a:pt x="98" y="401"/>
                </a:moveTo>
                <a:cubicBezTo>
                  <a:pt x="97" y="399"/>
                  <a:pt x="98" y="395"/>
                  <a:pt x="99" y="394"/>
                </a:cubicBezTo>
                <a:cubicBezTo>
                  <a:pt x="101" y="396"/>
                  <a:pt x="106" y="395"/>
                  <a:pt x="109" y="396"/>
                </a:cubicBezTo>
                <a:cubicBezTo>
                  <a:pt x="106" y="400"/>
                  <a:pt x="101" y="397"/>
                  <a:pt x="98" y="401"/>
                </a:cubicBezTo>
                <a:cubicBezTo>
                  <a:pt x="98" y="401"/>
                  <a:pt x="98" y="401"/>
                  <a:pt x="98" y="401"/>
                </a:cubicBezTo>
                <a:close/>
                <a:moveTo>
                  <a:pt x="519" y="397"/>
                </a:moveTo>
                <a:cubicBezTo>
                  <a:pt x="521" y="398"/>
                  <a:pt x="520" y="399"/>
                  <a:pt x="522" y="398"/>
                </a:cubicBezTo>
                <a:cubicBezTo>
                  <a:pt x="522" y="399"/>
                  <a:pt x="522" y="399"/>
                  <a:pt x="522" y="399"/>
                </a:cubicBezTo>
                <a:cubicBezTo>
                  <a:pt x="521" y="399"/>
                  <a:pt x="520" y="399"/>
                  <a:pt x="521" y="400"/>
                </a:cubicBezTo>
                <a:cubicBezTo>
                  <a:pt x="518" y="400"/>
                  <a:pt x="519" y="399"/>
                  <a:pt x="519" y="397"/>
                </a:cubicBezTo>
                <a:cubicBezTo>
                  <a:pt x="519" y="397"/>
                  <a:pt x="519" y="397"/>
                  <a:pt x="519" y="397"/>
                </a:cubicBezTo>
                <a:close/>
                <a:moveTo>
                  <a:pt x="522" y="400"/>
                </a:moveTo>
                <a:cubicBezTo>
                  <a:pt x="523" y="400"/>
                  <a:pt x="524" y="403"/>
                  <a:pt x="523" y="403"/>
                </a:cubicBezTo>
                <a:cubicBezTo>
                  <a:pt x="521" y="403"/>
                  <a:pt x="522" y="401"/>
                  <a:pt x="522" y="400"/>
                </a:cubicBezTo>
                <a:cubicBezTo>
                  <a:pt x="522" y="400"/>
                  <a:pt x="522" y="400"/>
                  <a:pt x="522" y="400"/>
                </a:cubicBezTo>
                <a:close/>
                <a:moveTo>
                  <a:pt x="93" y="401"/>
                </a:moveTo>
                <a:cubicBezTo>
                  <a:pt x="92" y="402"/>
                  <a:pt x="91" y="401"/>
                  <a:pt x="91" y="400"/>
                </a:cubicBezTo>
                <a:cubicBezTo>
                  <a:pt x="92" y="399"/>
                  <a:pt x="93" y="400"/>
                  <a:pt x="93" y="401"/>
                </a:cubicBezTo>
                <a:cubicBezTo>
                  <a:pt x="93" y="401"/>
                  <a:pt x="93" y="401"/>
                  <a:pt x="93" y="401"/>
                </a:cubicBezTo>
                <a:close/>
                <a:moveTo>
                  <a:pt x="427" y="403"/>
                </a:moveTo>
                <a:cubicBezTo>
                  <a:pt x="428" y="402"/>
                  <a:pt x="427" y="401"/>
                  <a:pt x="427" y="400"/>
                </a:cubicBezTo>
                <a:cubicBezTo>
                  <a:pt x="427" y="400"/>
                  <a:pt x="429" y="401"/>
                  <a:pt x="429" y="402"/>
                </a:cubicBezTo>
                <a:cubicBezTo>
                  <a:pt x="428" y="402"/>
                  <a:pt x="428" y="404"/>
                  <a:pt x="427" y="403"/>
                </a:cubicBezTo>
                <a:cubicBezTo>
                  <a:pt x="427" y="403"/>
                  <a:pt x="427" y="403"/>
                  <a:pt x="427" y="403"/>
                </a:cubicBezTo>
                <a:close/>
                <a:moveTo>
                  <a:pt x="512" y="402"/>
                </a:moveTo>
                <a:cubicBezTo>
                  <a:pt x="512" y="401"/>
                  <a:pt x="512" y="401"/>
                  <a:pt x="512" y="401"/>
                </a:cubicBezTo>
                <a:cubicBezTo>
                  <a:pt x="513" y="401"/>
                  <a:pt x="513" y="401"/>
                  <a:pt x="514" y="401"/>
                </a:cubicBezTo>
                <a:cubicBezTo>
                  <a:pt x="514" y="401"/>
                  <a:pt x="514" y="401"/>
                  <a:pt x="514" y="402"/>
                </a:cubicBezTo>
                <a:cubicBezTo>
                  <a:pt x="513" y="402"/>
                  <a:pt x="513" y="402"/>
                  <a:pt x="512" y="402"/>
                </a:cubicBezTo>
                <a:cubicBezTo>
                  <a:pt x="512" y="402"/>
                  <a:pt x="512" y="402"/>
                  <a:pt x="512" y="402"/>
                </a:cubicBezTo>
                <a:close/>
                <a:moveTo>
                  <a:pt x="204" y="401"/>
                </a:moveTo>
                <a:cubicBezTo>
                  <a:pt x="204" y="401"/>
                  <a:pt x="206" y="403"/>
                  <a:pt x="206" y="401"/>
                </a:cubicBezTo>
                <a:cubicBezTo>
                  <a:pt x="207" y="402"/>
                  <a:pt x="206" y="402"/>
                  <a:pt x="207" y="403"/>
                </a:cubicBezTo>
                <a:cubicBezTo>
                  <a:pt x="205" y="404"/>
                  <a:pt x="204" y="403"/>
                  <a:pt x="204" y="401"/>
                </a:cubicBezTo>
                <a:cubicBezTo>
                  <a:pt x="204" y="401"/>
                  <a:pt x="204" y="401"/>
                  <a:pt x="204" y="401"/>
                </a:cubicBezTo>
                <a:close/>
                <a:moveTo>
                  <a:pt x="209" y="403"/>
                </a:moveTo>
                <a:cubicBezTo>
                  <a:pt x="209" y="402"/>
                  <a:pt x="208" y="402"/>
                  <a:pt x="209" y="401"/>
                </a:cubicBezTo>
                <a:cubicBezTo>
                  <a:pt x="211" y="401"/>
                  <a:pt x="211" y="403"/>
                  <a:pt x="213" y="402"/>
                </a:cubicBezTo>
                <a:cubicBezTo>
                  <a:pt x="212" y="403"/>
                  <a:pt x="211" y="403"/>
                  <a:pt x="209" y="403"/>
                </a:cubicBezTo>
                <a:cubicBezTo>
                  <a:pt x="209" y="403"/>
                  <a:pt x="209" y="403"/>
                  <a:pt x="209" y="403"/>
                </a:cubicBezTo>
                <a:close/>
                <a:moveTo>
                  <a:pt x="215" y="402"/>
                </a:moveTo>
                <a:cubicBezTo>
                  <a:pt x="214" y="403"/>
                  <a:pt x="213" y="402"/>
                  <a:pt x="213" y="402"/>
                </a:cubicBezTo>
                <a:cubicBezTo>
                  <a:pt x="213" y="401"/>
                  <a:pt x="216" y="401"/>
                  <a:pt x="215" y="402"/>
                </a:cubicBezTo>
                <a:cubicBezTo>
                  <a:pt x="215" y="402"/>
                  <a:pt x="215" y="402"/>
                  <a:pt x="215" y="402"/>
                </a:cubicBezTo>
                <a:close/>
                <a:moveTo>
                  <a:pt x="469" y="402"/>
                </a:moveTo>
                <a:cubicBezTo>
                  <a:pt x="471" y="401"/>
                  <a:pt x="475" y="402"/>
                  <a:pt x="478" y="402"/>
                </a:cubicBezTo>
                <a:cubicBezTo>
                  <a:pt x="475" y="405"/>
                  <a:pt x="473" y="404"/>
                  <a:pt x="469" y="405"/>
                </a:cubicBezTo>
                <a:cubicBezTo>
                  <a:pt x="469" y="404"/>
                  <a:pt x="469" y="403"/>
                  <a:pt x="469" y="402"/>
                </a:cubicBezTo>
                <a:cubicBezTo>
                  <a:pt x="469" y="402"/>
                  <a:pt x="469" y="402"/>
                  <a:pt x="469" y="402"/>
                </a:cubicBezTo>
                <a:close/>
                <a:moveTo>
                  <a:pt x="425" y="406"/>
                </a:moveTo>
                <a:cubicBezTo>
                  <a:pt x="431" y="405"/>
                  <a:pt x="437" y="405"/>
                  <a:pt x="443" y="406"/>
                </a:cubicBezTo>
                <a:cubicBezTo>
                  <a:pt x="443" y="407"/>
                  <a:pt x="442" y="407"/>
                  <a:pt x="442" y="408"/>
                </a:cubicBezTo>
                <a:cubicBezTo>
                  <a:pt x="438" y="409"/>
                  <a:pt x="432" y="404"/>
                  <a:pt x="427" y="408"/>
                </a:cubicBezTo>
                <a:cubicBezTo>
                  <a:pt x="429" y="404"/>
                  <a:pt x="425" y="409"/>
                  <a:pt x="425" y="406"/>
                </a:cubicBezTo>
                <a:cubicBezTo>
                  <a:pt x="425" y="406"/>
                  <a:pt x="425" y="406"/>
                  <a:pt x="425" y="406"/>
                </a:cubicBezTo>
                <a:close/>
                <a:moveTo>
                  <a:pt x="469" y="407"/>
                </a:moveTo>
                <a:cubicBezTo>
                  <a:pt x="469" y="406"/>
                  <a:pt x="470" y="406"/>
                  <a:pt x="471" y="406"/>
                </a:cubicBezTo>
                <a:cubicBezTo>
                  <a:pt x="471" y="406"/>
                  <a:pt x="470" y="407"/>
                  <a:pt x="470" y="407"/>
                </a:cubicBezTo>
                <a:cubicBezTo>
                  <a:pt x="470" y="407"/>
                  <a:pt x="470" y="407"/>
                  <a:pt x="469" y="407"/>
                </a:cubicBezTo>
                <a:cubicBezTo>
                  <a:pt x="470" y="407"/>
                  <a:pt x="469" y="407"/>
                  <a:pt x="469" y="407"/>
                </a:cubicBezTo>
                <a:cubicBezTo>
                  <a:pt x="469" y="407"/>
                  <a:pt x="469" y="407"/>
                  <a:pt x="469" y="407"/>
                </a:cubicBezTo>
                <a:close/>
                <a:moveTo>
                  <a:pt x="281" y="409"/>
                </a:moveTo>
                <a:cubicBezTo>
                  <a:pt x="281" y="408"/>
                  <a:pt x="282" y="408"/>
                  <a:pt x="282" y="407"/>
                </a:cubicBezTo>
                <a:cubicBezTo>
                  <a:pt x="283" y="407"/>
                  <a:pt x="282" y="410"/>
                  <a:pt x="284" y="409"/>
                </a:cubicBezTo>
                <a:cubicBezTo>
                  <a:pt x="283" y="411"/>
                  <a:pt x="283" y="411"/>
                  <a:pt x="285" y="412"/>
                </a:cubicBezTo>
                <a:cubicBezTo>
                  <a:pt x="285" y="415"/>
                  <a:pt x="282" y="409"/>
                  <a:pt x="281" y="413"/>
                </a:cubicBezTo>
                <a:cubicBezTo>
                  <a:pt x="281" y="413"/>
                  <a:pt x="281" y="411"/>
                  <a:pt x="280" y="411"/>
                </a:cubicBezTo>
                <a:cubicBezTo>
                  <a:pt x="280" y="410"/>
                  <a:pt x="282" y="410"/>
                  <a:pt x="283" y="410"/>
                </a:cubicBezTo>
                <a:cubicBezTo>
                  <a:pt x="283" y="409"/>
                  <a:pt x="282" y="409"/>
                  <a:pt x="281" y="409"/>
                </a:cubicBezTo>
                <a:cubicBezTo>
                  <a:pt x="281" y="409"/>
                  <a:pt x="281" y="409"/>
                  <a:pt x="281" y="409"/>
                </a:cubicBezTo>
                <a:close/>
                <a:moveTo>
                  <a:pt x="473" y="410"/>
                </a:moveTo>
                <a:cubicBezTo>
                  <a:pt x="471" y="409"/>
                  <a:pt x="472" y="406"/>
                  <a:pt x="474" y="407"/>
                </a:cubicBezTo>
                <a:cubicBezTo>
                  <a:pt x="474" y="408"/>
                  <a:pt x="473" y="408"/>
                  <a:pt x="473" y="410"/>
                </a:cubicBezTo>
                <a:cubicBezTo>
                  <a:pt x="473" y="410"/>
                  <a:pt x="473" y="410"/>
                  <a:pt x="473" y="410"/>
                </a:cubicBezTo>
                <a:close/>
                <a:moveTo>
                  <a:pt x="432" y="409"/>
                </a:moveTo>
                <a:cubicBezTo>
                  <a:pt x="432" y="408"/>
                  <a:pt x="432" y="408"/>
                  <a:pt x="432" y="407"/>
                </a:cubicBezTo>
                <a:cubicBezTo>
                  <a:pt x="433" y="407"/>
                  <a:pt x="434" y="408"/>
                  <a:pt x="434" y="409"/>
                </a:cubicBezTo>
                <a:cubicBezTo>
                  <a:pt x="433" y="409"/>
                  <a:pt x="433" y="409"/>
                  <a:pt x="432" y="409"/>
                </a:cubicBezTo>
                <a:cubicBezTo>
                  <a:pt x="432" y="409"/>
                  <a:pt x="432" y="409"/>
                  <a:pt x="432" y="409"/>
                </a:cubicBezTo>
                <a:close/>
                <a:moveTo>
                  <a:pt x="275" y="411"/>
                </a:moveTo>
                <a:cubicBezTo>
                  <a:pt x="274" y="411"/>
                  <a:pt x="274" y="409"/>
                  <a:pt x="275" y="408"/>
                </a:cubicBezTo>
                <a:cubicBezTo>
                  <a:pt x="277" y="408"/>
                  <a:pt x="275" y="409"/>
                  <a:pt x="275" y="411"/>
                </a:cubicBezTo>
                <a:cubicBezTo>
                  <a:pt x="275" y="411"/>
                  <a:pt x="275" y="411"/>
                  <a:pt x="275" y="411"/>
                </a:cubicBezTo>
                <a:close/>
                <a:moveTo>
                  <a:pt x="86" y="414"/>
                </a:moveTo>
                <a:cubicBezTo>
                  <a:pt x="84" y="414"/>
                  <a:pt x="87" y="411"/>
                  <a:pt x="87" y="413"/>
                </a:cubicBezTo>
                <a:cubicBezTo>
                  <a:pt x="87" y="413"/>
                  <a:pt x="87" y="414"/>
                  <a:pt x="87" y="414"/>
                </a:cubicBezTo>
                <a:cubicBezTo>
                  <a:pt x="87" y="414"/>
                  <a:pt x="86" y="413"/>
                  <a:pt x="86" y="414"/>
                </a:cubicBezTo>
                <a:cubicBezTo>
                  <a:pt x="86" y="414"/>
                  <a:pt x="86" y="414"/>
                  <a:pt x="86" y="414"/>
                </a:cubicBezTo>
                <a:close/>
                <a:moveTo>
                  <a:pt x="287" y="415"/>
                </a:moveTo>
                <a:cubicBezTo>
                  <a:pt x="287" y="415"/>
                  <a:pt x="287" y="415"/>
                  <a:pt x="287" y="414"/>
                </a:cubicBezTo>
                <a:cubicBezTo>
                  <a:pt x="289" y="414"/>
                  <a:pt x="288" y="417"/>
                  <a:pt x="287" y="416"/>
                </a:cubicBezTo>
                <a:cubicBezTo>
                  <a:pt x="287" y="416"/>
                  <a:pt x="287" y="415"/>
                  <a:pt x="287" y="415"/>
                </a:cubicBezTo>
                <a:cubicBezTo>
                  <a:pt x="287" y="415"/>
                  <a:pt x="287" y="415"/>
                  <a:pt x="287" y="415"/>
                </a:cubicBezTo>
                <a:close/>
                <a:moveTo>
                  <a:pt x="146" y="418"/>
                </a:moveTo>
                <a:cubicBezTo>
                  <a:pt x="143" y="418"/>
                  <a:pt x="146" y="416"/>
                  <a:pt x="145" y="416"/>
                </a:cubicBezTo>
                <a:cubicBezTo>
                  <a:pt x="144" y="415"/>
                  <a:pt x="146" y="415"/>
                  <a:pt x="146" y="416"/>
                </a:cubicBezTo>
                <a:cubicBezTo>
                  <a:pt x="146" y="417"/>
                  <a:pt x="146" y="417"/>
                  <a:pt x="146" y="418"/>
                </a:cubicBezTo>
                <a:cubicBezTo>
                  <a:pt x="146" y="418"/>
                  <a:pt x="146" y="418"/>
                  <a:pt x="146" y="418"/>
                </a:cubicBezTo>
                <a:close/>
                <a:moveTo>
                  <a:pt x="285" y="422"/>
                </a:moveTo>
                <a:cubicBezTo>
                  <a:pt x="284" y="421"/>
                  <a:pt x="283" y="421"/>
                  <a:pt x="284" y="419"/>
                </a:cubicBezTo>
                <a:cubicBezTo>
                  <a:pt x="285" y="419"/>
                  <a:pt x="285" y="421"/>
                  <a:pt x="285" y="422"/>
                </a:cubicBezTo>
                <a:cubicBezTo>
                  <a:pt x="285" y="422"/>
                  <a:pt x="285" y="422"/>
                  <a:pt x="285" y="422"/>
                </a:cubicBezTo>
                <a:close/>
                <a:moveTo>
                  <a:pt x="260" y="127"/>
                </a:moveTo>
                <a:cubicBezTo>
                  <a:pt x="262" y="128"/>
                  <a:pt x="259" y="128"/>
                  <a:pt x="261" y="130"/>
                </a:cubicBezTo>
                <a:cubicBezTo>
                  <a:pt x="262" y="129"/>
                  <a:pt x="265" y="128"/>
                  <a:pt x="265" y="128"/>
                </a:cubicBezTo>
                <a:cubicBezTo>
                  <a:pt x="265" y="129"/>
                  <a:pt x="263" y="129"/>
                  <a:pt x="261" y="130"/>
                </a:cubicBezTo>
                <a:cubicBezTo>
                  <a:pt x="260" y="129"/>
                  <a:pt x="259" y="128"/>
                  <a:pt x="260" y="127"/>
                </a:cubicBezTo>
                <a:close/>
                <a:moveTo>
                  <a:pt x="456" y="74"/>
                </a:moveTo>
                <a:cubicBezTo>
                  <a:pt x="454" y="77"/>
                  <a:pt x="452" y="75"/>
                  <a:pt x="456" y="74"/>
                </a:cubicBezTo>
                <a:close/>
                <a:moveTo>
                  <a:pt x="243" y="104"/>
                </a:moveTo>
                <a:cubicBezTo>
                  <a:pt x="244" y="105"/>
                  <a:pt x="245" y="106"/>
                  <a:pt x="244" y="107"/>
                </a:cubicBezTo>
                <a:cubicBezTo>
                  <a:pt x="243" y="106"/>
                  <a:pt x="244" y="106"/>
                  <a:pt x="243" y="104"/>
                </a:cubicBezTo>
                <a:close/>
                <a:moveTo>
                  <a:pt x="357" y="125"/>
                </a:moveTo>
                <a:cubicBezTo>
                  <a:pt x="355" y="127"/>
                  <a:pt x="353" y="129"/>
                  <a:pt x="351" y="131"/>
                </a:cubicBezTo>
                <a:cubicBezTo>
                  <a:pt x="354" y="130"/>
                  <a:pt x="354" y="134"/>
                  <a:pt x="358" y="132"/>
                </a:cubicBezTo>
                <a:cubicBezTo>
                  <a:pt x="358" y="129"/>
                  <a:pt x="356" y="127"/>
                  <a:pt x="357" y="125"/>
                </a:cubicBezTo>
                <a:close/>
                <a:moveTo>
                  <a:pt x="357" y="129"/>
                </a:moveTo>
                <a:cubicBezTo>
                  <a:pt x="358" y="132"/>
                  <a:pt x="353" y="131"/>
                  <a:pt x="353" y="129"/>
                </a:cubicBezTo>
                <a:cubicBezTo>
                  <a:pt x="355" y="130"/>
                  <a:pt x="355" y="129"/>
                  <a:pt x="357" y="129"/>
                </a:cubicBezTo>
                <a:cubicBezTo>
                  <a:pt x="357" y="129"/>
                  <a:pt x="357" y="129"/>
                  <a:pt x="357" y="129"/>
                </a:cubicBezTo>
                <a:close/>
                <a:moveTo>
                  <a:pt x="349" y="131"/>
                </a:moveTo>
                <a:cubicBezTo>
                  <a:pt x="352" y="131"/>
                  <a:pt x="353" y="134"/>
                  <a:pt x="356" y="133"/>
                </a:cubicBezTo>
                <a:cubicBezTo>
                  <a:pt x="355" y="134"/>
                  <a:pt x="354" y="135"/>
                  <a:pt x="352" y="135"/>
                </a:cubicBezTo>
                <a:cubicBezTo>
                  <a:pt x="352" y="134"/>
                  <a:pt x="353" y="134"/>
                  <a:pt x="353" y="134"/>
                </a:cubicBezTo>
                <a:cubicBezTo>
                  <a:pt x="351" y="134"/>
                  <a:pt x="352" y="136"/>
                  <a:pt x="349" y="136"/>
                </a:cubicBezTo>
                <a:cubicBezTo>
                  <a:pt x="349" y="135"/>
                  <a:pt x="349" y="134"/>
                  <a:pt x="350" y="134"/>
                </a:cubicBezTo>
                <a:cubicBezTo>
                  <a:pt x="349" y="134"/>
                  <a:pt x="348" y="134"/>
                  <a:pt x="347" y="134"/>
                </a:cubicBezTo>
                <a:cubicBezTo>
                  <a:pt x="350" y="135"/>
                  <a:pt x="344" y="137"/>
                  <a:pt x="347" y="137"/>
                </a:cubicBezTo>
                <a:cubicBezTo>
                  <a:pt x="347" y="138"/>
                  <a:pt x="345" y="138"/>
                  <a:pt x="345" y="138"/>
                </a:cubicBezTo>
                <a:cubicBezTo>
                  <a:pt x="345" y="137"/>
                  <a:pt x="345" y="136"/>
                  <a:pt x="345" y="135"/>
                </a:cubicBezTo>
                <a:cubicBezTo>
                  <a:pt x="347" y="134"/>
                  <a:pt x="347" y="134"/>
                  <a:pt x="349" y="131"/>
                </a:cubicBezTo>
                <a:close/>
                <a:moveTo>
                  <a:pt x="348" y="136"/>
                </a:moveTo>
                <a:cubicBezTo>
                  <a:pt x="349" y="136"/>
                  <a:pt x="350" y="136"/>
                  <a:pt x="351" y="136"/>
                </a:cubicBezTo>
                <a:cubicBezTo>
                  <a:pt x="347" y="139"/>
                  <a:pt x="345" y="143"/>
                  <a:pt x="341" y="145"/>
                </a:cubicBezTo>
                <a:cubicBezTo>
                  <a:pt x="342" y="143"/>
                  <a:pt x="341" y="142"/>
                  <a:pt x="339" y="142"/>
                </a:cubicBezTo>
                <a:cubicBezTo>
                  <a:pt x="341" y="141"/>
                  <a:pt x="339" y="137"/>
                  <a:pt x="344" y="137"/>
                </a:cubicBezTo>
                <a:cubicBezTo>
                  <a:pt x="343" y="138"/>
                  <a:pt x="343" y="138"/>
                  <a:pt x="342" y="138"/>
                </a:cubicBezTo>
                <a:cubicBezTo>
                  <a:pt x="342" y="139"/>
                  <a:pt x="342" y="141"/>
                  <a:pt x="342" y="142"/>
                </a:cubicBezTo>
                <a:cubicBezTo>
                  <a:pt x="345" y="142"/>
                  <a:pt x="345" y="140"/>
                  <a:pt x="345" y="139"/>
                </a:cubicBezTo>
                <a:cubicBezTo>
                  <a:pt x="347" y="140"/>
                  <a:pt x="347" y="138"/>
                  <a:pt x="348" y="136"/>
                </a:cubicBezTo>
                <a:close/>
                <a:moveTo>
                  <a:pt x="336" y="141"/>
                </a:moveTo>
                <a:cubicBezTo>
                  <a:pt x="337" y="141"/>
                  <a:pt x="337" y="141"/>
                  <a:pt x="337" y="141"/>
                </a:cubicBezTo>
                <a:cubicBezTo>
                  <a:pt x="337" y="143"/>
                  <a:pt x="335" y="143"/>
                  <a:pt x="336" y="146"/>
                </a:cubicBezTo>
                <a:cubicBezTo>
                  <a:pt x="337" y="146"/>
                  <a:pt x="338" y="144"/>
                  <a:pt x="339" y="145"/>
                </a:cubicBezTo>
                <a:cubicBezTo>
                  <a:pt x="336" y="146"/>
                  <a:pt x="336" y="151"/>
                  <a:pt x="333" y="149"/>
                </a:cubicBezTo>
                <a:cubicBezTo>
                  <a:pt x="336" y="146"/>
                  <a:pt x="333" y="144"/>
                  <a:pt x="336" y="141"/>
                </a:cubicBezTo>
                <a:close/>
                <a:moveTo>
                  <a:pt x="324" y="196"/>
                </a:moveTo>
                <a:cubicBezTo>
                  <a:pt x="324" y="195"/>
                  <a:pt x="323" y="193"/>
                  <a:pt x="324" y="192"/>
                </a:cubicBezTo>
                <a:cubicBezTo>
                  <a:pt x="323" y="193"/>
                  <a:pt x="322" y="194"/>
                  <a:pt x="320" y="194"/>
                </a:cubicBezTo>
                <a:cubicBezTo>
                  <a:pt x="321" y="193"/>
                  <a:pt x="321" y="193"/>
                  <a:pt x="321" y="192"/>
                </a:cubicBezTo>
                <a:cubicBezTo>
                  <a:pt x="322" y="192"/>
                  <a:pt x="323" y="192"/>
                  <a:pt x="324" y="192"/>
                </a:cubicBezTo>
                <a:cubicBezTo>
                  <a:pt x="324" y="193"/>
                  <a:pt x="325" y="194"/>
                  <a:pt x="325" y="195"/>
                </a:cubicBezTo>
                <a:cubicBezTo>
                  <a:pt x="325" y="196"/>
                  <a:pt x="324" y="195"/>
                  <a:pt x="324" y="196"/>
                </a:cubicBezTo>
                <a:close/>
                <a:moveTo>
                  <a:pt x="337" y="225"/>
                </a:moveTo>
                <a:cubicBezTo>
                  <a:pt x="337" y="224"/>
                  <a:pt x="337" y="224"/>
                  <a:pt x="337" y="223"/>
                </a:cubicBezTo>
                <a:cubicBezTo>
                  <a:pt x="339" y="225"/>
                  <a:pt x="335" y="226"/>
                  <a:pt x="334" y="227"/>
                </a:cubicBezTo>
                <a:cubicBezTo>
                  <a:pt x="335" y="225"/>
                  <a:pt x="333" y="226"/>
                  <a:pt x="333" y="224"/>
                </a:cubicBezTo>
                <a:cubicBezTo>
                  <a:pt x="337" y="223"/>
                  <a:pt x="334" y="225"/>
                  <a:pt x="337" y="225"/>
                </a:cubicBezTo>
                <a:close/>
                <a:moveTo>
                  <a:pt x="365" y="241"/>
                </a:moveTo>
                <a:cubicBezTo>
                  <a:pt x="366" y="241"/>
                  <a:pt x="369" y="244"/>
                  <a:pt x="370" y="246"/>
                </a:cubicBezTo>
                <a:cubicBezTo>
                  <a:pt x="368" y="245"/>
                  <a:pt x="367" y="243"/>
                  <a:pt x="365" y="241"/>
                </a:cubicBezTo>
                <a:close/>
                <a:moveTo>
                  <a:pt x="414" y="248"/>
                </a:moveTo>
                <a:cubicBezTo>
                  <a:pt x="413" y="248"/>
                  <a:pt x="411" y="248"/>
                  <a:pt x="411" y="248"/>
                </a:cubicBezTo>
                <a:cubicBezTo>
                  <a:pt x="410" y="252"/>
                  <a:pt x="413" y="254"/>
                  <a:pt x="413" y="256"/>
                </a:cubicBezTo>
                <a:cubicBezTo>
                  <a:pt x="414" y="256"/>
                  <a:pt x="414" y="256"/>
                  <a:pt x="415" y="256"/>
                </a:cubicBezTo>
                <a:cubicBezTo>
                  <a:pt x="415" y="254"/>
                  <a:pt x="416" y="254"/>
                  <a:pt x="416" y="252"/>
                </a:cubicBezTo>
                <a:cubicBezTo>
                  <a:pt x="414" y="251"/>
                  <a:pt x="413" y="251"/>
                  <a:pt x="412" y="251"/>
                </a:cubicBezTo>
                <a:cubicBezTo>
                  <a:pt x="413" y="251"/>
                  <a:pt x="412" y="249"/>
                  <a:pt x="413" y="248"/>
                </a:cubicBezTo>
                <a:cubicBezTo>
                  <a:pt x="413" y="249"/>
                  <a:pt x="414" y="249"/>
                  <a:pt x="414" y="248"/>
                </a:cubicBezTo>
                <a:close/>
                <a:moveTo>
                  <a:pt x="417" y="263"/>
                </a:moveTo>
                <a:cubicBezTo>
                  <a:pt x="417" y="265"/>
                  <a:pt x="416" y="266"/>
                  <a:pt x="418" y="267"/>
                </a:cubicBezTo>
                <a:cubicBezTo>
                  <a:pt x="416" y="267"/>
                  <a:pt x="417" y="270"/>
                  <a:pt x="415" y="268"/>
                </a:cubicBezTo>
                <a:cubicBezTo>
                  <a:pt x="416" y="268"/>
                  <a:pt x="417" y="266"/>
                  <a:pt x="416" y="266"/>
                </a:cubicBezTo>
                <a:cubicBezTo>
                  <a:pt x="416" y="267"/>
                  <a:pt x="414" y="267"/>
                  <a:pt x="413" y="267"/>
                </a:cubicBezTo>
                <a:cubicBezTo>
                  <a:pt x="415" y="269"/>
                  <a:pt x="415" y="269"/>
                  <a:pt x="416" y="272"/>
                </a:cubicBezTo>
                <a:cubicBezTo>
                  <a:pt x="417" y="271"/>
                  <a:pt x="415" y="268"/>
                  <a:pt x="419" y="269"/>
                </a:cubicBezTo>
                <a:cubicBezTo>
                  <a:pt x="419" y="267"/>
                  <a:pt x="416" y="266"/>
                  <a:pt x="419" y="266"/>
                </a:cubicBezTo>
                <a:cubicBezTo>
                  <a:pt x="419" y="265"/>
                  <a:pt x="419" y="263"/>
                  <a:pt x="418" y="263"/>
                </a:cubicBezTo>
                <a:cubicBezTo>
                  <a:pt x="418" y="264"/>
                  <a:pt x="418" y="264"/>
                  <a:pt x="417" y="263"/>
                </a:cubicBezTo>
                <a:close/>
                <a:moveTo>
                  <a:pt x="433" y="272"/>
                </a:moveTo>
                <a:cubicBezTo>
                  <a:pt x="435" y="273"/>
                  <a:pt x="430" y="275"/>
                  <a:pt x="432" y="275"/>
                </a:cubicBezTo>
                <a:cubicBezTo>
                  <a:pt x="433" y="274"/>
                  <a:pt x="433" y="277"/>
                  <a:pt x="435" y="277"/>
                </a:cubicBezTo>
                <a:cubicBezTo>
                  <a:pt x="435" y="275"/>
                  <a:pt x="435" y="274"/>
                  <a:pt x="436" y="274"/>
                </a:cubicBezTo>
                <a:cubicBezTo>
                  <a:pt x="436" y="274"/>
                  <a:pt x="436" y="275"/>
                  <a:pt x="436" y="275"/>
                </a:cubicBezTo>
                <a:cubicBezTo>
                  <a:pt x="437" y="273"/>
                  <a:pt x="434" y="271"/>
                  <a:pt x="433" y="272"/>
                </a:cubicBezTo>
                <a:close/>
                <a:moveTo>
                  <a:pt x="418" y="282"/>
                </a:moveTo>
                <a:cubicBezTo>
                  <a:pt x="419" y="282"/>
                  <a:pt x="419" y="283"/>
                  <a:pt x="419" y="283"/>
                </a:cubicBezTo>
                <a:cubicBezTo>
                  <a:pt x="419" y="285"/>
                  <a:pt x="417" y="283"/>
                  <a:pt x="418" y="285"/>
                </a:cubicBezTo>
                <a:cubicBezTo>
                  <a:pt x="416" y="284"/>
                  <a:pt x="419" y="283"/>
                  <a:pt x="418" y="282"/>
                </a:cubicBezTo>
                <a:close/>
                <a:moveTo>
                  <a:pt x="422" y="283"/>
                </a:moveTo>
                <a:cubicBezTo>
                  <a:pt x="422" y="281"/>
                  <a:pt x="424" y="284"/>
                  <a:pt x="424" y="282"/>
                </a:cubicBezTo>
                <a:cubicBezTo>
                  <a:pt x="426" y="283"/>
                  <a:pt x="422" y="284"/>
                  <a:pt x="422" y="283"/>
                </a:cubicBezTo>
                <a:close/>
                <a:moveTo>
                  <a:pt x="325" y="301"/>
                </a:moveTo>
                <a:cubicBezTo>
                  <a:pt x="323" y="302"/>
                  <a:pt x="322" y="299"/>
                  <a:pt x="325" y="301"/>
                </a:cubicBezTo>
                <a:close/>
                <a:moveTo>
                  <a:pt x="312" y="312"/>
                </a:moveTo>
                <a:cubicBezTo>
                  <a:pt x="316" y="311"/>
                  <a:pt x="316" y="317"/>
                  <a:pt x="319" y="316"/>
                </a:cubicBezTo>
                <a:cubicBezTo>
                  <a:pt x="317" y="314"/>
                  <a:pt x="315" y="313"/>
                  <a:pt x="315" y="309"/>
                </a:cubicBezTo>
                <a:cubicBezTo>
                  <a:pt x="312" y="309"/>
                  <a:pt x="311" y="303"/>
                  <a:pt x="308" y="305"/>
                </a:cubicBezTo>
                <a:cubicBezTo>
                  <a:pt x="309" y="305"/>
                  <a:pt x="308" y="305"/>
                  <a:pt x="307" y="306"/>
                </a:cubicBezTo>
                <a:cubicBezTo>
                  <a:pt x="309" y="305"/>
                  <a:pt x="309" y="306"/>
                  <a:pt x="310" y="307"/>
                </a:cubicBezTo>
                <a:cubicBezTo>
                  <a:pt x="309" y="307"/>
                  <a:pt x="309" y="307"/>
                  <a:pt x="308" y="308"/>
                </a:cubicBezTo>
                <a:cubicBezTo>
                  <a:pt x="310" y="310"/>
                  <a:pt x="311" y="309"/>
                  <a:pt x="312" y="312"/>
                </a:cubicBezTo>
                <a:close/>
                <a:moveTo>
                  <a:pt x="146" y="325"/>
                </a:moveTo>
                <a:cubicBezTo>
                  <a:pt x="144" y="325"/>
                  <a:pt x="151" y="325"/>
                  <a:pt x="150" y="328"/>
                </a:cubicBezTo>
                <a:cubicBezTo>
                  <a:pt x="149" y="327"/>
                  <a:pt x="147" y="325"/>
                  <a:pt x="148" y="328"/>
                </a:cubicBezTo>
                <a:cubicBezTo>
                  <a:pt x="146" y="329"/>
                  <a:pt x="146" y="329"/>
                  <a:pt x="145" y="328"/>
                </a:cubicBezTo>
                <a:cubicBezTo>
                  <a:pt x="144" y="327"/>
                  <a:pt x="147" y="326"/>
                  <a:pt x="146" y="325"/>
                </a:cubicBezTo>
                <a:close/>
                <a:moveTo>
                  <a:pt x="174" y="346"/>
                </a:moveTo>
                <a:cubicBezTo>
                  <a:pt x="175" y="346"/>
                  <a:pt x="175" y="346"/>
                  <a:pt x="177" y="346"/>
                </a:cubicBezTo>
                <a:cubicBezTo>
                  <a:pt x="177" y="347"/>
                  <a:pt x="178" y="347"/>
                  <a:pt x="179" y="347"/>
                </a:cubicBezTo>
                <a:cubicBezTo>
                  <a:pt x="178" y="349"/>
                  <a:pt x="179" y="349"/>
                  <a:pt x="178" y="351"/>
                </a:cubicBezTo>
                <a:cubicBezTo>
                  <a:pt x="177" y="349"/>
                  <a:pt x="176" y="348"/>
                  <a:pt x="174" y="346"/>
                </a:cubicBezTo>
                <a:close/>
                <a:moveTo>
                  <a:pt x="362" y="350"/>
                </a:moveTo>
                <a:cubicBezTo>
                  <a:pt x="363" y="348"/>
                  <a:pt x="361" y="351"/>
                  <a:pt x="359" y="351"/>
                </a:cubicBezTo>
                <a:cubicBezTo>
                  <a:pt x="360" y="350"/>
                  <a:pt x="360" y="349"/>
                  <a:pt x="360" y="349"/>
                </a:cubicBezTo>
                <a:cubicBezTo>
                  <a:pt x="361" y="349"/>
                  <a:pt x="361" y="350"/>
                  <a:pt x="362" y="350"/>
                </a:cubicBezTo>
                <a:close/>
                <a:moveTo>
                  <a:pt x="364" y="351"/>
                </a:moveTo>
                <a:cubicBezTo>
                  <a:pt x="363" y="352"/>
                  <a:pt x="364" y="355"/>
                  <a:pt x="366" y="355"/>
                </a:cubicBezTo>
                <a:cubicBezTo>
                  <a:pt x="365" y="356"/>
                  <a:pt x="366" y="358"/>
                  <a:pt x="367" y="359"/>
                </a:cubicBezTo>
                <a:cubicBezTo>
                  <a:pt x="367" y="358"/>
                  <a:pt x="368" y="359"/>
                  <a:pt x="368" y="358"/>
                </a:cubicBezTo>
                <a:cubicBezTo>
                  <a:pt x="367" y="356"/>
                  <a:pt x="366" y="352"/>
                  <a:pt x="364" y="351"/>
                </a:cubicBezTo>
                <a:close/>
                <a:moveTo>
                  <a:pt x="362" y="353"/>
                </a:moveTo>
                <a:cubicBezTo>
                  <a:pt x="362" y="353"/>
                  <a:pt x="362" y="353"/>
                  <a:pt x="362" y="352"/>
                </a:cubicBezTo>
                <a:cubicBezTo>
                  <a:pt x="363" y="352"/>
                  <a:pt x="363" y="354"/>
                  <a:pt x="364" y="354"/>
                </a:cubicBezTo>
                <a:cubicBezTo>
                  <a:pt x="364" y="355"/>
                  <a:pt x="362" y="354"/>
                  <a:pt x="362" y="353"/>
                </a:cubicBezTo>
                <a:close/>
                <a:moveTo>
                  <a:pt x="169" y="360"/>
                </a:moveTo>
                <a:cubicBezTo>
                  <a:pt x="169" y="360"/>
                  <a:pt x="169" y="360"/>
                  <a:pt x="168" y="360"/>
                </a:cubicBezTo>
                <a:cubicBezTo>
                  <a:pt x="167" y="361"/>
                  <a:pt x="168" y="362"/>
                  <a:pt x="168" y="363"/>
                </a:cubicBezTo>
                <a:cubicBezTo>
                  <a:pt x="166" y="364"/>
                  <a:pt x="165" y="363"/>
                  <a:pt x="165" y="362"/>
                </a:cubicBezTo>
                <a:cubicBezTo>
                  <a:pt x="167" y="362"/>
                  <a:pt x="167" y="359"/>
                  <a:pt x="169" y="360"/>
                </a:cubicBezTo>
                <a:close/>
                <a:moveTo>
                  <a:pt x="171" y="360"/>
                </a:moveTo>
                <a:cubicBezTo>
                  <a:pt x="169" y="362"/>
                  <a:pt x="172" y="361"/>
                  <a:pt x="171" y="363"/>
                </a:cubicBezTo>
                <a:cubicBezTo>
                  <a:pt x="170" y="361"/>
                  <a:pt x="170" y="364"/>
                  <a:pt x="168" y="364"/>
                </a:cubicBezTo>
                <a:cubicBezTo>
                  <a:pt x="169" y="363"/>
                  <a:pt x="168" y="360"/>
                  <a:pt x="171" y="360"/>
                </a:cubicBezTo>
                <a:close/>
                <a:moveTo>
                  <a:pt x="310" y="405"/>
                </a:moveTo>
                <a:cubicBezTo>
                  <a:pt x="315" y="407"/>
                  <a:pt x="307" y="404"/>
                  <a:pt x="310" y="405"/>
                </a:cubicBezTo>
                <a:close/>
                <a:moveTo>
                  <a:pt x="141" y="424"/>
                </a:moveTo>
                <a:cubicBezTo>
                  <a:pt x="142" y="426"/>
                  <a:pt x="143" y="428"/>
                  <a:pt x="145" y="429"/>
                </a:cubicBezTo>
                <a:cubicBezTo>
                  <a:pt x="145" y="427"/>
                  <a:pt x="146" y="426"/>
                  <a:pt x="145" y="425"/>
                </a:cubicBezTo>
                <a:cubicBezTo>
                  <a:pt x="146" y="426"/>
                  <a:pt x="146" y="425"/>
                  <a:pt x="146" y="424"/>
                </a:cubicBezTo>
                <a:cubicBezTo>
                  <a:pt x="143" y="424"/>
                  <a:pt x="148" y="421"/>
                  <a:pt x="146" y="421"/>
                </a:cubicBezTo>
                <a:cubicBezTo>
                  <a:pt x="146" y="423"/>
                  <a:pt x="144" y="421"/>
                  <a:pt x="143" y="421"/>
                </a:cubicBezTo>
                <a:cubicBezTo>
                  <a:pt x="143" y="421"/>
                  <a:pt x="143" y="422"/>
                  <a:pt x="142" y="422"/>
                </a:cubicBezTo>
                <a:cubicBezTo>
                  <a:pt x="142" y="421"/>
                  <a:pt x="143" y="420"/>
                  <a:pt x="142" y="420"/>
                </a:cubicBezTo>
                <a:cubicBezTo>
                  <a:pt x="141" y="421"/>
                  <a:pt x="140" y="423"/>
                  <a:pt x="141" y="424"/>
                </a:cubicBezTo>
                <a:cubicBezTo>
                  <a:pt x="142" y="424"/>
                  <a:pt x="142" y="423"/>
                  <a:pt x="143" y="423"/>
                </a:cubicBezTo>
                <a:cubicBezTo>
                  <a:pt x="142" y="424"/>
                  <a:pt x="144" y="425"/>
                  <a:pt x="143" y="425"/>
                </a:cubicBezTo>
                <a:cubicBezTo>
                  <a:pt x="142" y="426"/>
                  <a:pt x="142" y="425"/>
                  <a:pt x="141" y="424"/>
                </a:cubicBezTo>
                <a:close/>
                <a:moveTo>
                  <a:pt x="429" y="428"/>
                </a:moveTo>
                <a:cubicBezTo>
                  <a:pt x="429" y="429"/>
                  <a:pt x="429" y="430"/>
                  <a:pt x="427" y="430"/>
                </a:cubicBezTo>
                <a:cubicBezTo>
                  <a:pt x="428" y="430"/>
                  <a:pt x="428" y="428"/>
                  <a:pt x="429" y="428"/>
                </a:cubicBezTo>
                <a:close/>
                <a:moveTo>
                  <a:pt x="432" y="436"/>
                </a:moveTo>
                <a:cubicBezTo>
                  <a:pt x="431" y="439"/>
                  <a:pt x="433" y="441"/>
                  <a:pt x="429" y="442"/>
                </a:cubicBezTo>
                <a:cubicBezTo>
                  <a:pt x="429" y="441"/>
                  <a:pt x="428" y="441"/>
                  <a:pt x="428" y="440"/>
                </a:cubicBezTo>
                <a:cubicBezTo>
                  <a:pt x="428" y="442"/>
                  <a:pt x="430" y="443"/>
                  <a:pt x="430" y="445"/>
                </a:cubicBezTo>
                <a:cubicBezTo>
                  <a:pt x="435" y="443"/>
                  <a:pt x="433" y="437"/>
                  <a:pt x="431" y="434"/>
                </a:cubicBezTo>
                <a:cubicBezTo>
                  <a:pt x="430" y="435"/>
                  <a:pt x="432" y="437"/>
                  <a:pt x="430" y="436"/>
                </a:cubicBezTo>
                <a:cubicBezTo>
                  <a:pt x="430" y="437"/>
                  <a:pt x="430" y="437"/>
                  <a:pt x="430" y="438"/>
                </a:cubicBezTo>
                <a:cubicBezTo>
                  <a:pt x="432" y="439"/>
                  <a:pt x="431" y="436"/>
                  <a:pt x="432" y="436"/>
                </a:cubicBezTo>
                <a:close/>
                <a:moveTo>
                  <a:pt x="435" y="449"/>
                </a:moveTo>
                <a:cubicBezTo>
                  <a:pt x="437" y="451"/>
                  <a:pt x="433" y="452"/>
                  <a:pt x="433" y="454"/>
                </a:cubicBezTo>
                <a:cubicBezTo>
                  <a:pt x="434" y="454"/>
                  <a:pt x="435" y="456"/>
                  <a:pt x="436" y="454"/>
                </a:cubicBezTo>
                <a:cubicBezTo>
                  <a:pt x="433" y="453"/>
                  <a:pt x="437" y="451"/>
                  <a:pt x="437" y="450"/>
                </a:cubicBezTo>
                <a:cubicBezTo>
                  <a:pt x="439" y="452"/>
                  <a:pt x="438" y="454"/>
                  <a:pt x="439" y="455"/>
                </a:cubicBezTo>
                <a:cubicBezTo>
                  <a:pt x="440" y="453"/>
                  <a:pt x="438" y="451"/>
                  <a:pt x="438" y="449"/>
                </a:cubicBezTo>
                <a:cubicBezTo>
                  <a:pt x="436" y="449"/>
                  <a:pt x="436" y="448"/>
                  <a:pt x="435" y="449"/>
                </a:cubicBezTo>
                <a:close/>
                <a:moveTo>
                  <a:pt x="450" y="476"/>
                </a:moveTo>
                <a:cubicBezTo>
                  <a:pt x="449" y="478"/>
                  <a:pt x="449" y="472"/>
                  <a:pt x="448" y="475"/>
                </a:cubicBezTo>
                <a:cubicBezTo>
                  <a:pt x="450" y="476"/>
                  <a:pt x="446" y="477"/>
                  <a:pt x="446" y="478"/>
                </a:cubicBezTo>
                <a:cubicBezTo>
                  <a:pt x="446" y="478"/>
                  <a:pt x="447" y="481"/>
                  <a:pt x="448" y="479"/>
                </a:cubicBezTo>
                <a:cubicBezTo>
                  <a:pt x="446" y="478"/>
                  <a:pt x="452" y="477"/>
                  <a:pt x="450" y="476"/>
                </a:cubicBezTo>
                <a:close/>
                <a:moveTo>
                  <a:pt x="337" y="227"/>
                </a:moveTo>
                <a:cubicBezTo>
                  <a:pt x="339" y="225"/>
                  <a:pt x="340" y="229"/>
                  <a:pt x="341" y="230"/>
                </a:cubicBezTo>
                <a:cubicBezTo>
                  <a:pt x="341" y="231"/>
                  <a:pt x="338" y="228"/>
                  <a:pt x="337" y="230"/>
                </a:cubicBezTo>
                <a:cubicBezTo>
                  <a:pt x="332" y="228"/>
                  <a:pt x="338" y="226"/>
                  <a:pt x="337" y="227"/>
                </a:cubicBezTo>
                <a:close/>
                <a:moveTo>
                  <a:pt x="311" y="287"/>
                </a:moveTo>
                <a:cubicBezTo>
                  <a:pt x="311" y="286"/>
                  <a:pt x="310" y="287"/>
                  <a:pt x="310" y="286"/>
                </a:cubicBezTo>
                <a:cubicBezTo>
                  <a:pt x="309" y="286"/>
                  <a:pt x="311" y="287"/>
                  <a:pt x="309" y="288"/>
                </a:cubicBezTo>
                <a:cubicBezTo>
                  <a:pt x="307" y="287"/>
                  <a:pt x="306" y="286"/>
                  <a:pt x="306" y="283"/>
                </a:cubicBezTo>
                <a:cubicBezTo>
                  <a:pt x="310" y="283"/>
                  <a:pt x="311" y="282"/>
                  <a:pt x="313" y="285"/>
                </a:cubicBezTo>
                <a:cubicBezTo>
                  <a:pt x="312" y="285"/>
                  <a:pt x="311" y="285"/>
                  <a:pt x="311" y="285"/>
                </a:cubicBezTo>
                <a:cubicBezTo>
                  <a:pt x="311" y="286"/>
                  <a:pt x="312" y="286"/>
                  <a:pt x="313" y="286"/>
                </a:cubicBezTo>
                <a:cubicBezTo>
                  <a:pt x="313" y="288"/>
                  <a:pt x="312" y="288"/>
                  <a:pt x="311" y="289"/>
                </a:cubicBezTo>
                <a:cubicBezTo>
                  <a:pt x="310" y="289"/>
                  <a:pt x="309" y="287"/>
                  <a:pt x="311" y="287"/>
                </a:cubicBezTo>
                <a:close/>
              </a:path>
            </a:pathLst>
          </a:custGeom>
          <a:noFill/>
          <a:ln>
            <a:solidFill>
              <a:schemeClr val="bg1"/>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20"/>
          <p:cNvSpPr>
            <a:spLocks noEditPoints="1"/>
          </p:cNvSpPr>
          <p:nvPr/>
        </p:nvSpPr>
        <p:spPr bwMode="auto">
          <a:xfrm>
            <a:off x="6167438" y="2341369"/>
            <a:ext cx="1259237" cy="1195581"/>
          </a:xfrm>
          <a:custGeom>
            <a:avLst/>
            <a:gdLst>
              <a:gd name="T0" fmla="*/ 70 w 460"/>
              <a:gd name="T1" fmla="*/ 78 h 437"/>
              <a:gd name="T2" fmla="*/ 347 w 460"/>
              <a:gd name="T3" fmla="*/ 194 h 437"/>
              <a:gd name="T4" fmla="*/ 250 w 460"/>
              <a:gd name="T5" fmla="*/ 238 h 437"/>
              <a:gd name="T6" fmla="*/ 113 w 460"/>
              <a:gd name="T7" fmla="*/ 268 h 437"/>
              <a:gd name="T8" fmla="*/ 87 w 460"/>
              <a:gd name="T9" fmla="*/ 318 h 437"/>
              <a:gd name="T10" fmla="*/ 53 w 460"/>
              <a:gd name="T11" fmla="*/ 354 h 437"/>
              <a:gd name="T12" fmla="*/ 133 w 460"/>
              <a:gd name="T13" fmla="*/ 9 h 437"/>
              <a:gd name="T14" fmla="*/ 0 w 460"/>
              <a:gd name="T15" fmla="*/ 31 h 437"/>
              <a:gd name="T16" fmla="*/ 90 w 460"/>
              <a:gd name="T17" fmla="*/ 83 h 437"/>
              <a:gd name="T18" fmla="*/ 99 w 460"/>
              <a:gd name="T19" fmla="*/ 258 h 437"/>
              <a:gd name="T20" fmla="*/ 86 w 460"/>
              <a:gd name="T21" fmla="*/ 326 h 437"/>
              <a:gd name="T22" fmla="*/ 50 w 460"/>
              <a:gd name="T23" fmla="*/ 360 h 437"/>
              <a:gd name="T24" fmla="*/ 9 w 460"/>
              <a:gd name="T25" fmla="*/ 388 h 437"/>
              <a:gd name="T26" fmla="*/ 136 w 460"/>
              <a:gd name="T27" fmla="*/ 389 h 437"/>
              <a:gd name="T28" fmla="*/ 120 w 460"/>
              <a:gd name="T29" fmla="*/ 355 h 437"/>
              <a:gd name="T30" fmla="*/ 104 w 460"/>
              <a:gd name="T31" fmla="*/ 243 h 437"/>
              <a:gd name="T32" fmla="*/ 112 w 460"/>
              <a:gd name="T33" fmla="*/ 149 h 437"/>
              <a:gd name="T34" fmla="*/ 130 w 460"/>
              <a:gd name="T35" fmla="*/ 117 h 437"/>
              <a:gd name="T36" fmla="*/ 215 w 460"/>
              <a:gd name="T37" fmla="*/ 189 h 437"/>
              <a:gd name="T38" fmla="*/ 246 w 460"/>
              <a:gd name="T39" fmla="*/ 240 h 437"/>
              <a:gd name="T40" fmla="*/ 300 w 460"/>
              <a:gd name="T41" fmla="*/ 308 h 437"/>
              <a:gd name="T42" fmla="*/ 316 w 460"/>
              <a:gd name="T43" fmla="*/ 309 h 437"/>
              <a:gd name="T44" fmla="*/ 324 w 460"/>
              <a:gd name="T45" fmla="*/ 350 h 437"/>
              <a:gd name="T46" fmla="*/ 387 w 460"/>
              <a:gd name="T47" fmla="*/ 431 h 437"/>
              <a:gd name="T48" fmla="*/ 421 w 460"/>
              <a:gd name="T49" fmla="*/ 431 h 437"/>
              <a:gd name="T50" fmla="*/ 387 w 460"/>
              <a:gd name="T51" fmla="*/ 310 h 437"/>
              <a:gd name="T52" fmla="*/ 396 w 460"/>
              <a:gd name="T53" fmla="*/ 44 h 437"/>
              <a:gd name="T54" fmla="*/ 388 w 460"/>
              <a:gd name="T55" fmla="*/ 11 h 437"/>
              <a:gd name="T56" fmla="*/ 322 w 460"/>
              <a:gd name="T57" fmla="*/ 76 h 437"/>
              <a:gd name="T58" fmla="*/ 358 w 460"/>
              <a:gd name="T59" fmla="*/ 101 h 437"/>
              <a:gd name="T60" fmla="*/ 349 w 460"/>
              <a:gd name="T61" fmla="*/ 107 h 437"/>
              <a:gd name="T62" fmla="*/ 354 w 460"/>
              <a:gd name="T63" fmla="*/ 124 h 437"/>
              <a:gd name="T64" fmla="*/ 363 w 460"/>
              <a:gd name="T65" fmla="*/ 224 h 437"/>
              <a:gd name="T66" fmla="*/ 304 w 460"/>
              <a:gd name="T67" fmla="*/ 175 h 437"/>
              <a:gd name="T68" fmla="*/ 150 w 460"/>
              <a:gd name="T69" fmla="*/ 23 h 437"/>
              <a:gd name="T70" fmla="*/ 140 w 460"/>
              <a:gd name="T71" fmla="*/ 369 h 437"/>
              <a:gd name="T72" fmla="*/ 160 w 460"/>
              <a:gd name="T73" fmla="*/ 27 h 437"/>
              <a:gd name="T74" fmla="*/ 10 w 460"/>
              <a:gd name="T75" fmla="*/ 34 h 437"/>
              <a:gd name="T76" fmla="*/ 355 w 460"/>
              <a:gd name="T77" fmla="*/ 44 h 437"/>
              <a:gd name="T78" fmla="*/ 82 w 460"/>
              <a:gd name="T79" fmla="*/ 67 h 437"/>
              <a:gd name="T80" fmla="*/ 351 w 460"/>
              <a:gd name="T81" fmla="*/ 121 h 437"/>
              <a:gd name="T82" fmla="*/ 240 w 460"/>
              <a:gd name="T83" fmla="*/ 165 h 437"/>
              <a:gd name="T84" fmla="*/ 270 w 460"/>
              <a:gd name="T85" fmla="*/ 213 h 437"/>
              <a:gd name="T86" fmla="*/ 273 w 460"/>
              <a:gd name="T87" fmla="*/ 232 h 437"/>
              <a:gd name="T88" fmla="*/ 100 w 460"/>
              <a:gd name="T89" fmla="*/ 248 h 437"/>
              <a:gd name="T90" fmla="*/ 100 w 460"/>
              <a:gd name="T91" fmla="*/ 257 h 437"/>
              <a:gd name="T92" fmla="*/ 335 w 460"/>
              <a:gd name="T93" fmla="*/ 266 h 437"/>
              <a:gd name="T94" fmla="*/ 291 w 460"/>
              <a:gd name="T95" fmla="*/ 297 h 437"/>
              <a:gd name="T96" fmla="*/ 340 w 460"/>
              <a:gd name="T97" fmla="*/ 317 h 437"/>
              <a:gd name="T98" fmla="*/ 322 w 460"/>
              <a:gd name="T99" fmla="*/ 337 h 437"/>
              <a:gd name="T100" fmla="*/ 81 w 460"/>
              <a:gd name="T101" fmla="*/ 346 h 437"/>
              <a:gd name="T102" fmla="*/ 83 w 460"/>
              <a:gd name="T103" fmla="*/ 351 h 437"/>
              <a:gd name="T104" fmla="*/ 107 w 460"/>
              <a:gd name="T105" fmla="*/ 356 h 437"/>
              <a:gd name="T106" fmla="*/ 78 w 460"/>
              <a:gd name="T107" fmla="*/ 366 h 437"/>
              <a:gd name="T108" fmla="*/ 362 w 460"/>
              <a:gd name="T109" fmla="*/ 382 h 437"/>
              <a:gd name="T110" fmla="*/ 71 w 460"/>
              <a:gd name="T111" fmla="*/ 85 h 437"/>
              <a:gd name="T112" fmla="*/ 128 w 460"/>
              <a:gd name="T113" fmla="*/ 276 h 437"/>
              <a:gd name="T114" fmla="*/ 122 w 460"/>
              <a:gd name="T115" fmla="*/ 243 h 437"/>
              <a:gd name="T116" fmla="*/ 248 w 460"/>
              <a:gd name="T117" fmla="*/ 250 h 437"/>
              <a:gd name="T118" fmla="*/ 114 w 460"/>
              <a:gd name="T119" fmla="*/ 274 h 437"/>
              <a:gd name="T120" fmla="*/ 110 w 460"/>
              <a:gd name="T121" fmla="*/ 287 h 437"/>
              <a:gd name="T122" fmla="*/ 130 w 460"/>
              <a:gd name="T123" fmla="*/ 1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0" h="437">
                <a:moveTo>
                  <a:pt x="137" y="4"/>
                </a:moveTo>
                <a:cubicBezTo>
                  <a:pt x="135" y="4"/>
                  <a:pt x="134" y="4"/>
                  <a:pt x="135" y="2"/>
                </a:cubicBezTo>
                <a:cubicBezTo>
                  <a:pt x="136" y="3"/>
                  <a:pt x="137" y="3"/>
                  <a:pt x="137" y="4"/>
                </a:cubicBezTo>
                <a:close/>
                <a:moveTo>
                  <a:pt x="142" y="3"/>
                </a:moveTo>
                <a:cubicBezTo>
                  <a:pt x="143" y="4"/>
                  <a:pt x="144" y="4"/>
                  <a:pt x="144" y="5"/>
                </a:cubicBezTo>
                <a:cubicBezTo>
                  <a:pt x="144" y="5"/>
                  <a:pt x="143" y="5"/>
                  <a:pt x="143" y="5"/>
                </a:cubicBezTo>
                <a:cubicBezTo>
                  <a:pt x="142" y="6"/>
                  <a:pt x="143" y="7"/>
                  <a:pt x="141" y="6"/>
                </a:cubicBezTo>
                <a:cubicBezTo>
                  <a:pt x="142" y="6"/>
                  <a:pt x="142" y="7"/>
                  <a:pt x="141" y="7"/>
                </a:cubicBezTo>
                <a:cubicBezTo>
                  <a:pt x="140" y="5"/>
                  <a:pt x="142" y="5"/>
                  <a:pt x="142" y="3"/>
                </a:cubicBezTo>
                <a:close/>
                <a:moveTo>
                  <a:pt x="292" y="23"/>
                </a:moveTo>
                <a:cubicBezTo>
                  <a:pt x="293" y="23"/>
                  <a:pt x="292" y="26"/>
                  <a:pt x="293" y="27"/>
                </a:cubicBezTo>
                <a:cubicBezTo>
                  <a:pt x="292" y="28"/>
                  <a:pt x="289" y="24"/>
                  <a:pt x="292" y="23"/>
                </a:cubicBezTo>
                <a:close/>
                <a:moveTo>
                  <a:pt x="413" y="43"/>
                </a:moveTo>
                <a:cubicBezTo>
                  <a:pt x="413" y="42"/>
                  <a:pt x="414" y="43"/>
                  <a:pt x="414" y="42"/>
                </a:cubicBezTo>
                <a:cubicBezTo>
                  <a:pt x="414" y="42"/>
                  <a:pt x="415" y="43"/>
                  <a:pt x="415" y="44"/>
                </a:cubicBezTo>
                <a:cubicBezTo>
                  <a:pt x="413" y="45"/>
                  <a:pt x="414" y="42"/>
                  <a:pt x="413" y="43"/>
                </a:cubicBezTo>
                <a:close/>
                <a:moveTo>
                  <a:pt x="412" y="45"/>
                </a:moveTo>
                <a:cubicBezTo>
                  <a:pt x="411" y="45"/>
                  <a:pt x="411" y="46"/>
                  <a:pt x="413" y="46"/>
                </a:cubicBezTo>
                <a:cubicBezTo>
                  <a:pt x="413" y="46"/>
                  <a:pt x="413" y="45"/>
                  <a:pt x="413" y="45"/>
                </a:cubicBezTo>
                <a:cubicBezTo>
                  <a:pt x="413" y="45"/>
                  <a:pt x="412" y="45"/>
                  <a:pt x="412" y="45"/>
                </a:cubicBezTo>
                <a:close/>
                <a:moveTo>
                  <a:pt x="31" y="58"/>
                </a:moveTo>
                <a:cubicBezTo>
                  <a:pt x="32" y="57"/>
                  <a:pt x="35" y="58"/>
                  <a:pt x="36" y="59"/>
                </a:cubicBezTo>
                <a:cubicBezTo>
                  <a:pt x="34" y="61"/>
                  <a:pt x="32" y="58"/>
                  <a:pt x="31" y="58"/>
                </a:cubicBezTo>
                <a:close/>
                <a:moveTo>
                  <a:pt x="70" y="78"/>
                </a:moveTo>
                <a:cubicBezTo>
                  <a:pt x="70" y="79"/>
                  <a:pt x="69" y="79"/>
                  <a:pt x="69" y="80"/>
                </a:cubicBezTo>
                <a:cubicBezTo>
                  <a:pt x="67" y="80"/>
                  <a:pt x="68" y="77"/>
                  <a:pt x="70" y="78"/>
                </a:cubicBezTo>
                <a:close/>
                <a:moveTo>
                  <a:pt x="70" y="91"/>
                </a:moveTo>
                <a:cubicBezTo>
                  <a:pt x="72" y="92"/>
                  <a:pt x="71" y="94"/>
                  <a:pt x="70" y="95"/>
                </a:cubicBezTo>
                <a:cubicBezTo>
                  <a:pt x="68" y="94"/>
                  <a:pt x="72" y="93"/>
                  <a:pt x="70" y="91"/>
                </a:cubicBezTo>
                <a:close/>
                <a:moveTo>
                  <a:pt x="358" y="109"/>
                </a:moveTo>
                <a:cubicBezTo>
                  <a:pt x="357" y="109"/>
                  <a:pt x="357" y="108"/>
                  <a:pt x="357" y="108"/>
                </a:cubicBezTo>
                <a:cubicBezTo>
                  <a:pt x="357" y="106"/>
                  <a:pt x="359" y="108"/>
                  <a:pt x="358" y="109"/>
                </a:cubicBezTo>
                <a:close/>
                <a:moveTo>
                  <a:pt x="346" y="139"/>
                </a:moveTo>
                <a:cubicBezTo>
                  <a:pt x="345" y="139"/>
                  <a:pt x="344" y="139"/>
                  <a:pt x="343" y="139"/>
                </a:cubicBezTo>
                <a:cubicBezTo>
                  <a:pt x="343" y="137"/>
                  <a:pt x="346" y="136"/>
                  <a:pt x="346" y="139"/>
                </a:cubicBezTo>
                <a:close/>
                <a:moveTo>
                  <a:pt x="122" y="166"/>
                </a:moveTo>
                <a:cubicBezTo>
                  <a:pt x="123" y="165"/>
                  <a:pt x="121" y="171"/>
                  <a:pt x="122" y="166"/>
                </a:cubicBezTo>
                <a:close/>
                <a:moveTo>
                  <a:pt x="347" y="168"/>
                </a:moveTo>
                <a:cubicBezTo>
                  <a:pt x="349" y="167"/>
                  <a:pt x="348" y="170"/>
                  <a:pt x="349" y="169"/>
                </a:cubicBezTo>
                <a:cubicBezTo>
                  <a:pt x="349" y="170"/>
                  <a:pt x="348" y="170"/>
                  <a:pt x="347" y="170"/>
                </a:cubicBezTo>
                <a:cubicBezTo>
                  <a:pt x="347" y="169"/>
                  <a:pt x="347" y="169"/>
                  <a:pt x="347" y="168"/>
                </a:cubicBezTo>
                <a:close/>
                <a:moveTo>
                  <a:pt x="122" y="170"/>
                </a:moveTo>
                <a:cubicBezTo>
                  <a:pt x="123" y="168"/>
                  <a:pt x="123" y="171"/>
                  <a:pt x="123" y="172"/>
                </a:cubicBezTo>
                <a:cubicBezTo>
                  <a:pt x="122" y="174"/>
                  <a:pt x="122" y="171"/>
                  <a:pt x="122" y="170"/>
                </a:cubicBezTo>
                <a:close/>
                <a:moveTo>
                  <a:pt x="348" y="173"/>
                </a:moveTo>
                <a:cubicBezTo>
                  <a:pt x="350" y="171"/>
                  <a:pt x="351" y="175"/>
                  <a:pt x="348" y="175"/>
                </a:cubicBezTo>
                <a:cubicBezTo>
                  <a:pt x="348" y="174"/>
                  <a:pt x="350" y="173"/>
                  <a:pt x="348" y="173"/>
                </a:cubicBezTo>
                <a:close/>
                <a:moveTo>
                  <a:pt x="349" y="187"/>
                </a:moveTo>
                <a:cubicBezTo>
                  <a:pt x="351" y="188"/>
                  <a:pt x="350" y="191"/>
                  <a:pt x="349" y="193"/>
                </a:cubicBezTo>
                <a:cubicBezTo>
                  <a:pt x="348" y="192"/>
                  <a:pt x="349" y="190"/>
                  <a:pt x="347" y="190"/>
                </a:cubicBezTo>
                <a:cubicBezTo>
                  <a:pt x="348" y="187"/>
                  <a:pt x="350" y="190"/>
                  <a:pt x="349" y="187"/>
                </a:cubicBezTo>
                <a:close/>
                <a:moveTo>
                  <a:pt x="347" y="194"/>
                </a:moveTo>
                <a:cubicBezTo>
                  <a:pt x="348" y="193"/>
                  <a:pt x="349" y="195"/>
                  <a:pt x="349" y="194"/>
                </a:cubicBezTo>
                <a:cubicBezTo>
                  <a:pt x="350" y="194"/>
                  <a:pt x="350" y="195"/>
                  <a:pt x="350" y="196"/>
                </a:cubicBezTo>
                <a:cubicBezTo>
                  <a:pt x="349" y="194"/>
                  <a:pt x="347" y="196"/>
                  <a:pt x="347" y="194"/>
                </a:cubicBezTo>
                <a:close/>
                <a:moveTo>
                  <a:pt x="325" y="210"/>
                </a:moveTo>
                <a:cubicBezTo>
                  <a:pt x="325" y="209"/>
                  <a:pt x="327" y="210"/>
                  <a:pt x="326" y="212"/>
                </a:cubicBezTo>
                <a:cubicBezTo>
                  <a:pt x="325" y="212"/>
                  <a:pt x="326" y="210"/>
                  <a:pt x="325" y="210"/>
                </a:cubicBezTo>
                <a:close/>
                <a:moveTo>
                  <a:pt x="349" y="211"/>
                </a:moveTo>
                <a:cubicBezTo>
                  <a:pt x="351" y="211"/>
                  <a:pt x="351" y="211"/>
                  <a:pt x="351" y="212"/>
                </a:cubicBezTo>
                <a:cubicBezTo>
                  <a:pt x="351" y="212"/>
                  <a:pt x="350" y="212"/>
                  <a:pt x="349" y="212"/>
                </a:cubicBezTo>
                <a:cubicBezTo>
                  <a:pt x="349" y="212"/>
                  <a:pt x="349" y="211"/>
                  <a:pt x="349" y="211"/>
                </a:cubicBezTo>
                <a:close/>
                <a:moveTo>
                  <a:pt x="233" y="214"/>
                </a:moveTo>
                <a:cubicBezTo>
                  <a:pt x="233" y="213"/>
                  <a:pt x="235" y="214"/>
                  <a:pt x="235" y="214"/>
                </a:cubicBezTo>
                <a:cubicBezTo>
                  <a:pt x="235" y="215"/>
                  <a:pt x="233" y="215"/>
                  <a:pt x="233" y="214"/>
                </a:cubicBezTo>
                <a:close/>
                <a:moveTo>
                  <a:pt x="236" y="217"/>
                </a:moveTo>
                <a:cubicBezTo>
                  <a:pt x="238" y="218"/>
                  <a:pt x="238" y="219"/>
                  <a:pt x="238" y="221"/>
                </a:cubicBezTo>
                <a:cubicBezTo>
                  <a:pt x="238" y="220"/>
                  <a:pt x="236" y="219"/>
                  <a:pt x="236" y="217"/>
                </a:cubicBezTo>
                <a:close/>
                <a:moveTo>
                  <a:pt x="352" y="233"/>
                </a:moveTo>
                <a:cubicBezTo>
                  <a:pt x="352" y="235"/>
                  <a:pt x="355" y="234"/>
                  <a:pt x="354" y="237"/>
                </a:cubicBezTo>
                <a:cubicBezTo>
                  <a:pt x="352" y="237"/>
                  <a:pt x="352" y="235"/>
                  <a:pt x="352" y="233"/>
                </a:cubicBezTo>
                <a:close/>
                <a:moveTo>
                  <a:pt x="215" y="239"/>
                </a:moveTo>
                <a:cubicBezTo>
                  <a:pt x="216" y="237"/>
                  <a:pt x="217" y="239"/>
                  <a:pt x="217" y="240"/>
                </a:cubicBezTo>
                <a:cubicBezTo>
                  <a:pt x="216" y="240"/>
                  <a:pt x="216" y="239"/>
                  <a:pt x="215" y="239"/>
                </a:cubicBezTo>
                <a:close/>
                <a:moveTo>
                  <a:pt x="250" y="238"/>
                </a:moveTo>
                <a:cubicBezTo>
                  <a:pt x="251" y="238"/>
                  <a:pt x="251" y="239"/>
                  <a:pt x="251" y="240"/>
                </a:cubicBezTo>
                <a:cubicBezTo>
                  <a:pt x="250" y="240"/>
                  <a:pt x="250" y="240"/>
                  <a:pt x="249" y="240"/>
                </a:cubicBezTo>
                <a:cubicBezTo>
                  <a:pt x="250" y="239"/>
                  <a:pt x="250" y="239"/>
                  <a:pt x="250" y="238"/>
                </a:cubicBezTo>
                <a:close/>
                <a:moveTo>
                  <a:pt x="356" y="239"/>
                </a:moveTo>
                <a:cubicBezTo>
                  <a:pt x="357" y="240"/>
                  <a:pt x="358" y="240"/>
                  <a:pt x="358" y="241"/>
                </a:cubicBezTo>
                <a:cubicBezTo>
                  <a:pt x="356" y="242"/>
                  <a:pt x="356" y="240"/>
                  <a:pt x="356" y="239"/>
                </a:cubicBezTo>
                <a:close/>
                <a:moveTo>
                  <a:pt x="251" y="241"/>
                </a:moveTo>
                <a:cubicBezTo>
                  <a:pt x="252" y="241"/>
                  <a:pt x="251" y="242"/>
                  <a:pt x="252" y="242"/>
                </a:cubicBezTo>
                <a:cubicBezTo>
                  <a:pt x="252" y="243"/>
                  <a:pt x="250" y="242"/>
                  <a:pt x="251" y="241"/>
                </a:cubicBezTo>
                <a:close/>
                <a:moveTo>
                  <a:pt x="229" y="241"/>
                </a:moveTo>
                <a:cubicBezTo>
                  <a:pt x="228" y="242"/>
                  <a:pt x="228" y="244"/>
                  <a:pt x="227" y="244"/>
                </a:cubicBezTo>
                <a:cubicBezTo>
                  <a:pt x="226" y="243"/>
                  <a:pt x="227" y="241"/>
                  <a:pt x="229" y="241"/>
                </a:cubicBezTo>
                <a:close/>
                <a:moveTo>
                  <a:pt x="355" y="243"/>
                </a:moveTo>
                <a:cubicBezTo>
                  <a:pt x="356" y="244"/>
                  <a:pt x="356" y="244"/>
                  <a:pt x="356" y="246"/>
                </a:cubicBezTo>
                <a:cubicBezTo>
                  <a:pt x="355" y="245"/>
                  <a:pt x="355" y="244"/>
                  <a:pt x="355" y="243"/>
                </a:cubicBezTo>
                <a:close/>
                <a:moveTo>
                  <a:pt x="259" y="245"/>
                </a:moveTo>
                <a:cubicBezTo>
                  <a:pt x="259" y="245"/>
                  <a:pt x="259" y="246"/>
                  <a:pt x="259" y="246"/>
                </a:cubicBezTo>
                <a:cubicBezTo>
                  <a:pt x="258" y="247"/>
                  <a:pt x="258" y="246"/>
                  <a:pt x="258" y="246"/>
                </a:cubicBezTo>
                <a:cubicBezTo>
                  <a:pt x="258" y="245"/>
                  <a:pt x="259" y="245"/>
                  <a:pt x="259" y="245"/>
                </a:cubicBezTo>
                <a:close/>
                <a:moveTo>
                  <a:pt x="239" y="245"/>
                </a:moveTo>
                <a:cubicBezTo>
                  <a:pt x="240" y="246"/>
                  <a:pt x="241" y="247"/>
                  <a:pt x="240" y="248"/>
                </a:cubicBezTo>
                <a:cubicBezTo>
                  <a:pt x="239" y="248"/>
                  <a:pt x="239" y="247"/>
                  <a:pt x="239" y="245"/>
                </a:cubicBezTo>
                <a:close/>
                <a:moveTo>
                  <a:pt x="257" y="255"/>
                </a:moveTo>
                <a:cubicBezTo>
                  <a:pt x="257" y="256"/>
                  <a:pt x="258" y="258"/>
                  <a:pt x="258" y="260"/>
                </a:cubicBezTo>
                <a:cubicBezTo>
                  <a:pt x="257" y="260"/>
                  <a:pt x="257" y="260"/>
                  <a:pt x="256" y="260"/>
                </a:cubicBezTo>
                <a:cubicBezTo>
                  <a:pt x="256" y="259"/>
                  <a:pt x="256" y="259"/>
                  <a:pt x="257" y="258"/>
                </a:cubicBezTo>
                <a:cubicBezTo>
                  <a:pt x="257" y="258"/>
                  <a:pt x="255" y="258"/>
                  <a:pt x="255" y="257"/>
                </a:cubicBezTo>
                <a:cubicBezTo>
                  <a:pt x="255" y="256"/>
                  <a:pt x="257" y="256"/>
                  <a:pt x="257" y="255"/>
                </a:cubicBezTo>
                <a:close/>
                <a:moveTo>
                  <a:pt x="113" y="268"/>
                </a:moveTo>
                <a:cubicBezTo>
                  <a:pt x="112" y="268"/>
                  <a:pt x="112" y="267"/>
                  <a:pt x="112" y="266"/>
                </a:cubicBezTo>
                <a:cubicBezTo>
                  <a:pt x="113" y="266"/>
                  <a:pt x="113" y="267"/>
                  <a:pt x="113" y="268"/>
                </a:cubicBezTo>
                <a:close/>
                <a:moveTo>
                  <a:pt x="117" y="276"/>
                </a:moveTo>
                <a:cubicBezTo>
                  <a:pt x="118" y="276"/>
                  <a:pt x="118" y="277"/>
                  <a:pt x="117" y="278"/>
                </a:cubicBezTo>
                <a:cubicBezTo>
                  <a:pt x="117" y="278"/>
                  <a:pt x="117" y="276"/>
                  <a:pt x="117" y="276"/>
                </a:cubicBezTo>
                <a:close/>
                <a:moveTo>
                  <a:pt x="116" y="280"/>
                </a:moveTo>
                <a:cubicBezTo>
                  <a:pt x="115" y="280"/>
                  <a:pt x="115" y="283"/>
                  <a:pt x="114" y="283"/>
                </a:cubicBezTo>
                <a:cubicBezTo>
                  <a:pt x="113" y="280"/>
                  <a:pt x="114" y="278"/>
                  <a:pt x="116" y="280"/>
                </a:cubicBezTo>
                <a:close/>
                <a:moveTo>
                  <a:pt x="109" y="293"/>
                </a:moveTo>
                <a:cubicBezTo>
                  <a:pt x="111" y="294"/>
                  <a:pt x="112" y="296"/>
                  <a:pt x="112" y="300"/>
                </a:cubicBezTo>
                <a:cubicBezTo>
                  <a:pt x="111" y="297"/>
                  <a:pt x="109" y="295"/>
                  <a:pt x="109" y="293"/>
                </a:cubicBezTo>
                <a:close/>
                <a:moveTo>
                  <a:pt x="92" y="299"/>
                </a:moveTo>
                <a:cubicBezTo>
                  <a:pt x="93" y="300"/>
                  <a:pt x="92" y="300"/>
                  <a:pt x="92" y="302"/>
                </a:cubicBezTo>
                <a:cubicBezTo>
                  <a:pt x="91" y="302"/>
                  <a:pt x="92" y="300"/>
                  <a:pt x="92" y="299"/>
                </a:cubicBezTo>
                <a:close/>
                <a:moveTo>
                  <a:pt x="84" y="312"/>
                </a:moveTo>
                <a:cubicBezTo>
                  <a:pt x="85" y="312"/>
                  <a:pt x="85" y="313"/>
                  <a:pt x="86" y="313"/>
                </a:cubicBezTo>
                <a:cubicBezTo>
                  <a:pt x="86" y="314"/>
                  <a:pt x="86" y="314"/>
                  <a:pt x="85" y="314"/>
                </a:cubicBezTo>
                <a:cubicBezTo>
                  <a:pt x="85" y="315"/>
                  <a:pt x="85" y="316"/>
                  <a:pt x="86" y="316"/>
                </a:cubicBezTo>
                <a:cubicBezTo>
                  <a:pt x="84" y="317"/>
                  <a:pt x="83" y="313"/>
                  <a:pt x="84" y="312"/>
                </a:cubicBezTo>
                <a:close/>
                <a:moveTo>
                  <a:pt x="81" y="313"/>
                </a:moveTo>
                <a:cubicBezTo>
                  <a:pt x="81" y="314"/>
                  <a:pt x="80" y="314"/>
                  <a:pt x="80" y="315"/>
                </a:cubicBezTo>
                <a:cubicBezTo>
                  <a:pt x="80" y="316"/>
                  <a:pt x="81" y="316"/>
                  <a:pt x="83" y="316"/>
                </a:cubicBezTo>
                <a:cubicBezTo>
                  <a:pt x="83" y="315"/>
                  <a:pt x="83" y="314"/>
                  <a:pt x="83" y="314"/>
                </a:cubicBezTo>
                <a:cubicBezTo>
                  <a:pt x="82" y="314"/>
                  <a:pt x="82" y="312"/>
                  <a:pt x="81" y="313"/>
                </a:cubicBezTo>
                <a:close/>
                <a:moveTo>
                  <a:pt x="84" y="317"/>
                </a:moveTo>
                <a:cubicBezTo>
                  <a:pt x="86" y="317"/>
                  <a:pt x="85" y="319"/>
                  <a:pt x="87" y="318"/>
                </a:cubicBezTo>
                <a:cubicBezTo>
                  <a:pt x="86" y="319"/>
                  <a:pt x="86" y="321"/>
                  <a:pt x="84" y="321"/>
                </a:cubicBezTo>
                <a:cubicBezTo>
                  <a:pt x="84" y="320"/>
                  <a:pt x="85" y="320"/>
                  <a:pt x="85" y="319"/>
                </a:cubicBezTo>
                <a:cubicBezTo>
                  <a:pt x="85" y="318"/>
                  <a:pt x="84" y="318"/>
                  <a:pt x="84" y="317"/>
                </a:cubicBezTo>
                <a:close/>
                <a:moveTo>
                  <a:pt x="87" y="330"/>
                </a:moveTo>
                <a:cubicBezTo>
                  <a:pt x="87" y="330"/>
                  <a:pt x="88" y="331"/>
                  <a:pt x="88" y="332"/>
                </a:cubicBezTo>
                <a:cubicBezTo>
                  <a:pt x="86" y="332"/>
                  <a:pt x="86" y="331"/>
                  <a:pt x="87" y="330"/>
                </a:cubicBezTo>
                <a:close/>
                <a:moveTo>
                  <a:pt x="72" y="338"/>
                </a:moveTo>
                <a:cubicBezTo>
                  <a:pt x="72" y="335"/>
                  <a:pt x="75" y="336"/>
                  <a:pt x="75" y="334"/>
                </a:cubicBezTo>
                <a:cubicBezTo>
                  <a:pt x="77" y="336"/>
                  <a:pt x="75" y="337"/>
                  <a:pt x="72" y="338"/>
                </a:cubicBezTo>
                <a:close/>
                <a:moveTo>
                  <a:pt x="319" y="334"/>
                </a:moveTo>
                <a:cubicBezTo>
                  <a:pt x="319" y="336"/>
                  <a:pt x="317" y="334"/>
                  <a:pt x="318" y="336"/>
                </a:cubicBezTo>
                <a:cubicBezTo>
                  <a:pt x="316" y="336"/>
                  <a:pt x="316" y="333"/>
                  <a:pt x="319" y="334"/>
                </a:cubicBezTo>
                <a:close/>
                <a:moveTo>
                  <a:pt x="80" y="338"/>
                </a:moveTo>
                <a:cubicBezTo>
                  <a:pt x="81" y="338"/>
                  <a:pt x="80" y="340"/>
                  <a:pt x="79" y="340"/>
                </a:cubicBezTo>
                <a:cubicBezTo>
                  <a:pt x="79" y="339"/>
                  <a:pt x="80" y="339"/>
                  <a:pt x="80" y="338"/>
                </a:cubicBezTo>
                <a:close/>
                <a:moveTo>
                  <a:pt x="315" y="338"/>
                </a:moveTo>
                <a:cubicBezTo>
                  <a:pt x="316" y="340"/>
                  <a:pt x="320" y="340"/>
                  <a:pt x="318" y="343"/>
                </a:cubicBezTo>
                <a:cubicBezTo>
                  <a:pt x="316" y="342"/>
                  <a:pt x="315" y="340"/>
                  <a:pt x="315" y="338"/>
                </a:cubicBezTo>
                <a:close/>
                <a:moveTo>
                  <a:pt x="113" y="343"/>
                </a:moveTo>
                <a:cubicBezTo>
                  <a:pt x="114" y="343"/>
                  <a:pt x="114" y="346"/>
                  <a:pt x="114" y="346"/>
                </a:cubicBezTo>
                <a:cubicBezTo>
                  <a:pt x="113" y="346"/>
                  <a:pt x="113" y="344"/>
                  <a:pt x="113" y="343"/>
                </a:cubicBezTo>
                <a:close/>
                <a:moveTo>
                  <a:pt x="113" y="348"/>
                </a:moveTo>
                <a:cubicBezTo>
                  <a:pt x="113" y="348"/>
                  <a:pt x="113" y="350"/>
                  <a:pt x="114" y="350"/>
                </a:cubicBezTo>
                <a:cubicBezTo>
                  <a:pt x="113" y="351"/>
                  <a:pt x="112" y="349"/>
                  <a:pt x="113" y="348"/>
                </a:cubicBezTo>
                <a:close/>
                <a:moveTo>
                  <a:pt x="52" y="351"/>
                </a:moveTo>
                <a:cubicBezTo>
                  <a:pt x="54" y="351"/>
                  <a:pt x="51" y="354"/>
                  <a:pt x="53" y="354"/>
                </a:cubicBezTo>
                <a:cubicBezTo>
                  <a:pt x="53" y="354"/>
                  <a:pt x="52" y="354"/>
                  <a:pt x="52" y="354"/>
                </a:cubicBezTo>
                <a:cubicBezTo>
                  <a:pt x="52" y="352"/>
                  <a:pt x="50" y="352"/>
                  <a:pt x="52" y="351"/>
                </a:cubicBezTo>
                <a:close/>
                <a:moveTo>
                  <a:pt x="346" y="372"/>
                </a:moveTo>
                <a:cubicBezTo>
                  <a:pt x="346" y="373"/>
                  <a:pt x="345" y="374"/>
                  <a:pt x="344" y="374"/>
                </a:cubicBezTo>
                <a:cubicBezTo>
                  <a:pt x="344" y="372"/>
                  <a:pt x="345" y="372"/>
                  <a:pt x="346" y="372"/>
                </a:cubicBezTo>
                <a:close/>
                <a:moveTo>
                  <a:pt x="349" y="373"/>
                </a:moveTo>
                <a:cubicBezTo>
                  <a:pt x="350" y="373"/>
                  <a:pt x="351" y="373"/>
                  <a:pt x="352" y="373"/>
                </a:cubicBezTo>
                <a:cubicBezTo>
                  <a:pt x="352" y="374"/>
                  <a:pt x="349" y="374"/>
                  <a:pt x="349" y="373"/>
                </a:cubicBezTo>
                <a:close/>
                <a:moveTo>
                  <a:pt x="401" y="398"/>
                </a:moveTo>
                <a:cubicBezTo>
                  <a:pt x="402" y="398"/>
                  <a:pt x="402" y="398"/>
                  <a:pt x="403" y="398"/>
                </a:cubicBezTo>
                <a:cubicBezTo>
                  <a:pt x="403" y="398"/>
                  <a:pt x="403" y="398"/>
                  <a:pt x="403" y="399"/>
                </a:cubicBezTo>
                <a:cubicBezTo>
                  <a:pt x="402" y="399"/>
                  <a:pt x="402" y="399"/>
                  <a:pt x="401" y="399"/>
                </a:cubicBezTo>
                <a:cubicBezTo>
                  <a:pt x="401" y="398"/>
                  <a:pt x="401" y="398"/>
                  <a:pt x="401" y="398"/>
                </a:cubicBezTo>
                <a:close/>
                <a:moveTo>
                  <a:pt x="402" y="401"/>
                </a:moveTo>
                <a:cubicBezTo>
                  <a:pt x="403" y="401"/>
                  <a:pt x="403" y="404"/>
                  <a:pt x="402" y="403"/>
                </a:cubicBezTo>
                <a:cubicBezTo>
                  <a:pt x="402" y="402"/>
                  <a:pt x="402" y="402"/>
                  <a:pt x="402" y="401"/>
                </a:cubicBezTo>
                <a:close/>
                <a:moveTo>
                  <a:pt x="134" y="0"/>
                </a:moveTo>
                <a:cubicBezTo>
                  <a:pt x="135" y="2"/>
                  <a:pt x="132" y="1"/>
                  <a:pt x="133" y="3"/>
                </a:cubicBezTo>
                <a:cubicBezTo>
                  <a:pt x="134" y="3"/>
                  <a:pt x="136" y="0"/>
                  <a:pt x="134" y="0"/>
                </a:cubicBezTo>
                <a:close/>
                <a:moveTo>
                  <a:pt x="140" y="2"/>
                </a:moveTo>
                <a:cubicBezTo>
                  <a:pt x="140" y="4"/>
                  <a:pt x="139" y="5"/>
                  <a:pt x="138" y="4"/>
                </a:cubicBezTo>
                <a:cubicBezTo>
                  <a:pt x="138" y="3"/>
                  <a:pt x="139" y="4"/>
                  <a:pt x="139" y="2"/>
                </a:cubicBezTo>
                <a:cubicBezTo>
                  <a:pt x="137" y="3"/>
                  <a:pt x="136" y="5"/>
                  <a:pt x="137" y="6"/>
                </a:cubicBezTo>
                <a:cubicBezTo>
                  <a:pt x="137" y="6"/>
                  <a:pt x="137" y="7"/>
                  <a:pt x="136" y="7"/>
                </a:cubicBezTo>
                <a:cubicBezTo>
                  <a:pt x="135" y="7"/>
                  <a:pt x="136" y="4"/>
                  <a:pt x="134" y="5"/>
                </a:cubicBezTo>
                <a:cubicBezTo>
                  <a:pt x="133" y="6"/>
                  <a:pt x="133" y="8"/>
                  <a:pt x="133" y="9"/>
                </a:cubicBezTo>
                <a:cubicBezTo>
                  <a:pt x="132" y="9"/>
                  <a:pt x="133" y="7"/>
                  <a:pt x="131" y="7"/>
                </a:cubicBezTo>
                <a:cubicBezTo>
                  <a:pt x="131" y="11"/>
                  <a:pt x="132" y="10"/>
                  <a:pt x="134" y="11"/>
                </a:cubicBezTo>
                <a:cubicBezTo>
                  <a:pt x="133" y="9"/>
                  <a:pt x="136" y="9"/>
                  <a:pt x="136" y="10"/>
                </a:cubicBezTo>
                <a:cubicBezTo>
                  <a:pt x="136" y="11"/>
                  <a:pt x="135" y="11"/>
                  <a:pt x="136" y="12"/>
                </a:cubicBezTo>
                <a:cubicBezTo>
                  <a:pt x="135" y="12"/>
                  <a:pt x="134" y="12"/>
                  <a:pt x="133" y="12"/>
                </a:cubicBezTo>
                <a:cubicBezTo>
                  <a:pt x="133" y="13"/>
                  <a:pt x="133" y="14"/>
                  <a:pt x="133" y="14"/>
                </a:cubicBezTo>
                <a:cubicBezTo>
                  <a:pt x="135" y="14"/>
                  <a:pt x="137" y="14"/>
                  <a:pt x="137" y="16"/>
                </a:cubicBezTo>
                <a:cubicBezTo>
                  <a:pt x="137" y="17"/>
                  <a:pt x="135" y="16"/>
                  <a:pt x="135" y="17"/>
                </a:cubicBezTo>
                <a:cubicBezTo>
                  <a:pt x="137" y="21"/>
                  <a:pt x="138" y="22"/>
                  <a:pt x="138" y="25"/>
                </a:cubicBezTo>
                <a:cubicBezTo>
                  <a:pt x="134" y="27"/>
                  <a:pt x="130" y="27"/>
                  <a:pt x="126" y="23"/>
                </a:cubicBezTo>
                <a:cubicBezTo>
                  <a:pt x="120" y="21"/>
                  <a:pt x="115" y="24"/>
                  <a:pt x="109" y="24"/>
                </a:cubicBezTo>
                <a:cubicBezTo>
                  <a:pt x="107" y="24"/>
                  <a:pt x="106" y="23"/>
                  <a:pt x="104" y="23"/>
                </a:cubicBezTo>
                <a:cubicBezTo>
                  <a:pt x="99" y="22"/>
                  <a:pt x="94" y="25"/>
                  <a:pt x="91" y="25"/>
                </a:cubicBezTo>
                <a:cubicBezTo>
                  <a:pt x="89" y="25"/>
                  <a:pt x="84" y="25"/>
                  <a:pt x="81" y="24"/>
                </a:cubicBezTo>
                <a:cubicBezTo>
                  <a:pt x="72" y="23"/>
                  <a:pt x="67" y="17"/>
                  <a:pt x="58" y="21"/>
                </a:cubicBezTo>
                <a:cubicBezTo>
                  <a:pt x="56" y="22"/>
                  <a:pt x="56" y="24"/>
                  <a:pt x="52" y="24"/>
                </a:cubicBezTo>
                <a:cubicBezTo>
                  <a:pt x="52" y="26"/>
                  <a:pt x="51" y="26"/>
                  <a:pt x="50" y="27"/>
                </a:cubicBezTo>
                <a:cubicBezTo>
                  <a:pt x="49" y="26"/>
                  <a:pt x="48" y="25"/>
                  <a:pt x="47" y="25"/>
                </a:cubicBezTo>
                <a:cubicBezTo>
                  <a:pt x="41" y="25"/>
                  <a:pt x="33" y="28"/>
                  <a:pt x="27" y="27"/>
                </a:cubicBezTo>
                <a:cubicBezTo>
                  <a:pt x="24" y="27"/>
                  <a:pt x="22" y="24"/>
                  <a:pt x="20" y="26"/>
                </a:cubicBezTo>
                <a:cubicBezTo>
                  <a:pt x="18" y="24"/>
                  <a:pt x="15" y="23"/>
                  <a:pt x="13" y="22"/>
                </a:cubicBezTo>
                <a:cubicBezTo>
                  <a:pt x="14" y="24"/>
                  <a:pt x="9" y="23"/>
                  <a:pt x="8" y="25"/>
                </a:cubicBezTo>
                <a:cubicBezTo>
                  <a:pt x="9" y="26"/>
                  <a:pt x="9" y="25"/>
                  <a:pt x="10" y="24"/>
                </a:cubicBezTo>
                <a:cubicBezTo>
                  <a:pt x="10" y="25"/>
                  <a:pt x="10" y="25"/>
                  <a:pt x="10" y="25"/>
                </a:cubicBezTo>
                <a:cubicBezTo>
                  <a:pt x="10" y="27"/>
                  <a:pt x="8" y="29"/>
                  <a:pt x="6" y="27"/>
                </a:cubicBezTo>
                <a:cubicBezTo>
                  <a:pt x="7" y="30"/>
                  <a:pt x="3" y="30"/>
                  <a:pt x="0" y="31"/>
                </a:cubicBezTo>
                <a:cubicBezTo>
                  <a:pt x="3" y="32"/>
                  <a:pt x="3" y="33"/>
                  <a:pt x="4" y="34"/>
                </a:cubicBezTo>
                <a:cubicBezTo>
                  <a:pt x="6" y="34"/>
                  <a:pt x="6" y="34"/>
                  <a:pt x="7" y="34"/>
                </a:cubicBezTo>
                <a:cubicBezTo>
                  <a:pt x="8" y="35"/>
                  <a:pt x="7" y="36"/>
                  <a:pt x="8" y="38"/>
                </a:cubicBezTo>
                <a:cubicBezTo>
                  <a:pt x="8" y="37"/>
                  <a:pt x="8" y="36"/>
                  <a:pt x="9" y="36"/>
                </a:cubicBezTo>
                <a:cubicBezTo>
                  <a:pt x="15" y="39"/>
                  <a:pt x="26" y="41"/>
                  <a:pt x="33" y="46"/>
                </a:cubicBezTo>
                <a:cubicBezTo>
                  <a:pt x="33" y="49"/>
                  <a:pt x="33" y="51"/>
                  <a:pt x="30" y="51"/>
                </a:cubicBezTo>
                <a:cubicBezTo>
                  <a:pt x="33" y="52"/>
                  <a:pt x="30" y="52"/>
                  <a:pt x="30" y="54"/>
                </a:cubicBezTo>
                <a:cubicBezTo>
                  <a:pt x="35" y="54"/>
                  <a:pt x="39" y="54"/>
                  <a:pt x="42" y="57"/>
                </a:cubicBezTo>
                <a:cubicBezTo>
                  <a:pt x="41" y="58"/>
                  <a:pt x="41" y="58"/>
                  <a:pt x="41" y="58"/>
                </a:cubicBezTo>
                <a:cubicBezTo>
                  <a:pt x="42" y="58"/>
                  <a:pt x="45" y="59"/>
                  <a:pt x="46" y="60"/>
                </a:cubicBezTo>
                <a:cubicBezTo>
                  <a:pt x="47" y="58"/>
                  <a:pt x="48" y="60"/>
                  <a:pt x="49" y="58"/>
                </a:cubicBezTo>
                <a:cubicBezTo>
                  <a:pt x="49" y="59"/>
                  <a:pt x="52" y="58"/>
                  <a:pt x="52" y="59"/>
                </a:cubicBezTo>
                <a:cubicBezTo>
                  <a:pt x="49" y="62"/>
                  <a:pt x="54" y="62"/>
                  <a:pt x="54" y="64"/>
                </a:cubicBezTo>
                <a:cubicBezTo>
                  <a:pt x="56" y="65"/>
                  <a:pt x="57" y="64"/>
                  <a:pt x="59" y="64"/>
                </a:cubicBezTo>
                <a:cubicBezTo>
                  <a:pt x="60" y="64"/>
                  <a:pt x="61" y="65"/>
                  <a:pt x="61" y="67"/>
                </a:cubicBezTo>
                <a:cubicBezTo>
                  <a:pt x="64" y="67"/>
                  <a:pt x="65" y="67"/>
                  <a:pt x="67" y="66"/>
                </a:cubicBezTo>
                <a:cubicBezTo>
                  <a:pt x="68" y="68"/>
                  <a:pt x="69" y="67"/>
                  <a:pt x="71" y="66"/>
                </a:cubicBezTo>
                <a:cubicBezTo>
                  <a:pt x="76" y="68"/>
                  <a:pt x="69" y="72"/>
                  <a:pt x="71" y="77"/>
                </a:cubicBezTo>
                <a:cubicBezTo>
                  <a:pt x="73" y="75"/>
                  <a:pt x="72" y="70"/>
                  <a:pt x="76" y="70"/>
                </a:cubicBezTo>
                <a:cubicBezTo>
                  <a:pt x="76" y="72"/>
                  <a:pt x="77" y="74"/>
                  <a:pt x="78" y="75"/>
                </a:cubicBezTo>
                <a:cubicBezTo>
                  <a:pt x="78" y="74"/>
                  <a:pt x="79" y="74"/>
                  <a:pt x="80" y="73"/>
                </a:cubicBezTo>
                <a:cubicBezTo>
                  <a:pt x="81" y="75"/>
                  <a:pt x="86" y="75"/>
                  <a:pt x="87" y="73"/>
                </a:cubicBezTo>
                <a:cubicBezTo>
                  <a:pt x="86" y="74"/>
                  <a:pt x="86" y="76"/>
                  <a:pt x="86" y="77"/>
                </a:cubicBezTo>
                <a:cubicBezTo>
                  <a:pt x="87" y="77"/>
                  <a:pt x="87" y="78"/>
                  <a:pt x="87" y="80"/>
                </a:cubicBezTo>
                <a:cubicBezTo>
                  <a:pt x="90" y="79"/>
                  <a:pt x="89" y="83"/>
                  <a:pt x="91" y="81"/>
                </a:cubicBezTo>
                <a:cubicBezTo>
                  <a:pt x="91" y="82"/>
                  <a:pt x="90" y="82"/>
                  <a:pt x="90" y="83"/>
                </a:cubicBezTo>
                <a:cubicBezTo>
                  <a:pt x="92" y="83"/>
                  <a:pt x="92" y="84"/>
                  <a:pt x="93" y="85"/>
                </a:cubicBezTo>
                <a:cubicBezTo>
                  <a:pt x="95" y="106"/>
                  <a:pt x="96" y="135"/>
                  <a:pt x="96" y="152"/>
                </a:cubicBezTo>
                <a:cubicBezTo>
                  <a:pt x="96" y="152"/>
                  <a:pt x="98" y="150"/>
                  <a:pt x="98" y="152"/>
                </a:cubicBezTo>
                <a:cubicBezTo>
                  <a:pt x="95" y="155"/>
                  <a:pt x="98" y="153"/>
                  <a:pt x="96" y="157"/>
                </a:cubicBezTo>
                <a:cubicBezTo>
                  <a:pt x="97" y="157"/>
                  <a:pt x="97" y="157"/>
                  <a:pt x="98" y="158"/>
                </a:cubicBezTo>
                <a:cubicBezTo>
                  <a:pt x="99" y="167"/>
                  <a:pt x="100" y="172"/>
                  <a:pt x="98" y="179"/>
                </a:cubicBezTo>
                <a:cubicBezTo>
                  <a:pt x="99" y="180"/>
                  <a:pt x="101" y="180"/>
                  <a:pt x="101" y="182"/>
                </a:cubicBezTo>
                <a:cubicBezTo>
                  <a:pt x="100" y="197"/>
                  <a:pt x="102" y="203"/>
                  <a:pt x="99" y="216"/>
                </a:cubicBezTo>
                <a:cubicBezTo>
                  <a:pt x="98" y="216"/>
                  <a:pt x="96" y="216"/>
                  <a:pt x="96" y="218"/>
                </a:cubicBezTo>
                <a:cubicBezTo>
                  <a:pt x="98" y="217"/>
                  <a:pt x="97" y="219"/>
                  <a:pt x="98" y="219"/>
                </a:cubicBezTo>
                <a:cubicBezTo>
                  <a:pt x="95" y="226"/>
                  <a:pt x="97" y="232"/>
                  <a:pt x="97" y="236"/>
                </a:cubicBezTo>
                <a:cubicBezTo>
                  <a:pt x="96" y="236"/>
                  <a:pt x="96" y="236"/>
                  <a:pt x="95" y="236"/>
                </a:cubicBezTo>
                <a:cubicBezTo>
                  <a:pt x="96" y="239"/>
                  <a:pt x="95" y="241"/>
                  <a:pt x="94" y="243"/>
                </a:cubicBezTo>
                <a:cubicBezTo>
                  <a:pt x="94" y="243"/>
                  <a:pt x="95" y="244"/>
                  <a:pt x="95" y="244"/>
                </a:cubicBezTo>
                <a:cubicBezTo>
                  <a:pt x="95" y="245"/>
                  <a:pt x="93" y="249"/>
                  <a:pt x="94" y="251"/>
                </a:cubicBezTo>
                <a:cubicBezTo>
                  <a:pt x="93" y="251"/>
                  <a:pt x="93" y="250"/>
                  <a:pt x="92" y="252"/>
                </a:cubicBezTo>
                <a:cubicBezTo>
                  <a:pt x="93" y="254"/>
                  <a:pt x="92" y="255"/>
                  <a:pt x="93" y="256"/>
                </a:cubicBezTo>
                <a:cubicBezTo>
                  <a:pt x="91" y="256"/>
                  <a:pt x="93" y="257"/>
                  <a:pt x="91" y="258"/>
                </a:cubicBezTo>
                <a:cubicBezTo>
                  <a:pt x="93" y="260"/>
                  <a:pt x="92" y="261"/>
                  <a:pt x="92" y="263"/>
                </a:cubicBezTo>
                <a:cubicBezTo>
                  <a:pt x="93" y="263"/>
                  <a:pt x="93" y="263"/>
                  <a:pt x="94" y="263"/>
                </a:cubicBezTo>
                <a:cubicBezTo>
                  <a:pt x="96" y="259"/>
                  <a:pt x="94" y="252"/>
                  <a:pt x="96" y="249"/>
                </a:cubicBezTo>
                <a:cubicBezTo>
                  <a:pt x="97" y="250"/>
                  <a:pt x="97" y="251"/>
                  <a:pt x="98" y="252"/>
                </a:cubicBezTo>
                <a:cubicBezTo>
                  <a:pt x="99" y="253"/>
                  <a:pt x="99" y="250"/>
                  <a:pt x="100" y="251"/>
                </a:cubicBezTo>
                <a:cubicBezTo>
                  <a:pt x="100" y="253"/>
                  <a:pt x="99" y="253"/>
                  <a:pt x="99" y="254"/>
                </a:cubicBezTo>
                <a:cubicBezTo>
                  <a:pt x="98" y="254"/>
                  <a:pt x="98" y="253"/>
                  <a:pt x="97" y="253"/>
                </a:cubicBezTo>
                <a:cubicBezTo>
                  <a:pt x="97" y="255"/>
                  <a:pt x="100" y="255"/>
                  <a:pt x="99" y="258"/>
                </a:cubicBezTo>
                <a:cubicBezTo>
                  <a:pt x="99" y="258"/>
                  <a:pt x="98" y="258"/>
                  <a:pt x="98" y="258"/>
                </a:cubicBezTo>
                <a:cubicBezTo>
                  <a:pt x="98" y="260"/>
                  <a:pt x="100" y="258"/>
                  <a:pt x="100" y="259"/>
                </a:cubicBezTo>
                <a:cubicBezTo>
                  <a:pt x="98" y="260"/>
                  <a:pt x="100" y="262"/>
                  <a:pt x="99" y="263"/>
                </a:cubicBezTo>
                <a:cubicBezTo>
                  <a:pt x="98" y="263"/>
                  <a:pt x="98" y="262"/>
                  <a:pt x="98" y="262"/>
                </a:cubicBezTo>
                <a:cubicBezTo>
                  <a:pt x="98" y="263"/>
                  <a:pt x="97" y="264"/>
                  <a:pt x="97" y="264"/>
                </a:cubicBezTo>
                <a:cubicBezTo>
                  <a:pt x="96" y="267"/>
                  <a:pt x="98" y="269"/>
                  <a:pt x="98" y="270"/>
                </a:cubicBezTo>
                <a:cubicBezTo>
                  <a:pt x="98" y="269"/>
                  <a:pt x="99" y="268"/>
                  <a:pt x="99" y="267"/>
                </a:cubicBezTo>
                <a:cubicBezTo>
                  <a:pt x="98" y="267"/>
                  <a:pt x="98" y="265"/>
                  <a:pt x="97" y="265"/>
                </a:cubicBezTo>
                <a:cubicBezTo>
                  <a:pt x="98" y="265"/>
                  <a:pt x="98" y="264"/>
                  <a:pt x="99" y="264"/>
                </a:cubicBezTo>
                <a:cubicBezTo>
                  <a:pt x="101" y="266"/>
                  <a:pt x="99" y="267"/>
                  <a:pt x="99" y="271"/>
                </a:cubicBezTo>
                <a:cubicBezTo>
                  <a:pt x="99" y="271"/>
                  <a:pt x="97" y="271"/>
                  <a:pt x="97" y="272"/>
                </a:cubicBezTo>
                <a:cubicBezTo>
                  <a:pt x="96" y="274"/>
                  <a:pt x="97" y="279"/>
                  <a:pt x="95" y="282"/>
                </a:cubicBezTo>
                <a:cubicBezTo>
                  <a:pt x="96" y="283"/>
                  <a:pt x="97" y="283"/>
                  <a:pt x="97" y="284"/>
                </a:cubicBezTo>
                <a:cubicBezTo>
                  <a:pt x="94" y="286"/>
                  <a:pt x="96" y="317"/>
                  <a:pt x="89" y="304"/>
                </a:cubicBezTo>
                <a:cubicBezTo>
                  <a:pt x="89" y="308"/>
                  <a:pt x="91" y="312"/>
                  <a:pt x="91" y="317"/>
                </a:cubicBezTo>
                <a:cubicBezTo>
                  <a:pt x="87" y="316"/>
                  <a:pt x="94" y="319"/>
                  <a:pt x="90" y="322"/>
                </a:cubicBezTo>
                <a:cubicBezTo>
                  <a:pt x="89" y="321"/>
                  <a:pt x="89" y="319"/>
                  <a:pt x="87" y="321"/>
                </a:cubicBezTo>
                <a:cubicBezTo>
                  <a:pt x="88" y="321"/>
                  <a:pt x="87" y="323"/>
                  <a:pt x="88" y="323"/>
                </a:cubicBezTo>
                <a:cubicBezTo>
                  <a:pt x="90" y="322"/>
                  <a:pt x="89" y="328"/>
                  <a:pt x="88" y="328"/>
                </a:cubicBezTo>
                <a:cubicBezTo>
                  <a:pt x="91" y="329"/>
                  <a:pt x="87" y="333"/>
                  <a:pt x="88" y="335"/>
                </a:cubicBezTo>
                <a:cubicBezTo>
                  <a:pt x="87" y="336"/>
                  <a:pt x="87" y="337"/>
                  <a:pt x="86" y="338"/>
                </a:cubicBezTo>
                <a:cubicBezTo>
                  <a:pt x="86" y="339"/>
                  <a:pt x="88" y="340"/>
                  <a:pt x="86" y="341"/>
                </a:cubicBezTo>
                <a:cubicBezTo>
                  <a:pt x="83" y="338"/>
                  <a:pt x="86" y="336"/>
                  <a:pt x="87" y="332"/>
                </a:cubicBezTo>
                <a:cubicBezTo>
                  <a:pt x="85" y="332"/>
                  <a:pt x="85" y="332"/>
                  <a:pt x="85" y="330"/>
                </a:cubicBezTo>
                <a:cubicBezTo>
                  <a:pt x="88" y="329"/>
                  <a:pt x="81" y="326"/>
                  <a:pt x="84" y="324"/>
                </a:cubicBezTo>
                <a:cubicBezTo>
                  <a:pt x="86" y="324"/>
                  <a:pt x="84" y="326"/>
                  <a:pt x="86" y="326"/>
                </a:cubicBezTo>
                <a:cubicBezTo>
                  <a:pt x="87" y="321"/>
                  <a:pt x="81" y="324"/>
                  <a:pt x="83" y="322"/>
                </a:cubicBezTo>
                <a:cubicBezTo>
                  <a:pt x="82" y="322"/>
                  <a:pt x="81" y="322"/>
                  <a:pt x="80" y="322"/>
                </a:cubicBezTo>
                <a:cubicBezTo>
                  <a:pt x="81" y="321"/>
                  <a:pt x="80" y="319"/>
                  <a:pt x="80" y="318"/>
                </a:cubicBezTo>
                <a:cubicBezTo>
                  <a:pt x="79" y="320"/>
                  <a:pt x="78" y="319"/>
                  <a:pt x="78" y="321"/>
                </a:cubicBezTo>
                <a:cubicBezTo>
                  <a:pt x="79" y="320"/>
                  <a:pt x="79" y="325"/>
                  <a:pt x="79" y="325"/>
                </a:cubicBezTo>
                <a:cubicBezTo>
                  <a:pt x="78" y="325"/>
                  <a:pt x="79" y="323"/>
                  <a:pt x="78" y="323"/>
                </a:cubicBezTo>
                <a:cubicBezTo>
                  <a:pt x="79" y="326"/>
                  <a:pt x="75" y="325"/>
                  <a:pt x="77" y="328"/>
                </a:cubicBezTo>
                <a:cubicBezTo>
                  <a:pt x="79" y="325"/>
                  <a:pt x="79" y="333"/>
                  <a:pt x="81" y="333"/>
                </a:cubicBezTo>
                <a:cubicBezTo>
                  <a:pt x="81" y="332"/>
                  <a:pt x="80" y="332"/>
                  <a:pt x="81" y="332"/>
                </a:cubicBezTo>
                <a:cubicBezTo>
                  <a:pt x="81" y="332"/>
                  <a:pt x="81" y="333"/>
                  <a:pt x="82" y="334"/>
                </a:cubicBezTo>
                <a:cubicBezTo>
                  <a:pt x="81" y="335"/>
                  <a:pt x="79" y="334"/>
                  <a:pt x="80" y="336"/>
                </a:cubicBezTo>
                <a:cubicBezTo>
                  <a:pt x="81" y="335"/>
                  <a:pt x="81" y="336"/>
                  <a:pt x="83" y="335"/>
                </a:cubicBezTo>
                <a:cubicBezTo>
                  <a:pt x="83" y="332"/>
                  <a:pt x="81" y="331"/>
                  <a:pt x="81" y="329"/>
                </a:cubicBezTo>
                <a:cubicBezTo>
                  <a:pt x="85" y="331"/>
                  <a:pt x="84" y="336"/>
                  <a:pt x="82" y="339"/>
                </a:cubicBezTo>
                <a:cubicBezTo>
                  <a:pt x="83" y="339"/>
                  <a:pt x="84" y="339"/>
                  <a:pt x="84" y="340"/>
                </a:cubicBezTo>
                <a:cubicBezTo>
                  <a:pt x="84" y="341"/>
                  <a:pt x="84" y="342"/>
                  <a:pt x="83" y="342"/>
                </a:cubicBezTo>
                <a:cubicBezTo>
                  <a:pt x="82" y="341"/>
                  <a:pt x="82" y="340"/>
                  <a:pt x="81" y="340"/>
                </a:cubicBezTo>
                <a:cubicBezTo>
                  <a:pt x="81" y="343"/>
                  <a:pt x="78" y="342"/>
                  <a:pt x="77" y="343"/>
                </a:cubicBezTo>
                <a:cubicBezTo>
                  <a:pt x="75" y="341"/>
                  <a:pt x="74" y="340"/>
                  <a:pt x="73" y="338"/>
                </a:cubicBezTo>
                <a:cubicBezTo>
                  <a:pt x="72" y="339"/>
                  <a:pt x="71" y="341"/>
                  <a:pt x="72" y="342"/>
                </a:cubicBezTo>
                <a:cubicBezTo>
                  <a:pt x="70" y="343"/>
                  <a:pt x="68" y="348"/>
                  <a:pt x="70" y="351"/>
                </a:cubicBezTo>
                <a:cubicBezTo>
                  <a:pt x="64" y="354"/>
                  <a:pt x="65" y="364"/>
                  <a:pt x="60" y="367"/>
                </a:cubicBezTo>
                <a:cubicBezTo>
                  <a:pt x="57" y="366"/>
                  <a:pt x="59" y="360"/>
                  <a:pt x="58" y="357"/>
                </a:cubicBezTo>
                <a:cubicBezTo>
                  <a:pt x="55" y="354"/>
                  <a:pt x="48" y="355"/>
                  <a:pt x="48" y="359"/>
                </a:cubicBezTo>
                <a:cubicBezTo>
                  <a:pt x="48" y="358"/>
                  <a:pt x="49" y="358"/>
                  <a:pt x="50" y="358"/>
                </a:cubicBezTo>
                <a:cubicBezTo>
                  <a:pt x="50" y="359"/>
                  <a:pt x="51" y="359"/>
                  <a:pt x="50" y="360"/>
                </a:cubicBezTo>
                <a:cubicBezTo>
                  <a:pt x="46" y="361"/>
                  <a:pt x="51" y="367"/>
                  <a:pt x="52" y="369"/>
                </a:cubicBezTo>
                <a:cubicBezTo>
                  <a:pt x="50" y="368"/>
                  <a:pt x="49" y="370"/>
                  <a:pt x="48" y="369"/>
                </a:cubicBezTo>
                <a:cubicBezTo>
                  <a:pt x="47" y="369"/>
                  <a:pt x="48" y="367"/>
                  <a:pt x="46" y="367"/>
                </a:cubicBezTo>
                <a:cubicBezTo>
                  <a:pt x="44" y="371"/>
                  <a:pt x="38" y="374"/>
                  <a:pt x="36" y="370"/>
                </a:cubicBezTo>
                <a:cubicBezTo>
                  <a:pt x="38" y="372"/>
                  <a:pt x="38" y="368"/>
                  <a:pt x="41" y="371"/>
                </a:cubicBezTo>
                <a:cubicBezTo>
                  <a:pt x="40" y="369"/>
                  <a:pt x="42" y="369"/>
                  <a:pt x="41" y="368"/>
                </a:cubicBezTo>
                <a:cubicBezTo>
                  <a:pt x="40" y="369"/>
                  <a:pt x="40" y="369"/>
                  <a:pt x="40" y="368"/>
                </a:cubicBezTo>
                <a:cubicBezTo>
                  <a:pt x="38" y="369"/>
                  <a:pt x="38" y="369"/>
                  <a:pt x="36" y="368"/>
                </a:cubicBezTo>
                <a:cubicBezTo>
                  <a:pt x="36" y="370"/>
                  <a:pt x="34" y="370"/>
                  <a:pt x="34" y="371"/>
                </a:cubicBezTo>
                <a:cubicBezTo>
                  <a:pt x="32" y="371"/>
                  <a:pt x="32" y="371"/>
                  <a:pt x="31" y="371"/>
                </a:cubicBezTo>
                <a:cubicBezTo>
                  <a:pt x="31" y="370"/>
                  <a:pt x="33" y="370"/>
                  <a:pt x="33" y="369"/>
                </a:cubicBezTo>
                <a:cubicBezTo>
                  <a:pt x="30" y="368"/>
                  <a:pt x="29" y="372"/>
                  <a:pt x="27" y="368"/>
                </a:cubicBezTo>
                <a:cubicBezTo>
                  <a:pt x="30" y="368"/>
                  <a:pt x="28" y="367"/>
                  <a:pt x="31" y="364"/>
                </a:cubicBezTo>
                <a:cubicBezTo>
                  <a:pt x="30" y="364"/>
                  <a:pt x="30" y="364"/>
                  <a:pt x="30" y="364"/>
                </a:cubicBezTo>
                <a:cubicBezTo>
                  <a:pt x="29" y="364"/>
                  <a:pt x="29" y="363"/>
                  <a:pt x="29" y="363"/>
                </a:cubicBezTo>
                <a:cubicBezTo>
                  <a:pt x="29" y="364"/>
                  <a:pt x="30" y="366"/>
                  <a:pt x="28" y="366"/>
                </a:cubicBezTo>
                <a:cubicBezTo>
                  <a:pt x="27" y="366"/>
                  <a:pt x="28" y="365"/>
                  <a:pt x="27" y="365"/>
                </a:cubicBezTo>
                <a:cubicBezTo>
                  <a:pt x="27" y="367"/>
                  <a:pt x="25" y="368"/>
                  <a:pt x="26" y="370"/>
                </a:cubicBezTo>
                <a:cubicBezTo>
                  <a:pt x="25" y="369"/>
                  <a:pt x="24" y="372"/>
                  <a:pt x="22" y="372"/>
                </a:cubicBezTo>
                <a:cubicBezTo>
                  <a:pt x="22" y="373"/>
                  <a:pt x="23" y="373"/>
                  <a:pt x="22" y="374"/>
                </a:cubicBezTo>
                <a:cubicBezTo>
                  <a:pt x="19" y="374"/>
                  <a:pt x="22" y="376"/>
                  <a:pt x="21" y="376"/>
                </a:cubicBezTo>
                <a:cubicBezTo>
                  <a:pt x="16" y="377"/>
                  <a:pt x="9" y="381"/>
                  <a:pt x="4" y="383"/>
                </a:cubicBezTo>
                <a:cubicBezTo>
                  <a:pt x="7" y="383"/>
                  <a:pt x="5" y="385"/>
                  <a:pt x="6" y="386"/>
                </a:cubicBezTo>
                <a:cubicBezTo>
                  <a:pt x="8" y="386"/>
                  <a:pt x="5" y="384"/>
                  <a:pt x="8" y="385"/>
                </a:cubicBezTo>
                <a:cubicBezTo>
                  <a:pt x="8" y="386"/>
                  <a:pt x="7" y="386"/>
                  <a:pt x="8" y="387"/>
                </a:cubicBezTo>
                <a:cubicBezTo>
                  <a:pt x="8" y="387"/>
                  <a:pt x="9" y="387"/>
                  <a:pt x="9" y="388"/>
                </a:cubicBezTo>
                <a:cubicBezTo>
                  <a:pt x="11" y="387"/>
                  <a:pt x="14" y="387"/>
                  <a:pt x="16" y="387"/>
                </a:cubicBezTo>
                <a:cubicBezTo>
                  <a:pt x="14" y="388"/>
                  <a:pt x="17" y="389"/>
                  <a:pt x="16" y="390"/>
                </a:cubicBezTo>
                <a:cubicBezTo>
                  <a:pt x="17" y="390"/>
                  <a:pt x="19" y="390"/>
                  <a:pt x="19" y="392"/>
                </a:cubicBezTo>
                <a:cubicBezTo>
                  <a:pt x="20" y="392"/>
                  <a:pt x="21" y="392"/>
                  <a:pt x="21" y="391"/>
                </a:cubicBezTo>
                <a:cubicBezTo>
                  <a:pt x="26" y="398"/>
                  <a:pt x="40" y="393"/>
                  <a:pt x="46" y="395"/>
                </a:cubicBezTo>
                <a:cubicBezTo>
                  <a:pt x="46" y="393"/>
                  <a:pt x="45" y="392"/>
                  <a:pt x="47" y="391"/>
                </a:cubicBezTo>
                <a:cubicBezTo>
                  <a:pt x="47" y="394"/>
                  <a:pt x="49" y="392"/>
                  <a:pt x="51" y="392"/>
                </a:cubicBezTo>
                <a:cubicBezTo>
                  <a:pt x="51" y="393"/>
                  <a:pt x="51" y="394"/>
                  <a:pt x="52" y="394"/>
                </a:cubicBezTo>
                <a:cubicBezTo>
                  <a:pt x="52" y="393"/>
                  <a:pt x="51" y="392"/>
                  <a:pt x="52" y="392"/>
                </a:cubicBezTo>
                <a:cubicBezTo>
                  <a:pt x="53" y="394"/>
                  <a:pt x="54" y="392"/>
                  <a:pt x="54" y="394"/>
                </a:cubicBezTo>
                <a:cubicBezTo>
                  <a:pt x="58" y="395"/>
                  <a:pt x="62" y="390"/>
                  <a:pt x="66" y="391"/>
                </a:cubicBezTo>
                <a:cubicBezTo>
                  <a:pt x="70" y="389"/>
                  <a:pt x="76" y="391"/>
                  <a:pt x="81" y="390"/>
                </a:cubicBezTo>
                <a:cubicBezTo>
                  <a:pt x="81" y="389"/>
                  <a:pt x="81" y="388"/>
                  <a:pt x="82" y="388"/>
                </a:cubicBezTo>
                <a:cubicBezTo>
                  <a:pt x="83" y="393"/>
                  <a:pt x="89" y="390"/>
                  <a:pt x="93" y="391"/>
                </a:cubicBezTo>
                <a:cubicBezTo>
                  <a:pt x="94" y="389"/>
                  <a:pt x="98" y="390"/>
                  <a:pt x="101" y="389"/>
                </a:cubicBezTo>
                <a:cubicBezTo>
                  <a:pt x="101" y="388"/>
                  <a:pt x="97" y="387"/>
                  <a:pt x="99" y="385"/>
                </a:cubicBezTo>
                <a:cubicBezTo>
                  <a:pt x="100" y="388"/>
                  <a:pt x="101" y="385"/>
                  <a:pt x="103" y="388"/>
                </a:cubicBezTo>
                <a:cubicBezTo>
                  <a:pt x="104" y="386"/>
                  <a:pt x="102" y="385"/>
                  <a:pt x="103" y="385"/>
                </a:cubicBezTo>
                <a:cubicBezTo>
                  <a:pt x="105" y="385"/>
                  <a:pt x="105" y="385"/>
                  <a:pt x="106" y="384"/>
                </a:cubicBezTo>
                <a:cubicBezTo>
                  <a:pt x="110" y="387"/>
                  <a:pt x="114" y="383"/>
                  <a:pt x="117" y="386"/>
                </a:cubicBezTo>
                <a:cubicBezTo>
                  <a:pt x="121" y="381"/>
                  <a:pt x="128" y="386"/>
                  <a:pt x="125" y="391"/>
                </a:cubicBezTo>
                <a:cubicBezTo>
                  <a:pt x="127" y="391"/>
                  <a:pt x="127" y="392"/>
                  <a:pt x="128" y="392"/>
                </a:cubicBezTo>
                <a:cubicBezTo>
                  <a:pt x="129" y="390"/>
                  <a:pt x="129" y="389"/>
                  <a:pt x="131" y="389"/>
                </a:cubicBezTo>
                <a:cubicBezTo>
                  <a:pt x="131" y="388"/>
                  <a:pt x="129" y="386"/>
                  <a:pt x="131" y="385"/>
                </a:cubicBezTo>
                <a:cubicBezTo>
                  <a:pt x="131" y="386"/>
                  <a:pt x="132" y="388"/>
                  <a:pt x="132" y="388"/>
                </a:cubicBezTo>
                <a:cubicBezTo>
                  <a:pt x="133" y="386"/>
                  <a:pt x="135" y="389"/>
                  <a:pt x="136" y="389"/>
                </a:cubicBezTo>
                <a:cubicBezTo>
                  <a:pt x="135" y="387"/>
                  <a:pt x="138" y="386"/>
                  <a:pt x="138" y="388"/>
                </a:cubicBezTo>
                <a:cubicBezTo>
                  <a:pt x="137" y="388"/>
                  <a:pt x="136" y="388"/>
                  <a:pt x="137" y="389"/>
                </a:cubicBezTo>
                <a:cubicBezTo>
                  <a:pt x="142" y="390"/>
                  <a:pt x="147" y="385"/>
                  <a:pt x="152" y="388"/>
                </a:cubicBezTo>
                <a:cubicBezTo>
                  <a:pt x="151" y="386"/>
                  <a:pt x="152" y="386"/>
                  <a:pt x="153" y="386"/>
                </a:cubicBezTo>
                <a:cubicBezTo>
                  <a:pt x="153" y="387"/>
                  <a:pt x="154" y="387"/>
                  <a:pt x="154" y="388"/>
                </a:cubicBezTo>
                <a:cubicBezTo>
                  <a:pt x="159" y="388"/>
                  <a:pt x="164" y="387"/>
                  <a:pt x="170" y="386"/>
                </a:cubicBezTo>
                <a:cubicBezTo>
                  <a:pt x="170" y="385"/>
                  <a:pt x="170" y="382"/>
                  <a:pt x="172" y="384"/>
                </a:cubicBezTo>
                <a:cubicBezTo>
                  <a:pt x="171" y="374"/>
                  <a:pt x="182" y="367"/>
                  <a:pt x="174" y="361"/>
                </a:cubicBezTo>
                <a:cubicBezTo>
                  <a:pt x="171" y="365"/>
                  <a:pt x="168" y="371"/>
                  <a:pt x="165" y="373"/>
                </a:cubicBezTo>
                <a:cubicBezTo>
                  <a:pt x="162" y="373"/>
                  <a:pt x="158" y="371"/>
                  <a:pt x="156" y="372"/>
                </a:cubicBezTo>
                <a:cubicBezTo>
                  <a:pt x="157" y="372"/>
                  <a:pt x="157" y="373"/>
                  <a:pt x="158" y="373"/>
                </a:cubicBezTo>
                <a:cubicBezTo>
                  <a:pt x="155" y="374"/>
                  <a:pt x="154" y="374"/>
                  <a:pt x="152" y="375"/>
                </a:cubicBezTo>
                <a:cubicBezTo>
                  <a:pt x="151" y="373"/>
                  <a:pt x="147" y="374"/>
                  <a:pt x="147" y="371"/>
                </a:cubicBezTo>
                <a:cubicBezTo>
                  <a:pt x="147" y="369"/>
                  <a:pt x="149" y="370"/>
                  <a:pt x="149" y="368"/>
                </a:cubicBezTo>
                <a:cubicBezTo>
                  <a:pt x="145" y="367"/>
                  <a:pt x="141" y="366"/>
                  <a:pt x="140" y="362"/>
                </a:cubicBezTo>
                <a:cubicBezTo>
                  <a:pt x="140" y="363"/>
                  <a:pt x="139" y="363"/>
                  <a:pt x="138" y="363"/>
                </a:cubicBezTo>
                <a:cubicBezTo>
                  <a:pt x="139" y="365"/>
                  <a:pt x="138" y="366"/>
                  <a:pt x="138" y="367"/>
                </a:cubicBezTo>
                <a:cubicBezTo>
                  <a:pt x="137" y="365"/>
                  <a:pt x="135" y="368"/>
                  <a:pt x="134" y="367"/>
                </a:cubicBezTo>
                <a:cubicBezTo>
                  <a:pt x="132" y="365"/>
                  <a:pt x="132" y="361"/>
                  <a:pt x="128" y="360"/>
                </a:cubicBezTo>
                <a:cubicBezTo>
                  <a:pt x="127" y="352"/>
                  <a:pt x="129" y="349"/>
                  <a:pt x="128" y="344"/>
                </a:cubicBezTo>
                <a:cubicBezTo>
                  <a:pt x="125" y="343"/>
                  <a:pt x="127" y="339"/>
                  <a:pt x="126" y="335"/>
                </a:cubicBezTo>
                <a:cubicBezTo>
                  <a:pt x="126" y="335"/>
                  <a:pt x="125" y="336"/>
                  <a:pt x="125" y="335"/>
                </a:cubicBezTo>
                <a:cubicBezTo>
                  <a:pt x="123" y="323"/>
                  <a:pt x="124" y="345"/>
                  <a:pt x="125" y="345"/>
                </a:cubicBezTo>
                <a:cubicBezTo>
                  <a:pt x="123" y="347"/>
                  <a:pt x="127" y="350"/>
                  <a:pt x="126" y="354"/>
                </a:cubicBezTo>
                <a:cubicBezTo>
                  <a:pt x="125" y="354"/>
                  <a:pt x="124" y="354"/>
                  <a:pt x="122" y="354"/>
                </a:cubicBezTo>
                <a:cubicBezTo>
                  <a:pt x="122" y="355"/>
                  <a:pt x="121" y="357"/>
                  <a:pt x="120" y="355"/>
                </a:cubicBezTo>
                <a:cubicBezTo>
                  <a:pt x="120" y="357"/>
                  <a:pt x="121" y="357"/>
                  <a:pt x="120" y="358"/>
                </a:cubicBezTo>
                <a:cubicBezTo>
                  <a:pt x="119" y="358"/>
                  <a:pt x="119" y="356"/>
                  <a:pt x="117" y="356"/>
                </a:cubicBezTo>
                <a:cubicBezTo>
                  <a:pt x="118" y="359"/>
                  <a:pt x="119" y="359"/>
                  <a:pt x="121" y="360"/>
                </a:cubicBezTo>
                <a:cubicBezTo>
                  <a:pt x="120" y="361"/>
                  <a:pt x="122" y="364"/>
                  <a:pt x="120" y="366"/>
                </a:cubicBezTo>
                <a:cubicBezTo>
                  <a:pt x="117" y="365"/>
                  <a:pt x="116" y="362"/>
                  <a:pt x="117" y="359"/>
                </a:cubicBezTo>
                <a:cubicBezTo>
                  <a:pt x="113" y="359"/>
                  <a:pt x="115" y="354"/>
                  <a:pt x="113" y="351"/>
                </a:cubicBezTo>
                <a:cubicBezTo>
                  <a:pt x="112" y="353"/>
                  <a:pt x="110" y="353"/>
                  <a:pt x="109" y="352"/>
                </a:cubicBezTo>
                <a:cubicBezTo>
                  <a:pt x="109" y="353"/>
                  <a:pt x="109" y="354"/>
                  <a:pt x="109" y="354"/>
                </a:cubicBezTo>
                <a:cubicBezTo>
                  <a:pt x="107" y="354"/>
                  <a:pt x="106" y="351"/>
                  <a:pt x="108" y="351"/>
                </a:cubicBezTo>
                <a:cubicBezTo>
                  <a:pt x="106" y="349"/>
                  <a:pt x="106" y="346"/>
                  <a:pt x="104" y="346"/>
                </a:cubicBezTo>
                <a:cubicBezTo>
                  <a:pt x="104" y="346"/>
                  <a:pt x="105" y="345"/>
                  <a:pt x="106" y="345"/>
                </a:cubicBezTo>
                <a:cubicBezTo>
                  <a:pt x="105" y="343"/>
                  <a:pt x="103" y="343"/>
                  <a:pt x="105" y="341"/>
                </a:cubicBezTo>
                <a:cubicBezTo>
                  <a:pt x="101" y="340"/>
                  <a:pt x="104" y="332"/>
                  <a:pt x="103" y="329"/>
                </a:cubicBezTo>
                <a:cubicBezTo>
                  <a:pt x="103" y="331"/>
                  <a:pt x="102" y="332"/>
                  <a:pt x="101" y="332"/>
                </a:cubicBezTo>
                <a:cubicBezTo>
                  <a:pt x="101" y="329"/>
                  <a:pt x="99" y="325"/>
                  <a:pt x="102" y="322"/>
                </a:cubicBezTo>
                <a:cubicBezTo>
                  <a:pt x="103" y="322"/>
                  <a:pt x="102" y="324"/>
                  <a:pt x="103" y="324"/>
                </a:cubicBezTo>
                <a:cubicBezTo>
                  <a:pt x="102" y="314"/>
                  <a:pt x="107" y="309"/>
                  <a:pt x="103" y="303"/>
                </a:cubicBezTo>
                <a:cubicBezTo>
                  <a:pt x="104" y="301"/>
                  <a:pt x="104" y="299"/>
                  <a:pt x="105" y="297"/>
                </a:cubicBezTo>
                <a:cubicBezTo>
                  <a:pt x="100" y="289"/>
                  <a:pt x="106" y="281"/>
                  <a:pt x="107" y="277"/>
                </a:cubicBezTo>
                <a:cubicBezTo>
                  <a:pt x="106" y="277"/>
                  <a:pt x="105" y="277"/>
                  <a:pt x="103" y="277"/>
                </a:cubicBezTo>
                <a:cubicBezTo>
                  <a:pt x="102" y="272"/>
                  <a:pt x="105" y="264"/>
                  <a:pt x="103" y="259"/>
                </a:cubicBezTo>
                <a:cubicBezTo>
                  <a:pt x="104" y="259"/>
                  <a:pt x="104" y="259"/>
                  <a:pt x="105" y="260"/>
                </a:cubicBezTo>
                <a:cubicBezTo>
                  <a:pt x="104" y="258"/>
                  <a:pt x="104" y="256"/>
                  <a:pt x="103" y="255"/>
                </a:cubicBezTo>
                <a:cubicBezTo>
                  <a:pt x="106" y="254"/>
                  <a:pt x="104" y="250"/>
                  <a:pt x="105" y="247"/>
                </a:cubicBezTo>
                <a:cubicBezTo>
                  <a:pt x="104" y="248"/>
                  <a:pt x="103" y="247"/>
                  <a:pt x="103" y="246"/>
                </a:cubicBezTo>
                <a:cubicBezTo>
                  <a:pt x="103" y="245"/>
                  <a:pt x="103" y="243"/>
                  <a:pt x="104" y="243"/>
                </a:cubicBezTo>
                <a:cubicBezTo>
                  <a:pt x="106" y="243"/>
                  <a:pt x="106" y="244"/>
                  <a:pt x="104" y="245"/>
                </a:cubicBezTo>
                <a:cubicBezTo>
                  <a:pt x="106" y="245"/>
                  <a:pt x="106" y="243"/>
                  <a:pt x="106" y="245"/>
                </a:cubicBezTo>
                <a:cubicBezTo>
                  <a:pt x="105" y="248"/>
                  <a:pt x="110" y="251"/>
                  <a:pt x="107" y="255"/>
                </a:cubicBezTo>
                <a:cubicBezTo>
                  <a:pt x="109" y="255"/>
                  <a:pt x="108" y="257"/>
                  <a:pt x="110" y="257"/>
                </a:cubicBezTo>
                <a:cubicBezTo>
                  <a:pt x="107" y="261"/>
                  <a:pt x="107" y="265"/>
                  <a:pt x="109" y="269"/>
                </a:cubicBezTo>
                <a:cubicBezTo>
                  <a:pt x="108" y="269"/>
                  <a:pt x="106" y="272"/>
                  <a:pt x="106" y="272"/>
                </a:cubicBezTo>
                <a:cubicBezTo>
                  <a:pt x="109" y="270"/>
                  <a:pt x="105" y="276"/>
                  <a:pt x="108" y="276"/>
                </a:cubicBezTo>
                <a:cubicBezTo>
                  <a:pt x="109" y="271"/>
                  <a:pt x="109" y="261"/>
                  <a:pt x="114" y="263"/>
                </a:cubicBezTo>
                <a:cubicBezTo>
                  <a:pt x="116" y="261"/>
                  <a:pt x="112" y="260"/>
                  <a:pt x="115" y="259"/>
                </a:cubicBezTo>
                <a:cubicBezTo>
                  <a:pt x="112" y="254"/>
                  <a:pt x="113" y="249"/>
                  <a:pt x="115" y="246"/>
                </a:cubicBezTo>
                <a:cubicBezTo>
                  <a:pt x="115" y="245"/>
                  <a:pt x="114" y="245"/>
                  <a:pt x="113" y="245"/>
                </a:cubicBezTo>
                <a:cubicBezTo>
                  <a:pt x="112" y="247"/>
                  <a:pt x="114" y="244"/>
                  <a:pt x="114" y="247"/>
                </a:cubicBezTo>
                <a:cubicBezTo>
                  <a:pt x="110" y="247"/>
                  <a:pt x="111" y="245"/>
                  <a:pt x="110" y="245"/>
                </a:cubicBezTo>
                <a:cubicBezTo>
                  <a:pt x="110" y="244"/>
                  <a:pt x="110" y="243"/>
                  <a:pt x="111" y="243"/>
                </a:cubicBezTo>
                <a:cubicBezTo>
                  <a:pt x="110" y="245"/>
                  <a:pt x="112" y="246"/>
                  <a:pt x="113" y="244"/>
                </a:cubicBezTo>
                <a:cubicBezTo>
                  <a:pt x="110" y="243"/>
                  <a:pt x="112" y="240"/>
                  <a:pt x="113" y="243"/>
                </a:cubicBezTo>
                <a:cubicBezTo>
                  <a:pt x="115" y="227"/>
                  <a:pt x="109" y="208"/>
                  <a:pt x="113" y="194"/>
                </a:cubicBezTo>
                <a:cubicBezTo>
                  <a:pt x="113" y="195"/>
                  <a:pt x="112" y="195"/>
                  <a:pt x="112" y="194"/>
                </a:cubicBezTo>
                <a:cubicBezTo>
                  <a:pt x="114" y="192"/>
                  <a:pt x="112" y="190"/>
                  <a:pt x="111" y="188"/>
                </a:cubicBezTo>
                <a:cubicBezTo>
                  <a:pt x="111" y="187"/>
                  <a:pt x="110" y="181"/>
                  <a:pt x="110" y="178"/>
                </a:cubicBezTo>
                <a:cubicBezTo>
                  <a:pt x="110" y="176"/>
                  <a:pt x="112" y="177"/>
                  <a:pt x="112" y="177"/>
                </a:cubicBezTo>
                <a:cubicBezTo>
                  <a:pt x="113" y="176"/>
                  <a:pt x="111" y="175"/>
                  <a:pt x="111" y="174"/>
                </a:cubicBezTo>
                <a:cubicBezTo>
                  <a:pt x="112" y="172"/>
                  <a:pt x="113" y="170"/>
                  <a:pt x="114" y="168"/>
                </a:cubicBezTo>
                <a:cubicBezTo>
                  <a:pt x="113" y="168"/>
                  <a:pt x="111" y="168"/>
                  <a:pt x="111" y="167"/>
                </a:cubicBezTo>
                <a:cubicBezTo>
                  <a:pt x="112" y="164"/>
                  <a:pt x="112" y="160"/>
                  <a:pt x="114" y="158"/>
                </a:cubicBezTo>
                <a:cubicBezTo>
                  <a:pt x="113" y="157"/>
                  <a:pt x="115" y="152"/>
                  <a:pt x="112" y="149"/>
                </a:cubicBezTo>
                <a:cubicBezTo>
                  <a:pt x="114" y="149"/>
                  <a:pt x="113" y="147"/>
                  <a:pt x="116" y="147"/>
                </a:cubicBezTo>
                <a:cubicBezTo>
                  <a:pt x="115" y="151"/>
                  <a:pt x="118" y="154"/>
                  <a:pt x="117" y="156"/>
                </a:cubicBezTo>
                <a:cubicBezTo>
                  <a:pt x="118" y="155"/>
                  <a:pt x="119" y="155"/>
                  <a:pt x="120" y="155"/>
                </a:cubicBezTo>
                <a:cubicBezTo>
                  <a:pt x="120" y="152"/>
                  <a:pt x="119" y="151"/>
                  <a:pt x="121" y="150"/>
                </a:cubicBezTo>
                <a:cubicBezTo>
                  <a:pt x="122" y="153"/>
                  <a:pt x="123" y="158"/>
                  <a:pt x="122" y="163"/>
                </a:cubicBezTo>
                <a:cubicBezTo>
                  <a:pt x="124" y="163"/>
                  <a:pt x="126" y="161"/>
                  <a:pt x="126" y="163"/>
                </a:cubicBezTo>
                <a:cubicBezTo>
                  <a:pt x="125" y="165"/>
                  <a:pt x="125" y="163"/>
                  <a:pt x="124" y="164"/>
                </a:cubicBezTo>
                <a:cubicBezTo>
                  <a:pt x="126" y="169"/>
                  <a:pt x="121" y="177"/>
                  <a:pt x="126" y="178"/>
                </a:cubicBezTo>
                <a:cubicBezTo>
                  <a:pt x="128" y="174"/>
                  <a:pt x="126" y="169"/>
                  <a:pt x="128" y="166"/>
                </a:cubicBezTo>
                <a:cubicBezTo>
                  <a:pt x="127" y="161"/>
                  <a:pt x="125" y="154"/>
                  <a:pt x="124" y="149"/>
                </a:cubicBezTo>
                <a:cubicBezTo>
                  <a:pt x="127" y="142"/>
                  <a:pt x="120" y="129"/>
                  <a:pt x="124" y="120"/>
                </a:cubicBezTo>
                <a:cubicBezTo>
                  <a:pt x="125" y="121"/>
                  <a:pt x="126" y="121"/>
                  <a:pt x="127" y="121"/>
                </a:cubicBezTo>
                <a:cubicBezTo>
                  <a:pt x="128" y="118"/>
                  <a:pt x="125" y="118"/>
                  <a:pt x="124" y="117"/>
                </a:cubicBezTo>
                <a:cubicBezTo>
                  <a:pt x="124" y="111"/>
                  <a:pt x="124" y="107"/>
                  <a:pt x="124" y="103"/>
                </a:cubicBezTo>
                <a:cubicBezTo>
                  <a:pt x="125" y="103"/>
                  <a:pt x="125" y="101"/>
                  <a:pt x="127" y="101"/>
                </a:cubicBezTo>
                <a:cubicBezTo>
                  <a:pt x="128" y="104"/>
                  <a:pt x="130" y="105"/>
                  <a:pt x="132" y="107"/>
                </a:cubicBezTo>
                <a:cubicBezTo>
                  <a:pt x="132" y="105"/>
                  <a:pt x="132" y="106"/>
                  <a:pt x="132" y="103"/>
                </a:cubicBezTo>
                <a:cubicBezTo>
                  <a:pt x="138" y="100"/>
                  <a:pt x="140" y="108"/>
                  <a:pt x="144" y="111"/>
                </a:cubicBezTo>
                <a:cubicBezTo>
                  <a:pt x="141" y="111"/>
                  <a:pt x="142" y="113"/>
                  <a:pt x="142" y="114"/>
                </a:cubicBezTo>
                <a:cubicBezTo>
                  <a:pt x="141" y="113"/>
                  <a:pt x="141" y="112"/>
                  <a:pt x="140" y="112"/>
                </a:cubicBezTo>
                <a:cubicBezTo>
                  <a:pt x="140" y="115"/>
                  <a:pt x="135" y="114"/>
                  <a:pt x="133" y="112"/>
                </a:cubicBezTo>
                <a:cubicBezTo>
                  <a:pt x="133" y="111"/>
                  <a:pt x="134" y="111"/>
                  <a:pt x="134" y="109"/>
                </a:cubicBezTo>
                <a:cubicBezTo>
                  <a:pt x="133" y="108"/>
                  <a:pt x="132" y="107"/>
                  <a:pt x="130" y="107"/>
                </a:cubicBezTo>
                <a:cubicBezTo>
                  <a:pt x="130" y="110"/>
                  <a:pt x="131" y="110"/>
                  <a:pt x="131" y="113"/>
                </a:cubicBezTo>
                <a:cubicBezTo>
                  <a:pt x="130" y="113"/>
                  <a:pt x="129" y="113"/>
                  <a:pt x="128" y="114"/>
                </a:cubicBezTo>
                <a:cubicBezTo>
                  <a:pt x="128" y="116"/>
                  <a:pt x="130" y="115"/>
                  <a:pt x="130" y="117"/>
                </a:cubicBezTo>
                <a:cubicBezTo>
                  <a:pt x="129" y="118"/>
                  <a:pt x="128" y="118"/>
                  <a:pt x="128" y="119"/>
                </a:cubicBezTo>
                <a:cubicBezTo>
                  <a:pt x="131" y="119"/>
                  <a:pt x="131" y="120"/>
                  <a:pt x="134" y="120"/>
                </a:cubicBezTo>
                <a:cubicBezTo>
                  <a:pt x="134" y="123"/>
                  <a:pt x="136" y="124"/>
                  <a:pt x="138" y="124"/>
                </a:cubicBezTo>
                <a:cubicBezTo>
                  <a:pt x="139" y="122"/>
                  <a:pt x="141" y="124"/>
                  <a:pt x="143" y="123"/>
                </a:cubicBezTo>
                <a:cubicBezTo>
                  <a:pt x="146" y="126"/>
                  <a:pt x="148" y="133"/>
                  <a:pt x="153" y="130"/>
                </a:cubicBezTo>
                <a:cubicBezTo>
                  <a:pt x="152" y="133"/>
                  <a:pt x="153" y="134"/>
                  <a:pt x="155" y="133"/>
                </a:cubicBezTo>
                <a:cubicBezTo>
                  <a:pt x="155" y="134"/>
                  <a:pt x="154" y="134"/>
                  <a:pt x="154" y="135"/>
                </a:cubicBezTo>
                <a:cubicBezTo>
                  <a:pt x="156" y="136"/>
                  <a:pt x="156" y="139"/>
                  <a:pt x="158" y="139"/>
                </a:cubicBezTo>
                <a:cubicBezTo>
                  <a:pt x="158" y="138"/>
                  <a:pt x="159" y="138"/>
                  <a:pt x="160" y="138"/>
                </a:cubicBezTo>
                <a:cubicBezTo>
                  <a:pt x="160" y="140"/>
                  <a:pt x="161" y="141"/>
                  <a:pt x="161" y="143"/>
                </a:cubicBezTo>
                <a:cubicBezTo>
                  <a:pt x="163" y="143"/>
                  <a:pt x="164" y="143"/>
                  <a:pt x="166" y="143"/>
                </a:cubicBezTo>
                <a:cubicBezTo>
                  <a:pt x="167" y="145"/>
                  <a:pt x="168" y="145"/>
                  <a:pt x="168" y="148"/>
                </a:cubicBezTo>
                <a:cubicBezTo>
                  <a:pt x="173" y="150"/>
                  <a:pt x="176" y="156"/>
                  <a:pt x="178" y="159"/>
                </a:cubicBezTo>
                <a:cubicBezTo>
                  <a:pt x="184" y="164"/>
                  <a:pt x="185" y="172"/>
                  <a:pt x="192" y="174"/>
                </a:cubicBezTo>
                <a:cubicBezTo>
                  <a:pt x="190" y="170"/>
                  <a:pt x="185" y="168"/>
                  <a:pt x="187" y="162"/>
                </a:cubicBezTo>
                <a:cubicBezTo>
                  <a:pt x="185" y="161"/>
                  <a:pt x="182" y="158"/>
                  <a:pt x="184" y="156"/>
                </a:cubicBezTo>
                <a:cubicBezTo>
                  <a:pt x="188" y="158"/>
                  <a:pt x="189" y="161"/>
                  <a:pt x="193" y="162"/>
                </a:cubicBezTo>
                <a:cubicBezTo>
                  <a:pt x="193" y="164"/>
                  <a:pt x="197" y="163"/>
                  <a:pt x="196" y="167"/>
                </a:cubicBezTo>
                <a:cubicBezTo>
                  <a:pt x="199" y="168"/>
                  <a:pt x="200" y="171"/>
                  <a:pt x="203" y="172"/>
                </a:cubicBezTo>
                <a:cubicBezTo>
                  <a:pt x="202" y="172"/>
                  <a:pt x="202" y="172"/>
                  <a:pt x="202" y="172"/>
                </a:cubicBezTo>
                <a:cubicBezTo>
                  <a:pt x="203" y="172"/>
                  <a:pt x="203" y="173"/>
                  <a:pt x="204" y="172"/>
                </a:cubicBezTo>
                <a:cubicBezTo>
                  <a:pt x="203" y="174"/>
                  <a:pt x="206" y="178"/>
                  <a:pt x="208" y="179"/>
                </a:cubicBezTo>
                <a:cubicBezTo>
                  <a:pt x="209" y="179"/>
                  <a:pt x="208" y="178"/>
                  <a:pt x="210" y="178"/>
                </a:cubicBezTo>
                <a:cubicBezTo>
                  <a:pt x="209" y="181"/>
                  <a:pt x="212" y="180"/>
                  <a:pt x="210" y="183"/>
                </a:cubicBezTo>
                <a:cubicBezTo>
                  <a:pt x="213" y="181"/>
                  <a:pt x="213" y="185"/>
                  <a:pt x="215" y="186"/>
                </a:cubicBezTo>
                <a:cubicBezTo>
                  <a:pt x="213" y="187"/>
                  <a:pt x="214" y="188"/>
                  <a:pt x="215" y="189"/>
                </a:cubicBezTo>
                <a:cubicBezTo>
                  <a:pt x="215" y="188"/>
                  <a:pt x="214" y="186"/>
                  <a:pt x="216" y="187"/>
                </a:cubicBezTo>
                <a:cubicBezTo>
                  <a:pt x="215" y="189"/>
                  <a:pt x="217" y="189"/>
                  <a:pt x="217" y="191"/>
                </a:cubicBezTo>
                <a:cubicBezTo>
                  <a:pt x="218" y="191"/>
                  <a:pt x="218" y="191"/>
                  <a:pt x="219" y="191"/>
                </a:cubicBezTo>
                <a:cubicBezTo>
                  <a:pt x="219" y="195"/>
                  <a:pt x="223" y="197"/>
                  <a:pt x="227" y="197"/>
                </a:cubicBezTo>
                <a:cubicBezTo>
                  <a:pt x="228" y="200"/>
                  <a:pt x="229" y="202"/>
                  <a:pt x="231" y="203"/>
                </a:cubicBezTo>
                <a:cubicBezTo>
                  <a:pt x="241" y="214"/>
                  <a:pt x="252" y="225"/>
                  <a:pt x="259" y="240"/>
                </a:cubicBezTo>
                <a:cubicBezTo>
                  <a:pt x="258" y="242"/>
                  <a:pt x="259" y="245"/>
                  <a:pt x="261" y="245"/>
                </a:cubicBezTo>
                <a:cubicBezTo>
                  <a:pt x="262" y="245"/>
                  <a:pt x="262" y="244"/>
                  <a:pt x="263" y="244"/>
                </a:cubicBezTo>
                <a:cubicBezTo>
                  <a:pt x="263" y="246"/>
                  <a:pt x="266" y="245"/>
                  <a:pt x="265" y="247"/>
                </a:cubicBezTo>
                <a:cubicBezTo>
                  <a:pt x="263" y="246"/>
                  <a:pt x="264" y="250"/>
                  <a:pt x="264" y="251"/>
                </a:cubicBezTo>
                <a:cubicBezTo>
                  <a:pt x="266" y="250"/>
                  <a:pt x="265" y="250"/>
                  <a:pt x="266" y="249"/>
                </a:cubicBezTo>
                <a:cubicBezTo>
                  <a:pt x="268" y="251"/>
                  <a:pt x="268" y="252"/>
                  <a:pt x="269" y="255"/>
                </a:cubicBezTo>
                <a:cubicBezTo>
                  <a:pt x="267" y="255"/>
                  <a:pt x="267" y="254"/>
                  <a:pt x="266" y="254"/>
                </a:cubicBezTo>
                <a:cubicBezTo>
                  <a:pt x="266" y="260"/>
                  <a:pt x="269" y="262"/>
                  <a:pt x="271" y="266"/>
                </a:cubicBezTo>
                <a:cubicBezTo>
                  <a:pt x="271" y="265"/>
                  <a:pt x="272" y="265"/>
                  <a:pt x="272" y="265"/>
                </a:cubicBezTo>
                <a:cubicBezTo>
                  <a:pt x="273" y="263"/>
                  <a:pt x="270" y="262"/>
                  <a:pt x="272" y="261"/>
                </a:cubicBezTo>
                <a:cubicBezTo>
                  <a:pt x="269" y="261"/>
                  <a:pt x="269" y="256"/>
                  <a:pt x="269" y="255"/>
                </a:cubicBezTo>
                <a:cubicBezTo>
                  <a:pt x="270" y="256"/>
                  <a:pt x="270" y="257"/>
                  <a:pt x="271" y="257"/>
                </a:cubicBezTo>
                <a:cubicBezTo>
                  <a:pt x="271" y="261"/>
                  <a:pt x="274" y="261"/>
                  <a:pt x="276" y="263"/>
                </a:cubicBezTo>
                <a:cubicBezTo>
                  <a:pt x="275" y="263"/>
                  <a:pt x="276" y="265"/>
                  <a:pt x="275" y="266"/>
                </a:cubicBezTo>
                <a:cubicBezTo>
                  <a:pt x="272" y="266"/>
                  <a:pt x="272" y="266"/>
                  <a:pt x="271" y="268"/>
                </a:cubicBezTo>
                <a:cubicBezTo>
                  <a:pt x="267" y="264"/>
                  <a:pt x="262" y="256"/>
                  <a:pt x="264" y="253"/>
                </a:cubicBezTo>
                <a:cubicBezTo>
                  <a:pt x="263" y="253"/>
                  <a:pt x="263" y="255"/>
                  <a:pt x="261" y="255"/>
                </a:cubicBezTo>
                <a:cubicBezTo>
                  <a:pt x="259" y="252"/>
                  <a:pt x="256" y="249"/>
                  <a:pt x="257" y="245"/>
                </a:cubicBezTo>
                <a:cubicBezTo>
                  <a:pt x="254" y="245"/>
                  <a:pt x="254" y="243"/>
                  <a:pt x="251" y="244"/>
                </a:cubicBezTo>
                <a:cubicBezTo>
                  <a:pt x="250" y="243"/>
                  <a:pt x="248" y="239"/>
                  <a:pt x="246" y="240"/>
                </a:cubicBezTo>
                <a:cubicBezTo>
                  <a:pt x="247" y="241"/>
                  <a:pt x="248" y="242"/>
                  <a:pt x="248" y="244"/>
                </a:cubicBezTo>
                <a:cubicBezTo>
                  <a:pt x="249" y="243"/>
                  <a:pt x="250" y="244"/>
                  <a:pt x="250" y="245"/>
                </a:cubicBezTo>
                <a:cubicBezTo>
                  <a:pt x="251" y="251"/>
                  <a:pt x="257" y="250"/>
                  <a:pt x="258" y="255"/>
                </a:cubicBezTo>
                <a:cubicBezTo>
                  <a:pt x="260" y="256"/>
                  <a:pt x="259" y="254"/>
                  <a:pt x="260" y="254"/>
                </a:cubicBezTo>
                <a:cubicBezTo>
                  <a:pt x="260" y="255"/>
                  <a:pt x="261" y="255"/>
                  <a:pt x="261" y="256"/>
                </a:cubicBezTo>
                <a:cubicBezTo>
                  <a:pt x="260" y="256"/>
                  <a:pt x="260" y="255"/>
                  <a:pt x="259" y="255"/>
                </a:cubicBezTo>
                <a:cubicBezTo>
                  <a:pt x="260" y="257"/>
                  <a:pt x="258" y="258"/>
                  <a:pt x="259" y="258"/>
                </a:cubicBezTo>
                <a:cubicBezTo>
                  <a:pt x="259" y="258"/>
                  <a:pt x="260" y="257"/>
                  <a:pt x="260" y="258"/>
                </a:cubicBezTo>
                <a:cubicBezTo>
                  <a:pt x="260" y="258"/>
                  <a:pt x="261" y="259"/>
                  <a:pt x="261" y="259"/>
                </a:cubicBezTo>
                <a:cubicBezTo>
                  <a:pt x="260" y="259"/>
                  <a:pt x="260" y="258"/>
                  <a:pt x="259" y="258"/>
                </a:cubicBezTo>
                <a:cubicBezTo>
                  <a:pt x="259" y="260"/>
                  <a:pt x="259" y="262"/>
                  <a:pt x="260" y="263"/>
                </a:cubicBezTo>
                <a:cubicBezTo>
                  <a:pt x="265" y="261"/>
                  <a:pt x="265" y="268"/>
                  <a:pt x="269" y="269"/>
                </a:cubicBezTo>
                <a:cubicBezTo>
                  <a:pt x="269" y="269"/>
                  <a:pt x="269" y="267"/>
                  <a:pt x="270" y="267"/>
                </a:cubicBezTo>
                <a:cubicBezTo>
                  <a:pt x="269" y="274"/>
                  <a:pt x="276" y="272"/>
                  <a:pt x="277" y="278"/>
                </a:cubicBezTo>
                <a:cubicBezTo>
                  <a:pt x="276" y="279"/>
                  <a:pt x="275" y="277"/>
                  <a:pt x="275" y="279"/>
                </a:cubicBezTo>
                <a:cubicBezTo>
                  <a:pt x="276" y="280"/>
                  <a:pt x="277" y="278"/>
                  <a:pt x="279" y="279"/>
                </a:cubicBezTo>
                <a:cubicBezTo>
                  <a:pt x="280" y="285"/>
                  <a:pt x="287" y="285"/>
                  <a:pt x="288" y="291"/>
                </a:cubicBezTo>
                <a:cubicBezTo>
                  <a:pt x="282" y="291"/>
                  <a:pt x="283" y="285"/>
                  <a:pt x="279" y="283"/>
                </a:cubicBezTo>
                <a:cubicBezTo>
                  <a:pt x="279" y="284"/>
                  <a:pt x="279" y="285"/>
                  <a:pt x="279" y="285"/>
                </a:cubicBezTo>
                <a:cubicBezTo>
                  <a:pt x="283" y="288"/>
                  <a:pt x="283" y="295"/>
                  <a:pt x="290" y="296"/>
                </a:cubicBezTo>
                <a:cubicBezTo>
                  <a:pt x="290" y="299"/>
                  <a:pt x="293" y="300"/>
                  <a:pt x="294" y="302"/>
                </a:cubicBezTo>
                <a:cubicBezTo>
                  <a:pt x="295" y="301"/>
                  <a:pt x="293" y="300"/>
                  <a:pt x="294" y="299"/>
                </a:cubicBezTo>
                <a:cubicBezTo>
                  <a:pt x="297" y="299"/>
                  <a:pt x="295" y="303"/>
                  <a:pt x="297" y="303"/>
                </a:cubicBezTo>
                <a:cubicBezTo>
                  <a:pt x="296" y="303"/>
                  <a:pt x="296" y="303"/>
                  <a:pt x="295" y="303"/>
                </a:cubicBezTo>
                <a:cubicBezTo>
                  <a:pt x="296" y="305"/>
                  <a:pt x="298" y="308"/>
                  <a:pt x="300" y="306"/>
                </a:cubicBezTo>
                <a:cubicBezTo>
                  <a:pt x="300" y="307"/>
                  <a:pt x="301" y="307"/>
                  <a:pt x="300" y="308"/>
                </a:cubicBezTo>
                <a:cubicBezTo>
                  <a:pt x="300" y="308"/>
                  <a:pt x="299" y="308"/>
                  <a:pt x="299" y="309"/>
                </a:cubicBezTo>
                <a:cubicBezTo>
                  <a:pt x="299" y="311"/>
                  <a:pt x="303" y="311"/>
                  <a:pt x="303" y="312"/>
                </a:cubicBezTo>
                <a:cubicBezTo>
                  <a:pt x="302" y="313"/>
                  <a:pt x="304" y="314"/>
                  <a:pt x="304" y="316"/>
                </a:cubicBezTo>
                <a:cubicBezTo>
                  <a:pt x="305" y="316"/>
                  <a:pt x="305" y="315"/>
                  <a:pt x="305" y="315"/>
                </a:cubicBezTo>
                <a:cubicBezTo>
                  <a:pt x="309" y="317"/>
                  <a:pt x="307" y="323"/>
                  <a:pt x="311" y="324"/>
                </a:cubicBezTo>
                <a:cubicBezTo>
                  <a:pt x="311" y="322"/>
                  <a:pt x="313" y="322"/>
                  <a:pt x="314" y="321"/>
                </a:cubicBezTo>
                <a:cubicBezTo>
                  <a:pt x="315" y="323"/>
                  <a:pt x="316" y="324"/>
                  <a:pt x="318" y="326"/>
                </a:cubicBezTo>
                <a:cubicBezTo>
                  <a:pt x="317" y="326"/>
                  <a:pt x="318" y="328"/>
                  <a:pt x="316" y="328"/>
                </a:cubicBezTo>
                <a:cubicBezTo>
                  <a:pt x="317" y="329"/>
                  <a:pt x="316" y="330"/>
                  <a:pt x="318" y="332"/>
                </a:cubicBezTo>
                <a:cubicBezTo>
                  <a:pt x="320" y="330"/>
                  <a:pt x="317" y="329"/>
                  <a:pt x="318" y="328"/>
                </a:cubicBezTo>
                <a:cubicBezTo>
                  <a:pt x="320" y="328"/>
                  <a:pt x="319" y="329"/>
                  <a:pt x="320" y="328"/>
                </a:cubicBezTo>
                <a:cubicBezTo>
                  <a:pt x="311" y="315"/>
                  <a:pt x="299" y="303"/>
                  <a:pt x="291" y="291"/>
                </a:cubicBezTo>
                <a:cubicBezTo>
                  <a:pt x="291" y="290"/>
                  <a:pt x="293" y="289"/>
                  <a:pt x="291" y="288"/>
                </a:cubicBezTo>
                <a:cubicBezTo>
                  <a:pt x="291" y="289"/>
                  <a:pt x="291" y="289"/>
                  <a:pt x="290" y="289"/>
                </a:cubicBezTo>
                <a:cubicBezTo>
                  <a:pt x="290" y="289"/>
                  <a:pt x="290" y="289"/>
                  <a:pt x="290" y="288"/>
                </a:cubicBezTo>
                <a:cubicBezTo>
                  <a:pt x="290" y="287"/>
                  <a:pt x="291" y="287"/>
                  <a:pt x="291" y="285"/>
                </a:cubicBezTo>
                <a:cubicBezTo>
                  <a:pt x="289" y="285"/>
                  <a:pt x="290" y="287"/>
                  <a:pt x="288" y="286"/>
                </a:cubicBezTo>
                <a:cubicBezTo>
                  <a:pt x="288" y="287"/>
                  <a:pt x="289" y="287"/>
                  <a:pt x="288" y="288"/>
                </a:cubicBezTo>
                <a:cubicBezTo>
                  <a:pt x="287" y="286"/>
                  <a:pt x="285" y="285"/>
                  <a:pt x="286" y="282"/>
                </a:cubicBezTo>
                <a:cubicBezTo>
                  <a:pt x="281" y="281"/>
                  <a:pt x="281" y="275"/>
                  <a:pt x="277" y="273"/>
                </a:cubicBezTo>
                <a:cubicBezTo>
                  <a:pt x="277" y="273"/>
                  <a:pt x="278" y="274"/>
                  <a:pt x="277" y="274"/>
                </a:cubicBezTo>
                <a:cubicBezTo>
                  <a:pt x="273" y="272"/>
                  <a:pt x="276" y="268"/>
                  <a:pt x="276" y="265"/>
                </a:cubicBezTo>
                <a:cubicBezTo>
                  <a:pt x="280" y="271"/>
                  <a:pt x="284" y="275"/>
                  <a:pt x="287" y="282"/>
                </a:cubicBezTo>
                <a:cubicBezTo>
                  <a:pt x="296" y="282"/>
                  <a:pt x="296" y="291"/>
                  <a:pt x="303" y="294"/>
                </a:cubicBezTo>
                <a:cubicBezTo>
                  <a:pt x="303" y="299"/>
                  <a:pt x="312" y="298"/>
                  <a:pt x="310" y="304"/>
                </a:cubicBezTo>
                <a:cubicBezTo>
                  <a:pt x="313" y="305"/>
                  <a:pt x="313" y="310"/>
                  <a:pt x="316" y="309"/>
                </a:cubicBezTo>
                <a:cubicBezTo>
                  <a:pt x="315" y="313"/>
                  <a:pt x="322" y="311"/>
                  <a:pt x="319" y="316"/>
                </a:cubicBezTo>
                <a:cubicBezTo>
                  <a:pt x="322" y="317"/>
                  <a:pt x="324" y="320"/>
                  <a:pt x="324" y="322"/>
                </a:cubicBezTo>
                <a:cubicBezTo>
                  <a:pt x="326" y="323"/>
                  <a:pt x="327" y="326"/>
                  <a:pt x="329" y="326"/>
                </a:cubicBezTo>
                <a:cubicBezTo>
                  <a:pt x="328" y="326"/>
                  <a:pt x="329" y="329"/>
                  <a:pt x="329" y="330"/>
                </a:cubicBezTo>
                <a:cubicBezTo>
                  <a:pt x="329" y="332"/>
                  <a:pt x="330" y="330"/>
                  <a:pt x="330" y="332"/>
                </a:cubicBezTo>
                <a:cubicBezTo>
                  <a:pt x="332" y="332"/>
                  <a:pt x="332" y="333"/>
                  <a:pt x="333" y="333"/>
                </a:cubicBezTo>
                <a:cubicBezTo>
                  <a:pt x="333" y="334"/>
                  <a:pt x="335" y="335"/>
                  <a:pt x="333" y="336"/>
                </a:cubicBezTo>
                <a:cubicBezTo>
                  <a:pt x="333" y="335"/>
                  <a:pt x="326" y="335"/>
                  <a:pt x="329" y="332"/>
                </a:cubicBezTo>
                <a:cubicBezTo>
                  <a:pt x="327" y="333"/>
                  <a:pt x="324" y="330"/>
                  <a:pt x="322" y="331"/>
                </a:cubicBezTo>
                <a:cubicBezTo>
                  <a:pt x="325" y="333"/>
                  <a:pt x="319" y="333"/>
                  <a:pt x="319" y="335"/>
                </a:cubicBezTo>
                <a:cubicBezTo>
                  <a:pt x="321" y="335"/>
                  <a:pt x="322" y="339"/>
                  <a:pt x="320" y="339"/>
                </a:cubicBezTo>
                <a:cubicBezTo>
                  <a:pt x="321" y="341"/>
                  <a:pt x="323" y="341"/>
                  <a:pt x="324" y="344"/>
                </a:cubicBezTo>
                <a:cubicBezTo>
                  <a:pt x="325" y="344"/>
                  <a:pt x="325" y="343"/>
                  <a:pt x="327" y="344"/>
                </a:cubicBezTo>
                <a:cubicBezTo>
                  <a:pt x="327" y="342"/>
                  <a:pt x="328" y="341"/>
                  <a:pt x="329" y="341"/>
                </a:cubicBezTo>
                <a:cubicBezTo>
                  <a:pt x="334" y="344"/>
                  <a:pt x="341" y="349"/>
                  <a:pt x="337" y="355"/>
                </a:cubicBezTo>
                <a:cubicBezTo>
                  <a:pt x="333" y="353"/>
                  <a:pt x="332" y="350"/>
                  <a:pt x="330" y="346"/>
                </a:cubicBezTo>
                <a:cubicBezTo>
                  <a:pt x="328" y="346"/>
                  <a:pt x="328" y="347"/>
                  <a:pt x="327" y="347"/>
                </a:cubicBezTo>
                <a:cubicBezTo>
                  <a:pt x="327" y="348"/>
                  <a:pt x="327" y="349"/>
                  <a:pt x="326" y="349"/>
                </a:cubicBezTo>
                <a:cubicBezTo>
                  <a:pt x="324" y="347"/>
                  <a:pt x="326" y="348"/>
                  <a:pt x="322" y="347"/>
                </a:cubicBezTo>
                <a:cubicBezTo>
                  <a:pt x="322" y="346"/>
                  <a:pt x="323" y="345"/>
                  <a:pt x="322" y="344"/>
                </a:cubicBezTo>
                <a:cubicBezTo>
                  <a:pt x="321" y="344"/>
                  <a:pt x="322" y="346"/>
                  <a:pt x="320" y="346"/>
                </a:cubicBezTo>
                <a:cubicBezTo>
                  <a:pt x="319" y="345"/>
                  <a:pt x="319" y="345"/>
                  <a:pt x="320" y="344"/>
                </a:cubicBezTo>
                <a:cubicBezTo>
                  <a:pt x="318" y="344"/>
                  <a:pt x="317" y="346"/>
                  <a:pt x="319" y="348"/>
                </a:cubicBezTo>
                <a:cubicBezTo>
                  <a:pt x="320" y="347"/>
                  <a:pt x="321" y="347"/>
                  <a:pt x="322" y="348"/>
                </a:cubicBezTo>
                <a:cubicBezTo>
                  <a:pt x="322" y="349"/>
                  <a:pt x="322" y="349"/>
                  <a:pt x="321" y="350"/>
                </a:cubicBezTo>
                <a:cubicBezTo>
                  <a:pt x="323" y="351"/>
                  <a:pt x="323" y="349"/>
                  <a:pt x="324" y="350"/>
                </a:cubicBezTo>
                <a:cubicBezTo>
                  <a:pt x="323" y="352"/>
                  <a:pt x="325" y="352"/>
                  <a:pt x="326" y="354"/>
                </a:cubicBezTo>
                <a:cubicBezTo>
                  <a:pt x="326" y="353"/>
                  <a:pt x="326" y="353"/>
                  <a:pt x="327" y="352"/>
                </a:cubicBezTo>
                <a:cubicBezTo>
                  <a:pt x="327" y="355"/>
                  <a:pt x="326" y="355"/>
                  <a:pt x="327" y="357"/>
                </a:cubicBezTo>
                <a:cubicBezTo>
                  <a:pt x="327" y="356"/>
                  <a:pt x="328" y="356"/>
                  <a:pt x="329" y="356"/>
                </a:cubicBezTo>
                <a:cubicBezTo>
                  <a:pt x="328" y="359"/>
                  <a:pt x="332" y="360"/>
                  <a:pt x="331" y="363"/>
                </a:cubicBezTo>
                <a:cubicBezTo>
                  <a:pt x="330" y="364"/>
                  <a:pt x="328" y="364"/>
                  <a:pt x="330" y="366"/>
                </a:cubicBezTo>
                <a:cubicBezTo>
                  <a:pt x="332" y="366"/>
                  <a:pt x="334" y="365"/>
                  <a:pt x="333" y="368"/>
                </a:cubicBezTo>
                <a:cubicBezTo>
                  <a:pt x="337" y="368"/>
                  <a:pt x="337" y="366"/>
                  <a:pt x="340" y="367"/>
                </a:cubicBezTo>
                <a:cubicBezTo>
                  <a:pt x="342" y="370"/>
                  <a:pt x="341" y="370"/>
                  <a:pt x="346" y="372"/>
                </a:cubicBezTo>
                <a:cubicBezTo>
                  <a:pt x="345" y="370"/>
                  <a:pt x="342" y="368"/>
                  <a:pt x="344" y="367"/>
                </a:cubicBezTo>
                <a:cubicBezTo>
                  <a:pt x="345" y="369"/>
                  <a:pt x="345" y="370"/>
                  <a:pt x="348" y="370"/>
                </a:cubicBezTo>
                <a:cubicBezTo>
                  <a:pt x="348" y="371"/>
                  <a:pt x="348" y="373"/>
                  <a:pt x="349" y="373"/>
                </a:cubicBezTo>
                <a:cubicBezTo>
                  <a:pt x="350" y="372"/>
                  <a:pt x="350" y="372"/>
                  <a:pt x="351" y="371"/>
                </a:cubicBezTo>
                <a:cubicBezTo>
                  <a:pt x="352" y="374"/>
                  <a:pt x="353" y="376"/>
                  <a:pt x="355" y="376"/>
                </a:cubicBezTo>
                <a:cubicBezTo>
                  <a:pt x="356" y="377"/>
                  <a:pt x="355" y="377"/>
                  <a:pt x="355" y="377"/>
                </a:cubicBezTo>
                <a:cubicBezTo>
                  <a:pt x="361" y="389"/>
                  <a:pt x="358" y="411"/>
                  <a:pt x="362" y="426"/>
                </a:cubicBezTo>
                <a:cubicBezTo>
                  <a:pt x="363" y="426"/>
                  <a:pt x="364" y="425"/>
                  <a:pt x="364" y="426"/>
                </a:cubicBezTo>
                <a:cubicBezTo>
                  <a:pt x="362" y="427"/>
                  <a:pt x="365" y="429"/>
                  <a:pt x="365" y="431"/>
                </a:cubicBezTo>
                <a:cubicBezTo>
                  <a:pt x="367" y="430"/>
                  <a:pt x="368" y="431"/>
                  <a:pt x="368" y="433"/>
                </a:cubicBezTo>
                <a:cubicBezTo>
                  <a:pt x="371" y="432"/>
                  <a:pt x="374" y="434"/>
                  <a:pt x="376" y="433"/>
                </a:cubicBezTo>
                <a:cubicBezTo>
                  <a:pt x="376" y="433"/>
                  <a:pt x="375" y="433"/>
                  <a:pt x="375" y="432"/>
                </a:cubicBezTo>
                <a:cubicBezTo>
                  <a:pt x="378" y="433"/>
                  <a:pt x="379" y="429"/>
                  <a:pt x="381" y="431"/>
                </a:cubicBezTo>
                <a:cubicBezTo>
                  <a:pt x="381" y="428"/>
                  <a:pt x="383" y="431"/>
                  <a:pt x="383" y="429"/>
                </a:cubicBezTo>
                <a:cubicBezTo>
                  <a:pt x="384" y="430"/>
                  <a:pt x="384" y="430"/>
                  <a:pt x="383" y="432"/>
                </a:cubicBezTo>
                <a:cubicBezTo>
                  <a:pt x="387" y="430"/>
                  <a:pt x="383" y="434"/>
                  <a:pt x="385" y="434"/>
                </a:cubicBezTo>
                <a:cubicBezTo>
                  <a:pt x="388" y="435"/>
                  <a:pt x="385" y="431"/>
                  <a:pt x="387" y="431"/>
                </a:cubicBezTo>
                <a:cubicBezTo>
                  <a:pt x="387" y="432"/>
                  <a:pt x="388" y="432"/>
                  <a:pt x="387" y="433"/>
                </a:cubicBezTo>
                <a:cubicBezTo>
                  <a:pt x="388" y="433"/>
                  <a:pt x="389" y="431"/>
                  <a:pt x="391" y="431"/>
                </a:cubicBezTo>
                <a:cubicBezTo>
                  <a:pt x="389" y="431"/>
                  <a:pt x="389" y="429"/>
                  <a:pt x="389" y="427"/>
                </a:cubicBezTo>
                <a:cubicBezTo>
                  <a:pt x="390" y="428"/>
                  <a:pt x="391" y="426"/>
                  <a:pt x="391" y="427"/>
                </a:cubicBezTo>
                <a:cubicBezTo>
                  <a:pt x="389" y="428"/>
                  <a:pt x="390" y="431"/>
                  <a:pt x="390" y="429"/>
                </a:cubicBezTo>
                <a:cubicBezTo>
                  <a:pt x="392" y="427"/>
                  <a:pt x="393" y="433"/>
                  <a:pt x="393" y="429"/>
                </a:cubicBezTo>
                <a:cubicBezTo>
                  <a:pt x="391" y="429"/>
                  <a:pt x="393" y="428"/>
                  <a:pt x="393" y="426"/>
                </a:cubicBezTo>
                <a:cubicBezTo>
                  <a:pt x="392" y="425"/>
                  <a:pt x="390" y="425"/>
                  <a:pt x="390" y="423"/>
                </a:cubicBezTo>
                <a:cubicBezTo>
                  <a:pt x="387" y="425"/>
                  <a:pt x="388" y="426"/>
                  <a:pt x="385" y="427"/>
                </a:cubicBezTo>
                <a:cubicBezTo>
                  <a:pt x="386" y="428"/>
                  <a:pt x="387" y="428"/>
                  <a:pt x="387" y="429"/>
                </a:cubicBezTo>
                <a:cubicBezTo>
                  <a:pt x="385" y="429"/>
                  <a:pt x="386" y="429"/>
                  <a:pt x="385" y="430"/>
                </a:cubicBezTo>
                <a:cubicBezTo>
                  <a:pt x="385" y="425"/>
                  <a:pt x="381" y="429"/>
                  <a:pt x="380" y="426"/>
                </a:cubicBezTo>
                <a:cubicBezTo>
                  <a:pt x="382" y="425"/>
                  <a:pt x="383" y="426"/>
                  <a:pt x="385" y="427"/>
                </a:cubicBezTo>
                <a:cubicBezTo>
                  <a:pt x="384" y="424"/>
                  <a:pt x="387" y="424"/>
                  <a:pt x="388" y="422"/>
                </a:cubicBezTo>
                <a:cubicBezTo>
                  <a:pt x="386" y="421"/>
                  <a:pt x="384" y="419"/>
                  <a:pt x="382" y="417"/>
                </a:cubicBezTo>
                <a:cubicBezTo>
                  <a:pt x="385" y="412"/>
                  <a:pt x="383" y="405"/>
                  <a:pt x="387" y="403"/>
                </a:cubicBezTo>
                <a:cubicBezTo>
                  <a:pt x="389" y="404"/>
                  <a:pt x="393" y="404"/>
                  <a:pt x="391" y="406"/>
                </a:cubicBezTo>
                <a:cubicBezTo>
                  <a:pt x="400" y="413"/>
                  <a:pt x="405" y="424"/>
                  <a:pt x="412" y="433"/>
                </a:cubicBezTo>
                <a:cubicBezTo>
                  <a:pt x="412" y="432"/>
                  <a:pt x="414" y="433"/>
                  <a:pt x="415" y="433"/>
                </a:cubicBezTo>
                <a:cubicBezTo>
                  <a:pt x="416" y="434"/>
                  <a:pt x="418" y="435"/>
                  <a:pt x="419" y="436"/>
                </a:cubicBezTo>
                <a:cubicBezTo>
                  <a:pt x="419" y="435"/>
                  <a:pt x="419" y="434"/>
                  <a:pt x="420" y="434"/>
                </a:cubicBezTo>
                <a:cubicBezTo>
                  <a:pt x="421" y="434"/>
                  <a:pt x="421" y="435"/>
                  <a:pt x="421" y="436"/>
                </a:cubicBezTo>
                <a:cubicBezTo>
                  <a:pt x="423" y="435"/>
                  <a:pt x="426" y="437"/>
                  <a:pt x="425" y="435"/>
                </a:cubicBezTo>
                <a:cubicBezTo>
                  <a:pt x="425" y="434"/>
                  <a:pt x="425" y="435"/>
                  <a:pt x="424" y="435"/>
                </a:cubicBezTo>
                <a:cubicBezTo>
                  <a:pt x="424" y="434"/>
                  <a:pt x="425" y="434"/>
                  <a:pt x="425" y="433"/>
                </a:cubicBezTo>
                <a:cubicBezTo>
                  <a:pt x="423" y="433"/>
                  <a:pt x="422" y="429"/>
                  <a:pt x="421" y="431"/>
                </a:cubicBezTo>
                <a:cubicBezTo>
                  <a:pt x="421" y="429"/>
                  <a:pt x="422" y="430"/>
                  <a:pt x="423" y="429"/>
                </a:cubicBezTo>
                <a:cubicBezTo>
                  <a:pt x="422" y="427"/>
                  <a:pt x="420" y="428"/>
                  <a:pt x="420" y="427"/>
                </a:cubicBezTo>
                <a:cubicBezTo>
                  <a:pt x="423" y="424"/>
                  <a:pt x="417" y="420"/>
                  <a:pt x="415" y="416"/>
                </a:cubicBezTo>
                <a:cubicBezTo>
                  <a:pt x="413" y="418"/>
                  <a:pt x="411" y="416"/>
                  <a:pt x="409" y="415"/>
                </a:cubicBezTo>
                <a:cubicBezTo>
                  <a:pt x="408" y="415"/>
                  <a:pt x="408" y="416"/>
                  <a:pt x="407" y="416"/>
                </a:cubicBezTo>
                <a:cubicBezTo>
                  <a:pt x="409" y="414"/>
                  <a:pt x="405" y="412"/>
                  <a:pt x="404" y="409"/>
                </a:cubicBezTo>
                <a:cubicBezTo>
                  <a:pt x="403" y="409"/>
                  <a:pt x="403" y="410"/>
                  <a:pt x="403" y="410"/>
                </a:cubicBezTo>
                <a:cubicBezTo>
                  <a:pt x="402" y="408"/>
                  <a:pt x="399" y="409"/>
                  <a:pt x="399" y="406"/>
                </a:cubicBezTo>
                <a:cubicBezTo>
                  <a:pt x="400" y="405"/>
                  <a:pt x="402" y="406"/>
                  <a:pt x="402" y="404"/>
                </a:cubicBezTo>
                <a:cubicBezTo>
                  <a:pt x="400" y="402"/>
                  <a:pt x="400" y="406"/>
                  <a:pt x="399" y="405"/>
                </a:cubicBezTo>
                <a:cubicBezTo>
                  <a:pt x="400" y="403"/>
                  <a:pt x="401" y="402"/>
                  <a:pt x="399" y="400"/>
                </a:cubicBezTo>
                <a:cubicBezTo>
                  <a:pt x="399" y="401"/>
                  <a:pt x="400" y="402"/>
                  <a:pt x="399" y="402"/>
                </a:cubicBezTo>
                <a:cubicBezTo>
                  <a:pt x="399" y="402"/>
                  <a:pt x="398" y="401"/>
                  <a:pt x="398" y="401"/>
                </a:cubicBezTo>
                <a:cubicBezTo>
                  <a:pt x="399" y="399"/>
                  <a:pt x="396" y="399"/>
                  <a:pt x="396" y="398"/>
                </a:cubicBezTo>
                <a:cubicBezTo>
                  <a:pt x="397" y="396"/>
                  <a:pt x="395" y="395"/>
                  <a:pt x="397" y="394"/>
                </a:cubicBezTo>
                <a:cubicBezTo>
                  <a:pt x="396" y="396"/>
                  <a:pt x="399" y="397"/>
                  <a:pt x="398" y="399"/>
                </a:cubicBezTo>
                <a:cubicBezTo>
                  <a:pt x="398" y="398"/>
                  <a:pt x="399" y="398"/>
                  <a:pt x="399" y="397"/>
                </a:cubicBezTo>
                <a:cubicBezTo>
                  <a:pt x="396" y="392"/>
                  <a:pt x="394" y="387"/>
                  <a:pt x="390" y="384"/>
                </a:cubicBezTo>
                <a:cubicBezTo>
                  <a:pt x="390" y="382"/>
                  <a:pt x="392" y="382"/>
                  <a:pt x="393" y="381"/>
                </a:cubicBezTo>
                <a:cubicBezTo>
                  <a:pt x="394" y="379"/>
                  <a:pt x="393" y="376"/>
                  <a:pt x="394" y="376"/>
                </a:cubicBezTo>
                <a:cubicBezTo>
                  <a:pt x="396" y="376"/>
                  <a:pt x="395" y="378"/>
                  <a:pt x="396" y="378"/>
                </a:cubicBezTo>
                <a:cubicBezTo>
                  <a:pt x="394" y="370"/>
                  <a:pt x="391" y="365"/>
                  <a:pt x="390" y="357"/>
                </a:cubicBezTo>
                <a:cubicBezTo>
                  <a:pt x="385" y="353"/>
                  <a:pt x="388" y="342"/>
                  <a:pt x="383" y="337"/>
                </a:cubicBezTo>
                <a:cubicBezTo>
                  <a:pt x="383" y="329"/>
                  <a:pt x="383" y="322"/>
                  <a:pt x="384" y="313"/>
                </a:cubicBezTo>
                <a:cubicBezTo>
                  <a:pt x="382" y="313"/>
                  <a:pt x="383" y="311"/>
                  <a:pt x="382" y="311"/>
                </a:cubicBezTo>
                <a:cubicBezTo>
                  <a:pt x="384" y="309"/>
                  <a:pt x="387" y="311"/>
                  <a:pt x="387" y="310"/>
                </a:cubicBezTo>
                <a:cubicBezTo>
                  <a:pt x="386" y="310"/>
                  <a:pt x="387" y="308"/>
                  <a:pt x="387" y="308"/>
                </a:cubicBezTo>
                <a:cubicBezTo>
                  <a:pt x="387" y="307"/>
                  <a:pt x="385" y="308"/>
                  <a:pt x="385" y="307"/>
                </a:cubicBezTo>
                <a:cubicBezTo>
                  <a:pt x="385" y="305"/>
                  <a:pt x="386" y="306"/>
                  <a:pt x="386" y="304"/>
                </a:cubicBezTo>
                <a:cubicBezTo>
                  <a:pt x="385" y="303"/>
                  <a:pt x="386" y="303"/>
                  <a:pt x="384" y="301"/>
                </a:cubicBezTo>
                <a:cubicBezTo>
                  <a:pt x="386" y="286"/>
                  <a:pt x="382" y="277"/>
                  <a:pt x="382" y="259"/>
                </a:cubicBezTo>
                <a:cubicBezTo>
                  <a:pt x="381" y="259"/>
                  <a:pt x="380" y="259"/>
                  <a:pt x="380" y="258"/>
                </a:cubicBezTo>
                <a:cubicBezTo>
                  <a:pt x="381" y="255"/>
                  <a:pt x="378" y="253"/>
                  <a:pt x="381" y="251"/>
                </a:cubicBezTo>
                <a:cubicBezTo>
                  <a:pt x="379" y="251"/>
                  <a:pt x="380" y="249"/>
                  <a:pt x="379" y="249"/>
                </a:cubicBezTo>
                <a:cubicBezTo>
                  <a:pt x="380" y="238"/>
                  <a:pt x="379" y="225"/>
                  <a:pt x="379" y="218"/>
                </a:cubicBezTo>
                <a:cubicBezTo>
                  <a:pt x="379" y="218"/>
                  <a:pt x="381" y="219"/>
                  <a:pt x="381" y="218"/>
                </a:cubicBezTo>
                <a:cubicBezTo>
                  <a:pt x="377" y="213"/>
                  <a:pt x="383" y="203"/>
                  <a:pt x="377" y="200"/>
                </a:cubicBezTo>
                <a:cubicBezTo>
                  <a:pt x="380" y="195"/>
                  <a:pt x="376" y="191"/>
                  <a:pt x="380" y="186"/>
                </a:cubicBezTo>
                <a:cubicBezTo>
                  <a:pt x="377" y="186"/>
                  <a:pt x="382" y="180"/>
                  <a:pt x="378" y="179"/>
                </a:cubicBezTo>
                <a:cubicBezTo>
                  <a:pt x="378" y="177"/>
                  <a:pt x="379" y="176"/>
                  <a:pt x="380" y="175"/>
                </a:cubicBezTo>
                <a:cubicBezTo>
                  <a:pt x="378" y="162"/>
                  <a:pt x="381" y="143"/>
                  <a:pt x="380" y="130"/>
                </a:cubicBezTo>
                <a:cubicBezTo>
                  <a:pt x="382" y="128"/>
                  <a:pt x="379" y="124"/>
                  <a:pt x="383" y="122"/>
                </a:cubicBezTo>
                <a:cubicBezTo>
                  <a:pt x="383" y="120"/>
                  <a:pt x="383" y="119"/>
                  <a:pt x="382" y="118"/>
                </a:cubicBezTo>
                <a:cubicBezTo>
                  <a:pt x="384" y="110"/>
                  <a:pt x="383" y="98"/>
                  <a:pt x="383" y="92"/>
                </a:cubicBezTo>
                <a:cubicBezTo>
                  <a:pt x="386" y="90"/>
                  <a:pt x="384" y="86"/>
                  <a:pt x="383" y="84"/>
                </a:cubicBezTo>
                <a:cubicBezTo>
                  <a:pt x="384" y="82"/>
                  <a:pt x="385" y="83"/>
                  <a:pt x="385" y="81"/>
                </a:cubicBezTo>
                <a:cubicBezTo>
                  <a:pt x="382" y="76"/>
                  <a:pt x="393" y="74"/>
                  <a:pt x="389" y="67"/>
                </a:cubicBezTo>
                <a:cubicBezTo>
                  <a:pt x="393" y="66"/>
                  <a:pt x="389" y="61"/>
                  <a:pt x="391" y="58"/>
                </a:cubicBezTo>
                <a:cubicBezTo>
                  <a:pt x="391" y="58"/>
                  <a:pt x="390" y="58"/>
                  <a:pt x="390" y="58"/>
                </a:cubicBezTo>
                <a:cubicBezTo>
                  <a:pt x="390" y="57"/>
                  <a:pt x="392" y="58"/>
                  <a:pt x="393" y="57"/>
                </a:cubicBezTo>
                <a:cubicBezTo>
                  <a:pt x="392" y="54"/>
                  <a:pt x="393" y="53"/>
                  <a:pt x="392" y="51"/>
                </a:cubicBezTo>
                <a:cubicBezTo>
                  <a:pt x="394" y="50"/>
                  <a:pt x="393" y="46"/>
                  <a:pt x="396" y="44"/>
                </a:cubicBezTo>
                <a:cubicBezTo>
                  <a:pt x="395" y="45"/>
                  <a:pt x="394" y="44"/>
                  <a:pt x="393" y="45"/>
                </a:cubicBezTo>
                <a:cubicBezTo>
                  <a:pt x="395" y="45"/>
                  <a:pt x="393" y="46"/>
                  <a:pt x="392" y="46"/>
                </a:cubicBezTo>
                <a:cubicBezTo>
                  <a:pt x="393" y="46"/>
                  <a:pt x="394" y="43"/>
                  <a:pt x="392" y="44"/>
                </a:cubicBezTo>
                <a:cubicBezTo>
                  <a:pt x="390" y="44"/>
                  <a:pt x="393" y="45"/>
                  <a:pt x="391" y="45"/>
                </a:cubicBezTo>
                <a:cubicBezTo>
                  <a:pt x="391" y="42"/>
                  <a:pt x="387" y="42"/>
                  <a:pt x="386" y="40"/>
                </a:cubicBezTo>
                <a:cubicBezTo>
                  <a:pt x="387" y="39"/>
                  <a:pt x="387" y="38"/>
                  <a:pt x="389" y="38"/>
                </a:cubicBezTo>
                <a:cubicBezTo>
                  <a:pt x="388" y="35"/>
                  <a:pt x="390" y="34"/>
                  <a:pt x="391" y="32"/>
                </a:cubicBezTo>
                <a:cubicBezTo>
                  <a:pt x="397" y="32"/>
                  <a:pt x="403" y="28"/>
                  <a:pt x="410" y="30"/>
                </a:cubicBezTo>
                <a:cubicBezTo>
                  <a:pt x="411" y="30"/>
                  <a:pt x="411" y="29"/>
                  <a:pt x="412" y="29"/>
                </a:cubicBezTo>
                <a:cubicBezTo>
                  <a:pt x="413" y="33"/>
                  <a:pt x="416" y="29"/>
                  <a:pt x="418" y="30"/>
                </a:cubicBezTo>
                <a:cubicBezTo>
                  <a:pt x="419" y="28"/>
                  <a:pt x="419" y="25"/>
                  <a:pt x="423" y="26"/>
                </a:cubicBezTo>
                <a:cubicBezTo>
                  <a:pt x="423" y="28"/>
                  <a:pt x="425" y="31"/>
                  <a:pt x="423" y="33"/>
                </a:cubicBezTo>
                <a:cubicBezTo>
                  <a:pt x="424" y="37"/>
                  <a:pt x="430" y="35"/>
                  <a:pt x="431" y="39"/>
                </a:cubicBezTo>
                <a:cubicBezTo>
                  <a:pt x="433" y="39"/>
                  <a:pt x="435" y="40"/>
                  <a:pt x="437" y="40"/>
                </a:cubicBezTo>
                <a:cubicBezTo>
                  <a:pt x="436" y="40"/>
                  <a:pt x="436" y="40"/>
                  <a:pt x="436" y="41"/>
                </a:cubicBezTo>
                <a:cubicBezTo>
                  <a:pt x="437" y="43"/>
                  <a:pt x="438" y="41"/>
                  <a:pt x="438" y="39"/>
                </a:cubicBezTo>
                <a:cubicBezTo>
                  <a:pt x="437" y="39"/>
                  <a:pt x="436" y="39"/>
                  <a:pt x="436" y="38"/>
                </a:cubicBezTo>
                <a:cubicBezTo>
                  <a:pt x="439" y="37"/>
                  <a:pt x="436" y="35"/>
                  <a:pt x="437" y="34"/>
                </a:cubicBezTo>
                <a:cubicBezTo>
                  <a:pt x="439" y="37"/>
                  <a:pt x="441" y="31"/>
                  <a:pt x="441" y="31"/>
                </a:cubicBezTo>
                <a:cubicBezTo>
                  <a:pt x="439" y="28"/>
                  <a:pt x="435" y="30"/>
                  <a:pt x="433" y="27"/>
                </a:cubicBezTo>
                <a:cubicBezTo>
                  <a:pt x="433" y="25"/>
                  <a:pt x="433" y="24"/>
                  <a:pt x="433" y="23"/>
                </a:cubicBezTo>
                <a:cubicBezTo>
                  <a:pt x="441" y="21"/>
                  <a:pt x="451" y="21"/>
                  <a:pt x="460" y="22"/>
                </a:cubicBezTo>
                <a:cubicBezTo>
                  <a:pt x="460" y="21"/>
                  <a:pt x="459" y="20"/>
                  <a:pt x="459" y="19"/>
                </a:cubicBezTo>
                <a:cubicBezTo>
                  <a:pt x="445" y="14"/>
                  <a:pt x="423" y="16"/>
                  <a:pt x="408" y="20"/>
                </a:cubicBezTo>
                <a:cubicBezTo>
                  <a:pt x="407" y="17"/>
                  <a:pt x="398" y="20"/>
                  <a:pt x="401" y="17"/>
                </a:cubicBezTo>
                <a:cubicBezTo>
                  <a:pt x="396" y="14"/>
                  <a:pt x="393" y="13"/>
                  <a:pt x="388" y="11"/>
                </a:cubicBezTo>
                <a:cubicBezTo>
                  <a:pt x="386" y="7"/>
                  <a:pt x="382" y="8"/>
                  <a:pt x="378" y="6"/>
                </a:cubicBezTo>
                <a:cubicBezTo>
                  <a:pt x="380" y="9"/>
                  <a:pt x="377" y="11"/>
                  <a:pt x="377" y="14"/>
                </a:cubicBezTo>
                <a:cubicBezTo>
                  <a:pt x="376" y="18"/>
                  <a:pt x="379" y="22"/>
                  <a:pt x="375" y="24"/>
                </a:cubicBezTo>
                <a:cubicBezTo>
                  <a:pt x="365" y="23"/>
                  <a:pt x="359" y="24"/>
                  <a:pt x="345" y="23"/>
                </a:cubicBezTo>
                <a:cubicBezTo>
                  <a:pt x="341" y="19"/>
                  <a:pt x="335" y="20"/>
                  <a:pt x="329" y="19"/>
                </a:cubicBezTo>
                <a:cubicBezTo>
                  <a:pt x="328" y="21"/>
                  <a:pt x="326" y="22"/>
                  <a:pt x="325" y="23"/>
                </a:cubicBezTo>
                <a:cubicBezTo>
                  <a:pt x="320" y="21"/>
                  <a:pt x="314" y="26"/>
                  <a:pt x="310" y="24"/>
                </a:cubicBezTo>
                <a:cubicBezTo>
                  <a:pt x="311" y="24"/>
                  <a:pt x="314" y="23"/>
                  <a:pt x="312" y="23"/>
                </a:cubicBezTo>
                <a:cubicBezTo>
                  <a:pt x="312" y="24"/>
                  <a:pt x="311" y="22"/>
                  <a:pt x="309" y="23"/>
                </a:cubicBezTo>
                <a:cubicBezTo>
                  <a:pt x="307" y="24"/>
                  <a:pt x="310" y="26"/>
                  <a:pt x="308" y="28"/>
                </a:cubicBezTo>
                <a:cubicBezTo>
                  <a:pt x="306" y="25"/>
                  <a:pt x="305" y="29"/>
                  <a:pt x="303" y="29"/>
                </a:cubicBezTo>
                <a:cubicBezTo>
                  <a:pt x="301" y="29"/>
                  <a:pt x="302" y="27"/>
                  <a:pt x="302" y="27"/>
                </a:cubicBezTo>
                <a:cubicBezTo>
                  <a:pt x="300" y="29"/>
                  <a:pt x="297" y="25"/>
                  <a:pt x="295" y="23"/>
                </a:cubicBezTo>
                <a:cubicBezTo>
                  <a:pt x="295" y="24"/>
                  <a:pt x="295" y="25"/>
                  <a:pt x="294" y="25"/>
                </a:cubicBezTo>
                <a:cubicBezTo>
                  <a:pt x="294" y="24"/>
                  <a:pt x="295" y="24"/>
                  <a:pt x="294" y="24"/>
                </a:cubicBezTo>
                <a:cubicBezTo>
                  <a:pt x="293" y="25"/>
                  <a:pt x="294" y="27"/>
                  <a:pt x="294" y="28"/>
                </a:cubicBezTo>
                <a:cubicBezTo>
                  <a:pt x="296" y="26"/>
                  <a:pt x="298" y="31"/>
                  <a:pt x="299" y="30"/>
                </a:cubicBezTo>
                <a:cubicBezTo>
                  <a:pt x="299" y="31"/>
                  <a:pt x="298" y="31"/>
                  <a:pt x="298" y="32"/>
                </a:cubicBezTo>
                <a:cubicBezTo>
                  <a:pt x="300" y="34"/>
                  <a:pt x="302" y="35"/>
                  <a:pt x="303" y="38"/>
                </a:cubicBezTo>
                <a:cubicBezTo>
                  <a:pt x="303" y="38"/>
                  <a:pt x="302" y="38"/>
                  <a:pt x="302" y="39"/>
                </a:cubicBezTo>
                <a:cubicBezTo>
                  <a:pt x="305" y="44"/>
                  <a:pt x="307" y="49"/>
                  <a:pt x="307" y="53"/>
                </a:cubicBezTo>
                <a:cubicBezTo>
                  <a:pt x="311" y="54"/>
                  <a:pt x="310" y="59"/>
                  <a:pt x="312" y="60"/>
                </a:cubicBezTo>
                <a:cubicBezTo>
                  <a:pt x="311" y="61"/>
                  <a:pt x="310" y="61"/>
                  <a:pt x="310" y="62"/>
                </a:cubicBezTo>
                <a:cubicBezTo>
                  <a:pt x="311" y="70"/>
                  <a:pt x="317" y="81"/>
                  <a:pt x="316" y="89"/>
                </a:cubicBezTo>
                <a:cubicBezTo>
                  <a:pt x="319" y="91"/>
                  <a:pt x="315" y="99"/>
                  <a:pt x="319" y="100"/>
                </a:cubicBezTo>
                <a:cubicBezTo>
                  <a:pt x="322" y="92"/>
                  <a:pt x="314" y="80"/>
                  <a:pt x="322" y="76"/>
                </a:cubicBezTo>
                <a:cubicBezTo>
                  <a:pt x="323" y="77"/>
                  <a:pt x="321" y="77"/>
                  <a:pt x="321" y="78"/>
                </a:cubicBezTo>
                <a:cubicBezTo>
                  <a:pt x="322" y="78"/>
                  <a:pt x="323" y="78"/>
                  <a:pt x="323" y="79"/>
                </a:cubicBezTo>
                <a:cubicBezTo>
                  <a:pt x="322" y="81"/>
                  <a:pt x="321" y="84"/>
                  <a:pt x="323" y="85"/>
                </a:cubicBezTo>
                <a:cubicBezTo>
                  <a:pt x="324" y="82"/>
                  <a:pt x="324" y="77"/>
                  <a:pt x="322" y="74"/>
                </a:cubicBezTo>
                <a:cubicBezTo>
                  <a:pt x="323" y="73"/>
                  <a:pt x="323" y="73"/>
                  <a:pt x="322" y="72"/>
                </a:cubicBezTo>
                <a:cubicBezTo>
                  <a:pt x="326" y="72"/>
                  <a:pt x="320" y="64"/>
                  <a:pt x="325" y="61"/>
                </a:cubicBezTo>
                <a:cubicBezTo>
                  <a:pt x="324" y="60"/>
                  <a:pt x="322" y="60"/>
                  <a:pt x="321" y="59"/>
                </a:cubicBezTo>
                <a:cubicBezTo>
                  <a:pt x="323" y="57"/>
                  <a:pt x="323" y="51"/>
                  <a:pt x="325" y="52"/>
                </a:cubicBezTo>
                <a:cubicBezTo>
                  <a:pt x="326" y="51"/>
                  <a:pt x="324" y="51"/>
                  <a:pt x="324" y="50"/>
                </a:cubicBezTo>
                <a:cubicBezTo>
                  <a:pt x="329" y="46"/>
                  <a:pt x="333" y="42"/>
                  <a:pt x="338" y="40"/>
                </a:cubicBezTo>
                <a:cubicBezTo>
                  <a:pt x="338" y="38"/>
                  <a:pt x="337" y="37"/>
                  <a:pt x="338" y="35"/>
                </a:cubicBezTo>
                <a:cubicBezTo>
                  <a:pt x="341" y="35"/>
                  <a:pt x="343" y="37"/>
                  <a:pt x="345" y="39"/>
                </a:cubicBezTo>
                <a:cubicBezTo>
                  <a:pt x="345" y="37"/>
                  <a:pt x="344" y="36"/>
                  <a:pt x="344" y="35"/>
                </a:cubicBezTo>
                <a:cubicBezTo>
                  <a:pt x="346" y="35"/>
                  <a:pt x="346" y="35"/>
                  <a:pt x="347" y="34"/>
                </a:cubicBezTo>
                <a:cubicBezTo>
                  <a:pt x="350" y="33"/>
                  <a:pt x="349" y="38"/>
                  <a:pt x="350" y="39"/>
                </a:cubicBezTo>
                <a:cubicBezTo>
                  <a:pt x="352" y="39"/>
                  <a:pt x="354" y="42"/>
                  <a:pt x="353" y="45"/>
                </a:cubicBezTo>
                <a:cubicBezTo>
                  <a:pt x="350" y="45"/>
                  <a:pt x="345" y="47"/>
                  <a:pt x="341" y="48"/>
                </a:cubicBezTo>
                <a:cubicBezTo>
                  <a:pt x="341" y="49"/>
                  <a:pt x="341" y="50"/>
                  <a:pt x="341" y="51"/>
                </a:cubicBezTo>
                <a:cubicBezTo>
                  <a:pt x="346" y="54"/>
                  <a:pt x="353" y="54"/>
                  <a:pt x="356" y="58"/>
                </a:cubicBezTo>
                <a:cubicBezTo>
                  <a:pt x="355" y="61"/>
                  <a:pt x="355" y="64"/>
                  <a:pt x="353" y="66"/>
                </a:cubicBezTo>
                <a:cubicBezTo>
                  <a:pt x="355" y="66"/>
                  <a:pt x="356" y="67"/>
                  <a:pt x="357" y="68"/>
                </a:cubicBezTo>
                <a:cubicBezTo>
                  <a:pt x="357" y="70"/>
                  <a:pt x="357" y="72"/>
                  <a:pt x="356" y="74"/>
                </a:cubicBezTo>
                <a:cubicBezTo>
                  <a:pt x="359" y="75"/>
                  <a:pt x="358" y="81"/>
                  <a:pt x="359" y="84"/>
                </a:cubicBezTo>
                <a:cubicBezTo>
                  <a:pt x="357" y="86"/>
                  <a:pt x="359" y="90"/>
                  <a:pt x="359" y="93"/>
                </a:cubicBezTo>
                <a:cubicBezTo>
                  <a:pt x="359" y="97"/>
                  <a:pt x="357" y="100"/>
                  <a:pt x="358" y="102"/>
                </a:cubicBezTo>
                <a:cubicBezTo>
                  <a:pt x="358" y="101"/>
                  <a:pt x="358" y="101"/>
                  <a:pt x="358" y="101"/>
                </a:cubicBezTo>
                <a:cubicBezTo>
                  <a:pt x="358" y="107"/>
                  <a:pt x="359" y="110"/>
                  <a:pt x="359" y="116"/>
                </a:cubicBezTo>
                <a:cubicBezTo>
                  <a:pt x="357" y="116"/>
                  <a:pt x="357" y="117"/>
                  <a:pt x="355" y="118"/>
                </a:cubicBezTo>
                <a:cubicBezTo>
                  <a:pt x="355" y="115"/>
                  <a:pt x="355" y="113"/>
                  <a:pt x="354" y="110"/>
                </a:cubicBezTo>
                <a:cubicBezTo>
                  <a:pt x="355" y="110"/>
                  <a:pt x="356" y="110"/>
                  <a:pt x="356" y="109"/>
                </a:cubicBezTo>
                <a:cubicBezTo>
                  <a:pt x="354" y="108"/>
                  <a:pt x="354" y="107"/>
                  <a:pt x="353" y="105"/>
                </a:cubicBezTo>
                <a:cubicBezTo>
                  <a:pt x="354" y="105"/>
                  <a:pt x="354" y="104"/>
                  <a:pt x="354" y="104"/>
                </a:cubicBezTo>
                <a:cubicBezTo>
                  <a:pt x="355" y="104"/>
                  <a:pt x="355" y="106"/>
                  <a:pt x="356" y="105"/>
                </a:cubicBezTo>
                <a:cubicBezTo>
                  <a:pt x="354" y="102"/>
                  <a:pt x="357" y="100"/>
                  <a:pt x="355" y="96"/>
                </a:cubicBezTo>
                <a:cubicBezTo>
                  <a:pt x="354" y="95"/>
                  <a:pt x="353" y="97"/>
                  <a:pt x="353" y="96"/>
                </a:cubicBezTo>
                <a:cubicBezTo>
                  <a:pt x="357" y="92"/>
                  <a:pt x="353" y="87"/>
                  <a:pt x="354" y="83"/>
                </a:cubicBezTo>
                <a:cubicBezTo>
                  <a:pt x="351" y="82"/>
                  <a:pt x="354" y="79"/>
                  <a:pt x="351" y="79"/>
                </a:cubicBezTo>
                <a:cubicBezTo>
                  <a:pt x="351" y="80"/>
                  <a:pt x="351" y="82"/>
                  <a:pt x="350" y="82"/>
                </a:cubicBezTo>
                <a:cubicBezTo>
                  <a:pt x="349" y="81"/>
                  <a:pt x="351" y="80"/>
                  <a:pt x="349" y="80"/>
                </a:cubicBezTo>
                <a:cubicBezTo>
                  <a:pt x="348" y="82"/>
                  <a:pt x="349" y="83"/>
                  <a:pt x="349" y="85"/>
                </a:cubicBezTo>
                <a:cubicBezTo>
                  <a:pt x="349" y="85"/>
                  <a:pt x="348" y="84"/>
                  <a:pt x="347" y="84"/>
                </a:cubicBezTo>
                <a:cubicBezTo>
                  <a:pt x="347" y="86"/>
                  <a:pt x="346" y="87"/>
                  <a:pt x="346" y="89"/>
                </a:cubicBezTo>
                <a:cubicBezTo>
                  <a:pt x="347" y="89"/>
                  <a:pt x="348" y="89"/>
                  <a:pt x="348" y="91"/>
                </a:cubicBezTo>
                <a:cubicBezTo>
                  <a:pt x="348" y="93"/>
                  <a:pt x="345" y="93"/>
                  <a:pt x="346" y="95"/>
                </a:cubicBezTo>
                <a:cubicBezTo>
                  <a:pt x="347" y="96"/>
                  <a:pt x="347" y="93"/>
                  <a:pt x="348" y="95"/>
                </a:cubicBezTo>
                <a:cubicBezTo>
                  <a:pt x="348" y="96"/>
                  <a:pt x="348" y="98"/>
                  <a:pt x="348" y="99"/>
                </a:cubicBezTo>
                <a:cubicBezTo>
                  <a:pt x="347" y="98"/>
                  <a:pt x="347" y="97"/>
                  <a:pt x="345" y="97"/>
                </a:cubicBezTo>
                <a:cubicBezTo>
                  <a:pt x="347" y="102"/>
                  <a:pt x="338" y="104"/>
                  <a:pt x="344" y="106"/>
                </a:cubicBezTo>
                <a:cubicBezTo>
                  <a:pt x="343" y="106"/>
                  <a:pt x="343" y="107"/>
                  <a:pt x="343" y="108"/>
                </a:cubicBezTo>
                <a:cubicBezTo>
                  <a:pt x="347" y="108"/>
                  <a:pt x="342" y="105"/>
                  <a:pt x="345" y="104"/>
                </a:cubicBezTo>
                <a:cubicBezTo>
                  <a:pt x="346" y="105"/>
                  <a:pt x="346" y="106"/>
                  <a:pt x="346" y="107"/>
                </a:cubicBezTo>
                <a:cubicBezTo>
                  <a:pt x="347" y="107"/>
                  <a:pt x="348" y="107"/>
                  <a:pt x="349" y="107"/>
                </a:cubicBezTo>
                <a:cubicBezTo>
                  <a:pt x="348" y="108"/>
                  <a:pt x="350" y="110"/>
                  <a:pt x="349" y="111"/>
                </a:cubicBezTo>
                <a:cubicBezTo>
                  <a:pt x="350" y="111"/>
                  <a:pt x="351" y="113"/>
                  <a:pt x="351" y="114"/>
                </a:cubicBezTo>
                <a:cubicBezTo>
                  <a:pt x="350" y="115"/>
                  <a:pt x="348" y="117"/>
                  <a:pt x="351" y="118"/>
                </a:cubicBezTo>
                <a:cubicBezTo>
                  <a:pt x="349" y="118"/>
                  <a:pt x="349" y="119"/>
                  <a:pt x="348" y="119"/>
                </a:cubicBezTo>
                <a:cubicBezTo>
                  <a:pt x="348" y="117"/>
                  <a:pt x="347" y="117"/>
                  <a:pt x="347" y="116"/>
                </a:cubicBezTo>
                <a:cubicBezTo>
                  <a:pt x="347" y="115"/>
                  <a:pt x="348" y="114"/>
                  <a:pt x="348" y="113"/>
                </a:cubicBezTo>
                <a:cubicBezTo>
                  <a:pt x="348" y="111"/>
                  <a:pt x="346" y="113"/>
                  <a:pt x="346" y="112"/>
                </a:cubicBezTo>
                <a:cubicBezTo>
                  <a:pt x="345" y="109"/>
                  <a:pt x="349" y="109"/>
                  <a:pt x="347" y="108"/>
                </a:cubicBezTo>
                <a:cubicBezTo>
                  <a:pt x="345" y="109"/>
                  <a:pt x="343" y="110"/>
                  <a:pt x="342" y="108"/>
                </a:cubicBezTo>
                <a:cubicBezTo>
                  <a:pt x="343" y="112"/>
                  <a:pt x="341" y="112"/>
                  <a:pt x="343" y="114"/>
                </a:cubicBezTo>
                <a:cubicBezTo>
                  <a:pt x="343" y="113"/>
                  <a:pt x="343" y="112"/>
                  <a:pt x="344" y="112"/>
                </a:cubicBezTo>
                <a:cubicBezTo>
                  <a:pt x="346" y="113"/>
                  <a:pt x="347" y="116"/>
                  <a:pt x="345" y="117"/>
                </a:cubicBezTo>
                <a:cubicBezTo>
                  <a:pt x="344" y="117"/>
                  <a:pt x="344" y="115"/>
                  <a:pt x="343" y="114"/>
                </a:cubicBezTo>
                <a:cubicBezTo>
                  <a:pt x="343" y="116"/>
                  <a:pt x="343" y="117"/>
                  <a:pt x="343" y="118"/>
                </a:cubicBezTo>
                <a:cubicBezTo>
                  <a:pt x="346" y="118"/>
                  <a:pt x="344" y="122"/>
                  <a:pt x="347" y="123"/>
                </a:cubicBezTo>
                <a:cubicBezTo>
                  <a:pt x="347" y="122"/>
                  <a:pt x="347" y="121"/>
                  <a:pt x="348" y="122"/>
                </a:cubicBezTo>
                <a:cubicBezTo>
                  <a:pt x="349" y="123"/>
                  <a:pt x="348" y="126"/>
                  <a:pt x="347" y="127"/>
                </a:cubicBezTo>
                <a:cubicBezTo>
                  <a:pt x="346" y="127"/>
                  <a:pt x="345" y="125"/>
                  <a:pt x="345" y="127"/>
                </a:cubicBezTo>
                <a:cubicBezTo>
                  <a:pt x="347" y="127"/>
                  <a:pt x="343" y="127"/>
                  <a:pt x="344" y="129"/>
                </a:cubicBezTo>
                <a:cubicBezTo>
                  <a:pt x="344" y="129"/>
                  <a:pt x="345" y="129"/>
                  <a:pt x="345" y="129"/>
                </a:cubicBezTo>
                <a:cubicBezTo>
                  <a:pt x="345" y="129"/>
                  <a:pt x="345" y="129"/>
                  <a:pt x="346" y="129"/>
                </a:cubicBezTo>
                <a:cubicBezTo>
                  <a:pt x="346" y="128"/>
                  <a:pt x="345" y="127"/>
                  <a:pt x="347" y="128"/>
                </a:cubicBezTo>
                <a:cubicBezTo>
                  <a:pt x="347" y="131"/>
                  <a:pt x="345" y="132"/>
                  <a:pt x="345" y="134"/>
                </a:cubicBezTo>
                <a:cubicBezTo>
                  <a:pt x="346" y="133"/>
                  <a:pt x="347" y="131"/>
                  <a:pt x="349" y="130"/>
                </a:cubicBezTo>
                <a:cubicBezTo>
                  <a:pt x="348" y="130"/>
                  <a:pt x="348" y="130"/>
                  <a:pt x="348" y="129"/>
                </a:cubicBezTo>
                <a:cubicBezTo>
                  <a:pt x="351" y="127"/>
                  <a:pt x="352" y="126"/>
                  <a:pt x="354" y="124"/>
                </a:cubicBezTo>
                <a:cubicBezTo>
                  <a:pt x="354" y="122"/>
                  <a:pt x="354" y="120"/>
                  <a:pt x="355" y="118"/>
                </a:cubicBezTo>
                <a:cubicBezTo>
                  <a:pt x="357" y="118"/>
                  <a:pt x="356" y="120"/>
                  <a:pt x="357" y="119"/>
                </a:cubicBezTo>
                <a:cubicBezTo>
                  <a:pt x="356" y="120"/>
                  <a:pt x="356" y="121"/>
                  <a:pt x="357" y="122"/>
                </a:cubicBezTo>
                <a:cubicBezTo>
                  <a:pt x="358" y="123"/>
                  <a:pt x="358" y="124"/>
                  <a:pt x="359" y="124"/>
                </a:cubicBezTo>
                <a:cubicBezTo>
                  <a:pt x="361" y="136"/>
                  <a:pt x="360" y="146"/>
                  <a:pt x="361" y="154"/>
                </a:cubicBezTo>
                <a:cubicBezTo>
                  <a:pt x="361" y="153"/>
                  <a:pt x="361" y="152"/>
                  <a:pt x="360" y="152"/>
                </a:cubicBezTo>
                <a:cubicBezTo>
                  <a:pt x="359" y="154"/>
                  <a:pt x="361" y="155"/>
                  <a:pt x="361" y="156"/>
                </a:cubicBezTo>
                <a:cubicBezTo>
                  <a:pt x="360" y="156"/>
                  <a:pt x="360" y="155"/>
                  <a:pt x="359" y="156"/>
                </a:cubicBezTo>
                <a:cubicBezTo>
                  <a:pt x="362" y="159"/>
                  <a:pt x="361" y="166"/>
                  <a:pt x="360" y="170"/>
                </a:cubicBezTo>
                <a:cubicBezTo>
                  <a:pt x="361" y="173"/>
                  <a:pt x="361" y="179"/>
                  <a:pt x="358" y="182"/>
                </a:cubicBezTo>
                <a:cubicBezTo>
                  <a:pt x="359" y="182"/>
                  <a:pt x="361" y="181"/>
                  <a:pt x="361" y="183"/>
                </a:cubicBezTo>
                <a:cubicBezTo>
                  <a:pt x="361" y="186"/>
                  <a:pt x="359" y="183"/>
                  <a:pt x="358" y="186"/>
                </a:cubicBezTo>
                <a:cubicBezTo>
                  <a:pt x="360" y="188"/>
                  <a:pt x="360" y="184"/>
                  <a:pt x="360" y="186"/>
                </a:cubicBezTo>
                <a:cubicBezTo>
                  <a:pt x="360" y="188"/>
                  <a:pt x="358" y="186"/>
                  <a:pt x="358" y="188"/>
                </a:cubicBezTo>
                <a:cubicBezTo>
                  <a:pt x="361" y="188"/>
                  <a:pt x="358" y="192"/>
                  <a:pt x="359" y="191"/>
                </a:cubicBezTo>
                <a:cubicBezTo>
                  <a:pt x="359" y="190"/>
                  <a:pt x="361" y="189"/>
                  <a:pt x="361" y="190"/>
                </a:cubicBezTo>
                <a:cubicBezTo>
                  <a:pt x="358" y="193"/>
                  <a:pt x="360" y="193"/>
                  <a:pt x="361" y="197"/>
                </a:cubicBezTo>
                <a:cubicBezTo>
                  <a:pt x="359" y="197"/>
                  <a:pt x="360" y="198"/>
                  <a:pt x="359" y="198"/>
                </a:cubicBezTo>
                <a:cubicBezTo>
                  <a:pt x="359" y="197"/>
                  <a:pt x="359" y="196"/>
                  <a:pt x="358" y="196"/>
                </a:cubicBezTo>
                <a:cubicBezTo>
                  <a:pt x="358" y="198"/>
                  <a:pt x="358" y="199"/>
                  <a:pt x="359" y="200"/>
                </a:cubicBezTo>
                <a:cubicBezTo>
                  <a:pt x="359" y="198"/>
                  <a:pt x="361" y="199"/>
                  <a:pt x="361" y="200"/>
                </a:cubicBezTo>
                <a:cubicBezTo>
                  <a:pt x="359" y="201"/>
                  <a:pt x="358" y="203"/>
                  <a:pt x="361" y="201"/>
                </a:cubicBezTo>
                <a:cubicBezTo>
                  <a:pt x="362" y="204"/>
                  <a:pt x="359" y="204"/>
                  <a:pt x="361" y="205"/>
                </a:cubicBezTo>
                <a:cubicBezTo>
                  <a:pt x="359" y="205"/>
                  <a:pt x="360" y="207"/>
                  <a:pt x="359" y="207"/>
                </a:cubicBezTo>
                <a:cubicBezTo>
                  <a:pt x="360" y="208"/>
                  <a:pt x="360" y="207"/>
                  <a:pt x="361" y="206"/>
                </a:cubicBezTo>
                <a:cubicBezTo>
                  <a:pt x="362" y="211"/>
                  <a:pt x="360" y="219"/>
                  <a:pt x="363" y="224"/>
                </a:cubicBezTo>
                <a:cubicBezTo>
                  <a:pt x="361" y="225"/>
                  <a:pt x="361" y="237"/>
                  <a:pt x="363" y="235"/>
                </a:cubicBezTo>
                <a:cubicBezTo>
                  <a:pt x="361" y="236"/>
                  <a:pt x="363" y="242"/>
                  <a:pt x="360" y="244"/>
                </a:cubicBezTo>
                <a:cubicBezTo>
                  <a:pt x="362" y="246"/>
                  <a:pt x="360" y="248"/>
                  <a:pt x="362" y="248"/>
                </a:cubicBezTo>
                <a:cubicBezTo>
                  <a:pt x="361" y="248"/>
                  <a:pt x="361" y="249"/>
                  <a:pt x="361" y="250"/>
                </a:cubicBezTo>
                <a:cubicBezTo>
                  <a:pt x="362" y="250"/>
                  <a:pt x="362" y="250"/>
                  <a:pt x="363" y="251"/>
                </a:cubicBezTo>
                <a:cubicBezTo>
                  <a:pt x="361" y="252"/>
                  <a:pt x="361" y="255"/>
                  <a:pt x="359" y="255"/>
                </a:cubicBezTo>
                <a:cubicBezTo>
                  <a:pt x="357" y="255"/>
                  <a:pt x="357" y="253"/>
                  <a:pt x="356" y="251"/>
                </a:cubicBezTo>
                <a:cubicBezTo>
                  <a:pt x="357" y="251"/>
                  <a:pt x="357" y="251"/>
                  <a:pt x="358" y="251"/>
                </a:cubicBezTo>
                <a:cubicBezTo>
                  <a:pt x="358" y="249"/>
                  <a:pt x="359" y="246"/>
                  <a:pt x="357" y="246"/>
                </a:cubicBezTo>
                <a:cubicBezTo>
                  <a:pt x="357" y="247"/>
                  <a:pt x="355" y="248"/>
                  <a:pt x="354" y="249"/>
                </a:cubicBezTo>
                <a:cubicBezTo>
                  <a:pt x="354" y="248"/>
                  <a:pt x="354" y="246"/>
                  <a:pt x="353" y="246"/>
                </a:cubicBezTo>
                <a:cubicBezTo>
                  <a:pt x="353" y="247"/>
                  <a:pt x="353" y="247"/>
                  <a:pt x="352" y="247"/>
                </a:cubicBezTo>
                <a:cubicBezTo>
                  <a:pt x="349" y="242"/>
                  <a:pt x="342" y="242"/>
                  <a:pt x="343" y="234"/>
                </a:cubicBezTo>
                <a:cubicBezTo>
                  <a:pt x="338" y="231"/>
                  <a:pt x="333" y="227"/>
                  <a:pt x="329" y="224"/>
                </a:cubicBezTo>
                <a:cubicBezTo>
                  <a:pt x="329" y="223"/>
                  <a:pt x="328" y="223"/>
                  <a:pt x="328" y="221"/>
                </a:cubicBezTo>
                <a:cubicBezTo>
                  <a:pt x="327" y="221"/>
                  <a:pt x="327" y="222"/>
                  <a:pt x="326" y="222"/>
                </a:cubicBezTo>
                <a:cubicBezTo>
                  <a:pt x="326" y="221"/>
                  <a:pt x="327" y="221"/>
                  <a:pt x="327" y="219"/>
                </a:cubicBezTo>
                <a:cubicBezTo>
                  <a:pt x="325" y="219"/>
                  <a:pt x="325" y="220"/>
                  <a:pt x="324" y="220"/>
                </a:cubicBezTo>
                <a:cubicBezTo>
                  <a:pt x="324" y="218"/>
                  <a:pt x="321" y="216"/>
                  <a:pt x="322" y="214"/>
                </a:cubicBezTo>
                <a:cubicBezTo>
                  <a:pt x="326" y="216"/>
                  <a:pt x="329" y="219"/>
                  <a:pt x="331" y="222"/>
                </a:cubicBezTo>
                <a:cubicBezTo>
                  <a:pt x="331" y="219"/>
                  <a:pt x="332" y="219"/>
                  <a:pt x="333" y="218"/>
                </a:cubicBezTo>
                <a:cubicBezTo>
                  <a:pt x="328" y="215"/>
                  <a:pt x="321" y="213"/>
                  <a:pt x="320" y="205"/>
                </a:cubicBezTo>
                <a:cubicBezTo>
                  <a:pt x="322" y="207"/>
                  <a:pt x="323" y="206"/>
                  <a:pt x="324" y="208"/>
                </a:cubicBezTo>
                <a:cubicBezTo>
                  <a:pt x="318" y="197"/>
                  <a:pt x="310" y="184"/>
                  <a:pt x="305" y="177"/>
                </a:cubicBezTo>
                <a:cubicBezTo>
                  <a:pt x="305" y="177"/>
                  <a:pt x="303" y="178"/>
                  <a:pt x="303" y="177"/>
                </a:cubicBezTo>
                <a:cubicBezTo>
                  <a:pt x="304" y="176"/>
                  <a:pt x="304" y="176"/>
                  <a:pt x="304" y="175"/>
                </a:cubicBezTo>
                <a:cubicBezTo>
                  <a:pt x="302" y="173"/>
                  <a:pt x="300" y="171"/>
                  <a:pt x="299" y="168"/>
                </a:cubicBezTo>
                <a:cubicBezTo>
                  <a:pt x="298" y="168"/>
                  <a:pt x="297" y="168"/>
                  <a:pt x="296" y="169"/>
                </a:cubicBezTo>
                <a:cubicBezTo>
                  <a:pt x="292" y="165"/>
                  <a:pt x="290" y="161"/>
                  <a:pt x="288" y="155"/>
                </a:cubicBezTo>
                <a:cubicBezTo>
                  <a:pt x="282" y="153"/>
                  <a:pt x="276" y="144"/>
                  <a:pt x="273" y="139"/>
                </a:cubicBezTo>
                <a:cubicBezTo>
                  <a:pt x="269" y="132"/>
                  <a:pt x="259" y="128"/>
                  <a:pt x="258" y="122"/>
                </a:cubicBezTo>
                <a:cubicBezTo>
                  <a:pt x="257" y="120"/>
                  <a:pt x="259" y="118"/>
                  <a:pt x="258" y="116"/>
                </a:cubicBezTo>
                <a:cubicBezTo>
                  <a:pt x="245" y="118"/>
                  <a:pt x="250" y="105"/>
                  <a:pt x="250" y="101"/>
                </a:cubicBezTo>
                <a:cubicBezTo>
                  <a:pt x="248" y="101"/>
                  <a:pt x="249" y="100"/>
                  <a:pt x="247" y="100"/>
                </a:cubicBezTo>
                <a:cubicBezTo>
                  <a:pt x="246" y="101"/>
                  <a:pt x="245" y="101"/>
                  <a:pt x="244" y="103"/>
                </a:cubicBezTo>
                <a:cubicBezTo>
                  <a:pt x="246" y="105"/>
                  <a:pt x="247" y="109"/>
                  <a:pt x="246" y="110"/>
                </a:cubicBezTo>
                <a:cubicBezTo>
                  <a:pt x="237" y="103"/>
                  <a:pt x="234" y="89"/>
                  <a:pt x="230" y="80"/>
                </a:cubicBezTo>
                <a:cubicBezTo>
                  <a:pt x="235" y="81"/>
                  <a:pt x="245" y="84"/>
                  <a:pt x="246" y="77"/>
                </a:cubicBezTo>
                <a:cubicBezTo>
                  <a:pt x="244" y="73"/>
                  <a:pt x="243" y="64"/>
                  <a:pt x="246" y="61"/>
                </a:cubicBezTo>
                <a:cubicBezTo>
                  <a:pt x="246" y="58"/>
                  <a:pt x="244" y="57"/>
                  <a:pt x="242" y="55"/>
                </a:cubicBezTo>
                <a:cubicBezTo>
                  <a:pt x="241" y="48"/>
                  <a:pt x="235" y="44"/>
                  <a:pt x="229" y="45"/>
                </a:cubicBezTo>
                <a:cubicBezTo>
                  <a:pt x="220" y="41"/>
                  <a:pt x="209" y="42"/>
                  <a:pt x="200" y="36"/>
                </a:cubicBezTo>
                <a:cubicBezTo>
                  <a:pt x="198" y="38"/>
                  <a:pt x="196" y="37"/>
                  <a:pt x="194" y="36"/>
                </a:cubicBezTo>
                <a:cubicBezTo>
                  <a:pt x="193" y="39"/>
                  <a:pt x="189" y="35"/>
                  <a:pt x="188" y="34"/>
                </a:cubicBezTo>
                <a:cubicBezTo>
                  <a:pt x="187" y="36"/>
                  <a:pt x="189" y="37"/>
                  <a:pt x="188" y="37"/>
                </a:cubicBezTo>
                <a:cubicBezTo>
                  <a:pt x="184" y="37"/>
                  <a:pt x="181" y="35"/>
                  <a:pt x="177" y="36"/>
                </a:cubicBezTo>
                <a:cubicBezTo>
                  <a:pt x="176" y="35"/>
                  <a:pt x="174" y="34"/>
                  <a:pt x="176" y="32"/>
                </a:cubicBezTo>
                <a:cubicBezTo>
                  <a:pt x="174" y="32"/>
                  <a:pt x="173" y="31"/>
                  <a:pt x="172" y="30"/>
                </a:cubicBezTo>
                <a:cubicBezTo>
                  <a:pt x="172" y="29"/>
                  <a:pt x="173" y="30"/>
                  <a:pt x="173" y="29"/>
                </a:cubicBezTo>
                <a:cubicBezTo>
                  <a:pt x="171" y="29"/>
                  <a:pt x="165" y="31"/>
                  <a:pt x="165" y="25"/>
                </a:cubicBezTo>
                <a:cubicBezTo>
                  <a:pt x="163" y="26"/>
                  <a:pt x="162" y="25"/>
                  <a:pt x="163" y="23"/>
                </a:cubicBezTo>
                <a:cubicBezTo>
                  <a:pt x="157" y="23"/>
                  <a:pt x="153" y="23"/>
                  <a:pt x="150" y="23"/>
                </a:cubicBezTo>
                <a:cubicBezTo>
                  <a:pt x="150" y="21"/>
                  <a:pt x="149" y="20"/>
                  <a:pt x="148" y="19"/>
                </a:cubicBezTo>
                <a:cubicBezTo>
                  <a:pt x="147" y="19"/>
                  <a:pt x="146" y="20"/>
                  <a:pt x="145" y="19"/>
                </a:cubicBezTo>
                <a:cubicBezTo>
                  <a:pt x="145" y="18"/>
                  <a:pt x="146" y="18"/>
                  <a:pt x="147" y="17"/>
                </a:cubicBezTo>
                <a:cubicBezTo>
                  <a:pt x="145" y="17"/>
                  <a:pt x="145" y="19"/>
                  <a:pt x="143" y="19"/>
                </a:cubicBezTo>
                <a:cubicBezTo>
                  <a:pt x="143" y="18"/>
                  <a:pt x="142" y="18"/>
                  <a:pt x="142" y="18"/>
                </a:cubicBezTo>
                <a:cubicBezTo>
                  <a:pt x="143" y="18"/>
                  <a:pt x="142" y="15"/>
                  <a:pt x="143" y="15"/>
                </a:cubicBezTo>
                <a:cubicBezTo>
                  <a:pt x="140" y="14"/>
                  <a:pt x="138" y="13"/>
                  <a:pt x="138" y="10"/>
                </a:cubicBezTo>
                <a:cubicBezTo>
                  <a:pt x="139" y="13"/>
                  <a:pt x="142" y="11"/>
                  <a:pt x="142" y="8"/>
                </a:cubicBezTo>
                <a:cubicBezTo>
                  <a:pt x="141" y="8"/>
                  <a:pt x="138" y="8"/>
                  <a:pt x="138" y="7"/>
                </a:cubicBezTo>
                <a:cubicBezTo>
                  <a:pt x="137" y="5"/>
                  <a:pt x="142" y="4"/>
                  <a:pt x="140" y="2"/>
                </a:cubicBezTo>
                <a:close/>
                <a:moveTo>
                  <a:pt x="360" y="255"/>
                </a:moveTo>
                <a:cubicBezTo>
                  <a:pt x="361" y="254"/>
                  <a:pt x="362" y="254"/>
                  <a:pt x="363" y="254"/>
                </a:cubicBezTo>
                <a:cubicBezTo>
                  <a:pt x="363" y="256"/>
                  <a:pt x="362" y="256"/>
                  <a:pt x="360" y="255"/>
                </a:cubicBezTo>
                <a:cubicBezTo>
                  <a:pt x="360" y="255"/>
                  <a:pt x="360" y="255"/>
                  <a:pt x="360" y="255"/>
                </a:cubicBezTo>
                <a:close/>
                <a:moveTo>
                  <a:pt x="313" y="320"/>
                </a:moveTo>
                <a:cubicBezTo>
                  <a:pt x="313" y="321"/>
                  <a:pt x="313" y="321"/>
                  <a:pt x="313" y="322"/>
                </a:cubicBezTo>
                <a:cubicBezTo>
                  <a:pt x="312" y="322"/>
                  <a:pt x="310" y="321"/>
                  <a:pt x="310" y="322"/>
                </a:cubicBezTo>
                <a:cubicBezTo>
                  <a:pt x="310" y="321"/>
                  <a:pt x="310" y="321"/>
                  <a:pt x="309" y="319"/>
                </a:cubicBezTo>
                <a:cubicBezTo>
                  <a:pt x="311" y="321"/>
                  <a:pt x="310" y="319"/>
                  <a:pt x="312" y="319"/>
                </a:cubicBezTo>
                <a:cubicBezTo>
                  <a:pt x="312" y="319"/>
                  <a:pt x="312" y="319"/>
                  <a:pt x="311" y="319"/>
                </a:cubicBezTo>
                <a:cubicBezTo>
                  <a:pt x="312" y="320"/>
                  <a:pt x="312" y="320"/>
                  <a:pt x="313" y="320"/>
                </a:cubicBezTo>
                <a:cubicBezTo>
                  <a:pt x="313" y="320"/>
                  <a:pt x="313" y="320"/>
                  <a:pt x="313" y="320"/>
                </a:cubicBezTo>
                <a:close/>
                <a:moveTo>
                  <a:pt x="141" y="366"/>
                </a:moveTo>
                <a:cubicBezTo>
                  <a:pt x="143" y="367"/>
                  <a:pt x="143" y="370"/>
                  <a:pt x="145" y="368"/>
                </a:cubicBezTo>
                <a:cubicBezTo>
                  <a:pt x="146" y="370"/>
                  <a:pt x="143" y="369"/>
                  <a:pt x="143" y="371"/>
                </a:cubicBezTo>
                <a:cubicBezTo>
                  <a:pt x="142" y="370"/>
                  <a:pt x="141" y="370"/>
                  <a:pt x="140" y="369"/>
                </a:cubicBezTo>
                <a:cubicBezTo>
                  <a:pt x="142" y="368"/>
                  <a:pt x="140" y="368"/>
                  <a:pt x="141" y="366"/>
                </a:cubicBezTo>
                <a:cubicBezTo>
                  <a:pt x="141" y="366"/>
                  <a:pt x="141" y="366"/>
                  <a:pt x="141" y="366"/>
                </a:cubicBezTo>
                <a:close/>
                <a:moveTo>
                  <a:pt x="140" y="19"/>
                </a:moveTo>
                <a:cubicBezTo>
                  <a:pt x="140" y="18"/>
                  <a:pt x="139" y="18"/>
                  <a:pt x="138" y="18"/>
                </a:cubicBezTo>
                <a:cubicBezTo>
                  <a:pt x="138" y="17"/>
                  <a:pt x="140" y="16"/>
                  <a:pt x="139" y="14"/>
                </a:cubicBezTo>
                <a:cubicBezTo>
                  <a:pt x="141" y="17"/>
                  <a:pt x="140" y="18"/>
                  <a:pt x="139" y="20"/>
                </a:cubicBezTo>
                <a:cubicBezTo>
                  <a:pt x="139" y="20"/>
                  <a:pt x="137" y="21"/>
                  <a:pt x="137" y="19"/>
                </a:cubicBezTo>
                <a:cubicBezTo>
                  <a:pt x="138" y="20"/>
                  <a:pt x="139" y="20"/>
                  <a:pt x="140" y="19"/>
                </a:cubicBezTo>
                <a:cubicBezTo>
                  <a:pt x="140" y="19"/>
                  <a:pt x="140" y="19"/>
                  <a:pt x="140" y="19"/>
                </a:cubicBezTo>
                <a:close/>
                <a:moveTo>
                  <a:pt x="395" y="16"/>
                </a:moveTo>
                <a:cubicBezTo>
                  <a:pt x="395" y="14"/>
                  <a:pt x="398" y="15"/>
                  <a:pt x="397" y="17"/>
                </a:cubicBezTo>
                <a:cubicBezTo>
                  <a:pt x="396" y="17"/>
                  <a:pt x="396" y="16"/>
                  <a:pt x="395" y="16"/>
                </a:cubicBezTo>
                <a:cubicBezTo>
                  <a:pt x="395" y="16"/>
                  <a:pt x="395" y="16"/>
                  <a:pt x="395" y="16"/>
                </a:cubicBezTo>
                <a:close/>
                <a:moveTo>
                  <a:pt x="391" y="23"/>
                </a:moveTo>
                <a:cubicBezTo>
                  <a:pt x="391" y="21"/>
                  <a:pt x="395" y="21"/>
                  <a:pt x="396" y="22"/>
                </a:cubicBezTo>
                <a:cubicBezTo>
                  <a:pt x="395" y="24"/>
                  <a:pt x="394" y="23"/>
                  <a:pt x="391" y="23"/>
                </a:cubicBezTo>
                <a:cubicBezTo>
                  <a:pt x="391" y="23"/>
                  <a:pt x="391" y="23"/>
                  <a:pt x="391" y="23"/>
                </a:cubicBezTo>
                <a:close/>
                <a:moveTo>
                  <a:pt x="152" y="25"/>
                </a:moveTo>
                <a:cubicBezTo>
                  <a:pt x="153" y="23"/>
                  <a:pt x="154" y="24"/>
                  <a:pt x="155" y="24"/>
                </a:cubicBezTo>
                <a:cubicBezTo>
                  <a:pt x="155" y="26"/>
                  <a:pt x="153" y="26"/>
                  <a:pt x="152" y="25"/>
                </a:cubicBezTo>
                <a:cubicBezTo>
                  <a:pt x="152" y="25"/>
                  <a:pt x="152" y="25"/>
                  <a:pt x="152" y="25"/>
                </a:cubicBezTo>
                <a:close/>
                <a:moveTo>
                  <a:pt x="160" y="27"/>
                </a:moveTo>
                <a:cubicBezTo>
                  <a:pt x="161" y="25"/>
                  <a:pt x="159" y="25"/>
                  <a:pt x="159" y="24"/>
                </a:cubicBezTo>
                <a:cubicBezTo>
                  <a:pt x="160" y="24"/>
                  <a:pt x="161" y="24"/>
                  <a:pt x="161" y="24"/>
                </a:cubicBezTo>
                <a:cubicBezTo>
                  <a:pt x="162" y="25"/>
                  <a:pt x="161" y="25"/>
                  <a:pt x="160" y="25"/>
                </a:cubicBezTo>
                <a:cubicBezTo>
                  <a:pt x="161" y="25"/>
                  <a:pt x="162" y="27"/>
                  <a:pt x="160" y="27"/>
                </a:cubicBezTo>
                <a:cubicBezTo>
                  <a:pt x="160" y="27"/>
                  <a:pt x="160" y="27"/>
                  <a:pt x="160" y="27"/>
                </a:cubicBezTo>
                <a:close/>
                <a:moveTo>
                  <a:pt x="165" y="32"/>
                </a:moveTo>
                <a:cubicBezTo>
                  <a:pt x="164" y="32"/>
                  <a:pt x="164" y="32"/>
                  <a:pt x="164" y="31"/>
                </a:cubicBezTo>
                <a:cubicBezTo>
                  <a:pt x="163" y="32"/>
                  <a:pt x="164" y="33"/>
                  <a:pt x="164" y="34"/>
                </a:cubicBezTo>
                <a:cubicBezTo>
                  <a:pt x="164" y="34"/>
                  <a:pt x="165" y="34"/>
                  <a:pt x="166" y="34"/>
                </a:cubicBezTo>
                <a:cubicBezTo>
                  <a:pt x="166" y="35"/>
                  <a:pt x="164" y="35"/>
                  <a:pt x="164" y="36"/>
                </a:cubicBezTo>
                <a:cubicBezTo>
                  <a:pt x="162" y="35"/>
                  <a:pt x="162" y="34"/>
                  <a:pt x="159" y="35"/>
                </a:cubicBezTo>
                <a:cubicBezTo>
                  <a:pt x="159" y="34"/>
                  <a:pt x="159" y="34"/>
                  <a:pt x="159" y="33"/>
                </a:cubicBezTo>
                <a:cubicBezTo>
                  <a:pt x="158" y="31"/>
                  <a:pt x="161" y="32"/>
                  <a:pt x="160" y="29"/>
                </a:cubicBezTo>
                <a:cubicBezTo>
                  <a:pt x="161" y="29"/>
                  <a:pt x="161" y="30"/>
                  <a:pt x="161" y="30"/>
                </a:cubicBezTo>
                <a:cubicBezTo>
                  <a:pt x="163" y="30"/>
                  <a:pt x="161" y="28"/>
                  <a:pt x="161" y="28"/>
                </a:cubicBezTo>
                <a:cubicBezTo>
                  <a:pt x="161" y="27"/>
                  <a:pt x="162" y="27"/>
                  <a:pt x="163" y="27"/>
                </a:cubicBezTo>
                <a:cubicBezTo>
                  <a:pt x="163" y="28"/>
                  <a:pt x="164" y="30"/>
                  <a:pt x="165" y="29"/>
                </a:cubicBezTo>
                <a:cubicBezTo>
                  <a:pt x="166" y="29"/>
                  <a:pt x="164" y="30"/>
                  <a:pt x="165" y="32"/>
                </a:cubicBezTo>
                <a:cubicBezTo>
                  <a:pt x="165" y="32"/>
                  <a:pt x="165" y="32"/>
                  <a:pt x="165" y="32"/>
                </a:cubicBezTo>
                <a:close/>
                <a:moveTo>
                  <a:pt x="416" y="29"/>
                </a:moveTo>
                <a:cubicBezTo>
                  <a:pt x="416" y="28"/>
                  <a:pt x="417" y="28"/>
                  <a:pt x="418" y="28"/>
                </a:cubicBezTo>
                <a:cubicBezTo>
                  <a:pt x="417" y="28"/>
                  <a:pt x="417" y="29"/>
                  <a:pt x="416" y="29"/>
                </a:cubicBezTo>
                <a:cubicBezTo>
                  <a:pt x="416" y="29"/>
                  <a:pt x="416" y="29"/>
                  <a:pt x="416" y="29"/>
                </a:cubicBezTo>
                <a:close/>
                <a:moveTo>
                  <a:pt x="304" y="34"/>
                </a:moveTo>
                <a:cubicBezTo>
                  <a:pt x="303" y="32"/>
                  <a:pt x="303" y="31"/>
                  <a:pt x="305" y="31"/>
                </a:cubicBezTo>
                <a:cubicBezTo>
                  <a:pt x="306" y="33"/>
                  <a:pt x="306" y="34"/>
                  <a:pt x="304" y="34"/>
                </a:cubicBezTo>
                <a:cubicBezTo>
                  <a:pt x="304" y="34"/>
                  <a:pt x="304" y="34"/>
                  <a:pt x="304" y="34"/>
                </a:cubicBezTo>
                <a:close/>
                <a:moveTo>
                  <a:pt x="9" y="35"/>
                </a:moveTo>
                <a:cubicBezTo>
                  <a:pt x="8" y="35"/>
                  <a:pt x="8" y="34"/>
                  <a:pt x="9" y="34"/>
                </a:cubicBezTo>
                <a:cubicBezTo>
                  <a:pt x="9" y="34"/>
                  <a:pt x="9" y="34"/>
                  <a:pt x="10" y="34"/>
                </a:cubicBezTo>
                <a:cubicBezTo>
                  <a:pt x="9" y="34"/>
                  <a:pt x="9" y="35"/>
                  <a:pt x="9" y="35"/>
                </a:cubicBezTo>
                <a:cubicBezTo>
                  <a:pt x="9" y="35"/>
                  <a:pt x="9" y="35"/>
                  <a:pt x="9" y="35"/>
                </a:cubicBezTo>
                <a:close/>
                <a:moveTo>
                  <a:pt x="365" y="38"/>
                </a:moveTo>
                <a:cubicBezTo>
                  <a:pt x="367" y="35"/>
                  <a:pt x="365" y="37"/>
                  <a:pt x="364" y="35"/>
                </a:cubicBezTo>
                <a:cubicBezTo>
                  <a:pt x="366" y="35"/>
                  <a:pt x="371" y="34"/>
                  <a:pt x="374" y="34"/>
                </a:cubicBezTo>
                <a:cubicBezTo>
                  <a:pt x="374" y="38"/>
                  <a:pt x="368" y="39"/>
                  <a:pt x="365" y="38"/>
                </a:cubicBezTo>
                <a:cubicBezTo>
                  <a:pt x="365" y="38"/>
                  <a:pt x="365" y="38"/>
                  <a:pt x="365" y="38"/>
                </a:cubicBezTo>
                <a:close/>
                <a:moveTo>
                  <a:pt x="41" y="38"/>
                </a:moveTo>
                <a:cubicBezTo>
                  <a:pt x="53" y="34"/>
                  <a:pt x="69" y="35"/>
                  <a:pt x="77" y="42"/>
                </a:cubicBezTo>
                <a:cubicBezTo>
                  <a:pt x="72" y="43"/>
                  <a:pt x="62" y="46"/>
                  <a:pt x="55" y="41"/>
                </a:cubicBezTo>
                <a:cubicBezTo>
                  <a:pt x="54" y="41"/>
                  <a:pt x="55" y="44"/>
                  <a:pt x="55" y="45"/>
                </a:cubicBezTo>
                <a:cubicBezTo>
                  <a:pt x="50" y="43"/>
                  <a:pt x="44" y="41"/>
                  <a:pt x="41" y="38"/>
                </a:cubicBezTo>
                <a:cubicBezTo>
                  <a:pt x="41" y="38"/>
                  <a:pt x="41" y="38"/>
                  <a:pt x="41" y="38"/>
                </a:cubicBezTo>
                <a:close/>
                <a:moveTo>
                  <a:pt x="39" y="38"/>
                </a:moveTo>
                <a:cubicBezTo>
                  <a:pt x="39" y="38"/>
                  <a:pt x="39" y="37"/>
                  <a:pt x="39" y="37"/>
                </a:cubicBezTo>
                <a:cubicBezTo>
                  <a:pt x="41" y="37"/>
                  <a:pt x="40" y="38"/>
                  <a:pt x="41" y="39"/>
                </a:cubicBezTo>
                <a:cubicBezTo>
                  <a:pt x="40" y="39"/>
                  <a:pt x="40" y="38"/>
                  <a:pt x="39" y="38"/>
                </a:cubicBezTo>
                <a:cubicBezTo>
                  <a:pt x="39" y="38"/>
                  <a:pt x="39" y="38"/>
                  <a:pt x="39" y="38"/>
                </a:cubicBezTo>
                <a:close/>
                <a:moveTo>
                  <a:pt x="359" y="39"/>
                </a:moveTo>
                <a:cubicBezTo>
                  <a:pt x="359" y="38"/>
                  <a:pt x="359" y="38"/>
                  <a:pt x="359" y="38"/>
                </a:cubicBezTo>
                <a:cubicBezTo>
                  <a:pt x="360" y="36"/>
                  <a:pt x="360" y="39"/>
                  <a:pt x="362" y="38"/>
                </a:cubicBezTo>
                <a:cubicBezTo>
                  <a:pt x="361" y="38"/>
                  <a:pt x="361" y="39"/>
                  <a:pt x="362" y="39"/>
                </a:cubicBezTo>
                <a:cubicBezTo>
                  <a:pt x="363" y="40"/>
                  <a:pt x="361" y="40"/>
                  <a:pt x="362" y="41"/>
                </a:cubicBezTo>
                <a:cubicBezTo>
                  <a:pt x="360" y="41"/>
                  <a:pt x="361" y="39"/>
                  <a:pt x="360" y="39"/>
                </a:cubicBezTo>
                <a:cubicBezTo>
                  <a:pt x="359" y="39"/>
                  <a:pt x="360" y="42"/>
                  <a:pt x="360" y="43"/>
                </a:cubicBezTo>
                <a:cubicBezTo>
                  <a:pt x="359" y="44"/>
                  <a:pt x="357" y="44"/>
                  <a:pt x="355" y="44"/>
                </a:cubicBezTo>
                <a:cubicBezTo>
                  <a:pt x="356" y="42"/>
                  <a:pt x="355" y="42"/>
                  <a:pt x="355" y="40"/>
                </a:cubicBezTo>
                <a:cubicBezTo>
                  <a:pt x="357" y="40"/>
                  <a:pt x="357" y="37"/>
                  <a:pt x="359" y="39"/>
                </a:cubicBezTo>
                <a:cubicBezTo>
                  <a:pt x="359" y="39"/>
                  <a:pt x="359" y="39"/>
                  <a:pt x="359" y="39"/>
                </a:cubicBezTo>
                <a:close/>
                <a:moveTo>
                  <a:pt x="319" y="45"/>
                </a:moveTo>
                <a:cubicBezTo>
                  <a:pt x="318" y="45"/>
                  <a:pt x="319" y="43"/>
                  <a:pt x="320" y="44"/>
                </a:cubicBezTo>
                <a:cubicBezTo>
                  <a:pt x="321" y="45"/>
                  <a:pt x="319" y="44"/>
                  <a:pt x="319" y="45"/>
                </a:cubicBezTo>
                <a:cubicBezTo>
                  <a:pt x="319" y="45"/>
                  <a:pt x="319" y="45"/>
                  <a:pt x="319" y="45"/>
                </a:cubicBezTo>
                <a:close/>
                <a:moveTo>
                  <a:pt x="109" y="52"/>
                </a:moveTo>
                <a:cubicBezTo>
                  <a:pt x="110" y="52"/>
                  <a:pt x="112" y="53"/>
                  <a:pt x="113" y="50"/>
                </a:cubicBezTo>
                <a:cubicBezTo>
                  <a:pt x="115" y="50"/>
                  <a:pt x="115" y="50"/>
                  <a:pt x="117" y="51"/>
                </a:cubicBezTo>
                <a:cubicBezTo>
                  <a:pt x="128" y="50"/>
                  <a:pt x="129" y="59"/>
                  <a:pt x="133" y="65"/>
                </a:cubicBezTo>
                <a:cubicBezTo>
                  <a:pt x="125" y="65"/>
                  <a:pt x="119" y="59"/>
                  <a:pt x="112" y="56"/>
                </a:cubicBezTo>
                <a:cubicBezTo>
                  <a:pt x="112" y="55"/>
                  <a:pt x="111" y="54"/>
                  <a:pt x="111" y="53"/>
                </a:cubicBezTo>
                <a:cubicBezTo>
                  <a:pt x="111" y="53"/>
                  <a:pt x="111" y="54"/>
                  <a:pt x="110" y="54"/>
                </a:cubicBezTo>
                <a:cubicBezTo>
                  <a:pt x="109" y="54"/>
                  <a:pt x="110" y="52"/>
                  <a:pt x="109" y="52"/>
                </a:cubicBezTo>
                <a:cubicBezTo>
                  <a:pt x="109" y="52"/>
                  <a:pt x="109" y="52"/>
                  <a:pt x="109" y="52"/>
                </a:cubicBezTo>
                <a:close/>
                <a:moveTo>
                  <a:pt x="76" y="67"/>
                </a:moveTo>
                <a:cubicBezTo>
                  <a:pt x="77" y="68"/>
                  <a:pt x="74" y="69"/>
                  <a:pt x="75" y="67"/>
                </a:cubicBezTo>
                <a:cubicBezTo>
                  <a:pt x="75" y="67"/>
                  <a:pt x="76" y="66"/>
                  <a:pt x="76" y="67"/>
                </a:cubicBezTo>
                <a:cubicBezTo>
                  <a:pt x="76" y="67"/>
                  <a:pt x="76" y="67"/>
                  <a:pt x="76" y="67"/>
                </a:cubicBezTo>
                <a:close/>
                <a:moveTo>
                  <a:pt x="84" y="70"/>
                </a:moveTo>
                <a:cubicBezTo>
                  <a:pt x="84" y="71"/>
                  <a:pt x="84" y="71"/>
                  <a:pt x="84" y="70"/>
                </a:cubicBezTo>
                <a:cubicBezTo>
                  <a:pt x="83" y="70"/>
                  <a:pt x="80" y="72"/>
                  <a:pt x="82" y="73"/>
                </a:cubicBezTo>
                <a:cubicBezTo>
                  <a:pt x="82" y="74"/>
                  <a:pt x="80" y="72"/>
                  <a:pt x="79" y="73"/>
                </a:cubicBezTo>
                <a:cubicBezTo>
                  <a:pt x="80" y="71"/>
                  <a:pt x="81" y="68"/>
                  <a:pt x="79" y="67"/>
                </a:cubicBezTo>
                <a:cubicBezTo>
                  <a:pt x="79" y="66"/>
                  <a:pt x="81" y="67"/>
                  <a:pt x="82" y="67"/>
                </a:cubicBezTo>
                <a:cubicBezTo>
                  <a:pt x="83" y="69"/>
                  <a:pt x="82" y="69"/>
                  <a:pt x="84" y="70"/>
                </a:cubicBezTo>
                <a:cubicBezTo>
                  <a:pt x="84" y="70"/>
                  <a:pt x="84" y="70"/>
                  <a:pt x="84" y="70"/>
                </a:cubicBezTo>
                <a:close/>
                <a:moveTo>
                  <a:pt x="85" y="74"/>
                </a:moveTo>
                <a:cubicBezTo>
                  <a:pt x="84" y="74"/>
                  <a:pt x="84" y="72"/>
                  <a:pt x="83" y="73"/>
                </a:cubicBezTo>
                <a:cubicBezTo>
                  <a:pt x="83" y="71"/>
                  <a:pt x="86" y="72"/>
                  <a:pt x="85" y="74"/>
                </a:cubicBezTo>
                <a:cubicBezTo>
                  <a:pt x="85" y="74"/>
                  <a:pt x="85" y="74"/>
                  <a:pt x="85" y="74"/>
                </a:cubicBezTo>
                <a:close/>
                <a:moveTo>
                  <a:pt x="242" y="76"/>
                </a:moveTo>
                <a:cubicBezTo>
                  <a:pt x="242" y="78"/>
                  <a:pt x="240" y="77"/>
                  <a:pt x="240" y="75"/>
                </a:cubicBezTo>
                <a:cubicBezTo>
                  <a:pt x="241" y="75"/>
                  <a:pt x="241" y="76"/>
                  <a:pt x="242" y="76"/>
                </a:cubicBezTo>
                <a:cubicBezTo>
                  <a:pt x="242" y="76"/>
                  <a:pt x="242" y="76"/>
                  <a:pt x="242" y="76"/>
                </a:cubicBezTo>
                <a:close/>
                <a:moveTo>
                  <a:pt x="211" y="83"/>
                </a:moveTo>
                <a:cubicBezTo>
                  <a:pt x="212" y="77"/>
                  <a:pt x="218" y="77"/>
                  <a:pt x="224" y="79"/>
                </a:cubicBezTo>
                <a:cubicBezTo>
                  <a:pt x="225" y="84"/>
                  <a:pt x="232" y="91"/>
                  <a:pt x="234" y="100"/>
                </a:cubicBezTo>
                <a:cubicBezTo>
                  <a:pt x="225" y="95"/>
                  <a:pt x="219" y="89"/>
                  <a:pt x="211" y="83"/>
                </a:cubicBezTo>
                <a:cubicBezTo>
                  <a:pt x="211" y="83"/>
                  <a:pt x="211" y="83"/>
                  <a:pt x="211" y="83"/>
                </a:cubicBezTo>
                <a:close/>
                <a:moveTo>
                  <a:pt x="353" y="90"/>
                </a:moveTo>
                <a:cubicBezTo>
                  <a:pt x="352" y="90"/>
                  <a:pt x="352" y="90"/>
                  <a:pt x="352" y="89"/>
                </a:cubicBezTo>
                <a:cubicBezTo>
                  <a:pt x="353" y="89"/>
                  <a:pt x="353" y="89"/>
                  <a:pt x="353" y="90"/>
                </a:cubicBezTo>
                <a:cubicBezTo>
                  <a:pt x="353" y="90"/>
                  <a:pt x="353" y="90"/>
                  <a:pt x="353" y="90"/>
                </a:cubicBezTo>
                <a:close/>
                <a:moveTo>
                  <a:pt x="348" y="107"/>
                </a:moveTo>
                <a:cubicBezTo>
                  <a:pt x="348" y="106"/>
                  <a:pt x="349" y="105"/>
                  <a:pt x="348" y="105"/>
                </a:cubicBezTo>
                <a:cubicBezTo>
                  <a:pt x="348" y="103"/>
                  <a:pt x="349" y="105"/>
                  <a:pt x="350" y="105"/>
                </a:cubicBezTo>
                <a:cubicBezTo>
                  <a:pt x="350" y="106"/>
                  <a:pt x="350" y="107"/>
                  <a:pt x="348" y="107"/>
                </a:cubicBezTo>
                <a:cubicBezTo>
                  <a:pt x="348" y="107"/>
                  <a:pt x="348" y="107"/>
                  <a:pt x="348" y="107"/>
                </a:cubicBezTo>
                <a:close/>
                <a:moveTo>
                  <a:pt x="350" y="125"/>
                </a:moveTo>
                <a:cubicBezTo>
                  <a:pt x="349" y="124"/>
                  <a:pt x="351" y="122"/>
                  <a:pt x="351" y="121"/>
                </a:cubicBezTo>
                <a:cubicBezTo>
                  <a:pt x="351" y="121"/>
                  <a:pt x="352" y="123"/>
                  <a:pt x="351" y="122"/>
                </a:cubicBezTo>
                <a:cubicBezTo>
                  <a:pt x="350" y="123"/>
                  <a:pt x="351" y="123"/>
                  <a:pt x="351" y="123"/>
                </a:cubicBezTo>
                <a:cubicBezTo>
                  <a:pt x="351" y="124"/>
                  <a:pt x="350" y="124"/>
                  <a:pt x="350" y="125"/>
                </a:cubicBezTo>
                <a:cubicBezTo>
                  <a:pt x="350" y="125"/>
                  <a:pt x="350" y="125"/>
                  <a:pt x="350" y="125"/>
                </a:cubicBezTo>
                <a:close/>
                <a:moveTo>
                  <a:pt x="117" y="127"/>
                </a:moveTo>
                <a:cubicBezTo>
                  <a:pt x="115" y="126"/>
                  <a:pt x="116" y="124"/>
                  <a:pt x="117" y="123"/>
                </a:cubicBezTo>
                <a:cubicBezTo>
                  <a:pt x="118" y="124"/>
                  <a:pt x="117" y="126"/>
                  <a:pt x="117" y="127"/>
                </a:cubicBezTo>
                <a:cubicBezTo>
                  <a:pt x="117" y="127"/>
                  <a:pt x="117" y="127"/>
                  <a:pt x="117" y="127"/>
                </a:cubicBezTo>
                <a:close/>
                <a:moveTo>
                  <a:pt x="114" y="143"/>
                </a:moveTo>
                <a:cubicBezTo>
                  <a:pt x="113" y="137"/>
                  <a:pt x="116" y="131"/>
                  <a:pt x="116" y="127"/>
                </a:cubicBezTo>
                <a:cubicBezTo>
                  <a:pt x="120" y="131"/>
                  <a:pt x="122" y="140"/>
                  <a:pt x="120" y="146"/>
                </a:cubicBezTo>
                <a:cubicBezTo>
                  <a:pt x="117" y="147"/>
                  <a:pt x="116" y="143"/>
                  <a:pt x="114" y="143"/>
                </a:cubicBezTo>
                <a:cubicBezTo>
                  <a:pt x="114" y="143"/>
                  <a:pt x="114" y="143"/>
                  <a:pt x="114" y="143"/>
                </a:cubicBezTo>
                <a:close/>
                <a:moveTo>
                  <a:pt x="239" y="129"/>
                </a:moveTo>
                <a:cubicBezTo>
                  <a:pt x="239" y="128"/>
                  <a:pt x="239" y="128"/>
                  <a:pt x="239" y="127"/>
                </a:cubicBezTo>
                <a:cubicBezTo>
                  <a:pt x="241" y="126"/>
                  <a:pt x="241" y="130"/>
                  <a:pt x="239" y="129"/>
                </a:cubicBezTo>
                <a:cubicBezTo>
                  <a:pt x="239" y="129"/>
                  <a:pt x="239" y="129"/>
                  <a:pt x="239" y="129"/>
                </a:cubicBezTo>
                <a:close/>
                <a:moveTo>
                  <a:pt x="172" y="134"/>
                </a:moveTo>
                <a:cubicBezTo>
                  <a:pt x="170" y="135"/>
                  <a:pt x="169" y="133"/>
                  <a:pt x="169" y="130"/>
                </a:cubicBezTo>
                <a:cubicBezTo>
                  <a:pt x="169" y="130"/>
                  <a:pt x="169" y="130"/>
                  <a:pt x="170" y="130"/>
                </a:cubicBezTo>
                <a:cubicBezTo>
                  <a:pt x="172" y="131"/>
                  <a:pt x="172" y="132"/>
                  <a:pt x="172" y="134"/>
                </a:cubicBezTo>
                <a:cubicBezTo>
                  <a:pt x="172" y="134"/>
                  <a:pt x="172" y="134"/>
                  <a:pt x="172" y="134"/>
                </a:cubicBezTo>
                <a:close/>
                <a:moveTo>
                  <a:pt x="240" y="165"/>
                </a:moveTo>
                <a:cubicBezTo>
                  <a:pt x="240" y="164"/>
                  <a:pt x="241" y="164"/>
                  <a:pt x="241" y="163"/>
                </a:cubicBezTo>
                <a:cubicBezTo>
                  <a:pt x="244" y="164"/>
                  <a:pt x="247" y="169"/>
                  <a:pt x="242" y="169"/>
                </a:cubicBezTo>
                <a:cubicBezTo>
                  <a:pt x="242" y="168"/>
                  <a:pt x="243" y="165"/>
                  <a:pt x="240" y="165"/>
                </a:cubicBezTo>
                <a:cubicBezTo>
                  <a:pt x="240" y="165"/>
                  <a:pt x="240" y="165"/>
                  <a:pt x="240" y="165"/>
                </a:cubicBezTo>
                <a:close/>
                <a:moveTo>
                  <a:pt x="238" y="178"/>
                </a:moveTo>
                <a:cubicBezTo>
                  <a:pt x="238" y="179"/>
                  <a:pt x="237" y="177"/>
                  <a:pt x="237" y="178"/>
                </a:cubicBezTo>
                <a:cubicBezTo>
                  <a:pt x="235" y="178"/>
                  <a:pt x="237" y="175"/>
                  <a:pt x="235" y="176"/>
                </a:cubicBezTo>
                <a:cubicBezTo>
                  <a:pt x="235" y="175"/>
                  <a:pt x="235" y="174"/>
                  <a:pt x="235" y="173"/>
                </a:cubicBezTo>
                <a:cubicBezTo>
                  <a:pt x="236" y="173"/>
                  <a:pt x="237" y="174"/>
                  <a:pt x="237" y="173"/>
                </a:cubicBezTo>
                <a:cubicBezTo>
                  <a:pt x="238" y="173"/>
                  <a:pt x="236" y="176"/>
                  <a:pt x="238" y="175"/>
                </a:cubicBezTo>
                <a:cubicBezTo>
                  <a:pt x="239" y="177"/>
                  <a:pt x="236" y="177"/>
                  <a:pt x="238" y="178"/>
                </a:cubicBezTo>
                <a:cubicBezTo>
                  <a:pt x="238" y="178"/>
                  <a:pt x="238" y="178"/>
                  <a:pt x="238" y="178"/>
                </a:cubicBezTo>
                <a:close/>
                <a:moveTo>
                  <a:pt x="243" y="186"/>
                </a:moveTo>
                <a:cubicBezTo>
                  <a:pt x="245" y="183"/>
                  <a:pt x="240" y="182"/>
                  <a:pt x="240" y="179"/>
                </a:cubicBezTo>
                <a:cubicBezTo>
                  <a:pt x="244" y="182"/>
                  <a:pt x="250" y="185"/>
                  <a:pt x="249" y="191"/>
                </a:cubicBezTo>
                <a:cubicBezTo>
                  <a:pt x="247" y="190"/>
                  <a:pt x="246" y="187"/>
                  <a:pt x="243" y="186"/>
                </a:cubicBezTo>
                <a:cubicBezTo>
                  <a:pt x="243" y="186"/>
                  <a:pt x="243" y="186"/>
                  <a:pt x="243" y="186"/>
                </a:cubicBezTo>
                <a:close/>
                <a:moveTo>
                  <a:pt x="254" y="194"/>
                </a:moveTo>
                <a:cubicBezTo>
                  <a:pt x="253" y="194"/>
                  <a:pt x="250" y="193"/>
                  <a:pt x="251" y="190"/>
                </a:cubicBezTo>
                <a:cubicBezTo>
                  <a:pt x="253" y="191"/>
                  <a:pt x="254" y="192"/>
                  <a:pt x="254" y="194"/>
                </a:cubicBezTo>
                <a:cubicBezTo>
                  <a:pt x="254" y="194"/>
                  <a:pt x="254" y="194"/>
                  <a:pt x="254" y="194"/>
                </a:cubicBezTo>
                <a:close/>
                <a:moveTo>
                  <a:pt x="261" y="212"/>
                </a:moveTo>
                <a:cubicBezTo>
                  <a:pt x="255" y="211"/>
                  <a:pt x="256" y="206"/>
                  <a:pt x="253" y="204"/>
                </a:cubicBezTo>
                <a:cubicBezTo>
                  <a:pt x="257" y="205"/>
                  <a:pt x="260" y="208"/>
                  <a:pt x="261" y="212"/>
                </a:cubicBezTo>
                <a:cubicBezTo>
                  <a:pt x="261" y="212"/>
                  <a:pt x="261" y="212"/>
                  <a:pt x="261" y="212"/>
                </a:cubicBezTo>
                <a:close/>
                <a:moveTo>
                  <a:pt x="270" y="213"/>
                </a:moveTo>
                <a:cubicBezTo>
                  <a:pt x="267" y="211"/>
                  <a:pt x="270" y="210"/>
                  <a:pt x="271" y="208"/>
                </a:cubicBezTo>
                <a:cubicBezTo>
                  <a:pt x="273" y="208"/>
                  <a:pt x="272" y="210"/>
                  <a:pt x="272" y="212"/>
                </a:cubicBezTo>
                <a:cubicBezTo>
                  <a:pt x="271" y="212"/>
                  <a:pt x="271" y="213"/>
                  <a:pt x="270" y="213"/>
                </a:cubicBezTo>
                <a:cubicBezTo>
                  <a:pt x="270" y="213"/>
                  <a:pt x="270" y="213"/>
                  <a:pt x="270" y="213"/>
                </a:cubicBezTo>
                <a:close/>
                <a:moveTo>
                  <a:pt x="269" y="226"/>
                </a:moveTo>
                <a:cubicBezTo>
                  <a:pt x="268" y="223"/>
                  <a:pt x="265" y="220"/>
                  <a:pt x="265" y="217"/>
                </a:cubicBezTo>
                <a:cubicBezTo>
                  <a:pt x="268" y="219"/>
                  <a:pt x="269" y="222"/>
                  <a:pt x="269" y="226"/>
                </a:cubicBezTo>
                <a:cubicBezTo>
                  <a:pt x="269" y="226"/>
                  <a:pt x="269" y="226"/>
                  <a:pt x="269" y="226"/>
                </a:cubicBezTo>
                <a:close/>
                <a:moveTo>
                  <a:pt x="280" y="218"/>
                </a:moveTo>
                <a:cubicBezTo>
                  <a:pt x="279" y="221"/>
                  <a:pt x="277" y="220"/>
                  <a:pt x="276" y="218"/>
                </a:cubicBezTo>
                <a:cubicBezTo>
                  <a:pt x="278" y="217"/>
                  <a:pt x="278" y="218"/>
                  <a:pt x="280" y="218"/>
                </a:cubicBezTo>
                <a:cubicBezTo>
                  <a:pt x="280" y="218"/>
                  <a:pt x="280" y="218"/>
                  <a:pt x="280" y="218"/>
                </a:cubicBezTo>
                <a:close/>
                <a:moveTo>
                  <a:pt x="284" y="227"/>
                </a:moveTo>
                <a:cubicBezTo>
                  <a:pt x="284" y="226"/>
                  <a:pt x="282" y="221"/>
                  <a:pt x="286" y="222"/>
                </a:cubicBezTo>
                <a:cubicBezTo>
                  <a:pt x="286" y="223"/>
                  <a:pt x="286" y="224"/>
                  <a:pt x="286" y="225"/>
                </a:cubicBezTo>
                <a:cubicBezTo>
                  <a:pt x="285" y="226"/>
                  <a:pt x="284" y="226"/>
                  <a:pt x="284" y="227"/>
                </a:cubicBezTo>
                <a:cubicBezTo>
                  <a:pt x="284" y="227"/>
                  <a:pt x="284" y="227"/>
                  <a:pt x="284" y="227"/>
                </a:cubicBezTo>
                <a:close/>
                <a:moveTo>
                  <a:pt x="103" y="232"/>
                </a:moveTo>
                <a:cubicBezTo>
                  <a:pt x="102" y="229"/>
                  <a:pt x="102" y="224"/>
                  <a:pt x="103" y="222"/>
                </a:cubicBezTo>
                <a:cubicBezTo>
                  <a:pt x="105" y="222"/>
                  <a:pt x="105" y="223"/>
                  <a:pt x="106" y="223"/>
                </a:cubicBezTo>
                <a:cubicBezTo>
                  <a:pt x="105" y="225"/>
                  <a:pt x="107" y="231"/>
                  <a:pt x="103" y="232"/>
                </a:cubicBezTo>
                <a:cubicBezTo>
                  <a:pt x="103" y="232"/>
                  <a:pt x="103" y="232"/>
                  <a:pt x="103" y="232"/>
                </a:cubicBezTo>
                <a:close/>
                <a:moveTo>
                  <a:pt x="272" y="227"/>
                </a:moveTo>
                <a:cubicBezTo>
                  <a:pt x="273" y="227"/>
                  <a:pt x="274" y="227"/>
                  <a:pt x="275" y="227"/>
                </a:cubicBezTo>
                <a:cubicBezTo>
                  <a:pt x="275" y="229"/>
                  <a:pt x="274" y="229"/>
                  <a:pt x="275" y="232"/>
                </a:cubicBezTo>
                <a:cubicBezTo>
                  <a:pt x="277" y="232"/>
                  <a:pt x="276" y="230"/>
                  <a:pt x="279" y="230"/>
                </a:cubicBezTo>
                <a:cubicBezTo>
                  <a:pt x="279" y="231"/>
                  <a:pt x="279" y="232"/>
                  <a:pt x="279" y="234"/>
                </a:cubicBezTo>
                <a:cubicBezTo>
                  <a:pt x="278" y="235"/>
                  <a:pt x="277" y="233"/>
                  <a:pt x="276" y="235"/>
                </a:cubicBezTo>
                <a:cubicBezTo>
                  <a:pt x="275" y="234"/>
                  <a:pt x="275" y="232"/>
                  <a:pt x="273" y="232"/>
                </a:cubicBezTo>
                <a:cubicBezTo>
                  <a:pt x="273" y="229"/>
                  <a:pt x="275" y="229"/>
                  <a:pt x="272" y="227"/>
                </a:cubicBezTo>
                <a:cubicBezTo>
                  <a:pt x="272" y="227"/>
                  <a:pt x="272" y="227"/>
                  <a:pt x="272" y="227"/>
                </a:cubicBezTo>
                <a:close/>
                <a:moveTo>
                  <a:pt x="97" y="230"/>
                </a:moveTo>
                <a:cubicBezTo>
                  <a:pt x="99" y="231"/>
                  <a:pt x="99" y="229"/>
                  <a:pt x="100" y="229"/>
                </a:cubicBezTo>
                <a:cubicBezTo>
                  <a:pt x="100" y="230"/>
                  <a:pt x="100" y="230"/>
                  <a:pt x="100" y="231"/>
                </a:cubicBezTo>
                <a:cubicBezTo>
                  <a:pt x="100" y="230"/>
                  <a:pt x="99" y="231"/>
                  <a:pt x="99" y="232"/>
                </a:cubicBezTo>
                <a:cubicBezTo>
                  <a:pt x="98" y="232"/>
                  <a:pt x="98" y="232"/>
                  <a:pt x="97" y="232"/>
                </a:cubicBezTo>
                <a:cubicBezTo>
                  <a:pt x="97" y="231"/>
                  <a:pt x="97" y="231"/>
                  <a:pt x="97" y="230"/>
                </a:cubicBezTo>
                <a:cubicBezTo>
                  <a:pt x="97" y="230"/>
                  <a:pt x="97" y="230"/>
                  <a:pt x="97" y="230"/>
                </a:cubicBezTo>
                <a:close/>
                <a:moveTo>
                  <a:pt x="285" y="230"/>
                </a:moveTo>
                <a:cubicBezTo>
                  <a:pt x="285" y="230"/>
                  <a:pt x="285" y="230"/>
                  <a:pt x="285" y="230"/>
                </a:cubicBezTo>
                <a:cubicBezTo>
                  <a:pt x="284" y="229"/>
                  <a:pt x="287" y="229"/>
                  <a:pt x="286" y="230"/>
                </a:cubicBezTo>
                <a:cubicBezTo>
                  <a:pt x="286" y="230"/>
                  <a:pt x="285" y="230"/>
                  <a:pt x="285" y="230"/>
                </a:cubicBezTo>
                <a:cubicBezTo>
                  <a:pt x="285" y="230"/>
                  <a:pt x="285" y="230"/>
                  <a:pt x="285" y="230"/>
                </a:cubicBezTo>
                <a:close/>
                <a:moveTo>
                  <a:pt x="104" y="238"/>
                </a:moveTo>
                <a:cubicBezTo>
                  <a:pt x="103" y="236"/>
                  <a:pt x="103" y="232"/>
                  <a:pt x="105" y="233"/>
                </a:cubicBezTo>
                <a:cubicBezTo>
                  <a:pt x="106" y="235"/>
                  <a:pt x="104" y="236"/>
                  <a:pt x="104" y="238"/>
                </a:cubicBezTo>
                <a:cubicBezTo>
                  <a:pt x="104" y="238"/>
                  <a:pt x="104" y="238"/>
                  <a:pt x="104" y="238"/>
                </a:cubicBezTo>
                <a:close/>
                <a:moveTo>
                  <a:pt x="104" y="238"/>
                </a:moveTo>
                <a:cubicBezTo>
                  <a:pt x="106" y="239"/>
                  <a:pt x="104" y="238"/>
                  <a:pt x="105" y="237"/>
                </a:cubicBezTo>
                <a:cubicBezTo>
                  <a:pt x="106" y="237"/>
                  <a:pt x="105" y="239"/>
                  <a:pt x="106" y="239"/>
                </a:cubicBezTo>
                <a:cubicBezTo>
                  <a:pt x="106" y="240"/>
                  <a:pt x="105" y="241"/>
                  <a:pt x="106" y="242"/>
                </a:cubicBezTo>
                <a:cubicBezTo>
                  <a:pt x="104" y="244"/>
                  <a:pt x="105" y="240"/>
                  <a:pt x="103" y="241"/>
                </a:cubicBezTo>
                <a:cubicBezTo>
                  <a:pt x="103" y="240"/>
                  <a:pt x="104" y="239"/>
                  <a:pt x="104" y="238"/>
                </a:cubicBezTo>
                <a:cubicBezTo>
                  <a:pt x="104" y="238"/>
                  <a:pt x="104" y="238"/>
                  <a:pt x="104" y="238"/>
                </a:cubicBezTo>
                <a:close/>
                <a:moveTo>
                  <a:pt x="100" y="248"/>
                </a:moveTo>
                <a:cubicBezTo>
                  <a:pt x="98" y="247"/>
                  <a:pt x="100" y="244"/>
                  <a:pt x="101" y="242"/>
                </a:cubicBezTo>
                <a:cubicBezTo>
                  <a:pt x="102" y="244"/>
                  <a:pt x="101" y="246"/>
                  <a:pt x="100" y="248"/>
                </a:cubicBezTo>
                <a:cubicBezTo>
                  <a:pt x="100" y="248"/>
                  <a:pt x="100" y="248"/>
                  <a:pt x="100" y="248"/>
                </a:cubicBezTo>
                <a:close/>
                <a:moveTo>
                  <a:pt x="101" y="251"/>
                </a:moveTo>
                <a:cubicBezTo>
                  <a:pt x="100" y="250"/>
                  <a:pt x="100" y="250"/>
                  <a:pt x="99" y="249"/>
                </a:cubicBezTo>
                <a:cubicBezTo>
                  <a:pt x="99" y="249"/>
                  <a:pt x="100" y="249"/>
                  <a:pt x="100" y="249"/>
                </a:cubicBezTo>
                <a:cubicBezTo>
                  <a:pt x="100" y="249"/>
                  <a:pt x="101" y="249"/>
                  <a:pt x="101" y="249"/>
                </a:cubicBezTo>
                <a:cubicBezTo>
                  <a:pt x="99" y="249"/>
                  <a:pt x="103" y="251"/>
                  <a:pt x="100" y="251"/>
                </a:cubicBezTo>
                <a:cubicBezTo>
                  <a:pt x="100" y="251"/>
                  <a:pt x="101" y="251"/>
                  <a:pt x="101" y="251"/>
                </a:cubicBezTo>
                <a:cubicBezTo>
                  <a:pt x="101" y="251"/>
                  <a:pt x="101" y="251"/>
                  <a:pt x="101" y="251"/>
                </a:cubicBezTo>
                <a:close/>
                <a:moveTo>
                  <a:pt x="365" y="258"/>
                </a:moveTo>
                <a:cubicBezTo>
                  <a:pt x="367" y="256"/>
                  <a:pt x="366" y="254"/>
                  <a:pt x="366" y="250"/>
                </a:cubicBezTo>
                <a:cubicBezTo>
                  <a:pt x="366" y="250"/>
                  <a:pt x="367" y="250"/>
                  <a:pt x="368" y="250"/>
                </a:cubicBezTo>
                <a:cubicBezTo>
                  <a:pt x="369" y="254"/>
                  <a:pt x="368" y="258"/>
                  <a:pt x="368" y="264"/>
                </a:cubicBezTo>
                <a:cubicBezTo>
                  <a:pt x="365" y="264"/>
                  <a:pt x="369" y="261"/>
                  <a:pt x="365" y="262"/>
                </a:cubicBezTo>
                <a:cubicBezTo>
                  <a:pt x="366" y="260"/>
                  <a:pt x="365" y="260"/>
                  <a:pt x="365" y="258"/>
                </a:cubicBezTo>
                <a:cubicBezTo>
                  <a:pt x="365" y="258"/>
                  <a:pt x="365" y="258"/>
                  <a:pt x="365" y="258"/>
                </a:cubicBezTo>
                <a:close/>
                <a:moveTo>
                  <a:pt x="110" y="256"/>
                </a:moveTo>
                <a:cubicBezTo>
                  <a:pt x="109" y="255"/>
                  <a:pt x="110" y="253"/>
                  <a:pt x="110" y="252"/>
                </a:cubicBezTo>
                <a:cubicBezTo>
                  <a:pt x="113" y="253"/>
                  <a:pt x="110" y="254"/>
                  <a:pt x="110" y="256"/>
                </a:cubicBezTo>
                <a:cubicBezTo>
                  <a:pt x="110" y="256"/>
                  <a:pt x="110" y="256"/>
                  <a:pt x="110" y="256"/>
                </a:cubicBezTo>
                <a:close/>
                <a:moveTo>
                  <a:pt x="100" y="257"/>
                </a:moveTo>
                <a:cubicBezTo>
                  <a:pt x="101" y="253"/>
                  <a:pt x="103" y="259"/>
                  <a:pt x="100" y="260"/>
                </a:cubicBezTo>
                <a:cubicBezTo>
                  <a:pt x="100" y="259"/>
                  <a:pt x="100" y="257"/>
                  <a:pt x="101" y="257"/>
                </a:cubicBezTo>
                <a:cubicBezTo>
                  <a:pt x="101" y="257"/>
                  <a:pt x="100" y="257"/>
                  <a:pt x="100" y="257"/>
                </a:cubicBezTo>
                <a:cubicBezTo>
                  <a:pt x="100" y="257"/>
                  <a:pt x="100" y="257"/>
                  <a:pt x="100" y="257"/>
                </a:cubicBezTo>
                <a:close/>
                <a:moveTo>
                  <a:pt x="110" y="263"/>
                </a:moveTo>
                <a:cubicBezTo>
                  <a:pt x="108" y="262"/>
                  <a:pt x="110" y="262"/>
                  <a:pt x="110" y="260"/>
                </a:cubicBezTo>
                <a:cubicBezTo>
                  <a:pt x="111" y="260"/>
                  <a:pt x="111" y="262"/>
                  <a:pt x="110" y="263"/>
                </a:cubicBezTo>
                <a:cubicBezTo>
                  <a:pt x="110" y="263"/>
                  <a:pt x="110" y="263"/>
                  <a:pt x="110" y="263"/>
                </a:cubicBezTo>
                <a:close/>
                <a:moveTo>
                  <a:pt x="339" y="316"/>
                </a:moveTo>
                <a:cubicBezTo>
                  <a:pt x="338" y="315"/>
                  <a:pt x="333" y="313"/>
                  <a:pt x="331" y="310"/>
                </a:cubicBezTo>
                <a:cubicBezTo>
                  <a:pt x="331" y="310"/>
                  <a:pt x="327" y="310"/>
                  <a:pt x="329" y="311"/>
                </a:cubicBezTo>
                <a:cubicBezTo>
                  <a:pt x="327" y="312"/>
                  <a:pt x="328" y="307"/>
                  <a:pt x="325" y="307"/>
                </a:cubicBezTo>
                <a:cubicBezTo>
                  <a:pt x="325" y="306"/>
                  <a:pt x="327" y="306"/>
                  <a:pt x="327" y="306"/>
                </a:cubicBezTo>
                <a:cubicBezTo>
                  <a:pt x="321" y="302"/>
                  <a:pt x="320" y="293"/>
                  <a:pt x="315" y="287"/>
                </a:cubicBezTo>
                <a:cubicBezTo>
                  <a:pt x="314" y="286"/>
                  <a:pt x="314" y="289"/>
                  <a:pt x="313" y="289"/>
                </a:cubicBezTo>
                <a:cubicBezTo>
                  <a:pt x="313" y="289"/>
                  <a:pt x="314" y="289"/>
                  <a:pt x="314" y="290"/>
                </a:cubicBezTo>
                <a:cubicBezTo>
                  <a:pt x="311" y="288"/>
                  <a:pt x="311" y="284"/>
                  <a:pt x="307" y="284"/>
                </a:cubicBezTo>
                <a:cubicBezTo>
                  <a:pt x="303" y="277"/>
                  <a:pt x="304" y="269"/>
                  <a:pt x="296" y="266"/>
                </a:cubicBezTo>
                <a:cubicBezTo>
                  <a:pt x="297" y="263"/>
                  <a:pt x="303" y="264"/>
                  <a:pt x="305" y="263"/>
                </a:cubicBezTo>
                <a:cubicBezTo>
                  <a:pt x="305" y="266"/>
                  <a:pt x="307" y="266"/>
                  <a:pt x="309" y="267"/>
                </a:cubicBezTo>
                <a:cubicBezTo>
                  <a:pt x="309" y="271"/>
                  <a:pt x="309" y="273"/>
                  <a:pt x="311" y="273"/>
                </a:cubicBezTo>
                <a:cubicBezTo>
                  <a:pt x="311" y="274"/>
                  <a:pt x="311" y="276"/>
                  <a:pt x="311" y="277"/>
                </a:cubicBezTo>
                <a:cubicBezTo>
                  <a:pt x="311" y="278"/>
                  <a:pt x="312" y="278"/>
                  <a:pt x="312" y="278"/>
                </a:cubicBezTo>
                <a:cubicBezTo>
                  <a:pt x="314" y="278"/>
                  <a:pt x="314" y="277"/>
                  <a:pt x="314" y="276"/>
                </a:cubicBezTo>
                <a:cubicBezTo>
                  <a:pt x="324" y="283"/>
                  <a:pt x="329" y="298"/>
                  <a:pt x="334" y="307"/>
                </a:cubicBezTo>
                <a:cubicBezTo>
                  <a:pt x="337" y="310"/>
                  <a:pt x="338" y="313"/>
                  <a:pt x="340" y="316"/>
                </a:cubicBezTo>
                <a:cubicBezTo>
                  <a:pt x="339" y="316"/>
                  <a:pt x="339" y="316"/>
                  <a:pt x="339" y="316"/>
                </a:cubicBezTo>
                <a:cubicBezTo>
                  <a:pt x="339" y="316"/>
                  <a:pt x="339" y="316"/>
                  <a:pt x="339" y="316"/>
                </a:cubicBezTo>
                <a:close/>
                <a:moveTo>
                  <a:pt x="333" y="267"/>
                </a:moveTo>
                <a:cubicBezTo>
                  <a:pt x="333" y="266"/>
                  <a:pt x="334" y="266"/>
                  <a:pt x="335" y="266"/>
                </a:cubicBezTo>
                <a:cubicBezTo>
                  <a:pt x="335" y="267"/>
                  <a:pt x="334" y="267"/>
                  <a:pt x="333" y="267"/>
                </a:cubicBezTo>
                <a:cubicBezTo>
                  <a:pt x="333" y="267"/>
                  <a:pt x="333" y="267"/>
                  <a:pt x="333" y="267"/>
                </a:cubicBezTo>
                <a:close/>
                <a:moveTo>
                  <a:pt x="353" y="289"/>
                </a:moveTo>
                <a:cubicBezTo>
                  <a:pt x="350" y="287"/>
                  <a:pt x="349" y="286"/>
                  <a:pt x="349" y="282"/>
                </a:cubicBezTo>
                <a:cubicBezTo>
                  <a:pt x="351" y="284"/>
                  <a:pt x="353" y="285"/>
                  <a:pt x="353" y="289"/>
                </a:cubicBezTo>
                <a:cubicBezTo>
                  <a:pt x="353" y="289"/>
                  <a:pt x="353" y="289"/>
                  <a:pt x="353" y="289"/>
                </a:cubicBezTo>
                <a:close/>
                <a:moveTo>
                  <a:pt x="102" y="290"/>
                </a:moveTo>
                <a:cubicBezTo>
                  <a:pt x="101" y="290"/>
                  <a:pt x="101" y="289"/>
                  <a:pt x="101" y="288"/>
                </a:cubicBezTo>
                <a:cubicBezTo>
                  <a:pt x="102" y="288"/>
                  <a:pt x="102" y="288"/>
                  <a:pt x="103" y="288"/>
                </a:cubicBezTo>
                <a:cubicBezTo>
                  <a:pt x="103" y="289"/>
                  <a:pt x="102" y="290"/>
                  <a:pt x="102" y="290"/>
                </a:cubicBezTo>
                <a:cubicBezTo>
                  <a:pt x="102" y="290"/>
                  <a:pt x="102" y="290"/>
                  <a:pt x="102" y="290"/>
                </a:cubicBezTo>
                <a:close/>
                <a:moveTo>
                  <a:pt x="366" y="295"/>
                </a:moveTo>
                <a:cubicBezTo>
                  <a:pt x="364" y="294"/>
                  <a:pt x="365" y="290"/>
                  <a:pt x="366" y="288"/>
                </a:cubicBezTo>
                <a:cubicBezTo>
                  <a:pt x="368" y="289"/>
                  <a:pt x="367" y="294"/>
                  <a:pt x="366" y="295"/>
                </a:cubicBezTo>
                <a:cubicBezTo>
                  <a:pt x="366" y="295"/>
                  <a:pt x="366" y="295"/>
                  <a:pt x="366" y="295"/>
                </a:cubicBezTo>
                <a:close/>
                <a:moveTo>
                  <a:pt x="314" y="293"/>
                </a:moveTo>
                <a:cubicBezTo>
                  <a:pt x="315" y="291"/>
                  <a:pt x="314" y="291"/>
                  <a:pt x="314" y="289"/>
                </a:cubicBezTo>
                <a:cubicBezTo>
                  <a:pt x="315" y="289"/>
                  <a:pt x="317" y="293"/>
                  <a:pt x="314" y="293"/>
                </a:cubicBezTo>
                <a:cubicBezTo>
                  <a:pt x="314" y="293"/>
                  <a:pt x="314" y="293"/>
                  <a:pt x="314" y="293"/>
                </a:cubicBezTo>
                <a:close/>
                <a:moveTo>
                  <a:pt x="292" y="295"/>
                </a:moveTo>
                <a:cubicBezTo>
                  <a:pt x="291" y="297"/>
                  <a:pt x="289" y="295"/>
                  <a:pt x="289" y="293"/>
                </a:cubicBezTo>
                <a:cubicBezTo>
                  <a:pt x="291" y="293"/>
                  <a:pt x="291" y="294"/>
                  <a:pt x="292" y="295"/>
                </a:cubicBezTo>
                <a:cubicBezTo>
                  <a:pt x="292" y="295"/>
                  <a:pt x="292" y="295"/>
                  <a:pt x="292" y="295"/>
                </a:cubicBezTo>
                <a:close/>
                <a:moveTo>
                  <a:pt x="291" y="297"/>
                </a:moveTo>
                <a:cubicBezTo>
                  <a:pt x="291" y="295"/>
                  <a:pt x="295" y="296"/>
                  <a:pt x="294" y="298"/>
                </a:cubicBezTo>
                <a:cubicBezTo>
                  <a:pt x="293" y="298"/>
                  <a:pt x="292" y="297"/>
                  <a:pt x="291" y="297"/>
                </a:cubicBezTo>
                <a:cubicBezTo>
                  <a:pt x="291" y="297"/>
                  <a:pt x="291" y="297"/>
                  <a:pt x="291" y="297"/>
                </a:cubicBezTo>
                <a:close/>
                <a:moveTo>
                  <a:pt x="372" y="299"/>
                </a:moveTo>
                <a:cubicBezTo>
                  <a:pt x="371" y="298"/>
                  <a:pt x="370" y="297"/>
                  <a:pt x="371" y="296"/>
                </a:cubicBezTo>
                <a:cubicBezTo>
                  <a:pt x="372" y="297"/>
                  <a:pt x="372" y="297"/>
                  <a:pt x="372" y="299"/>
                </a:cubicBezTo>
                <a:cubicBezTo>
                  <a:pt x="372" y="299"/>
                  <a:pt x="372" y="299"/>
                  <a:pt x="372" y="299"/>
                </a:cubicBezTo>
                <a:close/>
                <a:moveTo>
                  <a:pt x="371" y="308"/>
                </a:moveTo>
                <a:cubicBezTo>
                  <a:pt x="368" y="308"/>
                  <a:pt x="369" y="302"/>
                  <a:pt x="370" y="300"/>
                </a:cubicBezTo>
                <a:cubicBezTo>
                  <a:pt x="372" y="301"/>
                  <a:pt x="371" y="307"/>
                  <a:pt x="371" y="308"/>
                </a:cubicBezTo>
                <a:cubicBezTo>
                  <a:pt x="371" y="308"/>
                  <a:pt x="371" y="308"/>
                  <a:pt x="371" y="308"/>
                </a:cubicBezTo>
                <a:close/>
                <a:moveTo>
                  <a:pt x="365" y="311"/>
                </a:moveTo>
                <a:cubicBezTo>
                  <a:pt x="365" y="310"/>
                  <a:pt x="365" y="308"/>
                  <a:pt x="365" y="307"/>
                </a:cubicBezTo>
                <a:cubicBezTo>
                  <a:pt x="367" y="308"/>
                  <a:pt x="367" y="312"/>
                  <a:pt x="371" y="312"/>
                </a:cubicBezTo>
                <a:cubicBezTo>
                  <a:pt x="371" y="314"/>
                  <a:pt x="370" y="315"/>
                  <a:pt x="372" y="315"/>
                </a:cubicBezTo>
                <a:cubicBezTo>
                  <a:pt x="371" y="317"/>
                  <a:pt x="371" y="319"/>
                  <a:pt x="368" y="319"/>
                </a:cubicBezTo>
                <a:cubicBezTo>
                  <a:pt x="368" y="317"/>
                  <a:pt x="368" y="312"/>
                  <a:pt x="365" y="311"/>
                </a:cubicBezTo>
                <a:cubicBezTo>
                  <a:pt x="365" y="311"/>
                  <a:pt x="365" y="311"/>
                  <a:pt x="365" y="311"/>
                </a:cubicBezTo>
                <a:close/>
                <a:moveTo>
                  <a:pt x="303" y="310"/>
                </a:moveTo>
                <a:cubicBezTo>
                  <a:pt x="301" y="310"/>
                  <a:pt x="301" y="309"/>
                  <a:pt x="302" y="308"/>
                </a:cubicBezTo>
                <a:cubicBezTo>
                  <a:pt x="304" y="308"/>
                  <a:pt x="303" y="309"/>
                  <a:pt x="303" y="310"/>
                </a:cubicBezTo>
                <a:cubicBezTo>
                  <a:pt x="303" y="310"/>
                  <a:pt x="303" y="310"/>
                  <a:pt x="303" y="310"/>
                </a:cubicBezTo>
                <a:close/>
                <a:moveTo>
                  <a:pt x="356" y="315"/>
                </a:moveTo>
                <a:cubicBezTo>
                  <a:pt x="356" y="316"/>
                  <a:pt x="352" y="317"/>
                  <a:pt x="353" y="314"/>
                </a:cubicBezTo>
                <a:cubicBezTo>
                  <a:pt x="354" y="314"/>
                  <a:pt x="355" y="315"/>
                  <a:pt x="356" y="315"/>
                </a:cubicBezTo>
                <a:cubicBezTo>
                  <a:pt x="356" y="315"/>
                  <a:pt x="356" y="315"/>
                  <a:pt x="356" y="315"/>
                </a:cubicBezTo>
                <a:close/>
                <a:moveTo>
                  <a:pt x="344" y="319"/>
                </a:moveTo>
                <a:cubicBezTo>
                  <a:pt x="343" y="320"/>
                  <a:pt x="340" y="318"/>
                  <a:pt x="340" y="317"/>
                </a:cubicBezTo>
                <a:cubicBezTo>
                  <a:pt x="342" y="316"/>
                  <a:pt x="342" y="319"/>
                  <a:pt x="344" y="319"/>
                </a:cubicBezTo>
                <a:cubicBezTo>
                  <a:pt x="344" y="319"/>
                  <a:pt x="344" y="319"/>
                  <a:pt x="344" y="319"/>
                </a:cubicBezTo>
                <a:close/>
                <a:moveTo>
                  <a:pt x="344" y="328"/>
                </a:moveTo>
                <a:cubicBezTo>
                  <a:pt x="344" y="331"/>
                  <a:pt x="343" y="333"/>
                  <a:pt x="341" y="334"/>
                </a:cubicBezTo>
                <a:cubicBezTo>
                  <a:pt x="342" y="332"/>
                  <a:pt x="340" y="333"/>
                  <a:pt x="340" y="332"/>
                </a:cubicBezTo>
                <a:cubicBezTo>
                  <a:pt x="341" y="331"/>
                  <a:pt x="341" y="332"/>
                  <a:pt x="342" y="332"/>
                </a:cubicBezTo>
                <a:cubicBezTo>
                  <a:pt x="340" y="330"/>
                  <a:pt x="338" y="329"/>
                  <a:pt x="335" y="327"/>
                </a:cubicBezTo>
                <a:cubicBezTo>
                  <a:pt x="335" y="324"/>
                  <a:pt x="336" y="320"/>
                  <a:pt x="333" y="320"/>
                </a:cubicBezTo>
                <a:cubicBezTo>
                  <a:pt x="332" y="320"/>
                  <a:pt x="334" y="319"/>
                  <a:pt x="333" y="317"/>
                </a:cubicBezTo>
                <a:cubicBezTo>
                  <a:pt x="337" y="317"/>
                  <a:pt x="337" y="319"/>
                  <a:pt x="340" y="319"/>
                </a:cubicBezTo>
                <a:cubicBezTo>
                  <a:pt x="341" y="323"/>
                  <a:pt x="337" y="324"/>
                  <a:pt x="341" y="324"/>
                </a:cubicBezTo>
                <a:cubicBezTo>
                  <a:pt x="340" y="325"/>
                  <a:pt x="340" y="326"/>
                  <a:pt x="339" y="326"/>
                </a:cubicBezTo>
                <a:cubicBezTo>
                  <a:pt x="339" y="327"/>
                  <a:pt x="340" y="327"/>
                  <a:pt x="340" y="328"/>
                </a:cubicBezTo>
                <a:cubicBezTo>
                  <a:pt x="342" y="328"/>
                  <a:pt x="342" y="329"/>
                  <a:pt x="344" y="328"/>
                </a:cubicBezTo>
                <a:cubicBezTo>
                  <a:pt x="344" y="328"/>
                  <a:pt x="344" y="328"/>
                  <a:pt x="344" y="328"/>
                </a:cubicBezTo>
                <a:close/>
                <a:moveTo>
                  <a:pt x="343" y="333"/>
                </a:moveTo>
                <a:cubicBezTo>
                  <a:pt x="344" y="332"/>
                  <a:pt x="344" y="330"/>
                  <a:pt x="346" y="330"/>
                </a:cubicBezTo>
                <a:cubicBezTo>
                  <a:pt x="346" y="331"/>
                  <a:pt x="346" y="331"/>
                  <a:pt x="347" y="332"/>
                </a:cubicBezTo>
                <a:cubicBezTo>
                  <a:pt x="346" y="334"/>
                  <a:pt x="345" y="333"/>
                  <a:pt x="343" y="333"/>
                </a:cubicBezTo>
                <a:cubicBezTo>
                  <a:pt x="343" y="333"/>
                  <a:pt x="343" y="333"/>
                  <a:pt x="343" y="333"/>
                </a:cubicBezTo>
                <a:close/>
                <a:moveTo>
                  <a:pt x="81" y="328"/>
                </a:moveTo>
                <a:cubicBezTo>
                  <a:pt x="80" y="328"/>
                  <a:pt x="79" y="327"/>
                  <a:pt x="80" y="326"/>
                </a:cubicBezTo>
                <a:cubicBezTo>
                  <a:pt x="81" y="326"/>
                  <a:pt x="81" y="326"/>
                  <a:pt x="81" y="328"/>
                </a:cubicBezTo>
                <a:cubicBezTo>
                  <a:pt x="81" y="328"/>
                  <a:pt x="81" y="328"/>
                  <a:pt x="81" y="328"/>
                </a:cubicBezTo>
                <a:close/>
                <a:moveTo>
                  <a:pt x="325" y="337"/>
                </a:moveTo>
                <a:cubicBezTo>
                  <a:pt x="326" y="337"/>
                  <a:pt x="323" y="336"/>
                  <a:pt x="322" y="337"/>
                </a:cubicBezTo>
                <a:cubicBezTo>
                  <a:pt x="322" y="336"/>
                  <a:pt x="323" y="335"/>
                  <a:pt x="322" y="334"/>
                </a:cubicBezTo>
                <a:cubicBezTo>
                  <a:pt x="323" y="335"/>
                  <a:pt x="324" y="336"/>
                  <a:pt x="325" y="337"/>
                </a:cubicBezTo>
                <a:cubicBezTo>
                  <a:pt x="325" y="337"/>
                  <a:pt x="325" y="337"/>
                  <a:pt x="325" y="337"/>
                </a:cubicBezTo>
                <a:close/>
                <a:moveTo>
                  <a:pt x="323" y="339"/>
                </a:moveTo>
                <a:cubicBezTo>
                  <a:pt x="323" y="338"/>
                  <a:pt x="323" y="338"/>
                  <a:pt x="323" y="337"/>
                </a:cubicBezTo>
                <a:cubicBezTo>
                  <a:pt x="324" y="337"/>
                  <a:pt x="324" y="339"/>
                  <a:pt x="325" y="338"/>
                </a:cubicBezTo>
                <a:cubicBezTo>
                  <a:pt x="326" y="339"/>
                  <a:pt x="324" y="340"/>
                  <a:pt x="323" y="339"/>
                </a:cubicBezTo>
                <a:cubicBezTo>
                  <a:pt x="323" y="339"/>
                  <a:pt x="323" y="339"/>
                  <a:pt x="323" y="339"/>
                </a:cubicBezTo>
                <a:close/>
                <a:moveTo>
                  <a:pt x="95" y="339"/>
                </a:moveTo>
                <a:cubicBezTo>
                  <a:pt x="95" y="338"/>
                  <a:pt x="96" y="338"/>
                  <a:pt x="96" y="338"/>
                </a:cubicBezTo>
                <a:cubicBezTo>
                  <a:pt x="99" y="336"/>
                  <a:pt x="96" y="341"/>
                  <a:pt x="95" y="339"/>
                </a:cubicBezTo>
                <a:cubicBezTo>
                  <a:pt x="95" y="339"/>
                  <a:pt x="95" y="339"/>
                  <a:pt x="95" y="339"/>
                </a:cubicBezTo>
                <a:close/>
                <a:moveTo>
                  <a:pt x="371" y="358"/>
                </a:moveTo>
                <a:cubicBezTo>
                  <a:pt x="370" y="360"/>
                  <a:pt x="370" y="356"/>
                  <a:pt x="369" y="356"/>
                </a:cubicBezTo>
                <a:cubicBezTo>
                  <a:pt x="369" y="355"/>
                  <a:pt x="369" y="354"/>
                  <a:pt x="370" y="354"/>
                </a:cubicBezTo>
                <a:cubicBezTo>
                  <a:pt x="368" y="352"/>
                  <a:pt x="366" y="352"/>
                  <a:pt x="365" y="352"/>
                </a:cubicBezTo>
                <a:cubicBezTo>
                  <a:pt x="365" y="351"/>
                  <a:pt x="365" y="349"/>
                  <a:pt x="365" y="349"/>
                </a:cubicBezTo>
                <a:cubicBezTo>
                  <a:pt x="365" y="347"/>
                  <a:pt x="364" y="350"/>
                  <a:pt x="363" y="349"/>
                </a:cubicBezTo>
                <a:cubicBezTo>
                  <a:pt x="365" y="347"/>
                  <a:pt x="365" y="346"/>
                  <a:pt x="365" y="341"/>
                </a:cubicBezTo>
                <a:cubicBezTo>
                  <a:pt x="370" y="343"/>
                  <a:pt x="374" y="350"/>
                  <a:pt x="370" y="356"/>
                </a:cubicBezTo>
                <a:cubicBezTo>
                  <a:pt x="370" y="356"/>
                  <a:pt x="370" y="358"/>
                  <a:pt x="371" y="358"/>
                </a:cubicBezTo>
                <a:cubicBezTo>
                  <a:pt x="371" y="358"/>
                  <a:pt x="371" y="358"/>
                  <a:pt x="371" y="358"/>
                </a:cubicBezTo>
                <a:close/>
                <a:moveTo>
                  <a:pt x="82" y="350"/>
                </a:moveTo>
                <a:cubicBezTo>
                  <a:pt x="80" y="349"/>
                  <a:pt x="82" y="347"/>
                  <a:pt x="80" y="348"/>
                </a:cubicBezTo>
                <a:cubicBezTo>
                  <a:pt x="79" y="347"/>
                  <a:pt x="80" y="347"/>
                  <a:pt x="80" y="346"/>
                </a:cubicBezTo>
                <a:cubicBezTo>
                  <a:pt x="81" y="346"/>
                  <a:pt x="81" y="346"/>
                  <a:pt x="81" y="346"/>
                </a:cubicBezTo>
                <a:cubicBezTo>
                  <a:pt x="81" y="345"/>
                  <a:pt x="81" y="345"/>
                  <a:pt x="80" y="345"/>
                </a:cubicBezTo>
                <a:cubicBezTo>
                  <a:pt x="81" y="343"/>
                  <a:pt x="82" y="344"/>
                  <a:pt x="81" y="342"/>
                </a:cubicBezTo>
                <a:cubicBezTo>
                  <a:pt x="85" y="343"/>
                  <a:pt x="83" y="347"/>
                  <a:pt x="82" y="350"/>
                </a:cubicBezTo>
                <a:cubicBezTo>
                  <a:pt x="82" y="350"/>
                  <a:pt x="82" y="350"/>
                  <a:pt x="82" y="350"/>
                </a:cubicBezTo>
                <a:close/>
                <a:moveTo>
                  <a:pt x="78" y="344"/>
                </a:moveTo>
                <a:cubicBezTo>
                  <a:pt x="78" y="344"/>
                  <a:pt x="78" y="347"/>
                  <a:pt x="79" y="345"/>
                </a:cubicBezTo>
                <a:cubicBezTo>
                  <a:pt x="81" y="346"/>
                  <a:pt x="77" y="346"/>
                  <a:pt x="78" y="348"/>
                </a:cubicBezTo>
                <a:cubicBezTo>
                  <a:pt x="77" y="347"/>
                  <a:pt x="76" y="342"/>
                  <a:pt x="79" y="343"/>
                </a:cubicBezTo>
                <a:cubicBezTo>
                  <a:pt x="79" y="344"/>
                  <a:pt x="78" y="344"/>
                  <a:pt x="78" y="344"/>
                </a:cubicBezTo>
                <a:cubicBezTo>
                  <a:pt x="78" y="344"/>
                  <a:pt x="78" y="344"/>
                  <a:pt x="78" y="344"/>
                </a:cubicBezTo>
                <a:close/>
                <a:moveTo>
                  <a:pt x="73" y="345"/>
                </a:moveTo>
                <a:cubicBezTo>
                  <a:pt x="74" y="346"/>
                  <a:pt x="74" y="345"/>
                  <a:pt x="76" y="345"/>
                </a:cubicBezTo>
                <a:cubicBezTo>
                  <a:pt x="75" y="346"/>
                  <a:pt x="74" y="347"/>
                  <a:pt x="72" y="347"/>
                </a:cubicBezTo>
                <a:cubicBezTo>
                  <a:pt x="73" y="347"/>
                  <a:pt x="73" y="346"/>
                  <a:pt x="73" y="345"/>
                </a:cubicBezTo>
                <a:cubicBezTo>
                  <a:pt x="73" y="345"/>
                  <a:pt x="73" y="345"/>
                  <a:pt x="73" y="345"/>
                </a:cubicBezTo>
                <a:close/>
                <a:moveTo>
                  <a:pt x="73" y="350"/>
                </a:moveTo>
                <a:cubicBezTo>
                  <a:pt x="72" y="350"/>
                  <a:pt x="73" y="349"/>
                  <a:pt x="72" y="348"/>
                </a:cubicBezTo>
                <a:cubicBezTo>
                  <a:pt x="74" y="348"/>
                  <a:pt x="74" y="349"/>
                  <a:pt x="76" y="349"/>
                </a:cubicBezTo>
                <a:cubicBezTo>
                  <a:pt x="76" y="351"/>
                  <a:pt x="73" y="349"/>
                  <a:pt x="73" y="350"/>
                </a:cubicBezTo>
                <a:cubicBezTo>
                  <a:pt x="73" y="350"/>
                  <a:pt x="73" y="350"/>
                  <a:pt x="73" y="350"/>
                </a:cubicBezTo>
                <a:close/>
                <a:moveTo>
                  <a:pt x="80" y="352"/>
                </a:moveTo>
                <a:cubicBezTo>
                  <a:pt x="79" y="351"/>
                  <a:pt x="79" y="350"/>
                  <a:pt x="78" y="348"/>
                </a:cubicBezTo>
                <a:cubicBezTo>
                  <a:pt x="79" y="349"/>
                  <a:pt x="81" y="351"/>
                  <a:pt x="80" y="352"/>
                </a:cubicBezTo>
                <a:cubicBezTo>
                  <a:pt x="80" y="352"/>
                  <a:pt x="80" y="352"/>
                  <a:pt x="80" y="352"/>
                </a:cubicBezTo>
                <a:close/>
                <a:moveTo>
                  <a:pt x="83" y="356"/>
                </a:moveTo>
                <a:cubicBezTo>
                  <a:pt x="82" y="355"/>
                  <a:pt x="84" y="353"/>
                  <a:pt x="83" y="351"/>
                </a:cubicBezTo>
                <a:cubicBezTo>
                  <a:pt x="85" y="352"/>
                  <a:pt x="84" y="351"/>
                  <a:pt x="86" y="352"/>
                </a:cubicBezTo>
                <a:cubicBezTo>
                  <a:pt x="85" y="353"/>
                  <a:pt x="84" y="354"/>
                  <a:pt x="83" y="356"/>
                </a:cubicBezTo>
                <a:cubicBezTo>
                  <a:pt x="83" y="356"/>
                  <a:pt x="83" y="356"/>
                  <a:pt x="83" y="356"/>
                </a:cubicBezTo>
                <a:close/>
                <a:moveTo>
                  <a:pt x="76" y="352"/>
                </a:moveTo>
                <a:cubicBezTo>
                  <a:pt x="78" y="352"/>
                  <a:pt x="75" y="352"/>
                  <a:pt x="75" y="354"/>
                </a:cubicBezTo>
                <a:cubicBezTo>
                  <a:pt x="76" y="355"/>
                  <a:pt x="77" y="354"/>
                  <a:pt x="79" y="355"/>
                </a:cubicBezTo>
                <a:cubicBezTo>
                  <a:pt x="77" y="356"/>
                  <a:pt x="77" y="357"/>
                  <a:pt x="78" y="360"/>
                </a:cubicBezTo>
                <a:cubicBezTo>
                  <a:pt x="77" y="359"/>
                  <a:pt x="77" y="360"/>
                  <a:pt x="76" y="360"/>
                </a:cubicBezTo>
                <a:cubicBezTo>
                  <a:pt x="77" y="358"/>
                  <a:pt x="75" y="359"/>
                  <a:pt x="75" y="357"/>
                </a:cubicBezTo>
                <a:cubicBezTo>
                  <a:pt x="74" y="356"/>
                  <a:pt x="75" y="356"/>
                  <a:pt x="76" y="356"/>
                </a:cubicBezTo>
                <a:cubicBezTo>
                  <a:pt x="76" y="355"/>
                  <a:pt x="75" y="354"/>
                  <a:pt x="73" y="354"/>
                </a:cubicBezTo>
                <a:cubicBezTo>
                  <a:pt x="74" y="352"/>
                  <a:pt x="75" y="352"/>
                  <a:pt x="76" y="352"/>
                </a:cubicBezTo>
                <a:cubicBezTo>
                  <a:pt x="76" y="352"/>
                  <a:pt x="76" y="352"/>
                  <a:pt x="76" y="352"/>
                </a:cubicBezTo>
                <a:close/>
                <a:moveTo>
                  <a:pt x="79" y="352"/>
                </a:moveTo>
                <a:cubicBezTo>
                  <a:pt x="82" y="353"/>
                  <a:pt x="79" y="356"/>
                  <a:pt x="79" y="352"/>
                </a:cubicBezTo>
                <a:cubicBezTo>
                  <a:pt x="79" y="352"/>
                  <a:pt x="79" y="352"/>
                  <a:pt x="79" y="352"/>
                </a:cubicBezTo>
                <a:close/>
                <a:moveTo>
                  <a:pt x="67" y="357"/>
                </a:moveTo>
                <a:cubicBezTo>
                  <a:pt x="65" y="355"/>
                  <a:pt x="72" y="351"/>
                  <a:pt x="72" y="355"/>
                </a:cubicBezTo>
                <a:cubicBezTo>
                  <a:pt x="70" y="355"/>
                  <a:pt x="69" y="355"/>
                  <a:pt x="67" y="357"/>
                </a:cubicBezTo>
                <a:cubicBezTo>
                  <a:pt x="67" y="357"/>
                  <a:pt x="67" y="357"/>
                  <a:pt x="67" y="357"/>
                </a:cubicBezTo>
                <a:close/>
                <a:moveTo>
                  <a:pt x="107" y="356"/>
                </a:moveTo>
                <a:cubicBezTo>
                  <a:pt x="107" y="354"/>
                  <a:pt x="110" y="356"/>
                  <a:pt x="109" y="355"/>
                </a:cubicBezTo>
                <a:cubicBezTo>
                  <a:pt x="111" y="355"/>
                  <a:pt x="111" y="356"/>
                  <a:pt x="111" y="357"/>
                </a:cubicBezTo>
                <a:cubicBezTo>
                  <a:pt x="109" y="357"/>
                  <a:pt x="110" y="359"/>
                  <a:pt x="108" y="359"/>
                </a:cubicBezTo>
                <a:cubicBezTo>
                  <a:pt x="106" y="358"/>
                  <a:pt x="108" y="356"/>
                  <a:pt x="107" y="356"/>
                </a:cubicBezTo>
                <a:cubicBezTo>
                  <a:pt x="107" y="356"/>
                  <a:pt x="107" y="356"/>
                  <a:pt x="107" y="356"/>
                </a:cubicBezTo>
                <a:close/>
                <a:moveTo>
                  <a:pt x="125" y="359"/>
                </a:moveTo>
                <a:cubicBezTo>
                  <a:pt x="124" y="358"/>
                  <a:pt x="125" y="358"/>
                  <a:pt x="125" y="356"/>
                </a:cubicBezTo>
                <a:cubicBezTo>
                  <a:pt x="128" y="356"/>
                  <a:pt x="127" y="360"/>
                  <a:pt x="125" y="359"/>
                </a:cubicBezTo>
                <a:cubicBezTo>
                  <a:pt x="125" y="359"/>
                  <a:pt x="125" y="359"/>
                  <a:pt x="125" y="359"/>
                </a:cubicBezTo>
                <a:close/>
                <a:moveTo>
                  <a:pt x="110" y="360"/>
                </a:moveTo>
                <a:cubicBezTo>
                  <a:pt x="111" y="359"/>
                  <a:pt x="111" y="359"/>
                  <a:pt x="111" y="358"/>
                </a:cubicBezTo>
                <a:cubicBezTo>
                  <a:pt x="113" y="358"/>
                  <a:pt x="111" y="360"/>
                  <a:pt x="110" y="360"/>
                </a:cubicBezTo>
                <a:cubicBezTo>
                  <a:pt x="110" y="360"/>
                  <a:pt x="110" y="360"/>
                  <a:pt x="110" y="360"/>
                </a:cubicBezTo>
                <a:close/>
                <a:moveTo>
                  <a:pt x="55" y="360"/>
                </a:moveTo>
                <a:cubicBezTo>
                  <a:pt x="56" y="360"/>
                  <a:pt x="56" y="358"/>
                  <a:pt x="58" y="359"/>
                </a:cubicBezTo>
                <a:cubicBezTo>
                  <a:pt x="58" y="360"/>
                  <a:pt x="57" y="360"/>
                  <a:pt x="55" y="360"/>
                </a:cubicBezTo>
                <a:cubicBezTo>
                  <a:pt x="55" y="360"/>
                  <a:pt x="55" y="360"/>
                  <a:pt x="55" y="360"/>
                </a:cubicBezTo>
                <a:close/>
                <a:moveTo>
                  <a:pt x="51" y="360"/>
                </a:moveTo>
                <a:cubicBezTo>
                  <a:pt x="52" y="359"/>
                  <a:pt x="54" y="360"/>
                  <a:pt x="53" y="362"/>
                </a:cubicBezTo>
                <a:cubicBezTo>
                  <a:pt x="52" y="362"/>
                  <a:pt x="51" y="362"/>
                  <a:pt x="51" y="360"/>
                </a:cubicBezTo>
                <a:cubicBezTo>
                  <a:pt x="51" y="360"/>
                  <a:pt x="51" y="360"/>
                  <a:pt x="51" y="360"/>
                </a:cubicBezTo>
                <a:close/>
                <a:moveTo>
                  <a:pt x="94" y="364"/>
                </a:moveTo>
                <a:cubicBezTo>
                  <a:pt x="92" y="363"/>
                  <a:pt x="90" y="364"/>
                  <a:pt x="91" y="362"/>
                </a:cubicBezTo>
                <a:cubicBezTo>
                  <a:pt x="92" y="364"/>
                  <a:pt x="94" y="361"/>
                  <a:pt x="94" y="364"/>
                </a:cubicBezTo>
                <a:cubicBezTo>
                  <a:pt x="94" y="364"/>
                  <a:pt x="94" y="364"/>
                  <a:pt x="94" y="364"/>
                </a:cubicBezTo>
                <a:close/>
                <a:moveTo>
                  <a:pt x="346" y="368"/>
                </a:moveTo>
                <a:cubicBezTo>
                  <a:pt x="343" y="358"/>
                  <a:pt x="353" y="364"/>
                  <a:pt x="353" y="371"/>
                </a:cubicBezTo>
                <a:cubicBezTo>
                  <a:pt x="349" y="371"/>
                  <a:pt x="349" y="365"/>
                  <a:pt x="346" y="368"/>
                </a:cubicBezTo>
                <a:cubicBezTo>
                  <a:pt x="346" y="368"/>
                  <a:pt x="346" y="368"/>
                  <a:pt x="346" y="368"/>
                </a:cubicBezTo>
                <a:close/>
                <a:moveTo>
                  <a:pt x="78" y="366"/>
                </a:moveTo>
                <a:cubicBezTo>
                  <a:pt x="79" y="366"/>
                  <a:pt x="78" y="366"/>
                  <a:pt x="78" y="366"/>
                </a:cubicBezTo>
                <a:cubicBezTo>
                  <a:pt x="78" y="365"/>
                  <a:pt x="78" y="365"/>
                  <a:pt x="78" y="366"/>
                </a:cubicBezTo>
                <a:cubicBezTo>
                  <a:pt x="80" y="365"/>
                  <a:pt x="80" y="366"/>
                  <a:pt x="82" y="366"/>
                </a:cubicBezTo>
                <a:cubicBezTo>
                  <a:pt x="82" y="366"/>
                  <a:pt x="80" y="368"/>
                  <a:pt x="80" y="366"/>
                </a:cubicBezTo>
                <a:cubicBezTo>
                  <a:pt x="79" y="367"/>
                  <a:pt x="81" y="367"/>
                  <a:pt x="80" y="368"/>
                </a:cubicBezTo>
                <a:cubicBezTo>
                  <a:pt x="79" y="368"/>
                  <a:pt x="78" y="368"/>
                  <a:pt x="78" y="368"/>
                </a:cubicBezTo>
                <a:cubicBezTo>
                  <a:pt x="78" y="367"/>
                  <a:pt x="78" y="366"/>
                  <a:pt x="78" y="366"/>
                </a:cubicBezTo>
                <a:cubicBezTo>
                  <a:pt x="78" y="366"/>
                  <a:pt x="78" y="366"/>
                  <a:pt x="78" y="366"/>
                </a:cubicBezTo>
                <a:close/>
                <a:moveTo>
                  <a:pt x="139" y="366"/>
                </a:moveTo>
                <a:cubicBezTo>
                  <a:pt x="139" y="366"/>
                  <a:pt x="139" y="365"/>
                  <a:pt x="139" y="365"/>
                </a:cubicBezTo>
                <a:cubicBezTo>
                  <a:pt x="140" y="365"/>
                  <a:pt x="140" y="366"/>
                  <a:pt x="140" y="367"/>
                </a:cubicBezTo>
                <a:cubicBezTo>
                  <a:pt x="140" y="367"/>
                  <a:pt x="139" y="366"/>
                  <a:pt x="139" y="366"/>
                </a:cubicBezTo>
                <a:cubicBezTo>
                  <a:pt x="139" y="366"/>
                  <a:pt x="139" y="366"/>
                  <a:pt x="139" y="366"/>
                </a:cubicBezTo>
                <a:close/>
                <a:moveTo>
                  <a:pt x="379" y="372"/>
                </a:moveTo>
                <a:cubicBezTo>
                  <a:pt x="378" y="371"/>
                  <a:pt x="380" y="372"/>
                  <a:pt x="380" y="371"/>
                </a:cubicBezTo>
                <a:cubicBezTo>
                  <a:pt x="382" y="371"/>
                  <a:pt x="379" y="372"/>
                  <a:pt x="379" y="372"/>
                </a:cubicBezTo>
                <a:cubicBezTo>
                  <a:pt x="379" y="372"/>
                  <a:pt x="379" y="372"/>
                  <a:pt x="379" y="372"/>
                </a:cubicBezTo>
                <a:close/>
                <a:moveTo>
                  <a:pt x="117" y="381"/>
                </a:moveTo>
                <a:cubicBezTo>
                  <a:pt x="115" y="379"/>
                  <a:pt x="120" y="380"/>
                  <a:pt x="119" y="377"/>
                </a:cubicBezTo>
                <a:cubicBezTo>
                  <a:pt x="120" y="377"/>
                  <a:pt x="119" y="378"/>
                  <a:pt x="120" y="378"/>
                </a:cubicBezTo>
                <a:cubicBezTo>
                  <a:pt x="119" y="379"/>
                  <a:pt x="119" y="380"/>
                  <a:pt x="119" y="382"/>
                </a:cubicBezTo>
                <a:cubicBezTo>
                  <a:pt x="116" y="382"/>
                  <a:pt x="117" y="382"/>
                  <a:pt x="115" y="381"/>
                </a:cubicBezTo>
                <a:cubicBezTo>
                  <a:pt x="115" y="380"/>
                  <a:pt x="116" y="382"/>
                  <a:pt x="117" y="381"/>
                </a:cubicBezTo>
                <a:cubicBezTo>
                  <a:pt x="117" y="381"/>
                  <a:pt x="117" y="381"/>
                  <a:pt x="117" y="381"/>
                </a:cubicBezTo>
                <a:close/>
                <a:moveTo>
                  <a:pt x="362" y="382"/>
                </a:moveTo>
                <a:cubicBezTo>
                  <a:pt x="360" y="382"/>
                  <a:pt x="360" y="381"/>
                  <a:pt x="360" y="379"/>
                </a:cubicBezTo>
                <a:cubicBezTo>
                  <a:pt x="361" y="379"/>
                  <a:pt x="362" y="380"/>
                  <a:pt x="362" y="382"/>
                </a:cubicBezTo>
                <a:cubicBezTo>
                  <a:pt x="362" y="382"/>
                  <a:pt x="362" y="382"/>
                  <a:pt x="362" y="382"/>
                </a:cubicBezTo>
                <a:close/>
                <a:moveTo>
                  <a:pt x="385" y="422"/>
                </a:moveTo>
                <a:cubicBezTo>
                  <a:pt x="388" y="422"/>
                  <a:pt x="383" y="424"/>
                  <a:pt x="385" y="422"/>
                </a:cubicBezTo>
                <a:cubicBezTo>
                  <a:pt x="385" y="422"/>
                  <a:pt x="385" y="422"/>
                  <a:pt x="385" y="422"/>
                </a:cubicBezTo>
                <a:close/>
                <a:moveTo>
                  <a:pt x="373" y="428"/>
                </a:moveTo>
                <a:cubicBezTo>
                  <a:pt x="372" y="428"/>
                  <a:pt x="373" y="426"/>
                  <a:pt x="373" y="426"/>
                </a:cubicBezTo>
                <a:cubicBezTo>
                  <a:pt x="373" y="426"/>
                  <a:pt x="374" y="427"/>
                  <a:pt x="373" y="428"/>
                </a:cubicBezTo>
                <a:cubicBezTo>
                  <a:pt x="373" y="428"/>
                  <a:pt x="373" y="428"/>
                  <a:pt x="373" y="428"/>
                </a:cubicBezTo>
                <a:close/>
                <a:moveTo>
                  <a:pt x="377" y="429"/>
                </a:moveTo>
                <a:cubicBezTo>
                  <a:pt x="377" y="428"/>
                  <a:pt x="378" y="429"/>
                  <a:pt x="378" y="428"/>
                </a:cubicBezTo>
                <a:cubicBezTo>
                  <a:pt x="379" y="428"/>
                  <a:pt x="380" y="429"/>
                  <a:pt x="380" y="430"/>
                </a:cubicBezTo>
                <a:cubicBezTo>
                  <a:pt x="379" y="430"/>
                  <a:pt x="379" y="430"/>
                  <a:pt x="379" y="429"/>
                </a:cubicBezTo>
                <a:cubicBezTo>
                  <a:pt x="378" y="429"/>
                  <a:pt x="378" y="429"/>
                  <a:pt x="377" y="429"/>
                </a:cubicBezTo>
                <a:cubicBezTo>
                  <a:pt x="377" y="429"/>
                  <a:pt x="377" y="429"/>
                  <a:pt x="377" y="429"/>
                </a:cubicBezTo>
                <a:close/>
                <a:moveTo>
                  <a:pt x="410" y="36"/>
                </a:moveTo>
                <a:cubicBezTo>
                  <a:pt x="412" y="37"/>
                  <a:pt x="408" y="39"/>
                  <a:pt x="408" y="38"/>
                </a:cubicBezTo>
                <a:cubicBezTo>
                  <a:pt x="408" y="36"/>
                  <a:pt x="410" y="38"/>
                  <a:pt x="410" y="36"/>
                </a:cubicBezTo>
                <a:close/>
                <a:moveTo>
                  <a:pt x="30" y="51"/>
                </a:moveTo>
                <a:cubicBezTo>
                  <a:pt x="31" y="53"/>
                  <a:pt x="27" y="53"/>
                  <a:pt x="30" y="53"/>
                </a:cubicBezTo>
                <a:cubicBezTo>
                  <a:pt x="29" y="55"/>
                  <a:pt x="28" y="53"/>
                  <a:pt x="27" y="53"/>
                </a:cubicBezTo>
                <a:cubicBezTo>
                  <a:pt x="29" y="53"/>
                  <a:pt x="28" y="51"/>
                  <a:pt x="30" y="51"/>
                </a:cubicBezTo>
                <a:close/>
                <a:moveTo>
                  <a:pt x="354" y="74"/>
                </a:moveTo>
                <a:cubicBezTo>
                  <a:pt x="355" y="74"/>
                  <a:pt x="355" y="79"/>
                  <a:pt x="353" y="78"/>
                </a:cubicBezTo>
                <a:cubicBezTo>
                  <a:pt x="351" y="77"/>
                  <a:pt x="354" y="76"/>
                  <a:pt x="354" y="74"/>
                </a:cubicBezTo>
                <a:close/>
                <a:moveTo>
                  <a:pt x="69" y="83"/>
                </a:moveTo>
                <a:cubicBezTo>
                  <a:pt x="70" y="83"/>
                  <a:pt x="70" y="85"/>
                  <a:pt x="71" y="85"/>
                </a:cubicBezTo>
                <a:cubicBezTo>
                  <a:pt x="72" y="83"/>
                  <a:pt x="74" y="79"/>
                  <a:pt x="71" y="79"/>
                </a:cubicBezTo>
                <a:cubicBezTo>
                  <a:pt x="71" y="80"/>
                  <a:pt x="72" y="80"/>
                  <a:pt x="71" y="82"/>
                </a:cubicBezTo>
                <a:cubicBezTo>
                  <a:pt x="71" y="83"/>
                  <a:pt x="69" y="82"/>
                  <a:pt x="69" y="83"/>
                </a:cubicBezTo>
                <a:close/>
                <a:moveTo>
                  <a:pt x="318" y="102"/>
                </a:moveTo>
                <a:cubicBezTo>
                  <a:pt x="320" y="101"/>
                  <a:pt x="318" y="105"/>
                  <a:pt x="319" y="106"/>
                </a:cubicBezTo>
                <a:cubicBezTo>
                  <a:pt x="317" y="106"/>
                  <a:pt x="319" y="102"/>
                  <a:pt x="318" y="102"/>
                </a:cubicBezTo>
                <a:close/>
                <a:moveTo>
                  <a:pt x="319" y="113"/>
                </a:moveTo>
                <a:cubicBezTo>
                  <a:pt x="322" y="111"/>
                  <a:pt x="319" y="117"/>
                  <a:pt x="322" y="116"/>
                </a:cubicBezTo>
                <a:cubicBezTo>
                  <a:pt x="323" y="118"/>
                  <a:pt x="321" y="118"/>
                  <a:pt x="321" y="119"/>
                </a:cubicBezTo>
                <a:cubicBezTo>
                  <a:pt x="320" y="116"/>
                  <a:pt x="320" y="116"/>
                  <a:pt x="319" y="113"/>
                </a:cubicBezTo>
                <a:close/>
                <a:moveTo>
                  <a:pt x="349" y="177"/>
                </a:moveTo>
                <a:cubicBezTo>
                  <a:pt x="351" y="177"/>
                  <a:pt x="349" y="178"/>
                  <a:pt x="348" y="178"/>
                </a:cubicBezTo>
                <a:cubicBezTo>
                  <a:pt x="348" y="177"/>
                  <a:pt x="346" y="178"/>
                  <a:pt x="347" y="176"/>
                </a:cubicBezTo>
                <a:cubicBezTo>
                  <a:pt x="347" y="176"/>
                  <a:pt x="348" y="176"/>
                  <a:pt x="348" y="175"/>
                </a:cubicBezTo>
                <a:cubicBezTo>
                  <a:pt x="349" y="176"/>
                  <a:pt x="348" y="177"/>
                  <a:pt x="348" y="178"/>
                </a:cubicBezTo>
                <a:cubicBezTo>
                  <a:pt x="349" y="178"/>
                  <a:pt x="349" y="177"/>
                  <a:pt x="349" y="177"/>
                </a:cubicBezTo>
                <a:close/>
                <a:moveTo>
                  <a:pt x="350" y="179"/>
                </a:moveTo>
                <a:cubicBezTo>
                  <a:pt x="351" y="179"/>
                  <a:pt x="348" y="181"/>
                  <a:pt x="351" y="180"/>
                </a:cubicBezTo>
                <a:cubicBezTo>
                  <a:pt x="351" y="182"/>
                  <a:pt x="350" y="182"/>
                  <a:pt x="349" y="183"/>
                </a:cubicBezTo>
                <a:cubicBezTo>
                  <a:pt x="351" y="182"/>
                  <a:pt x="350" y="185"/>
                  <a:pt x="348" y="186"/>
                </a:cubicBezTo>
                <a:cubicBezTo>
                  <a:pt x="347" y="183"/>
                  <a:pt x="349" y="183"/>
                  <a:pt x="347" y="180"/>
                </a:cubicBezTo>
                <a:cubicBezTo>
                  <a:pt x="349" y="181"/>
                  <a:pt x="349" y="179"/>
                  <a:pt x="350" y="179"/>
                </a:cubicBezTo>
                <a:close/>
                <a:moveTo>
                  <a:pt x="127" y="260"/>
                </a:moveTo>
                <a:cubicBezTo>
                  <a:pt x="126" y="262"/>
                  <a:pt x="127" y="262"/>
                  <a:pt x="128" y="262"/>
                </a:cubicBezTo>
                <a:cubicBezTo>
                  <a:pt x="129" y="265"/>
                  <a:pt x="126" y="267"/>
                  <a:pt x="129" y="269"/>
                </a:cubicBezTo>
                <a:cubicBezTo>
                  <a:pt x="128" y="272"/>
                  <a:pt x="128" y="273"/>
                  <a:pt x="128" y="276"/>
                </a:cubicBezTo>
                <a:cubicBezTo>
                  <a:pt x="128" y="276"/>
                  <a:pt x="128" y="275"/>
                  <a:pt x="127" y="276"/>
                </a:cubicBezTo>
                <a:cubicBezTo>
                  <a:pt x="127" y="279"/>
                  <a:pt x="128" y="281"/>
                  <a:pt x="127" y="285"/>
                </a:cubicBezTo>
                <a:cubicBezTo>
                  <a:pt x="127" y="285"/>
                  <a:pt x="126" y="285"/>
                  <a:pt x="126" y="286"/>
                </a:cubicBezTo>
                <a:cubicBezTo>
                  <a:pt x="124" y="281"/>
                  <a:pt x="126" y="275"/>
                  <a:pt x="123" y="272"/>
                </a:cubicBezTo>
                <a:cubicBezTo>
                  <a:pt x="123" y="270"/>
                  <a:pt x="123" y="269"/>
                  <a:pt x="123" y="268"/>
                </a:cubicBezTo>
                <a:cubicBezTo>
                  <a:pt x="126" y="264"/>
                  <a:pt x="122" y="270"/>
                  <a:pt x="124" y="271"/>
                </a:cubicBezTo>
                <a:cubicBezTo>
                  <a:pt x="125" y="271"/>
                  <a:pt x="124" y="263"/>
                  <a:pt x="127" y="263"/>
                </a:cubicBezTo>
                <a:cubicBezTo>
                  <a:pt x="124" y="261"/>
                  <a:pt x="125" y="264"/>
                  <a:pt x="124" y="265"/>
                </a:cubicBezTo>
                <a:cubicBezTo>
                  <a:pt x="123" y="261"/>
                  <a:pt x="122" y="255"/>
                  <a:pt x="122" y="254"/>
                </a:cubicBezTo>
                <a:cubicBezTo>
                  <a:pt x="122" y="252"/>
                  <a:pt x="122" y="254"/>
                  <a:pt x="121" y="253"/>
                </a:cubicBezTo>
                <a:cubicBezTo>
                  <a:pt x="121" y="252"/>
                  <a:pt x="122" y="250"/>
                  <a:pt x="120" y="251"/>
                </a:cubicBezTo>
                <a:cubicBezTo>
                  <a:pt x="121" y="247"/>
                  <a:pt x="120" y="244"/>
                  <a:pt x="119" y="238"/>
                </a:cubicBezTo>
                <a:cubicBezTo>
                  <a:pt x="120" y="238"/>
                  <a:pt x="121" y="237"/>
                  <a:pt x="122" y="237"/>
                </a:cubicBezTo>
                <a:cubicBezTo>
                  <a:pt x="121" y="237"/>
                  <a:pt x="119" y="236"/>
                  <a:pt x="122" y="236"/>
                </a:cubicBezTo>
                <a:cubicBezTo>
                  <a:pt x="122" y="234"/>
                  <a:pt x="119" y="235"/>
                  <a:pt x="120" y="236"/>
                </a:cubicBezTo>
                <a:cubicBezTo>
                  <a:pt x="119" y="236"/>
                  <a:pt x="119" y="230"/>
                  <a:pt x="121" y="231"/>
                </a:cubicBezTo>
                <a:cubicBezTo>
                  <a:pt x="121" y="228"/>
                  <a:pt x="120" y="227"/>
                  <a:pt x="120" y="225"/>
                </a:cubicBezTo>
                <a:cubicBezTo>
                  <a:pt x="122" y="226"/>
                  <a:pt x="120" y="225"/>
                  <a:pt x="121" y="224"/>
                </a:cubicBezTo>
                <a:cubicBezTo>
                  <a:pt x="119" y="222"/>
                  <a:pt x="120" y="212"/>
                  <a:pt x="119" y="210"/>
                </a:cubicBezTo>
                <a:cubicBezTo>
                  <a:pt x="124" y="202"/>
                  <a:pt x="119" y="194"/>
                  <a:pt x="121" y="186"/>
                </a:cubicBezTo>
                <a:cubicBezTo>
                  <a:pt x="122" y="187"/>
                  <a:pt x="122" y="189"/>
                  <a:pt x="121" y="189"/>
                </a:cubicBezTo>
                <a:cubicBezTo>
                  <a:pt x="122" y="189"/>
                  <a:pt x="122" y="188"/>
                  <a:pt x="122" y="188"/>
                </a:cubicBezTo>
                <a:cubicBezTo>
                  <a:pt x="125" y="202"/>
                  <a:pt x="122" y="223"/>
                  <a:pt x="125" y="237"/>
                </a:cubicBezTo>
                <a:cubicBezTo>
                  <a:pt x="123" y="238"/>
                  <a:pt x="123" y="242"/>
                  <a:pt x="121" y="243"/>
                </a:cubicBezTo>
                <a:cubicBezTo>
                  <a:pt x="122" y="243"/>
                  <a:pt x="122" y="243"/>
                  <a:pt x="122" y="244"/>
                </a:cubicBezTo>
                <a:cubicBezTo>
                  <a:pt x="123" y="244"/>
                  <a:pt x="122" y="243"/>
                  <a:pt x="122" y="243"/>
                </a:cubicBezTo>
                <a:cubicBezTo>
                  <a:pt x="124" y="242"/>
                  <a:pt x="123" y="244"/>
                  <a:pt x="123" y="245"/>
                </a:cubicBezTo>
                <a:cubicBezTo>
                  <a:pt x="121" y="243"/>
                  <a:pt x="123" y="248"/>
                  <a:pt x="121" y="247"/>
                </a:cubicBezTo>
                <a:cubicBezTo>
                  <a:pt x="123" y="250"/>
                  <a:pt x="124" y="254"/>
                  <a:pt x="126" y="257"/>
                </a:cubicBezTo>
                <a:cubicBezTo>
                  <a:pt x="126" y="257"/>
                  <a:pt x="126" y="256"/>
                  <a:pt x="126" y="255"/>
                </a:cubicBezTo>
                <a:cubicBezTo>
                  <a:pt x="127" y="256"/>
                  <a:pt x="127" y="257"/>
                  <a:pt x="127" y="258"/>
                </a:cubicBezTo>
                <a:cubicBezTo>
                  <a:pt x="126" y="258"/>
                  <a:pt x="126" y="259"/>
                  <a:pt x="126" y="260"/>
                </a:cubicBezTo>
                <a:cubicBezTo>
                  <a:pt x="126" y="261"/>
                  <a:pt x="129" y="258"/>
                  <a:pt x="128" y="261"/>
                </a:cubicBezTo>
                <a:cubicBezTo>
                  <a:pt x="128" y="261"/>
                  <a:pt x="128" y="260"/>
                  <a:pt x="127" y="260"/>
                </a:cubicBezTo>
                <a:close/>
                <a:moveTo>
                  <a:pt x="127" y="267"/>
                </a:moveTo>
                <a:cubicBezTo>
                  <a:pt x="127" y="268"/>
                  <a:pt x="127" y="268"/>
                  <a:pt x="127" y="269"/>
                </a:cubicBezTo>
                <a:cubicBezTo>
                  <a:pt x="127" y="269"/>
                  <a:pt x="126" y="269"/>
                  <a:pt x="125" y="269"/>
                </a:cubicBezTo>
                <a:cubicBezTo>
                  <a:pt x="126" y="269"/>
                  <a:pt x="125" y="266"/>
                  <a:pt x="127" y="267"/>
                </a:cubicBezTo>
                <a:cubicBezTo>
                  <a:pt x="127" y="267"/>
                  <a:pt x="127" y="267"/>
                  <a:pt x="127" y="267"/>
                </a:cubicBezTo>
                <a:close/>
                <a:moveTo>
                  <a:pt x="349" y="205"/>
                </a:moveTo>
                <a:cubicBezTo>
                  <a:pt x="349" y="204"/>
                  <a:pt x="351" y="206"/>
                  <a:pt x="351" y="207"/>
                </a:cubicBezTo>
                <a:cubicBezTo>
                  <a:pt x="350" y="207"/>
                  <a:pt x="349" y="207"/>
                  <a:pt x="349" y="208"/>
                </a:cubicBezTo>
                <a:cubicBezTo>
                  <a:pt x="350" y="208"/>
                  <a:pt x="350" y="208"/>
                  <a:pt x="350" y="210"/>
                </a:cubicBezTo>
                <a:cubicBezTo>
                  <a:pt x="351" y="209"/>
                  <a:pt x="352" y="208"/>
                  <a:pt x="352" y="211"/>
                </a:cubicBezTo>
                <a:cubicBezTo>
                  <a:pt x="353" y="210"/>
                  <a:pt x="354" y="211"/>
                  <a:pt x="354" y="210"/>
                </a:cubicBezTo>
                <a:cubicBezTo>
                  <a:pt x="353" y="207"/>
                  <a:pt x="354" y="204"/>
                  <a:pt x="352" y="201"/>
                </a:cubicBezTo>
                <a:cubicBezTo>
                  <a:pt x="351" y="202"/>
                  <a:pt x="347" y="203"/>
                  <a:pt x="349" y="205"/>
                </a:cubicBezTo>
                <a:close/>
                <a:moveTo>
                  <a:pt x="244" y="246"/>
                </a:moveTo>
                <a:cubicBezTo>
                  <a:pt x="245" y="249"/>
                  <a:pt x="240" y="246"/>
                  <a:pt x="242" y="248"/>
                </a:cubicBezTo>
                <a:cubicBezTo>
                  <a:pt x="242" y="248"/>
                  <a:pt x="242" y="247"/>
                  <a:pt x="242" y="247"/>
                </a:cubicBezTo>
                <a:cubicBezTo>
                  <a:pt x="243" y="249"/>
                  <a:pt x="245" y="247"/>
                  <a:pt x="244" y="250"/>
                </a:cubicBezTo>
                <a:cubicBezTo>
                  <a:pt x="246" y="250"/>
                  <a:pt x="247" y="250"/>
                  <a:pt x="248" y="250"/>
                </a:cubicBezTo>
                <a:cubicBezTo>
                  <a:pt x="248" y="254"/>
                  <a:pt x="249" y="255"/>
                  <a:pt x="253" y="255"/>
                </a:cubicBezTo>
                <a:cubicBezTo>
                  <a:pt x="254" y="248"/>
                  <a:pt x="245" y="250"/>
                  <a:pt x="244" y="244"/>
                </a:cubicBezTo>
                <a:cubicBezTo>
                  <a:pt x="243" y="243"/>
                  <a:pt x="243" y="244"/>
                  <a:pt x="242" y="245"/>
                </a:cubicBezTo>
                <a:cubicBezTo>
                  <a:pt x="241" y="243"/>
                  <a:pt x="243" y="242"/>
                  <a:pt x="242" y="241"/>
                </a:cubicBezTo>
                <a:cubicBezTo>
                  <a:pt x="242" y="242"/>
                  <a:pt x="241" y="242"/>
                  <a:pt x="241" y="242"/>
                </a:cubicBezTo>
                <a:cubicBezTo>
                  <a:pt x="241" y="244"/>
                  <a:pt x="242" y="244"/>
                  <a:pt x="242" y="246"/>
                </a:cubicBezTo>
                <a:cubicBezTo>
                  <a:pt x="244" y="246"/>
                  <a:pt x="243" y="247"/>
                  <a:pt x="244" y="246"/>
                </a:cubicBezTo>
                <a:close/>
                <a:moveTo>
                  <a:pt x="251" y="254"/>
                </a:moveTo>
                <a:cubicBezTo>
                  <a:pt x="251" y="252"/>
                  <a:pt x="252" y="252"/>
                  <a:pt x="253" y="252"/>
                </a:cubicBezTo>
                <a:cubicBezTo>
                  <a:pt x="252" y="253"/>
                  <a:pt x="252" y="254"/>
                  <a:pt x="251" y="254"/>
                </a:cubicBezTo>
                <a:cubicBezTo>
                  <a:pt x="251" y="254"/>
                  <a:pt x="251" y="254"/>
                  <a:pt x="251" y="254"/>
                </a:cubicBezTo>
                <a:close/>
                <a:moveTo>
                  <a:pt x="255" y="243"/>
                </a:moveTo>
                <a:cubicBezTo>
                  <a:pt x="256" y="243"/>
                  <a:pt x="258" y="245"/>
                  <a:pt x="258" y="244"/>
                </a:cubicBezTo>
                <a:cubicBezTo>
                  <a:pt x="257" y="244"/>
                  <a:pt x="255" y="242"/>
                  <a:pt x="255" y="243"/>
                </a:cubicBezTo>
                <a:close/>
                <a:moveTo>
                  <a:pt x="113" y="264"/>
                </a:moveTo>
                <a:cubicBezTo>
                  <a:pt x="112" y="266"/>
                  <a:pt x="113" y="268"/>
                  <a:pt x="114" y="266"/>
                </a:cubicBezTo>
                <a:cubicBezTo>
                  <a:pt x="113" y="266"/>
                  <a:pt x="112" y="262"/>
                  <a:pt x="113" y="264"/>
                </a:cubicBezTo>
                <a:close/>
                <a:moveTo>
                  <a:pt x="115" y="269"/>
                </a:moveTo>
                <a:cubicBezTo>
                  <a:pt x="114" y="268"/>
                  <a:pt x="114" y="269"/>
                  <a:pt x="112" y="269"/>
                </a:cubicBezTo>
                <a:cubicBezTo>
                  <a:pt x="112" y="270"/>
                  <a:pt x="114" y="272"/>
                  <a:pt x="115" y="271"/>
                </a:cubicBezTo>
                <a:cubicBezTo>
                  <a:pt x="114" y="271"/>
                  <a:pt x="113" y="269"/>
                  <a:pt x="114" y="269"/>
                </a:cubicBezTo>
                <a:cubicBezTo>
                  <a:pt x="114" y="270"/>
                  <a:pt x="116" y="270"/>
                  <a:pt x="115" y="269"/>
                </a:cubicBezTo>
                <a:close/>
                <a:moveTo>
                  <a:pt x="114" y="274"/>
                </a:moveTo>
                <a:cubicBezTo>
                  <a:pt x="114" y="274"/>
                  <a:pt x="115" y="275"/>
                  <a:pt x="115" y="274"/>
                </a:cubicBezTo>
                <a:cubicBezTo>
                  <a:pt x="115" y="276"/>
                  <a:pt x="115" y="277"/>
                  <a:pt x="113" y="278"/>
                </a:cubicBezTo>
                <a:cubicBezTo>
                  <a:pt x="112" y="276"/>
                  <a:pt x="115" y="275"/>
                  <a:pt x="114" y="274"/>
                </a:cubicBezTo>
                <a:close/>
                <a:moveTo>
                  <a:pt x="117" y="288"/>
                </a:moveTo>
                <a:cubicBezTo>
                  <a:pt x="119" y="288"/>
                  <a:pt x="117" y="290"/>
                  <a:pt x="116" y="289"/>
                </a:cubicBezTo>
                <a:cubicBezTo>
                  <a:pt x="116" y="290"/>
                  <a:pt x="117" y="291"/>
                  <a:pt x="117" y="293"/>
                </a:cubicBezTo>
                <a:cubicBezTo>
                  <a:pt x="118" y="293"/>
                  <a:pt x="117" y="292"/>
                  <a:pt x="117" y="291"/>
                </a:cubicBezTo>
                <a:cubicBezTo>
                  <a:pt x="120" y="291"/>
                  <a:pt x="120" y="296"/>
                  <a:pt x="119" y="296"/>
                </a:cubicBezTo>
                <a:cubicBezTo>
                  <a:pt x="119" y="297"/>
                  <a:pt x="119" y="297"/>
                  <a:pt x="121" y="297"/>
                </a:cubicBezTo>
                <a:cubicBezTo>
                  <a:pt x="120" y="298"/>
                  <a:pt x="121" y="301"/>
                  <a:pt x="119" y="300"/>
                </a:cubicBezTo>
                <a:cubicBezTo>
                  <a:pt x="120" y="301"/>
                  <a:pt x="120" y="301"/>
                  <a:pt x="122" y="302"/>
                </a:cubicBezTo>
                <a:cubicBezTo>
                  <a:pt x="121" y="305"/>
                  <a:pt x="122" y="306"/>
                  <a:pt x="120" y="309"/>
                </a:cubicBezTo>
                <a:cubicBezTo>
                  <a:pt x="121" y="310"/>
                  <a:pt x="121" y="313"/>
                  <a:pt x="119" y="313"/>
                </a:cubicBezTo>
                <a:cubicBezTo>
                  <a:pt x="121" y="312"/>
                  <a:pt x="120" y="316"/>
                  <a:pt x="122" y="316"/>
                </a:cubicBezTo>
                <a:cubicBezTo>
                  <a:pt x="124" y="316"/>
                  <a:pt x="123" y="314"/>
                  <a:pt x="123" y="313"/>
                </a:cubicBezTo>
                <a:cubicBezTo>
                  <a:pt x="124" y="313"/>
                  <a:pt x="123" y="319"/>
                  <a:pt x="124" y="321"/>
                </a:cubicBezTo>
                <a:cubicBezTo>
                  <a:pt x="119" y="321"/>
                  <a:pt x="126" y="324"/>
                  <a:pt x="124" y="330"/>
                </a:cubicBezTo>
                <a:cubicBezTo>
                  <a:pt x="121" y="331"/>
                  <a:pt x="124" y="328"/>
                  <a:pt x="121" y="329"/>
                </a:cubicBezTo>
                <a:cubicBezTo>
                  <a:pt x="120" y="323"/>
                  <a:pt x="122" y="320"/>
                  <a:pt x="119" y="318"/>
                </a:cubicBezTo>
                <a:cubicBezTo>
                  <a:pt x="119" y="314"/>
                  <a:pt x="118" y="307"/>
                  <a:pt x="117" y="300"/>
                </a:cubicBezTo>
                <a:cubicBezTo>
                  <a:pt x="116" y="294"/>
                  <a:pt x="114" y="288"/>
                  <a:pt x="114" y="283"/>
                </a:cubicBezTo>
                <a:cubicBezTo>
                  <a:pt x="116" y="283"/>
                  <a:pt x="115" y="285"/>
                  <a:pt x="116" y="285"/>
                </a:cubicBezTo>
                <a:cubicBezTo>
                  <a:pt x="114" y="286"/>
                  <a:pt x="116" y="287"/>
                  <a:pt x="115" y="288"/>
                </a:cubicBezTo>
                <a:cubicBezTo>
                  <a:pt x="116" y="288"/>
                  <a:pt x="117" y="288"/>
                  <a:pt x="117" y="288"/>
                </a:cubicBezTo>
                <a:close/>
                <a:moveTo>
                  <a:pt x="110" y="287"/>
                </a:moveTo>
                <a:cubicBezTo>
                  <a:pt x="109" y="287"/>
                  <a:pt x="108" y="287"/>
                  <a:pt x="108" y="288"/>
                </a:cubicBezTo>
                <a:cubicBezTo>
                  <a:pt x="106" y="287"/>
                  <a:pt x="109" y="286"/>
                  <a:pt x="109" y="284"/>
                </a:cubicBezTo>
                <a:cubicBezTo>
                  <a:pt x="109" y="285"/>
                  <a:pt x="110" y="285"/>
                  <a:pt x="110" y="285"/>
                </a:cubicBezTo>
                <a:cubicBezTo>
                  <a:pt x="110" y="286"/>
                  <a:pt x="109" y="286"/>
                  <a:pt x="110" y="287"/>
                </a:cubicBezTo>
                <a:cubicBezTo>
                  <a:pt x="110" y="287"/>
                  <a:pt x="110" y="287"/>
                  <a:pt x="110" y="287"/>
                </a:cubicBezTo>
                <a:close/>
                <a:moveTo>
                  <a:pt x="126" y="294"/>
                </a:moveTo>
                <a:cubicBezTo>
                  <a:pt x="126" y="293"/>
                  <a:pt x="125" y="292"/>
                  <a:pt x="125" y="290"/>
                </a:cubicBezTo>
                <a:cubicBezTo>
                  <a:pt x="127" y="289"/>
                  <a:pt x="125" y="286"/>
                  <a:pt x="127" y="286"/>
                </a:cubicBezTo>
                <a:cubicBezTo>
                  <a:pt x="128" y="291"/>
                  <a:pt x="125" y="295"/>
                  <a:pt x="126" y="301"/>
                </a:cubicBezTo>
                <a:cubicBezTo>
                  <a:pt x="124" y="301"/>
                  <a:pt x="124" y="292"/>
                  <a:pt x="126" y="294"/>
                </a:cubicBezTo>
                <a:close/>
                <a:moveTo>
                  <a:pt x="84" y="308"/>
                </a:moveTo>
                <a:cubicBezTo>
                  <a:pt x="84" y="308"/>
                  <a:pt x="83" y="308"/>
                  <a:pt x="83" y="309"/>
                </a:cubicBezTo>
                <a:cubicBezTo>
                  <a:pt x="83" y="308"/>
                  <a:pt x="84" y="306"/>
                  <a:pt x="83" y="304"/>
                </a:cubicBezTo>
                <a:cubicBezTo>
                  <a:pt x="86" y="304"/>
                  <a:pt x="83" y="308"/>
                  <a:pt x="86" y="308"/>
                </a:cubicBezTo>
                <a:cubicBezTo>
                  <a:pt x="85" y="309"/>
                  <a:pt x="85" y="309"/>
                  <a:pt x="84" y="308"/>
                </a:cubicBezTo>
                <a:close/>
                <a:moveTo>
                  <a:pt x="77" y="331"/>
                </a:moveTo>
                <a:cubicBezTo>
                  <a:pt x="78" y="332"/>
                  <a:pt x="75" y="332"/>
                  <a:pt x="75" y="333"/>
                </a:cubicBezTo>
                <a:cubicBezTo>
                  <a:pt x="73" y="332"/>
                  <a:pt x="76" y="332"/>
                  <a:pt x="77" y="331"/>
                </a:cubicBezTo>
                <a:close/>
                <a:moveTo>
                  <a:pt x="33" y="367"/>
                </a:moveTo>
                <a:cubicBezTo>
                  <a:pt x="34" y="367"/>
                  <a:pt x="35" y="366"/>
                  <a:pt x="36" y="367"/>
                </a:cubicBezTo>
                <a:cubicBezTo>
                  <a:pt x="35" y="368"/>
                  <a:pt x="34" y="368"/>
                  <a:pt x="32" y="369"/>
                </a:cubicBezTo>
                <a:cubicBezTo>
                  <a:pt x="32" y="368"/>
                  <a:pt x="33" y="368"/>
                  <a:pt x="33" y="368"/>
                </a:cubicBezTo>
                <a:cubicBezTo>
                  <a:pt x="33" y="367"/>
                  <a:pt x="33" y="367"/>
                  <a:pt x="33" y="367"/>
                </a:cubicBezTo>
                <a:close/>
                <a:moveTo>
                  <a:pt x="399" y="395"/>
                </a:moveTo>
                <a:cubicBezTo>
                  <a:pt x="399" y="394"/>
                  <a:pt x="402" y="395"/>
                  <a:pt x="402" y="396"/>
                </a:cubicBezTo>
                <a:cubicBezTo>
                  <a:pt x="400" y="397"/>
                  <a:pt x="401" y="395"/>
                  <a:pt x="399" y="395"/>
                </a:cubicBezTo>
                <a:close/>
                <a:moveTo>
                  <a:pt x="130" y="1"/>
                </a:moveTo>
                <a:cubicBezTo>
                  <a:pt x="131" y="2"/>
                  <a:pt x="131" y="5"/>
                  <a:pt x="133" y="6"/>
                </a:cubicBezTo>
                <a:cubicBezTo>
                  <a:pt x="132" y="6"/>
                  <a:pt x="131" y="6"/>
                  <a:pt x="130" y="7"/>
                </a:cubicBezTo>
                <a:cubicBezTo>
                  <a:pt x="131" y="5"/>
                  <a:pt x="128" y="5"/>
                  <a:pt x="130" y="1"/>
                </a:cubicBezTo>
                <a:close/>
                <a:moveTo>
                  <a:pt x="413" y="44"/>
                </a:moveTo>
                <a:cubicBezTo>
                  <a:pt x="412" y="42"/>
                  <a:pt x="412" y="43"/>
                  <a:pt x="413" y="41"/>
                </a:cubicBezTo>
                <a:cubicBezTo>
                  <a:pt x="412" y="41"/>
                  <a:pt x="411" y="41"/>
                  <a:pt x="410" y="41"/>
                </a:cubicBezTo>
                <a:cubicBezTo>
                  <a:pt x="410" y="42"/>
                  <a:pt x="410" y="43"/>
                  <a:pt x="410" y="43"/>
                </a:cubicBezTo>
                <a:cubicBezTo>
                  <a:pt x="410" y="43"/>
                  <a:pt x="409" y="43"/>
                  <a:pt x="409" y="44"/>
                </a:cubicBezTo>
                <a:cubicBezTo>
                  <a:pt x="411" y="43"/>
                  <a:pt x="411" y="44"/>
                  <a:pt x="413" y="44"/>
                </a:cubicBezTo>
                <a:close/>
              </a:path>
            </a:pathLst>
          </a:custGeom>
          <a:noFill/>
          <a:ln>
            <a:solidFill>
              <a:schemeClr val="bg1"/>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28"/>
          <p:cNvSpPr>
            <a:spLocks noEditPoints="1"/>
          </p:cNvSpPr>
          <p:nvPr/>
        </p:nvSpPr>
        <p:spPr bwMode="auto">
          <a:xfrm>
            <a:off x="4787454" y="2276082"/>
            <a:ext cx="1611289" cy="1273175"/>
          </a:xfrm>
          <a:custGeom>
            <a:avLst/>
            <a:gdLst>
              <a:gd name="T0" fmla="*/ 272 w 584"/>
              <a:gd name="T1" fmla="*/ 91 h 462"/>
              <a:gd name="T2" fmla="*/ 488 w 584"/>
              <a:gd name="T3" fmla="*/ 206 h 462"/>
              <a:gd name="T4" fmla="*/ 172 w 584"/>
              <a:gd name="T5" fmla="*/ 265 h 462"/>
              <a:gd name="T6" fmla="*/ 426 w 584"/>
              <a:gd name="T7" fmla="*/ 290 h 462"/>
              <a:gd name="T8" fmla="*/ 459 w 584"/>
              <a:gd name="T9" fmla="*/ 309 h 462"/>
              <a:gd name="T10" fmla="*/ 109 w 584"/>
              <a:gd name="T11" fmla="*/ 326 h 462"/>
              <a:gd name="T12" fmla="*/ 480 w 584"/>
              <a:gd name="T13" fmla="*/ 344 h 462"/>
              <a:gd name="T14" fmla="*/ 500 w 584"/>
              <a:gd name="T15" fmla="*/ 377 h 462"/>
              <a:gd name="T16" fmla="*/ 39 w 584"/>
              <a:gd name="T17" fmla="*/ 406 h 462"/>
              <a:gd name="T18" fmla="*/ 38 w 584"/>
              <a:gd name="T19" fmla="*/ 421 h 462"/>
              <a:gd name="T20" fmla="*/ 580 w 584"/>
              <a:gd name="T21" fmla="*/ 434 h 462"/>
              <a:gd name="T22" fmla="*/ 551 w 584"/>
              <a:gd name="T23" fmla="*/ 460 h 462"/>
              <a:gd name="T24" fmla="*/ 284 w 584"/>
              <a:gd name="T25" fmla="*/ 61 h 462"/>
              <a:gd name="T26" fmla="*/ 239 w 584"/>
              <a:gd name="T27" fmla="*/ 193 h 462"/>
              <a:gd name="T28" fmla="*/ 135 w 584"/>
              <a:gd name="T29" fmla="*/ 301 h 462"/>
              <a:gd name="T30" fmla="*/ 177 w 584"/>
              <a:gd name="T31" fmla="*/ 360 h 462"/>
              <a:gd name="T32" fmla="*/ 136 w 584"/>
              <a:gd name="T33" fmla="*/ 400 h 462"/>
              <a:gd name="T34" fmla="*/ 41 w 584"/>
              <a:gd name="T35" fmla="*/ 406 h 462"/>
              <a:gd name="T36" fmla="*/ 93 w 584"/>
              <a:gd name="T37" fmla="*/ 420 h 462"/>
              <a:gd name="T38" fmla="*/ 250 w 584"/>
              <a:gd name="T39" fmla="*/ 411 h 462"/>
              <a:gd name="T40" fmla="*/ 203 w 584"/>
              <a:gd name="T41" fmla="*/ 388 h 462"/>
              <a:gd name="T42" fmla="*/ 228 w 584"/>
              <a:gd name="T43" fmla="*/ 309 h 462"/>
              <a:gd name="T44" fmla="*/ 294 w 584"/>
              <a:gd name="T45" fmla="*/ 318 h 462"/>
              <a:gd name="T46" fmla="*/ 335 w 584"/>
              <a:gd name="T47" fmla="*/ 414 h 462"/>
              <a:gd name="T48" fmla="*/ 364 w 584"/>
              <a:gd name="T49" fmla="*/ 439 h 462"/>
              <a:gd name="T50" fmla="*/ 536 w 584"/>
              <a:gd name="T51" fmla="*/ 460 h 462"/>
              <a:gd name="T52" fmla="*/ 505 w 584"/>
              <a:gd name="T53" fmla="*/ 422 h 462"/>
              <a:gd name="T54" fmla="*/ 415 w 584"/>
              <a:gd name="T55" fmla="*/ 279 h 462"/>
              <a:gd name="T56" fmla="*/ 393 w 584"/>
              <a:gd name="T57" fmla="*/ 129 h 462"/>
              <a:gd name="T58" fmla="*/ 329 w 584"/>
              <a:gd name="T59" fmla="*/ 62 h 462"/>
              <a:gd name="T60" fmla="*/ 145 w 584"/>
              <a:gd name="T61" fmla="*/ 394 h 462"/>
              <a:gd name="T62" fmla="*/ 155 w 584"/>
              <a:gd name="T63" fmla="*/ 384 h 462"/>
              <a:gd name="T64" fmla="*/ 326 w 584"/>
              <a:gd name="T65" fmla="*/ 112 h 462"/>
              <a:gd name="T66" fmla="*/ 282 w 584"/>
              <a:gd name="T67" fmla="*/ 198 h 462"/>
              <a:gd name="T68" fmla="*/ 307 w 584"/>
              <a:gd name="T69" fmla="*/ 242 h 462"/>
              <a:gd name="T70" fmla="*/ 279 w 584"/>
              <a:gd name="T71" fmla="*/ 310 h 462"/>
              <a:gd name="T72" fmla="*/ 251 w 584"/>
              <a:gd name="T73" fmla="*/ 322 h 462"/>
              <a:gd name="T74" fmla="*/ 159 w 584"/>
              <a:gd name="T75" fmla="*/ 372 h 462"/>
              <a:gd name="T76" fmla="*/ 157 w 584"/>
              <a:gd name="T77" fmla="*/ 382 h 462"/>
              <a:gd name="T78" fmla="*/ 218 w 584"/>
              <a:gd name="T79" fmla="*/ 397 h 462"/>
              <a:gd name="T80" fmla="*/ 467 w 584"/>
              <a:gd name="T81" fmla="*/ 404 h 462"/>
              <a:gd name="T82" fmla="*/ 475 w 584"/>
              <a:gd name="T83" fmla="*/ 411 h 462"/>
              <a:gd name="T84" fmla="*/ 59 w 584"/>
              <a:gd name="T85" fmla="*/ 415 h 462"/>
              <a:gd name="T86" fmla="*/ 382 w 584"/>
              <a:gd name="T87" fmla="*/ 426 h 462"/>
              <a:gd name="T88" fmla="*/ 363 w 584"/>
              <a:gd name="T89" fmla="*/ 434 h 462"/>
              <a:gd name="T90" fmla="*/ 313 w 584"/>
              <a:gd name="T91" fmla="*/ 15 h 462"/>
              <a:gd name="T92" fmla="*/ 282 w 584"/>
              <a:gd name="T93" fmla="*/ 70 h 462"/>
              <a:gd name="T94" fmla="*/ 398 w 584"/>
              <a:gd name="T95" fmla="*/ 222 h 462"/>
              <a:gd name="T96" fmla="*/ 425 w 584"/>
              <a:gd name="T97" fmla="*/ 268 h 462"/>
              <a:gd name="T98" fmla="*/ 425 w 584"/>
              <a:gd name="T99" fmla="*/ 279 h 462"/>
              <a:gd name="T100" fmla="*/ 460 w 584"/>
              <a:gd name="T101" fmla="*/ 345 h 462"/>
              <a:gd name="T102" fmla="*/ 502 w 584"/>
              <a:gd name="T103" fmla="*/ 391 h 462"/>
              <a:gd name="T104" fmla="*/ 469 w 584"/>
              <a:gd name="T105" fmla="*/ 319 h 462"/>
              <a:gd name="T106" fmla="*/ 467 w 584"/>
              <a:gd name="T107" fmla="*/ 322 h 462"/>
              <a:gd name="T108" fmla="*/ 105 w 584"/>
              <a:gd name="T109" fmla="*/ 324 h 462"/>
              <a:gd name="T110" fmla="*/ 193 w 584"/>
              <a:gd name="T111" fmla="*/ 378 h 462"/>
              <a:gd name="T112" fmla="*/ 473 w 584"/>
              <a:gd name="T113" fmla="*/ 381 h 462"/>
              <a:gd name="T114" fmla="*/ 284 w 584"/>
              <a:gd name="T115" fmla="*/ 421 h 462"/>
              <a:gd name="T116" fmla="*/ 66 w 584"/>
              <a:gd name="T117" fmla="*/ 426 h 462"/>
              <a:gd name="T118" fmla="*/ 34 w 584"/>
              <a:gd name="T119" fmla="*/ 425 h 462"/>
              <a:gd name="T120" fmla="*/ 346 w 584"/>
              <a:gd name="T121" fmla="*/ 448 h 462"/>
              <a:gd name="T122" fmla="*/ 414 w 584"/>
              <a:gd name="T123" fmla="*/ 248 h 462"/>
              <a:gd name="T124" fmla="*/ 235 w 584"/>
              <a:gd name="T125" fmla="*/ 321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84" h="462">
                <a:moveTo>
                  <a:pt x="317" y="15"/>
                </a:moveTo>
                <a:cubicBezTo>
                  <a:pt x="319" y="14"/>
                  <a:pt x="318" y="16"/>
                  <a:pt x="318" y="17"/>
                </a:cubicBezTo>
                <a:cubicBezTo>
                  <a:pt x="317" y="17"/>
                  <a:pt x="317" y="15"/>
                  <a:pt x="317" y="15"/>
                </a:cubicBezTo>
                <a:close/>
                <a:moveTo>
                  <a:pt x="334" y="46"/>
                </a:moveTo>
                <a:cubicBezTo>
                  <a:pt x="332" y="47"/>
                  <a:pt x="333" y="47"/>
                  <a:pt x="333" y="49"/>
                </a:cubicBezTo>
                <a:cubicBezTo>
                  <a:pt x="334" y="48"/>
                  <a:pt x="334" y="48"/>
                  <a:pt x="335" y="49"/>
                </a:cubicBezTo>
                <a:cubicBezTo>
                  <a:pt x="334" y="50"/>
                  <a:pt x="333" y="51"/>
                  <a:pt x="336" y="50"/>
                </a:cubicBezTo>
                <a:cubicBezTo>
                  <a:pt x="335" y="51"/>
                  <a:pt x="333" y="51"/>
                  <a:pt x="333" y="52"/>
                </a:cubicBezTo>
                <a:cubicBezTo>
                  <a:pt x="332" y="50"/>
                  <a:pt x="331" y="48"/>
                  <a:pt x="330" y="45"/>
                </a:cubicBezTo>
                <a:cubicBezTo>
                  <a:pt x="331" y="46"/>
                  <a:pt x="331" y="46"/>
                  <a:pt x="331" y="46"/>
                </a:cubicBezTo>
                <a:cubicBezTo>
                  <a:pt x="332" y="46"/>
                  <a:pt x="332" y="45"/>
                  <a:pt x="334" y="45"/>
                </a:cubicBezTo>
                <a:cubicBezTo>
                  <a:pt x="334" y="46"/>
                  <a:pt x="335" y="47"/>
                  <a:pt x="335" y="48"/>
                </a:cubicBezTo>
                <a:cubicBezTo>
                  <a:pt x="334" y="48"/>
                  <a:pt x="334" y="47"/>
                  <a:pt x="334" y="46"/>
                </a:cubicBezTo>
                <a:close/>
                <a:moveTo>
                  <a:pt x="335" y="53"/>
                </a:moveTo>
                <a:cubicBezTo>
                  <a:pt x="336" y="53"/>
                  <a:pt x="335" y="54"/>
                  <a:pt x="336" y="54"/>
                </a:cubicBezTo>
                <a:cubicBezTo>
                  <a:pt x="337" y="54"/>
                  <a:pt x="336" y="53"/>
                  <a:pt x="338" y="53"/>
                </a:cubicBezTo>
                <a:cubicBezTo>
                  <a:pt x="338" y="54"/>
                  <a:pt x="336" y="55"/>
                  <a:pt x="338" y="55"/>
                </a:cubicBezTo>
                <a:cubicBezTo>
                  <a:pt x="337" y="57"/>
                  <a:pt x="336" y="56"/>
                  <a:pt x="334" y="55"/>
                </a:cubicBezTo>
                <a:cubicBezTo>
                  <a:pt x="335" y="55"/>
                  <a:pt x="335" y="54"/>
                  <a:pt x="335" y="53"/>
                </a:cubicBezTo>
                <a:close/>
                <a:moveTo>
                  <a:pt x="332" y="70"/>
                </a:moveTo>
                <a:cubicBezTo>
                  <a:pt x="333" y="70"/>
                  <a:pt x="334" y="70"/>
                  <a:pt x="334" y="70"/>
                </a:cubicBezTo>
                <a:cubicBezTo>
                  <a:pt x="334" y="72"/>
                  <a:pt x="334" y="74"/>
                  <a:pt x="332" y="74"/>
                </a:cubicBezTo>
                <a:cubicBezTo>
                  <a:pt x="332" y="72"/>
                  <a:pt x="332" y="71"/>
                  <a:pt x="332" y="70"/>
                </a:cubicBezTo>
                <a:close/>
                <a:moveTo>
                  <a:pt x="275" y="84"/>
                </a:moveTo>
                <a:cubicBezTo>
                  <a:pt x="277" y="83"/>
                  <a:pt x="275" y="90"/>
                  <a:pt x="273" y="90"/>
                </a:cubicBezTo>
                <a:cubicBezTo>
                  <a:pt x="272" y="89"/>
                  <a:pt x="275" y="88"/>
                  <a:pt x="273" y="85"/>
                </a:cubicBezTo>
                <a:cubicBezTo>
                  <a:pt x="275" y="86"/>
                  <a:pt x="276" y="84"/>
                  <a:pt x="275" y="84"/>
                </a:cubicBezTo>
                <a:close/>
                <a:moveTo>
                  <a:pt x="272" y="91"/>
                </a:moveTo>
                <a:cubicBezTo>
                  <a:pt x="274" y="91"/>
                  <a:pt x="271" y="94"/>
                  <a:pt x="272" y="91"/>
                </a:cubicBezTo>
                <a:close/>
                <a:moveTo>
                  <a:pt x="337" y="94"/>
                </a:moveTo>
                <a:cubicBezTo>
                  <a:pt x="337" y="96"/>
                  <a:pt x="338" y="99"/>
                  <a:pt x="338" y="102"/>
                </a:cubicBezTo>
                <a:cubicBezTo>
                  <a:pt x="337" y="100"/>
                  <a:pt x="333" y="96"/>
                  <a:pt x="337" y="94"/>
                </a:cubicBezTo>
                <a:close/>
                <a:moveTo>
                  <a:pt x="358" y="94"/>
                </a:moveTo>
                <a:cubicBezTo>
                  <a:pt x="359" y="94"/>
                  <a:pt x="359" y="96"/>
                  <a:pt x="359" y="97"/>
                </a:cubicBezTo>
                <a:cubicBezTo>
                  <a:pt x="358" y="96"/>
                  <a:pt x="357" y="96"/>
                  <a:pt x="358" y="94"/>
                </a:cubicBezTo>
                <a:close/>
                <a:moveTo>
                  <a:pt x="336" y="99"/>
                </a:moveTo>
                <a:cubicBezTo>
                  <a:pt x="333" y="97"/>
                  <a:pt x="335" y="102"/>
                  <a:pt x="336" y="99"/>
                </a:cubicBezTo>
                <a:close/>
                <a:moveTo>
                  <a:pt x="267" y="104"/>
                </a:moveTo>
                <a:cubicBezTo>
                  <a:pt x="270" y="104"/>
                  <a:pt x="268" y="105"/>
                  <a:pt x="268" y="106"/>
                </a:cubicBezTo>
                <a:cubicBezTo>
                  <a:pt x="267" y="106"/>
                  <a:pt x="267" y="105"/>
                  <a:pt x="267" y="104"/>
                </a:cubicBezTo>
                <a:close/>
                <a:moveTo>
                  <a:pt x="369" y="109"/>
                </a:moveTo>
                <a:cubicBezTo>
                  <a:pt x="369" y="111"/>
                  <a:pt x="367" y="110"/>
                  <a:pt x="367" y="111"/>
                </a:cubicBezTo>
                <a:cubicBezTo>
                  <a:pt x="366" y="111"/>
                  <a:pt x="366" y="108"/>
                  <a:pt x="369" y="109"/>
                </a:cubicBezTo>
                <a:close/>
                <a:moveTo>
                  <a:pt x="146" y="130"/>
                </a:moveTo>
                <a:cubicBezTo>
                  <a:pt x="148" y="132"/>
                  <a:pt x="146" y="136"/>
                  <a:pt x="143" y="135"/>
                </a:cubicBezTo>
                <a:cubicBezTo>
                  <a:pt x="143" y="132"/>
                  <a:pt x="145" y="132"/>
                  <a:pt x="146" y="130"/>
                </a:cubicBezTo>
                <a:close/>
                <a:moveTo>
                  <a:pt x="249" y="153"/>
                </a:moveTo>
                <a:cubicBezTo>
                  <a:pt x="250" y="154"/>
                  <a:pt x="250" y="153"/>
                  <a:pt x="251" y="153"/>
                </a:cubicBezTo>
                <a:cubicBezTo>
                  <a:pt x="251" y="155"/>
                  <a:pt x="251" y="156"/>
                  <a:pt x="250" y="157"/>
                </a:cubicBezTo>
                <a:cubicBezTo>
                  <a:pt x="248" y="157"/>
                  <a:pt x="248" y="156"/>
                  <a:pt x="247" y="155"/>
                </a:cubicBezTo>
                <a:cubicBezTo>
                  <a:pt x="248" y="154"/>
                  <a:pt x="249" y="155"/>
                  <a:pt x="249" y="153"/>
                </a:cubicBezTo>
                <a:close/>
                <a:moveTo>
                  <a:pt x="246" y="165"/>
                </a:moveTo>
                <a:cubicBezTo>
                  <a:pt x="246" y="164"/>
                  <a:pt x="249" y="164"/>
                  <a:pt x="248" y="165"/>
                </a:cubicBezTo>
                <a:cubicBezTo>
                  <a:pt x="248" y="165"/>
                  <a:pt x="247" y="165"/>
                  <a:pt x="247" y="165"/>
                </a:cubicBezTo>
                <a:cubicBezTo>
                  <a:pt x="247" y="165"/>
                  <a:pt x="247" y="165"/>
                  <a:pt x="246" y="165"/>
                </a:cubicBezTo>
                <a:close/>
                <a:moveTo>
                  <a:pt x="487" y="205"/>
                </a:moveTo>
                <a:cubicBezTo>
                  <a:pt x="487" y="205"/>
                  <a:pt x="488" y="205"/>
                  <a:pt x="488" y="205"/>
                </a:cubicBezTo>
                <a:cubicBezTo>
                  <a:pt x="488" y="205"/>
                  <a:pt x="488" y="206"/>
                  <a:pt x="488" y="206"/>
                </a:cubicBezTo>
                <a:cubicBezTo>
                  <a:pt x="488" y="206"/>
                  <a:pt x="487" y="205"/>
                  <a:pt x="487" y="205"/>
                </a:cubicBezTo>
                <a:close/>
                <a:moveTo>
                  <a:pt x="389" y="207"/>
                </a:moveTo>
                <a:cubicBezTo>
                  <a:pt x="390" y="209"/>
                  <a:pt x="391" y="207"/>
                  <a:pt x="392" y="208"/>
                </a:cubicBezTo>
                <a:cubicBezTo>
                  <a:pt x="391" y="209"/>
                  <a:pt x="390" y="210"/>
                  <a:pt x="388" y="211"/>
                </a:cubicBezTo>
                <a:cubicBezTo>
                  <a:pt x="388" y="209"/>
                  <a:pt x="388" y="210"/>
                  <a:pt x="388" y="208"/>
                </a:cubicBezTo>
                <a:cubicBezTo>
                  <a:pt x="388" y="208"/>
                  <a:pt x="389" y="208"/>
                  <a:pt x="389" y="207"/>
                </a:cubicBezTo>
                <a:close/>
                <a:moveTo>
                  <a:pt x="393" y="210"/>
                </a:moveTo>
                <a:cubicBezTo>
                  <a:pt x="393" y="211"/>
                  <a:pt x="392" y="211"/>
                  <a:pt x="392" y="211"/>
                </a:cubicBezTo>
                <a:cubicBezTo>
                  <a:pt x="393" y="211"/>
                  <a:pt x="394" y="211"/>
                  <a:pt x="394" y="210"/>
                </a:cubicBezTo>
                <a:cubicBezTo>
                  <a:pt x="393" y="210"/>
                  <a:pt x="393" y="210"/>
                  <a:pt x="393" y="210"/>
                </a:cubicBezTo>
                <a:close/>
                <a:moveTo>
                  <a:pt x="395" y="212"/>
                </a:moveTo>
                <a:cubicBezTo>
                  <a:pt x="395" y="214"/>
                  <a:pt x="394" y="214"/>
                  <a:pt x="393" y="214"/>
                </a:cubicBezTo>
                <a:cubicBezTo>
                  <a:pt x="394" y="215"/>
                  <a:pt x="395" y="215"/>
                  <a:pt x="394" y="218"/>
                </a:cubicBezTo>
                <a:cubicBezTo>
                  <a:pt x="393" y="217"/>
                  <a:pt x="392" y="215"/>
                  <a:pt x="391" y="214"/>
                </a:cubicBezTo>
                <a:cubicBezTo>
                  <a:pt x="391" y="213"/>
                  <a:pt x="393" y="213"/>
                  <a:pt x="395" y="212"/>
                </a:cubicBezTo>
                <a:close/>
                <a:moveTo>
                  <a:pt x="297" y="229"/>
                </a:moveTo>
                <a:cubicBezTo>
                  <a:pt x="298" y="229"/>
                  <a:pt x="299" y="230"/>
                  <a:pt x="299" y="232"/>
                </a:cubicBezTo>
                <a:cubicBezTo>
                  <a:pt x="297" y="232"/>
                  <a:pt x="298" y="230"/>
                  <a:pt x="297" y="229"/>
                </a:cubicBezTo>
                <a:close/>
                <a:moveTo>
                  <a:pt x="7" y="245"/>
                </a:moveTo>
                <a:cubicBezTo>
                  <a:pt x="10" y="246"/>
                  <a:pt x="9" y="251"/>
                  <a:pt x="7" y="252"/>
                </a:cubicBezTo>
                <a:cubicBezTo>
                  <a:pt x="6" y="252"/>
                  <a:pt x="6" y="251"/>
                  <a:pt x="5" y="250"/>
                </a:cubicBezTo>
                <a:cubicBezTo>
                  <a:pt x="5" y="248"/>
                  <a:pt x="6" y="247"/>
                  <a:pt x="7" y="245"/>
                </a:cubicBezTo>
                <a:close/>
                <a:moveTo>
                  <a:pt x="309" y="254"/>
                </a:moveTo>
                <a:cubicBezTo>
                  <a:pt x="311" y="255"/>
                  <a:pt x="312" y="257"/>
                  <a:pt x="311" y="257"/>
                </a:cubicBezTo>
                <a:cubicBezTo>
                  <a:pt x="309" y="258"/>
                  <a:pt x="308" y="255"/>
                  <a:pt x="309" y="254"/>
                </a:cubicBezTo>
                <a:close/>
                <a:moveTo>
                  <a:pt x="169" y="266"/>
                </a:moveTo>
                <a:cubicBezTo>
                  <a:pt x="169" y="265"/>
                  <a:pt x="170" y="265"/>
                  <a:pt x="170" y="264"/>
                </a:cubicBezTo>
                <a:cubicBezTo>
                  <a:pt x="171" y="264"/>
                  <a:pt x="170" y="266"/>
                  <a:pt x="169" y="266"/>
                </a:cubicBezTo>
                <a:close/>
                <a:moveTo>
                  <a:pt x="172" y="265"/>
                </a:moveTo>
                <a:cubicBezTo>
                  <a:pt x="171" y="266"/>
                  <a:pt x="169" y="266"/>
                  <a:pt x="170" y="267"/>
                </a:cubicBezTo>
                <a:cubicBezTo>
                  <a:pt x="171" y="268"/>
                  <a:pt x="171" y="267"/>
                  <a:pt x="172" y="267"/>
                </a:cubicBezTo>
                <a:cubicBezTo>
                  <a:pt x="172" y="267"/>
                  <a:pt x="171" y="267"/>
                  <a:pt x="171" y="268"/>
                </a:cubicBezTo>
                <a:cubicBezTo>
                  <a:pt x="173" y="268"/>
                  <a:pt x="173" y="266"/>
                  <a:pt x="172" y="265"/>
                </a:cubicBezTo>
                <a:close/>
                <a:moveTo>
                  <a:pt x="317" y="270"/>
                </a:moveTo>
                <a:cubicBezTo>
                  <a:pt x="319" y="269"/>
                  <a:pt x="318" y="271"/>
                  <a:pt x="318" y="272"/>
                </a:cubicBezTo>
                <a:cubicBezTo>
                  <a:pt x="317" y="272"/>
                  <a:pt x="317" y="270"/>
                  <a:pt x="317" y="270"/>
                </a:cubicBezTo>
                <a:close/>
                <a:moveTo>
                  <a:pt x="423" y="279"/>
                </a:moveTo>
                <a:cubicBezTo>
                  <a:pt x="422" y="278"/>
                  <a:pt x="423" y="278"/>
                  <a:pt x="423" y="277"/>
                </a:cubicBezTo>
                <a:cubicBezTo>
                  <a:pt x="424" y="277"/>
                  <a:pt x="423" y="278"/>
                  <a:pt x="423" y="279"/>
                </a:cubicBezTo>
                <a:close/>
                <a:moveTo>
                  <a:pt x="45" y="281"/>
                </a:moveTo>
                <a:cubicBezTo>
                  <a:pt x="45" y="284"/>
                  <a:pt x="45" y="288"/>
                  <a:pt x="41" y="288"/>
                </a:cubicBezTo>
                <a:cubicBezTo>
                  <a:pt x="39" y="285"/>
                  <a:pt x="41" y="280"/>
                  <a:pt x="45" y="281"/>
                </a:cubicBezTo>
                <a:close/>
                <a:moveTo>
                  <a:pt x="102" y="282"/>
                </a:moveTo>
                <a:cubicBezTo>
                  <a:pt x="103" y="282"/>
                  <a:pt x="102" y="284"/>
                  <a:pt x="104" y="284"/>
                </a:cubicBezTo>
                <a:cubicBezTo>
                  <a:pt x="105" y="285"/>
                  <a:pt x="102" y="285"/>
                  <a:pt x="104" y="286"/>
                </a:cubicBezTo>
                <a:cubicBezTo>
                  <a:pt x="103" y="288"/>
                  <a:pt x="102" y="285"/>
                  <a:pt x="100" y="286"/>
                </a:cubicBezTo>
                <a:cubicBezTo>
                  <a:pt x="100" y="284"/>
                  <a:pt x="102" y="284"/>
                  <a:pt x="102" y="282"/>
                </a:cubicBezTo>
                <a:close/>
                <a:moveTo>
                  <a:pt x="241" y="286"/>
                </a:moveTo>
                <a:cubicBezTo>
                  <a:pt x="241" y="287"/>
                  <a:pt x="240" y="288"/>
                  <a:pt x="239" y="288"/>
                </a:cubicBezTo>
                <a:cubicBezTo>
                  <a:pt x="239" y="286"/>
                  <a:pt x="240" y="286"/>
                  <a:pt x="241" y="286"/>
                </a:cubicBezTo>
                <a:close/>
                <a:moveTo>
                  <a:pt x="429" y="290"/>
                </a:moveTo>
                <a:cubicBezTo>
                  <a:pt x="427" y="288"/>
                  <a:pt x="430" y="287"/>
                  <a:pt x="429" y="290"/>
                </a:cubicBezTo>
                <a:close/>
                <a:moveTo>
                  <a:pt x="430" y="289"/>
                </a:moveTo>
                <a:cubicBezTo>
                  <a:pt x="429" y="292"/>
                  <a:pt x="430" y="292"/>
                  <a:pt x="431" y="294"/>
                </a:cubicBezTo>
                <a:cubicBezTo>
                  <a:pt x="430" y="291"/>
                  <a:pt x="431" y="290"/>
                  <a:pt x="430" y="289"/>
                </a:cubicBezTo>
                <a:close/>
                <a:moveTo>
                  <a:pt x="238" y="289"/>
                </a:moveTo>
                <a:cubicBezTo>
                  <a:pt x="240" y="290"/>
                  <a:pt x="237" y="293"/>
                  <a:pt x="238" y="289"/>
                </a:cubicBezTo>
                <a:close/>
                <a:moveTo>
                  <a:pt x="426" y="290"/>
                </a:moveTo>
                <a:cubicBezTo>
                  <a:pt x="426" y="292"/>
                  <a:pt x="425" y="292"/>
                  <a:pt x="425" y="293"/>
                </a:cubicBezTo>
                <a:cubicBezTo>
                  <a:pt x="426" y="294"/>
                  <a:pt x="429" y="293"/>
                  <a:pt x="428" y="292"/>
                </a:cubicBezTo>
                <a:cubicBezTo>
                  <a:pt x="426" y="292"/>
                  <a:pt x="426" y="292"/>
                  <a:pt x="427" y="290"/>
                </a:cubicBezTo>
                <a:cubicBezTo>
                  <a:pt x="427" y="290"/>
                  <a:pt x="426" y="290"/>
                  <a:pt x="426" y="290"/>
                </a:cubicBezTo>
                <a:close/>
                <a:moveTo>
                  <a:pt x="237" y="292"/>
                </a:moveTo>
                <a:cubicBezTo>
                  <a:pt x="237" y="292"/>
                  <a:pt x="236" y="292"/>
                  <a:pt x="236" y="293"/>
                </a:cubicBezTo>
                <a:cubicBezTo>
                  <a:pt x="237" y="293"/>
                  <a:pt x="237" y="293"/>
                  <a:pt x="238" y="293"/>
                </a:cubicBezTo>
                <a:cubicBezTo>
                  <a:pt x="238" y="293"/>
                  <a:pt x="238" y="292"/>
                  <a:pt x="238" y="292"/>
                </a:cubicBezTo>
                <a:cubicBezTo>
                  <a:pt x="237" y="292"/>
                  <a:pt x="237" y="292"/>
                  <a:pt x="237" y="292"/>
                </a:cubicBezTo>
                <a:close/>
                <a:moveTo>
                  <a:pt x="426" y="294"/>
                </a:moveTo>
                <a:cubicBezTo>
                  <a:pt x="427" y="296"/>
                  <a:pt x="427" y="295"/>
                  <a:pt x="430" y="295"/>
                </a:cubicBezTo>
                <a:cubicBezTo>
                  <a:pt x="429" y="297"/>
                  <a:pt x="428" y="296"/>
                  <a:pt x="426" y="297"/>
                </a:cubicBezTo>
                <a:cubicBezTo>
                  <a:pt x="426" y="296"/>
                  <a:pt x="426" y="295"/>
                  <a:pt x="426" y="294"/>
                </a:cubicBezTo>
                <a:close/>
                <a:moveTo>
                  <a:pt x="455" y="301"/>
                </a:moveTo>
                <a:cubicBezTo>
                  <a:pt x="454" y="301"/>
                  <a:pt x="454" y="302"/>
                  <a:pt x="453" y="303"/>
                </a:cubicBezTo>
                <a:cubicBezTo>
                  <a:pt x="451" y="301"/>
                  <a:pt x="455" y="300"/>
                  <a:pt x="457" y="300"/>
                </a:cubicBezTo>
                <a:cubicBezTo>
                  <a:pt x="457" y="302"/>
                  <a:pt x="458" y="302"/>
                  <a:pt x="458" y="305"/>
                </a:cubicBezTo>
                <a:cubicBezTo>
                  <a:pt x="456" y="304"/>
                  <a:pt x="457" y="303"/>
                  <a:pt x="454" y="304"/>
                </a:cubicBezTo>
                <a:cubicBezTo>
                  <a:pt x="454" y="302"/>
                  <a:pt x="455" y="302"/>
                  <a:pt x="455" y="301"/>
                </a:cubicBezTo>
                <a:close/>
                <a:moveTo>
                  <a:pt x="127" y="306"/>
                </a:moveTo>
                <a:cubicBezTo>
                  <a:pt x="128" y="308"/>
                  <a:pt x="128" y="309"/>
                  <a:pt x="131" y="309"/>
                </a:cubicBezTo>
                <a:cubicBezTo>
                  <a:pt x="131" y="312"/>
                  <a:pt x="129" y="310"/>
                  <a:pt x="127" y="311"/>
                </a:cubicBezTo>
                <a:cubicBezTo>
                  <a:pt x="128" y="309"/>
                  <a:pt x="126" y="308"/>
                  <a:pt x="127" y="306"/>
                </a:cubicBezTo>
                <a:close/>
                <a:moveTo>
                  <a:pt x="459" y="309"/>
                </a:moveTo>
                <a:cubicBezTo>
                  <a:pt x="460" y="307"/>
                  <a:pt x="460" y="309"/>
                  <a:pt x="461" y="309"/>
                </a:cubicBezTo>
                <a:cubicBezTo>
                  <a:pt x="461" y="309"/>
                  <a:pt x="461" y="309"/>
                  <a:pt x="460" y="309"/>
                </a:cubicBezTo>
                <a:cubicBezTo>
                  <a:pt x="461" y="310"/>
                  <a:pt x="462" y="310"/>
                  <a:pt x="461" y="311"/>
                </a:cubicBezTo>
                <a:cubicBezTo>
                  <a:pt x="460" y="311"/>
                  <a:pt x="460" y="310"/>
                  <a:pt x="459" y="310"/>
                </a:cubicBezTo>
                <a:cubicBezTo>
                  <a:pt x="459" y="309"/>
                  <a:pt x="460" y="309"/>
                  <a:pt x="459" y="309"/>
                </a:cubicBezTo>
                <a:close/>
                <a:moveTo>
                  <a:pt x="425" y="309"/>
                </a:moveTo>
                <a:cubicBezTo>
                  <a:pt x="426" y="308"/>
                  <a:pt x="427" y="310"/>
                  <a:pt x="428" y="309"/>
                </a:cubicBezTo>
                <a:cubicBezTo>
                  <a:pt x="429" y="311"/>
                  <a:pt x="427" y="310"/>
                  <a:pt x="427" y="311"/>
                </a:cubicBezTo>
                <a:cubicBezTo>
                  <a:pt x="426" y="311"/>
                  <a:pt x="427" y="309"/>
                  <a:pt x="425" y="309"/>
                </a:cubicBezTo>
                <a:close/>
                <a:moveTo>
                  <a:pt x="531" y="314"/>
                </a:moveTo>
                <a:cubicBezTo>
                  <a:pt x="530" y="315"/>
                  <a:pt x="527" y="318"/>
                  <a:pt x="525" y="316"/>
                </a:cubicBezTo>
                <a:cubicBezTo>
                  <a:pt x="525" y="313"/>
                  <a:pt x="529" y="314"/>
                  <a:pt x="531" y="314"/>
                </a:cubicBezTo>
                <a:close/>
                <a:moveTo>
                  <a:pt x="178" y="321"/>
                </a:moveTo>
                <a:cubicBezTo>
                  <a:pt x="180" y="321"/>
                  <a:pt x="178" y="324"/>
                  <a:pt x="180" y="324"/>
                </a:cubicBezTo>
                <a:cubicBezTo>
                  <a:pt x="181" y="324"/>
                  <a:pt x="181" y="323"/>
                  <a:pt x="180" y="322"/>
                </a:cubicBezTo>
                <a:cubicBezTo>
                  <a:pt x="180" y="322"/>
                  <a:pt x="181" y="321"/>
                  <a:pt x="182" y="321"/>
                </a:cubicBezTo>
                <a:cubicBezTo>
                  <a:pt x="182" y="323"/>
                  <a:pt x="183" y="323"/>
                  <a:pt x="183" y="324"/>
                </a:cubicBezTo>
                <a:cubicBezTo>
                  <a:pt x="180" y="326"/>
                  <a:pt x="181" y="330"/>
                  <a:pt x="178" y="329"/>
                </a:cubicBezTo>
                <a:cubicBezTo>
                  <a:pt x="180" y="328"/>
                  <a:pt x="178" y="327"/>
                  <a:pt x="179" y="326"/>
                </a:cubicBezTo>
                <a:cubicBezTo>
                  <a:pt x="179" y="324"/>
                  <a:pt x="177" y="325"/>
                  <a:pt x="174" y="325"/>
                </a:cubicBezTo>
                <a:cubicBezTo>
                  <a:pt x="173" y="325"/>
                  <a:pt x="174" y="328"/>
                  <a:pt x="172" y="328"/>
                </a:cubicBezTo>
                <a:cubicBezTo>
                  <a:pt x="173" y="327"/>
                  <a:pt x="173" y="326"/>
                  <a:pt x="172" y="324"/>
                </a:cubicBezTo>
                <a:cubicBezTo>
                  <a:pt x="173" y="324"/>
                  <a:pt x="173" y="324"/>
                  <a:pt x="173" y="323"/>
                </a:cubicBezTo>
                <a:cubicBezTo>
                  <a:pt x="175" y="323"/>
                  <a:pt x="175" y="324"/>
                  <a:pt x="176" y="323"/>
                </a:cubicBezTo>
                <a:cubicBezTo>
                  <a:pt x="176" y="323"/>
                  <a:pt x="175" y="323"/>
                  <a:pt x="175" y="322"/>
                </a:cubicBezTo>
                <a:cubicBezTo>
                  <a:pt x="177" y="322"/>
                  <a:pt x="178" y="324"/>
                  <a:pt x="178" y="321"/>
                </a:cubicBezTo>
                <a:close/>
                <a:moveTo>
                  <a:pt x="166" y="323"/>
                </a:moveTo>
                <a:cubicBezTo>
                  <a:pt x="165" y="325"/>
                  <a:pt x="162" y="325"/>
                  <a:pt x="161" y="322"/>
                </a:cubicBezTo>
                <a:cubicBezTo>
                  <a:pt x="163" y="321"/>
                  <a:pt x="164" y="322"/>
                  <a:pt x="166" y="323"/>
                </a:cubicBezTo>
                <a:close/>
                <a:moveTo>
                  <a:pt x="170" y="322"/>
                </a:moveTo>
                <a:cubicBezTo>
                  <a:pt x="170" y="324"/>
                  <a:pt x="168" y="322"/>
                  <a:pt x="168" y="323"/>
                </a:cubicBezTo>
                <a:cubicBezTo>
                  <a:pt x="169" y="323"/>
                  <a:pt x="168" y="324"/>
                  <a:pt x="169" y="325"/>
                </a:cubicBezTo>
                <a:cubicBezTo>
                  <a:pt x="169" y="323"/>
                  <a:pt x="172" y="323"/>
                  <a:pt x="170" y="322"/>
                </a:cubicBezTo>
                <a:close/>
                <a:moveTo>
                  <a:pt x="109" y="326"/>
                </a:moveTo>
                <a:cubicBezTo>
                  <a:pt x="110" y="327"/>
                  <a:pt x="109" y="328"/>
                  <a:pt x="110" y="330"/>
                </a:cubicBezTo>
                <a:cubicBezTo>
                  <a:pt x="107" y="330"/>
                  <a:pt x="109" y="327"/>
                  <a:pt x="109" y="326"/>
                </a:cubicBezTo>
                <a:close/>
                <a:moveTo>
                  <a:pt x="103" y="328"/>
                </a:moveTo>
                <a:cubicBezTo>
                  <a:pt x="104" y="328"/>
                  <a:pt x="104" y="329"/>
                  <a:pt x="104" y="329"/>
                </a:cubicBezTo>
                <a:cubicBezTo>
                  <a:pt x="104" y="329"/>
                  <a:pt x="104" y="329"/>
                  <a:pt x="103" y="329"/>
                </a:cubicBezTo>
                <a:cubicBezTo>
                  <a:pt x="103" y="329"/>
                  <a:pt x="103" y="328"/>
                  <a:pt x="103" y="328"/>
                </a:cubicBezTo>
                <a:close/>
                <a:moveTo>
                  <a:pt x="106" y="328"/>
                </a:moveTo>
                <a:cubicBezTo>
                  <a:pt x="105" y="329"/>
                  <a:pt x="108" y="329"/>
                  <a:pt x="107" y="328"/>
                </a:cubicBezTo>
                <a:cubicBezTo>
                  <a:pt x="107" y="328"/>
                  <a:pt x="107" y="328"/>
                  <a:pt x="106" y="328"/>
                </a:cubicBezTo>
                <a:close/>
                <a:moveTo>
                  <a:pt x="243" y="329"/>
                </a:moveTo>
                <a:cubicBezTo>
                  <a:pt x="243" y="331"/>
                  <a:pt x="241" y="331"/>
                  <a:pt x="240" y="330"/>
                </a:cubicBezTo>
                <a:cubicBezTo>
                  <a:pt x="241" y="329"/>
                  <a:pt x="242" y="329"/>
                  <a:pt x="243" y="329"/>
                </a:cubicBezTo>
                <a:close/>
                <a:moveTo>
                  <a:pt x="442" y="332"/>
                </a:moveTo>
                <a:cubicBezTo>
                  <a:pt x="442" y="334"/>
                  <a:pt x="444" y="333"/>
                  <a:pt x="444" y="335"/>
                </a:cubicBezTo>
                <a:cubicBezTo>
                  <a:pt x="443" y="335"/>
                  <a:pt x="443" y="333"/>
                  <a:pt x="441" y="334"/>
                </a:cubicBezTo>
                <a:cubicBezTo>
                  <a:pt x="441" y="333"/>
                  <a:pt x="441" y="332"/>
                  <a:pt x="442" y="332"/>
                </a:cubicBezTo>
                <a:close/>
                <a:moveTo>
                  <a:pt x="171" y="334"/>
                </a:moveTo>
                <a:cubicBezTo>
                  <a:pt x="170" y="337"/>
                  <a:pt x="168" y="338"/>
                  <a:pt x="166" y="338"/>
                </a:cubicBezTo>
                <a:cubicBezTo>
                  <a:pt x="165" y="336"/>
                  <a:pt x="167" y="334"/>
                  <a:pt x="171" y="334"/>
                </a:cubicBezTo>
                <a:close/>
                <a:moveTo>
                  <a:pt x="479" y="338"/>
                </a:moveTo>
                <a:cubicBezTo>
                  <a:pt x="480" y="338"/>
                  <a:pt x="478" y="341"/>
                  <a:pt x="481" y="340"/>
                </a:cubicBezTo>
                <a:cubicBezTo>
                  <a:pt x="479" y="341"/>
                  <a:pt x="480" y="343"/>
                  <a:pt x="478" y="343"/>
                </a:cubicBezTo>
                <a:cubicBezTo>
                  <a:pt x="479" y="341"/>
                  <a:pt x="477" y="340"/>
                  <a:pt x="479" y="338"/>
                </a:cubicBezTo>
                <a:close/>
                <a:moveTo>
                  <a:pt x="215" y="342"/>
                </a:moveTo>
                <a:cubicBezTo>
                  <a:pt x="216" y="341"/>
                  <a:pt x="216" y="342"/>
                  <a:pt x="216" y="343"/>
                </a:cubicBezTo>
                <a:cubicBezTo>
                  <a:pt x="215" y="343"/>
                  <a:pt x="215" y="343"/>
                  <a:pt x="215" y="343"/>
                </a:cubicBezTo>
                <a:cubicBezTo>
                  <a:pt x="215" y="342"/>
                  <a:pt x="215" y="342"/>
                  <a:pt x="215" y="342"/>
                </a:cubicBezTo>
                <a:close/>
                <a:moveTo>
                  <a:pt x="480" y="344"/>
                </a:moveTo>
                <a:cubicBezTo>
                  <a:pt x="482" y="344"/>
                  <a:pt x="479" y="347"/>
                  <a:pt x="480" y="344"/>
                </a:cubicBezTo>
                <a:close/>
                <a:moveTo>
                  <a:pt x="444" y="345"/>
                </a:moveTo>
                <a:cubicBezTo>
                  <a:pt x="445" y="345"/>
                  <a:pt x="445" y="345"/>
                  <a:pt x="446" y="345"/>
                </a:cubicBezTo>
                <a:cubicBezTo>
                  <a:pt x="446" y="346"/>
                  <a:pt x="446" y="347"/>
                  <a:pt x="447" y="347"/>
                </a:cubicBezTo>
                <a:cubicBezTo>
                  <a:pt x="446" y="349"/>
                  <a:pt x="444" y="347"/>
                  <a:pt x="444" y="345"/>
                </a:cubicBezTo>
                <a:close/>
                <a:moveTo>
                  <a:pt x="211" y="355"/>
                </a:moveTo>
                <a:cubicBezTo>
                  <a:pt x="211" y="355"/>
                  <a:pt x="210" y="355"/>
                  <a:pt x="210" y="356"/>
                </a:cubicBezTo>
                <a:cubicBezTo>
                  <a:pt x="210" y="356"/>
                  <a:pt x="210" y="355"/>
                  <a:pt x="210" y="355"/>
                </a:cubicBezTo>
                <a:cubicBezTo>
                  <a:pt x="210" y="354"/>
                  <a:pt x="211" y="355"/>
                  <a:pt x="211" y="355"/>
                </a:cubicBezTo>
                <a:close/>
                <a:moveTo>
                  <a:pt x="466" y="358"/>
                </a:moveTo>
                <a:cubicBezTo>
                  <a:pt x="465" y="358"/>
                  <a:pt x="465" y="357"/>
                  <a:pt x="465" y="356"/>
                </a:cubicBezTo>
                <a:cubicBezTo>
                  <a:pt x="465" y="356"/>
                  <a:pt x="466" y="357"/>
                  <a:pt x="466" y="358"/>
                </a:cubicBezTo>
                <a:close/>
                <a:moveTo>
                  <a:pt x="467" y="364"/>
                </a:moveTo>
                <a:cubicBezTo>
                  <a:pt x="468" y="363"/>
                  <a:pt x="468" y="364"/>
                  <a:pt x="468" y="365"/>
                </a:cubicBezTo>
                <a:cubicBezTo>
                  <a:pt x="468" y="365"/>
                  <a:pt x="467" y="365"/>
                  <a:pt x="467" y="365"/>
                </a:cubicBezTo>
                <a:cubicBezTo>
                  <a:pt x="467" y="365"/>
                  <a:pt x="467" y="364"/>
                  <a:pt x="467" y="364"/>
                </a:cubicBezTo>
                <a:close/>
                <a:moveTo>
                  <a:pt x="494" y="366"/>
                </a:moveTo>
                <a:cubicBezTo>
                  <a:pt x="495" y="367"/>
                  <a:pt x="494" y="370"/>
                  <a:pt x="497" y="369"/>
                </a:cubicBezTo>
                <a:cubicBezTo>
                  <a:pt x="497" y="372"/>
                  <a:pt x="493" y="369"/>
                  <a:pt x="494" y="366"/>
                </a:cubicBezTo>
                <a:close/>
                <a:moveTo>
                  <a:pt x="196" y="371"/>
                </a:moveTo>
                <a:cubicBezTo>
                  <a:pt x="196" y="371"/>
                  <a:pt x="196" y="372"/>
                  <a:pt x="197" y="372"/>
                </a:cubicBezTo>
                <a:cubicBezTo>
                  <a:pt x="197" y="372"/>
                  <a:pt x="197" y="373"/>
                  <a:pt x="197" y="373"/>
                </a:cubicBezTo>
                <a:cubicBezTo>
                  <a:pt x="196" y="373"/>
                  <a:pt x="196" y="372"/>
                  <a:pt x="195" y="373"/>
                </a:cubicBezTo>
                <a:cubicBezTo>
                  <a:pt x="194" y="372"/>
                  <a:pt x="196" y="372"/>
                  <a:pt x="196" y="371"/>
                </a:cubicBezTo>
                <a:close/>
                <a:moveTo>
                  <a:pt x="194" y="373"/>
                </a:moveTo>
                <a:cubicBezTo>
                  <a:pt x="196" y="373"/>
                  <a:pt x="195" y="376"/>
                  <a:pt x="196" y="375"/>
                </a:cubicBezTo>
                <a:cubicBezTo>
                  <a:pt x="196" y="376"/>
                  <a:pt x="196" y="376"/>
                  <a:pt x="195" y="377"/>
                </a:cubicBezTo>
                <a:cubicBezTo>
                  <a:pt x="194" y="377"/>
                  <a:pt x="194" y="375"/>
                  <a:pt x="194" y="373"/>
                </a:cubicBezTo>
                <a:close/>
                <a:moveTo>
                  <a:pt x="499" y="376"/>
                </a:moveTo>
                <a:cubicBezTo>
                  <a:pt x="499" y="376"/>
                  <a:pt x="499" y="377"/>
                  <a:pt x="500" y="377"/>
                </a:cubicBezTo>
                <a:cubicBezTo>
                  <a:pt x="500" y="377"/>
                  <a:pt x="500" y="378"/>
                  <a:pt x="500" y="378"/>
                </a:cubicBezTo>
                <a:cubicBezTo>
                  <a:pt x="499" y="378"/>
                  <a:pt x="499" y="377"/>
                  <a:pt x="499" y="376"/>
                </a:cubicBezTo>
                <a:close/>
                <a:moveTo>
                  <a:pt x="203" y="377"/>
                </a:moveTo>
                <a:cubicBezTo>
                  <a:pt x="203" y="377"/>
                  <a:pt x="203" y="377"/>
                  <a:pt x="204" y="377"/>
                </a:cubicBezTo>
                <a:cubicBezTo>
                  <a:pt x="204" y="378"/>
                  <a:pt x="203" y="378"/>
                  <a:pt x="203" y="378"/>
                </a:cubicBezTo>
                <a:cubicBezTo>
                  <a:pt x="203" y="378"/>
                  <a:pt x="203" y="378"/>
                  <a:pt x="202" y="378"/>
                </a:cubicBezTo>
                <a:cubicBezTo>
                  <a:pt x="202" y="377"/>
                  <a:pt x="203" y="377"/>
                  <a:pt x="203" y="377"/>
                </a:cubicBezTo>
                <a:close/>
                <a:moveTo>
                  <a:pt x="503" y="382"/>
                </a:moveTo>
                <a:cubicBezTo>
                  <a:pt x="504" y="382"/>
                  <a:pt x="504" y="382"/>
                  <a:pt x="504" y="383"/>
                </a:cubicBezTo>
                <a:cubicBezTo>
                  <a:pt x="504" y="383"/>
                  <a:pt x="504" y="383"/>
                  <a:pt x="504" y="383"/>
                </a:cubicBezTo>
                <a:cubicBezTo>
                  <a:pt x="503" y="383"/>
                  <a:pt x="503" y="382"/>
                  <a:pt x="503" y="382"/>
                </a:cubicBezTo>
                <a:close/>
                <a:moveTo>
                  <a:pt x="136" y="384"/>
                </a:moveTo>
                <a:cubicBezTo>
                  <a:pt x="137" y="384"/>
                  <a:pt x="136" y="386"/>
                  <a:pt x="136" y="387"/>
                </a:cubicBezTo>
                <a:cubicBezTo>
                  <a:pt x="134" y="386"/>
                  <a:pt x="135" y="385"/>
                  <a:pt x="136" y="384"/>
                </a:cubicBezTo>
                <a:close/>
                <a:moveTo>
                  <a:pt x="144" y="384"/>
                </a:moveTo>
                <a:cubicBezTo>
                  <a:pt x="144" y="385"/>
                  <a:pt x="144" y="385"/>
                  <a:pt x="144" y="386"/>
                </a:cubicBezTo>
                <a:cubicBezTo>
                  <a:pt x="143" y="386"/>
                  <a:pt x="143" y="386"/>
                  <a:pt x="142" y="386"/>
                </a:cubicBezTo>
                <a:cubicBezTo>
                  <a:pt x="142" y="385"/>
                  <a:pt x="142" y="385"/>
                  <a:pt x="142" y="384"/>
                </a:cubicBezTo>
                <a:cubicBezTo>
                  <a:pt x="143" y="384"/>
                  <a:pt x="143" y="384"/>
                  <a:pt x="144" y="384"/>
                </a:cubicBezTo>
                <a:close/>
                <a:moveTo>
                  <a:pt x="505" y="388"/>
                </a:moveTo>
                <a:cubicBezTo>
                  <a:pt x="506" y="389"/>
                  <a:pt x="508" y="388"/>
                  <a:pt x="508" y="390"/>
                </a:cubicBezTo>
                <a:cubicBezTo>
                  <a:pt x="507" y="389"/>
                  <a:pt x="504" y="390"/>
                  <a:pt x="505" y="388"/>
                </a:cubicBezTo>
                <a:close/>
                <a:moveTo>
                  <a:pt x="153" y="391"/>
                </a:moveTo>
                <a:cubicBezTo>
                  <a:pt x="156" y="391"/>
                  <a:pt x="149" y="391"/>
                  <a:pt x="153" y="391"/>
                </a:cubicBezTo>
                <a:close/>
                <a:moveTo>
                  <a:pt x="273" y="399"/>
                </a:moveTo>
                <a:cubicBezTo>
                  <a:pt x="273" y="399"/>
                  <a:pt x="273" y="400"/>
                  <a:pt x="272" y="400"/>
                </a:cubicBezTo>
                <a:cubicBezTo>
                  <a:pt x="272" y="399"/>
                  <a:pt x="273" y="399"/>
                  <a:pt x="273" y="399"/>
                </a:cubicBezTo>
                <a:close/>
                <a:moveTo>
                  <a:pt x="39" y="404"/>
                </a:moveTo>
                <a:cubicBezTo>
                  <a:pt x="40" y="404"/>
                  <a:pt x="40" y="407"/>
                  <a:pt x="39" y="406"/>
                </a:cubicBezTo>
                <a:cubicBezTo>
                  <a:pt x="39" y="406"/>
                  <a:pt x="39" y="405"/>
                  <a:pt x="39" y="405"/>
                </a:cubicBezTo>
                <a:cubicBezTo>
                  <a:pt x="39" y="405"/>
                  <a:pt x="39" y="405"/>
                  <a:pt x="39" y="404"/>
                </a:cubicBezTo>
                <a:close/>
                <a:moveTo>
                  <a:pt x="515" y="405"/>
                </a:moveTo>
                <a:cubicBezTo>
                  <a:pt x="516" y="403"/>
                  <a:pt x="518" y="405"/>
                  <a:pt x="517" y="406"/>
                </a:cubicBezTo>
                <a:cubicBezTo>
                  <a:pt x="516" y="407"/>
                  <a:pt x="516" y="405"/>
                  <a:pt x="515" y="405"/>
                </a:cubicBezTo>
                <a:close/>
                <a:moveTo>
                  <a:pt x="495" y="407"/>
                </a:moveTo>
                <a:cubicBezTo>
                  <a:pt x="496" y="407"/>
                  <a:pt x="496" y="408"/>
                  <a:pt x="497" y="408"/>
                </a:cubicBezTo>
                <a:cubicBezTo>
                  <a:pt x="496" y="409"/>
                  <a:pt x="494" y="409"/>
                  <a:pt x="495" y="407"/>
                </a:cubicBezTo>
                <a:close/>
                <a:moveTo>
                  <a:pt x="29" y="414"/>
                </a:moveTo>
                <a:cubicBezTo>
                  <a:pt x="29" y="413"/>
                  <a:pt x="33" y="413"/>
                  <a:pt x="33" y="415"/>
                </a:cubicBezTo>
                <a:cubicBezTo>
                  <a:pt x="30" y="416"/>
                  <a:pt x="30" y="416"/>
                  <a:pt x="29" y="414"/>
                </a:cubicBezTo>
                <a:close/>
                <a:moveTo>
                  <a:pt x="21" y="415"/>
                </a:moveTo>
                <a:cubicBezTo>
                  <a:pt x="22" y="417"/>
                  <a:pt x="24" y="420"/>
                  <a:pt x="24" y="423"/>
                </a:cubicBezTo>
                <a:cubicBezTo>
                  <a:pt x="22" y="422"/>
                  <a:pt x="22" y="421"/>
                  <a:pt x="19" y="420"/>
                </a:cubicBezTo>
                <a:cubicBezTo>
                  <a:pt x="21" y="418"/>
                  <a:pt x="20" y="418"/>
                  <a:pt x="21" y="415"/>
                </a:cubicBezTo>
                <a:close/>
                <a:moveTo>
                  <a:pt x="39" y="415"/>
                </a:moveTo>
                <a:cubicBezTo>
                  <a:pt x="40" y="415"/>
                  <a:pt x="41" y="415"/>
                  <a:pt x="41" y="415"/>
                </a:cubicBezTo>
                <a:cubicBezTo>
                  <a:pt x="42" y="416"/>
                  <a:pt x="41" y="416"/>
                  <a:pt x="41" y="416"/>
                </a:cubicBezTo>
                <a:cubicBezTo>
                  <a:pt x="42" y="416"/>
                  <a:pt x="42" y="417"/>
                  <a:pt x="44" y="417"/>
                </a:cubicBezTo>
                <a:cubicBezTo>
                  <a:pt x="43" y="418"/>
                  <a:pt x="43" y="419"/>
                  <a:pt x="41" y="419"/>
                </a:cubicBezTo>
                <a:cubicBezTo>
                  <a:pt x="42" y="417"/>
                  <a:pt x="39" y="418"/>
                  <a:pt x="39" y="415"/>
                </a:cubicBezTo>
                <a:close/>
                <a:moveTo>
                  <a:pt x="52" y="417"/>
                </a:moveTo>
                <a:cubicBezTo>
                  <a:pt x="55" y="418"/>
                  <a:pt x="52" y="421"/>
                  <a:pt x="52" y="417"/>
                </a:cubicBezTo>
                <a:close/>
                <a:moveTo>
                  <a:pt x="307" y="420"/>
                </a:moveTo>
                <a:cubicBezTo>
                  <a:pt x="309" y="420"/>
                  <a:pt x="307" y="423"/>
                  <a:pt x="307" y="420"/>
                </a:cubicBezTo>
                <a:close/>
                <a:moveTo>
                  <a:pt x="38" y="421"/>
                </a:moveTo>
                <a:cubicBezTo>
                  <a:pt x="39" y="421"/>
                  <a:pt x="38" y="423"/>
                  <a:pt x="37" y="422"/>
                </a:cubicBezTo>
                <a:cubicBezTo>
                  <a:pt x="37" y="422"/>
                  <a:pt x="37" y="422"/>
                  <a:pt x="37" y="421"/>
                </a:cubicBezTo>
                <a:cubicBezTo>
                  <a:pt x="38" y="421"/>
                  <a:pt x="38" y="421"/>
                  <a:pt x="38" y="421"/>
                </a:cubicBezTo>
                <a:close/>
                <a:moveTo>
                  <a:pt x="236" y="421"/>
                </a:moveTo>
                <a:cubicBezTo>
                  <a:pt x="238" y="420"/>
                  <a:pt x="237" y="423"/>
                  <a:pt x="239" y="423"/>
                </a:cubicBezTo>
                <a:cubicBezTo>
                  <a:pt x="238" y="424"/>
                  <a:pt x="238" y="425"/>
                  <a:pt x="236" y="425"/>
                </a:cubicBezTo>
                <a:cubicBezTo>
                  <a:pt x="235" y="424"/>
                  <a:pt x="236" y="422"/>
                  <a:pt x="236" y="421"/>
                </a:cubicBezTo>
                <a:close/>
                <a:moveTo>
                  <a:pt x="254" y="421"/>
                </a:moveTo>
                <a:cubicBezTo>
                  <a:pt x="255" y="421"/>
                  <a:pt x="255" y="422"/>
                  <a:pt x="256" y="421"/>
                </a:cubicBezTo>
                <a:cubicBezTo>
                  <a:pt x="256" y="422"/>
                  <a:pt x="255" y="422"/>
                  <a:pt x="255" y="423"/>
                </a:cubicBezTo>
                <a:cubicBezTo>
                  <a:pt x="255" y="423"/>
                  <a:pt x="254" y="423"/>
                  <a:pt x="255" y="422"/>
                </a:cubicBezTo>
                <a:cubicBezTo>
                  <a:pt x="254" y="422"/>
                  <a:pt x="253" y="422"/>
                  <a:pt x="254" y="421"/>
                </a:cubicBezTo>
                <a:close/>
                <a:moveTo>
                  <a:pt x="289" y="421"/>
                </a:moveTo>
                <a:cubicBezTo>
                  <a:pt x="290" y="421"/>
                  <a:pt x="290" y="422"/>
                  <a:pt x="292" y="422"/>
                </a:cubicBezTo>
                <a:cubicBezTo>
                  <a:pt x="292" y="423"/>
                  <a:pt x="288" y="423"/>
                  <a:pt x="289" y="421"/>
                </a:cubicBezTo>
                <a:close/>
                <a:moveTo>
                  <a:pt x="16" y="422"/>
                </a:moveTo>
                <a:cubicBezTo>
                  <a:pt x="17" y="422"/>
                  <a:pt x="18" y="425"/>
                  <a:pt x="17" y="426"/>
                </a:cubicBezTo>
                <a:cubicBezTo>
                  <a:pt x="15" y="426"/>
                  <a:pt x="17" y="423"/>
                  <a:pt x="16" y="422"/>
                </a:cubicBezTo>
                <a:close/>
                <a:moveTo>
                  <a:pt x="229" y="422"/>
                </a:moveTo>
                <a:cubicBezTo>
                  <a:pt x="229" y="426"/>
                  <a:pt x="226" y="423"/>
                  <a:pt x="223" y="425"/>
                </a:cubicBezTo>
                <a:cubicBezTo>
                  <a:pt x="224" y="422"/>
                  <a:pt x="227" y="423"/>
                  <a:pt x="229" y="422"/>
                </a:cubicBezTo>
                <a:close/>
                <a:moveTo>
                  <a:pt x="99" y="423"/>
                </a:moveTo>
                <a:cubicBezTo>
                  <a:pt x="100" y="423"/>
                  <a:pt x="100" y="424"/>
                  <a:pt x="99" y="425"/>
                </a:cubicBezTo>
                <a:cubicBezTo>
                  <a:pt x="99" y="425"/>
                  <a:pt x="98" y="425"/>
                  <a:pt x="98" y="425"/>
                </a:cubicBezTo>
                <a:cubicBezTo>
                  <a:pt x="98" y="424"/>
                  <a:pt x="99" y="424"/>
                  <a:pt x="99" y="423"/>
                </a:cubicBezTo>
                <a:close/>
                <a:moveTo>
                  <a:pt x="240" y="423"/>
                </a:moveTo>
                <a:cubicBezTo>
                  <a:pt x="241" y="424"/>
                  <a:pt x="242" y="423"/>
                  <a:pt x="242" y="425"/>
                </a:cubicBezTo>
                <a:cubicBezTo>
                  <a:pt x="241" y="425"/>
                  <a:pt x="240" y="424"/>
                  <a:pt x="240" y="423"/>
                </a:cubicBezTo>
                <a:close/>
                <a:moveTo>
                  <a:pt x="583" y="431"/>
                </a:moveTo>
                <a:cubicBezTo>
                  <a:pt x="584" y="431"/>
                  <a:pt x="583" y="433"/>
                  <a:pt x="582" y="432"/>
                </a:cubicBezTo>
                <a:cubicBezTo>
                  <a:pt x="581" y="431"/>
                  <a:pt x="583" y="432"/>
                  <a:pt x="583" y="431"/>
                </a:cubicBezTo>
                <a:close/>
                <a:moveTo>
                  <a:pt x="580" y="434"/>
                </a:moveTo>
                <a:cubicBezTo>
                  <a:pt x="579" y="435"/>
                  <a:pt x="578" y="436"/>
                  <a:pt x="577" y="436"/>
                </a:cubicBezTo>
                <a:cubicBezTo>
                  <a:pt x="578" y="435"/>
                  <a:pt x="579" y="433"/>
                  <a:pt x="580" y="434"/>
                </a:cubicBezTo>
                <a:close/>
                <a:moveTo>
                  <a:pt x="572" y="438"/>
                </a:moveTo>
                <a:cubicBezTo>
                  <a:pt x="573" y="437"/>
                  <a:pt x="573" y="437"/>
                  <a:pt x="574" y="437"/>
                </a:cubicBezTo>
                <a:cubicBezTo>
                  <a:pt x="574" y="438"/>
                  <a:pt x="574" y="438"/>
                  <a:pt x="574" y="439"/>
                </a:cubicBezTo>
                <a:cubicBezTo>
                  <a:pt x="573" y="439"/>
                  <a:pt x="573" y="438"/>
                  <a:pt x="572" y="438"/>
                </a:cubicBezTo>
                <a:close/>
                <a:moveTo>
                  <a:pt x="2" y="438"/>
                </a:moveTo>
                <a:cubicBezTo>
                  <a:pt x="3" y="440"/>
                  <a:pt x="1" y="440"/>
                  <a:pt x="0" y="440"/>
                </a:cubicBezTo>
                <a:cubicBezTo>
                  <a:pt x="0" y="439"/>
                  <a:pt x="0" y="439"/>
                  <a:pt x="0" y="438"/>
                </a:cubicBezTo>
                <a:cubicBezTo>
                  <a:pt x="0" y="438"/>
                  <a:pt x="2" y="438"/>
                  <a:pt x="2" y="438"/>
                </a:cubicBezTo>
                <a:close/>
                <a:moveTo>
                  <a:pt x="569" y="438"/>
                </a:moveTo>
                <a:cubicBezTo>
                  <a:pt x="569" y="438"/>
                  <a:pt x="570" y="438"/>
                  <a:pt x="570" y="438"/>
                </a:cubicBezTo>
                <a:cubicBezTo>
                  <a:pt x="571" y="440"/>
                  <a:pt x="569" y="440"/>
                  <a:pt x="569" y="442"/>
                </a:cubicBezTo>
                <a:cubicBezTo>
                  <a:pt x="568" y="442"/>
                  <a:pt x="566" y="441"/>
                  <a:pt x="566" y="442"/>
                </a:cubicBezTo>
                <a:cubicBezTo>
                  <a:pt x="565" y="441"/>
                  <a:pt x="567" y="440"/>
                  <a:pt x="567" y="439"/>
                </a:cubicBezTo>
                <a:cubicBezTo>
                  <a:pt x="568" y="439"/>
                  <a:pt x="569" y="440"/>
                  <a:pt x="569" y="438"/>
                </a:cubicBezTo>
                <a:close/>
                <a:moveTo>
                  <a:pt x="349" y="442"/>
                </a:moveTo>
                <a:cubicBezTo>
                  <a:pt x="349" y="439"/>
                  <a:pt x="350" y="444"/>
                  <a:pt x="350" y="442"/>
                </a:cubicBezTo>
                <a:cubicBezTo>
                  <a:pt x="352" y="442"/>
                  <a:pt x="351" y="444"/>
                  <a:pt x="351" y="444"/>
                </a:cubicBezTo>
                <a:cubicBezTo>
                  <a:pt x="350" y="444"/>
                  <a:pt x="350" y="444"/>
                  <a:pt x="349" y="443"/>
                </a:cubicBezTo>
                <a:cubicBezTo>
                  <a:pt x="349" y="442"/>
                  <a:pt x="350" y="442"/>
                  <a:pt x="349" y="442"/>
                </a:cubicBezTo>
                <a:close/>
                <a:moveTo>
                  <a:pt x="528" y="444"/>
                </a:moveTo>
                <a:cubicBezTo>
                  <a:pt x="531" y="444"/>
                  <a:pt x="532" y="447"/>
                  <a:pt x="530" y="448"/>
                </a:cubicBezTo>
                <a:cubicBezTo>
                  <a:pt x="529" y="447"/>
                  <a:pt x="528" y="447"/>
                  <a:pt x="528" y="444"/>
                </a:cubicBezTo>
                <a:close/>
                <a:moveTo>
                  <a:pt x="342" y="449"/>
                </a:moveTo>
                <a:cubicBezTo>
                  <a:pt x="342" y="449"/>
                  <a:pt x="343" y="449"/>
                  <a:pt x="343" y="449"/>
                </a:cubicBezTo>
                <a:cubicBezTo>
                  <a:pt x="343" y="450"/>
                  <a:pt x="341" y="450"/>
                  <a:pt x="342" y="449"/>
                </a:cubicBezTo>
                <a:close/>
                <a:moveTo>
                  <a:pt x="554" y="461"/>
                </a:moveTo>
                <a:cubicBezTo>
                  <a:pt x="552" y="462"/>
                  <a:pt x="552" y="461"/>
                  <a:pt x="551" y="460"/>
                </a:cubicBezTo>
                <a:cubicBezTo>
                  <a:pt x="552" y="459"/>
                  <a:pt x="554" y="459"/>
                  <a:pt x="554" y="461"/>
                </a:cubicBezTo>
                <a:close/>
                <a:moveTo>
                  <a:pt x="277" y="6"/>
                </a:moveTo>
                <a:cubicBezTo>
                  <a:pt x="277" y="7"/>
                  <a:pt x="276" y="6"/>
                  <a:pt x="275" y="6"/>
                </a:cubicBezTo>
                <a:cubicBezTo>
                  <a:pt x="273" y="7"/>
                  <a:pt x="274" y="9"/>
                  <a:pt x="273" y="12"/>
                </a:cubicBezTo>
                <a:cubicBezTo>
                  <a:pt x="275" y="13"/>
                  <a:pt x="275" y="12"/>
                  <a:pt x="276" y="12"/>
                </a:cubicBezTo>
                <a:cubicBezTo>
                  <a:pt x="276" y="16"/>
                  <a:pt x="278" y="18"/>
                  <a:pt x="280" y="22"/>
                </a:cubicBezTo>
                <a:cubicBezTo>
                  <a:pt x="281" y="23"/>
                  <a:pt x="289" y="24"/>
                  <a:pt x="287" y="28"/>
                </a:cubicBezTo>
                <a:cubicBezTo>
                  <a:pt x="293" y="31"/>
                  <a:pt x="295" y="38"/>
                  <a:pt x="298" y="44"/>
                </a:cubicBezTo>
                <a:cubicBezTo>
                  <a:pt x="300" y="45"/>
                  <a:pt x="299" y="42"/>
                  <a:pt x="300" y="43"/>
                </a:cubicBezTo>
                <a:cubicBezTo>
                  <a:pt x="301" y="46"/>
                  <a:pt x="304" y="46"/>
                  <a:pt x="306" y="47"/>
                </a:cubicBezTo>
                <a:cubicBezTo>
                  <a:pt x="307" y="45"/>
                  <a:pt x="304" y="46"/>
                  <a:pt x="305" y="44"/>
                </a:cubicBezTo>
                <a:cubicBezTo>
                  <a:pt x="306" y="43"/>
                  <a:pt x="306" y="45"/>
                  <a:pt x="307" y="45"/>
                </a:cubicBezTo>
                <a:cubicBezTo>
                  <a:pt x="308" y="43"/>
                  <a:pt x="307" y="40"/>
                  <a:pt x="306" y="38"/>
                </a:cubicBezTo>
                <a:cubicBezTo>
                  <a:pt x="315" y="37"/>
                  <a:pt x="317" y="49"/>
                  <a:pt x="322" y="54"/>
                </a:cubicBezTo>
                <a:cubicBezTo>
                  <a:pt x="321" y="55"/>
                  <a:pt x="322" y="56"/>
                  <a:pt x="321" y="57"/>
                </a:cubicBezTo>
                <a:cubicBezTo>
                  <a:pt x="319" y="57"/>
                  <a:pt x="319" y="56"/>
                  <a:pt x="317" y="55"/>
                </a:cubicBezTo>
                <a:cubicBezTo>
                  <a:pt x="318" y="58"/>
                  <a:pt x="317" y="60"/>
                  <a:pt x="318" y="63"/>
                </a:cubicBezTo>
                <a:cubicBezTo>
                  <a:pt x="317" y="63"/>
                  <a:pt x="317" y="63"/>
                  <a:pt x="317" y="63"/>
                </a:cubicBezTo>
                <a:cubicBezTo>
                  <a:pt x="315" y="63"/>
                  <a:pt x="314" y="63"/>
                  <a:pt x="313" y="61"/>
                </a:cubicBezTo>
                <a:cubicBezTo>
                  <a:pt x="314" y="61"/>
                  <a:pt x="315" y="61"/>
                  <a:pt x="315" y="61"/>
                </a:cubicBezTo>
                <a:cubicBezTo>
                  <a:pt x="314" y="60"/>
                  <a:pt x="313" y="60"/>
                  <a:pt x="312" y="59"/>
                </a:cubicBezTo>
                <a:cubicBezTo>
                  <a:pt x="314" y="58"/>
                  <a:pt x="313" y="57"/>
                  <a:pt x="312" y="56"/>
                </a:cubicBezTo>
                <a:cubicBezTo>
                  <a:pt x="315" y="55"/>
                  <a:pt x="316" y="54"/>
                  <a:pt x="316" y="51"/>
                </a:cubicBezTo>
                <a:cubicBezTo>
                  <a:pt x="309" y="49"/>
                  <a:pt x="305" y="48"/>
                  <a:pt x="299" y="49"/>
                </a:cubicBezTo>
                <a:cubicBezTo>
                  <a:pt x="298" y="48"/>
                  <a:pt x="300" y="47"/>
                  <a:pt x="299" y="46"/>
                </a:cubicBezTo>
                <a:cubicBezTo>
                  <a:pt x="298" y="48"/>
                  <a:pt x="299" y="44"/>
                  <a:pt x="298" y="44"/>
                </a:cubicBezTo>
                <a:cubicBezTo>
                  <a:pt x="297" y="45"/>
                  <a:pt x="296" y="45"/>
                  <a:pt x="296" y="44"/>
                </a:cubicBezTo>
                <a:cubicBezTo>
                  <a:pt x="295" y="53"/>
                  <a:pt x="285" y="50"/>
                  <a:pt x="282" y="56"/>
                </a:cubicBezTo>
                <a:cubicBezTo>
                  <a:pt x="283" y="57"/>
                  <a:pt x="284" y="59"/>
                  <a:pt x="284" y="61"/>
                </a:cubicBezTo>
                <a:cubicBezTo>
                  <a:pt x="283" y="61"/>
                  <a:pt x="283" y="61"/>
                  <a:pt x="282" y="61"/>
                </a:cubicBezTo>
                <a:cubicBezTo>
                  <a:pt x="282" y="62"/>
                  <a:pt x="282" y="63"/>
                  <a:pt x="283" y="63"/>
                </a:cubicBezTo>
                <a:cubicBezTo>
                  <a:pt x="283" y="62"/>
                  <a:pt x="286" y="59"/>
                  <a:pt x="287" y="61"/>
                </a:cubicBezTo>
                <a:cubicBezTo>
                  <a:pt x="286" y="61"/>
                  <a:pt x="285" y="61"/>
                  <a:pt x="285" y="62"/>
                </a:cubicBezTo>
                <a:cubicBezTo>
                  <a:pt x="287" y="62"/>
                  <a:pt x="288" y="63"/>
                  <a:pt x="287" y="64"/>
                </a:cubicBezTo>
                <a:cubicBezTo>
                  <a:pt x="288" y="64"/>
                  <a:pt x="289" y="64"/>
                  <a:pt x="290" y="65"/>
                </a:cubicBezTo>
                <a:cubicBezTo>
                  <a:pt x="288" y="76"/>
                  <a:pt x="286" y="88"/>
                  <a:pt x="279" y="95"/>
                </a:cubicBezTo>
                <a:cubicBezTo>
                  <a:pt x="279" y="96"/>
                  <a:pt x="280" y="97"/>
                  <a:pt x="280" y="97"/>
                </a:cubicBezTo>
                <a:cubicBezTo>
                  <a:pt x="276" y="97"/>
                  <a:pt x="274" y="100"/>
                  <a:pt x="273" y="104"/>
                </a:cubicBezTo>
                <a:cubicBezTo>
                  <a:pt x="271" y="102"/>
                  <a:pt x="272" y="105"/>
                  <a:pt x="270" y="104"/>
                </a:cubicBezTo>
                <a:cubicBezTo>
                  <a:pt x="269" y="112"/>
                  <a:pt x="277" y="108"/>
                  <a:pt x="279" y="112"/>
                </a:cubicBezTo>
                <a:cubicBezTo>
                  <a:pt x="281" y="117"/>
                  <a:pt x="275" y="122"/>
                  <a:pt x="270" y="121"/>
                </a:cubicBezTo>
                <a:cubicBezTo>
                  <a:pt x="264" y="120"/>
                  <a:pt x="261" y="122"/>
                  <a:pt x="259" y="127"/>
                </a:cubicBezTo>
                <a:cubicBezTo>
                  <a:pt x="258" y="127"/>
                  <a:pt x="258" y="126"/>
                  <a:pt x="256" y="126"/>
                </a:cubicBezTo>
                <a:cubicBezTo>
                  <a:pt x="254" y="130"/>
                  <a:pt x="250" y="134"/>
                  <a:pt x="245" y="135"/>
                </a:cubicBezTo>
                <a:cubicBezTo>
                  <a:pt x="244" y="138"/>
                  <a:pt x="243" y="138"/>
                  <a:pt x="241" y="139"/>
                </a:cubicBezTo>
                <a:cubicBezTo>
                  <a:pt x="243" y="139"/>
                  <a:pt x="240" y="141"/>
                  <a:pt x="240" y="142"/>
                </a:cubicBezTo>
                <a:cubicBezTo>
                  <a:pt x="241" y="142"/>
                  <a:pt x="241" y="143"/>
                  <a:pt x="242" y="143"/>
                </a:cubicBezTo>
                <a:cubicBezTo>
                  <a:pt x="242" y="143"/>
                  <a:pt x="242" y="141"/>
                  <a:pt x="243" y="142"/>
                </a:cubicBezTo>
                <a:cubicBezTo>
                  <a:pt x="243" y="143"/>
                  <a:pt x="244" y="144"/>
                  <a:pt x="245" y="145"/>
                </a:cubicBezTo>
                <a:cubicBezTo>
                  <a:pt x="251" y="142"/>
                  <a:pt x="251" y="146"/>
                  <a:pt x="255" y="148"/>
                </a:cubicBezTo>
                <a:cubicBezTo>
                  <a:pt x="274" y="153"/>
                  <a:pt x="252" y="166"/>
                  <a:pt x="252" y="177"/>
                </a:cubicBezTo>
                <a:cubicBezTo>
                  <a:pt x="248" y="179"/>
                  <a:pt x="247" y="184"/>
                  <a:pt x="243" y="185"/>
                </a:cubicBezTo>
                <a:cubicBezTo>
                  <a:pt x="243" y="182"/>
                  <a:pt x="247" y="174"/>
                  <a:pt x="246" y="172"/>
                </a:cubicBezTo>
                <a:cubicBezTo>
                  <a:pt x="245" y="173"/>
                  <a:pt x="245" y="174"/>
                  <a:pt x="244" y="174"/>
                </a:cubicBezTo>
                <a:cubicBezTo>
                  <a:pt x="244" y="173"/>
                  <a:pt x="243" y="172"/>
                  <a:pt x="243" y="171"/>
                </a:cubicBezTo>
                <a:cubicBezTo>
                  <a:pt x="243" y="174"/>
                  <a:pt x="243" y="174"/>
                  <a:pt x="243" y="176"/>
                </a:cubicBezTo>
                <a:cubicBezTo>
                  <a:pt x="242" y="176"/>
                  <a:pt x="241" y="176"/>
                  <a:pt x="240" y="176"/>
                </a:cubicBezTo>
                <a:cubicBezTo>
                  <a:pt x="238" y="182"/>
                  <a:pt x="241" y="188"/>
                  <a:pt x="239" y="193"/>
                </a:cubicBezTo>
                <a:cubicBezTo>
                  <a:pt x="237" y="199"/>
                  <a:pt x="231" y="204"/>
                  <a:pt x="230" y="210"/>
                </a:cubicBezTo>
                <a:cubicBezTo>
                  <a:pt x="226" y="214"/>
                  <a:pt x="225" y="219"/>
                  <a:pt x="221" y="223"/>
                </a:cubicBezTo>
                <a:cubicBezTo>
                  <a:pt x="216" y="241"/>
                  <a:pt x="207" y="261"/>
                  <a:pt x="203" y="278"/>
                </a:cubicBezTo>
                <a:cubicBezTo>
                  <a:pt x="198" y="282"/>
                  <a:pt x="201" y="292"/>
                  <a:pt x="195" y="294"/>
                </a:cubicBezTo>
                <a:cubicBezTo>
                  <a:pt x="193" y="295"/>
                  <a:pt x="186" y="295"/>
                  <a:pt x="182" y="295"/>
                </a:cubicBezTo>
                <a:cubicBezTo>
                  <a:pt x="176" y="295"/>
                  <a:pt x="168" y="295"/>
                  <a:pt x="162" y="295"/>
                </a:cubicBezTo>
                <a:cubicBezTo>
                  <a:pt x="164" y="293"/>
                  <a:pt x="160" y="292"/>
                  <a:pt x="160" y="294"/>
                </a:cubicBezTo>
                <a:cubicBezTo>
                  <a:pt x="160" y="295"/>
                  <a:pt x="161" y="295"/>
                  <a:pt x="162" y="296"/>
                </a:cubicBezTo>
                <a:cubicBezTo>
                  <a:pt x="160" y="296"/>
                  <a:pt x="157" y="296"/>
                  <a:pt x="155" y="296"/>
                </a:cubicBezTo>
                <a:cubicBezTo>
                  <a:pt x="155" y="294"/>
                  <a:pt x="157" y="295"/>
                  <a:pt x="157" y="294"/>
                </a:cubicBezTo>
                <a:cubicBezTo>
                  <a:pt x="157" y="294"/>
                  <a:pt x="156" y="293"/>
                  <a:pt x="156" y="293"/>
                </a:cubicBezTo>
                <a:cubicBezTo>
                  <a:pt x="157" y="292"/>
                  <a:pt x="158" y="294"/>
                  <a:pt x="158" y="292"/>
                </a:cubicBezTo>
                <a:cubicBezTo>
                  <a:pt x="155" y="289"/>
                  <a:pt x="151" y="295"/>
                  <a:pt x="148" y="293"/>
                </a:cubicBezTo>
                <a:cubicBezTo>
                  <a:pt x="148" y="294"/>
                  <a:pt x="149" y="294"/>
                  <a:pt x="147" y="295"/>
                </a:cubicBezTo>
                <a:cubicBezTo>
                  <a:pt x="147" y="294"/>
                  <a:pt x="147" y="294"/>
                  <a:pt x="147" y="293"/>
                </a:cubicBezTo>
                <a:cubicBezTo>
                  <a:pt x="145" y="294"/>
                  <a:pt x="144" y="295"/>
                  <a:pt x="142" y="294"/>
                </a:cubicBezTo>
                <a:cubicBezTo>
                  <a:pt x="141" y="295"/>
                  <a:pt x="143" y="296"/>
                  <a:pt x="142" y="296"/>
                </a:cubicBezTo>
                <a:cubicBezTo>
                  <a:pt x="139" y="296"/>
                  <a:pt x="137" y="295"/>
                  <a:pt x="135" y="293"/>
                </a:cubicBezTo>
                <a:cubicBezTo>
                  <a:pt x="136" y="295"/>
                  <a:pt x="133" y="296"/>
                  <a:pt x="133" y="294"/>
                </a:cubicBezTo>
                <a:cubicBezTo>
                  <a:pt x="133" y="294"/>
                  <a:pt x="134" y="294"/>
                  <a:pt x="135" y="294"/>
                </a:cubicBezTo>
                <a:cubicBezTo>
                  <a:pt x="135" y="293"/>
                  <a:pt x="133" y="292"/>
                  <a:pt x="133" y="291"/>
                </a:cubicBezTo>
                <a:cubicBezTo>
                  <a:pt x="130" y="291"/>
                  <a:pt x="127" y="291"/>
                  <a:pt x="126" y="292"/>
                </a:cubicBezTo>
                <a:cubicBezTo>
                  <a:pt x="125" y="291"/>
                  <a:pt x="127" y="290"/>
                  <a:pt x="125" y="290"/>
                </a:cubicBezTo>
                <a:cubicBezTo>
                  <a:pt x="123" y="290"/>
                  <a:pt x="123" y="293"/>
                  <a:pt x="121" y="293"/>
                </a:cubicBezTo>
                <a:cubicBezTo>
                  <a:pt x="122" y="292"/>
                  <a:pt x="122" y="290"/>
                  <a:pt x="123" y="289"/>
                </a:cubicBezTo>
                <a:cubicBezTo>
                  <a:pt x="119" y="290"/>
                  <a:pt x="121" y="294"/>
                  <a:pt x="116" y="293"/>
                </a:cubicBezTo>
                <a:cubicBezTo>
                  <a:pt x="117" y="294"/>
                  <a:pt x="118" y="295"/>
                  <a:pt x="120" y="294"/>
                </a:cubicBezTo>
                <a:cubicBezTo>
                  <a:pt x="119" y="296"/>
                  <a:pt x="124" y="296"/>
                  <a:pt x="126" y="295"/>
                </a:cubicBezTo>
                <a:cubicBezTo>
                  <a:pt x="128" y="298"/>
                  <a:pt x="136" y="296"/>
                  <a:pt x="135" y="301"/>
                </a:cubicBezTo>
                <a:cubicBezTo>
                  <a:pt x="137" y="301"/>
                  <a:pt x="140" y="302"/>
                  <a:pt x="139" y="300"/>
                </a:cubicBezTo>
                <a:cubicBezTo>
                  <a:pt x="139" y="300"/>
                  <a:pt x="136" y="300"/>
                  <a:pt x="137" y="299"/>
                </a:cubicBezTo>
                <a:cubicBezTo>
                  <a:pt x="137" y="299"/>
                  <a:pt x="137" y="298"/>
                  <a:pt x="137" y="298"/>
                </a:cubicBezTo>
                <a:cubicBezTo>
                  <a:pt x="138" y="299"/>
                  <a:pt x="140" y="297"/>
                  <a:pt x="142" y="298"/>
                </a:cubicBezTo>
                <a:cubicBezTo>
                  <a:pt x="142" y="299"/>
                  <a:pt x="143" y="301"/>
                  <a:pt x="144" y="301"/>
                </a:cubicBezTo>
                <a:cubicBezTo>
                  <a:pt x="144" y="302"/>
                  <a:pt x="144" y="303"/>
                  <a:pt x="143" y="304"/>
                </a:cubicBezTo>
                <a:cubicBezTo>
                  <a:pt x="138" y="303"/>
                  <a:pt x="136" y="305"/>
                  <a:pt x="133" y="306"/>
                </a:cubicBezTo>
                <a:cubicBezTo>
                  <a:pt x="133" y="312"/>
                  <a:pt x="134" y="311"/>
                  <a:pt x="137" y="315"/>
                </a:cubicBezTo>
                <a:cubicBezTo>
                  <a:pt x="138" y="319"/>
                  <a:pt x="135" y="321"/>
                  <a:pt x="132" y="321"/>
                </a:cubicBezTo>
                <a:cubicBezTo>
                  <a:pt x="137" y="320"/>
                  <a:pt x="137" y="325"/>
                  <a:pt x="137" y="327"/>
                </a:cubicBezTo>
                <a:cubicBezTo>
                  <a:pt x="137" y="325"/>
                  <a:pt x="138" y="327"/>
                  <a:pt x="138" y="325"/>
                </a:cubicBezTo>
                <a:cubicBezTo>
                  <a:pt x="141" y="325"/>
                  <a:pt x="141" y="328"/>
                  <a:pt x="143" y="328"/>
                </a:cubicBezTo>
                <a:cubicBezTo>
                  <a:pt x="143" y="326"/>
                  <a:pt x="146" y="327"/>
                  <a:pt x="146" y="326"/>
                </a:cubicBezTo>
                <a:cubicBezTo>
                  <a:pt x="146" y="323"/>
                  <a:pt x="148" y="323"/>
                  <a:pt x="148" y="321"/>
                </a:cubicBezTo>
                <a:cubicBezTo>
                  <a:pt x="149" y="323"/>
                  <a:pt x="150" y="324"/>
                  <a:pt x="151" y="325"/>
                </a:cubicBezTo>
                <a:cubicBezTo>
                  <a:pt x="153" y="324"/>
                  <a:pt x="150" y="321"/>
                  <a:pt x="151" y="321"/>
                </a:cubicBezTo>
                <a:cubicBezTo>
                  <a:pt x="155" y="321"/>
                  <a:pt x="154" y="323"/>
                  <a:pt x="158" y="323"/>
                </a:cubicBezTo>
                <a:cubicBezTo>
                  <a:pt x="159" y="320"/>
                  <a:pt x="155" y="321"/>
                  <a:pt x="155" y="319"/>
                </a:cubicBezTo>
                <a:cubicBezTo>
                  <a:pt x="156" y="318"/>
                  <a:pt x="157" y="319"/>
                  <a:pt x="157" y="317"/>
                </a:cubicBezTo>
                <a:cubicBezTo>
                  <a:pt x="156" y="317"/>
                  <a:pt x="154" y="316"/>
                  <a:pt x="155" y="314"/>
                </a:cubicBezTo>
                <a:cubicBezTo>
                  <a:pt x="159" y="313"/>
                  <a:pt x="164" y="314"/>
                  <a:pt x="170" y="314"/>
                </a:cubicBezTo>
                <a:cubicBezTo>
                  <a:pt x="169" y="310"/>
                  <a:pt x="173" y="313"/>
                  <a:pt x="173" y="311"/>
                </a:cubicBezTo>
                <a:cubicBezTo>
                  <a:pt x="176" y="313"/>
                  <a:pt x="179" y="311"/>
                  <a:pt x="181" y="312"/>
                </a:cubicBezTo>
                <a:cubicBezTo>
                  <a:pt x="180" y="312"/>
                  <a:pt x="180" y="313"/>
                  <a:pt x="181" y="313"/>
                </a:cubicBezTo>
                <a:cubicBezTo>
                  <a:pt x="180" y="313"/>
                  <a:pt x="184" y="310"/>
                  <a:pt x="183" y="315"/>
                </a:cubicBezTo>
                <a:cubicBezTo>
                  <a:pt x="185" y="315"/>
                  <a:pt x="187" y="315"/>
                  <a:pt x="187" y="316"/>
                </a:cubicBezTo>
                <a:cubicBezTo>
                  <a:pt x="187" y="321"/>
                  <a:pt x="184" y="324"/>
                  <a:pt x="183" y="328"/>
                </a:cubicBezTo>
                <a:cubicBezTo>
                  <a:pt x="186" y="329"/>
                  <a:pt x="183" y="325"/>
                  <a:pt x="186" y="325"/>
                </a:cubicBezTo>
                <a:cubicBezTo>
                  <a:pt x="184" y="337"/>
                  <a:pt x="179" y="349"/>
                  <a:pt x="177" y="360"/>
                </a:cubicBezTo>
                <a:cubicBezTo>
                  <a:pt x="177" y="358"/>
                  <a:pt x="174" y="358"/>
                  <a:pt x="172" y="359"/>
                </a:cubicBezTo>
                <a:cubicBezTo>
                  <a:pt x="173" y="357"/>
                  <a:pt x="173" y="354"/>
                  <a:pt x="174" y="353"/>
                </a:cubicBezTo>
                <a:cubicBezTo>
                  <a:pt x="172" y="352"/>
                  <a:pt x="170" y="353"/>
                  <a:pt x="169" y="353"/>
                </a:cubicBezTo>
                <a:cubicBezTo>
                  <a:pt x="168" y="356"/>
                  <a:pt x="170" y="357"/>
                  <a:pt x="168" y="358"/>
                </a:cubicBezTo>
                <a:cubicBezTo>
                  <a:pt x="169" y="358"/>
                  <a:pt x="170" y="358"/>
                  <a:pt x="171" y="359"/>
                </a:cubicBezTo>
                <a:cubicBezTo>
                  <a:pt x="167" y="359"/>
                  <a:pt x="163" y="363"/>
                  <a:pt x="165" y="364"/>
                </a:cubicBezTo>
                <a:cubicBezTo>
                  <a:pt x="164" y="364"/>
                  <a:pt x="164" y="365"/>
                  <a:pt x="163" y="365"/>
                </a:cubicBezTo>
                <a:cubicBezTo>
                  <a:pt x="161" y="366"/>
                  <a:pt x="160" y="365"/>
                  <a:pt x="159" y="365"/>
                </a:cubicBezTo>
                <a:cubicBezTo>
                  <a:pt x="158" y="366"/>
                  <a:pt x="160" y="367"/>
                  <a:pt x="159" y="369"/>
                </a:cubicBezTo>
                <a:cubicBezTo>
                  <a:pt x="156" y="368"/>
                  <a:pt x="156" y="371"/>
                  <a:pt x="153" y="370"/>
                </a:cubicBezTo>
                <a:cubicBezTo>
                  <a:pt x="153" y="370"/>
                  <a:pt x="153" y="369"/>
                  <a:pt x="153" y="369"/>
                </a:cubicBezTo>
                <a:cubicBezTo>
                  <a:pt x="151" y="369"/>
                  <a:pt x="151" y="369"/>
                  <a:pt x="150" y="370"/>
                </a:cubicBezTo>
                <a:cubicBezTo>
                  <a:pt x="152" y="372"/>
                  <a:pt x="152" y="371"/>
                  <a:pt x="154" y="372"/>
                </a:cubicBezTo>
                <a:cubicBezTo>
                  <a:pt x="153" y="372"/>
                  <a:pt x="153" y="373"/>
                  <a:pt x="153" y="373"/>
                </a:cubicBezTo>
                <a:cubicBezTo>
                  <a:pt x="151" y="372"/>
                  <a:pt x="148" y="371"/>
                  <a:pt x="146" y="372"/>
                </a:cubicBezTo>
                <a:cubicBezTo>
                  <a:pt x="147" y="372"/>
                  <a:pt x="148" y="372"/>
                  <a:pt x="149" y="373"/>
                </a:cubicBezTo>
                <a:cubicBezTo>
                  <a:pt x="149" y="376"/>
                  <a:pt x="145" y="373"/>
                  <a:pt x="147" y="376"/>
                </a:cubicBezTo>
                <a:cubicBezTo>
                  <a:pt x="146" y="375"/>
                  <a:pt x="145" y="374"/>
                  <a:pt x="145" y="376"/>
                </a:cubicBezTo>
                <a:cubicBezTo>
                  <a:pt x="145" y="376"/>
                  <a:pt x="145" y="376"/>
                  <a:pt x="145" y="377"/>
                </a:cubicBezTo>
                <a:cubicBezTo>
                  <a:pt x="147" y="377"/>
                  <a:pt x="146" y="377"/>
                  <a:pt x="148" y="377"/>
                </a:cubicBezTo>
                <a:cubicBezTo>
                  <a:pt x="149" y="379"/>
                  <a:pt x="150" y="380"/>
                  <a:pt x="151" y="381"/>
                </a:cubicBezTo>
                <a:cubicBezTo>
                  <a:pt x="151" y="384"/>
                  <a:pt x="148" y="385"/>
                  <a:pt x="149" y="387"/>
                </a:cubicBezTo>
                <a:cubicBezTo>
                  <a:pt x="146" y="385"/>
                  <a:pt x="145" y="387"/>
                  <a:pt x="143" y="387"/>
                </a:cubicBezTo>
                <a:cubicBezTo>
                  <a:pt x="142" y="389"/>
                  <a:pt x="145" y="388"/>
                  <a:pt x="145" y="389"/>
                </a:cubicBezTo>
                <a:cubicBezTo>
                  <a:pt x="143" y="391"/>
                  <a:pt x="137" y="387"/>
                  <a:pt x="135" y="389"/>
                </a:cubicBezTo>
                <a:cubicBezTo>
                  <a:pt x="137" y="390"/>
                  <a:pt x="138" y="391"/>
                  <a:pt x="138" y="392"/>
                </a:cubicBezTo>
                <a:cubicBezTo>
                  <a:pt x="137" y="392"/>
                  <a:pt x="136" y="392"/>
                  <a:pt x="136" y="393"/>
                </a:cubicBezTo>
                <a:cubicBezTo>
                  <a:pt x="137" y="394"/>
                  <a:pt x="136" y="396"/>
                  <a:pt x="138" y="396"/>
                </a:cubicBezTo>
                <a:cubicBezTo>
                  <a:pt x="137" y="397"/>
                  <a:pt x="137" y="399"/>
                  <a:pt x="136" y="400"/>
                </a:cubicBezTo>
                <a:cubicBezTo>
                  <a:pt x="136" y="400"/>
                  <a:pt x="135" y="400"/>
                  <a:pt x="135" y="399"/>
                </a:cubicBezTo>
                <a:cubicBezTo>
                  <a:pt x="135" y="398"/>
                  <a:pt x="136" y="397"/>
                  <a:pt x="137" y="395"/>
                </a:cubicBezTo>
                <a:cubicBezTo>
                  <a:pt x="136" y="396"/>
                  <a:pt x="135" y="394"/>
                  <a:pt x="134" y="395"/>
                </a:cubicBezTo>
                <a:cubicBezTo>
                  <a:pt x="136" y="396"/>
                  <a:pt x="133" y="397"/>
                  <a:pt x="133" y="395"/>
                </a:cubicBezTo>
                <a:cubicBezTo>
                  <a:pt x="134" y="394"/>
                  <a:pt x="136" y="395"/>
                  <a:pt x="136" y="393"/>
                </a:cubicBezTo>
                <a:cubicBezTo>
                  <a:pt x="134" y="393"/>
                  <a:pt x="131" y="395"/>
                  <a:pt x="129" y="392"/>
                </a:cubicBezTo>
                <a:cubicBezTo>
                  <a:pt x="128" y="394"/>
                  <a:pt x="128" y="394"/>
                  <a:pt x="127" y="396"/>
                </a:cubicBezTo>
                <a:cubicBezTo>
                  <a:pt x="126" y="396"/>
                  <a:pt x="127" y="393"/>
                  <a:pt x="126" y="394"/>
                </a:cubicBezTo>
                <a:cubicBezTo>
                  <a:pt x="121" y="400"/>
                  <a:pt x="110" y="398"/>
                  <a:pt x="100" y="402"/>
                </a:cubicBezTo>
                <a:cubicBezTo>
                  <a:pt x="100" y="401"/>
                  <a:pt x="100" y="401"/>
                  <a:pt x="100" y="400"/>
                </a:cubicBezTo>
                <a:cubicBezTo>
                  <a:pt x="97" y="401"/>
                  <a:pt x="96" y="401"/>
                  <a:pt x="95" y="403"/>
                </a:cubicBezTo>
                <a:cubicBezTo>
                  <a:pt x="95" y="402"/>
                  <a:pt x="95" y="401"/>
                  <a:pt x="94" y="401"/>
                </a:cubicBezTo>
                <a:cubicBezTo>
                  <a:pt x="91" y="402"/>
                  <a:pt x="87" y="402"/>
                  <a:pt x="84" y="403"/>
                </a:cubicBezTo>
                <a:cubicBezTo>
                  <a:pt x="85" y="403"/>
                  <a:pt x="85" y="403"/>
                  <a:pt x="85" y="404"/>
                </a:cubicBezTo>
                <a:cubicBezTo>
                  <a:pt x="84" y="405"/>
                  <a:pt x="82" y="403"/>
                  <a:pt x="83" y="402"/>
                </a:cubicBezTo>
                <a:cubicBezTo>
                  <a:pt x="82" y="402"/>
                  <a:pt x="81" y="402"/>
                  <a:pt x="81" y="403"/>
                </a:cubicBezTo>
                <a:cubicBezTo>
                  <a:pt x="82" y="403"/>
                  <a:pt x="82" y="404"/>
                  <a:pt x="82" y="405"/>
                </a:cubicBezTo>
                <a:cubicBezTo>
                  <a:pt x="80" y="403"/>
                  <a:pt x="81" y="406"/>
                  <a:pt x="81" y="406"/>
                </a:cubicBezTo>
                <a:cubicBezTo>
                  <a:pt x="78" y="406"/>
                  <a:pt x="82" y="403"/>
                  <a:pt x="79" y="403"/>
                </a:cubicBezTo>
                <a:cubicBezTo>
                  <a:pt x="78" y="405"/>
                  <a:pt x="73" y="402"/>
                  <a:pt x="72" y="406"/>
                </a:cubicBezTo>
                <a:cubicBezTo>
                  <a:pt x="72" y="406"/>
                  <a:pt x="72" y="405"/>
                  <a:pt x="71" y="405"/>
                </a:cubicBezTo>
                <a:cubicBezTo>
                  <a:pt x="69" y="405"/>
                  <a:pt x="72" y="407"/>
                  <a:pt x="70" y="407"/>
                </a:cubicBezTo>
                <a:cubicBezTo>
                  <a:pt x="69" y="407"/>
                  <a:pt x="68" y="404"/>
                  <a:pt x="67" y="406"/>
                </a:cubicBezTo>
                <a:cubicBezTo>
                  <a:pt x="65" y="408"/>
                  <a:pt x="56" y="406"/>
                  <a:pt x="52" y="410"/>
                </a:cubicBezTo>
                <a:cubicBezTo>
                  <a:pt x="52" y="409"/>
                  <a:pt x="50" y="408"/>
                  <a:pt x="49" y="410"/>
                </a:cubicBezTo>
                <a:cubicBezTo>
                  <a:pt x="50" y="410"/>
                  <a:pt x="50" y="411"/>
                  <a:pt x="49" y="411"/>
                </a:cubicBezTo>
                <a:cubicBezTo>
                  <a:pt x="46" y="411"/>
                  <a:pt x="49" y="407"/>
                  <a:pt x="45" y="407"/>
                </a:cubicBezTo>
                <a:cubicBezTo>
                  <a:pt x="46" y="409"/>
                  <a:pt x="47" y="411"/>
                  <a:pt x="44" y="412"/>
                </a:cubicBezTo>
                <a:cubicBezTo>
                  <a:pt x="44" y="410"/>
                  <a:pt x="45" y="407"/>
                  <a:pt x="41" y="406"/>
                </a:cubicBezTo>
                <a:cubicBezTo>
                  <a:pt x="41" y="408"/>
                  <a:pt x="41" y="409"/>
                  <a:pt x="41" y="411"/>
                </a:cubicBezTo>
                <a:cubicBezTo>
                  <a:pt x="43" y="411"/>
                  <a:pt x="43" y="413"/>
                  <a:pt x="43" y="415"/>
                </a:cubicBezTo>
                <a:cubicBezTo>
                  <a:pt x="44" y="414"/>
                  <a:pt x="45" y="413"/>
                  <a:pt x="47" y="412"/>
                </a:cubicBezTo>
                <a:cubicBezTo>
                  <a:pt x="47" y="414"/>
                  <a:pt x="47" y="415"/>
                  <a:pt x="48" y="416"/>
                </a:cubicBezTo>
                <a:cubicBezTo>
                  <a:pt x="48" y="415"/>
                  <a:pt x="49" y="415"/>
                  <a:pt x="50" y="415"/>
                </a:cubicBezTo>
                <a:cubicBezTo>
                  <a:pt x="51" y="416"/>
                  <a:pt x="50" y="417"/>
                  <a:pt x="49" y="417"/>
                </a:cubicBezTo>
                <a:cubicBezTo>
                  <a:pt x="50" y="418"/>
                  <a:pt x="55" y="414"/>
                  <a:pt x="53" y="417"/>
                </a:cubicBezTo>
                <a:cubicBezTo>
                  <a:pt x="57" y="418"/>
                  <a:pt x="59" y="417"/>
                  <a:pt x="62" y="419"/>
                </a:cubicBezTo>
                <a:cubicBezTo>
                  <a:pt x="63" y="417"/>
                  <a:pt x="63" y="417"/>
                  <a:pt x="65" y="417"/>
                </a:cubicBezTo>
                <a:cubicBezTo>
                  <a:pt x="65" y="417"/>
                  <a:pt x="65" y="418"/>
                  <a:pt x="66" y="418"/>
                </a:cubicBezTo>
                <a:cubicBezTo>
                  <a:pt x="65" y="417"/>
                  <a:pt x="65" y="416"/>
                  <a:pt x="65" y="415"/>
                </a:cubicBezTo>
                <a:cubicBezTo>
                  <a:pt x="64" y="417"/>
                  <a:pt x="62" y="415"/>
                  <a:pt x="62" y="415"/>
                </a:cubicBezTo>
                <a:cubicBezTo>
                  <a:pt x="64" y="415"/>
                  <a:pt x="61" y="413"/>
                  <a:pt x="63" y="413"/>
                </a:cubicBezTo>
                <a:cubicBezTo>
                  <a:pt x="64" y="413"/>
                  <a:pt x="64" y="414"/>
                  <a:pt x="65" y="414"/>
                </a:cubicBezTo>
                <a:cubicBezTo>
                  <a:pt x="64" y="412"/>
                  <a:pt x="65" y="413"/>
                  <a:pt x="66" y="412"/>
                </a:cubicBezTo>
                <a:cubicBezTo>
                  <a:pt x="64" y="412"/>
                  <a:pt x="66" y="411"/>
                  <a:pt x="64" y="410"/>
                </a:cubicBezTo>
                <a:cubicBezTo>
                  <a:pt x="65" y="411"/>
                  <a:pt x="67" y="409"/>
                  <a:pt x="67" y="410"/>
                </a:cubicBezTo>
                <a:cubicBezTo>
                  <a:pt x="66" y="412"/>
                  <a:pt x="67" y="412"/>
                  <a:pt x="66" y="414"/>
                </a:cubicBezTo>
                <a:cubicBezTo>
                  <a:pt x="68" y="414"/>
                  <a:pt x="67" y="412"/>
                  <a:pt x="68" y="412"/>
                </a:cubicBezTo>
                <a:cubicBezTo>
                  <a:pt x="68" y="413"/>
                  <a:pt x="68" y="414"/>
                  <a:pt x="68" y="414"/>
                </a:cubicBezTo>
                <a:cubicBezTo>
                  <a:pt x="68" y="411"/>
                  <a:pt x="71" y="413"/>
                  <a:pt x="71" y="412"/>
                </a:cubicBezTo>
                <a:cubicBezTo>
                  <a:pt x="71" y="412"/>
                  <a:pt x="70" y="411"/>
                  <a:pt x="70" y="411"/>
                </a:cubicBezTo>
                <a:cubicBezTo>
                  <a:pt x="72" y="412"/>
                  <a:pt x="71" y="409"/>
                  <a:pt x="73" y="410"/>
                </a:cubicBezTo>
                <a:cubicBezTo>
                  <a:pt x="74" y="411"/>
                  <a:pt x="72" y="411"/>
                  <a:pt x="74" y="412"/>
                </a:cubicBezTo>
                <a:cubicBezTo>
                  <a:pt x="74" y="409"/>
                  <a:pt x="76" y="411"/>
                  <a:pt x="76" y="409"/>
                </a:cubicBezTo>
                <a:cubicBezTo>
                  <a:pt x="77" y="410"/>
                  <a:pt x="81" y="409"/>
                  <a:pt x="83" y="410"/>
                </a:cubicBezTo>
                <a:cubicBezTo>
                  <a:pt x="85" y="407"/>
                  <a:pt x="90" y="408"/>
                  <a:pt x="91" y="405"/>
                </a:cubicBezTo>
                <a:cubicBezTo>
                  <a:pt x="94" y="407"/>
                  <a:pt x="99" y="405"/>
                  <a:pt x="99" y="411"/>
                </a:cubicBezTo>
                <a:cubicBezTo>
                  <a:pt x="95" y="413"/>
                  <a:pt x="94" y="416"/>
                  <a:pt x="93" y="420"/>
                </a:cubicBezTo>
                <a:cubicBezTo>
                  <a:pt x="95" y="424"/>
                  <a:pt x="101" y="421"/>
                  <a:pt x="105" y="426"/>
                </a:cubicBezTo>
                <a:cubicBezTo>
                  <a:pt x="105" y="425"/>
                  <a:pt x="105" y="425"/>
                  <a:pt x="106" y="425"/>
                </a:cubicBezTo>
                <a:cubicBezTo>
                  <a:pt x="101" y="429"/>
                  <a:pt x="98" y="425"/>
                  <a:pt x="95" y="426"/>
                </a:cubicBezTo>
                <a:cubicBezTo>
                  <a:pt x="95" y="426"/>
                  <a:pt x="95" y="426"/>
                  <a:pt x="95" y="426"/>
                </a:cubicBezTo>
                <a:cubicBezTo>
                  <a:pt x="94" y="428"/>
                  <a:pt x="97" y="427"/>
                  <a:pt x="96" y="428"/>
                </a:cubicBezTo>
                <a:cubicBezTo>
                  <a:pt x="96" y="428"/>
                  <a:pt x="93" y="428"/>
                  <a:pt x="93" y="430"/>
                </a:cubicBezTo>
                <a:cubicBezTo>
                  <a:pt x="99" y="433"/>
                  <a:pt x="109" y="432"/>
                  <a:pt x="114" y="428"/>
                </a:cubicBezTo>
                <a:cubicBezTo>
                  <a:pt x="114" y="433"/>
                  <a:pt x="121" y="430"/>
                  <a:pt x="122" y="433"/>
                </a:cubicBezTo>
                <a:cubicBezTo>
                  <a:pt x="124" y="433"/>
                  <a:pt x="125" y="432"/>
                  <a:pt x="127" y="433"/>
                </a:cubicBezTo>
                <a:cubicBezTo>
                  <a:pt x="136" y="429"/>
                  <a:pt x="148" y="427"/>
                  <a:pt x="159" y="430"/>
                </a:cubicBezTo>
                <a:cubicBezTo>
                  <a:pt x="162" y="427"/>
                  <a:pt x="166" y="433"/>
                  <a:pt x="168" y="428"/>
                </a:cubicBezTo>
                <a:cubicBezTo>
                  <a:pt x="175" y="431"/>
                  <a:pt x="181" y="429"/>
                  <a:pt x="188" y="430"/>
                </a:cubicBezTo>
                <a:cubicBezTo>
                  <a:pt x="187" y="431"/>
                  <a:pt x="186" y="432"/>
                  <a:pt x="185" y="431"/>
                </a:cubicBezTo>
                <a:cubicBezTo>
                  <a:pt x="186" y="434"/>
                  <a:pt x="189" y="431"/>
                  <a:pt x="190" y="431"/>
                </a:cubicBezTo>
                <a:cubicBezTo>
                  <a:pt x="190" y="431"/>
                  <a:pt x="190" y="430"/>
                  <a:pt x="190" y="430"/>
                </a:cubicBezTo>
                <a:cubicBezTo>
                  <a:pt x="191" y="430"/>
                  <a:pt x="191" y="431"/>
                  <a:pt x="191" y="432"/>
                </a:cubicBezTo>
                <a:cubicBezTo>
                  <a:pt x="193" y="431"/>
                  <a:pt x="194" y="432"/>
                  <a:pt x="196" y="432"/>
                </a:cubicBezTo>
                <a:cubicBezTo>
                  <a:pt x="196" y="429"/>
                  <a:pt x="198" y="430"/>
                  <a:pt x="200" y="429"/>
                </a:cubicBezTo>
                <a:cubicBezTo>
                  <a:pt x="201" y="426"/>
                  <a:pt x="205" y="419"/>
                  <a:pt x="210" y="421"/>
                </a:cubicBezTo>
                <a:cubicBezTo>
                  <a:pt x="211" y="419"/>
                  <a:pt x="208" y="420"/>
                  <a:pt x="208" y="419"/>
                </a:cubicBezTo>
                <a:cubicBezTo>
                  <a:pt x="208" y="418"/>
                  <a:pt x="211" y="417"/>
                  <a:pt x="210" y="416"/>
                </a:cubicBezTo>
                <a:cubicBezTo>
                  <a:pt x="209" y="417"/>
                  <a:pt x="207" y="417"/>
                  <a:pt x="207" y="416"/>
                </a:cubicBezTo>
                <a:cubicBezTo>
                  <a:pt x="208" y="414"/>
                  <a:pt x="213" y="414"/>
                  <a:pt x="211" y="417"/>
                </a:cubicBezTo>
                <a:cubicBezTo>
                  <a:pt x="213" y="415"/>
                  <a:pt x="216" y="414"/>
                  <a:pt x="218" y="412"/>
                </a:cubicBezTo>
                <a:cubicBezTo>
                  <a:pt x="218" y="413"/>
                  <a:pt x="218" y="414"/>
                  <a:pt x="218" y="414"/>
                </a:cubicBezTo>
                <a:cubicBezTo>
                  <a:pt x="221" y="411"/>
                  <a:pt x="224" y="415"/>
                  <a:pt x="226" y="411"/>
                </a:cubicBezTo>
                <a:cubicBezTo>
                  <a:pt x="228" y="413"/>
                  <a:pt x="231" y="412"/>
                  <a:pt x="236" y="412"/>
                </a:cubicBezTo>
                <a:cubicBezTo>
                  <a:pt x="235" y="414"/>
                  <a:pt x="237" y="414"/>
                  <a:pt x="237" y="415"/>
                </a:cubicBezTo>
                <a:cubicBezTo>
                  <a:pt x="242" y="414"/>
                  <a:pt x="245" y="412"/>
                  <a:pt x="250" y="411"/>
                </a:cubicBezTo>
                <a:cubicBezTo>
                  <a:pt x="247" y="411"/>
                  <a:pt x="246" y="408"/>
                  <a:pt x="244" y="405"/>
                </a:cubicBezTo>
                <a:cubicBezTo>
                  <a:pt x="247" y="402"/>
                  <a:pt x="252" y="403"/>
                  <a:pt x="255" y="402"/>
                </a:cubicBezTo>
                <a:cubicBezTo>
                  <a:pt x="251" y="402"/>
                  <a:pt x="249" y="400"/>
                  <a:pt x="247" y="403"/>
                </a:cubicBezTo>
                <a:cubicBezTo>
                  <a:pt x="244" y="402"/>
                  <a:pt x="240" y="400"/>
                  <a:pt x="237" y="402"/>
                </a:cubicBezTo>
                <a:cubicBezTo>
                  <a:pt x="238" y="399"/>
                  <a:pt x="237" y="398"/>
                  <a:pt x="236" y="400"/>
                </a:cubicBezTo>
                <a:cubicBezTo>
                  <a:pt x="235" y="399"/>
                  <a:pt x="236" y="399"/>
                  <a:pt x="236" y="398"/>
                </a:cubicBezTo>
                <a:cubicBezTo>
                  <a:pt x="234" y="397"/>
                  <a:pt x="237" y="400"/>
                  <a:pt x="234" y="400"/>
                </a:cubicBezTo>
                <a:cubicBezTo>
                  <a:pt x="234" y="396"/>
                  <a:pt x="229" y="398"/>
                  <a:pt x="230" y="396"/>
                </a:cubicBezTo>
                <a:cubicBezTo>
                  <a:pt x="229" y="396"/>
                  <a:pt x="229" y="396"/>
                  <a:pt x="229" y="395"/>
                </a:cubicBezTo>
                <a:cubicBezTo>
                  <a:pt x="227" y="395"/>
                  <a:pt x="226" y="399"/>
                  <a:pt x="228" y="399"/>
                </a:cubicBezTo>
                <a:cubicBezTo>
                  <a:pt x="225" y="401"/>
                  <a:pt x="224" y="398"/>
                  <a:pt x="223" y="400"/>
                </a:cubicBezTo>
                <a:cubicBezTo>
                  <a:pt x="224" y="398"/>
                  <a:pt x="222" y="399"/>
                  <a:pt x="222" y="398"/>
                </a:cubicBezTo>
                <a:cubicBezTo>
                  <a:pt x="223" y="398"/>
                  <a:pt x="223" y="399"/>
                  <a:pt x="224" y="399"/>
                </a:cubicBezTo>
                <a:cubicBezTo>
                  <a:pt x="224" y="396"/>
                  <a:pt x="221" y="398"/>
                  <a:pt x="221" y="397"/>
                </a:cubicBezTo>
                <a:cubicBezTo>
                  <a:pt x="222" y="394"/>
                  <a:pt x="225" y="398"/>
                  <a:pt x="227" y="397"/>
                </a:cubicBezTo>
                <a:cubicBezTo>
                  <a:pt x="226" y="396"/>
                  <a:pt x="225" y="394"/>
                  <a:pt x="222" y="395"/>
                </a:cubicBezTo>
                <a:cubicBezTo>
                  <a:pt x="223" y="392"/>
                  <a:pt x="223" y="394"/>
                  <a:pt x="224" y="392"/>
                </a:cubicBezTo>
                <a:cubicBezTo>
                  <a:pt x="221" y="393"/>
                  <a:pt x="221" y="391"/>
                  <a:pt x="220" y="391"/>
                </a:cubicBezTo>
                <a:cubicBezTo>
                  <a:pt x="219" y="391"/>
                  <a:pt x="222" y="394"/>
                  <a:pt x="220" y="394"/>
                </a:cubicBezTo>
                <a:cubicBezTo>
                  <a:pt x="219" y="393"/>
                  <a:pt x="217" y="394"/>
                  <a:pt x="217" y="393"/>
                </a:cubicBezTo>
                <a:cubicBezTo>
                  <a:pt x="219" y="393"/>
                  <a:pt x="219" y="392"/>
                  <a:pt x="219" y="391"/>
                </a:cubicBezTo>
                <a:cubicBezTo>
                  <a:pt x="217" y="391"/>
                  <a:pt x="217" y="393"/>
                  <a:pt x="216" y="393"/>
                </a:cubicBezTo>
                <a:cubicBezTo>
                  <a:pt x="215" y="392"/>
                  <a:pt x="215" y="392"/>
                  <a:pt x="216" y="391"/>
                </a:cubicBezTo>
                <a:cubicBezTo>
                  <a:pt x="214" y="390"/>
                  <a:pt x="213" y="391"/>
                  <a:pt x="213" y="392"/>
                </a:cubicBezTo>
                <a:cubicBezTo>
                  <a:pt x="214" y="392"/>
                  <a:pt x="215" y="392"/>
                  <a:pt x="215" y="393"/>
                </a:cubicBezTo>
                <a:cubicBezTo>
                  <a:pt x="214" y="393"/>
                  <a:pt x="213" y="394"/>
                  <a:pt x="213" y="394"/>
                </a:cubicBezTo>
                <a:cubicBezTo>
                  <a:pt x="213" y="392"/>
                  <a:pt x="212" y="392"/>
                  <a:pt x="212" y="390"/>
                </a:cubicBezTo>
                <a:cubicBezTo>
                  <a:pt x="211" y="389"/>
                  <a:pt x="207" y="387"/>
                  <a:pt x="205" y="389"/>
                </a:cubicBezTo>
                <a:cubicBezTo>
                  <a:pt x="205" y="387"/>
                  <a:pt x="202" y="386"/>
                  <a:pt x="203" y="388"/>
                </a:cubicBezTo>
                <a:cubicBezTo>
                  <a:pt x="202" y="387"/>
                  <a:pt x="199" y="387"/>
                  <a:pt x="199" y="384"/>
                </a:cubicBezTo>
                <a:cubicBezTo>
                  <a:pt x="200" y="385"/>
                  <a:pt x="201" y="386"/>
                  <a:pt x="201" y="384"/>
                </a:cubicBezTo>
                <a:cubicBezTo>
                  <a:pt x="199" y="382"/>
                  <a:pt x="198" y="387"/>
                  <a:pt x="195" y="386"/>
                </a:cubicBezTo>
                <a:cubicBezTo>
                  <a:pt x="194" y="384"/>
                  <a:pt x="194" y="381"/>
                  <a:pt x="193" y="381"/>
                </a:cubicBezTo>
                <a:cubicBezTo>
                  <a:pt x="193" y="382"/>
                  <a:pt x="194" y="384"/>
                  <a:pt x="192" y="384"/>
                </a:cubicBezTo>
                <a:cubicBezTo>
                  <a:pt x="192" y="383"/>
                  <a:pt x="193" y="383"/>
                  <a:pt x="192" y="382"/>
                </a:cubicBezTo>
                <a:cubicBezTo>
                  <a:pt x="191" y="385"/>
                  <a:pt x="190" y="383"/>
                  <a:pt x="188" y="384"/>
                </a:cubicBezTo>
                <a:cubicBezTo>
                  <a:pt x="189" y="382"/>
                  <a:pt x="187" y="382"/>
                  <a:pt x="185" y="381"/>
                </a:cubicBezTo>
                <a:cubicBezTo>
                  <a:pt x="187" y="378"/>
                  <a:pt x="188" y="374"/>
                  <a:pt x="192" y="373"/>
                </a:cubicBezTo>
                <a:cubicBezTo>
                  <a:pt x="192" y="371"/>
                  <a:pt x="190" y="374"/>
                  <a:pt x="190" y="372"/>
                </a:cubicBezTo>
                <a:cubicBezTo>
                  <a:pt x="193" y="371"/>
                  <a:pt x="191" y="367"/>
                  <a:pt x="194" y="367"/>
                </a:cubicBezTo>
                <a:cubicBezTo>
                  <a:pt x="193" y="364"/>
                  <a:pt x="193" y="360"/>
                  <a:pt x="196" y="359"/>
                </a:cubicBezTo>
                <a:cubicBezTo>
                  <a:pt x="196" y="362"/>
                  <a:pt x="197" y="358"/>
                  <a:pt x="198" y="359"/>
                </a:cubicBezTo>
                <a:cubicBezTo>
                  <a:pt x="199" y="360"/>
                  <a:pt x="196" y="364"/>
                  <a:pt x="199" y="366"/>
                </a:cubicBezTo>
                <a:cubicBezTo>
                  <a:pt x="200" y="362"/>
                  <a:pt x="204" y="357"/>
                  <a:pt x="201" y="354"/>
                </a:cubicBezTo>
                <a:cubicBezTo>
                  <a:pt x="202" y="354"/>
                  <a:pt x="202" y="354"/>
                  <a:pt x="203" y="353"/>
                </a:cubicBezTo>
                <a:cubicBezTo>
                  <a:pt x="201" y="352"/>
                  <a:pt x="201" y="349"/>
                  <a:pt x="201" y="347"/>
                </a:cubicBezTo>
                <a:cubicBezTo>
                  <a:pt x="204" y="347"/>
                  <a:pt x="206" y="344"/>
                  <a:pt x="205" y="342"/>
                </a:cubicBezTo>
                <a:cubicBezTo>
                  <a:pt x="203" y="342"/>
                  <a:pt x="204" y="344"/>
                  <a:pt x="202" y="344"/>
                </a:cubicBezTo>
                <a:cubicBezTo>
                  <a:pt x="203" y="342"/>
                  <a:pt x="202" y="339"/>
                  <a:pt x="205" y="339"/>
                </a:cubicBezTo>
                <a:cubicBezTo>
                  <a:pt x="205" y="341"/>
                  <a:pt x="204" y="341"/>
                  <a:pt x="205" y="342"/>
                </a:cubicBezTo>
                <a:cubicBezTo>
                  <a:pt x="208" y="342"/>
                  <a:pt x="205" y="340"/>
                  <a:pt x="208" y="339"/>
                </a:cubicBezTo>
                <a:cubicBezTo>
                  <a:pt x="207" y="332"/>
                  <a:pt x="215" y="325"/>
                  <a:pt x="214" y="318"/>
                </a:cubicBezTo>
                <a:cubicBezTo>
                  <a:pt x="217" y="317"/>
                  <a:pt x="217" y="313"/>
                  <a:pt x="218" y="310"/>
                </a:cubicBezTo>
                <a:cubicBezTo>
                  <a:pt x="220" y="310"/>
                  <a:pt x="221" y="310"/>
                  <a:pt x="221" y="311"/>
                </a:cubicBezTo>
                <a:cubicBezTo>
                  <a:pt x="221" y="309"/>
                  <a:pt x="221" y="309"/>
                  <a:pt x="222" y="308"/>
                </a:cubicBezTo>
                <a:cubicBezTo>
                  <a:pt x="224" y="308"/>
                  <a:pt x="223" y="311"/>
                  <a:pt x="225" y="311"/>
                </a:cubicBezTo>
                <a:cubicBezTo>
                  <a:pt x="225" y="310"/>
                  <a:pt x="224" y="309"/>
                  <a:pt x="225" y="309"/>
                </a:cubicBezTo>
                <a:cubicBezTo>
                  <a:pt x="226" y="310"/>
                  <a:pt x="227" y="307"/>
                  <a:pt x="228" y="309"/>
                </a:cubicBezTo>
                <a:cubicBezTo>
                  <a:pt x="227" y="309"/>
                  <a:pt x="227" y="310"/>
                  <a:pt x="226" y="310"/>
                </a:cubicBezTo>
                <a:cubicBezTo>
                  <a:pt x="226" y="311"/>
                  <a:pt x="227" y="312"/>
                  <a:pt x="225" y="311"/>
                </a:cubicBezTo>
                <a:cubicBezTo>
                  <a:pt x="227" y="315"/>
                  <a:pt x="223" y="320"/>
                  <a:pt x="222" y="326"/>
                </a:cubicBezTo>
                <a:cubicBezTo>
                  <a:pt x="225" y="327"/>
                  <a:pt x="224" y="323"/>
                  <a:pt x="227" y="324"/>
                </a:cubicBezTo>
                <a:cubicBezTo>
                  <a:pt x="228" y="322"/>
                  <a:pt x="226" y="322"/>
                  <a:pt x="226" y="321"/>
                </a:cubicBezTo>
                <a:cubicBezTo>
                  <a:pt x="226" y="319"/>
                  <a:pt x="228" y="319"/>
                  <a:pt x="228" y="318"/>
                </a:cubicBezTo>
                <a:cubicBezTo>
                  <a:pt x="226" y="315"/>
                  <a:pt x="231" y="312"/>
                  <a:pt x="232" y="309"/>
                </a:cubicBezTo>
                <a:cubicBezTo>
                  <a:pt x="232" y="312"/>
                  <a:pt x="234" y="309"/>
                  <a:pt x="235" y="309"/>
                </a:cubicBezTo>
                <a:cubicBezTo>
                  <a:pt x="235" y="311"/>
                  <a:pt x="233" y="310"/>
                  <a:pt x="234" y="312"/>
                </a:cubicBezTo>
                <a:cubicBezTo>
                  <a:pt x="235" y="313"/>
                  <a:pt x="237" y="309"/>
                  <a:pt x="238" y="312"/>
                </a:cubicBezTo>
                <a:cubicBezTo>
                  <a:pt x="237" y="312"/>
                  <a:pt x="237" y="312"/>
                  <a:pt x="237" y="314"/>
                </a:cubicBezTo>
                <a:cubicBezTo>
                  <a:pt x="239" y="313"/>
                  <a:pt x="239" y="312"/>
                  <a:pt x="240" y="312"/>
                </a:cubicBezTo>
                <a:cubicBezTo>
                  <a:pt x="241" y="310"/>
                  <a:pt x="239" y="311"/>
                  <a:pt x="239" y="310"/>
                </a:cubicBezTo>
                <a:cubicBezTo>
                  <a:pt x="242" y="308"/>
                  <a:pt x="243" y="309"/>
                  <a:pt x="244" y="311"/>
                </a:cubicBezTo>
                <a:cubicBezTo>
                  <a:pt x="243" y="311"/>
                  <a:pt x="243" y="310"/>
                  <a:pt x="242" y="310"/>
                </a:cubicBezTo>
                <a:cubicBezTo>
                  <a:pt x="243" y="313"/>
                  <a:pt x="240" y="312"/>
                  <a:pt x="240" y="314"/>
                </a:cubicBezTo>
                <a:cubicBezTo>
                  <a:pt x="243" y="314"/>
                  <a:pt x="242" y="311"/>
                  <a:pt x="246" y="311"/>
                </a:cubicBezTo>
                <a:cubicBezTo>
                  <a:pt x="246" y="310"/>
                  <a:pt x="247" y="310"/>
                  <a:pt x="246" y="308"/>
                </a:cubicBezTo>
                <a:cubicBezTo>
                  <a:pt x="248" y="310"/>
                  <a:pt x="249" y="308"/>
                  <a:pt x="249" y="307"/>
                </a:cubicBezTo>
                <a:cubicBezTo>
                  <a:pt x="251" y="309"/>
                  <a:pt x="255" y="309"/>
                  <a:pt x="257" y="311"/>
                </a:cubicBezTo>
                <a:cubicBezTo>
                  <a:pt x="256" y="311"/>
                  <a:pt x="256" y="312"/>
                  <a:pt x="254" y="312"/>
                </a:cubicBezTo>
                <a:cubicBezTo>
                  <a:pt x="257" y="315"/>
                  <a:pt x="269" y="314"/>
                  <a:pt x="272" y="313"/>
                </a:cubicBezTo>
                <a:cubicBezTo>
                  <a:pt x="271" y="317"/>
                  <a:pt x="281" y="311"/>
                  <a:pt x="277" y="315"/>
                </a:cubicBezTo>
                <a:cubicBezTo>
                  <a:pt x="280" y="314"/>
                  <a:pt x="280" y="314"/>
                  <a:pt x="282" y="316"/>
                </a:cubicBezTo>
                <a:cubicBezTo>
                  <a:pt x="283" y="314"/>
                  <a:pt x="288" y="313"/>
                  <a:pt x="290" y="314"/>
                </a:cubicBezTo>
                <a:cubicBezTo>
                  <a:pt x="288" y="313"/>
                  <a:pt x="288" y="314"/>
                  <a:pt x="288" y="316"/>
                </a:cubicBezTo>
                <a:cubicBezTo>
                  <a:pt x="292" y="315"/>
                  <a:pt x="292" y="316"/>
                  <a:pt x="293" y="314"/>
                </a:cubicBezTo>
                <a:cubicBezTo>
                  <a:pt x="294" y="314"/>
                  <a:pt x="295" y="315"/>
                  <a:pt x="295" y="315"/>
                </a:cubicBezTo>
                <a:cubicBezTo>
                  <a:pt x="292" y="315"/>
                  <a:pt x="296" y="318"/>
                  <a:pt x="294" y="318"/>
                </a:cubicBezTo>
                <a:cubicBezTo>
                  <a:pt x="287" y="316"/>
                  <a:pt x="285" y="321"/>
                  <a:pt x="278" y="319"/>
                </a:cubicBezTo>
                <a:cubicBezTo>
                  <a:pt x="276" y="319"/>
                  <a:pt x="277" y="320"/>
                  <a:pt x="277" y="320"/>
                </a:cubicBezTo>
                <a:cubicBezTo>
                  <a:pt x="275" y="318"/>
                  <a:pt x="271" y="320"/>
                  <a:pt x="269" y="320"/>
                </a:cubicBezTo>
                <a:cubicBezTo>
                  <a:pt x="269" y="320"/>
                  <a:pt x="269" y="319"/>
                  <a:pt x="268" y="319"/>
                </a:cubicBezTo>
                <a:cubicBezTo>
                  <a:pt x="263" y="316"/>
                  <a:pt x="255" y="320"/>
                  <a:pt x="251" y="314"/>
                </a:cubicBezTo>
                <a:cubicBezTo>
                  <a:pt x="252" y="313"/>
                  <a:pt x="253" y="313"/>
                  <a:pt x="253" y="312"/>
                </a:cubicBezTo>
                <a:cubicBezTo>
                  <a:pt x="250" y="313"/>
                  <a:pt x="249" y="312"/>
                  <a:pt x="247" y="312"/>
                </a:cubicBezTo>
                <a:cubicBezTo>
                  <a:pt x="247" y="314"/>
                  <a:pt x="245" y="314"/>
                  <a:pt x="244" y="315"/>
                </a:cubicBezTo>
                <a:cubicBezTo>
                  <a:pt x="244" y="316"/>
                  <a:pt x="244" y="317"/>
                  <a:pt x="243" y="317"/>
                </a:cubicBezTo>
                <a:cubicBezTo>
                  <a:pt x="245" y="319"/>
                  <a:pt x="248" y="322"/>
                  <a:pt x="247" y="324"/>
                </a:cubicBezTo>
                <a:cubicBezTo>
                  <a:pt x="248" y="325"/>
                  <a:pt x="249" y="325"/>
                  <a:pt x="249" y="326"/>
                </a:cubicBezTo>
                <a:cubicBezTo>
                  <a:pt x="251" y="324"/>
                  <a:pt x="255" y="325"/>
                  <a:pt x="256" y="322"/>
                </a:cubicBezTo>
                <a:cubicBezTo>
                  <a:pt x="271" y="324"/>
                  <a:pt x="290" y="321"/>
                  <a:pt x="302" y="321"/>
                </a:cubicBezTo>
                <a:cubicBezTo>
                  <a:pt x="302" y="320"/>
                  <a:pt x="302" y="319"/>
                  <a:pt x="303" y="319"/>
                </a:cubicBezTo>
                <a:cubicBezTo>
                  <a:pt x="303" y="319"/>
                  <a:pt x="303" y="320"/>
                  <a:pt x="304" y="320"/>
                </a:cubicBezTo>
                <a:cubicBezTo>
                  <a:pt x="304" y="318"/>
                  <a:pt x="305" y="320"/>
                  <a:pt x="307" y="320"/>
                </a:cubicBezTo>
                <a:cubicBezTo>
                  <a:pt x="308" y="319"/>
                  <a:pt x="307" y="318"/>
                  <a:pt x="309" y="317"/>
                </a:cubicBezTo>
                <a:cubicBezTo>
                  <a:pt x="313" y="319"/>
                  <a:pt x="321" y="314"/>
                  <a:pt x="323" y="321"/>
                </a:cubicBezTo>
                <a:cubicBezTo>
                  <a:pt x="323" y="320"/>
                  <a:pt x="322" y="318"/>
                  <a:pt x="324" y="319"/>
                </a:cubicBezTo>
                <a:cubicBezTo>
                  <a:pt x="322" y="322"/>
                  <a:pt x="329" y="321"/>
                  <a:pt x="329" y="326"/>
                </a:cubicBezTo>
                <a:cubicBezTo>
                  <a:pt x="341" y="323"/>
                  <a:pt x="342" y="335"/>
                  <a:pt x="349" y="340"/>
                </a:cubicBezTo>
                <a:cubicBezTo>
                  <a:pt x="348" y="342"/>
                  <a:pt x="350" y="343"/>
                  <a:pt x="350" y="344"/>
                </a:cubicBezTo>
                <a:cubicBezTo>
                  <a:pt x="354" y="345"/>
                  <a:pt x="354" y="353"/>
                  <a:pt x="358" y="356"/>
                </a:cubicBezTo>
                <a:cubicBezTo>
                  <a:pt x="358" y="362"/>
                  <a:pt x="354" y="365"/>
                  <a:pt x="353" y="369"/>
                </a:cubicBezTo>
                <a:cubicBezTo>
                  <a:pt x="352" y="372"/>
                  <a:pt x="353" y="376"/>
                  <a:pt x="349" y="378"/>
                </a:cubicBezTo>
                <a:cubicBezTo>
                  <a:pt x="349" y="380"/>
                  <a:pt x="349" y="382"/>
                  <a:pt x="349" y="383"/>
                </a:cubicBezTo>
                <a:cubicBezTo>
                  <a:pt x="345" y="385"/>
                  <a:pt x="350" y="389"/>
                  <a:pt x="345" y="389"/>
                </a:cubicBezTo>
                <a:cubicBezTo>
                  <a:pt x="344" y="393"/>
                  <a:pt x="345" y="400"/>
                  <a:pt x="341" y="401"/>
                </a:cubicBezTo>
                <a:cubicBezTo>
                  <a:pt x="340" y="406"/>
                  <a:pt x="340" y="413"/>
                  <a:pt x="335" y="414"/>
                </a:cubicBezTo>
                <a:cubicBezTo>
                  <a:pt x="335" y="417"/>
                  <a:pt x="333" y="419"/>
                  <a:pt x="329" y="418"/>
                </a:cubicBezTo>
                <a:cubicBezTo>
                  <a:pt x="330" y="421"/>
                  <a:pt x="327" y="422"/>
                  <a:pt x="326" y="420"/>
                </a:cubicBezTo>
                <a:cubicBezTo>
                  <a:pt x="323" y="422"/>
                  <a:pt x="327" y="425"/>
                  <a:pt x="325" y="427"/>
                </a:cubicBezTo>
                <a:cubicBezTo>
                  <a:pt x="325" y="428"/>
                  <a:pt x="326" y="428"/>
                  <a:pt x="326" y="430"/>
                </a:cubicBezTo>
                <a:cubicBezTo>
                  <a:pt x="325" y="433"/>
                  <a:pt x="322" y="434"/>
                  <a:pt x="323" y="438"/>
                </a:cubicBezTo>
                <a:cubicBezTo>
                  <a:pt x="321" y="440"/>
                  <a:pt x="316" y="440"/>
                  <a:pt x="316" y="444"/>
                </a:cubicBezTo>
                <a:cubicBezTo>
                  <a:pt x="316" y="443"/>
                  <a:pt x="311" y="444"/>
                  <a:pt x="313" y="445"/>
                </a:cubicBezTo>
                <a:cubicBezTo>
                  <a:pt x="313" y="444"/>
                  <a:pt x="317" y="445"/>
                  <a:pt x="317" y="446"/>
                </a:cubicBezTo>
                <a:cubicBezTo>
                  <a:pt x="316" y="447"/>
                  <a:pt x="313" y="444"/>
                  <a:pt x="314" y="447"/>
                </a:cubicBezTo>
                <a:cubicBezTo>
                  <a:pt x="317" y="447"/>
                  <a:pt x="320" y="449"/>
                  <a:pt x="322" y="448"/>
                </a:cubicBezTo>
                <a:cubicBezTo>
                  <a:pt x="321" y="448"/>
                  <a:pt x="321" y="447"/>
                  <a:pt x="321" y="447"/>
                </a:cubicBezTo>
                <a:cubicBezTo>
                  <a:pt x="324" y="445"/>
                  <a:pt x="328" y="446"/>
                  <a:pt x="331" y="447"/>
                </a:cubicBezTo>
                <a:cubicBezTo>
                  <a:pt x="331" y="447"/>
                  <a:pt x="331" y="446"/>
                  <a:pt x="331" y="446"/>
                </a:cubicBezTo>
                <a:cubicBezTo>
                  <a:pt x="333" y="447"/>
                  <a:pt x="330" y="448"/>
                  <a:pt x="333" y="447"/>
                </a:cubicBezTo>
                <a:cubicBezTo>
                  <a:pt x="334" y="448"/>
                  <a:pt x="332" y="448"/>
                  <a:pt x="332" y="449"/>
                </a:cubicBezTo>
                <a:cubicBezTo>
                  <a:pt x="335" y="449"/>
                  <a:pt x="335" y="449"/>
                  <a:pt x="338" y="449"/>
                </a:cubicBezTo>
                <a:cubicBezTo>
                  <a:pt x="339" y="447"/>
                  <a:pt x="336" y="447"/>
                  <a:pt x="337" y="445"/>
                </a:cubicBezTo>
                <a:cubicBezTo>
                  <a:pt x="336" y="445"/>
                  <a:pt x="334" y="446"/>
                  <a:pt x="334" y="445"/>
                </a:cubicBezTo>
                <a:cubicBezTo>
                  <a:pt x="337" y="443"/>
                  <a:pt x="339" y="444"/>
                  <a:pt x="342" y="442"/>
                </a:cubicBezTo>
                <a:cubicBezTo>
                  <a:pt x="341" y="443"/>
                  <a:pt x="341" y="443"/>
                  <a:pt x="341" y="444"/>
                </a:cubicBezTo>
                <a:cubicBezTo>
                  <a:pt x="343" y="444"/>
                  <a:pt x="344" y="443"/>
                  <a:pt x="346" y="442"/>
                </a:cubicBezTo>
                <a:cubicBezTo>
                  <a:pt x="346" y="444"/>
                  <a:pt x="347" y="444"/>
                  <a:pt x="347" y="445"/>
                </a:cubicBezTo>
                <a:cubicBezTo>
                  <a:pt x="348" y="444"/>
                  <a:pt x="349" y="445"/>
                  <a:pt x="349" y="444"/>
                </a:cubicBezTo>
                <a:cubicBezTo>
                  <a:pt x="347" y="443"/>
                  <a:pt x="348" y="439"/>
                  <a:pt x="348" y="437"/>
                </a:cubicBezTo>
                <a:cubicBezTo>
                  <a:pt x="351" y="436"/>
                  <a:pt x="350" y="439"/>
                  <a:pt x="351" y="439"/>
                </a:cubicBezTo>
                <a:cubicBezTo>
                  <a:pt x="353" y="437"/>
                  <a:pt x="355" y="438"/>
                  <a:pt x="359" y="437"/>
                </a:cubicBezTo>
                <a:cubicBezTo>
                  <a:pt x="359" y="439"/>
                  <a:pt x="360" y="441"/>
                  <a:pt x="361" y="442"/>
                </a:cubicBezTo>
                <a:cubicBezTo>
                  <a:pt x="361" y="440"/>
                  <a:pt x="362" y="439"/>
                  <a:pt x="363" y="438"/>
                </a:cubicBezTo>
                <a:cubicBezTo>
                  <a:pt x="363" y="439"/>
                  <a:pt x="363" y="439"/>
                  <a:pt x="364" y="439"/>
                </a:cubicBezTo>
                <a:cubicBezTo>
                  <a:pt x="364" y="441"/>
                  <a:pt x="362" y="441"/>
                  <a:pt x="362" y="443"/>
                </a:cubicBezTo>
                <a:cubicBezTo>
                  <a:pt x="365" y="443"/>
                  <a:pt x="363" y="441"/>
                  <a:pt x="366" y="442"/>
                </a:cubicBezTo>
                <a:cubicBezTo>
                  <a:pt x="366" y="440"/>
                  <a:pt x="365" y="440"/>
                  <a:pt x="366" y="438"/>
                </a:cubicBezTo>
                <a:cubicBezTo>
                  <a:pt x="370" y="437"/>
                  <a:pt x="366" y="439"/>
                  <a:pt x="370" y="439"/>
                </a:cubicBezTo>
                <a:cubicBezTo>
                  <a:pt x="370" y="436"/>
                  <a:pt x="368" y="437"/>
                  <a:pt x="366" y="436"/>
                </a:cubicBezTo>
                <a:cubicBezTo>
                  <a:pt x="366" y="435"/>
                  <a:pt x="366" y="434"/>
                  <a:pt x="366" y="433"/>
                </a:cubicBezTo>
                <a:cubicBezTo>
                  <a:pt x="367" y="435"/>
                  <a:pt x="369" y="435"/>
                  <a:pt x="370" y="436"/>
                </a:cubicBezTo>
                <a:cubicBezTo>
                  <a:pt x="370" y="430"/>
                  <a:pt x="375" y="429"/>
                  <a:pt x="375" y="427"/>
                </a:cubicBezTo>
                <a:cubicBezTo>
                  <a:pt x="378" y="430"/>
                  <a:pt x="387" y="429"/>
                  <a:pt x="389" y="427"/>
                </a:cubicBezTo>
                <a:cubicBezTo>
                  <a:pt x="388" y="426"/>
                  <a:pt x="386" y="428"/>
                  <a:pt x="386" y="427"/>
                </a:cubicBezTo>
                <a:cubicBezTo>
                  <a:pt x="388" y="427"/>
                  <a:pt x="387" y="424"/>
                  <a:pt x="389" y="423"/>
                </a:cubicBezTo>
                <a:cubicBezTo>
                  <a:pt x="389" y="424"/>
                  <a:pt x="390" y="423"/>
                  <a:pt x="390" y="424"/>
                </a:cubicBezTo>
                <a:cubicBezTo>
                  <a:pt x="388" y="426"/>
                  <a:pt x="390" y="427"/>
                  <a:pt x="389" y="428"/>
                </a:cubicBezTo>
                <a:cubicBezTo>
                  <a:pt x="391" y="428"/>
                  <a:pt x="392" y="428"/>
                  <a:pt x="394" y="428"/>
                </a:cubicBezTo>
                <a:cubicBezTo>
                  <a:pt x="403" y="440"/>
                  <a:pt x="410" y="460"/>
                  <a:pt x="432" y="456"/>
                </a:cubicBezTo>
                <a:cubicBezTo>
                  <a:pt x="432" y="454"/>
                  <a:pt x="434" y="453"/>
                  <a:pt x="433" y="450"/>
                </a:cubicBezTo>
                <a:cubicBezTo>
                  <a:pt x="428" y="453"/>
                  <a:pt x="421" y="447"/>
                  <a:pt x="426" y="442"/>
                </a:cubicBezTo>
                <a:cubicBezTo>
                  <a:pt x="429" y="443"/>
                  <a:pt x="430" y="442"/>
                  <a:pt x="431" y="440"/>
                </a:cubicBezTo>
                <a:cubicBezTo>
                  <a:pt x="433" y="443"/>
                  <a:pt x="438" y="439"/>
                  <a:pt x="441" y="442"/>
                </a:cubicBezTo>
                <a:cubicBezTo>
                  <a:pt x="448" y="440"/>
                  <a:pt x="456" y="440"/>
                  <a:pt x="465" y="439"/>
                </a:cubicBezTo>
                <a:cubicBezTo>
                  <a:pt x="472" y="439"/>
                  <a:pt x="477" y="437"/>
                  <a:pt x="482" y="437"/>
                </a:cubicBezTo>
                <a:cubicBezTo>
                  <a:pt x="490" y="436"/>
                  <a:pt x="496" y="438"/>
                  <a:pt x="502" y="441"/>
                </a:cubicBezTo>
                <a:cubicBezTo>
                  <a:pt x="502" y="441"/>
                  <a:pt x="502" y="440"/>
                  <a:pt x="502" y="440"/>
                </a:cubicBezTo>
                <a:cubicBezTo>
                  <a:pt x="504" y="440"/>
                  <a:pt x="503" y="443"/>
                  <a:pt x="504" y="443"/>
                </a:cubicBezTo>
                <a:cubicBezTo>
                  <a:pt x="507" y="443"/>
                  <a:pt x="509" y="445"/>
                  <a:pt x="511" y="446"/>
                </a:cubicBezTo>
                <a:cubicBezTo>
                  <a:pt x="512" y="445"/>
                  <a:pt x="513" y="445"/>
                  <a:pt x="514" y="445"/>
                </a:cubicBezTo>
                <a:cubicBezTo>
                  <a:pt x="516" y="449"/>
                  <a:pt x="520" y="451"/>
                  <a:pt x="523" y="447"/>
                </a:cubicBezTo>
                <a:cubicBezTo>
                  <a:pt x="525" y="451"/>
                  <a:pt x="527" y="453"/>
                  <a:pt x="529" y="457"/>
                </a:cubicBezTo>
                <a:cubicBezTo>
                  <a:pt x="533" y="457"/>
                  <a:pt x="534" y="459"/>
                  <a:pt x="536" y="460"/>
                </a:cubicBezTo>
                <a:cubicBezTo>
                  <a:pt x="536" y="458"/>
                  <a:pt x="534" y="457"/>
                  <a:pt x="533" y="454"/>
                </a:cubicBezTo>
                <a:cubicBezTo>
                  <a:pt x="530" y="455"/>
                  <a:pt x="527" y="453"/>
                  <a:pt x="526" y="450"/>
                </a:cubicBezTo>
                <a:cubicBezTo>
                  <a:pt x="527" y="449"/>
                  <a:pt x="528" y="450"/>
                  <a:pt x="530" y="450"/>
                </a:cubicBezTo>
                <a:cubicBezTo>
                  <a:pt x="525" y="442"/>
                  <a:pt x="515" y="440"/>
                  <a:pt x="511" y="433"/>
                </a:cubicBezTo>
                <a:cubicBezTo>
                  <a:pt x="511" y="432"/>
                  <a:pt x="511" y="432"/>
                  <a:pt x="512" y="431"/>
                </a:cubicBezTo>
                <a:cubicBezTo>
                  <a:pt x="520" y="434"/>
                  <a:pt x="527" y="437"/>
                  <a:pt x="536" y="439"/>
                </a:cubicBezTo>
                <a:cubicBezTo>
                  <a:pt x="537" y="439"/>
                  <a:pt x="534" y="437"/>
                  <a:pt x="537" y="437"/>
                </a:cubicBezTo>
                <a:cubicBezTo>
                  <a:pt x="537" y="438"/>
                  <a:pt x="537" y="439"/>
                  <a:pt x="536" y="439"/>
                </a:cubicBezTo>
                <a:cubicBezTo>
                  <a:pt x="539" y="440"/>
                  <a:pt x="543" y="443"/>
                  <a:pt x="545" y="441"/>
                </a:cubicBezTo>
                <a:cubicBezTo>
                  <a:pt x="545" y="444"/>
                  <a:pt x="548" y="442"/>
                  <a:pt x="549" y="441"/>
                </a:cubicBezTo>
                <a:cubicBezTo>
                  <a:pt x="548" y="443"/>
                  <a:pt x="550" y="444"/>
                  <a:pt x="552" y="444"/>
                </a:cubicBezTo>
                <a:cubicBezTo>
                  <a:pt x="551" y="441"/>
                  <a:pt x="556" y="445"/>
                  <a:pt x="557" y="443"/>
                </a:cubicBezTo>
                <a:cubicBezTo>
                  <a:pt x="556" y="443"/>
                  <a:pt x="555" y="441"/>
                  <a:pt x="557" y="441"/>
                </a:cubicBezTo>
                <a:cubicBezTo>
                  <a:pt x="557" y="442"/>
                  <a:pt x="560" y="440"/>
                  <a:pt x="559" y="442"/>
                </a:cubicBezTo>
                <a:cubicBezTo>
                  <a:pt x="558" y="441"/>
                  <a:pt x="557" y="442"/>
                  <a:pt x="557" y="443"/>
                </a:cubicBezTo>
                <a:cubicBezTo>
                  <a:pt x="558" y="443"/>
                  <a:pt x="559" y="443"/>
                  <a:pt x="560" y="443"/>
                </a:cubicBezTo>
                <a:cubicBezTo>
                  <a:pt x="561" y="442"/>
                  <a:pt x="560" y="440"/>
                  <a:pt x="561" y="441"/>
                </a:cubicBezTo>
                <a:cubicBezTo>
                  <a:pt x="562" y="442"/>
                  <a:pt x="560" y="443"/>
                  <a:pt x="561" y="443"/>
                </a:cubicBezTo>
                <a:cubicBezTo>
                  <a:pt x="561" y="442"/>
                  <a:pt x="564" y="443"/>
                  <a:pt x="563" y="441"/>
                </a:cubicBezTo>
                <a:cubicBezTo>
                  <a:pt x="559" y="439"/>
                  <a:pt x="556" y="438"/>
                  <a:pt x="552" y="439"/>
                </a:cubicBezTo>
                <a:cubicBezTo>
                  <a:pt x="551" y="438"/>
                  <a:pt x="550" y="437"/>
                  <a:pt x="548" y="437"/>
                </a:cubicBezTo>
                <a:cubicBezTo>
                  <a:pt x="547" y="439"/>
                  <a:pt x="547" y="436"/>
                  <a:pt x="546" y="438"/>
                </a:cubicBezTo>
                <a:cubicBezTo>
                  <a:pt x="547" y="438"/>
                  <a:pt x="548" y="441"/>
                  <a:pt x="547" y="441"/>
                </a:cubicBezTo>
                <a:cubicBezTo>
                  <a:pt x="546" y="440"/>
                  <a:pt x="546" y="439"/>
                  <a:pt x="544" y="438"/>
                </a:cubicBezTo>
                <a:cubicBezTo>
                  <a:pt x="544" y="437"/>
                  <a:pt x="547" y="436"/>
                  <a:pt x="546" y="435"/>
                </a:cubicBezTo>
                <a:cubicBezTo>
                  <a:pt x="545" y="436"/>
                  <a:pt x="543" y="434"/>
                  <a:pt x="542" y="436"/>
                </a:cubicBezTo>
                <a:cubicBezTo>
                  <a:pt x="542" y="433"/>
                  <a:pt x="537" y="434"/>
                  <a:pt x="538" y="432"/>
                </a:cubicBezTo>
                <a:cubicBezTo>
                  <a:pt x="533" y="432"/>
                  <a:pt x="530" y="427"/>
                  <a:pt x="527" y="425"/>
                </a:cubicBezTo>
                <a:cubicBezTo>
                  <a:pt x="520" y="428"/>
                  <a:pt x="512" y="422"/>
                  <a:pt x="505" y="422"/>
                </a:cubicBezTo>
                <a:cubicBezTo>
                  <a:pt x="505" y="421"/>
                  <a:pt x="505" y="417"/>
                  <a:pt x="504" y="419"/>
                </a:cubicBezTo>
                <a:cubicBezTo>
                  <a:pt x="505" y="420"/>
                  <a:pt x="503" y="422"/>
                  <a:pt x="503" y="422"/>
                </a:cubicBezTo>
                <a:cubicBezTo>
                  <a:pt x="501" y="421"/>
                  <a:pt x="499" y="420"/>
                  <a:pt x="500" y="417"/>
                </a:cubicBezTo>
                <a:cubicBezTo>
                  <a:pt x="498" y="416"/>
                  <a:pt x="499" y="419"/>
                  <a:pt x="498" y="420"/>
                </a:cubicBezTo>
                <a:cubicBezTo>
                  <a:pt x="498" y="416"/>
                  <a:pt x="494" y="414"/>
                  <a:pt x="494" y="411"/>
                </a:cubicBezTo>
                <a:cubicBezTo>
                  <a:pt x="493" y="411"/>
                  <a:pt x="492" y="412"/>
                  <a:pt x="490" y="411"/>
                </a:cubicBezTo>
                <a:cubicBezTo>
                  <a:pt x="490" y="411"/>
                  <a:pt x="489" y="409"/>
                  <a:pt x="491" y="409"/>
                </a:cubicBezTo>
                <a:cubicBezTo>
                  <a:pt x="492" y="409"/>
                  <a:pt x="491" y="411"/>
                  <a:pt x="493" y="410"/>
                </a:cubicBezTo>
                <a:cubicBezTo>
                  <a:pt x="493" y="410"/>
                  <a:pt x="493" y="410"/>
                  <a:pt x="494" y="410"/>
                </a:cubicBezTo>
                <a:cubicBezTo>
                  <a:pt x="495" y="408"/>
                  <a:pt x="492" y="408"/>
                  <a:pt x="492" y="406"/>
                </a:cubicBezTo>
                <a:cubicBezTo>
                  <a:pt x="489" y="408"/>
                  <a:pt x="487" y="407"/>
                  <a:pt x="481" y="408"/>
                </a:cubicBezTo>
                <a:cubicBezTo>
                  <a:pt x="481" y="404"/>
                  <a:pt x="477" y="406"/>
                  <a:pt x="480" y="407"/>
                </a:cubicBezTo>
                <a:cubicBezTo>
                  <a:pt x="478" y="407"/>
                  <a:pt x="476" y="407"/>
                  <a:pt x="476" y="405"/>
                </a:cubicBezTo>
                <a:cubicBezTo>
                  <a:pt x="476" y="405"/>
                  <a:pt x="477" y="405"/>
                  <a:pt x="477" y="404"/>
                </a:cubicBezTo>
                <a:cubicBezTo>
                  <a:pt x="470" y="402"/>
                  <a:pt x="470" y="394"/>
                  <a:pt x="466" y="390"/>
                </a:cubicBezTo>
                <a:cubicBezTo>
                  <a:pt x="465" y="390"/>
                  <a:pt x="464" y="385"/>
                  <a:pt x="464" y="383"/>
                </a:cubicBezTo>
                <a:cubicBezTo>
                  <a:pt x="463" y="383"/>
                  <a:pt x="462" y="384"/>
                  <a:pt x="462" y="382"/>
                </a:cubicBezTo>
                <a:cubicBezTo>
                  <a:pt x="458" y="370"/>
                  <a:pt x="449" y="362"/>
                  <a:pt x="448" y="349"/>
                </a:cubicBezTo>
                <a:cubicBezTo>
                  <a:pt x="446" y="348"/>
                  <a:pt x="445" y="349"/>
                  <a:pt x="444" y="350"/>
                </a:cubicBezTo>
                <a:cubicBezTo>
                  <a:pt x="444" y="349"/>
                  <a:pt x="444" y="348"/>
                  <a:pt x="443" y="347"/>
                </a:cubicBezTo>
                <a:cubicBezTo>
                  <a:pt x="440" y="349"/>
                  <a:pt x="435" y="343"/>
                  <a:pt x="434" y="338"/>
                </a:cubicBezTo>
                <a:cubicBezTo>
                  <a:pt x="432" y="337"/>
                  <a:pt x="431" y="338"/>
                  <a:pt x="430" y="334"/>
                </a:cubicBezTo>
                <a:cubicBezTo>
                  <a:pt x="434" y="326"/>
                  <a:pt x="419" y="318"/>
                  <a:pt x="422" y="308"/>
                </a:cubicBezTo>
                <a:cubicBezTo>
                  <a:pt x="418" y="305"/>
                  <a:pt x="418" y="299"/>
                  <a:pt x="414" y="296"/>
                </a:cubicBezTo>
                <a:cubicBezTo>
                  <a:pt x="417" y="294"/>
                  <a:pt x="414" y="292"/>
                  <a:pt x="414" y="289"/>
                </a:cubicBezTo>
                <a:cubicBezTo>
                  <a:pt x="407" y="286"/>
                  <a:pt x="400" y="276"/>
                  <a:pt x="407" y="269"/>
                </a:cubicBezTo>
                <a:cubicBezTo>
                  <a:pt x="408" y="270"/>
                  <a:pt x="408" y="272"/>
                  <a:pt x="409" y="273"/>
                </a:cubicBezTo>
                <a:cubicBezTo>
                  <a:pt x="408" y="269"/>
                  <a:pt x="416" y="272"/>
                  <a:pt x="412" y="276"/>
                </a:cubicBezTo>
                <a:cubicBezTo>
                  <a:pt x="414" y="276"/>
                  <a:pt x="413" y="279"/>
                  <a:pt x="415" y="279"/>
                </a:cubicBezTo>
                <a:cubicBezTo>
                  <a:pt x="415" y="277"/>
                  <a:pt x="416" y="277"/>
                  <a:pt x="417" y="275"/>
                </a:cubicBezTo>
                <a:cubicBezTo>
                  <a:pt x="416" y="273"/>
                  <a:pt x="415" y="269"/>
                  <a:pt x="415" y="266"/>
                </a:cubicBezTo>
                <a:cubicBezTo>
                  <a:pt x="414" y="267"/>
                  <a:pt x="414" y="267"/>
                  <a:pt x="413" y="265"/>
                </a:cubicBezTo>
                <a:cubicBezTo>
                  <a:pt x="414" y="265"/>
                  <a:pt x="415" y="265"/>
                  <a:pt x="415" y="265"/>
                </a:cubicBezTo>
                <a:cubicBezTo>
                  <a:pt x="412" y="263"/>
                  <a:pt x="412" y="268"/>
                  <a:pt x="410" y="269"/>
                </a:cubicBezTo>
                <a:cubicBezTo>
                  <a:pt x="409" y="267"/>
                  <a:pt x="409" y="266"/>
                  <a:pt x="411" y="265"/>
                </a:cubicBezTo>
                <a:cubicBezTo>
                  <a:pt x="410" y="264"/>
                  <a:pt x="408" y="266"/>
                  <a:pt x="408" y="264"/>
                </a:cubicBezTo>
                <a:cubicBezTo>
                  <a:pt x="411" y="265"/>
                  <a:pt x="404" y="258"/>
                  <a:pt x="404" y="254"/>
                </a:cubicBezTo>
                <a:cubicBezTo>
                  <a:pt x="403" y="251"/>
                  <a:pt x="404" y="250"/>
                  <a:pt x="402" y="249"/>
                </a:cubicBezTo>
                <a:cubicBezTo>
                  <a:pt x="401" y="241"/>
                  <a:pt x="394" y="241"/>
                  <a:pt x="392" y="234"/>
                </a:cubicBezTo>
                <a:cubicBezTo>
                  <a:pt x="389" y="233"/>
                  <a:pt x="387" y="230"/>
                  <a:pt x="388" y="226"/>
                </a:cubicBezTo>
                <a:cubicBezTo>
                  <a:pt x="385" y="225"/>
                  <a:pt x="385" y="221"/>
                  <a:pt x="383" y="217"/>
                </a:cubicBezTo>
                <a:cubicBezTo>
                  <a:pt x="384" y="217"/>
                  <a:pt x="385" y="220"/>
                  <a:pt x="385" y="218"/>
                </a:cubicBezTo>
                <a:cubicBezTo>
                  <a:pt x="383" y="217"/>
                  <a:pt x="384" y="215"/>
                  <a:pt x="383" y="214"/>
                </a:cubicBezTo>
                <a:cubicBezTo>
                  <a:pt x="375" y="214"/>
                  <a:pt x="375" y="205"/>
                  <a:pt x="374" y="201"/>
                </a:cubicBezTo>
                <a:cubicBezTo>
                  <a:pt x="376" y="200"/>
                  <a:pt x="377" y="204"/>
                  <a:pt x="378" y="203"/>
                </a:cubicBezTo>
                <a:cubicBezTo>
                  <a:pt x="377" y="201"/>
                  <a:pt x="377" y="199"/>
                  <a:pt x="375" y="198"/>
                </a:cubicBezTo>
                <a:cubicBezTo>
                  <a:pt x="374" y="198"/>
                  <a:pt x="374" y="199"/>
                  <a:pt x="373" y="200"/>
                </a:cubicBezTo>
                <a:cubicBezTo>
                  <a:pt x="373" y="199"/>
                  <a:pt x="372" y="199"/>
                  <a:pt x="372" y="199"/>
                </a:cubicBezTo>
                <a:cubicBezTo>
                  <a:pt x="373" y="198"/>
                  <a:pt x="376" y="197"/>
                  <a:pt x="374" y="195"/>
                </a:cubicBezTo>
                <a:cubicBezTo>
                  <a:pt x="370" y="194"/>
                  <a:pt x="373" y="189"/>
                  <a:pt x="372" y="184"/>
                </a:cubicBezTo>
                <a:cubicBezTo>
                  <a:pt x="381" y="176"/>
                  <a:pt x="372" y="169"/>
                  <a:pt x="369" y="161"/>
                </a:cubicBezTo>
                <a:cubicBezTo>
                  <a:pt x="366" y="152"/>
                  <a:pt x="369" y="148"/>
                  <a:pt x="375" y="142"/>
                </a:cubicBezTo>
                <a:cubicBezTo>
                  <a:pt x="377" y="143"/>
                  <a:pt x="381" y="142"/>
                  <a:pt x="384" y="140"/>
                </a:cubicBezTo>
                <a:cubicBezTo>
                  <a:pt x="384" y="141"/>
                  <a:pt x="386" y="144"/>
                  <a:pt x="387" y="142"/>
                </a:cubicBezTo>
                <a:cubicBezTo>
                  <a:pt x="384" y="140"/>
                  <a:pt x="390" y="137"/>
                  <a:pt x="392" y="137"/>
                </a:cubicBezTo>
                <a:cubicBezTo>
                  <a:pt x="393" y="135"/>
                  <a:pt x="391" y="135"/>
                  <a:pt x="391" y="133"/>
                </a:cubicBezTo>
                <a:cubicBezTo>
                  <a:pt x="392" y="133"/>
                  <a:pt x="392" y="134"/>
                  <a:pt x="393" y="134"/>
                </a:cubicBezTo>
                <a:cubicBezTo>
                  <a:pt x="392" y="132"/>
                  <a:pt x="393" y="132"/>
                  <a:pt x="393" y="129"/>
                </a:cubicBezTo>
                <a:cubicBezTo>
                  <a:pt x="390" y="129"/>
                  <a:pt x="390" y="129"/>
                  <a:pt x="389" y="131"/>
                </a:cubicBezTo>
                <a:cubicBezTo>
                  <a:pt x="389" y="129"/>
                  <a:pt x="389" y="128"/>
                  <a:pt x="388" y="128"/>
                </a:cubicBezTo>
                <a:cubicBezTo>
                  <a:pt x="389" y="129"/>
                  <a:pt x="391" y="127"/>
                  <a:pt x="392" y="128"/>
                </a:cubicBezTo>
                <a:cubicBezTo>
                  <a:pt x="390" y="123"/>
                  <a:pt x="386" y="120"/>
                  <a:pt x="380" y="121"/>
                </a:cubicBezTo>
                <a:cubicBezTo>
                  <a:pt x="379" y="117"/>
                  <a:pt x="372" y="119"/>
                  <a:pt x="370" y="116"/>
                </a:cubicBezTo>
                <a:cubicBezTo>
                  <a:pt x="370" y="117"/>
                  <a:pt x="370" y="117"/>
                  <a:pt x="369" y="116"/>
                </a:cubicBezTo>
                <a:cubicBezTo>
                  <a:pt x="369" y="118"/>
                  <a:pt x="369" y="119"/>
                  <a:pt x="367" y="120"/>
                </a:cubicBezTo>
                <a:cubicBezTo>
                  <a:pt x="367" y="117"/>
                  <a:pt x="364" y="119"/>
                  <a:pt x="362" y="119"/>
                </a:cubicBezTo>
                <a:cubicBezTo>
                  <a:pt x="362" y="120"/>
                  <a:pt x="363" y="121"/>
                  <a:pt x="361" y="121"/>
                </a:cubicBezTo>
                <a:cubicBezTo>
                  <a:pt x="362" y="119"/>
                  <a:pt x="361" y="119"/>
                  <a:pt x="360" y="118"/>
                </a:cubicBezTo>
                <a:cubicBezTo>
                  <a:pt x="359" y="121"/>
                  <a:pt x="353" y="118"/>
                  <a:pt x="354" y="120"/>
                </a:cubicBezTo>
                <a:cubicBezTo>
                  <a:pt x="350" y="118"/>
                  <a:pt x="344" y="121"/>
                  <a:pt x="340" y="117"/>
                </a:cubicBezTo>
                <a:cubicBezTo>
                  <a:pt x="340" y="111"/>
                  <a:pt x="335" y="104"/>
                  <a:pt x="334" y="101"/>
                </a:cubicBezTo>
                <a:cubicBezTo>
                  <a:pt x="334" y="102"/>
                  <a:pt x="334" y="103"/>
                  <a:pt x="333" y="102"/>
                </a:cubicBezTo>
                <a:cubicBezTo>
                  <a:pt x="332" y="98"/>
                  <a:pt x="329" y="93"/>
                  <a:pt x="327" y="87"/>
                </a:cubicBezTo>
                <a:cubicBezTo>
                  <a:pt x="324" y="80"/>
                  <a:pt x="320" y="74"/>
                  <a:pt x="326" y="70"/>
                </a:cubicBezTo>
                <a:cubicBezTo>
                  <a:pt x="328" y="75"/>
                  <a:pt x="330" y="78"/>
                  <a:pt x="332" y="84"/>
                </a:cubicBezTo>
                <a:cubicBezTo>
                  <a:pt x="331" y="84"/>
                  <a:pt x="330" y="84"/>
                  <a:pt x="330" y="85"/>
                </a:cubicBezTo>
                <a:cubicBezTo>
                  <a:pt x="330" y="86"/>
                  <a:pt x="331" y="86"/>
                  <a:pt x="331" y="87"/>
                </a:cubicBezTo>
                <a:cubicBezTo>
                  <a:pt x="331" y="88"/>
                  <a:pt x="333" y="85"/>
                  <a:pt x="334" y="87"/>
                </a:cubicBezTo>
                <a:cubicBezTo>
                  <a:pt x="332" y="87"/>
                  <a:pt x="332" y="89"/>
                  <a:pt x="331" y="91"/>
                </a:cubicBezTo>
                <a:cubicBezTo>
                  <a:pt x="332" y="91"/>
                  <a:pt x="333" y="91"/>
                  <a:pt x="333" y="92"/>
                </a:cubicBezTo>
                <a:cubicBezTo>
                  <a:pt x="332" y="92"/>
                  <a:pt x="332" y="92"/>
                  <a:pt x="333" y="93"/>
                </a:cubicBezTo>
                <a:cubicBezTo>
                  <a:pt x="334" y="91"/>
                  <a:pt x="333" y="91"/>
                  <a:pt x="332" y="90"/>
                </a:cubicBezTo>
                <a:cubicBezTo>
                  <a:pt x="333" y="91"/>
                  <a:pt x="334" y="90"/>
                  <a:pt x="335" y="89"/>
                </a:cubicBezTo>
                <a:cubicBezTo>
                  <a:pt x="335" y="85"/>
                  <a:pt x="333" y="82"/>
                  <a:pt x="334" y="78"/>
                </a:cubicBezTo>
                <a:cubicBezTo>
                  <a:pt x="332" y="78"/>
                  <a:pt x="333" y="77"/>
                  <a:pt x="331" y="79"/>
                </a:cubicBezTo>
                <a:cubicBezTo>
                  <a:pt x="331" y="76"/>
                  <a:pt x="332" y="74"/>
                  <a:pt x="329" y="75"/>
                </a:cubicBezTo>
                <a:cubicBezTo>
                  <a:pt x="328" y="71"/>
                  <a:pt x="326" y="66"/>
                  <a:pt x="329" y="62"/>
                </a:cubicBezTo>
                <a:cubicBezTo>
                  <a:pt x="331" y="62"/>
                  <a:pt x="333" y="64"/>
                  <a:pt x="332" y="65"/>
                </a:cubicBezTo>
                <a:cubicBezTo>
                  <a:pt x="334" y="67"/>
                  <a:pt x="338" y="66"/>
                  <a:pt x="337" y="63"/>
                </a:cubicBezTo>
                <a:cubicBezTo>
                  <a:pt x="335" y="62"/>
                  <a:pt x="335" y="64"/>
                  <a:pt x="334" y="63"/>
                </a:cubicBezTo>
                <a:cubicBezTo>
                  <a:pt x="334" y="62"/>
                  <a:pt x="336" y="62"/>
                  <a:pt x="334" y="61"/>
                </a:cubicBezTo>
                <a:cubicBezTo>
                  <a:pt x="333" y="61"/>
                  <a:pt x="333" y="61"/>
                  <a:pt x="333" y="62"/>
                </a:cubicBezTo>
                <a:cubicBezTo>
                  <a:pt x="333" y="56"/>
                  <a:pt x="331" y="54"/>
                  <a:pt x="328" y="54"/>
                </a:cubicBezTo>
                <a:cubicBezTo>
                  <a:pt x="328" y="52"/>
                  <a:pt x="329" y="53"/>
                  <a:pt x="329" y="51"/>
                </a:cubicBezTo>
                <a:cubicBezTo>
                  <a:pt x="327" y="52"/>
                  <a:pt x="327" y="50"/>
                  <a:pt x="327" y="49"/>
                </a:cubicBezTo>
                <a:cubicBezTo>
                  <a:pt x="326" y="49"/>
                  <a:pt x="324" y="49"/>
                  <a:pt x="323" y="48"/>
                </a:cubicBezTo>
                <a:cubicBezTo>
                  <a:pt x="326" y="45"/>
                  <a:pt x="322" y="42"/>
                  <a:pt x="320" y="41"/>
                </a:cubicBezTo>
                <a:cubicBezTo>
                  <a:pt x="319" y="40"/>
                  <a:pt x="320" y="40"/>
                  <a:pt x="320" y="39"/>
                </a:cubicBezTo>
                <a:cubicBezTo>
                  <a:pt x="314" y="31"/>
                  <a:pt x="309" y="21"/>
                  <a:pt x="300" y="16"/>
                </a:cubicBezTo>
                <a:cubicBezTo>
                  <a:pt x="296" y="12"/>
                  <a:pt x="295" y="5"/>
                  <a:pt x="293" y="0"/>
                </a:cubicBezTo>
                <a:cubicBezTo>
                  <a:pt x="291" y="2"/>
                  <a:pt x="292" y="7"/>
                  <a:pt x="291" y="9"/>
                </a:cubicBezTo>
                <a:cubicBezTo>
                  <a:pt x="287" y="7"/>
                  <a:pt x="283" y="7"/>
                  <a:pt x="278" y="6"/>
                </a:cubicBezTo>
                <a:cubicBezTo>
                  <a:pt x="279" y="7"/>
                  <a:pt x="276" y="9"/>
                  <a:pt x="276" y="7"/>
                </a:cubicBezTo>
                <a:cubicBezTo>
                  <a:pt x="277" y="8"/>
                  <a:pt x="278" y="6"/>
                  <a:pt x="277" y="6"/>
                </a:cubicBezTo>
                <a:close/>
                <a:moveTo>
                  <a:pt x="237" y="310"/>
                </a:moveTo>
                <a:cubicBezTo>
                  <a:pt x="238" y="308"/>
                  <a:pt x="238" y="307"/>
                  <a:pt x="239" y="307"/>
                </a:cubicBezTo>
                <a:cubicBezTo>
                  <a:pt x="240" y="307"/>
                  <a:pt x="238" y="309"/>
                  <a:pt x="239" y="310"/>
                </a:cubicBezTo>
                <a:cubicBezTo>
                  <a:pt x="239" y="311"/>
                  <a:pt x="239" y="311"/>
                  <a:pt x="240" y="311"/>
                </a:cubicBezTo>
                <a:cubicBezTo>
                  <a:pt x="239" y="312"/>
                  <a:pt x="238" y="310"/>
                  <a:pt x="237" y="310"/>
                </a:cubicBezTo>
                <a:cubicBezTo>
                  <a:pt x="237" y="310"/>
                  <a:pt x="237" y="310"/>
                  <a:pt x="237" y="310"/>
                </a:cubicBezTo>
                <a:close/>
                <a:moveTo>
                  <a:pt x="143" y="390"/>
                </a:moveTo>
                <a:cubicBezTo>
                  <a:pt x="143" y="390"/>
                  <a:pt x="143" y="390"/>
                  <a:pt x="143" y="390"/>
                </a:cubicBezTo>
                <a:cubicBezTo>
                  <a:pt x="145" y="391"/>
                  <a:pt x="142" y="392"/>
                  <a:pt x="142" y="393"/>
                </a:cubicBezTo>
                <a:cubicBezTo>
                  <a:pt x="141" y="392"/>
                  <a:pt x="141" y="390"/>
                  <a:pt x="139" y="390"/>
                </a:cubicBezTo>
                <a:cubicBezTo>
                  <a:pt x="141" y="391"/>
                  <a:pt x="136" y="394"/>
                  <a:pt x="139" y="395"/>
                </a:cubicBezTo>
                <a:cubicBezTo>
                  <a:pt x="138" y="392"/>
                  <a:pt x="144" y="394"/>
                  <a:pt x="145" y="394"/>
                </a:cubicBezTo>
                <a:cubicBezTo>
                  <a:pt x="145" y="395"/>
                  <a:pt x="144" y="396"/>
                  <a:pt x="144" y="396"/>
                </a:cubicBezTo>
                <a:cubicBezTo>
                  <a:pt x="142" y="396"/>
                  <a:pt x="143" y="394"/>
                  <a:pt x="142" y="394"/>
                </a:cubicBezTo>
                <a:cubicBezTo>
                  <a:pt x="141" y="399"/>
                  <a:pt x="150" y="398"/>
                  <a:pt x="151" y="398"/>
                </a:cubicBezTo>
                <a:cubicBezTo>
                  <a:pt x="150" y="399"/>
                  <a:pt x="150" y="403"/>
                  <a:pt x="153" y="402"/>
                </a:cubicBezTo>
                <a:cubicBezTo>
                  <a:pt x="154" y="401"/>
                  <a:pt x="152" y="401"/>
                  <a:pt x="153" y="400"/>
                </a:cubicBezTo>
                <a:cubicBezTo>
                  <a:pt x="155" y="403"/>
                  <a:pt x="160" y="401"/>
                  <a:pt x="161" y="399"/>
                </a:cubicBezTo>
                <a:cubicBezTo>
                  <a:pt x="161" y="400"/>
                  <a:pt x="163" y="400"/>
                  <a:pt x="164" y="400"/>
                </a:cubicBezTo>
                <a:cubicBezTo>
                  <a:pt x="165" y="399"/>
                  <a:pt x="162" y="399"/>
                  <a:pt x="164" y="399"/>
                </a:cubicBezTo>
                <a:cubicBezTo>
                  <a:pt x="165" y="399"/>
                  <a:pt x="165" y="401"/>
                  <a:pt x="167" y="400"/>
                </a:cubicBezTo>
                <a:cubicBezTo>
                  <a:pt x="169" y="397"/>
                  <a:pt x="168" y="393"/>
                  <a:pt x="171" y="391"/>
                </a:cubicBezTo>
                <a:cubicBezTo>
                  <a:pt x="170" y="385"/>
                  <a:pt x="173" y="380"/>
                  <a:pt x="173" y="375"/>
                </a:cubicBezTo>
                <a:cubicBezTo>
                  <a:pt x="173" y="373"/>
                  <a:pt x="172" y="374"/>
                  <a:pt x="172" y="372"/>
                </a:cubicBezTo>
                <a:cubicBezTo>
                  <a:pt x="171" y="372"/>
                  <a:pt x="172" y="374"/>
                  <a:pt x="170" y="374"/>
                </a:cubicBezTo>
                <a:cubicBezTo>
                  <a:pt x="170" y="373"/>
                  <a:pt x="171" y="372"/>
                  <a:pt x="170" y="371"/>
                </a:cubicBezTo>
                <a:cubicBezTo>
                  <a:pt x="170" y="373"/>
                  <a:pt x="168" y="373"/>
                  <a:pt x="168" y="374"/>
                </a:cubicBezTo>
                <a:cubicBezTo>
                  <a:pt x="169" y="374"/>
                  <a:pt x="169" y="374"/>
                  <a:pt x="170" y="375"/>
                </a:cubicBezTo>
                <a:cubicBezTo>
                  <a:pt x="166" y="379"/>
                  <a:pt x="164" y="386"/>
                  <a:pt x="163" y="389"/>
                </a:cubicBezTo>
                <a:cubicBezTo>
                  <a:pt x="163" y="388"/>
                  <a:pt x="164" y="388"/>
                  <a:pt x="164" y="388"/>
                </a:cubicBezTo>
                <a:cubicBezTo>
                  <a:pt x="164" y="391"/>
                  <a:pt x="162" y="393"/>
                  <a:pt x="164" y="396"/>
                </a:cubicBezTo>
                <a:cubicBezTo>
                  <a:pt x="163" y="396"/>
                  <a:pt x="163" y="397"/>
                  <a:pt x="162" y="397"/>
                </a:cubicBezTo>
                <a:cubicBezTo>
                  <a:pt x="162" y="393"/>
                  <a:pt x="159" y="393"/>
                  <a:pt x="161" y="391"/>
                </a:cubicBezTo>
                <a:cubicBezTo>
                  <a:pt x="161" y="391"/>
                  <a:pt x="162" y="392"/>
                  <a:pt x="162" y="391"/>
                </a:cubicBezTo>
                <a:cubicBezTo>
                  <a:pt x="162" y="391"/>
                  <a:pt x="160" y="389"/>
                  <a:pt x="162" y="388"/>
                </a:cubicBezTo>
                <a:cubicBezTo>
                  <a:pt x="160" y="388"/>
                  <a:pt x="161" y="387"/>
                  <a:pt x="160" y="386"/>
                </a:cubicBezTo>
                <a:cubicBezTo>
                  <a:pt x="160" y="384"/>
                  <a:pt x="161" y="384"/>
                  <a:pt x="161" y="382"/>
                </a:cubicBezTo>
                <a:cubicBezTo>
                  <a:pt x="158" y="382"/>
                  <a:pt x="158" y="386"/>
                  <a:pt x="156" y="383"/>
                </a:cubicBezTo>
                <a:cubicBezTo>
                  <a:pt x="156" y="385"/>
                  <a:pt x="151" y="382"/>
                  <a:pt x="151" y="384"/>
                </a:cubicBezTo>
                <a:cubicBezTo>
                  <a:pt x="152" y="383"/>
                  <a:pt x="152" y="385"/>
                  <a:pt x="153" y="385"/>
                </a:cubicBezTo>
                <a:cubicBezTo>
                  <a:pt x="153" y="384"/>
                  <a:pt x="153" y="384"/>
                  <a:pt x="155" y="384"/>
                </a:cubicBezTo>
                <a:cubicBezTo>
                  <a:pt x="155" y="385"/>
                  <a:pt x="156" y="385"/>
                  <a:pt x="155" y="386"/>
                </a:cubicBezTo>
                <a:cubicBezTo>
                  <a:pt x="155" y="385"/>
                  <a:pt x="155" y="384"/>
                  <a:pt x="154" y="384"/>
                </a:cubicBezTo>
                <a:cubicBezTo>
                  <a:pt x="154" y="386"/>
                  <a:pt x="151" y="385"/>
                  <a:pt x="151" y="388"/>
                </a:cubicBezTo>
                <a:cubicBezTo>
                  <a:pt x="153" y="389"/>
                  <a:pt x="154" y="388"/>
                  <a:pt x="155" y="388"/>
                </a:cubicBezTo>
                <a:cubicBezTo>
                  <a:pt x="154" y="391"/>
                  <a:pt x="150" y="388"/>
                  <a:pt x="150" y="392"/>
                </a:cubicBezTo>
                <a:cubicBezTo>
                  <a:pt x="150" y="391"/>
                  <a:pt x="149" y="391"/>
                  <a:pt x="149" y="391"/>
                </a:cubicBezTo>
                <a:cubicBezTo>
                  <a:pt x="148" y="389"/>
                  <a:pt x="149" y="388"/>
                  <a:pt x="149" y="388"/>
                </a:cubicBezTo>
                <a:cubicBezTo>
                  <a:pt x="149" y="387"/>
                  <a:pt x="148" y="387"/>
                  <a:pt x="146" y="387"/>
                </a:cubicBezTo>
                <a:cubicBezTo>
                  <a:pt x="146" y="389"/>
                  <a:pt x="148" y="388"/>
                  <a:pt x="148" y="389"/>
                </a:cubicBezTo>
                <a:cubicBezTo>
                  <a:pt x="146" y="390"/>
                  <a:pt x="143" y="390"/>
                  <a:pt x="143" y="390"/>
                </a:cubicBezTo>
                <a:close/>
                <a:moveTo>
                  <a:pt x="293" y="51"/>
                </a:moveTo>
                <a:cubicBezTo>
                  <a:pt x="292" y="49"/>
                  <a:pt x="295" y="49"/>
                  <a:pt x="294" y="49"/>
                </a:cubicBezTo>
                <a:cubicBezTo>
                  <a:pt x="295" y="48"/>
                  <a:pt x="296" y="47"/>
                  <a:pt x="298" y="47"/>
                </a:cubicBezTo>
                <a:cubicBezTo>
                  <a:pt x="298" y="48"/>
                  <a:pt x="297" y="47"/>
                  <a:pt x="297" y="48"/>
                </a:cubicBezTo>
                <a:cubicBezTo>
                  <a:pt x="297" y="48"/>
                  <a:pt x="298" y="49"/>
                  <a:pt x="298" y="50"/>
                </a:cubicBezTo>
                <a:cubicBezTo>
                  <a:pt x="296" y="48"/>
                  <a:pt x="295" y="50"/>
                  <a:pt x="294" y="51"/>
                </a:cubicBezTo>
                <a:cubicBezTo>
                  <a:pt x="294" y="51"/>
                  <a:pt x="294" y="51"/>
                  <a:pt x="293" y="51"/>
                </a:cubicBezTo>
                <a:cubicBezTo>
                  <a:pt x="293" y="51"/>
                  <a:pt x="293" y="51"/>
                  <a:pt x="293" y="51"/>
                </a:cubicBezTo>
                <a:close/>
                <a:moveTo>
                  <a:pt x="329" y="61"/>
                </a:moveTo>
                <a:cubicBezTo>
                  <a:pt x="328" y="61"/>
                  <a:pt x="327" y="61"/>
                  <a:pt x="327" y="60"/>
                </a:cubicBezTo>
                <a:cubicBezTo>
                  <a:pt x="328" y="60"/>
                  <a:pt x="329" y="60"/>
                  <a:pt x="329" y="61"/>
                </a:cubicBezTo>
                <a:cubicBezTo>
                  <a:pt x="329" y="61"/>
                  <a:pt x="329" y="61"/>
                  <a:pt x="329" y="61"/>
                </a:cubicBezTo>
                <a:close/>
                <a:moveTo>
                  <a:pt x="322" y="90"/>
                </a:moveTo>
                <a:cubicBezTo>
                  <a:pt x="322" y="90"/>
                  <a:pt x="322" y="90"/>
                  <a:pt x="322" y="90"/>
                </a:cubicBezTo>
                <a:cubicBezTo>
                  <a:pt x="319" y="93"/>
                  <a:pt x="323" y="96"/>
                  <a:pt x="324" y="98"/>
                </a:cubicBezTo>
                <a:cubicBezTo>
                  <a:pt x="323" y="99"/>
                  <a:pt x="323" y="100"/>
                  <a:pt x="322" y="101"/>
                </a:cubicBezTo>
                <a:cubicBezTo>
                  <a:pt x="324" y="102"/>
                  <a:pt x="325" y="100"/>
                  <a:pt x="325" y="101"/>
                </a:cubicBezTo>
                <a:cubicBezTo>
                  <a:pt x="322" y="104"/>
                  <a:pt x="322" y="106"/>
                  <a:pt x="322" y="109"/>
                </a:cubicBezTo>
                <a:cubicBezTo>
                  <a:pt x="324" y="108"/>
                  <a:pt x="325" y="110"/>
                  <a:pt x="326" y="112"/>
                </a:cubicBezTo>
                <a:cubicBezTo>
                  <a:pt x="323" y="113"/>
                  <a:pt x="327" y="114"/>
                  <a:pt x="325" y="116"/>
                </a:cubicBezTo>
                <a:cubicBezTo>
                  <a:pt x="329" y="118"/>
                  <a:pt x="330" y="117"/>
                  <a:pt x="334" y="118"/>
                </a:cubicBezTo>
                <a:cubicBezTo>
                  <a:pt x="334" y="115"/>
                  <a:pt x="332" y="112"/>
                  <a:pt x="332" y="109"/>
                </a:cubicBezTo>
                <a:cubicBezTo>
                  <a:pt x="332" y="109"/>
                  <a:pt x="332" y="110"/>
                  <a:pt x="332" y="110"/>
                </a:cubicBezTo>
                <a:cubicBezTo>
                  <a:pt x="332" y="107"/>
                  <a:pt x="327" y="103"/>
                  <a:pt x="331" y="100"/>
                </a:cubicBezTo>
                <a:cubicBezTo>
                  <a:pt x="329" y="99"/>
                  <a:pt x="330" y="101"/>
                  <a:pt x="328" y="101"/>
                </a:cubicBezTo>
                <a:cubicBezTo>
                  <a:pt x="325" y="94"/>
                  <a:pt x="325" y="87"/>
                  <a:pt x="320" y="81"/>
                </a:cubicBezTo>
                <a:cubicBezTo>
                  <a:pt x="320" y="86"/>
                  <a:pt x="321" y="88"/>
                  <a:pt x="322" y="90"/>
                </a:cubicBezTo>
                <a:close/>
                <a:moveTo>
                  <a:pt x="333" y="107"/>
                </a:moveTo>
                <a:cubicBezTo>
                  <a:pt x="332" y="107"/>
                  <a:pt x="332" y="106"/>
                  <a:pt x="332" y="105"/>
                </a:cubicBezTo>
                <a:cubicBezTo>
                  <a:pt x="333" y="106"/>
                  <a:pt x="334" y="107"/>
                  <a:pt x="333" y="107"/>
                </a:cubicBezTo>
                <a:cubicBezTo>
                  <a:pt x="333" y="107"/>
                  <a:pt x="333" y="107"/>
                  <a:pt x="333" y="107"/>
                </a:cubicBezTo>
                <a:close/>
                <a:moveTo>
                  <a:pt x="312" y="110"/>
                </a:moveTo>
                <a:cubicBezTo>
                  <a:pt x="311" y="110"/>
                  <a:pt x="311" y="109"/>
                  <a:pt x="311" y="108"/>
                </a:cubicBezTo>
                <a:cubicBezTo>
                  <a:pt x="312" y="108"/>
                  <a:pt x="313" y="108"/>
                  <a:pt x="312" y="110"/>
                </a:cubicBezTo>
                <a:cubicBezTo>
                  <a:pt x="312" y="110"/>
                  <a:pt x="312" y="110"/>
                  <a:pt x="312" y="110"/>
                </a:cubicBezTo>
                <a:close/>
                <a:moveTo>
                  <a:pt x="383" y="128"/>
                </a:moveTo>
                <a:cubicBezTo>
                  <a:pt x="383" y="127"/>
                  <a:pt x="385" y="127"/>
                  <a:pt x="384" y="125"/>
                </a:cubicBezTo>
                <a:cubicBezTo>
                  <a:pt x="385" y="125"/>
                  <a:pt x="385" y="125"/>
                  <a:pt x="386" y="125"/>
                </a:cubicBezTo>
                <a:cubicBezTo>
                  <a:pt x="385" y="125"/>
                  <a:pt x="386" y="126"/>
                  <a:pt x="386" y="126"/>
                </a:cubicBezTo>
                <a:cubicBezTo>
                  <a:pt x="385" y="126"/>
                  <a:pt x="385" y="128"/>
                  <a:pt x="383" y="128"/>
                </a:cubicBezTo>
                <a:cubicBezTo>
                  <a:pt x="383" y="128"/>
                  <a:pt x="383" y="128"/>
                  <a:pt x="383" y="128"/>
                </a:cubicBezTo>
                <a:close/>
                <a:moveTo>
                  <a:pt x="389" y="132"/>
                </a:moveTo>
                <a:cubicBezTo>
                  <a:pt x="390" y="131"/>
                  <a:pt x="390" y="131"/>
                  <a:pt x="390" y="131"/>
                </a:cubicBezTo>
                <a:cubicBezTo>
                  <a:pt x="391" y="131"/>
                  <a:pt x="391" y="131"/>
                  <a:pt x="391" y="132"/>
                </a:cubicBezTo>
                <a:cubicBezTo>
                  <a:pt x="390" y="132"/>
                  <a:pt x="390" y="132"/>
                  <a:pt x="389" y="132"/>
                </a:cubicBezTo>
                <a:cubicBezTo>
                  <a:pt x="389" y="132"/>
                  <a:pt x="389" y="132"/>
                  <a:pt x="389" y="132"/>
                </a:cubicBezTo>
                <a:close/>
                <a:moveTo>
                  <a:pt x="282" y="198"/>
                </a:moveTo>
                <a:cubicBezTo>
                  <a:pt x="282" y="198"/>
                  <a:pt x="282" y="198"/>
                  <a:pt x="282" y="198"/>
                </a:cubicBezTo>
                <a:cubicBezTo>
                  <a:pt x="281" y="198"/>
                  <a:pt x="282" y="196"/>
                  <a:pt x="281" y="196"/>
                </a:cubicBezTo>
                <a:cubicBezTo>
                  <a:pt x="281" y="197"/>
                  <a:pt x="280" y="199"/>
                  <a:pt x="279" y="198"/>
                </a:cubicBezTo>
                <a:cubicBezTo>
                  <a:pt x="278" y="197"/>
                  <a:pt x="278" y="191"/>
                  <a:pt x="276" y="190"/>
                </a:cubicBezTo>
                <a:cubicBezTo>
                  <a:pt x="272" y="196"/>
                  <a:pt x="263" y="197"/>
                  <a:pt x="263" y="206"/>
                </a:cubicBezTo>
                <a:cubicBezTo>
                  <a:pt x="262" y="206"/>
                  <a:pt x="261" y="206"/>
                  <a:pt x="260" y="207"/>
                </a:cubicBezTo>
                <a:cubicBezTo>
                  <a:pt x="260" y="210"/>
                  <a:pt x="259" y="213"/>
                  <a:pt x="256" y="214"/>
                </a:cubicBezTo>
                <a:cubicBezTo>
                  <a:pt x="256" y="215"/>
                  <a:pt x="256" y="216"/>
                  <a:pt x="256" y="217"/>
                </a:cubicBezTo>
                <a:cubicBezTo>
                  <a:pt x="251" y="221"/>
                  <a:pt x="250" y="229"/>
                  <a:pt x="245" y="234"/>
                </a:cubicBezTo>
                <a:cubicBezTo>
                  <a:pt x="247" y="240"/>
                  <a:pt x="240" y="243"/>
                  <a:pt x="241" y="249"/>
                </a:cubicBezTo>
                <a:cubicBezTo>
                  <a:pt x="240" y="249"/>
                  <a:pt x="240" y="249"/>
                  <a:pt x="239" y="249"/>
                </a:cubicBezTo>
                <a:cubicBezTo>
                  <a:pt x="237" y="256"/>
                  <a:pt x="233" y="261"/>
                  <a:pt x="232" y="268"/>
                </a:cubicBezTo>
                <a:cubicBezTo>
                  <a:pt x="231" y="271"/>
                  <a:pt x="228" y="276"/>
                  <a:pt x="228" y="279"/>
                </a:cubicBezTo>
                <a:cubicBezTo>
                  <a:pt x="227" y="284"/>
                  <a:pt x="224" y="284"/>
                  <a:pt x="223" y="287"/>
                </a:cubicBezTo>
                <a:cubicBezTo>
                  <a:pt x="221" y="290"/>
                  <a:pt x="223" y="292"/>
                  <a:pt x="221" y="295"/>
                </a:cubicBezTo>
                <a:cubicBezTo>
                  <a:pt x="227" y="295"/>
                  <a:pt x="232" y="296"/>
                  <a:pt x="238" y="294"/>
                </a:cubicBezTo>
                <a:cubicBezTo>
                  <a:pt x="238" y="296"/>
                  <a:pt x="239" y="296"/>
                  <a:pt x="240" y="296"/>
                </a:cubicBezTo>
                <a:cubicBezTo>
                  <a:pt x="246" y="294"/>
                  <a:pt x="252" y="297"/>
                  <a:pt x="257" y="296"/>
                </a:cubicBezTo>
                <a:cubicBezTo>
                  <a:pt x="258" y="296"/>
                  <a:pt x="259" y="294"/>
                  <a:pt x="260" y="294"/>
                </a:cubicBezTo>
                <a:cubicBezTo>
                  <a:pt x="263" y="294"/>
                  <a:pt x="265" y="298"/>
                  <a:pt x="268" y="295"/>
                </a:cubicBezTo>
                <a:cubicBezTo>
                  <a:pt x="270" y="295"/>
                  <a:pt x="272" y="295"/>
                  <a:pt x="272" y="297"/>
                </a:cubicBezTo>
                <a:cubicBezTo>
                  <a:pt x="287" y="296"/>
                  <a:pt x="302" y="298"/>
                  <a:pt x="319" y="297"/>
                </a:cubicBezTo>
                <a:cubicBezTo>
                  <a:pt x="320" y="294"/>
                  <a:pt x="317" y="292"/>
                  <a:pt x="318" y="291"/>
                </a:cubicBezTo>
                <a:cubicBezTo>
                  <a:pt x="321" y="291"/>
                  <a:pt x="325" y="291"/>
                  <a:pt x="329" y="291"/>
                </a:cubicBezTo>
                <a:cubicBezTo>
                  <a:pt x="329" y="286"/>
                  <a:pt x="327" y="284"/>
                  <a:pt x="325" y="281"/>
                </a:cubicBezTo>
                <a:cubicBezTo>
                  <a:pt x="325" y="279"/>
                  <a:pt x="325" y="278"/>
                  <a:pt x="326" y="277"/>
                </a:cubicBezTo>
                <a:cubicBezTo>
                  <a:pt x="321" y="268"/>
                  <a:pt x="317" y="255"/>
                  <a:pt x="311" y="245"/>
                </a:cubicBezTo>
                <a:cubicBezTo>
                  <a:pt x="308" y="245"/>
                  <a:pt x="307" y="244"/>
                  <a:pt x="303" y="245"/>
                </a:cubicBezTo>
                <a:cubicBezTo>
                  <a:pt x="301" y="242"/>
                  <a:pt x="303" y="242"/>
                  <a:pt x="302" y="239"/>
                </a:cubicBezTo>
                <a:cubicBezTo>
                  <a:pt x="304" y="241"/>
                  <a:pt x="305" y="240"/>
                  <a:pt x="307" y="242"/>
                </a:cubicBezTo>
                <a:cubicBezTo>
                  <a:pt x="307" y="239"/>
                  <a:pt x="308" y="239"/>
                  <a:pt x="309" y="238"/>
                </a:cubicBezTo>
                <a:cubicBezTo>
                  <a:pt x="301" y="221"/>
                  <a:pt x="295" y="206"/>
                  <a:pt x="283" y="193"/>
                </a:cubicBezTo>
                <a:cubicBezTo>
                  <a:pt x="283" y="195"/>
                  <a:pt x="285" y="198"/>
                  <a:pt x="285" y="201"/>
                </a:cubicBezTo>
                <a:cubicBezTo>
                  <a:pt x="289" y="201"/>
                  <a:pt x="289" y="204"/>
                  <a:pt x="288" y="207"/>
                </a:cubicBezTo>
                <a:cubicBezTo>
                  <a:pt x="292" y="214"/>
                  <a:pt x="294" y="219"/>
                  <a:pt x="296" y="225"/>
                </a:cubicBezTo>
                <a:cubicBezTo>
                  <a:pt x="291" y="220"/>
                  <a:pt x="289" y="214"/>
                  <a:pt x="288" y="210"/>
                </a:cubicBezTo>
                <a:cubicBezTo>
                  <a:pt x="288" y="210"/>
                  <a:pt x="287" y="211"/>
                  <a:pt x="287" y="211"/>
                </a:cubicBezTo>
                <a:cubicBezTo>
                  <a:pt x="287" y="207"/>
                  <a:pt x="285" y="206"/>
                  <a:pt x="283" y="204"/>
                </a:cubicBezTo>
                <a:cubicBezTo>
                  <a:pt x="286" y="204"/>
                  <a:pt x="281" y="200"/>
                  <a:pt x="280" y="199"/>
                </a:cubicBezTo>
                <a:cubicBezTo>
                  <a:pt x="281" y="197"/>
                  <a:pt x="282" y="198"/>
                  <a:pt x="282" y="198"/>
                </a:cubicBezTo>
                <a:close/>
                <a:moveTo>
                  <a:pt x="308" y="244"/>
                </a:moveTo>
                <a:cubicBezTo>
                  <a:pt x="309" y="244"/>
                  <a:pt x="306" y="240"/>
                  <a:pt x="309" y="240"/>
                </a:cubicBezTo>
                <a:cubicBezTo>
                  <a:pt x="309" y="242"/>
                  <a:pt x="307" y="244"/>
                  <a:pt x="310" y="243"/>
                </a:cubicBezTo>
                <a:cubicBezTo>
                  <a:pt x="310" y="244"/>
                  <a:pt x="309" y="244"/>
                  <a:pt x="308" y="244"/>
                </a:cubicBezTo>
                <a:cubicBezTo>
                  <a:pt x="308" y="244"/>
                  <a:pt x="308" y="244"/>
                  <a:pt x="308" y="244"/>
                </a:cubicBezTo>
                <a:close/>
                <a:moveTo>
                  <a:pt x="132" y="295"/>
                </a:moveTo>
                <a:cubicBezTo>
                  <a:pt x="131" y="296"/>
                  <a:pt x="128" y="293"/>
                  <a:pt x="129" y="292"/>
                </a:cubicBezTo>
                <a:cubicBezTo>
                  <a:pt x="130" y="293"/>
                  <a:pt x="131" y="294"/>
                  <a:pt x="132" y="295"/>
                </a:cubicBezTo>
                <a:cubicBezTo>
                  <a:pt x="132" y="295"/>
                  <a:pt x="132" y="295"/>
                  <a:pt x="132" y="295"/>
                </a:cubicBezTo>
                <a:close/>
                <a:moveTo>
                  <a:pt x="145" y="304"/>
                </a:moveTo>
                <a:cubicBezTo>
                  <a:pt x="145" y="304"/>
                  <a:pt x="146" y="304"/>
                  <a:pt x="146" y="303"/>
                </a:cubicBezTo>
                <a:cubicBezTo>
                  <a:pt x="147" y="303"/>
                  <a:pt x="146" y="304"/>
                  <a:pt x="146" y="305"/>
                </a:cubicBezTo>
                <a:cubicBezTo>
                  <a:pt x="146" y="305"/>
                  <a:pt x="146" y="304"/>
                  <a:pt x="145" y="304"/>
                </a:cubicBezTo>
                <a:cubicBezTo>
                  <a:pt x="145" y="304"/>
                  <a:pt x="145" y="304"/>
                  <a:pt x="145" y="304"/>
                </a:cubicBezTo>
                <a:close/>
                <a:moveTo>
                  <a:pt x="258" y="310"/>
                </a:moveTo>
                <a:cubicBezTo>
                  <a:pt x="257" y="310"/>
                  <a:pt x="258" y="307"/>
                  <a:pt x="259" y="308"/>
                </a:cubicBezTo>
                <a:cubicBezTo>
                  <a:pt x="260" y="309"/>
                  <a:pt x="258" y="309"/>
                  <a:pt x="258" y="310"/>
                </a:cubicBezTo>
                <a:cubicBezTo>
                  <a:pt x="258" y="310"/>
                  <a:pt x="258" y="310"/>
                  <a:pt x="258" y="310"/>
                </a:cubicBezTo>
                <a:close/>
                <a:moveTo>
                  <a:pt x="279" y="310"/>
                </a:moveTo>
                <a:cubicBezTo>
                  <a:pt x="279" y="309"/>
                  <a:pt x="280" y="309"/>
                  <a:pt x="279" y="308"/>
                </a:cubicBezTo>
                <a:cubicBezTo>
                  <a:pt x="281" y="308"/>
                  <a:pt x="281" y="309"/>
                  <a:pt x="280" y="310"/>
                </a:cubicBezTo>
                <a:cubicBezTo>
                  <a:pt x="280" y="310"/>
                  <a:pt x="279" y="310"/>
                  <a:pt x="279" y="310"/>
                </a:cubicBezTo>
                <a:cubicBezTo>
                  <a:pt x="279" y="310"/>
                  <a:pt x="279" y="310"/>
                  <a:pt x="279" y="310"/>
                </a:cubicBezTo>
                <a:close/>
                <a:moveTo>
                  <a:pt x="262" y="312"/>
                </a:moveTo>
                <a:cubicBezTo>
                  <a:pt x="262" y="313"/>
                  <a:pt x="260" y="311"/>
                  <a:pt x="260" y="310"/>
                </a:cubicBezTo>
                <a:cubicBezTo>
                  <a:pt x="262" y="310"/>
                  <a:pt x="261" y="312"/>
                  <a:pt x="262" y="312"/>
                </a:cubicBezTo>
                <a:cubicBezTo>
                  <a:pt x="262" y="312"/>
                  <a:pt x="262" y="312"/>
                  <a:pt x="262" y="312"/>
                </a:cubicBezTo>
                <a:close/>
                <a:moveTo>
                  <a:pt x="263" y="312"/>
                </a:moveTo>
                <a:cubicBezTo>
                  <a:pt x="263" y="311"/>
                  <a:pt x="264" y="311"/>
                  <a:pt x="266" y="311"/>
                </a:cubicBezTo>
                <a:cubicBezTo>
                  <a:pt x="266" y="313"/>
                  <a:pt x="264" y="313"/>
                  <a:pt x="263" y="312"/>
                </a:cubicBezTo>
                <a:cubicBezTo>
                  <a:pt x="263" y="312"/>
                  <a:pt x="263" y="312"/>
                  <a:pt x="263" y="312"/>
                </a:cubicBezTo>
                <a:close/>
                <a:moveTo>
                  <a:pt x="332" y="319"/>
                </a:moveTo>
                <a:cubicBezTo>
                  <a:pt x="336" y="318"/>
                  <a:pt x="338" y="319"/>
                  <a:pt x="340" y="321"/>
                </a:cubicBezTo>
                <a:cubicBezTo>
                  <a:pt x="339" y="325"/>
                  <a:pt x="333" y="322"/>
                  <a:pt x="332" y="319"/>
                </a:cubicBezTo>
                <a:cubicBezTo>
                  <a:pt x="332" y="319"/>
                  <a:pt x="332" y="319"/>
                  <a:pt x="332" y="319"/>
                </a:cubicBezTo>
                <a:close/>
                <a:moveTo>
                  <a:pt x="137" y="323"/>
                </a:moveTo>
                <a:cubicBezTo>
                  <a:pt x="137" y="322"/>
                  <a:pt x="137" y="321"/>
                  <a:pt x="137" y="321"/>
                </a:cubicBezTo>
                <a:cubicBezTo>
                  <a:pt x="137" y="321"/>
                  <a:pt x="137" y="321"/>
                  <a:pt x="137" y="321"/>
                </a:cubicBezTo>
                <a:cubicBezTo>
                  <a:pt x="138" y="321"/>
                  <a:pt x="138" y="321"/>
                  <a:pt x="138" y="321"/>
                </a:cubicBezTo>
                <a:cubicBezTo>
                  <a:pt x="139" y="321"/>
                  <a:pt x="136" y="323"/>
                  <a:pt x="139" y="322"/>
                </a:cubicBezTo>
                <a:cubicBezTo>
                  <a:pt x="139" y="323"/>
                  <a:pt x="138" y="323"/>
                  <a:pt x="137" y="323"/>
                </a:cubicBezTo>
                <a:cubicBezTo>
                  <a:pt x="137" y="323"/>
                  <a:pt x="137" y="323"/>
                  <a:pt x="137" y="323"/>
                </a:cubicBezTo>
                <a:close/>
                <a:moveTo>
                  <a:pt x="144" y="323"/>
                </a:moveTo>
                <a:cubicBezTo>
                  <a:pt x="143" y="322"/>
                  <a:pt x="144" y="322"/>
                  <a:pt x="144" y="321"/>
                </a:cubicBezTo>
                <a:cubicBezTo>
                  <a:pt x="145" y="321"/>
                  <a:pt x="145" y="324"/>
                  <a:pt x="144" y="323"/>
                </a:cubicBezTo>
                <a:cubicBezTo>
                  <a:pt x="144" y="323"/>
                  <a:pt x="144" y="323"/>
                  <a:pt x="144" y="323"/>
                </a:cubicBezTo>
                <a:close/>
                <a:moveTo>
                  <a:pt x="252" y="323"/>
                </a:moveTo>
                <a:cubicBezTo>
                  <a:pt x="251" y="323"/>
                  <a:pt x="252" y="322"/>
                  <a:pt x="251" y="322"/>
                </a:cubicBezTo>
                <a:cubicBezTo>
                  <a:pt x="251" y="321"/>
                  <a:pt x="252" y="322"/>
                  <a:pt x="253" y="322"/>
                </a:cubicBezTo>
                <a:cubicBezTo>
                  <a:pt x="253" y="323"/>
                  <a:pt x="252" y="323"/>
                  <a:pt x="252" y="323"/>
                </a:cubicBezTo>
                <a:cubicBezTo>
                  <a:pt x="252" y="323"/>
                  <a:pt x="252" y="323"/>
                  <a:pt x="252" y="323"/>
                </a:cubicBezTo>
                <a:close/>
                <a:moveTo>
                  <a:pt x="331" y="325"/>
                </a:moveTo>
                <a:cubicBezTo>
                  <a:pt x="331" y="325"/>
                  <a:pt x="331" y="324"/>
                  <a:pt x="331" y="323"/>
                </a:cubicBezTo>
                <a:cubicBezTo>
                  <a:pt x="332" y="323"/>
                  <a:pt x="332" y="324"/>
                  <a:pt x="332" y="325"/>
                </a:cubicBezTo>
                <a:cubicBezTo>
                  <a:pt x="332" y="325"/>
                  <a:pt x="331" y="325"/>
                  <a:pt x="331" y="325"/>
                </a:cubicBezTo>
                <a:cubicBezTo>
                  <a:pt x="331" y="325"/>
                  <a:pt x="331" y="325"/>
                  <a:pt x="331" y="325"/>
                </a:cubicBezTo>
                <a:close/>
                <a:moveTo>
                  <a:pt x="432" y="345"/>
                </a:moveTo>
                <a:cubicBezTo>
                  <a:pt x="432" y="344"/>
                  <a:pt x="430" y="345"/>
                  <a:pt x="431" y="343"/>
                </a:cubicBezTo>
                <a:cubicBezTo>
                  <a:pt x="432" y="343"/>
                  <a:pt x="434" y="346"/>
                  <a:pt x="432" y="345"/>
                </a:cubicBezTo>
                <a:cubicBezTo>
                  <a:pt x="432" y="345"/>
                  <a:pt x="432" y="345"/>
                  <a:pt x="432" y="345"/>
                </a:cubicBezTo>
                <a:cubicBezTo>
                  <a:pt x="432" y="345"/>
                  <a:pt x="432" y="345"/>
                  <a:pt x="432" y="345"/>
                </a:cubicBezTo>
                <a:close/>
                <a:moveTo>
                  <a:pt x="361" y="379"/>
                </a:moveTo>
                <a:cubicBezTo>
                  <a:pt x="365" y="379"/>
                  <a:pt x="360" y="375"/>
                  <a:pt x="360" y="372"/>
                </a:cubicBezTo>
                <a:cubicBezTo>
                  <a:pt x="359" y="372"/>
                  <a:pt x="360" y="374"/>
                  <a:pt x="359" y="374"/>
                </a:cubicBezTo>
                <a:cubicBezTo>
                  <a:pt x="358" y="373"/>
                  <a:pt x="358" y="372"/>
                  <a:pt x="356" y="373"/>
                </a:cubicBezTo>
                <a:cubicBezTo>
                  <a:pt x="359" y="369"/>
                  <a:pt x="359" y="367"/>
                  <a:pt x="359" y="361"/>
                </a:cubicBezTo>
                <a:cubicBezTo>
                  <a:pt x="366" y="369"/>
                  <a:pt x="370" y="377"/>
                  <a:pt x="372" y="387"/>
                </a:cubicBezTo>
                <a:cubicBezTo>
                  <a:pt x="372" y="388"/>
                  <a:pt x="371" y="388"/>
                  <a:pt x="370" y="389"/>
                </a:cubicBezTo>
                <a:cubicBezTo>
                  <a:pt x="369" y="388"/>
                  <a:pt x="366" y="387"/>
                  <a:pt x="366" y="385"/>
                </a:cubicBezTo>
                <a:cubicBezTo>
                  <a:pt x="365" y="386"/>
                  <a:pt x="364" y="386"/>
                  <a:pt x="362" y="386"/>
                </a:cubicBezTo>
                <a:cubicBezTo>
                  <a:pt x="363" y="383"/>
                  <a:pt x="364" y="381"/>
                  <a:pt x="361" y="381"/>
                </a:cubicBezTo>
                <a:cubicBezTo>
                  <a:pt x="361" y="380"/>
                  <a:pt x="361" y="380"/>
                  <a:pt x="361" y="379"/>
                </a:cubicBezTo>
                <a:cubicBezTo>
                  <a:pt x="361" y="379"/>
                  <a:pt x="361" y="379"/>
                  <a:pt x="361" y="379"/>
                </a:cubicBezTo>
                <a:close/>
                <a:moveTo>
                  <a:pt x="159" y="372"/>
                </a:moveTo>
                <a:cubicBezTo>
                  <a:pt x="157" y="371"/>
                  <a:pt x="158" y="371"/>
                  <a:pt x="159" y="370"/>
                </a:cubicBezTo>
                <a:cubicBezTo>
                  <a:pt x="160" y="370"/>
                  <a:pt x="161" y="370"/>
                  <a:pt x="161" y="372"/>
                </a:cubicBezTo>
                <a:cubicBezTo>
                  <a:pt x="159" y="372"/>
                  <a:pt x="159" y="369"/>
                  <a:pt x="159" y="372"/>
                </a:cubicBezTo>
                <a:cubicBezTo>
                  <a:pt x="159" y="372"/>
                  <a:pt x="159" y="372"/>
                  <a:pt x="159" y="372"/>
                </a:cubicBezTo>
                <a:close/>
                <a:moveTo>
                  <a:pt x="158" y="373"/>
                </a:moveTo>
                <a:cubicBezTo>
                  <a:pt x="159" y="373"/>
                  <a:pt x="160" y="373"/>
                  <a:pt x="160" y="372"/>
                </a:cubicBezTo>
                <a:cubicBezTo>
                  <a:pt x="160" y="372"/>
                  <a:pt x="160" y="373"/>
                  <a:pt x="160" y="373"/>
                </a:cubicBezTo>
                <a:cubicBezTo>
                  <a:pt x="159" y="374"/>
                  <a:pt x="161" y="374"/>
                  <a:pt x="160" y="376"/>
                </a:cubicBezTo>
                <a:cubicBezTo>
                  <a:pt x="159" y="375"/>
                  <a:pt x="158" y="375"/>
                  <a:pt x="158" y="373"/>
                </a:cubicBezTo>
                <a:cubicBezTo>
                  <a:pt x="158" y="373"/>
                  <a:pt x="158" y="373"/>
                  <a:pt x="158" y="373"/>
                </a:cubicBezTo>
                <a:close/>
                <a:moveTo>
                  <a:pt x="155" y="374"/>
                </a:moveTo>
                <a:cubicBezTo>
                  <a:pt x="156" y="374"/>
                  <a:pt x="157" y="374"/>
                  <a:pt x="157" y="373"/>
                </a:cubicBezTo>
                <a:cubicBezTo>
                  <a:pt x="158" y="374"/>
                  <a:pt x="156" y="374"/>
                  <a:pt x="157" y="376"/>
                </a:cubicBezTo>
                <a:cubicBezTo>
                  <a:pt x="155" y="376"/>
                  <a:pt x="155" y="375"/>
                  <a:pt x="155" y="374"/>
                </a:cubicBezTo>
                <a:cubicBezTo>
                  <a:pt x="155" y="374"/>
                  <a:pt x="155" y="374"/>
                  <a:pt x="155" y="374"/>
                </a:cubicBezTo>
                <a:close/>
                <a:moveTo>
                  <a:pt x="153" y="376"/>
                </a:moveTo>
                <a:cubicBezTo>
                  <a:pt x="154" y="376"/>
                  <a:pt x="155" y="378"/>
                  <a:pt x="153" y="377"/>
                </a:cubicBezTo>
                <a:cubicBezTo>
                  <a:pt x="153" y="377"/>
                  <a:pt x="153" y="376"/>
                  <a:pt x="153" y="376"/>
                </a:cubicBezTo>
                <a:cubicBezTo>
                  <a:pt x="153" y="376"/>
                  <a:pt x="153" y="376"/>
                  <a:pt x="153" y="376"/>
                </a:cubicBezTo>
                <a:close/>
                <a:moveTo>
                  <a:pt x="160" y="376"/>
                </a:moveTo>
                <a:cubicBezTo>
                  <a:pt x="162" y="377"/>
                  <a:pt x="158" y="377"/>
                  <a:pt x="159" y="378"/>
                </a:cubicBezTo>
                <a:cubicBezTo>
                  <a:pt x="158" y="377"/>
                  <a:pt x="159" y="377"/>
                  <a:pt x="158" y="376"/>
                </a:cubicBezTo>
                <a:cubicBezTo>
                  <a:pt x="159" y="376"/>
                  <a:pt x="159" y="377"/>
                  <a:pt x="160" y="376"/>
                </a:cubicBezTo>
                <a:cubicBezTo>
                  <a:pt x="160" y="376"/>
                  <a:pt x="160" y="376"/>
                  <a:pt x="160" y="376"/>
                </a:cubicBezTo>
                <a:close/>
                <a:moveTo>
                  <a:pt x="156" y="380"/>
                </a:moveTo>
                <a:cubicBezTo>
                  <a:pt x="156" y="378"/>
                  <a:pt x="160" y="378"/>
                  <a:pt x="160" y="380"/>
                </a:cubicBezTo>
                <a:cubicBezTo>
                  <a:pt x="159" y="380"/>
                  <a:pt x="158" y="379"/>
                  <a:pt x="156" y="380"/>
                </a:cubicBezTo>
                <a:cubicBezTo>
                  <a:pt x="156" y="380"/>
                  <a:pt x="156" y="380"/>
                  <a:pt x="156" y="380"/>
                </a:cubicBezTo>
                <a:close/>
                <a:moveTo>
                  <a:pt x="157" y="382"/>
                </a:moveTo>
                <a:cubicBezTo>
                  <a:pt x="156" y="381"/>
                  <a:pt x="154" y="382"/>
                  <a:pt x="153" y="380"/>
                </a:cubicBezTo>
                <a:cubicBezTo>
                  <a:pt x="156" y="380"/>
                  <a:pt x="156" y="381"/>
                  <a:pt x="158" y="380"/>
                </a:cubicBezTo>
                <a:cubicBezTo>
                  <a:pt x="158" y="381"/>
                  <a:pt x="157" y="381"/>
                  <a:pt x="157" y="382"/>
                </a:cubicBezTo>
                <a:cubicBezTo>
                  <a:pt x="157" y="382"/>
                  <a:pt x="157" y="382"/>
                  <a:pt x="157" y="382"/>
                </a:cubicBezTo>
                <a:close/>
                <a:moveTo>
                  <a:pt x="444" y="384"/>
                </a:moveTo>
                <a:cubicBezTo>
                  <a:pt x="446" y="385"/>
                  <a:pt x="443" y="388"/>
                  <a:pt x="444" y="384"/>
                </a:cubicBezTo>
                <a:cubicBezTo>
                  <a:pt x="444" y="384"/>
                  <a:pt x="444" y="384"/>
                  <a:pt x="444" y="384"/>
                </a:cubicBezTo>
                <a:close/>
                <a:moveTo>
                  <a:pt x="210" y="392"/>
                </a:moveTo>
                <a:cubicBezTo>
                  <a:pt x="211" y="391"/>
                  <a:pt x="212" y="392"/>
                  <a:pt x="212" y="393"/>
                </a:cubicBezTo>
                <a:cubicBezTo>
                  <a:pt x="210" y="393"/>
                  <a:pt x="210" y="393"/>
                  <a:pt x="210" y="392"/>
                </a:cubicBezTo>
                <a:cubicBezTo>
                  <a:pt x="210" y="392"/>
                  <a:pt x="210" y="392"/>
                  <a:pt x="210" y="392"/>
                </a:cubicBezTo>
                <a:close/>
                <a:moveTo>
                  <a:pt x="465" y="392"/>
                </a:moveTo>
                <a:cubicBezTo>
                  <a:pt x="465" y="393"/>
                  <a:pt x="463" y="393"/>
                  <a:pt x="463" y="392"/>
                </a:cubicBezTo>
                <a:cubicBezTo>
                  <a:pt x="463" y="391"/>
                  <a:pt x="465" y="391"/>
                  <a:pt x="465" y="392"/>
                </a:cubicBezTo>
                <a:cubicBezTo>
                  <a:pt x="465" y="392"/>
                  <a:pt x="465" y="392"/>
                  <a:pt x="465" y="392"/>
                </a:cubicBezTo>
                <a:close/>
                <a:moveTo>
                  <a:pt x="373" y="421"/>
                </a:moveTo>
                <a:cubicBezTo>
                  <a:pt x="375" y="411"/>
                  <a:pt x="373" y="403"/>
                  <a:pt x="375" y="393"/>
                </a:cubicBezTo>
                <a:cubicBezTo>
                  <a:pt x="375" y="393"/>
                  <a:pt x="375" y="393"/>
                  <a:pt x="376" y="393"/>
                </a:cubicBezTo>
                <a:cubicBezTo>
                  <a:pt x="378" y="403"/>
                  <a:pt x="387" y="408"/>
                  <a:pt x="388" y="417"/>
                </a:cubicBezTo>
                <a:cubicBezTo>
                  <a:pt x="388" y="419"/>
                  <a:pt x="391" y="418"/>
                  <a:pt x="391" y="420"/>
                </a:cubicBezTo>
                <a:cubicBezTo>
                  <a:pt x="390" y="420"/>
                  <a:pt x="390" y="421"/>
                  <a:pt x="390" y="422"/>
                </a:cubicBezTo>
                <a:cubicBezTo>
                  <a:pt x="384" y="420"/>
                  <a:pt x="378" y="424"/>
                  <a:pt x="373" y="421"/>
                </a:cubicBezTo>
                <a:cubicBezTo>
                  <a:pt x="373" y="421"/>
                  <a:pt x="373" y="421"/>
                  <a:pt x="373" y="421"/>
                </a:cubicBezTo>
                <a:close/>
                <a:moveTo>
                  <a:pt x="461" y="398"/>
                </a:moveTo>
                <a:cubicBezTo>
                  <a:pt x="459" y="398"/>
                  <a:pt x="459" y="394"/>
                  <a:pt x="460" y="393"/>
                </a:cubicBezTo>
                <a:cubicBezTo>
                  <a:pt x="461" y="394"/>
                  <a:pt x="462" y="396"/>
                  <a:pt x="461" y="398"/>
                </a:cubicBezTo>
                <a:cubicBezTo>
                  <a:pt x="461" y="398"/>
                  <a:pt x="461" y="398"/>
                  <a:pt x="461" y="398"/>
                </a:cubicBezTo>
                <a:close/>
                <a:moveTo>
                  <a:pt x="218" y="397"/>
                </a:moveTo>
                <a:cubicBezTo>
                  <a:pt x="216" y="397"/>
                  <a:pt x="219" y="395"/>
                  <a:pt x="217" y="395"/>
                </a:cubicBezTo>
                <a:cubicBezTo>
                  <a:pt x="218" y="393"/>
                  <a:pt x="219" y="396"/>
                  <a:pt x="220" y="396"/>
                </a:cubicBezTo>
                <a:cubicBezTo>
                  <a:pt x="220" y="398"/>
                  <a:pt x="218" y="396"/>
                  <a:pt x="218" y="397"/>
                </a:cubicBezTo>
                <a:cubicBezTo>
                  <a:pt x="218" y="397"/>
                  <a:pt x="218" y="397"/>
                  <a:pt x="218" y="397"/>
                </a:cubicBezTo>
                <a:close/>
                <a:moveTo>
                  <a:pt x="176" y="402"/>
                </a:moveTo>
                <a:cubicBezTo>
                  <a:pt x="174" y="400"/>
                  <a:pt x="175" y="399"/>
                  <a:pt x="176" y="397"/>
                </a:cubicBezTo>
                <a:cubicBezTo>
                  <a:pt x="178" y="397"/>
                  <a:pt x="179" y="399"/>
                  <a:pt x="179" y="401"/>
                </a:cubicBezTo>
                <a:cubicBezTo>
                  <a:pt x="178" y="401"/>
                  <a:pt x="177" y="402"/>
                  <a:pt x="176" y="402"/>
                </a:cubicBezTo>
                <a:cubicBezTo>
                  <a:pt x="176" y="402"/>
                  <a:pt x="176" y="402"/>
                  <a:pt x="176" y="402"/>
                </a:cubicBezTo>
                <a:close/>
                <a:moveTo>
                  <a:pt x="467" y="402"/>
                </a:moveTo>
                <a:cubicBezTo>
                  <a:pt x="465" y="401"/>
                  <a:pt x="468" y="400"/>
                  <a:pt x="466" y="398"/>
                </a:cubicBezTo>
                <a:cubicBezTo>
                  <a:pt x="468" y="398"/>
                  <a:pt x="467" y="400"/>
                  <a:pt x="468" y="400"/>
                </a:cubicBezTo>
                <a:cubicBezTo>
                  <a:pt x="468" y="401"/>
                  <a:pt x="467" y="401"/>
                  <a:pt x="467" y="402"/>
                </a:cubicBezTo>
                <a:cubicBezTo>
                  <a:pt x="467" y="402"/>
                  <a:pt x="467" y="402"/>
                  <a:pt x="467" y="402"/>
                </a:cubicBezTo>
                <a:close/>
                <a:moveTo>
                  <a:pt x="182" y="400"/>
                </a:moveTo>
                <a:cubicBezTo>
                  <a:pt x="182" y="400"/>
                  <a:pt x="183" y="400"/>
                  <a:pt x="183" y="399"/>
                </a:cubicBezTo>
                <a:cubicBezTo>
                  <a:pt x="183" y="399"/>
                  <a:pt x="183" y="400"/>
                  <a:pt x="183" y="400"/>
                </a:cubicBezTo>
                <a:cubicBezTo>
                  <a:pt x="183" y="400"/>
                  <a:pt x="182" y="400"/>
                  <a:pt x="182" y="400"/>
                </a:cubicBezTo>
                <a:cubicBezTo>
                  <a:pt x="182" y="400"/>
                  <a:pt x="182" y="400"/>
                  <a:pt x="182" y="400"/>
                </a:cubicBezTo>
                <a:close/>
                <a:moveTo>
                  <a:pt x="461" y="404"/>
                </a:moveTo>
                <a:cubicBezTo>
                  <a:pt x="463" y="404"/>
                  <a:pt x="463" y="405"/>
                  <a:pt x="463" y="403"/>
                </a:cubicBezTo>
                <a:cubicBezTo>
                  <a:pt x="460" y="404"/>
                  <a:pt x="461" y="401"/>
                  <a:pt x="460" y="399"/>
                </a:cubicBezTo>
                <a:cubicBezTo>
                  <a:pt x="461" y="399"/>
                  <a:pt x="462" y="399"/>
                  <a:pt x="463" y="399"/>
                </a:cubicBezTo>
                <a:cubicBezTo>
                  <a:pt x="464" y="403"/>
                  <a:pt x="464" y="404"/>
                  <a:pt x="465" y="405"/>
                </a:cubicBezTo>
                <a:cubicBezTo>
                  <a:pt x="464" y="406"/>
                  <a:pt x="464" y="407"/>
                  <a:pt x="463" y="407"/>
                </a:cubicBezTo>
                <a:cubicBezTo>
                  <a:pt x="462" y="406"/>
                  <a:pt x="461" y="405"/>
                  <a:pt x="461" y="404"/>
                </a:cubicBezTo>
                <a:cubicBezTo>
                  <a:pt x="461" y="404"/>
                  <a:pt x="461" y="404"/>
                  <a:pt x="461" y="404"/>
                </a:cubicBezTo>
                <a:close/>
                <a:moveTo>
                  <a:pt x="467" y="404"/>
                </a:moveTo>
                <a:cubicBezTo>
                  <a:pt x="467" y="401"/>
                  <a:pt x="469" y="402"/>
                  <a:pt x="469" y="399"/>
                </a:cubicBezTo>
                <a:cubicBezTo>
                  <a:pt x="471" y="401"/>
                  <a:pt x="472" y="405"/>
                  <a:pt x="475" y="406"/>
                </a:cubicBezTo>
                <a:cubicBezTo>
                  <a:pt x="475" y="408"/>
                  <a:pt x="473" y="408"/>
                  <a:pt x="471" y="408"/>
                </a:cubicBezTo>
                <a:cubicBezTo>
                  <a:pt x="472" y="404"/>
                  <a:pt x="469" y="406"/>
                  <a:pt x="467" y="404"/>
                </a:cubicBezTo>
                <a:cubicBezTo>
                  <a:pt x="467" y="404"/>
                  <a:pt x="467" y="404"/>
                  <a:pt x="467" y="404"/>
                </a:cubicBezTo>
                <a:close/>
                <a:moveTo>
                  <a:pt x="231" y="400"/>
                </a:moveTo>
                <a:cubicBezTo>
                  <a:pt x="231" y="401"/>
                  <a:pt x="229" y="401"/>
                  <a:pt x="229" y="400"/>
                </a:cubicBezTo>
                <a:cubicBezTo>
                  <a:pt x="230" y="400"/>
                  <a:pt x="230" y="400"/>
                  <a:pt x="231" y="400"/>
                </a:cubicBezTo>
                <a:cubicBezTo>
                  <a:pt x="231" y="400"/>
                  <a:pt x="231" y="400"/>
                  <a:pt x="231" y="400"/>
                </a:cubicBezTo>
                <a:close/>
                <a:moveTo>
                  <a:pt x="198" y="404"/>
                </a:moveTo>
                <a:cubicBezTo>
                  <a:pt x="200" y="405"/>
                  <a:pt x="203" y="400"/>
                  <a:pt x="205" y="405"/>
                </a:cubicBezTo>
                <a:cubicBezTo>
                  <a:pt x="202" y="406"/>
                  <a:pt x="198" y="407"/>
                  <a:pt x="198" y="404"/>
                </a:cubicBezTo>
                <a:cubicBezTo>
                  <a:pt x="198" y="404"/>
                  <a:pt x="198" y="404"/>
                  <a:pt x="198" y="404"/>
                </a:cubicBezTo>
                <a:close/>
                <a:moveTo>
                  <a:pt x="94" y="405"/>
                </a:moveTo>
                <a:cubicBezTo>
                  <a:pt x="94" y="404"/>
                  <a:pt x="94" y="404"/>
                  <a:pt x="94" y="404"/>
                </a:cubicBezTo>
                <a:cubicBezTo>
                  <a:pt x="95" y="404"/>
                  <a:pt x="95" y="404"/>
                  <a:pt x="96" y="404"/>
                </a:cubicBezTo>
                <a:cubicBezTo>
                  <a:pt x="96" y="404"/>
                  <a:pt x="96" y="404"/>
                  <a:pt x="96" y="405"/>
                </a:cubicBezTo>
                <a:cubicBezTo>
                  <a:pt x="95" y="405"/>
                  <a:pt x="95" y="405"/>
                  <a:pt x="94" y="405"/>
                </a:cubicBezTo>
                <a:cubicBezTo>
                  <a:pt x="94" y="405"/>
                  <a:pt x="94" y="405"/>
                  <a:pt x="94" y="405"/>
                </a:cubicBezTo>
                <a:close/>
                <a:moveTo>
                  <a:pt x="83" y="408"/>
                </a:moveTo>
                <a:cubicBezTo>
                  <a:pt x="82" y="409"/>
                  <a:pt x="82" y="406"/>
                  <a:pt x="83" y="405"/>
                </a:cubicBezTo>
                <a:cubicBezTo>
                  <a:pt x="83" y="405"/>
                  <a:pt x="84" y="405"/>
                  <a:pt x="84" y="405"/>
                </a:cubicBezTo>
                <a:cubicBezTo>
                  <a:pt x="85" y="406"/>
                  <a:pt x="82" y="407"/>
                  <a:pt x="83" y="408"/>
                </a:cubicBezTo>
                <a:cubicBezTo>
                  <a:pt x="83" y="408"/>
                  <a:pt x="83" y="408"/>
                  <a:pt x="83" y="408"/>
                </a:cubicBezTo>
                <a:close/>
                <a:moveTo>
                  <a:pt x="473" y="408"/>
                </a:moveTo>
                <a:cubicBezTo>
                  <a:pt x="476" y="410"/>
                  <a:pt x="480" y="411"/>
                  <a:pt x="483" y="412"/>
                </a:cubicBezTo>
                <a:cubicBezTo>
                  <a:pt x="483" y="410"/>
                  <a:pt x="479" y="411"/>
                  <a:pt x="478" y="408"/>
                </a:cubicBezTo>
                <a:cubicBezTo>
                  <a:pt x="482" y="410"/>
                  <a:pt x="483" y="409"/>
                  <a:pt x="487" y="411"/>
                </a:cubicBezTo>
                <a:cubicBezTo>
                  <a:pt x="485" y="412"/>
                  <a:pt x="485" y="412"/>
                  <a:pt x="483" y="412"/>
                </a:cubicBezTo>
                <a:cubicBezTo>
                  <a:pt x="483" y="414"/>
                  <a:pt x="486" y="414"/>
                  <a:pt x="484" y="416"/>
                </a:cubicBezTo>
                <a:cubicBezTo>
                  <a:pt x="483" y="416"/>
                  <a:pt x="483" y="414"/>
                  <a:pt x="482" y="414"/>
                </a:cubicBezTo>
                <a:cubicBezTo>
                  <a:pt x="481" y="415"/>
                  <a:pt x="480" y="412"/>
                  <a:pt x="480" y="415"/>
                </a:cubicBezTo>
                <a:cubicBezTo>
                  <a:pt x="478" y="414"/>
                  <a:pt x="477" y="414"/>
                  <a:pt x="475" y="414"/>
                </a:cubicBezTo>
                <a:cubicBezTo>
                  <a:pt x="475" y="412"/>
                  <a:pt x="476" y="412"/>
                  <a:pt x="475" y="411"/>
                </a:cubicBezTo>
                <a:cubicBezTo>
                  <a:pt x="472" y="412"/>
                  <a:pt x="472" y="411"/>
                  <a:pt x="470" y="411"/>
                </a:cubicBezTo>
                <a:cubicBezTo>
                  <a:pt x="470" y="410"/>
                  <a:pt x="470" y="410"/>
                  <a:pt x="470" y="409"/>
                </a:cubicBezTo>
                <a:cubicBezTo>
                  <a:pt x="472" y="408"/>
                  <a:pt x="473" y="410"/>
                  <a:pt x="473" y="408"/>
                </a:cubicBezTo>
                <a:cubicBezTo>
                  <a:pt x="473" y="408"/>
                  <a:pt x="473" y="408"/>
                  <a:pt x="473" y="408"/>
                </a:cubicBezTo>
                <a:close/>
                <a:moveTo>
                  <a:pt x="56" y="412"/>
                </a:moveTo>
                <a:cubicBezTo>
                  <a:pt x="56" y="410"/>
                  <a:pt x="57" y="411"/>
                  <a:pt x="57" y="409"/>
                </a:cubicBezTo>
                <a:cubicBezTo>
                  <a:pt x="58" y="410"/>
                  <a:pt x="59" y="409"/>
                  <a:pt x="60" y="410"/>
                </a:cubicBezTo>
                <a:cubicBezTo>
                  <a:pt x="59" y="411"/>
                  <a:pt x="57" y="410"/>
                  <a:pt x="57" y="411"/>
                </a:cubicBezTo>
                <a:cubicBezTo>
                  <a:pt x="57" y="412"/>
                  <a:pt x="58" y="411"/>
                  <a:pt x="59" y="411"/>
                </a:cubicBezTo>
                <a:cubicBezTo>
                  <a:pt x="59" y="413"/>
                  <a:pt x="58" y="412"/>
                  <a:pt x="56" y="412"/>
                </a:cubicBezTo>
                <a:cubicBezTo>
                  <a:pt x="56" y="412"/>
                  <a:pt x="56" y="412"/>
                  <a:pt x="56" y="412"/>
                </a:cubicBezTo>
                <a:close/>
                <a:moveTo>
                  <a:pt x="228" y="410"/>
                </a:moveTo>
                <a:cubicBezTo>
                  <a:pt x="228" y="411"/>
                  <a:pt x="224" y="412"/>
                  <a:pt x="225" y="409"/>
                </a:cubicBezTo>
                <a:cubicBezTo>
                  <a:pt x="226" y="409"/>
                  <a:pt x="228" y="409"/>
                  <a:pt x="228" y="410"/>
                </a:cubicBezTo>
                <a:cubicBezTo>
                  <a:pt x="228" y="410"/>
                  <a:pt x="228" y="410"/>
                  <a:pt x="228" y="410"/>
                </a:cubicBezTo>
                <a:close/>
                <a:moveTo>
                  <a:pt x="56" y="412"/>
                </a:moveTo>
                <a:cubicBezTo>
                  <a:pt x="56" y="413"/>
                  <a:pt x="54" y="412"/>
                  <a:pt x="54" y="411"/>
                </a:cubicBezTo>
                <a:cubicBezTo>
                  <a:pt x="55" y="411"/>
                  <a:pt x="56" y="412"/>
                  <a:pt x="56" y="412"/>
                </a:cubicBezTo>
                <a:cubicBezTo>
                  <a:pt x="56" y="412"/>
                  <a:pt x="56" y="412"/>
                  <a:pt x="56" y="412"/>
                </a:cubicBezTo>
                <a:close/>
                <a:moveTo>
                  <a:pt x="443" y="414"/>
                </a:moveTo>
                <a:cubicBezTo>
                  <a:pt x="442" y="411"/>
                  <a:pt x="447" y="411"/>
                  <a:pt x="447" y="411"/>
                </a:cubicBezTo>
                <a:cubicBezTo>
                  <a:pt x="449" y="412"/>
                  <a:pt x="445" y="414"/>
                  <a:pt x="447" y="415"/>
                </a:cubicBezTo>
                <a:cubicBezTo>
                  <a:pt x="445" y="416"/>
                  <a:pt x="445" y="413"/>
                  <a:pt x="443" y="414"/>
                </a:cubicBezTo>
                <a:cubicBezTo>
                  <a:pt x="443" y="414"/>
                  <a:pt x="443" y="414"/>
                  <a:pt x="443" y="414"/>
                </a:cubicBezTo>
                <a:close/>
                <a:moveTo>
                  <a:pt x="59" y="415"/>
                </a:moveTo>
                <a:cubicBezTo>
                  <a:pt x="59" y="414"/>
                  <a:pt x="60" y="413"/>
                  <a:pt x="61" y="412"/>
                </a:cubicBezTo>
                <a:cubicBezTo>
                  <a:pt x="62" y="412"/>
                  <a:pt x="61" y="414"/>
                  <a:pt x="61" y="415"/>
                </a:cubicBezTo>
                <a:cubicBezTo>
                  <a:pt x="60" y="415"/>
                  <a:pt x="59" y="415"/>
                  <a:pt x="59" y="415"/>
                </a:cubicBezTo>
                <a:cubicBezTo>
                  <a:pt x="59" y="415"/>
                  <a:pt x="59" y="415"/>
                  <a:pt x="59" y="415"/>
                </a:cubicBezTo>
                <a:close/>
                <a:moveTo>
                  <a:pt x="200" y="414"/>
                </a:moveTo>
                <a:cubicBezTo>
                  <a:pt x="200" y="415"/>
                  <a:pt x="198" y="413"/>
                  <a:pt x="199" y="412"/>
                </a:cubicBezTo>
                <a:cubicBezTo>
                  <a:pt x="200" y="412"/>
                  <a:pt x="199" y="414"/>
                  <a:pt x="200" y="414"/>
                </a:cubicBezTo>
                <a:cubicBezTo>
                  <a:pt x="200" y="414"/>
                  <a:pt x="200" y="414"/>
                  <a:pt x="200" y="414"/>
                </a:cubicBezTo>
                <a:close/>
                <a:moveTo>
                  <a:pt x="486" y="414"/>
                </a:moveTo>
                <a:cubicBezTo>
                  <a:pt x="486" y="414"/>
                  <a:pt x="486" y="413"/>
                  <a:pt x="486" y="413"/>
                </a:cubicBezTo>
                <a:cubicBezTo>
                  <a:pt x="487" y="413"/>
                  <a:pt x="487" y="413"/>
                  <a:pt x="488" y="413"/>
                </a:cubicBezTo>
                <a:cubicBezTo>
                  <a:pt x="488" y="413"/>
                  <a:pt x="488" y="414"/>
                  <a:pt x="488" y="414"/>
                </a:cubicBezTo>
                <a:cubicBezTo>
                  <a:pt x="487" y="414"/>
                  <a:pt x="487" y="414"/>
                  <a:pt x="486" y="414"/>
                </a:cubicBezTo>
                <a:cubicBezTo>
                  <a:pt x="486" y="414"/>
                  <a:pt x="486" y="414"/>
                  <a:pt x="486" y="414"/>
                </a:cubicBezTo>
                <a:close/>
                <a:moveTo>
                  <a:pt x="203" y="416"/>
                </a:moveTo>
                <a:cubicBezTo>
                  <a:pt x="203" y="415"/>
                  <a:pt x="203" y="415"/>
                  <a:pt x="203" y="415"/>
                </a:cubicBezTo>
                <a:cubicBezTo>
                  <a:pt x="204" y="415"/>
                  <a:pt x="205" y="415"/>
                  <a:pt x="205" y="415"/>
                </a:cubicBezTo>
                <a:cubicBezTo>
                  <a:pt x="205" y="415"/>
                  <a:pt x="205" y="415"/>
                  <a:pt x="205" y="416"/>
                </a:cubicBezTo>
                <a:cubicBezTo>
                  <a:pt x="205" y="416"/>
                  <a:pt x="204" y="416"/>
                  <a:pt x="203" y="416"/>
                </a:cubicBezTo>
                <a:cubicBezTo>
                  <a:pt x="203" y="416"/>
                  <a:pt x="203" y="416"/>
                  <a:pt x="203" y="416"/>
                </a:cubicBezTo>
                <a:close/>
                <a:moveTo>
                  <a:pt x="139" y="425"/>
                </a:moveTo>
                <a:cubicBezTo>
                  <a:pt x="139" y="424"/>
                  <a:pt x="140" y="423"/>
                  <a:pt x="142" y="424"/>
                </a:cubicBezTo>
                <a:cubicBezTo>
                  <a:pt x="141" y="425"/>
                  <a:pt x="140" y="426"/>
                  <a:pt x="139" y="425"/>
                </a:cubicBezTo>
                <a:cubicBezTo>
                  <a:pt x="139" y="425"/>
                  <a:pt x="139" y="425"/>
                  <a:pt x="139" y="425"/>
                </a:cubicBezTo>
                <a:close/>
                <a:moveTo>
                  <a:pt x="109" y="426"/>
                </a:moveTo>
                <a:cubicBezTo>
                  <a:pt x="109" y="426"/>
                  <a:pt x="110" y="425"/>
                  <a:pt x="110" y="425"/>
                </a:cubicBezTo>
                <a:cubicBezTo>
                  <a:pt x="111" y="425"/>
                  <a:pt x="110" y="425"/>
                  <a:pt x="110" y="425"/>
                </a:cubicBezTo>
                <a:cubicBezTo>
                  <a:pt x="111" y="426"/>
                  <a:pt x="111" y="425"/>
                  <a:pt x="111" y="425"/>
                </a:cubicBezTo>
                <a:cubicBezTo>
                  <a:pt x="113" y="425"/>
                  <a:pt x="113" y="426"/>
                  <a:pt x="114" y="427"/>
                </a:cubicBezTo>
                <a:cubicBezTo>
                  <a:pt x="113" y="428"/>
                  <a:pt x="111" y="426"/>
                  <a:pt x="109" y="426"/>
                </a:cubicBezTo>
                <a:cubicBezTo>
                  <a:pt x="109" y="426"/>
                  <a:pt x="109" y="426"/>
                  <a:pt x="109" y="426"/>
                </a:cubicBezTo>
                <a:close/>
                <a:moveTo>
                  <a:pt x="383" y="425"/>
                </a:moveTo>
                <a:cubicBezTo>
                  <a:pt x="385" y="425"/>
                  <a:pt x="383" y="426"/>
                  <a:pt x="382" y="426"/>
                </a:cubicBezTo>
                <a:cubicBezTo>
                  <a:pt x="381" y="425"/>
                  <a:pt x="383" y="428"/>
                  <a:pt x="381" y="427"/>
                </a:cubicBezTo>
                <a:cubicBezTo>
                  <a:pt x="380" y="425"/>
                  <a:pt x="382" y="426"/>
                  <a:pt x="382" y="425"/>
                </a:cubicBezTo>
                <a:cubicBezTo>
                  <a:pt x="382" y="425"/>
                  <a:pt x="383" y="425"/>
                  <a:pt x="383" y="425"/>
                </a:cubicBezTo>
                <a:cubicBezTo>
                  <a:pt x="383" y="425"/>
                  <a:pt x="383" y="425"/>
                  <a:pt x="383" y="425"/>
                </a:cubicBezTo>
                <a:close/>
                <a:moveTo>
                  <a:pt x="428" y="427"/>
                </a:moveTo>
                <a:cubicBezTo>
                  <a:pt x="426" y="427"/>
                  <a:pt x="429" y="426"/>
                  <a:pt x="428" y="425"/>
                </a:cubicBezTo>
                <a:cubicBezTo>
                  <a:pt x="430" y="425"/>
                  <a:pt x="431" y="424"/>
                  <a:pt x="433" y="425"/>
                </a:cubicBezTo>
                <a:cubicBezTo>
                  <a:pt x="433" y="425"/>
                  <a:pt x="433" y="426"/>
                  <a:pt x="433" y="427"/>
                </a:cubicBezTo>
                <a:cubicBezTo>
                  <a:pt x="435" y="426"/>
                  <a:pt x="435" y="427"/>
                  <a:pt x="437" y="427"/>
                </a:cubicBezTo>
                <a:cubicBezTo>
                  <a:pt x="435" y="428"/>
                  <a:pt x="434" y="428"/>
                  <a:pt x="433" y="429"/>
                </a:cubicBezTo>
                <a:cubicBezTo>
                  <a:pt x="432" y="427"/>
                  <a:pt x="429" y="427"/>
                  <a:pt x="428" y="427"/>
                </a:cubicBezTo>
                <a:cubicBezTo>
                  <a:pt x="428" y="427"/>
                  <a:pt x="428" y="427"/>
                  <a:pt x="428" y="427"/>
                </a:cubicBezTo>
                <a:close/>
                <a:moveTo>
                  <a:pt x="436" y="427"/>
                </a:moveTo>
                <a:cubicBezTo>
                  <a:pt x="436" y="426"/>
                  <a:pt x="436" y="426"/>
                  <a:pt x="436" y="426"/>
                </a:cubicBezTo>
                <a:cubicBezTo>
                  <a:pt x="437" y="426"/>
                  <a:pt x="437" y="426"/>
                  <a:pt x="438" y="426"/>
                </a:cubicBezTo>
                <a:cubicBezTo>
                  <a:pt x="438" y="426"/>
                  <a:pt x="438" y="426"/>
                  <a:pt x="438" y="427"/>
                </a:cubicBezTo>
                <a:cubicBezTo>
                  <a:pt x="437" y="427"/>
                  <a:pt x="437" y="427"/>
                  <a:pt x="436" y="427"/>
                </a:cubicBezTo>
                <a:cubicBezTo>
                  <a:pt x="436" y="427"/>
                  <a:pt x="436" y="427"/>
                  <a:pt x="436" y="427"/>
                </a:cubicBezTo>
                <a:close/>
                <a:moveTo>
                  <a:pt x="428" y="431"/>
                </a:moveTo>
                <a:cubicBezTo>
                  <a:pt x="427" y="431"/>
                  <a:pt x="427" y="430"/>
                  <a:pt x="427" y="428"/>
                </a:cubicBezTo>
                <a:cubicBezTo>
                  <a:pt x="428" y="428"/>
                  <a:pt x="428" y="428"/>
                  <a:pt x="429" y="428"/>
                </a:cubicBezTo>
                <a:cubicBezTo>
                  <a:pt x="429" y="429"/>
                  <a:pt x="428" y="430"/>
                  <a:pt x="428" y="431"/>
                </a:cubicBezTo>
                <a:cubicBezTo>
                  <a:pt x="428" y="431"/>
                  <a:pt x="428" y="431"/>
                  <a:pt x="428" y="431"/>
                </a:cubicBezTo>
                <a:close/>
                <a:moveTo>
                  <a:pt x="361" y="434"/>
                </a:moveTo>
                <a:cubicBezTo>
                  <a:pt x="359" y="434"/>
                  <a:pt x="362" y="434"/>
                  <a:pt x="361" y="432"/>
                </a:cubicBezTo>
                <a:cubicBezTo>
                  <a:pt x="362" y="432"/>
                  <a:pt x="363" y="433"/>
                  <a:pt x="365" y="433"/>
                </a:cubicBezTo>
                <a:cubicBezTo>
                  <a:pt x="364" y="434"/>
                  <a:pt x="364" y="435"/>
                  <a:pt x="365" y="436"/>
                </a:cubicBezTo>
                <a:cubicBezTo>
                  <a:pt x="365" y="437"/>
                  <a:pt x="363" y="437"/>
                  <a:pt x="362" y="437"/>
                </a:cubicBezTo>
                <a:cubicBezTo>
                  <a:pt x="362" y="436"/>
                  <a:pt x="362" y="435"/>
                  <a:pt x="363" y="434"/>
                </a:cubicBezTo>
                <a:cubicBezTo>
                  <a:pt x="363" y="433"/>
                  <a:pt x="361" y="434"/>
                  <a:pt x="361" y="434"/>
                </a:cubicBezTo>
                <a:cubicBezTo>
                  <a:pt x="361" y="434"/>
                  <a:pt x="361" y="434"/>
                  <a:pt x="361" y="434"/>
                </a:cubicBezTo>
                <a:close/>
                <a:moveTo>
                  <a:pt x="539" y="438"/>
                </a:moveTo>
                <a:cubicBezTo>
                  <a:pt x="539" y="439"/>
                  <a:pt x="537" y="438"/>
                  <a:pt x="537" y="437"/>
                </a:cubicBezTo>
                <a:cubicBezTo>
                  <a:pt x="537" y="436"/>
                  <a:pt x="539" y="437"/>
                  <a:pt x="539" y="438"/>
                </a:cubicBezTo>
                <a:cubicBezTo>
                  <a:pt x="539" y="438"/>
                  <a:pt x="539" y="438"/>
                  <a:pt x="539" y="438"/>
                </a:cubicBezTo>
                <a:close/>
                <a:moveTo>
                  <a:pt x="341" y="441"/>
                </a:moveTo>
                <a:cubicBezTo>
                  <a:pt x="340" y="442"/>
                  <a:pt x="339" y="439"/>
                  <a:pt x="338" y="439"/>
                </a:cubicBezTo>
                <a:cubicBezTo>
                  <a:pt x="339" y="438"/>
                  <a:pt x="340" y="441"/>
                  <a:pt x="341" y="441"/>
                </a:cubicBezTo>
                <a:cubicBezTo>
                  <a:pt x="341" y="441"/>
                  <a:pt x="341" y="441"/>
                  <a:pt x="341" y="441"/>
                </a:cubicBezTo>
                <a:close/>
                <a:moveTo>
                  <a:pt x="542" y="439"/>
                </a:moveTo>
                <a:cubicBezTo>
                  <a:pt x="542" y="440"/>
                  <a:pt x="542" y="439"/>
                  <a:pt x="542" y="439"/>
                </a:cubicBezTo>
                <a:cubicBezTo>
                  <a:pt x="543" y="439"/>
                  <a:pt x="543" y="441"/>
                  <a:pt x="542" y="441"/>
                </a:cubicBezTo>
                <a:cubicBezTo>
                  <a:pt x="542" y="440"/>
                  <a:pt x="542" y="440"/>
                  <a:pt x="542" y="439"/>
                </a:cubicBezTo>
                <a:cubicBezTo>
                  <a:pt x="542" y="439"/>
                  <a:pt x="542" y="439"/>
                  <a:pt x="542" y="439"/>
                </a:cubicBezTo>
                <a:close/>
                <a:moveTo>
                  <a:pt x="337" y="443"/>
                </a:moveTo>
                <a:cubicBezTo>
                  <a:pt x="336" y="442"/>
                  <a:pt x="336" y="441"/>
                  <a:pt x="337" y="441"/>
                </a:cubicBezTo>
                <a:cubicBezTo>
                  <a:pt x="338" y="441"/>
                  <a:pt x="337" y="441"/>
                  <a:pt x="337" y="443"/>
                </a:cubicBezTo>
                <a:cubicBezTo>
                  <a:pt x="337" y="443"/>
                  <a:pt x="337" y="443"/>
                  <a:pt x="337" y="443"/>
                </a:cubicBezTo>
                <a:close/>
                <a:moveTo>
                  <a:pt x="519" y="447"/>
                </a:moveTo>
                <a:cubicBezTo>
                  <a:pt x="518" y="448"/>
                  <a:pt x="517" y="447"/>
                  <a:pt x="516" y="447"/>
                </a:cubicBezTo>
                <a:cubicBezTo>
                  <a:pt x="516" y="445"/>
                  <a:pt x="518" y="446"/>
                  <a:pt x="519" y="447"/>
                </a:cubicBezTo>
                <a:cubicBezTo>
                  <a:pt x="519" y="447"/>
                  <a:pt x="519" y="447"/>
                  <a:pt x="519" y="447"/>
                </a:cubicBezTo>
                <a:close/>
                <a:moveTo>
                  <a:pt x="317" y="9"/>
                </a:moveTo>
                <a:cubicBezTo>
                  <a:pt x="316" y="9"/>
                  <a:pt x="314" y="10"/>
                  <a:pt x="314" y="12"/>
                </a:cubicBezTo>
                <a:cubicBezTo>
                  <a:pt x="314" y="12"/>
                  <a:pt x="315" y="12"/>
                  <a:pt x="316" y="12"/>
                </a:cubicBezTo>
                <a:cubicBezTo>
                  <a:pt x="315" y="14"/>
                  <a:pt x="317" y="13"/>
                  <a:pt x="317" y="14"/>
                </a:cubicBezTo>
                <a:cubicBezTo>
                  <a:pt x="315" y="15"/>
                  <a:pt x="315" y="12"/>
                  <a:pt x="314" y="12"/>
                </a:cubicBezTo>
                <a:cubicBezTo>
                  <a:pt x="313" y="14"/>
                  <a:pt x="316" y="15"/>
                  <a:pt x="313" y="15"/>
                </a:cubicBezTo>
                <a:cubicBezTo>
                  <a:pt x="313" y="15"/>
                  <a:pt x="313" y="16"/>
                  <a:pt x="313" y="16"/>
                </a:cubicBezTo>
                <a:cubicBezTo>
                  <a:pt x="315" y="16"/>
                  <a:pt x="314" y="16"/>
                  <a:pt x="316" y="16"/>
                </a:cubicBezTo>
                <a:cubicBezTo>
                  <a:pt x="317" y="14"/>
                  <a:pt x="318" y="13"/>
                  <a:pt x="320" y="15"/>
                </a:cubicBezTo>
                <a:cubicBezTo>
                  <a:pt x="320" y="12"/>
                  <a:pt x="317" y="11"/>
                  <a:pt x="316" y="13"/>
                </a:cubicBezTo>
                <a:cubicBezTo>
                  <a:pt x="316" y="12"/>
                  <a:pt x="317" y="11"/>
                  <a:pt x="318" y="11"/>
                </a:cubicBezTo>
                <a:cubicBezTo>
                  <a:pt x="319" y="11"/>
                  <a:pt x="318" y="13"/>
                  <a:pt x="320" y="12"/>
                </a:cubicBezTo>
                <a:cubicBezTo>
                  <a:pt x="320" y="11"/>
                  <a:pt x="320" y="10"/>
                  <a:pt x="320" y="10"/>
                </a:cubicBezTo>
                <a:cubicBezTo>
                  <a:pt x="319" y="12"/>
                  <a:pt x="319" y="8"/>
                  <a:pt x="318" y="9"/>
                </a:cubicBezTo>
                <a:cubicBezTo>
                  <a:pt x="317" y="11"/>
                  <a:pt x="317" y="9"/>
                  <a:pt x="317" y="9"/>
                </a:cubicBezTo>
                <a:close/>
                <a:moveTo>
                  <a:pt x="322" y="28"/>
                </a:moveTo>
                <a:cubicBezTo>
                  <a:pt x="321" y="31"/>
                  <a:pt x="323" y="34"/>
                  <a:pt x="326" y="35"/>
                </a:cubicBezTo>
                <a:cubicBezTo>
                  <a:pt x="326" y="34"/>
                  <a:pt x="327" y="33"/>
                  <a:pt x="326" y="32"/>
                </a:cubicBezTo>
                <a:cubicBezTo>
                  <a:pt x="326" y="31"/>
                  <a:pt x="324" y="31"/>
                  <a:pt x="323" y="30"/>
                </a:cubicBezTo>
                <a:cubicBezTo>
                  <a:pt x="325" y="27"/>
                  <a:pt x="322" y="24"/>
                  <a:pt x="321" y="24"/>
                </a:cubicBezTo>
                <a:cubicBezTo>
                  <a:pt x="321" y="23"/>
                  <a:pt x="321" y="22"/>
                  <a:pt x="321" y="21"/>
                </a:cubicBezTo>
                <a:cubicBezTo>
                  <a:pt x="320" y="21"/>
                  <a:pt x="320" y="20"/>
                  <a:pt x="319" y="18"/>
                </a:cubicBezTo>
                <a:cubicBezTo>
                  <a:pt x="317" y="21"/>
                  <a:pt x="316" y="15"/>
                  <a:pt x="314" y="18"/>
                </a:cubicBezTo>
                <a:cubicBezTo>
                  <a:pt x="316" y="18"/>
                  <a:pt x="315" y="20"/>
                  <a:pt x="316" y="21"/>
                </a:cubicBezTo>
                <a:cubicBezTo>
                  <a:pt x="318" y="21"/>
                  <a:pt x="319" y="19"/>
                  <a:pt x="319" y="21"/>
                </a:cubicBezTo>
                <a:cubicBezTo>
                  <a:pt x="316" y="23"/>
                  <a:pt x="320" y="31"/>
                  <a:pt x="322" y="28"/>
                </a:cubicBezTo>
                <a:close/>
                <a:moveTo>
                  <a:pt x="324" y="32"/>
                </a:moveTo>
                <a:cubicBezTo>
                  <a:pt x="326" y="34"/>
                  <a:pt x="322" y="34"/>
                  <a:pt x="324" y="32"/>
                </a:cubicBezTo>
                <a:cubicBezTo>
                  <a:pt x="324" y="32"/>
                  <a:pt x="324" y="32"/>
                  <a:pt x="324" y="32"/>
                </a:cubicBezTo>
                <a:close/>
                <a:moveTo>
                  <a:pt x="280" y="71"/>
                </a:moveTo>
                <a:cubicBezTo>
                  <a:pt x="279" y="72"/>
                  <a:pt x="279" y="74"/>
                  <a:pt x="279" y="76"/>
                </a:cubicBezTo>
                <a:cubicBezTo>
                  <a:pt x="276" y="75"/>
                  <a:pt x="278" y="73"/>
                  <a:pt x="278" y="71"/>
                </a:cubicBezTo>
                <a:cubicBezTo>
                  <a:pt x="279" y="70"/>
                  <a:pt x="279" y="71"/>
                  <a:pt x="281" y="71"/>
                </a:cubicBezTo>
                <a:cubicBezTo>
                  <a:pt x="279" y="69"/>
                  <a:pt x="279" y="66"/>
                  <a:pt x="282" y="65"/>
                </a:cubicBezTo>
                <a:cubicBezTo>
                  <a:pt x="282" y="68"/>
                  <a:pt x="279" y="69"/>
                  <a:pt x="282" y="70"/>
                </a:cubicBezTo>
                <a:cubicBezTo>
                  <a:pt x="282" y="70"/>
                  <a:pt x="280" y="71"/>
                  <a:pt x="282" y="72"/>
                </a:cubicBezTo>
                <a:cubicBezTo>
                  <a:pt x="281" y="73"/>
                  <a:pt x="281" y="71"/>
                  <a:pt x="280" y="71"/>
                </a:cubicBezTo>
                <a:close/>
                <a:moveTo>
                  <a:pt x="285" y="65"/>
                </a:moveTo>
                <a:cubicBezTo>
                  <a:pt x="286" y="65"/>
                  <a:pt x="286" y="65"/>
                  <a:pt x="287" y="65"/>
                </a:cubicBezTo>
                <a:cubicBezTo>
                  <a:pt x="286" y="66"/>
                  <a:pt x="285" y="66"/>
                  <a:pt x="284" y="67"/>
                </a:cubicBezTo>
                <a:cubicBezTo>
                  <a:pt x="283" y="66"/>
                  <a:pt x="286" y="67"/>
                  <a:pt x="285" y="65"/>
                </a:cubicBezTo>
                <a:close/>
                <a:moveTo>
                  <a:pt x="348" y="79"/>
                </a:moveTo>
                <a:cubicBezTo>
                  <a:pt x="348" y="78"/>
                  <a:pt x="348" y="79"/>
                  <a:pt x="348" y="79"/>
                </a:cubicBezTo>
                <a:cubicBezTo>
                  <a:pt x="350" y="78"/>
                  <a:pt x="351" y="77"/>
                  <a:pt x="350" y="80"/>
                </a:cubicBezTo>
                <a:cubicBezTo>
                  <a:pt x="349" y="80"/>
                  <a:pt x="349" y="79"/>
                  <a:pt x="348" y="79"/>
                </a:cubicBezTo>
                <a:close/>
                <a:moveTo>
                  <a:pt x="277" y="79"/>
                </a:moveTo>
                <a:cubicBezTo>
                  <a:pt x="276" y="78"/>
                  <a:pt x="277" y="80"/>
                  <a:pt x="277" y="82"/>
                </a:cubicBezTo>
                <a:cubicBezTo>
                  <a:pt x="274" y="81"/>
                  <a:pt x="277" y="80"/>
                  <a:pt x="277" y="79"/>
                </a:cubicBezTo>
                <a:close/>
                <a:moveTo>
                  <a:pt x="355" y="87"/>
                </a:moveTo>
                <a:cubicBezTo>
                  <a:pt x="354" y="87"/>
                  <a:pt x="355" y="89"/>
                  <a:pt x="353" y="88"/>
                </a:cubicBezTo>
                <a:cubicBezTo>
                  <a:pt x="353" y="85"/>
                  <a:pt x="349" y="83"/>
                  <a:pt x="351" y="82"/>
                </a:cubicBezTo>
                <a:cubicBezTo>
                  <a:pt x="351" y="81"/>
                  <a:pt x="350" y="83"/>
                  <a:pt x="349" y="82"/>
                </a:cubicBezTo>
                <a:cubicBezTo>
                  <a:pt x="349" y="79"/>
                  <a:pt x="352" y="83"/>
                  <a:pt x="351" y="79"/>
                </a:cubicBezTo>
                <a:cubicBezTo>
                  <a:pt x="353" y="82"/>
                  <a:pt x="353" y="85"/>
                  <a:pt x="356" y="88"/>
                </a:cubicBezTo>
                <a:cubicBezTo>
                  <a:pt x="356" y="88"/>
                  <a:pt x="355" y="88"/>
                  <a:pt x="355" y="87"/>
                </a:cubicBezTo>
                <a:close/>
                <a:moveTo>
                  <a:pt x="354" y="89"/>
                </a:moveTo>
                <a:cubicBezTo>
                  <a:pt x="354" y="89"/>
                  <a:pt x="354" y="89"/>
                  <a:pt x="354" y="90"/>
                </a:cubicBezTo>
                <a:cubicBezTo>
                  <a:pt x="355" y="90"/>
                  <a:pt x="355" y="89"/>
                  <a:pt x="356" y="89"/>
                </a:cubicBezTo>
                <a:cubicBezTo>
                  <a:pt x="357" y="90"/>
                  <a:pt x="356" y="91"/>
                  <a:pt x="356" y="92"/>
                </a:cubicBezTo>
                <a:cubicBezTo>
                  <a:pt x="354" y="92"/>
                  <a:pt x="354" y="90"/>
                  <a:pt x="354" y="89"/>
                </a:cubicBezTo>
                <a:close/>
                <a:moveTo>
                  <a:pt x="381" y="205"/>
                </a:moveTo>
                <a:cubicBezTo>
                  <a:pt x="380" y="201"/>
                  <a:pt x="383" y="208"/>
                  <a:pt x="381" y="205"/>
                </a:cubicBezTo>
                <a:close/>
                <a:moveTo>
                  <a:pt x="397" y="225"/>
                </a:moveTo>
                <a:cubicBezTo>
                  <a:pt x="399" y="224"/>
                  <a:pt x="397" y="224"/>
                  <a:pt x="398" y="222"/>
                </a:cubicBezTo>
                <a:cubicBezTo>
                  <a:pt x="397" y="223"/>
                  <a:pt x="397" y="223"/>
                  <a:pt x="395" y="222"/>
                </a:cubicBezTo>
                <a:cubicBezTo>
                  <a:pt x="396" y="221"/>
                  <a:pt x="398" y="221"/>
                  <a:pt x="397" y="218"/>
                </a:cubicBezTo>
                <a:cubicBezTo>
                  <a:pt x="399" y="218"/>
                  <a:pt x="399" y="219"/>
                  <a:pt x="400" y="220"/>
                </a:cubicBezTo>
                <a:cubicBezTo>
                  <a:pt x="400" y="222"/>
                  <a:pt x="398" y="221"/>
                  <a:pt x="399" y="223"/>
                </a:cubicBezTo>
                <a:cubicBezTo>
                  <a:pt x="399" y="224"/>
                  <a:pt x="401" y="224"/>
                  <a:pt x="400" y="227"/>
                </a:cubicBezTo>
                <a:cubicBezTo>
                  <a:pt x="401" y="226"/>
                  <a:pt x="402" y="226"/>
                  <a:pt x="402" y="225"/>
                </a:cubicBezTo>
                <a:cubicBezTo>
                  <a:pt x="404" y="227"/>
                  <a:pt x="401" y="229"/>
                  <a:pt x="399" y="228"/>
                </a:cubicBezTo>
                <a:cubicBezTo>
                  <a:pt x="400" y="226"/>
                  <a:pt x="398" y="226"/>
                  <a:pt x="397" y="225"/>
                </a:cubicBezTo>
                <a:close/>
                <a:moveTo>
                  <a:pt x="248" y="244"/>
                </a:moveTo>
                <a:cubicBezTo>
                  <a:pt x="249" y="243"/>
                  <a:pt x="248" y="248"/>
                  <a:pt x="246" y="248"/>
                </a:cubicBezTo>
                <a:cubicBezTo>
                  <a:pt x="247" y="246"/>
                  <a:pt x="247" y="245"/>
                  <a:pt x="248" y="244"/>
                </a:cubicBezTo>
                <a:close/>
                <a:moveTo>
                  <a:pt x="308" y="251"/>
                </a:moveTo>
                <a:cubicBezTo>
                  <a:pt x="308" y="250"/>
                  <a:pt x="306" y="250"/>
                  <a:pt x="305" y="249"/>
                </a:cubicBezTo>
                <a:cubicBezTo>
                  <a:pt x="305" y="248"/>
                  <a:pt x="306" y="247"/>
                  <a:pt x="306" y="246"/>
                </a:cubicBezTo>
                <a:cubicBezTo>
                  <a:pt x="309" y="246"/>
                  <a:pt x="307" y="250"/>
                  <a:pt x="309" y="251"/>
                </a:cubicBezTo>
                <a:cubicBezTo>
                  <a:pt x="309" y="251"/>
                  <a:pt x="308" y="251"/>
                  <a:pt x="308" y="252"/>
                </a:cubicBezTo>
                <a:cubicBezTo>
                  <a:pt x="307" y="252"/>
                  <a:pt x="308" y="251"/>
                  <a:pt x="308" y="251"/>
                </a:cubicBezTo>
                <a:close/>
                <a:moveTo>
                  <a:pt x="312" y="261"/>
                </a:moveTo>
                <a:cubicBezTo>
                  <a:pt x="312" y="260"/>
                  <a:pt x="312" y="260"/>
                  <a:pt x="312" y="260"/>
                </a:cubicBezTo>
                <a:cubicBezTo>
                  <a:pt x="313" y="260"/>
                  <a:pt x="313" y="260"/>
                  <a:pt x="314" y="260"/>
                </a:cubicBezTo>
                <a:cubicBezTo>
                  <a:pt x="313" y="260"/>
                  <a:pt x="313" y="261"/>
                  <a:pt x="314" y="261"/>
                </a:cubicBezTo>
                <a:cubicBezTo>
                  <a:pt x="313" y="263"/>
                  <a:pt x="313" y="260"/>
                  <a:pt x="312" y="261"/>
                </a:cubicBezTo>
                <a:close/>
                <a:moveTo>
                  <a:pt x="240" y="261"/>
                </a:moveTo>
                <a:cubicBezTo>
                  <a:pt x="240" y="266"/>
                  <a:pt x="235" y="270"/>
                  <a:pt x="237" y="274"/>
                </a:cubicBezTo>
                <a:cubicBezTo>
                  <a:pt x="235" y="274"/>
                  <a:pt x="235" y="275"/>
                  <a:pt x="234" y="276"/>
                </a:cubicBezTo>
                <a:cubicBezTo>
                  <a:pt x="236" y="271"/>
                  <a:pt x="237" y="265"/>
                  <a:pt x="240" y="261"/>
                </a:cubicBezTo>
                <a:close/>
                <a:moveTo>
                  <a:pt x="421" y="263"/>
                </a:moveTo>
                <a:cubicBezTo>
                  <a:pt x="421" y="262"/>
                  <a:pt x="422" y="264"/>
                  <a:pt x="423" y="263"/>
                </a:cubicBezTo>
                <a:cubicBezTo>
                  <a:pt x="422" y="265"/>
                  <a:pt x="426" y="265"/>
                  <a:pt x="425" y="268"/>
                </a:cubicBezTo>
                <a:cubicBezTo>
                  <a:pt x="424" y="268"/>
                  <a:pt x="422" y="267"/>
                  <a:pt x="423" y="269"/>
                </a:cubicBezTo>
                <a:cubicBezTo>
                  <a:pt x="422" y="267"/>
                  <a:pt x="422" y="265"/>
                  <a:pt x="421" y="263"/>
                </a:cubicBezTo>
                <a:close/>
                <a:moveTo>
                  <a:pt x="173" y="270"/>
                </a:moveTo>
                <a:cubicBezTo>
                  <a:pt x="174" y="270"/>
                  <a:pt x="174" y="271"/>
                  <a:pt x="175" y="271"/>
                </a:cubicBezTo>
                <a:cubicBezTo>
                  <a:pt x="174" y="272"/>
                  <a:pt x="171" y="271"/>
                  <a:pt x="170" y="270"/>
                </a:cubicBezTo>
                <a:cubicBezTo>
                  <a:pt x="170" y="268"/>
                  <a:pt x="173" y="271"/>
                  <a:pt x="173" y="269"/>
                </a:cubicBezTo>
                <a:cubicBezTo>
                  <a:pt x="174" y="269"/>
                  <a:pt x="174" y="270"/>
                  <a:pt x="173" y="270"/>
                </a:cubicBezTo>
                <a:close/>
                <a:moveTo>
                  <a:pt x="321" y="277"/>
                </a:moveTo>
                <a:cubicBezTo>
                  <a:pt x="322" y="276"/>
                  <a:pt x="323" y="279"/>
                  <a:pt x="325" y="278"/>
                </a:cubicBezTo>
                <a:cubicBezTo>
                  <a:pt x="325" y="280"/>
                  <a:pt x="324" y="278"/>
                  <a:pt x="323" y="278"/>
                </a:cubicBezTo>
                <a:cubicBezTo>
                  <a:pt x="323" y="279"/>
                  <a:pt x="323" y="279"/>
                  <a:pt x="323" y="279"/>
                </a:cubicBezTo>
                <a:cubicBezTo>
                  <a:pt x="323" y="280"/>
                  <a:pt x="324" y="279"/>
                  <a:pt x="325" y="279"/>
                </a:cubicBezTo>
                <a:cubicBezTo>
                  <a:pt x="324" y="281"/>
                  <a:pt x="325" y="280"/>
                  <a:pt x="325" y="282"/>
                </a:cubicBezTo>
                <a:cubicBezTo>
                  <a:pt x="324" y="282"/>
                  <a:pt x="323" y="281"/>
                  <a:pt x="323" y="281"/>
                </a:cubicBezTo>
                <a:cubicBezTo>
                  <a:pt x="323" y="283"/>
                  <a:pt x="320" y="285"/>
                  <a:pt x="319" y="281"/>
                </a:cubicBezTo>
                <a:cubicBezTo>
                  <a:pt x="321" y="283"/>
                  <a:pt x="322" y="277"/>
                  <a:pt x="321" y="277"/>
                </a:cubicBezTo>
                <a:close/>
                <a:moveTo>
                  <a:pt x="425" y="279"/>
                </a:moveTo>
                <a:cubicBezTo>
                  <a:pt x="423" y="279"/>
                  <a:pt x="423" y="279"/>
                  <a:pt x="421" y="278"/>
                </a:cubicBezTo>
                <a:cubicBezTo>
                  <a:pt x="421" y="280"/>
                  <a:pt x="422" y="281"/>
                  <a:pt x="420" y="282"/>
                </a:cubicBezTo>
                <a:cubicBezTo>
                  <a:pt x="422" y="282"/>
                  <a:pt x="423" y="283"/>
                  <a:pt x="423" y="284"/>
                </a:cubicBezTo>
                <a:cubicBezTo>
                  <a:pt x="422" y="283"/>
                  <a:pt x="422" y="285"/>
                  <a:pt x="421" y="285"/>
                </a:cubicBezTo>
                <a:cubicBezTo>
                  <a:pt x="421" y="288"/>
                  <a:pt x="423" y="289"/>
                  <a:pt x="422" y="290"/>
                </a:cubicBezTo>
                <a:cubicBezTo>
                  <a:pt x="424" y="288"/>
                  <a:pt x="423" y="291"/>
                  <a:pt x="423" y="291"/>
                </a:cubicBezTo>
                <a:cubicBezTo>
                  <a:pt x="424" y="290"/>
                  <a:pt x="425" y="290"/>
                  <a:pt x="425" y="288"/>
                </a:cubicBezTo>
                <a:cubicBezTo>
                  <a:pt x="423" y="288"/>
                  <a:pt x="422" y="288"/>
                  <a:pt x="422" y="287"/>
                </a:cubicBezTo>
                <a:cubicBezTo>
                  <a:pt x="424" y="286"/>
                  <a:pt x="424" y="288"/>
                  <a:pt x="426" y="289"/>
                </a:cubicBezTo>
                <a:cubicBezTo>
                  <a:pt x="427" y="288"/>
                  <a:pt x="427" y="287"/>
                  <a:pt x="428" y="287"/>
                </a:cubicBezTo>
                <a:cubicBezTo>
                  <a:pt x="425" y="287"/>
                  <a:pt x="426" y="283"/>
                  <a:pt x="423" y="283"/>
                </a:cubicBezTo>
                <a:cubicBezTo>
                  <a:pt x="423" y="280"/>
                  <a:pt x="425" y="281"/>
                  <a:pt x="425" y="279"/>
                </a:cubicBezTo>
                <a:close/>
                <a:moveTo>
                  <a:pt x="419" y="281"/>
                </a:moveTo>
                <a:cubicBezTo>
                  <a:pt x="419" y="281"/>
                  <a:pt x="418" y="281"/>
                  <a:pt x="418" y="281"/>
                </a:cubicBezTo>
                <a:cubicBezTo>
                  <a:pt x="418" y="282"/>
                  <a:pt x="418" y="282"/>
                  <a:pt x="419" y="282"/>
                </a:cubicBezTo>
                <a:cubicBezTo>
                  <a:pt x="419" y="282"/>
                  <a:pt x="418" y="282"/>
                  <a:pt x="417" y="282"/>
                </a:cubicBezTo>
                <a:cubicBezTo>
                  <a:pt x="418" y="282"/>
                  <a:pt x="417" y="282"/>
                  <a:pt x="417" y="282"/>
                </a:cubicBezTo>
                <a:cubicBezTo>
                  <a:pt x="417" y="281"/>
                  <a:pt x="418" y="281"/>
                  <a:pt x="419" y="281"/>
                </a:cubicBezTo>
                <a:close/>
                <a:moveTo>
                  <a:pt x="107" y="289"/>
                </a:moveTo>
                <a:cubicBezTo>
                  <a:pt x="107" y="290"/>
                  <a:pt x="108" y="290"/>
                  <a:pt x="109" y="290"/>
                </a:cubicBezTo>
                <a:cubicBezTo>
                  <a:pt x="110" y="290"/>
                  <a:pt x="109" y="287"/>
                  <a:pt x="111" y="288"/>
                </a:cubicBezTo>
                <a:cubicBezTo>
                  <a:pt x="111" y="288"/>
                  <a:pt x="108" y="289"/>
                  <a:pt x="110" y="290"/>
                </a:cubicBezTo>
                <a:cubicBezTo>
                  <a:pt x="110" y="291"/>
                  <a:pt x="107" y="290"/>
                  <a:pt x="106" y="290"/>
                </a:cubicBezTo>
                <a:cubicBezTo>
                  <a:pt x="108" y="289"/>
                  <a:pt x="105" y="287"/>
                  <a:pt x="108" y="287"/>
                </a:cubicBezTo>
                <a:cubicBezTo>
                  <a:pt x="109" y="288"/>
                  <a:pt x="108" y="288"/>
                  <a:pt x="107" y="289"/>
                </a:cubicBezTo>
                <a:close/>
                <a:moveTo>
                  <a:pt x="416" y="288"/>
                </a:moveTo>
                <a:cubicBezTo>
                  <a:pt x="417" y="289"/>
                  <a:pt x="416" y="291"/>
                  <a:pt x="418" y="291"/>
                </a:cubicBezTo>
                <a:cubicBezTo>
                  <a:pt x="417" y="293"/>
                  <a:pt x="416" y="289"/>
                  <a:pt x="416" y="288"/>
                </a:cubicBezTo>
                <a:close/>
                <a:moveTo>
                  <a:pt x="417" y="292"/>
                </a:moveTo>
                <a:cubicBezTo>
                  <a:pt x="419" y="291"/>
                  <a:pt x="418" y="294"/>
                  <a:pt x="419" y="294"/>
                </a:cubicBezTo>
                <a:cubicBezTo>
                  <a:pt x="419" y="295"/>
                  <a:pt x="417" y="293"/>
                  <a:pt x="417" y="292"/>
                </a:cubicBezTo>
                <a:close/>
                <a:moveTo>
                  <a:pt x="453" y="337"/>
                </a:moveTo>
                <a:cubicBezTo>
                  <a:pt x="452" y="340"/>
                  <a:pt x="456" y="341"/>
                  <a:pt x="456" y="344"/>
                </a:cubicBezTo>
                <a:cubicBezTo>
                  <a:pt x="455" y="344"/>
                  <a:pt x="455" y="344"/>
                  <a:pt x="454" y="344"/>
                </a:cubicBezTo>
                <a:cubicBezTo>
                  <a:pt x="458" y="352"/>
                  <a:pt x="462" y="356"/>
                  <a:pt x="466" y="364"/>
                </a:cubicBezTo>
                <a:cubicBezTo>
                  <a:pt x="466" y="363"/>
                  <a:pt x="466" y="363"/>
                  <a:pt x="467" y="363"/>
                </a:cubicBezTo>
                <a:cubicBezTo>
                  <a:pt x="467" y="361"/>
                  <a:pt x="466" y="361"/>
                  <a:pt x="467" y="360"/>
                </a:cubicBezTo>
                <a:cubicBezTo>
                  <a:pt x="466" y="358"/>
                  <a:pt x="463" y="358"/>
                  <a:pt x="463" y="355"/>
                </a:cubicBezTo>
                <a:cubicBezTo>
                  <a:pt x="464" y="355"/>
                  <a:pt x="464" y="355"/>
                  <a:pt x="465" y="355"/>
                </a:cubicBezTo>
                <a:cubicBezTo>
                  <a:pt x="462" y="354"/>
                  <a:pt x="462" y="347"/>
                  <a:pt x="459" y="348"/>
                </a:cubicBezTo>
                <a:cubicBezTo>
                  <a:pt x="459" y="347"/>
                  <a:pt x="460" y="347"/>
                  <a:pt x="460" y="345"/>
                </a:cubicBezTo>
                <a:cubicBezTo>
                  <a:pt x="458" y="345"/>
                  <a:pt x="457" y="343"/>
                  <a:pt x="458" y="342"/>
                </a:cubicBezTo>
                <a:cubicBezTo>
                  <a:pt x="460" y="344"/>
                  <a:pt x="461" y="348"/>
                  <a:pt x="463" y="346"/>
                </a:cubicBezTo>
                <a:cubicBezTo>
                  <a:pt x="465" y="351"/>
                  <a:pt x="469" y="354"/>
                  <a:pt x="470" y="360"/>
                </a:cubicBezTo>
                <a:cubicBezTo>
                  <a:pt x="473" y="361"/>
                  <a:pt x="476" y="366"/>
                  <a:pt x="474" y="369"/>
                </a:cubicBezTo>
                <a:cubicBezTo>
                  <a:pt x="473" y="369"/>
                  <a:pt x="472" y="367"/>
                  <a:pt x="471" y="367"/>
                </a:cubicBezTo>
                <a:cubicBezTo>
                  <a:pt x="472" y="368"/>
                  <a:pt x="472" y="369"/>
                  <a:pt x="472" y="370"/>
                </a:cubicBezTo>
                <a:cubicBezTo>
                  <a:pt x="473" y="370"/>
                  <a:pt x="473" y="369"/>
                  <a:pt x="473" y="369"/>
                </a:cubicBezTo>
                <a:cubicBezTo>
                  <a:pt x="475" y="371"/>
                  <a:pt x="475" y="372"/>
                  <a:pt x="477" y="371"/>
                </a:cubicBezTo>
                <a:cubicBezTo>
                  <a:pt x="477" y="372"/>
                  <a:pt x="478" y="372"/>
                  <a:pt x="478" y="374"/>
                </a:cubicBezTo>
                <a:cubicBezTo>
                  <a:pt x="477" y="374"/>
                  <a:pt x="477" y="374"/>
                  <a:pt x="476" y="374"/>
                </a:cubicBezTo>
                <a:cubicBezTo>
                  <a:pt x="476" y="377"/>
                  <a:pt x="478" y="374"/>
                  <a:pt x="478" y="376"/>
                </a:cubicBezTo>
                <a:cubicBezTo>
                  <a:pt x="478" y="376"/>
                  <a:pt x="478" y="376"/>
                  <a:pt x="477" y="376"/>
                </a:cubicBezTo>
                <a:cubicBezTo>
                  <a:pt x="478" y="379"/>
                  <a:pt x="481" y="378"/>
                  <a:pt x="482" y="380"/>
                </a:cubicBezTo>
                <a:cubicBezTo>
                  <a:pt x="482" y="380"/>
                  <a:pt x="481" y="380"/>
                  <a:pt x="481" y="381"/>
                </a:cubicBezTo>
                <a:cubicBezTo>
                  <a:pt x="486" y="383"/>
                  <a:pt x="489" y="386"/>
                  <a:pt x="491" y="391"/>
                </a:cubicBezTo>
                <a:cubicBezTo>
                  <a:pt x="491" y="391"/>
                  <a:pt x="492" y="391"/>
                  <a:pt x="493" y="391"/>
                </a:cubicBezTo>
                <a:cubicBezTo>
                  <a:pt x="495" y="396"/>
                  <a:pt x="500" y="399"/>
                  <a:pt x="504" y="403"/>
                </a:cubicBezTo>
                <a:cubicBezTo>
                  <a:pt x="502" y="404"/>
                  <a:pt x="504" y="406"/>
                  <a:pt x="502" y="408"/>
                </a:cubicBezTo>
                <a:cubicBezTo>
                  <a:pt x="501" y="407"/>
                  <a:pt x="499" y="406"/>
                  <a:pt x="497" y="406"/>
                </a:cubicBezTo>
                <a:cubicBezTo>
                  <a:pt x="497" y="409"/>
                  <a:pt x="498" y="407"/>
                  <a:pt x="499" y="407"/>
                </a:cubicBezTo>
                <a:cubicBezTo>
                  <a:pt x="499" y="407"/>
                  <a:pt x="500" y="408"/>
                  <a:pt x="500" y="409"/>
                </a:cubicBezTo>
                <a:cubicBezTo>
                  <a:pt x="503" y="408"/>
                  <a:pt x="503" y="406"/>
                  <a:pt x="505" y="406"/>
                </a:cubicBezTo>
                <a:cubicBezTo>
                  <a:pt x="509" y="409"/>
                  <a:pt x="515" y="414"/>
                  <a:pt x="519" y="413"/>
                </a:cubicBezTo>
                <a:cubicBezTo>
                  <a:pt x="515" y="413"/>
                  <a:pt x="515" y="409"/>
                  <a:pt x="511" y="408"/>
                </a:cubicBezTo>
                <a:cubicBezTo>
                  <a:pt x="512" y="407"/>
                  <a:pt x="512" y="406"/>
                  <a:pt x="513" y="405"/>
                </a:cubicBezTo>
                <a:cubicBezTo>
                  <a:pt x="514" y="405"/>
                  <a:pt x="514" y="406"/>
                  <a:pt x="515" y="406"/>
                </a:cubicBezTo>
                <a:cubicBezTo>
                  <a:pt x="514" y="403"/>
                  <a:pt x="515" y="402"/>
                  <a:pt x="513" y="400"/>
                </a:cubicBezTo>
                <a:cubicBezTo>
                  <a:pt x="513" y="399"/>
                  <a:pt x="514" y="400"/>
                  <a:pt x="514" y="398"/>
                </a:cubicBezTo>
                <a:cubicBezTo>
                  <a:pt x="510" y="395"/>
                  <a:pt x="508" y="388"/>
                  <a:pt x="502" y="391"/>
                </a:cubicBezTo>
                <a:cubicBezTo>
                  <a:pt x="503" y="391"/>
                  <a:pt x="503" y="391"/>
                  <a:pt x="503" y="392"/>
                </a:cubicBezTo>
                <a:cubicBezTo>
                  <a:pt x="487" y="384"/>
                  <a:pt x="483" y="365"/>
                  <a:pt x="471" y="354"/>
                </a:cubicBezTo>
                <a:cubicBezTo>
                  <a:pt x="469" y="349"/>
                  <a:pt x="467" y="345"/>
                  <a:pt x="463" y="342"/>
                </a:cubicBezTo>
                <a:cubicBezTo>
                  <a:pt x="464" y="340"/>
                  <a:pt x="458" y="337"/>
                  <a:pt x="460" y="334"/>
                </a:cubicBezTo>
                <a:cubicBezTo>
                  <a:pt x="457" y="332"/>
                  <a:pt x="455" y="330"/>
                  <a:pt x="454" y="326"/>
                </a:cubicBezTo>
                <a:cubicBezTo>
                  <a:pt x="452" y="323"/>
                  <a:pt x="448" y="320"/>
                  <a:pt x="446" y="316"/>
                </a:cubicBezTo>
                <a:cubicBezTo>
                  <a:pt x="444" y="316"/>
                  <a:pt x="444" y="317"/>
                  <a:pt x="443" y="317"/>
                </a:cubicBezTo>
                <a:cubicBezTo>
                  <a:pt x="443" y="315"/>
                  <a:pt x="444" y="313"/>
                  <a:pt x="445" y="313"/>
                </a:cubicBezTo>
                <a:cubicBezTo>
                  <a:pt x="444" y="313"/>
                  <a:pt x="443" y="311"/>
                  <a:pt x="442" y="312"/>
                </a:cubicBezTo>
                <a:cubicBezTo>
                  <a:pt x="441" y="314"/>
                  <a:pt x="444" y="315"/>
                  <a:pt x="442" y="315"/>
                </a:cubicBezTo>
                <a:cubicBezTo>
                  <a:pt x="442" y="315"/>
                  <a:pt x="441" y="315"/>
                  <a:pt x="441" y="314"/>
                </a:cubicBezTo>
                <a:cubicBezTo>
                  <a:pt x="442" y="311"/>
                  <a:pt x="438" y="306"/>
                  <a:pt x="436" y="308"/>
                </a:cubicBezTo>
                <a:cubicBezTo>
                  <a:pt x="436" y="307"/>
                  <a:pt x="437" y="307"/>
                  <a:pt x="438" y="306"/>
                </a:cubicBezTo>
                <a:cubicBezTo>
                  <a:pt x="434" y="306"/>
                  <a:pt x="434" y="302"/>
                  <a:pt x="433" y="300"/>
                </a:cubicBezTo>
                <a:cubicBezTo>
                  <a:pt x="432" y="299"/>
                  <a:pt x="430" y="299"/>
                  <a:pt x="429" y="298"/>
                </a:cubicBezTo>
                <a:cubicBezTo>
                  <a:pt x="429" y="303"/>
                  <a:pt x="433" y="305"/>
                  <a:pt x="432" y="311"/>
                </a:cubicBezTo>
                <a:cubicBezTo>
                  <a:pt x="434" y="312"/>
                  <a:pt x="435" y="313"/>
                  <a:pt x="434" y="316"/>
                </a:cubicBezTo>
                <a:cubicBezTo>
                  <a:pt x="436" y="317"/>
                  <a:pt x="437" y="318"/>
                  <a:pt x="438" y="319"/>
                </a:cubicBezTo>
                <a:cubicBezTo>
                  <a:pt x="438" y="323"/>
                  <a:pt x="438" y="329"/>
                  <a:pt x="442" y="331"/>
                </a:cubicBezTo>
                <a:cubicBezTo>
                  <a:pt x="442" y="329"/>
                  <a:pt x="441" y="327"/>
                  <a:pt x="441" y="325"/>
                </a:cubicBezTo>
                <a:cubicBezTo>
                  <a:pt x="443" y="325"/>
                  <a:pt x="440" y="323"/>
                  <a:pt x="442" y="323"/>
                </a:cubicBezTo>
                <a:cubicBezTo>
                  <a:pt x="445" y="326"/>
                  <a:pt x="445" y="334"/>
                  <a:pt x="452" y="332"/>
                </a:cubicBezTo>
                <a:cubicBezTo>
                  <a:pt x="451" y="333"/>
                  <a:pt x="451" y="334"/>
                  <a:pt x="453" y="333"/>
                </a:cubicBezTo>
                <a:cubicBezTo>
                  <a:pt x="453" y="335"/>
                  <a:pt x="454" y="336"/>
                  <a:pt x="455" y="336"/>
                </a:cubicBezTo>
                <a:cubicBezTo>
                  <a:pt x="454" y="338"/>
                  <a:pt x="457" y="340"/>
                  <a:pt x="456" y="340"/>
                </a:cubicBezTo>
                <a:cubicBezTo>
                  <a:pt x="453" y="341"/>
                  <a:pt x="454" y="338"/>
                  <a:pt x="453" y="337"/>
                </a:cubicBezTo>
                <a:close/>
                <a:moveTo>
                  <a:pt x="465" y="320"/>
                </a:moveTo>
                <a:cubicBezTo>
                  <a:pt x="466" y="320"/>
                  <a:pt x="467" y="319"/>
                  <a:pt x="466" y="318"/>
                </a:cubicBezTo>
                <a:cubicBezTo>
                  <a:pt x="467" y="318"/>
                  <a:pt x="467" y="319"/>
                  <a:pt x="469" y="319"/>
                </a:cubicBezTo>
                <a:cubicBezTo>
                  <a:pt x="469" y="318"/>
                  <a:pt x="469" y="318"/>
                  <a:pt x="469" y="317"/>
                </a:cubicBezTo>
                <a:cubicBezTo>
                  <a:pt x="468" y="317"/>
                  <a:pt x="467" y="317"/>
                  <a:pt x="466" y="317"/>
                </a:cubicBezTo>
                <a:cubicBezTo>
                  <a:pt x="466" y="316"/>
                  <a:pt x="466" y="316"/>
                  <a:pt x="466" y="315"/>
                </a:cubicBezTo>
                <a:cubicBezTo>
                  <a:pt x="466" y="315"/>
                  <a:pt x="467" y="315"/>
                  <a:pt x="467" y="315"/>
                </a:cubicBezTo>
                <a:cubicBezTo>
                  <a:pt x="468" y="314"/>
                  <a:pt x="466" y="314"/>
                  <a:pt x="467" y="312"/>
                </a:cubicBezTo>
                <a:cubicBezTo>
                  <a:pt x="465" y="313"/>
                  <a:pt x="464" y="311"/>
                  <a:pt x="463" y="311"/>
                </a:cubicBezTo>
                <a:cubicBezTo>
                  <a:pt x="461" y="313"/>
                  <a:pt x="459" y="312"/>
                  <a:pt x="458" y="312"/>
                </a:cubicBezTo>
                <a:cubicBezTo>
                  <a:pt x="459" y="314"/>
                  <a:pt x="460" y="316"/>
                  <a:pt x="461" y="314"/>
                </a:cubicBezTo>
                <a:cubicBezTo>
                  <a:pt x="462" y="316"/>
                  <a:pt x="460" y="317"/>
                  <a:pt x="461" y="319"/>
                </a:cubicBezTo>
                <a:cubicBezTo>
                  <a:pt x="463" y="318"/>
                  <a:pt x="463" y="326"/>
                  <a:pt x="467" y="325"/>
                </a:cubicBezTo>
                <a:cubicBezTo>
                  <a:pt x="467" y="327"/>
                  <a:pt x="469" y="327"/>
                  <a:pt x="469" y="328"/>
                </a:cubicBezTo>
                <a:cubicBezTo>
                  <a:pt x="467" y="330"/>
                  <a:pt x="471" y="332"/>
                  <a:pt x="472" y="334"/>
                </a:cubicBezTo>
                <a:cubicBezTo>
                  <a:pt x="470" y="334"/>
                  <a:pt x="475" y="336"/>
                  <a:pt x="475" y="338"/>
                </a:cubicBezTo>
                <a:cubicBezTo>
                  <a:pt x="476" y="338"/>
                  <a:pt x="479" y="338"/>
                  <a:pt x="480" y="337"/>
                </a:cubicBezTo>
                <a:cubicBezTo>
                  <a:pt x="478" y="337"/>
                  <a:pt x="475" y="335"/>
                  <a:pt x="477" y="334"/>
                </a:cubicBezTo>
                <a:cubicBezTo>
                  <a:pt x="475" y="334"/>
                  <a:pt x="475" y="334"/>
                  <a:pt x="473" y="334"/>
                </a:cubicBezTo>
                <a:cubicBezTo>
                  <a:pt x="472" y="330"/>
                  <a:pt x="474" y="333"/>
                  <a:pt x="475" y="331"/>
                </a:cubicBezTo>
                <a:cubicBezTo>
                  <a:pt x="476" y="331"/>
                  <a:pt x="476" y="332"/>
                  <a:pt x="477" y="333"/>
                </a:cubicBezTo>
                <a:cubicBezTo>
                  <a:pt x="479" y="330"/>
                  <a:pt x="474" y="329"/>
                  <a:pt x="471" y="330"/>
                </a:cubicBezTo>
                <a:cubicBezTo>
                  <a:pt x="471" y="329"/>
                  <a:pt x="471" y="329"/>
                  <a:pt x="471" y="329"/>
                </a:cubicBezTo>
                <a:cubicBezTo>
                  <a:pt x="473" y="329"/>
                  <a:pt x="470" y="325"/>
                  <a:pt x="469" y="325"/>
                </a:cubicBezTo>
                <a:cubicBezTo>
                  <a:pt x="470" y="324"/>
                  <a:pt x="471" y="324"/>
                  <a:pt x="471" y="322"/>
                </a:cubicBezTo>
                <a:cubicBezTo>
                  <a:pt x="470" y="321"/>
                  <a:pt x="468" y="322"/>
                  <a:pt x="468" y="321"/>
                </a:cubicBezTo>
                <a:cubicBezTo>
                  <a:pt x="468" y="321"/>
                  <a:pt x="469" y="320"/>
                  <a:pt x="469" y="320"/>
                </a:cubicBezTo>
                <a:cubicBezTo>
                  <a:pt x="469" y="321"/>
                  <a:pt x="470" y="321"/>
                  <a:pt x="470" y="321"/>
                </a:cubicBezTo>
                <a:cubicBezTo>
                  <a:pt x="470" y="321"/>
                  <a:pt x="470" y="321"/>
                  <a:pt x="470" y="320"/>
                </a:cubicBezTo>
                <a:cubicBezTo>
                  <a:pt x="470" y="320"/>
                  <a:pt x="470" y="320"/>
                  <a:pt x="470" y="320"/>
                </a:cubicBezTo>
                <a:cubicBezTo>
                  <a:pt x="470" y="321"/>
                  <a:pt x="468" y="319"/>
                  <a:pt x="466" y="320"/>
                </a:cubicBezTo>
                <a:cubicBezTo>
                  <a:pt x="466" y="321"/>
                  <a:pt x="467" y="322"/>
                  <a:pt x="467" y="322"/>
                </a:cubicBezTo>
                <a:cubicBezTo>
                  <a:pt x="464" y="322"/>
                  <a:pt x="469" y="324"/>
                  <a:pt x="467" y="325"/>
                </a:cubicBezTo>
                <a:cubicBezTo>
                  <a:pt x="465" y="324"/>
                  <a:pt x="466" y="321"/>
                  <a:pt x="465" y="320"/>
                </a:cubicBezTo>
                <a:close/>
                <a:moveTo>
                  <a:pt x="126" y="322"/>
                </a:moveTo>
                <a:cubicBezTo>
                  <a:pt x="126" y="324"/>
                  <a:pt x="125" y="325"/>
                  <a:pt x="124" y="325"/>
                </a:cubicBezTo>
                <a:cubicBezTo>
                  <a:pt x="122" y="323"/>
                  <a:pt x="123" y="325"/>
                  <a:pt x="120" y="325"/>
                </a:cubicBezTo>
                <a:cubicBezTo>
                  <a:pt x="121" y="323"/>
                  <a:pt x="118" y="324"/>
                  <a:pt x="118" y="323"/>
                </a:cubicBezTo>
                <a:cubicBezTo>
                  <a:pt x="119" y="323"/>
                  <a:pt x="118" y="322"/>
                  <a:pt x="118" y="322"/>
                </a:cubicBezTo>
                <a:cubicBezTo>
                  <a:pt x="119" y="323"/>
                  <a:pt x="120" y="321"/>
                  <a:pt x="121" y="321"/>
                </a:cubicBezTo>
                <a:cubicBezTo>
                  <a:pt x="121" y="322"/>
                  <a:pt x="121" y="322"/>
                  <a:pt x="122" y="322"/>
                </a:cubicBezTo>
                <a:cubicBezTo>
                  <a:pt x="122" y="320"/>
                  <a:pt x="125" y="323"/>
                  <a:pt x="125" y="320"/>
                </a:cubicBezTo>
                <a:cubicBezTo>
                  <a:pt x="121" y="321"/>
                  <a:pt x="119" y="319"/>
                  <a:pt x="115" y="319"/>
                </a:cubicBezTo>
                <a:cubicBezTo>
                  <a:pt x="116" y="322"/>
                  <a:pt x="112" y="323"/>
                  <a:pt x="111" y="323"/>
                </a:cubicBezTo>
                <a:cubicBezTo>
                  <a:pt x="113" y="325"/>
                  <a:pt x="108" y="327"/>
                  <a:pt x="111" y="329"/>
                </a:cubicBezTo>
                <a:cubicBezTo>
                  <a:pt x="113" y="329"/>
                  <a:pt x="114" y="328"/>
                  <a:pt x="116" y="327"/>
                </a:cubicBezTo>
                <a:cubicBezTo>
                  <a:pt x="116" y="326"/>
                  <a:pt x="114" y="323"/>
                  <a:pt x="115" y="322"/>
                </a:cubicBezTo>
                <a:cubicBezTo>
                  <a:pt x="117" y="325"/>
                  <a:pt x="116" y="326"/>
                  <a:pt x="117" y="328"/>
                </a:cubicBezTo>
                <a:cubicBezTo>
                  <a:pt x="120" y="327"/>
                  <a:pt x="124" y="326"/>
                  <a:pt x="127" y="325"/>
                </a:cubicBezTo>
                <a:cubicBezTo>
                  <a:pt x="126" y="326"/>
                  <a:pt x="128" y="326"/>
                  <a:pt x="127" y="327"/>
                </a:cubicBezTo>
                <a:cubicBezTo>
                  <a:pt x="130" y="326"/>
                  <a:pt x="130" y="319"/>
                  <a:pt x="127" y="321"/>
                </a:cubicBezTo>
                <a:cubicBezTo>
                  <a:pt x="127" y="322"/>
                  <a:pt x="128" y="324"/>
                  <a:pt x="127" y="324"/>
                </a:cubicBezTo>
                <a:cubicBezTo>
                  <a:pt x="126" y="323"/>
                  <a:pt x="127" y="322"/>
                  <a:pt x="125" y="321"/>
                </a:cubicBezTo>
                <a:cubicBezTo>
                  <a:pt x="125" y="323"/>
                  <a:pt x="123" y="323"/>
                  <a:pt x="125" y="324"/>
                </a:cubicBezTo>
                <a:cubicBezTo>
                  <a:pt x="125" y="323"/>
                  <a:pt x="125" y="322"/>
                  <a:pt x="126" y="322"/>
                </a:cubicBezTo>
                <a:close/>
                <a:moveTo>
                  <a:pt x="131" y="321"/>
                </a:moveTo>
                <a:cubicBezTo>
                  <a:pt x="130" y="321"/>
                  <a:pt x="130" y="320"/>
                  <a:pt x="129" y="320"/>
                </a:cubicBezTo>
                <a:cubicBezTo>
                  <a:pt x="130" y="319"/>
                  <a:pt x="132" y="320"/>
                  <a:pt x="132" y="322"/>
                </a:cubicBezTo>
                <a:cubicBezTo>
                  <a:pt x="131" y="321"/>
                  <a:pt x="131" y="321"/>
                  <a:pt x="131" y="322"/>
                </a:cubicBezTo>
                <a:cubicBezTo>
                  <a:pt x="130" y="322"/>
                  <a:pt x="130" y="321"/>
                  <a:pt x="131" y="321"/>
                </a:cubicBezTo>
                <a:close/>
                <a:moveTo>
                  <a:pt x="105" y="324"/>
                </a:moveTo>
                <a:cubicBezTo>
                  <a:pt x="106" y="324"/>
                  <a:pt x="106" y="323"/>
                  <a:pt x="106" y="322"/>
                </a:cubicBezTo>
                <a:cubicBezTo>
                  <a:pt x="107" y="323"/>
                  <a:pt x="106" y="324"/>
                  <a:pt x="108" y="324"/>
                </a:cubicBezTo>
                <a:cubicBezTo>
                  <a:pt x="109" y="325"/>
                  <a:pt x="106" y="324"/>
                  <a:pt x="105" y="324"/>
                </a:cubicBezTo>
                <a:close/>
                <a:moveTo>
                  <a:pt x="449" y="334"/>
                </a:moveTo>
                <a:cubicBezTo>
                  <a:pt x="451" y="334"/>
                  <a:pt x="451" y="338"/>
                  <a:pt x="452" y="340"/>
                </a:cubicBezTo>
                <a:cubicBezTo>
                  <a:pt x="451" y="340"/>
                  <a:pt x="449" y="336"/>
                  <a:pt x="449" y="334"/>
                </a:cubicBezTo>
                <a:close/>
                <a:moveTo>
                  <a:pt x="486" y="355"/>
                </a:moveTo>
                <a:cubicBezTo>
                  <a:pt x="487" y="353"/>
                  <a:pt x="488" y="356"/>
                  <a:pt x="488" y="357"/>
                </a:cubicBezTo>
                <a:cubicBezTo>
                  <a:pt x="489" y="357"/>
                  <a:pt x="489" y="357"/>
                  <a:pt x="489" y="356"/>
                </a:cubicBezTo>
                <a:cubicBezTo>
                  <a:pt x="491" y="357"/>
                  <a:pt x="490" y="360"/>
                  <a:pt x="493" y="360"/>
                </a:cubicBezTo>
                <a:cubicBezTo>
                  <a:pt x="492" y="363"/>
                  <a:pt x="494" y="363"/>
                  <a:pt x="494" y="365"/>
                </a:cubicBezTo>
                <a:cubicBezTo>
                  <a:pt x="493" y="365"/>
                  <a:pt x="493" y="365"/>
                  <a:pt x="492" y="365"/>
                </a:cubicBezTo>
                <a:cubicBezTo>
                  <a:pt x="493" y="363"/>
                  <a:pt x="492" y="360"/>
                  <a:pt x="491" y="360"/>
                </a:cubicBezTo>
                <a:cubicBezTo>
                  <a:pt x="490" y="360"/>
                  <a:pt x="490" y="360"/>
                  <a:pt x="489" y="361"/>
                </a:cubicBezTo>
                <a:cubicBezTo>
                  <a:pt x="489" y="361"/>
                  <a:pt x="489" y="360"/>
                  <a:pt x="488" y="360"/>
                </a:cubicBezTo>
                <a:cubicBezTo>
                  <a:pt x="488" y="358"/>
                  <a:pt x="487" y="356"/>
                  <a:pt x="486" y="355"/>
                </a:cubicBezTo>
                <a:close/>
                <a:moveTo>
                  <a:pt x="469" y="371"/>
                </a:moveTo>
                <a:cubicBezTo>
                  <a:pt x="470" y="369"/>
                  <a:pt x="469" y="368"/>
                  <a:pt x="470" y="366"/>
                </a:cubicBezTo>
                <a:cubicBezTo>
                  <a:pt x="469" y="366"/>
                  <a:pt x="469" y="365"/>
                  <a:pt x="468" y="365"/>
                </a:cubicBezTo>
                <a:cubicBezTo>
                  <a:pt x="469" y="367"/>
                  <a:pt x="467" y="369"/>
                  <a:pt x="468" y="369"/>
                </a:cubicBezTo>
                <a:cubicBezTo>
                  <a:pt x="470" y="367"/>
                  <a:pt x="467" y="371"/>
                  <a:pt x="469" y="371"/>
                </a:cubicBezTo>
                <a:close/>
                <a:moveTo>
                  <a:pt x="469" y="371"/>
                </a:moveTo>
                <a:cubicBezTo>
                  <a:pt x="469" y="372"/>
                  <a:pt x="471" y="372"/>
                  <a:pt x="472" y="373"/>
                </a:cubicBezTo>
                <a:cubicBezTo>
                  <a:pt x="472" y="373"/>
                  <a:pt x="472" y="371"/>
                  <a:pt x="472" y="371"/>
                </a:cubicBezTo>
                <a:cubicBezTo>
                  <a:pt x="474" y="370"/>
                  <a:pt x="472" y="379"/>
                  <a:pt x="474" y="379"/>
                </a:cubicBezTo>
                <a:cubicBezTo>
                  <a:pt x="473" y="379"/>
                  <a:pt x="472" y="375"/>
                  <a:pt x="470" y="375"/>
                </a:cubicBezTo>
                <a:cubicBezTo>
                  <a:pt x="472" y="373"/>
                  <a:pt x="468" y="373"/>
                  <a:pt x="469" y="371"/>
                </a:cubicBezTo>
                <a:close/>
                <a:moveTo>
                  <a:pt x="194" y="379"/>
                </a:moveTo>
                <a:cubicBezTo>
                  <a:pt x="194" y="378"/>
                  <a:pt x="193" y="379"/>
                  <a:pt x="193" y="378"/>
                </a:cubicBezTo>
                <a:cubicBezTo>
                  <a:pt x="193" y="378"/>
                  <a:pt x="193" y="378"/>
                  <a:pt x="193" y="377"/>
                </a:cubicBezTo>
                <a:cubicBezTo>
                  <a:pt x="194" y="377"/>
                  <a:pt x="194" y="377"/>
                  <a:pt x="194" y="377"/>
                </a:cubicBezTo>
                <a:cubicBezTo>
                  <a:pt x="195" y="378"/>
                  <a:pt x="194" y="379"/>
                  <a:pt x="194" y="380"/>
                </a:cubicBezTo>
                <a:cubicBezTo>
                  <a:pt x="193" y="379"/>
                  <a:pt x="193" y="379"/>
                  <a:pt x="194" y="379"/>
                </a:cubicBezTo>
                <a:close/>
                <a:moveTo>
                  <a:pt x="148" y="383"/>
                </a:moveTo>
                <a:cubicBezTo>
                  <a:pt x="146" y="382"/>
                  <a:pt x="147" y="385"/>
                  <a:pt x="146" y="385"/>
                </a:cubicBezTo>
                <a:cubicBezTo>
                  <a:pt x="149" y="383"/>
                  <a:pt x="149" y="382"/>
                  <a:pt x="149" y="379"/>
                </a:cubicBezTo>
                <a:cubicBezTo>
                  <a:pt x="148" y="379"/>
                  <a:pt x="147" y="379"/>
                  <a:pt x="147" y="378"/>
                </a:cubicBezTo>
                <a:cubicBezTo>
                  <a:pt x="147" y="380"/>
                  <a:pt x="144" y="379"/>
                  <a:pt x="143" y="380"/>
                </a:cubicBezTo>
                <a:cubicBezTo>
                  <a:pt x="143" y="383"/>
                  <a:pt x="145" y="381"/>
                  <a:pt x="146" y="381"/>
                </a:cubicBezTo>
                <a:cubicBezTo>
                  <a:pt x="146" y="382"/>
                  <a:pt x="147" y="382"/>
                  <a:pt x="148" y="381"/>
                </a:cubicBezTo>
                <a:cubicBezTo>
                  <a:pt x="146" y="382"/>
                  <a:pt x="148" y="382"/>
                  <a:pt x="148" y="383"/>
                </a:cubicBezTo>
                <a:close/>
                <a:moveTo>
                  <a:pt x="140" y="380"/>
                </a:moveTo>
                <a:cubicBezTo>
                  <a:pt x="142" y="382"/>
                  <a:pt x="138" y="383"/>
                  <a:pt x="140" y="380"/>
                </a:cubicBezTo>
                <a:close/>
                <a:moveTo>
                  <a:pt x="140" y="384"/>
                </a:moveTo>
                <a:cubicBezTo>
                  <a:pt x="140" y="385"/>
                  <a:pt x="138" y="386"/>
                  <a:pt x="140" y="386"/>
                </a:cubicBezTo>
                <a:cubicBezTo>
                  <a:pt x="140" y="387"/>
                  <a:pt x="139" y="387"/>
                  <a:pt x="138" y="387"/>
                </a:cubicBezTo>
                <a:cubicBezTo>
                  <a:pt x="139" y="386"/>
                  <a:pt x="138" y="385"/>
                  <a:pt x="140" y="384"/>
                </a:cubicBezTo>
                <a:close/>
                <a:moveTo>
                  <a:pt x="134" y="389"/>
                </a:moveTo>
                <a:cubicBezTo>
                  <a:pt x="134" y="389"/>
                  <a:pt x="134" y="389"/>
                  <a:pt x="134" y="389"/>
                </a:cubicBezTo>
                <a:cubicBezTo>
                  <a:pt x="133" y="390"/>
                  <a:pt x="133" y="389"/>
                  <a:pt x="133" y="389"/>
                </a:cubicBezTo>
                <a:cubicBezTo>
                  <a:pt x="133" y="388"/>
                  <a:pt x="133" y="388"/>
                  <a:pt x="133" y="388"/>
                </a:cubicBezTo>
                <a:cubicBezTo>
                  <a:pt x="134" y="388"/>
                  <a:pt x="135" y="388"/>
                  <a:pt x="135" y="388"/>
                </a:cubicBezTo>
                <a:cubicBezTo>
                  <a:pt x="135" y="388"/>
                  <a:pt x="135" y="388"/>
                  <a:pt x="134" y="388"/>
                </a:cubicBezTo>
                <a:cubicBezTo>
                  <a:pt x="134" y="389"/>
                  <a:pt x="135" y="389"/>
                  <a:pt x="135" y="389"/>
                </a:cubicBezTo>
                <a:cubicBezTo>
                  <a:pt x="135" y="389"/>
                  <a:pt x="134" y="389"/>
                  <a:pt x="134" y="389"/>
                </a:cubicBezTo>
                <a:close/>
                <a:moveTo>
                  <a:pt x="478" y="394"/>
                </a:moveTo>
                <a:cubicBezTo>
                  <a:pt x="475" y="390"/>
                  <a:pt x="476" y="384"/>
                  <a:pt x="470" y="382"/>
                </a:cubicBezTo>
                <a:cubicBezTo>
                  <a:pt x="471" y="381"/>
                  <a:pt x="473" y="383"/>
                  <a:pt x="473" y="381"/>
                </a:cubicBezTo>
                <a:cubicBezTo>
                  <a:pt x="478" y="384"/>
                  <a:pt x="479" y="391"/>
                  <a:pt x="481" y="394"/>
                </a:cubicBezTo>
                <a:cubicBezTo>
                  <a:pt x="481" y="396"/>
                  <a:pt x="479" y="392"/>
                  <a:pt x="478" y="394"/>
                </a:cubicBezTo>
                <a:close/>
                <a:moveTo>
                  <a:pt x="148" y="392"/>
                </a:moveTo>
                <a:cubicBezTo>
                  <a:pt x="149" y="393"/>
                  <a:pt x="147" y="393"/>
                  <a:pt x="149" y="394"/>
                </a:cubicBezTo>
                <a:cubicBezTo>
                  <a:pt x="148" y="395"/>
                  <a:pt x="147" y="393"/>
                  <a:pt x="145" y="393"/>
                </a:cubicBezTo>
                <a:cubicBezTo>
                  <a:pt x="145" y="393"/>
                  <a:pt x="146" y="393"/>
                  <a:pt x="146" y="393"/>
                </a:cubicBezTo>
                <a:cubicBezTo>
                  <a:pt x="146" y="392"/>
                  <a:pt x="146" y="391"/>
                  <a:pt x="146" y="391"/>
                </a:cubicBezTo>
                <a:cubicBezTo>
                  <a:pt x="147" y="391"/>
                  <a:pt x="146" y="392"/>
                  <a:pt x="147" y="392"/>
                </a:cubicBezTo>
                <a:cubicBezTo>
                  <a:pt x="147" y="392"/>
                  <a:pt x="148" y="391"/>
                  <a:pt x="148" y="391"/>
                </a:cubicBezTo>
                <a:cubicBezTo>
                  <a:pt x="148" y="391"/>
                  <a:pt x="148" y="392"/>
                  <a:pt x="148" y="392"/>
                </a:cubicBezTo>
                <a:close/>
                <a:moveTo>
                  <a:pt x="479" y="404"/>
                </a:moveTo>
                <a:cubicBezTo>
                  <a:pt x="479" y="403"/>
                  <a:pt x="478" y="403"/>
                  <a:pt x="478" y="403"/>
                </a:cubicBezTo>
                <a:cubicBezTo>
                  <a:pt x="478" y="403"/>
                  <a:pt x="478" y="403"/>
                  <a:pt x="478" y="402"/>
                </a:cubicBezTo>
                <a:cubicBezTo>
                  <a:pt x="478" y="401"/>
                  <a:pt x="477" y="403"/>
                  <a:pt x="476" y="402"/>
                </a:cubicBezTo>
                <a:cubicBezTo>
                  <a:pt x="476" y="401"/>
                  <a:pt x="476" y="401"/>
                  <a:pt x="475" y="401"/>
                </a:cubicBezTo>
                <a:cubicBezTo>
                  <a:pt x="480" y="399"/>
                  <a:pt x="483" y="400"/>
                  <a:pt x="479" y="405"/>
                </a:cubicBezTo>
                <a:cubicBezTo>
                  <a:pt x="478" y="405"/>
                  <a:pt x="478" y="404"/>
                  <a:pt x="479" y="404"/>
                </a:cubicBezTo>
                <a:close/>
                <a:moveTo>
                  <a:pt x="71" y="417"/>
                </a:moveTo>
                <a:cubicBezTo>
                  <a:pt x="71" y="416"/>
                  <a:pt x="72" y="418"/>
                  <a:pt x="74" y="417"/>
                </a:cubicBezTo>
                <a:cubicBezTo>
                  <a:pt x="74" y="419"/>
                  <a:pt x="72" y="418"/>
                  <a:pt x="72" y="419"/>
                </a:cubicBezTo>
                <a:cubicBezTo>
                  <a:pt x="71" y="419"/>
                  <a:pt x="72" y="417"/>
                  <a:pt x="71" y="417"/>
                </a:cubicBezTo>
                <a:close/>
                <a:moveTo>
                  <a:pt x="312" y="419"/>
                </a:moveTo>
                <a:cubicBezTo>
                  <a:pt x="311" y="419"/>
                  <a:pt x="311" y="421"/>
                  <a:pt x="310" y="421"/>
                </a:cubicBezTo>
                <a:cubicBezTo>
                  <a:pt x="310" y="420"/>
                  <a:pt x="309" y="421"/>
                  <a:pt x="309" y="421"/>
                </a:cubicBezTo>
                <a:cubicBezTo>
                  <a:pt x="310" y="421"/>
                  <a:pt x="312" y="422"/>
                  <a:pt x="312" y="421"/>
                </a:cubicBezTo>
                <a:cubicBezTo>
                  <a:pt x="310" y="421"/>
                  <a:pt x="314" y="419"/>
                  <a:pt x="312" y="419"/>
                </a:cubicBezTo>
                <a:close/>
                <a:moveTo>
                  <a:pt x="285" y="422"/>
                </a:moveTo>
                <a:cubicBezTo>
                  <a:pt x="285" y="423"/>
                  <a:pt x="285" y="423"/>
                  <a:pt x="286" y="422"/>
                </a:cubicBezTo>
                <a:cubicBezTo>
                  <a:pt x="285" y="422"/>
                  <a:pt x="284" y="422"/>
                  <a:pt x="284" y="421"/>
                </a:cubicBezTo>
                <a:cubicBezTo>
                  <a:pt x="286" y="423"/>
                  <a:pt x="288" y="421"/>
                  <a:pt x="288" y="419"/>
                </a:cubicBezTo>
                <a:cubicBezTo>
                  <a:pt x="284" y="419"/>
                  <a:pt x="280" y="422"/>
                  <a:pt x="275" y="421"/>
                </a:cubicBezTo>
                <a:cubicBezTo>
                  <a:pt x="277" y="425"/>
                  <a:pt x="281" y="422"/>
                  <a:pt x="285" y="422"/>
                </a:cubicBezTo>
                <a:close/>
                <a:moveTo>
                  <a:pt x="211" y="420"/>
                </a:moveTo>
                <a:cubicBezTo>
                  <a:pt x="211" y="421"/>
                  <a:pt x="213" y="420"/>
                  <a:pt x="212" y="422"/>
                </a:cubicBezTo>
                <a:cubicBezTo>
                  <a:pt x="212" y="421"/>
                  <a:pt x="211" y="421"/>
                  <a:pt x="211" y="420"/>
                </a:cubicBezTo>
                <a:close/>
                <a:moveTo>
                  <a:pt x="65" y="421"/>
                </a:moveTo>
                <a:cubicBezTo>
                  <a:pt x="65" y="420"/>
                  <a:pt x="65" y="420"/>
                  <a:pt x="65" y="421"/>
                </a:cubicBezTo>
                <a:cubicBezTo>
                  <a:pt x="66" y="420"/>
                  <a:pt x="66" y="420"/>
                  <a:pt x="67" y="420"/>
                </a:cubicBezTo>
                <a:cubicBezTo>
                  <a:pt x="67" y="421"/>
                  <a:pt x="66" y="421"/>
                  <a:pt x="66" y="422"/>
                </a:cubicBezTo>
                <a:cubicBezTo>
                  <a:pt x="65" y="422"/>
                  <a:pt x="65" y="421"/>
                  <a:pt x="65" y="421"/>
                </a:cubicBezTo>
                <a:close/>
                <a:moveTo>
                  <a:pt x="210" y="424"/>
                </a:moveTo>
                <a:cubicBezTo>
                  <a:pt x="210" y="423"/>
                  <a:pt x="211" y="426"/>
                  <a:pt x="213" y="425"/>
                </a:cubicBezTo>
                <a:cubicBezTo>
                  <a:pt x="214" y="424"/>
                  <a:pt x="213" y="422"/>
                  <a:pt x="214" y="421"/>
                </a:cubicBezTo>
                <a:cubicBezTo>
                  <a:pt x="217" y="422"/>
                  <a:pt x="222" y="421"/>
                  <a:pt x="223" y="423"/>
                </a:cubicBezTo>
                <a:cubicBezTo>
                  <a:pt x="222" y="423"/>
                  <a:pt x="222" y="423"/>
                  <a:pt x="222" y="422"/>
                </a:cubicBezTo>
                <a:cubicBezTo>
                  <a:pt x="221" y="423"/>
                  <a:pt x="223" y="424"/>
                  <a:pt x="222" y="425"/>
                </a:cubicBezTo>
                <a:cubicBezTo>
                  <a:pt x="221" y="425"/>
                  <a:pt x="220" y="425"/>
                  <a:pt x="220" y="426"/>
                </a:cubicBezTo>
                <a:cubicBezTo>
                  <a:pt x="219" y="423"/>
                  <a:pt x="217" y="423"/>
                  <a:pt x="215" y="422"/>
                </a:cubicBezTo>
                <a:cubicBezTo>
                  <a:pt x="213" y="423"/>
                  <a:pt x="216" y="424"/>
                  <a:pt x="216" y="425"/>
                </a:cubicBezTo>
                <a:cubicBezTo>
                  <a:pt x="217" y="424"/>
                  <a:pt x="217" y="424"/>
                  <a:pt x="218" y="424"/>
                </a:cubicBezTo>
                <a:cubicBezTo>
                  <a:pt x="216" y="426"/>
                  <a:pt x="214" y="424"/>
                  <a:pt x="210" y="425"/>
                </a:cubicBezTo>
                <a:cubicBezTo>
                  <a:pt x="210" y="425"/>
                  <a:pt x="210" y="424"/>
                  <a:pt x="210" y="424"/>
                </a:cubicBezTo>
                <a:close/>
                <a:moveTo>
                  <a:pt x="243" y="422"/>
                </a:moveTo>
                <a:cubicBezTo>
                  <a:pt x="243" y="420"/>
                  <a:pt x="246" y="423"/>
                  <a:pt x="247" y="421"/>
                </a:cubicBezTo>
                <a:cubicBezTo>
                  <a:pt x="246" y="424"/>
                  <a:pt x="244" y="421"/>
                  <a:pt x="243" y="422"/>
                </a:cubicBezTo>
                <a:close/>
                <a:moveTo>
                  <a:pt x="67" y="424"/>
                </a:moveTo>
                <a:cubicBezTo>
                  <a:pt x="69" y="423"/>
                  <a:pt x="68" y="421"/>
                  <a:pt x="67" y="422"/>
                </a:cubicBezTo>
                <a:cubicBezTo>
                  <a:pt x="68" y="423"/>
                  <a:pt x="67" y="426"/>
                  <a:pt x="66" y="426"/>
                </a:cubicBezTo>
                <a:cubicBezTo>
                  <a:pt x="64" y="424"/>
                  <a:pt x="58" y="422"/>
                  <a:pt x="56" y="425"/>
                </a:cubicBezTo>
                <a:cubicBezTo>
                  <a:pt x="55" y="424"/>
                  <a:pt x="55" y="423"/>
                  <a:pt x="54" y="423"/>
                </a:cubicBezTo>
                <a:cubicBezTo>
                  <a:pt x="52" y="424"/>
                  <a:pt x="54" y="426"/>
                  <a:pt x="52" y="426"/>
                </a:cubicBezTo>
                <a:cubicBezTo>
                  <a:pt x="48" y="426"/>
                  <a:pt x="49" y="424"/>
                  <a:pt x="48" y="422"/>
                </a:cubicBezTo>
                <a:cubicBezTo>
                  <a:pt x="48" y="424"/>
                  <a:pt x="43" y="424"/>
                  <a:pt x="42" y="422"/>
                </a:cubicBezTo>
                <a:cubicBezTo>
                  <a:pt x="40" y="424"/>
                  <a:pt x="42" y="424"/>
                  <a:pt x="41" y="425"/>
                </a:cubicBezTo>
                <a:cubicBezTo>
                  <a:pt x="40" y="424"/>
                  <a:pt x="39" y="422"/>
                  <a:pt x="38" y="425"/>
                </a:cubicBezTo>
                <a:cubicBezTo>
                  <a:pt x="40" y="424"/>
                  <a:pt x="40" y="425"/>
                  <a:pt x="39" y="426"/>
                </a:cubicBezTo>
                <a:cubicBezTo>
                  <a:pt x="37" y="426"/>
                  <a:pt x="37" y="423"/>
                  <a:pt x="36" y="422"/>
                </a:cubicBezTo>
                <a:cubicBezTo>
                  <a:pt x="35" y="422"/>
                  <a:pt x="34" y="422"/>
                  <a:pt x="33" y="422"/>
                </a:cubicBezTo>
                <a:cubicBezTo>
                  <a:pt x="33" y="423"/>
                  <a:pt x="30" y="425"/>
                  <a:pt x="29" y="424"/>
                </a:cubicBezTo>
                <a:cubicBezTo>
                  <a:pt x="30" y="423"/>
                  <a:pt x="31" y="423"/>
                  <a:pt x="32" y="422"/>
                </a:cubicBezTo>
                <a:cubicBezTo>
                  <a:pt x="31" y="422"/>
                  <a:pt x="28" y="422"/>
                  <a:pt x="27" y="422"/>
                </a:cubicBezTo>
                <a:cubicBezTo>
                  <a:pt x="27" y="424"/>
                  <a:pt x="30" y="426"/>
                  <a:pt x="28" y="428"/>
                </a:cubicBezTo>
                <a:cubicBezTo>
                  <a:pt x="30" y="428"/>
                  <a:pt x="30" y="427"/>
                  <a:pt x="31" y="427"/>
                </a:cubicBezTo>
                <a:cubicBezTo>
                  <a:pt x="31" y="431"/>
                  <a:pt x="36" y="428"/>
                  <a:pt x="38" y="427"/>
                </a:cubicBezTo>
                <a:cubicBezTo>
                  <a:pt x="42" y="428"/>
                  <a:pt x="48" y="427"/>
                  <a:pt x="54" y="429"/>
                </a:cubicBezTo>
                <a:cubicBezTo>
                  <a:pt x="54" y="428"/>
                  <a:pt x="54" y="427"/>
                  <a:pt x="56" y="427"/>
                </a:cubicBezTo>
                <a:cubicBezTo>
                  <a:pt x="63" y="430"/>
                  <a:pt x="68" y="425"/>
                  <a:pt x="75" y="427"/>
                </a:cubicBezTo>
                <a:cubicBezTo>
                  <a:pt x="75" y="428"/>
                  <a:pt x="76" y="429"/>
                  <a:pt x="76" y="430"/>
                </a:cubicBezTo>
                <a:cubicBezTo>
                  <a:pt x="79" y="429"/>
                  <a:pt x="81" y="432"/>
                  <a:pt x="84" y="429"/>
                </a:cubicBezTo>
                <a:cubicBezTo>
                  <a:pt x="81" y="425"/>
                  <a:pt x="77" y="425"/>
                  <a:pt x="73" y="423"/>
                </a:cubicBezTo>
                <a:cubicBezTo>
                  <a:pt x="72" y="424"/>
                  <a:pt x="74" y="425"/>
                  <a:pt x="72" y="425"/>
                </a:cubicBezTo>
                <a:cubicBezTo>
                  <a:pt x="71" y="424"/>
                  <a:pt x="69" y="425"/>
                  <a:pt x="67" y="424"/>
                </a:cubicBezTo>
                <a:close/>
                <a:moveTo>
                  <a:pt x="34" y="425"/>
                </a:moveTo>
                <a:cubicBezTo>
                  <a:pt x="34" y="424"/>
                  <a:pt x="35" y="424"/>
                  <a:pt x="35" y="423"/>
                </a:cubicBezTo>
                <a:cubicBezTo>
                  <a:pt x="37" y="422"/>
                  <a:pt x="36" y="424"/>
                  <a:pt x="36" y="425"/>
                </a:cubicBezTo>
                <a:cubicBezTo>
                  <a:pt x="35" y="425"/>
                  <a:pt x="35" y="425"/>
                  <a:pt x="34" y="425"/>
                </a:cubicBezTo>
                <a:cubicBezTo>
                  <a:pt x="34" y="425"/>
                  <a:pt x="34" y="425"/>
                  <a:pt x="34" y="425"/>
                </a:cubicBezTo>
                <a:close/>
                <a:moveTo>
                  <a:pt x="35" y="426"/>
                </a:moveTo>
                <a:cubicBezTo>
                  <a:pt x="35" y="427"/>
                  <a:pt x="33" y="427"/>
                  <a:pt x="33" y="425"/>
                </a:cubicBezTo>
                <a:cubicBezTo>
                  <a:pt x="34" y="425"/>
                  <a:pt x="34" y="426"/>
                  <a:pt x="35" y="426"/>
                </a:cubicBezTo>
                <a:cubicBezTo>
                  <a:pt x="35" y="426"/>
                  <a:pt x="35" y="426"/>
                  <a:pt x="35" y="426"/>
                </a:cubicBezTo>
                <a:close/>
                <a:moveTo>
                  <a:pt x="232" y="422"/>
                </a:moveTo>
                <a:cubicBezTo>
                  <a:pt x="233" y="422"/>
                  <a:pt x="233" y="422"/>
                  <a:pt x="234" y="422"/>
                </a:cubicBezTo>
                <a:cubicBezTo>
                  <a:pt x="234" y="422"/>
                  <a:pt x="235" y="423"/>
                  <a:pt x="235" y="423"/>
                </a:cubicBezTo>
                <a:cubicBezTo>
                  <a:pt x="235" y="424"/>
                  <a:pt x="233" y="424"/>
                  <a:pt x="232" y="423"/>
                </a:cubicBezTo>
                <a:cubicBezTo>
                  <a:pt x="232" y="424"/>
                  <a:pt x="232" y="425"/>
                  <a:pt x="231" y="425"/>
                </a:cubicBezTo>
                <a:cubicBezTo>
                  <a:pt x="230" y="423"/>
                  <a:pt x="232" y="424"/>
                  <a:pt x="232" y="422"/>
                </a:cubicBezTo>
                <a:close/>
                <a:moveTo>
                  <a:pt x="22" y="426"/>
                </a:moveTo>
                <a:cubicBezTo>
                  <a:pt x="21" y="425"/>
                  <a:pt x="23" y="426"/>
                  <a:pt x="24" y="426"/>
                </a:cubicBezTo>
                <a:cubicBezTo>
                  <a:pt x="25" y="428"/>
                  <a:pt x="23" y="426"/>
                  <a:pt x="23" y="427"/>
                </a:cubicBezTo>
                <a:cubicBezTo>
                  <a:pt x="22" y="427"/>
                  <a:pt x="22" y="426"/>
                  <a:pt x="22" y="426"/>
                </a:cubicBezTo>
                <a:close/>
                <a:moveTo>
                  <a:pt x="354" y="440"/>
                </a:moveTo>
                <a:cubicBezTo>
                  <a:pt x="357" y="438"/>
                  <a:pt x="356" y="444"/>
                  <a:pt x="359" y="442"/>
                </a:cubicBezTo>
                <a:cubicBezTo>
                  <a:pt x="359" y="444"/>
                  <a:pt x="357" y="443"/>
                  <a:pt x="357" y="445"/>
                </a:cubicBezTo>
                <a:cubicBezTo>
                  <a:pt x="354" y="445"/>
                  <a:pt x="354" y="447"/>
                  <a:pt x="353" y="447"/>
                </a:cubicBezTo>
                <a:cubicBezTo>
                  <a:pt x="353" y="445"/>
                  <a:pt x="355" y="445"/>
                  <a:pt x="355" y="443"/>
                </a:cubicBezTo>
                <a:cubicBezTo>
                  <a:pt x="354" y="443"/>
                  <a:pt x="352" y="444"/>
                  <a:pt x="352" y="441"/>
                </a:cubicBezTo>
                <a:cubicBezTo>
                  <a:pt x="353" y="441"/>
                  <a:pt x="353" y="441"/>
                  <a:pt x="354" y="442"/>
                </a:cubicBezTo>
                <a:cubicBezTo>
                  <a:pt x="354" y="442"/>
                  <a:pt x="355" y="441"/>
                  <a:pt x="356" y="441"/>
                </a:cubicBezTo>
                <a:cubicBezTo>
                  <a:pt x="355" y="441"/>
                  <a:pt x="355" y="440"/>
                  <a:pt x="354" y="440"/>
                </a:cubicBezTo>
                <a:close/>
                <a:moveTo>
                  <a:pt x="344" y="445"/>
                </a:moveTo>
                <a:cubicBezTo>
                  <a:pt x="345" y="445"/>
                  <a:pt x="345" y="446"/>
                  <a:pt x="345" y="447"/>
                </a:cubicBezTo>
                <a:cubicBezTo>
                  <a:pt x="346" y="447"/>
                  <a:pt x="346" y="446"/>
                  <a:pt x="348" y="446"/>
                </a:cubicBezTo>
                <a:cubicBezTo>
                  <a:pt x="348" y="446"/>
                  <a:pt x="348" y="447"/>
                  <a:pt x="348" y="448"/>
                </a:cubicBezTo>
                <a:cubicBezTo>
                  <a:pt x="348" y="448"/>
                  <a:pt x="348" y="447"/>
                  <a:pt x="348" y="447"/>
                </a:cubicBezTo>
                <a:cubicBezTo>
                  <a:pt x="347" y="447"/>
                  <a:pt x="346" y="447"/>
                  <a:pt x="346" y="448"/>
                </a:cubicBezTo>
                <a:cubicBezTo>
                  <a:pt x="345" y="448"/>
                  <a:pt x="345" y="447"/>
                  <a:pt x="344" y="445"/>
                </a:cubicBezTo>
                <a:close/>
                <a:moveTo>
                  <a:pt x="326" y="38"/>
                </a:moveTo>
                <a:cubicBezTo>
                  <a:pt x="327" y="37"/>
                  <a:pt x="329" y="38"/>
                  <a:pt x="330" y="38"/>
                </a:cubicBezTo>
                <a:cubicBezTo>
                  <a:pt x="330" y="39"/>
                  <a:pt x="330" y="40"/>
                  <a:pt x="331" y="40"/>
                </a:cubicBezTo>
                <a:cubicBezTo>
                  <a:pt x="329" y="41"/>
                  <a:pt x="330" y="42"/>
                  <a:pt x="330" y="44"/>
                </a:cubicBezTo>
                <a:cubicBezTo>
                  <a:pt x="327" y="44"/>
                  <a:pt x="328" y="39"/>
                  <a:pt x="326" y="38"/>
                </a:cubicBezTo>
                <a:close/>
                <a:moveTo>
                  <a:pt x="339" y="67"/>
                </a:moveTo>
                <a:cubicBezTo>
                  <a:pt x="337" y="67"/>
                  <a:pt x="341" y="69"/>
                  <a:pt x="339" y="68"/>
                </a:cubicBezTo>
                <a:cubicBezTo>
                  <a:pt x="337" y="69"/>
                  <a:pt x="338" y="67"/>
                  <a:pt x="336" y="67"/>
                </a:cubicBezTo>
                <a:cubicBezTo>
                  <a:pt x="337" y="66"/>
                  <a:pt x="338" y="65"/>
                  <a:pt x="339" y="66"/>
                </a:cubicBezTo>
                <a:cubicBezTo>
                  <a:pt x="339" y="64"/>
                  <a:pt x="338" y="63"/>
                  <a:pt x="338" y="61"/>
                </a:cubicBezTo>
                <a:cubicBezTo>
                  <a:pt x="338" y="61"/>
                  <a:pt x="339" y="61"/>
                  <a:pt x="340" y="61"/>
                </a:cubicBezTo>
                <a:cubicBezTo>
                  <a:pt x="339" y="59"/>
                  <a:pt x="338" y="61"/>
                  <a:pt x="337" y="60"/>
                </a:cubicBezTo>
                <a:cubicBezTo>
                  <a:pt x="337" y="59"/>
                  <a:pt x="337" y="58"/>
                  <a:pt x="338" y="57"/>
                </a:cubicBezTo>
                <a:cubicBezTo>
                  <a:pt x="341" y="60"/>
                  <a:pt x="341" y="61"/>
                  <a:pt x="344" y="64"/>
                </a:cubicBezTo>
                <a:cubicBezTo>
                  <a:pt x="341" y="68"/>
                  <a:pt x="345" y="69"/>
                  <a:pt x="347" y="70"/>
                </a:cubicBezTo>
                <a:cubicBezTo>
                  <a:pt x="346" y="74"/>
                  <a:pt x="349" y="74"/>
                  <a:pt x="350" y="77"/>
                </a:cubicBezTo>
                <a:cubicBezTo>
                  <a:pt x="349" y="77"/>
                  <a:pt x="348" y="77"/>
                  <a:pt x="348" y="78"/>
                </a:cubicBezTo>
                <a:cubicBezTo>
                  <a:pt x="344" y="75"/>
                  <a:pt x="342" y="71"/>
                  <a:pt x="339" y="67"/>
                </a:cubicBezTo>
                <a:close/>
                <a:moveTo>
                  <a:pt x="344" y="72"/>
                </a:moveTo>
                <a:cubicBezTo>
                  <a:pt x="344" y="71"/>
                  <a:pt x="345" y="70"/>
                  <a:pt x="346" y="70"/>
                </a:cubicBezTo>
                <a:cubicBezTo>
                  <a:pt x="346" y="72"/>
                  <a:pt x="346" y="72"/>
                  <a:pt x="344" y="72"/>
                </a:cubicBezTo>
                <a:cubicBezTo>
                  <a:pt x="344" y="72"/>
                  <a:pt x="344" y="72"/>
                  <a:pt x="344" y="72"/>
                </a:cubicBezTo>
                <a:close/>
                <a:moveTo>
                  <a:pt x="404" y="232"/>
                </a:moveTo>
                <a:cubicBezTo>
                  <a:pt x="404" y="232"/>
                  <a:pt x="405" y="232"/>
                  <a:pt x="406" y="232"/>
                </a:cubicBezTo>
                <a:cubicBezTo>
                  <a:pt x="408" y="234"/>
                  <a:pt x="413" y="237"/>
                  <a:pt x="414" y="243"/>
                </a:cubicBezTo>
                <a:cubicBezTo>
                  <a:pt x="414" y="244"/>
                  <a:pt x="414" y="245"/>
                  <a:pt x="414" y="245"/>
                </a:cubicBezTo>
                <a:cubicBezTo>
                  <a:pt x="414" y="247"/>
                  <a:pt x="414" y="245"/>
                  <a:pt x="415" y="246"/>
                </a:cubicBezTo>
                <a:cubicBezTo>
                  <a:pt x="415" y="247"/>
                  <a:pt x="415" y="247"/>
                  <a:pt x="414" y="248"/>
                </a:cubicBezTo>
                <a:cubicBezTo>
                  <a:pt x="415" y="248"/>
                  <a:pt x="416" y="248"/>
                  <a:pt x="417" y="249"/>
                </a:cubicBezTo>
                <a:cubicBezTo>
                  <a:pt x="417" y="254"/>
                  <a:pt x="420" y="255"/>
                  <a:pt x="419" y="259"/>
                </a:cubicBezTo>
                <a:cubicBezTo>
                  <a:pt x="420" y="259"/>
                  <a:pt x="420" y="258"/>
                  <a:pt x="420" y="257"/>
                </a:cubicBezTo>
                <a:cubicBezTo>
                  <a:pt x="423" y="258"/>
                  <a:pt x="420" y="260"/>
                  <a:pt x="418" y="261"/>
                </a:cubicBezTo>
                <a:cubicBezTo>
                  <a:pt x="419" y="265"/>
                  <a:pt x="418" y="265"/>
                  <a:pt x="419" y="268"/>
                </a:cubicBezTo>
                <a:cubicBezTo>
                  <a:pt x="417" y="269"/>
                  <a:pt x="415" y="264"/>
                  <a:pt x="416" y="263"/>
                </a:cubicBezTo>
                <a:cubicBezTo>
                  <a:pt x="416" y="261"/>
                  <a:pt x="414" y="262"/>
                  <a:pt x="412" y="261"/>
                </a:cubicBezTo>
                <a:cubicBezTo>
                  <a:pt x="413" y="255"/>
                  <a:pt x="412" y="244"/>
                  <a:pt x="405" y="240"/>
                </a:cubicBezTo>
                <a:cubicBezTo>
                  <a:pt x="406" y="238"/>
                  <a:pt x="405" y="237"/>
                  <a:pt x="404" y="237"/>
                </a:cubicBezTo>
                <a:cubicBezTo>
                  <a:pt x="403" y="235"/>
                  <a:pt x="404" y="235"/>
                  <a:pt x="405" y="234"/>
                </a:cubicBezTo>
                <a:cubicBezTo>
                  <a:pt x="405" y="233"/>
                  <a:pt x="404" y="234"/>
                  <a:pt x="404" y="234"/>
                </a:cubicBezTo>
                <a:cubicBezTo>
                  <a:pt x="402" y="234"/>
                  <a:pt x="403" y="232"/>
                  <a:pt x="404" y="232"/>
                </a:cubicBezTo>
                <a:close/>
                <a:moveTo>
                  <a:pt x="415" y="259"/>
                </a:moveTo>
                <a:cubicBezTo>
                  <a:pt x="416" y="259"/>
                  <a:pt x="416" y="258"/>
                  <a:pt x="416" y="258"/>
                </a:cubicBezTo>
                <a:cubicBezTo>
                  <a:pt x="417" y="258"/>
                  <a:pt x="417" y="261"/>
                  <a:pt x="415" y="260"/>
                </a:cubicBezTo>
                <a:cubicBezTo>
                  <a:pt x="415" y="259"/>
                  <a:pt x="415" y="259"/>
                  <a:pt x="415" y="259"/>
                </a:cubicBezTo>
                <a:cubicBezTo>
                  <a:pt x="415" y="259"/>
                  <a:pt x="415" y="259"/>
                  <a:pt x="415" y="259"/>
                </a:cubicBezTo>
                <a:close/>
                <a:moveTo>
                  <a:pt x="112" y="288"/>
                </a:moveTo>
                <a:cubicBezTo>
                  <a:pt x="112" y="290"/>
                  <a:pt x="117" y="287"/>
                  <a:pt x="116" y="289"/>
                </a:cubicBezTo>
                <a:cubicBezTo>
                  <a:pt x="117" y="289"/>
                  <a:pt x="118" y="289"/>
                  <a:pt x="119" y="288"/>
                </a:cubicBezTo>
                <a:cubicBezTo>
                  <a:pt x="121" y="289"/>
                  <a:pt x="118" y="290"/>
                  <a:pt x="119" y="291"/>
                </a:cubicBezTo>
                <a:cubicBezTo>
                  <a:pt x="118" y="291"/>
                  <a:pt x="117" y="291"/>
                  <a:pt x="117" y="292"/>
                </a:cubicBezTo>
                <a:cubicBezTo>
                  <a:pt x="116" y="290"/>
                  <a:pt x="113" y="290"/>
                  <a:pt x="111" y="290"/>
                </a:cubicBezTo>
                <a:cubicBezTo>
                  <a:pt x="110" y="288"/>
                  <a:pt x="112" y="289"/>
                  <a:pt x="112" y="288"/>
                </a:cubicBezTo>
                <a:close/>
                <a:moveTo>
                  <a:pt x="233" y="314"/>
                </a:moveTo>
                <a:cubicBezTo>
                  <a:pt x="235" y="317"/>
                  <a:pt x="235" y="313"/>
                  <a:pt x="239" y="314"/>
                </a:cubicBezTo>
                <a:cubicBezTo>
                  <a:pt x="239" y="316"/>
                  <a:pt x="236" y="315"/>
                  <a:pt x="236" y="316"/>
                </a:cubicBezTo>
                <a:cubicBezTo>
                  <a:pt x="235" y="318"/>
                  <a:pt x="236" y="318"/>
                  <a:pt x="236" y="320"/>
                </a:cubicBezTo>
                <a:cubicBezTo>
                  <a:pt x="235" y="319"/>
                  <a:pt x="235" y="320"/>
                  <a:pt x="235" y="321"/>
                </a:cubicBezTo>
                <a:cubicBezTo>
                  <a:pt x="233" y="321"/>
                  <a:pt x="231" y="320"/>
                  <a:pt x="230" y="320"/>
                </a:cubicBezTo>
                <a:cubicBezTo>
                  <a:pt x="230" y="317"/>
                  <a:pt x="230" y="318"/>
                  <a:pt x="230" y="315"/>
                </a:cubicBezTo>
                <a:cubicBezTo>
                  <a:pt x="231" y="314"/>
                  <a:pt x="233" y="315"/>
                  <a:pt x="233" y="314"/>
                </a:cubicBezTo>
                <a:close/>
              </a:path>
            </a:pathLst>
          </a:custGeom>
          <a:noFill/>
          <a:ln>
            <a:solidFill>
              <a:schemeClr val="bg1"/>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25"/>
          <p:cNvSpPr>
            <a:spLocks noEditPoints="1"/>
          </p:cNvSpPr>
          <p:nvPr/>
        </p:nvSpPr>
        <p:spPr bwMode="auto">
          <a:xfrm>
            <a:off x="3895149" y="2524332"/>
            <a:ext cx="1256637" cy="1024925"/>
          </a:xfrm>
          <a:custGeom>
            <a:avLst/>
            <a:gdLst>
              <a:gd name="T0" fmla="*/ 335 w 493"/>
              <a:gd name="T1" fmla="*/ 78 h 402"/>
              <a:gd name="T2" fmla="*/ 330 w 493"/>
              <a:gd name="T3" fmla="*/ 135 h 402"/>
              <a:gd name="T4" fmla="*/ 410 w 493"/>
              <a:gd name="T5" fmla="*/ 167 h 402"/>
              <a:gd name="T6" fmla="*/ 408 w 493"/>
              <a:gd name="T7" fmla="*/ 194 h 402"/>
              <a:gd name="T8" fmla="*/ 332 w 493"/>
              <a:gd name="T9" fmla="*/ 211 h 402"/>
              <a:gd name="T10" fmla="*/ 413 w 493"/>
              <a:gd name="T11" fmla="*/ 231 h 402"/>
              <a:gd name="T12" fmla="*/ 328 w 493"/>
              <a:gd name="T13" fmla="*/ 240 h 402"/>
              <a:gd name="T14" fmla="*/ 189 w 493"/>
              <a:gd name="T15" fmla="*/ 276 h 402"/>
              <a:gd name="T16" fmla="*/ 184 w 493"/>
              <a:gd name="T17" fmla="*/ 328 h 402"/>
              <a:gd name="T18" fmla="*/ 323 w 493"/>
              <a:gd name="T19" fmla="*/ 384 h 402"/>
              <a:gd name="T20" fmla="*/ 276 w 493"/>
              <a:gd name="T21" fmla="*/ 25 h 402"/>
              <a:gd name="T22" fmla="*/ 301 w 493"/>
              <a:gd name="T23" fmla="*/ 173 h 402"/>
              <a:gd name="T24" fmla="*/ 184 w 493"/>
              <a:gd name="T25" fmla="*/ 84 h 402"/>
              <a:gd name="T26" fmla="*/ 202 w 493"/>
              <a:gd name="T27" fmla="*/ 6 h 402"/>
              <a:gd name="T28" fmla="*/ 37 w 493"/>
              <a:gd name="T29" fmla="*/ 16 h 402"/>
              <a:gd name="T30" fmla="*/ 85 w 493"/>
              <a:gd name="T31" fmla="*/ 260 h 402"/>
              <a:gd name="T32" fmla="*/ 92 w 493"/>
              <a:gd name="T33" fmla="*/ 278 h 402"/>
              <a:gd name="T34" fmla="*/ 6 w 493"/>
              <a:gd name="T35" fmla="*/ 360 h 402"/>
              <a:gd name="T36" fmla="*/ 216 w 493"/>
              <a:gd name="T37" fmla="*/ 363 h 402"/>
              <a:gd name="T38" fmla="*/ 165 w 493"/>
              <a:gd name="T39" fmla="*/ 268 h 402"/>
              <a:gd name="T40" fmla="*/ 189 w 493"/>
              <a:gd name="T41" fmla="*/ 251 h 402"/>
              <a:gd name="T42" fmla="*/ 335 w 493"/>
              <a:gd name="T43" fmla="*/ 192 h 402"/>
              <a:gd name="T44" fmla="*/ 329 w 493"/>
              <a:gd name="T45" fmla="*/ 328 h 402"/>
              <a:gd name="T46" fmla="*/ 279 w 493"/>
              <a:gd name="T47" fmla="*/ 374 h 402"/>
              <a:gd name="T48" fmla="*/ 434 w 493"/>
              <a:gd name="T49" fmla="*/ 370 h 402"/>
              <a:gd name="T50" fmla="*/ 419 w 493"/>
              <a:gd name="T51" fmla="*/ 329 h 402"/>
              <a:gd name="T52" fmla="*/ 400 w 493"/>
              <a:gd name="T53" fmla="*/ 193 h 402"/>
              <a:gd name="T54" fmla="*/ 416 w 493"/>
              <a:gd name="T55" fmla="*/ 43 h 402"/>
              <a:gd name="T56" fmla="*/ 444 w 493"/>
              <a:gd name="T57" fmla="*/ 4 h 402"/>
              <a:gd name="T58" fmla="*/ 163 w 493"/>
              <a:gd name="T59" fmla="*/ 13 h 402"/>
              <a:gd name="T60" fmla="*/ 394 w 493"/>
              <a:gd name="T61" fmla="*/ 23 h 402"/>
              <a:gd name="T62" fmla="*/ 306 w 493"/>
              <a:gd name="T63" fmla="*/ 30 h 402"/>
              <a:gd name="T64" fmla="*/ 162 w 493"/>
              <a:gd name="T65" fmla="*/ 46 h 402"/>
              <a:gd name="T66" fmla="*/ 101 w 493"/>
              <a:gd name="T67" fmla="*/ 71 h 402"/>
              <a:gd name="T68" fmla="*/ 108 w 493"/>
              <a:gd name="T69" fmla="*/ 87 h 402"/>
              <a:gd name="T70" fmla="*/ 169 w 493"/>
              <a:gd name="T71" fmla="*/ 136 h 402"/>
              <a:gd name="T72" fmla="*/ 156 w 493"/>
              <a:gd name="T73" fmla="*/ 121 h 402"/>
              <a:gd name="T74" fmla="*/ 362 w 493"/>
              <a:gd name="T75" fmla="*/ 151 h 402"/>
              <a:gd name="T76" fmla="*/ 367 w 493"/>
              <a:gd name="T77" fmla="*/ 207 h 402"/>
              <a:gd name="T78" fmla="*/ 226 w 493"/>
              <a:gd name="T79" fmla="*/ 198 h 402"/>
              <a:gd name="T80" fmla="*/ 111 w 493"/>
              <a:gd name="T81" fmla="*/ 228 h 402"/>
              <a:gd name="T82" fmla="*/ 395 w 493"/>
              <a:gd name="T83" fmla="*/ 213 h 402"/>
              <a:gd name="T84" fmla="*/ 125 w 493"/>
              <a:gd name="T85" fmla="*/ 215 h 402"/>
              <a:gd name="T86" fmla="*/ 117 w 493"/>
              <a:gd name="T87" fmla="*/ 227 h 402"/>
              <a:gd name="T88" fmla="*/ 102 w 493"/>
              <a:gd name="T89" fmla="*/ 259 h 402"/>
              <a:gd name="T90" fmla="*/ 400 w 493"/>
              <a:gd name="T91" fmla="*/ 250 h 402"/>
              <a:gd name="T92" fmla="*/ 373 w 493"/>
              <a:gd name="T93" fmla="*/ 272 h 402"/>
              <a:gd name="T94" fmla="*/ 102 w 493"/>
              <a:gd name="T95" fmla="*/ 282 h 402"/>
              <a:gd name="T96" fmla="*/ 380 w 493"/>
              <a:gd name="T97" fmla="*/ 287 h 402"/>
              <a:gd name="T98" fmla="*/ 90 w 493"/>
              <a:gd name="T99" fmla="*/ 295 h 402"/>
              <a:gd name="T100" fmla="*/ 90 w 493"/>
              <a:gd name="T101" fmla="*/ 311 h 402"/>
              <a:gd name="T102" fmla="*/ 130 w 493"/>
              <a:gd name="T103" fmla="*/ 316 h 402"/>
              <a:gd name="T104" fmla="*/ 176 w 493"/>
              <a:gd name="T105" fmla="*/ 344 h 402"/>
              <a:gd name="T106" fmla="*/ 129 w 493"/>
              <a:gd name="T107" fmla="*/ 367 h 402"/>
              <a:gd name="T108" fmla="*/ 65 w 493"/>
              <a:gd name="T109" fmla="*/ 356 h 402"/>
              <a:gd name="T110" fmla="*/ 44 w 493"/>
              <a:gd name="T111" fmla="*/ 365 h 402"/>
              <a:gd name="T112" fmla="*/ 345 w 493"/>
              <a:gd name="T113" fmla="*/ 382 h 402"/>
              <a:gd name="T114" fmla="*/ 335 w 493"/>
              <a:gd name="T115" fmla="*/ 89 h 402"/>
              <a:gd name="T116" fmla="*/ 225 w 493"/>
              <a:gd name="T117" fmla="*/ 206 h 402"/>
              <a:gd name="T118" fmla="*/ 308 w 493"/>
              <a:gd name="T119" fmla="*/ 257 h 402"/>
              <a:gd name="T120" fmla="*/ 305 w 493"/>
              <a:gd name="T121" fmla="*/ 272 h 402"/>
              <a:gd name="T122" fmla="*/ 459 w 493"/>
              <a:gd name="T123" fmla="*/ 23 h 402"/>
              <a:gd name="T124" fmla="*/ 243 w 493"/>
              <a:gd name="T125" fmla="*/ 371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93" h="402">
                <a:moveTo>
                  <a:pt x="460" y="6"/>
                </a:moveTo>
                <a:cubicBezTo>
                  <a:pt x="461" y="6"/>
                  <a:pt x="461" y="4"/>
                  <a:pt x="462" y="5"/>
                </a:cubicBezTo>
                <a:cubicBezTo>
                  <a:pt x="463" y="5"/>
                  <a:pt x="463" y="6"/>
                  <a:pt x="463" y="7"/>
                </a:cubicBezTo>
                <a:cubicBezTo>
                  <a:pt x="462" y="7"/>
                  <a:pt x="461" y="7"/>
                  <a:pt x="461" y="8"/>
                </a:cubicBezTo>
                <a:cubicBezTo>
                  <a:pt x="460" y="5"/>
                  <a:pt x="459" y="10"/>
                  <a:pt x="457" y="9"/>
                </a:cubicBezTo>
                <a:cubicBezTo>
                  <a:pt x="457" y="8"/>
                  <a:pt x="457" y="9"/>
                  <a:pt x="458" y="8"/>
                </a:cubicBezTo>
                <a:cubicBezTo>
                  <a:pt x="456" y="7"/>
                  <a:pt x="457" y="4"/>
                  <a:pt x="457" y="3"/>
                </a:cubicBezTo>
                <a:cubicBezTo>
                  <a:pt x="462" y="4"/>
                  <a:pt x="457" y="5"/>
                  <a:pt x="460" y="6"/>
                </a:cubicBezTo>
                <a:close/>
                <a:moveTo>
                  <a:pt x="284" y="6"/>
                </a:moveTo>
                <a:cubicBezTo>
                  <a:pt x="284" y="6"/>
                  <a:pt x="284" y="7"/>
                  <a:pt x="284" y="7"/>
                </a:cubicBezTo>
                <a:cubicBezTo>
                  <a:pt x="283" y="7"/>
                  <a:pt x="281" y="8"/>
                  <a:pt x="281" y="6"/>
                </a:cubicBezTo>
                <a:cubicBezTo>
                  <a:pt x="282" y="6"/>
                  <a:pt x="283" y="6"/>
                  <a:pt x="284" y="6"/>
                </a:cubicBezTo>
                <a:close/>
                <a:moveTo>
                  <a:pt x="27" y="13"/>
                </a:moveTo>
                <a:cubicBezTo>
                  <a:pt x="27" y="13"/>
                  <a:pt x="28" y="13"/>
                  <a:pt x="28" y="13"/>
                </a:cubicBezTo>
                <a:cubicBezTo>
                  <a:pt x="28" y="14"/>
                  <a:pt x="27" y="14"/>
                  <a:pt x="26" y="14"/>
                </a:cubicBezTo>
                <a:cubicBezTo>
                  <a:pt x="27" y="13"/>
                  <a:pt x="27" y="13"/>
                  <a:pt x="27" y="13"/>
                </a:cubicBezTo>
                <a:close/>
                <a:moveTo>
                  <a:pt x="34" y="18"/>
                </a:moveTo>
                <a:cubicBezTo>
                  <a:pt x="35" y="18"/>
                  <a:pt x="35" y="18"/>
                  <a:pt x="36" y="18"/>
                </a:cubicBezTo>
                <a:cubicBezTo>
                  <a:pt x="35" y="19"/>
                  <a:pt x="35" y="19"/>
                  <a:pt x="34" y="19"/>
                </a:cubicBezTo>
                <a:cubicBezTo>
                  <a:pt x="34" y="18"/>
                  <a:pt x="34" y="18"/>
                  <a:pt x="34" y="18"/>
                </a:cubicBezTo>
                <a:close/>
                <a:moveTo>
                  <a:pt x="256" y="23"/>
                </a:moveTo>
                <a:cubicBezTo>
                  <a:pt x="257" y="21"/>
                  <a:pt x="259" y="23"/>
                  <a:pt x="257" y="24"/>
                </a:cubicBezTo>
                <a:cubicBezTo>
                  <a:pt x="257" y="24"/>
                  <a:pt x="257" y="23"/>
                  <a:pt x="256" y="23"/>
                </a:cubicBezTo>
                <a:close/>
                <a:moveTo>
                  <a:pt x="330" y="54"/>
                </a:moveTo>
                <a:cubicBezTo>
                  <a:pt x="332" y="55"/>
                  <a:pt x="335" y="54"/>
                  <a:pt x="335" y="57"/>
                </a:cubicBezTo>
                <a:cubicBezTo>
                  <a:pt x="332" y="56"/>
                  <a:pt x="330" y="55"/>
                  <a:pt x="329" y="57"/>
                </a:cubicBezTo>
                <a:cubicBezTo>
                  <a:pt x="327" y="56"/>
                  <a:pt x="331" y="56"/>
                  <a:pt x="330" y="54"/>
                </a:cubicBezTo>
                <a:close/>
                <a:moveTo>
                  <a:pt x="330" y="64"/>
                </a:moveTo>
                <a:cubicBezTo>
                  <a:pt x="329" y="65"/>
                  <a:pt x="328" y="65"/>
                  <a:pt x="327" y="65"/>
                </a:cubicBezTo>
                <a:cubicBezTo>
                  <a:pt x="327" y="64"/>
                  <a:pt x="327" y="63"/>
                  <a:pt x="327" y="63"/>
                </a:cubicBezTo>
                <a:cubicBezTo>
                  <a:pt x="327" y="62"/>
                  <a:pt x="330" y="62"/>
                  <a:pt x="330" y="64"/>
                </a:cubicBezTo>
                <a:close/>
                <a:moveTo>
                  <a:pt x="336" y="73"/>
                </a:moveTo>
                <a:cubicBezTo>
                  <a:pt x="335" y="75"/>
                  <a:pt x="333" y="75"/>
                  <a:pt x="335" y="78"/>
                </a:cubicBezTo>
                <a:cubicBezTo>
                  <a:pt x="333" y="77"/>
                  <a:pt x="334" y="78"/>
                  <a:pt x="332" y="77"/>
                </a:cubicBezTo>
                <a:cubicBezTo>
                  <a:pt x="332" y="75"/>
                  <a:pt x="333" y="73"/>
                  <a:pt x="336" y="73"/>
                </a:cubicBezTo>
                <a:close/>
                <a:moveTo>
                  <a:pt x="328" y="85"/>
                </a:moveTo>
                <a:cubicBezTo>
                  <a:pt x="328" y="84"/>
                  <a:pt x="330" y="85"/>
                  <a:pt x="330" y="84"/>
                </a:cubicBezTo>
                <a:cubicBezTo>
                  <a:pt x="331" y="85"/>
                  <a:pt x="333" y="85"/>
                  <a:pt x="333" y="86"/>
                </a:cubicBezTo>
                <a:cubicBezTo>
                  <a:pt x="330" y="89"/>
                  <a:pt x="330" y="85"/>
                  <a:pt x="328" y="85"/>
                </a:cubicBezTo>
                <a:close/>
                <a:moveTo>
                  <a:pt x="330" y="93"/>
                </a:moveTo>
                <a:cubicBezTo>
                  <a:pt x="331" y="93"/>
                  <a:pt x="331" y="93"/>
                  <a:pt x="331" y="93"/>
                </a:cubicBezTo>
                <a:cubicBezTo>
                  <a:pt x="331" y="94"/>
                  <a:pt x="331" y="94"/>
                  <a:pt x="331" y="95"/>
                </a:cubicBezTo>
                <a:cubicBezTo>
                  <a:pt x="330" y="94"/>
                  <a:pt x="330" y="94"/>
                  <a:pt x="330" y="93"/>
                </a:cubicBezTo>
                <a:close/>
                <a:moveTo>
                  <a:pt x="336" y="93"/>
                </a:moveTo>
                <a:cubicBezTo>
                  <a:pt x="337" y="95"/>
                  <a:pt x="334" y="93"/>
                  <a:pt x="334" y="95"/>
                </a:cubicBezTo>
                <a:cubicBezTo>
                  <a:pt x="332" y="94"/>
                  <a:pt x="334" y="93"/>
                  <a:pt x="336" y="93"/>
                </a:cubicBezTo>
                <a:close/>
                <a:moveTo>
                  <a:pt x="372" y="97"/>
                </a:moveTo>
                <a:cubicBezTo>
                  <a:pt x="373" y="98"/>
                  <a:pt x="373" y="97"/>
                  <a:pt x="374" y="97"/>
                </a:cubicBezTo>
                <a:cubicBezTo>
                  <a:pt x="374" y="98"/>
                  <a:pt x="374" y="99"/>
                  <a:pt x="373" y="100"/>
                </a:cubicBezTo>
                <a:cubicBezTo>
                  <a:pt x="372" y="99"/>
                  <a:pt x="372" y="98"/>
                  <a:pt x="372" y="97"/>
                </a:cubicBezTo>
                <a:close/>
                <a:moveTo>
                  <a:pt x="408" y="115"/>
                </a:moveTo>
                <a:cubicBezTo>
                  <a:pt x="409" y="115"/>
                  <a:pt x="409" y="116"/>
                  <a:pt x="409" y="117"/>
                </a:cubicBezTo>
                <a:cubicBezTo>
                  <a:pt x="409" y="117"/>
                  <a:pt x="408" y="116"/>
                  <a:pt x="408" y="116"/>
                </a:cubicBezTo>
                <a:cubicBezTo>
                  <a:pt x="408" y="116"/>
                  <a:pt x="408" y="115"/>
                  <a:pt x="408" y="115"/>
                </a:cubicBezTo>
                <a:close/>
                <a:moveTo>
                  <a:pt x="187" y="117"/>
                </a:moveTo>
                <a:cubicBezTo>
                  <a:pt x="189" y="119"/>
                  <a:pt x="187" y="124"/>
                  <a:pt x="189" y="126"/>
                </a:cubicBezTo>
                <a:cubicBezTo>
                  <a:pt x="188" y="130"/>
                  <a:pt x="189" y="132"/>
                  <a:pt x="188" y="134"/>
                </a:cubicBezTo>
                <a:cubicBezTo>
                  <a:pt x="187" y="137"/>
                  <a:pt x="188" y="130"/>
                  <a:pt x="187" y="129"/>
                </a:cubicBezTo>
                <a:cubicBezTo>
                  <a:pt x="187" y="126"/>
                  <a:pt x="187" y="122"/>
                  <a:pt x="187" y="118"/>
                </a:cubicBezTo>
                <a:cubicBezTo>
                  <a:pt x="188" y="118"/>
                  <a:pt x="187" y="117"/>
                  <a:pt x="187" y="117"/>
                </a:cubicBezTo>
                <a:close/>
                <a:moveTo>
                  <a:pt x="327" y="131"/>
                </a:moveTo>
                <a:cubicBezTo>
                  <a:pt x="328" y="131"/>
                  <a:pt x="330" y="131"/>
                  <a:pt x="330" y="133"/>
                </a:cubicBezTo>
                <a:cubicBezTo>
                  <a:pt x="329" y="133"/>
                  <a:pt x="327" y="132"/>
                  <a:pt x="327" y="131"/>
                </a:cubicBezTo>
                <a:close/>
                <a:moveTo>
                  <a:pt x="330" y="135"/>
                </a:moveTo>
                <a:cubicBezTo>
                  <a:pt x="332" y="136"/>
                  <a:pt x="330" y="138"/>
                  <a:pt x="329" y="138"/>
                </a:cubicBezTo>
                <a:cubicBezTo>
                  <a:pt x="328" y="135"/>
                  <a:pt x="331" y="137"/>
                  <a:pt x="330" y="135"/>
                </a:cubicBezTo>
                <a:close/>
                <a:moveTo>
                  <a:pt x="187" y="136"/>
                </a:moveTo>
                <a:cubicBezTo>
                  <a:pt x="188" y="135"/>
                  <a:pt x="186" y="141"/>
                  <a:pt x="187" y="136"/>
                </a:cubicBezTo>
                <a:close/>
                <a:moveTo>
                  <a:pt x="325" y="138"/>
                </a:moveTo>
                <a:cubicBezTo>
                  <a:pt x="328" y="138"/>
                  <a:pt x="325" y="140"/>
                  <a:pt x="327" y="140"/>
                </a:cubicBezTo>
                <a:cubicBezTo>
                  <a:pt x="325" y="142"/>
                  <a:pt x="325" y="140"/>
                  <a:pt x="325" y="138"/>
                </a:cubicBezTo>
                <a:close/>
                <a:moveTo>
                  <a:pt x="330" y="139"/>
                </a:moveTo>
                <a:cubicBezTo>
                  <a:pt x="331" y="142"/>
                  <a:pt x="328" y="141"/>
                  <a:pt x="328" y="143"/>
                </a:cubicBezTo>
                <a:cubicBezTo>
                  <a:pt x="330" y="143"/>
                  <a:pt x="327" y="146"/>
                  <a:pt x="330" y="145"/>
                </a:cubicBezTo>
                <a:cubicBezTo>
                  <a:pt x="331" y="143"/>
                  <a:pt x="330" y="143"/>
                  <a:pt x="331" y="141"/>
                </a:cubicBezTo>
                <a:cubicBezTo>
                  <a:pt x="330" y="141"/>
                  <a:pt x="331" y="139"/>
                  <a:pt x="330" y="139"/>
                </a:cubicBezTo>
                <a:close/>
                <a:moveTo>
                  <a:pt x="329" y="146"/>
                </a:moveTo>
                <a:cubicBezTo>
                  <a:pt x="331" y="145"/>
                  <a:pt x="325" y="148"/>
                  <a:pt x="329" y="146"/>
                </a:cubicBezTo>
                <a:close/>
                <a:moveTo>
                  <a:pt x="330" y="148"/>
                </a:moveTo>
                <a:cubicBezTo>
                  <a:pt x="330" y="149"/>
                  <a:pt x="330" y="150"/>
                  <a:pt x="330" y="150"/>
                </a:cubicBezTo>
                <a:cubicBezTo>
                  <a:pt x="330" y="149"/>
                  <a:pt x="330" y="149"/>
                  <a:pt x="331" y="149"/>
                </a:cubicBezTo>
                <a:cubicBezTo>
                  <a:pt x="331" y="148"/>
                  <a:pt x="331" y="148"/>
                  <a:pt x="330" y="148"/>
                </a:cubicBezTo>
                <a:close/>
                <a:moveTo>
                  <a:pt x="408" y="149"/>
                </a:moveTo>
                <a:cubicBezTo>
                  <a:pt x="409" y="150"/>
                  <a:pt x="409" y="156"/>
                  <a:pt x="408" y="160"/>
                </a:cubicBezTo>
                <a:cubicBezTo>
                  <a:pt x="406" y="157"/>
                  <a:pt x="409" y="153"/>
                  <a:pt x="408" y="149"/>
                </a:cubicBezTo>
                <a:close/>
                <a:moveTo>
                  <a:pt x="328" y="151"/>
                </a:moveTo>
                <a:cubicBezTo>
                  <a:pt x="329" y="151"/>
                  <a:pt x="329" y="152"/>
                  <a:pt x="329" y="153"/>
                </a:cubicBezTo>
                <a:cubicBezTo>
                  <a:pt x="328" y="152"/>
                  <a:pt x="325" y="153"/>
                  <a:pt x="325" y="152"/>
                </a:cubicBezTo>
                <a:cubicBezTo>
                  <a:pt x="325" y="151"/>
                  <a:pt x="327" y="152"/>
                  <a:pt x="328" y="151"/>
                </a:cubicBezTo>
                <a:close/>
                <a:moveTo>
                  <a:pt x="324" y="156"/>
                </a:moveTo>
                <a:cubicBezTo>
                  <a:pt x="325" y="156"/>
                  <a:pt x="326" y="156"/>
                  <a:pt x="327" y="156"/>
                </a:cubicBezTo>
                <a:cubicBezTo>
                  <a:pt x="327" y="156"/>
                  <a:pt x="327" y="157"/>
                  <a:pt x="328" y="157"/>
                </a:cubicBezTo>
                <a:cubicBezTo>
                  <a:pt x="326" y="157"/>
                  <a:pt x="325" y="156"/>
                  <a:pt x="323" y="157"/>
                </a:cubicBezTo>
                <a:cubicBezTo>
                  <a:pt x="324" y="157"/>
                  <a:pt x="324" y="156"/>
                  <a:pt x="324" y="156"/>
                </a:cubicBezTo>
                <a:close/>
                <a:moveTo>
                  <a:pt x="328" y="161"/>
                </a:moveTo>
                <a:cubicBezTo>
                  <a:pt x="329" y="161"/>
                  <a:pt x="328" y="164"/>
                  <a:pt x="328" y="164"/>
                </a:cubicBezTo>
                <a:cubicBezTo>
                  <a:pt x="326" y="163"/>
                  <a:pt x="328" y="162"/>
                  <a:pt x="328" y="161"/>
                </a:cubicBezTo>
                <a:close/>
                <a:moveTo>
                  <a:pt x="408" y="163"/>
                </a:moveTo>
                <a:cubicBezTo>
                  <a:pt x="409" y="164"/>
                  <a:pt x="409" y="166"/>
                  <a:pt x="410" y="167"/>
                </a:cubicBezTo>
                <a:cubicBezTo>
                  <a:pt x="407" y="168"/>
                  <a:pt x="409" y="165"/>
                  <a:pt x="408" y="163"/>
                </a:cubicBezTo>
                <a:close/>
                <a:moveTo>
                  <a:pt x="328" y="168"/>
                </a:moveTo>
                <a:cubicBezTo>
                  <a:pt x="326" y="166"/>
                  <a:pt x="330" y="165"/>
                  <a:pt x="328" y="168"/>
                </a:cubicBezTo>
                <a:close/>
                <a:moveTo>
                  <a:pt x="408" y="168"/>
                </a:moveTo>
                <a:cubicBezTo>
                  <a:pt x="410" y="168"/>
                  <a:pt x="409" y="170"/>
                  <a:pt x="410" y="172"/>
                </a:cubicBezTo>
                <a:cubicBezTo>
                  <a:pt x="408" y="172"/>
                  <a:pt x="409" y="169"/>
                  <a:pt x="408" y="168"/>
                </a:cubicBezTo>
                <a:close/>
                <a:moveTo>
                  <a:pt x="289" y="169"/>
                </a:moveTo>
                <a:cubicBezTo>
                  <a:pt x="289" y="170"/>
                  <a:pt x="290" y="170"/>
                  <a:pt x="290" y="172"/>
                </a:cubicBezTo>
                <a:cubicBezTo>
                  <a:pt x="290" y="172"/>
                  <a:pt x="289" y="172"/>
                  <a:pt x="289" y="172"/>
                </a:cubicBezTo>
                <a:cubicBezTo>
                  <a:pt x="289" y="170"/>
                  <a:pt x="288" y="171"/>
                  <a:pt x="289" y="169"/>
                </a:cubicBezTo>
                <a:close/>
                <a:moveTo>
                  <a:pt x="396" y="171"/>
                </a:moveTo>
                <a:cubicBezTo>
                  <a:pt x="399" y="171"/>
                  <a:pt x="396" y="174"/>
                  <a:pt x="396" y="171"/>
                </a:cubicBezTo>
                <a:close/>
                <a:moveTo>
                  <a:pt x="79" y="173"/>
                </a:moveTo>
                <a:cubicBezTo>
                  <a:pt x="79" y="175"/>
                  <a:pt x="77" y="174"/>
                  <a:pt x="76" y="174"/>
                </a:cubicBezTo>
                <a:cubicBezTo>
                  <a:pt x="75" y="173"/>
                  <a:pt x="78" y="173"/>
                  <a:pt x="79" y="173"/>
                </a:cubicBezTo>
                <a:close/>
                <a:moveTo>
                  <a:pt x="408" y="174"/>
                </a:moveTo>
                <a:cubicBezTo>
                  <a:pt x="412" y="174"/>
                  <a:pt x="407" y="177"/>
                  <a:pt x="410" y="177"/>
                </a:cubicBezTo>
                <a:cubicBezTo>
                  <a:pt x="410" y="178"/>
                  <a:pt x="409" y="179"/>
                  <a:pt x="409" y="180"/>
                </a:cubicBezTo>
                <a:cubicBezTo>
                  <a:pt x="407" y="179"/>
                  <a:pt x="409" y="177"/>
                  <a:pt x="408" y="174"/>
                </a:cubicBezTo>
                <a:close/>
                <a:moveTo>
                  <a:pt x="71" y="178"/>
                </a:moveTo>
                <a:cubicBezTo>
                  <a:pt x="72" y="176"/>
                  <a:pt x="74" y="178"/>
                  <a:pt x="73" y="179"/>
                </a:cubicBezTo>
                <a:cubicBezTo>
                  <a:pt x="72" y="179"/>
                  <a:pt x="72" y="178"/>
                  <a:pt x="71" y="178"/>
                </a:cubicBezTo>
                <a:close/>
                <a:moveTo>
                  <a:pt x="74" y="179"/>
                </a:moveTo>
                <a:cubicBezTo>
                  <a:pt x="75" y="177"/>
                  <a:pt x="75" y="181"/>
                  <a:pt x="75" y="182"/>
                </a:cubicBezTo>
                <a:cubicBezTo>
                  <a:pt x="74" y="181"/>
                  <a:pt x="74" y="180"/>
                  <a:pt x="74" y="179"/>
                </a:cubicBezTo>
                <a:close/>
                <a:moveTo>
                  <a:pt x="67" y="180"/>
                </a:moveTo>
                <a:cubicBezTo>
                  <a:pt x="68" y="180"/>
                  <a:pt x="69" y="180"/>
                  <a:pt x="70" y="180"/>
                </a:cubicBezTo>
                <a:cubicBezTo>
                  <a:pt x="70" y="182"/>
                  <a:pt x="68" y="182"/>
                  <a:pt x="68" y="183"/>
                </a:cubicBezTo>
                <a:cubicBezTo>
                  <a:pt x="68" y="183"/>
                  <a:pt x="67" y="183"/>
                  <a:pt x="67" y="183"/>
                </a:cubicBezTo>
                <a:cubicBezTo>
                  <a:pt x="66" y="182"/>
                  <a:pt x="67" y="182"/>
                  <a:pt x="67" y="180"/>
                </a:cubicBezTo>
                <a:close/>
                <a:moveTo>
                  <a:pt x="408" y="194"/>
                </a:moveTo>
                <a:cubicBezTo>
                  <a:pt x="409" y="192"/>
                  <a:pt x="409" y="196"/>
                  <a:pt x="409" y="196"/>
                </a:cubicBezTo>
                <a:cubicBezTo>
                  <a:pt x="408" y="198"/>
                  <a:pt x="408" y="195"/>
                  <a:pt x="408" y="194"/>
                </a:cubicBezTo>
                <a:close/>
                <a:moveTo>
                  <a:pt x="412" y="197"/>
                </a:moveTo>
                <a:cubicBezTo>
                  <a:pt x="413" y="197"/>
                  <a:pt x="414" y="199"/>
                  <a:pt x="413" y="200"/>
                </a:cubicBezTo>
                <a:cubicBezTo>
                  <a:pt x="412" y="199"/>
                  <a:pt x="412" y="199"/>
                  <a:pt x="412" y="197"/>
                </a:cubicBezTo>
                <a:close/>
                <a:moveTo>
                  <a:pt x="412" y="202"/>
                </a:moveTo>
                <a:cubicBezTo>
                  <a:pt x="414" y="202"/>
                  <a:pt x="415" y="206"/>
                  <a:pt x="412" y="206"/>
                </a:cubicBezTo>
                <a:cubicBezTo>
                  <a:pt x="413" y="205"/>
                  <a:pt x="412" y="204"/>
                  <a:pt x="412" y="202"/>
                </a:cubicBezTo>
                <a:close/>
                <a:moveTo>
                  <a:pt x="80" y="205"/>
                </a:moveTo>
                <a:cubicBezTo>
                  <a:pt x="82" y="205"/>
                  <a:pt x="82" y="207"/>
                  <a:pt x="81" y="208"/>
                </a:cubicBezTo>
                <a:cubicBezTo>
                  <a:pt x="80" y="208"/>
                  <a:pt x="79" y="208"/>
                  <a:pt x="79" y="208"/>
                </a:cubicBezTo>
                <a:cubicBezTo>
                  <a:pt x="79" y="207"/>
                  <a:pt x="78" y="207"/>
                  <a:pt x="78" y="206"/>
                </a:cubicBezTo>
                <a:cubicBezTo>
                  <a:pt x="80" y="206"/>
                  <a:pt x="81" y="208"/>
                  <a:pt x="80" y="205"/>
                </a:cubicBezTo>
                <a:close/>
                <a:moveTo>
                  <a:pt x="228" y="207"/>
                </a:moveTo>
                <a:cubicBezTo>
                  <a:pt x="228" y="206"/>
                  <a:pt x="229" y="207"/>
                  <a:pt x="230" y="207"/>
                </a:cubicBezTo>
                <a:cubicBezTo>
                  <a:pt x="229" y="209"/>
                  <a:pt x="229" y="207"/>
                  <a:pt x="228" y="207"/>
                </a:cubicBezTo>
                <a:close/>
                <a:moveTo>
                  <a:pt x="217" y="208"/>
                </a:moveTo>
                <a:cubicBezTo>
                  <a:pt x="217" y="210"/>
                  <a:pt x="215" y="209"/>
                  <a:pt x="214" y="209"/>
                </a:cubicBezTo>
                <a:cubicBezTo>
                  <a:pt x="215" y="208"/>
                  <a:pt x="216" y="208"/>
                  <a:pt x="217" y="208"/>
                </a:cubicBezTo>
                <a:close/>
                <a:moveTo>
                  <a:pt x="413" y="210"/>
                </a:moveTo>
                <a:cubicBezTo>
                  <a:pt x="415" y="211"/>
                  <a:pt x="416" y="217"/>
                  <a:pt x="414" y="217"/>
                </a:cubicBezTo>
                <a:cubicBezTo>
                  <a:pt x="414" y="217"/>
                  <a:pt x="414" y="218"/>
                  <a:pt x="414" y="219"/>
                </a:cubicBezTo>
                <a:cubicBezTo>
                  <a:pt x="414" y="219"/>
                  <a:pt x="415" y="218"/>
                  <a:pt x="416" y="218"/>
                </a:cubicBezTo>
                <a:cubicBezTo>
                  <a:pt x="416" y="221"/>
                  <a:pt x="416" y="222"/>
                  <a:pt x="415" y="224"/>
                </a:cubicBezTo>
                <a:cubicBezTo>
                  <a:pt x="414" y="222"/>
                  <a:pt x="415" y="224"/>
                  <a:pt x="413" y="224"/>
                </a:cubicBezTo>
                <a:cubicBezTo>
                  <a:pt x="413" y="223"/>
                  <a:pt x="413" y="222"/>
                  <a:pt x="413" y="222"/>
                </a:cubicBezTo>
                <a:cubicBezTo>
                  <a:pt x="413" y="222"/>
                  <a:pt x="414" y="222"/>
                  <a:pt x="414" y="222"/>
                </a:cubicBezTo>
                <a:cubicBezTo>
                  <a:pt x="411" y="217"/>
                  <a:pt x="414" y="214"/>
                  <a:pt x="413" y="210"/>
                </a:cubicBezTo>
                <a:close/>
                <a:moveTo>
                  <a:pt x="327" y="210"/>
                </a:moveTo>
                <a:cubicBezTo>
                  <a:pt x="327" y="211"/>
                  <a:pt x="327" y="213"/>
                  <a:pt x="325" y="213"/>
                </a:cubicBezTo>
                <a:cubicBezTo>
                  <a:pt x="324" y="212"/>
                  <a:pt x="324" y="212"/>
                  <a:pt x="324" y="211"/>
                </a:cubicBezTo>
                <a:cubicBezTo>
                  <a:pt x="326" y="211"/>
                  <a:pt x="326" y="210"/>
                  <a:pt x="327" y="210"/>
                </a:cubicBezTo>
                <a:close/>
                <a:moveTo>
                  <a:pt x="332" y="211"/>
                </a:moveTo>
                <a:cubicBezTo>
                  <a:pt x="333" y="211"/>
                  <a:pt x="334" y="214"/>
                  <a:pt x="333" y="215"/>
                </a:cubicBezTo>
                <a:cubicBezTo>
                  <a:pt x="330" y="215"/>
                  <a:pt x="331" y="212"/>
                  <a:pt x="332" y="211"/>
                </a:cubicBezTo>
                <a:close/>
                <a:moveTo>
                  <a:pt x="338" y="212"/>
                </a:moveTo>
                <a:cubicBezTo>
                  <a:pt x="342" y="214"/>
                  <a:pt x="338" y="220"/>
                  <a:pt x="339" y="225"/>
                </a:cubicBezTo>
                <a:cubicBezTo>
                  <a:pt x="337" y="222"/>
                  <a:pt x="338" y="216"/>
                  <a:pt x="338" y="212"/>
                </a:cubicBezTo>
                <a:close/>
                <a:moveTo>
                  <a:pt x="364" y="212"/>
                </a:moveTo>
                <a:cubicBezTo>
                  <a:pt x="365" y="212"/>
                  <a:pt x="365" y="215"/>
                  <a:pt x="363" y="214"/>
                </a:cubicBezTo>
                <a:cubicBezTo>
                  <a:pt x="363" y="213"/>
                  <a:pt x="364" y="213"/>
                  <a:pt x="364" y="212"/>
                </a:cubicBezTo>
                <a:close/>
                <a:moveTo>
                  <a:pt x="323" y="215"/>
                </a:moveTo>
                <a:cubicBezTo>
                  <a:pt x="324" y="215"/>
                  <a:pt x="324" y="216"/>
                  <a:pt x="324" y="218"/>
                </a:cubicBezTo>
                <a:cubicBezTo>
                  <a:pt x="323" y="217"/>
                  <a:pt x="324" y="218"/>
                  <a:pt x="322" y="218"/>
                </a:cubicBezTo>
                <a:cubicBezTo>
                  <a:pt x="322" y="217"/>
                  <a:pt x="323" y="217"/>
                  <a:pt x="323" y="217"/>
                </a:cubicBezTo>
                <a:cubicBezTo>
                  <a:pt x="323" y="215"/>
                  <a:pt x="322" y="216"/>
                  <a:pt x="323" y="215"/>
                </a:cubicBezTo>
                <a:close/>
                <a:moveTo>
                  <a:pt x="319" y="216"/>
                </a:moveTo>
                <a:cubicBezTo>
                  <a:pt x="320" y="217"/>
                  <a:pt x="321" y="219"/>
                  <a:pt x="319" y="220"/>
                </a:cubicBezTo>
                <a:cubicBezTo>
                  <a:pt x="318" y="219"/>
                  <a:pt x="320" y="217"/>
                  <a:pt x="319" y="216"/>
                </a:cubicBezTo>
                <a:close/>
                <a:moveTo>
                  <a:pt x="183" y="221"/>
                </a:moveTo>
                <a:cubicBezTo>
                  <a:pt x="183" y="221"/>
                  <a:pt x="183" y="222"/>
                  <a:pt x="184" y="222"/>
                </a:cubicBezTo>
                <a:cubicBezTo>
                  <a:pt x="183" y="225"/>
                  <a:pt x="184" y="229"/>
                  <a:pt x="183" y="231"/>
                </a:cubicBezTo>
                <a:cubicBezTo>
                  <a:pt x="183" y="232"/>
                  <a:pt x="186" y="231"/>
                  <a:pt x="185" y="233"/>
                </a:cubicBezTo>
                <a:cubicBezTo>
                  <a:pt x="186" y="235"/>
                  <a:pt x="183" y="233"/>
                  <a:pt x="184" y="235"/>
                </a:cubicBezTo>
                <a:cubicBezTo>
                  <a:pt x="185" y="236"/>
                  <a:pt x="186" y="233"/>
                  <a:pt x="185" y="237"/>
                </a:cubicBezTo>
                <a:cubicBezTo>
                  <a:pt x="184" y="236"/>
                  <a:pt x="185" y="237"/>
                  <a:pt x="184" y="238"/>
                </a:cubicBezTo>
                <a:cubicBezTo>
                  <a:pt x="186" y="239"/>
                  <a:pt x="185" y="240"/>
                  <a:pt x="183" y="243"/>
                </a:cubicBezTo>
                <a:cubicBezTo>
                  <a:pt x="180" y="239"/>
                  <a:pt x="185" y="230"/>
                  <a:pt x="178" y="232"/>
                </a:cubicBezTo>
                <a:cubicBezTo>
                  <a:pt x="178" y="230"/>
                  <a:pt x="178" y="227"/>
                  <a:pt x="180" y="227"/>
                </a:cubicBezTo>
                <a:cubicBezTo>
                  <a:pt x="180" y="229"/>
                  <a:pt x="179" y="230"/>
                  <a:pt x="181" y="230"/>
                </a:cubicBezTo>
                <a:cubicBezTo>
                  <a:pt x="181" y="230"/>
                  <a:pt x="181" y="230"/>
                  <a:pt x="182" y="230"/>
                </a:cubicBezTo>
                <a:cubicBezTo>
                  <a:pt x="179" y="228"/>
                  <a:pt x="181" y="223"/>
                  <a:pt x="183" y="221"/>
                </a:cubicBezTo>
                <a:close/>
                <a:moveTo>
                  <a:pt x="338" y="226"/>
                </a:moveTo>
                <a:cubicBezTo>
                  <a:pt x="340" y="225"/>
                  <a:pt x="338" y="229"/>
                  <a:pt x="339" y="230"/>
                </a:cubicBezTo>
                <a:cubicBezTo>
                  <a:pt x="337" y="230"/>
                  <a:pt x="338" y="227"/>
                  <a:pt x="338" y="226"/>
                </a:cubicBezTo>
                <a:close/>
                <a:moveTo>
                  <a:pt x="417" y="226"/>
                </a:moveTo>
                <a:cubicBezTo>
                  <a:pt x="417" y="228"/>
                  <a:pt x="415" y="229"/>
                  <a:pt x="414" y="228"/>
                </a:cubicBezTo>
                <a:cubicBezTo>
                  <a:pt x="414" y="229"/>
                  <a:pt x="413" y="230"/>
                  <a:pt x="413" y="231"/>
                </a:cubicBezTo>
                <a:cubicBezTo>
                  <a:pt x="412" y="230"/>
                  <a:pt x="414" y="228"/>
                  <a:pt x="413" y="227"/>
                </a:cubicBezTo>
                <a:cubicBezTo>
                  <a:pt x="414" y="226"/>
                  <a:pt x="415" y="225"/>
                  <a:pt x="417" y="226"/>
                </a:cubicBezTo>
                <a:close/>
                <a:moveTo>
                  <a:pt x="415" y="229"/>
                </a:moveTo>
                <a:cubicBezTo>
                  <a:pt x="416" y="230"/>
                  <a:pt x="415" y="233"/>
                  <a:pt x="417" y="233"/>
                </a:cubicBezTo>
                <a:cubicBezTo>
                  <a:pt x="417" y="232"/>
                  <a:pt x="417" y="230"/>
                  <a:pt x="417" y="229"/>
                </a:cubicBezTo>
                <a:cubicBezTo>
                  <a:pt x="416" y="229"/>
                  <a:pt x="416" y="229"/>
                  <a:pt x="415" y="229"/>
                </a:cubicBezTo>
                <a:close/>
                <a:moveTo>
                  <a:pt x="408" y="231"/>
                </a:moveTo>
                <a:cubicBezTo>
                  <a:pt x="408" y="230"/>
                  <a:pt x="410" y="232"/>
                  <a:pt x="409" y="233"/>
                </a:cubicBezTo>
                <a:cubicBezTo>
                  <a:pt x="409" y="233"/>
                  <a:pt x="408" y="231"/>
                  <a:pt x="408" y="231"/>
                </a:cubicBezTo>
                <a:close/>
                <a:moveTo>
                  <a:pt x="414" y="234"/>
                </a:moveTo>
                <a:cubicBezTo>
                  <a:pt x="413" y="234"/>
                  <a:pt x="413" y="233"/>
                  <a:pt x="413" y="232"/>
                </a:cubicBezTo>
                <a:cubicBezTo>
                  <a:pt x="413" y="232"/>
                  <a:pt x="413" y="233"/>
                  <a:pt x="414" y="233"/>
                </a:cubicBezTo>
                <a:cubicBezTo>
                  <a:pt x="414" y="233"/>
                  <a:pt x="414" y="233"/>
                  <a:pt x="414" y="234"/>
                </a:cubicBezTo>
                <a:close/>
                <a:moveTo>
                  <a:pt x="415" y="233"/>
                </a:moveTo>
                <a:cubicBezTo>
                  <a:pt x="415" y="234"/>
                  <a:pt x="414" y="234"/>
                  <a:pt x="413" y="234"/>
                </a:cubicBezTo>
                <a:cubicBezTo>
                  <a:pt x="413" y="235"/>
                  <a:pt x="413" y="236"/>
                  <a:pt x="413" y="237"/>
                </a:cubicBezTo>
                <a:cubicBezTo>
                  <a:pt x="414" y="236"/>
                  <a:pt x="417" y="235"/>
                  <a:pt x="415" y="233"/>
                </a:cubicBezTo>
                <a:close/>
                <a:moveTo>
                  <a:pt x="416" y="233"/>
                </a:moveTo>
                <a:cubicBezTo>
                  <a:pt x="416" y="235"/>
                  <a:pt x="416" y="237"/>
                  <a:pt x="417" y="238"/>
                </a:cubicBezTo>
                <a:cubicBezTo>
                  <a:pt x="416" y="238"/>
                  <a:pt x="416" y="237"/>
                  <a:pt x="414" y="237"/>
                </a:cubicBezTo>
                <a:cubicBezTo>
                  <a:pt x="414" y="239"/>
                  <a:pt x="415" y="241"/>
                  <a:pt x="414" y="243"/>
                </a:cubicBezTo>
                <a:cubicBezTo>
                  <a:pt x="415" y="243"/>
                  <a:pt x="416" y="244"/>
                  <a:pt x="417" y="245"/>
                </a:cubicBezTo>
                <a:cubicBezTo>
                  <a:pt x="417" y="242"/>
                  <a:pt x="416" y="241"/>
                  <a:pt x="415" y="238"/>
                </a:cubicBezTo>
                <a:cubicBezTo>
                  <a:pt x="416" y="238"/>
                  <a:pt x="416" y="239"/>
                  <a:pt x="418" y="239"/>
                </a:cubicBezTo>
                <a:cubicBezTo>
                  <a:pt x="418" y="237"/>
                  <a:pt x="418" y="235"/>
                  <a:pt x="416" y="233"/>
                </a:cubicBezTo>
                <a:close/>
                <a:moveTo>
                  <a:pt x="330" y="238"/>
                </a:moveTo>
                <a:cubicBezTo>
                  <a:pt x="328" y="237"/>
                  <a:pt x="331" y="237"/>
                  <a:pt x="331" y="238"/>
                </a:cubicBezTo>
                <a:cubicBezTo>
                  <a:pt x="332" y="239"/>
                  <a:pt x="330" y="240"/>
                  <a:pt x="332" y="240"/>
                </a:cubicBezTo>
                <a:cubicBezTo>
                  <a:pt x="333" y="242"/>
                  <a:pt x="329" y="243"/>
                  <a:pt x="332" y="244"/>
                </a:cubicBezTo>
                <a:cubicBezTo>
                  <a:pt x="332" y="245"/>
                  <a:pt x="332" y="245"/>
                  <a:pt x="331" y="245"/>
                </a:cubicBezTo>
                <a:cubicBezTo>
                  <a:pt x="331" y="245"/>
                  <a:pt x="331" y="245"/>
                  <a:pt x="331" y="245"/>
                </a:cubicBezTo>
                <a:cubicBezTo>
                  <a:pt x="330" y="244"/>
                  <a:pt x="331" y="237"/>
                  <a:pt x="330" y="238"/>
                </a:cubicBezTo>
                <a:close/>
                <a:moveTo>
                  <a:pt x="328" y="240"/>
                </a:moveTo>
                <a:cubicBezTo>
                  <a:pt x="327" y="241"/>
                  <a:pt x="327" y="242"/>
                  <a:pt x="326" y="242"/>
                </a:cubicBezTo>
                <a:cubicBezTo>
                  <a:pt x="327" y="242"/>
                  <a:pt x="326" y="240"/>
                  <a:pt x="328" y="240"/>
                </a:cubicBezTo>
                <a:close/>
                <a:moveTo>
                  <a:pt x="389" y="241"/>
                </a:moveTo>
                <a:cubicBezTo>
                  <a:pt x="391" y="240"/>
                  <a:pt x="390" y="243"/>
                  <a:pt x="391" y="243"/>
                </a:cubicBezTo>
                <a:cubicBezTo>
                  <a:pt x="390" y="244"/>
                  <a:pt x="389" y="242"/>
                  <a:pt x="389" y="241"/>
                </a:cubicBezTo>
                <a:close/>
                <a:moveTo>
                  <a:pt x="310" y="246"/>
                </a:moveTo>
                <a:cubicBezTo>
                  <a:pt x="311" y="246"/>
                  <a:pt x="310" y="249"/>
                  <a:pt x="309" y="248"/>
                </a:cubicBezTo>
                <a:cubicBezTo>
                  <a:pt x="308" y="246"/>
                  <a:pt x="310" y="247"/>
                  <a:pt x="310" y="246"/>
                </a:cubicBezTo>
                <a:close/>
                <a:moveTo>
                  <a:pt x="329" y="246"/>
                </a:moveTo>
                <a:cubicBezTo>
                  <a:pt x="331" y="247"/>
                  <a:pt x="328" y="249"/>
                  <a:pt x="329" y="251"/>
                </a:cubicBezTo>
                <a:cubicBezTo>
                  <a:pt x="327" y="251"/>
                  <a:pt x="330" y="249"/>
                  <a:pt x="327" y="249"/>
                </a:cubicBezTo>
                <a:cubicBezTo>
                  <a:pt x="327" y="247"/>
                  <a:pt x="328" y="247"/>
                  <a:pt x="329" y="248"/>
                </a:cubicBezTo>
                <a:cubicBezTo>
                  <a:pt x="329" y="248"/>
                  <a:pt x="329" y="247"/>
                  <a:pt x="329" y="246"/>
                </a:cubicBezTo>
                <a:close/>
                <a:moveTo>
                  <a:pt x="180" y="248"/>
                </a:moveTo>
                <a:cubicBezTo>
                  <a:pt x="182" y="247"/>
                  <a:pt x="182" y="250"/>
                  <a:pt x="182" y="251"/>
                </a:cubicBezTo>
                <a:cubicBezTo>
                  <a:pt x="181" y="253"/>
                  <a:pt x="180" y="250"/>
                  <a:pt x="180" y="251"/>
                </a:cubicBezTo>
                <a:cubicBezTo>
                  <a:pt x="178" y="251"/>
                  <a:pt x="180" y="249"/>
                  <a:pt x="180" y="248"/>
                </a:cubicBezTo>
                <a:close/>
                <a:moveTo>
                  <a:pt x="319" y="248"/>
                </a:moveTo>
                <a:cubicBezTo>
                  <a:pt x="321" y="249"/>
                  <a:pt x="320" y="251"/>
                  <a:pt x="319" y="253"/>
                </a:cubicBezTo>
                <a:cubicBezTo>
                  <a:pt x="318" y="251"/>
                  <a:pt x="319" y="248"/>
                  <a:pt x="319" y="248"/>
                </a:cubicBezTo>
                <a:close/>
                <a:moveTo>
                  <a:pt x="305" y="260"/>
                </a:moveTo>
                <a:cubicBezTo>
                  <a:pt x="306" y="259"/>
                  <a:pt x="307" y="262"/>
                  <a:pt x="308" y="263"/>
                </a:cubicBezTo>
                <a:cubicBezTo>
                  <a:pt x="307" y="262"/>
                  <a:pt x="307" y="264"/>
                  <a:pt x="305" y="263"/>
                </a:cubicBezTo>
                <a:cubicBezTo>
                  <a:pt x="305" y="262"/>
                  <a:pt x="306" y="261"/>
                  <a:pt x="305" y="260"/>
                </a:cubicBezTo>
                <a:close/>
                <a:moveTo>
                  <a:pt x="364" y="266"/>
                </a:moveTo>
                <a:cubicBezTo>
                  <a:pt x="366" y="266"/>
                  <a:pt x="365" y="272"/>
                  <a:pt x="363" y="272"/>
                </a:cubicBezTo>
                <a:cubicBezTo>
                  <a:pt x="363" y="269"/>
                  <a:pt x="364" y="268"/>
                  <a:pt x="364" y="266"/>
                </a:cubicBezTo>
                <a:close/>
                <a:moveTo>
                  <a:pt x="172" y="267"/>
                </a:moveTo>
                <a:cubicBezTo>
                  <a:pt x="173" y="267"/>
                  <a:pt x="172" y="269"/>
                  <a:pt x="171" y="268"/>
                </a:cubicBezTo>
                <a:cubicBezTo>
                  <a:pt x="171" y="268"/>
                  <a:pt x="171" y="268"/>
                  <a:pt x="171" y="267"/>
                </a:cubicBezTo>
                <a:cubicBezTo>
                  <a:pt x="171" y="267"/>
                  <a:pt x="172" y="267"/>
                  <a:pt x="172" y="267"/>
                </a:cubicBezTo>
                <a:close/>
                <a:moveTo>
                  <a:pt x="188" y="270"/>
                </a:moveTo>
                <a:cubicBezTo>
                  <a:pt x="190" y="272"/>
                  <a:pt x="189" y="274"/>
                  <a:pt x="189" y="276"/>
                </a:cubicBezTo>
                <a:cubicBezTo>
                  <a:pt x="187" y="274"/>
                  <a:pt x="188" y="273"/>
                  <a:pt x="188" y="270"/>
                </a:cubicBezTo>
                <a:close/>
                <a:moveTo>
                  <a:pt x="297" y="276"/>
                </a:moveTo>
                <a:cubicBezTo>
                  <a:pt x="298" y="276"/>
                  <a:pt x="298" y="276"/>
                  <a:pt x="299" y="276"/>
                </a:cubicBezTo>
                <a:cubicBezTo>
                  <a:pt x="299" y="277"/>
                  <a:pt x="299" y="277"/>
                  <a:pt x="299" y="278"/>
                </a:cubicBezTo>
                <a:cubicBezTo>
                  <a:pt x="298" y="277"/>
                  <a:pt x="298" y="277"/>
                  <a:pt x="297" y="277"/>
                </a:cubicBezTo>
                <a:cubicBezTo>
                  <a:pt x="297" y="277"/>
                  <a:pt x="297" y="277"/>
                  <a:pt x="297" y="276"/>
                </a:cubicBezTo>
                <a:close/>
                <a:moveTo>
                  <a:pt x="188" y="277"/>
                </a:moveTo>
                <a:cubicBezTo>
                  <a:pt x="191" y="277"/>
                  <a:pt x="188" y="280"/>
                  <a:pt x="189" y="281"/>
                </a:cubicBezTo>
                <a:cubicBezTo>
                  <a:pt x="188" y="281"/>
                  <a:pt x="187" y="277"/>
                  <a:pt x="188" y="277"/>
                </a:cubicBezTo>
                <a:close/>
                <a:moveTo>
                  <a:pt x="299" y="282"/>
                </a:moveTo>
                <a:cubicBezTo>
                  <a:pt x="301" y="282"/>
                  <a:pt x="300" y="284"/>
                  <a:pt x="298" y="284"/>
                </a:cubicBezTo>
                <a:cubicBezTo>
                  <a:pt x="298" y="283"/>
                  <a:pt x="299" y="283"/>
                  <a:pt x="299" y="282"/>
                </a:cubicBezTo>
                <a:close/>
                <a:moveTo>
                  <a:pt x="187" y="300"/>
                </a:moveTo>
                <a:cubicBezTo>
                  <a:pt x="189" y="302"/>
                  <a:pt x="189" y="312"/>
                  <a:pt x="187" y="314"/>
                </a:cubicBezTo>
                <a:cubicBezTo>
                  <a:pt x="187" y="309"/>
                  <a:pt x="188" y="305"/>
                  <a:pt x="187" y="300"/>
                </a:cubicBezTo>
                <a:close/>
                <a:moveTo>
                  <a:pt x="167" y="307"/>
                </a:moveTo>
                <a:cubicBezTo>
                  <a:pt x="167" y="306"/>
                  <a:pt x="168" y="306"/>
                  <a:pt x="169" y="306"/>
                </a:cubicBezTo>
                <a:cubicBezTo>
                  <a:pt x="169" y="308"/>
                  <a:pt x="170" y="311"/>
                  <a:pt x="167" y="311"/>
                </a:cubicBezTo>
                <a:cubicBezTo>
                  <a:pt x="166" y="310"/>
                  <a:pt x="168" y="307"/>
                  <a:pt x="167" y="307"/>
                </a:cubicBezTo>
                <a:close/>
                <a:moveTo>
                  <a:pt x="167" y="311"/>
                </a:moveTo>
                <a:cubicBezTo>
                  <a:pt x="169" y="312"/>
                  <a:pt x="168" y="315"/>
                  <a:pt x="169" y="318"/>
                </a:cubicBezTo>
                <a:cubicBezTo>
                  <a:pt x="168" y="316"/>
                  <a:pt x="167" y="315"/>
                  <a:pt x="167" y="311"/>
                </a:cubicBezTo>
                <a:close/>
                <a:moveTo>
                  <a:pt x="333" y="312"/>
                </a:moveTo>
                <a:cubicBezTo>
                  <a:pt x="335" y="315"/>
                  <a:pt x="332" y="314"/>
                  <a:pt x="333" y="312"/>
                </a:cubicBezTo>
                <a:close/>
                <a:moveTo>
                  <a:pt x="187" y="316"/>
                </a:moveTo>
                <a:cubicBezTo>
                  <a:pt x="189" y="316"/>
                  <a:pt x="188" y="320"/>
                  <a:pt x="189" y="322"/>
                </a:cubicBezTo>
                <a:cubicBezTo>
                  <a:pt x="187" y="321"/>
                  <a:pt x="188" y="319"/>
                  <a:pt x="187" y="316"/>
                </a:cubicBezTo>
                <a:close/>
                <a:moveTo>
                  <a:pt x="168" y="321"/>
                </a:moveTo>
                <a:cubicBezTo>
                  <a:pt x="168" y="321"/>
                  <a:pt x="169" y="321"/>
                  <a:pt x="169" y="321"/>
                </a:cubicBezTo>
                <a:cubicBezTo>
                  <a:pt x="169" y="322"/>
                  <a:pt x="170" y="324"/>
                  <a:pt x="168" y="324"/>
                </a:cubicBezTo>
                <a:cubicBezTo>
                  <a:pt x="168" y="323"/>
                  <a:pt x="168" y="322"/>
                  <a:pt x="168" y="321"/>
                </a:cubicBezTo>
                <a:close/>
                <a:moveTo>
                  <a:pt x="185" y="326"/>
                </a:moveTo>
                <a:cubicBezTo>
                  <a:pt x="185" y="327"/>
                  <a:pt x="184" y="327"/>
                  <a:pt x="184" y="328"/>
                </a:cubicBezTo>
                <a:cubicBezTo>
                  <a:pt x="183" y="328"/>
                  <a:pt x="184" y="325"/>
                  <a:pt x="185" y="326"/>
                </a:cubicBezTo>
                <a:close/>
                <a:moveTo>
                  <a:pt x="185" y="330"/>
                </a:moveTo>
                <a:cubicBezTo>
                  <a:pt x="185" y="331"/>
                  <a:pt x="185" y="332"/>
                  <a:pt x="184" y="332"/>
                </a:cubicBezTo>
                <a:cubicBezTo>
                  <a:pt x="183" y="331"/>
                  <a:pt x="184" y="330"/>
                  <a:pt x="185" y="330"/>
                </a:cubicBezTo>
                <a:close/>
                <a:moveTo>
                  <a:pt x="184" y="357"/>
                </a:moveTo>
                <a:cubicBezTo>
                  <a:pt x="185" y="356"/>
                  <a:pt x="185" y="358"/>
                  <a:pt x="185" y="359"/>
                </a:cubicBezTo>
                <a:cubicBezTo>
                  <a:pt x="184" y="359"/>
                  <a:pt x="183" y="358"/>
                  <a:pt x="184" y="357"/>
                </a:cubicBezTo>
                <a:close/>
                <a:moveTo>
                  <a:pt x="2" y="360"/>
                </a:moveTo>
                <a:cubicBezTo>
                  <a:pt x="2" y="360"/>
                  <a:pt x="2" y="360"/>
                  <a:pt x="3" y="360"/>
                </a:cubicBezTo>
                <a:cubicBezTo>
                  <a:pt x="3" y="361"/>
                  <a:pt x="2" y="361"/>
                  <a:pt x="1" y="361"/>
                </a:cubicBezTo>
                <a:cubicBezTo>
                  <a:pt x="1" y="360"/>
                  <a:pt x="2" y="360"/>
                  <a:pt x="2" y="360"/>
                </a:cubicBezTo>
                <a:close/>
                <a:moveTo>
                  <a:pt x="1" y="362"/>
                </a:moveTo>
                <a:cubicBezTo>
                  <a:pt x="3" y="362"/>
                  <a:pt x="3" y="363"/>
                  <a:pt x="5" y="363"/>
                </a:cubicBezTo>
                <a:cubicBezTo>
                  <a:pt x="4" y="364"/>
                  <a:pt x="0" y="365"/>
                  <a:pt x="1" y="362"/>
                </a:cubicBezTo>
                <a:close/>
                <a:moveTo>
                  <a:pt x="253" y="363"/>
                </a:moveTo>
                <a:cubicBezTo>
                  <a:pt x="253" y="364"/>
                  <a:pt x="252" y="364"/>
                  <a:pt x="252" y="365"/>
                </a:cubicBezTo>
                <a:cubicBezTo>
                  <a:pt x="250" y="364"/>
                  <a:pt x="252" y="362"/>
                  <a:pt x="253" y="363"/>
                </a:cubicBezTo>
                <a:close/>
                <a:moveTo>
                  <a:pt x="253" y="366"/>
                </a:moveTo>
                <a:cubicBezTo>
                  <a:pt x="254" y="366"/>
                  <a:pt x="255" y="366"/>
                  <a:pt x="255" y="368"/>
                </a:cubicBezTo>
                <a:cubicBezTo>
                  <a:pt x="254" y="367"/>
                  <a:pt x="253" y="367"/>
                  <a:pt x="253" y="366"/>
                </a:cubicBezTo>
                <a:close/>
                <a:moveTo>
                  <a:pt x="454" y="367"/>
                </a:moveTo>
                <a:cubicBezTo>
                  <a:pt x="455" y="367"/>
                  <a:pt x="455" y="369"/>
                  <a:pt x="455" y="370"/>
                </a:cubicBezTo>
                <a:cubicBezTo>
                  <a:pt x="453" y="370"/>
                  <a:pt x="454" y="368"/>
                  <a:pt x="452" y="368"/>
                </a:cubicBezTo>
                <a:cubicBezTo>
                  <a:pt x="453" y="368"/>
                  <a:pt x="453" y="368"/>
                  <a:pt x="454" y="367"/>
                </a:cubicBezTo>
                <a:close/>
                <a:moveTo>
                  <a:pt x="423" y="373"/>
                </a:moveTo>
                <a:cubicBezTo>
                  <a:pt x="423" y="372"/>
                  <a:pt x="425" y="373"/>
                  <a:pt x="426" y="372"/>
                </a:cubicBezTo>
                <a:cubicBezTo>
                  <a:pt x="426" y="373"/>
                  <a:pt x="424" y="373"/>
                  <a:pt x="423" y="373"/>
                </a:cubicBezTo>
                <a:close/>
                <a:moveTo>
                  <a:pt x="251" y="376"/>
                </a:moveTo>
                <a:cubicBezTo>
                  <a:pt x="251" y="376"/>
                  <a:pt x="251" y="376"/>
                  <a:pt x="252" y="376"/>
                </a:cubicBezTo>
                <a:cubicBezTo>
                  <a:pt x="251" y="377"/>
                  <a:pt x="251" y="377"/>
                  <a:pt x="251" y="378"/>
                </a:cubicBezTo>
                <a:cubicBezTo>
                  <a:pt x="250" y="377"/>
                  <a:pt x="250" y="377"/>
                  <a:pt x="251" y="376"/>
                </a:cubicBezTo>
                <a:close/>
                <a:moveTo>
                  <a:pt x="322" y="384"/>
                </a:moveTo>
                <a:cubicBezTo>
                  <a:pt x="321" y="383"/>
                  <a:pt x="324" y="383"/>
                  <a:pt x="323" y="384"/>
                </a:cubicBezTo>
                <a:cubicBezTo>
                  <a:pt x="323" y="384"/>
                  <a:pt x="323" y="384"/>
                  <a:pt x="322" y="384"/>
                </a:cubicBezTo>
                <a:cubicBezTo>
                  <a:pt x="322" y="384"/>
                  <a:pt x="322" y="384"/>
                  <a:pt x="322" y="384"/>
                </a:cubicBezTo>
                <a:close/>
                <a:moveTo>
                  <a:pt x="444" y="4"/>
                </a:moveTo>
                <a:cubicBezTo>
                  <a:pt x="445" y="5"/>
                  <a:pt x="448" y="4"/>
                  <a:pt x="447" y="4"/>
                </a:cubicBezTo>
                <a:cubicBezTo>
                  <a:pt x="445" y="3"/>
                  <a:pt x="442" y="3"/>
                  <a:pt x="442" y="0"/>
                </a:cubicBezTo>
                <a:cubicBezTo>
                  <a:pt x="436" y="0"/>
                  <a:pt x="435" y="3"/>
                  <a:pt x="432" y="6"/>
                </a:cubicBezTo>
                <a:cubicBezTo>
                  <a:pt x="434" y="6"/>
                  <a:pt x="435" y="4"/>
                  <a:pt x="434" y="7"/>
                </a:cubicBezTo>
                <a:cubicBezTo>
                  <a:pt x="436" y="7"/>
                  <a:pt x="438" y="6"/>
                  <a:pt x="438" y="8"/>
                </a:cubicBezTo>
                <a:cubicBezTo>
                  <a:pt x="436" y="9"/>
                  <a:pt x="438" y="11"/>
                  <a:pt x="438" y="12"/>
                </a:cubicBezTo>
                <a:cubicBezTo>
                  <a:pt x="436" y="13"/>
                  <a:pt x="433" y="12"/>
                  <a:pt x="431" y="13"/>
                </a:cubicBezTo>
                <a:cubicBezTo>
                  <a:pt x="430" y="12"/>
                  <a:pt x="431" y="11"/>
                  <a:pt x="430" y="11"/>
                </a:cubicBezTo>
                <a:cubicBezTo>
                  <a:pt x="429" y="11"/>
                  <a:pt x="424" y="13"/>
                  <a:pt x="422" y="11"/>
                </a:cubicBezTo>
                <a:cubicBezTo>
                  <a:pt x="422" y="8"/>
                  <a:pt x="420" y="7"/>
                  <a:pt x="417" y="7"/>
                </a:cubicBezTo>
                <a:cubicBezTo>
                  <a:pt x="416" y="5"/>
                  <a:pt x="413" y="4"/>
                  <a:pt x="411" y="5"/>
                </a:cubicBezTo>
                <a:cubicBezTo>
                  <a:pt x="411" y="4"/>
                  <a:pt x="411" y="4"/>
                  <a:pt x="411" y="3"/>
                </a:cubicBezTo>
                <a:cubicBezTo>
                  <a:pt x="407" y="6"/>
                  <a:pt x="404" y="8"/>
                  <a:pt x="402" y="13"/>
                </a:cubicBezTo>
                <a:cubicBezTo>
                  <a:pt x="399" y="13"/>
                  <a:pt x="392" y="17"/>
                  <a:pt x="390" y="13"/>
                </a:cubicBezTo>
                <a:cubicBezTo>
                  <a:pt x="388" y="13"/>
                  <a:pt x="387" y="13"/>
                  <a:pt x="386" y="14"/>
                </a:cubicBezTo>
                <a:cubicBezTo>
                  <a:pt x="380" y="10"/>
                  <a:pt x="370" y="13"/>
                  <a:pt x="363" y="11"/>
                </a:cubicBezTo>
                <a:cubicBezTo>
                  <a:pt x="361" y="10"/>
                  <a:pt x="359" y="7"/>
                  <a:pt x="356" y="8"/>
                </a:cubicBezTo>
                <a:cubicBezTo>
                  <a:pt x="355" y="10"/>
                  <a:pt x="355" y="11"/>
                  <a:pt x="353" y="12"/>
                </a:cubicBezTo>
                <a:cubicBezTo>
                  <a:pt x="351" y="12"/>
                  <a:pt x="350" y="12"/>
                  <a:pt x="349" y="9"/>
                </a:cubicBezTo>
                <a:cubicBezTo>
                  <a:pt x="345" y="9"/>
                  <a:pt x="344" y="11"/>
                  <a:pt x="341" y="9"/>
                </a:cubicBezTo>
                <a:cubicBezTo>
                  <a:pt x="334" y="17"/>
                  <a:pt x="318" y="12"/>
                  <a:pt x="307" y="13"/>
                </a:cubicBezTo>
                <a:cubicBezTo>
                  <a:pt x="307" y="11"/>
                  <a:pt x="306" y="12"/>
                  <a:pt x="304" y="11"/>
                </a:cubicBezTo>
                <a:cubicBezTo>
                  <a:pt x="303" y="12"/>
                  <a:pt x="303" y="13"/>
                  <a:pt x="302" y="13"/>
                </a:cubicBezTo>
                <a:cubicBezTo>
                  <a:pt x="296" y="12"/>
                  <a:pt x="289" y="12"/>
                  <a:pt x="282" y="12"/>
                </a:cubicBezTo>
                <a:cubicBezTo>
                  <a:pt x="274" y="12"/>
                  <a:pt x="265" y="11"/>
                  <a:pt x="262" y="18"/>
                </a:cubicBezTo>
                <a:cubicBezTo>
                  <a:pt x="261" y="18"/>
                  <a:pt x="260" y="18"/>
                  <a:pt x="259" y="19"/>
                </a:cubicBezTo>
                <a:cubicBezTo>
                  <a:pt x="260" y="21"/>
                  <a:pt x="259" y="21"/>
                  <a:pt x="258" y="22"/>
                </a:cubicBezTo>
                <a:cubicBezTo>
                  <a:pt x="261" y="22"/>
                  <a:pt x="258" y="23"/>
                  <a:pt x="259" y="24"/>
                </a:cubicBezTo>
                <a:cubicBezTo>
                  <a:pt x="262" y="22"/>
                  <a:pt x="269" y="22"/>
                  <a:pt x="272" y="25"/>
                </a:cubicBezTo>
                <a:cubicBezTo>
                  <a:pt x="274" y="26"/>
                  <a:pt x="274" y="26"/>
                  <a:pt x="276" y="25"/>
                </a:cubicBezTo>
                <a:cubicBezTo>
                  <a:pt x="277" y="27"/>
                  <a:pt x="278" y="28"/>
                  <a:pt x="279" y="29"/>
                </a:cubicBezTo>
                <a:cubicBezTo>
                  <a:pt x="281" y="28"/>
                  <a:pt x="283" y="27"/>
                  <a:pt x="285" y="28"/>
                </a:cubicBezTo>
                <a:cubicBezTo>
                  <a:pt x="291" y="39"/>
                  <a:pt x="309" y="37"/>
                  <a:pt x="318" y="45"/>
                </a:cubicBezTo>
                <a:cubicBezTo>
                  <a:pt x="318" y="44"/>
                  <a:pt x="318" y="43"/>
                  <a:pt x="318" y="43"/>
                </a:cubicBezTo>
                <a:cubicBezTo>
                  <a:pt x="322" y="43"/>
                  <a:pt x="328" y="44"/>
                  <a:pt x="327" y="49"/>
                </a:cubicBezTo>
                <a:cubicBezTo>
                  <a:pt x="328" y="48"/>
                  <a:pt x="328" y="51"/>
                  <a:pt x="329" y="53"/>
                </a:cubicBezTo>
                <a:cubicBezTo>
                  <a:pt x="332" y="54"/>
                  <a:pt x="333" y="51"/>
                  <a:pt x="335" y="54"/>
                </a:cubicBezTo>
                <a:cubicBezTo>
                  <a:pt x="335" y="52"/>
                  <a:pt x="334" y="52"/>
                  <a:pt x="334" y="51"/>
                </a:cubicBezTo>
                <a:cubicBezTo>
                  <a:pt x="335" y="51"/>
                  <a:pt x="335" y="50"/>
                  <a:pt x="336" y="50"/>
                </a:cubicBezTo>
                <a:cubicBezTo>
                  <a:pt x="336" y="53"/>
                  <a:pt x="337" y="52"/>
                  <a:pt x="339" y="53"/>
                </a:cubicBezTo>
                <a:cubicBezTo>
                  <a:pt x="339" y="55"/>
                  <a:pt x="339" y="57"/>
                  <a:pt x="339" y="60"/>
                </a:cubicBezTo>
                <a:cubicBezTo>
                  <a:pt x="338" y="60"/>
                  <a:pt x="337" y="59"/>
                  <a:pt x="337" y="59"/>
                </a:cubicBezTo>
                <a:cubicBezTo>
                  <a:pt x="337" y="60"/>
                  <a:pt x="336" y="62"/>
                  <a:pt x="338" y="62"/>
                </a:cubicBezTo>
                <a:cubicBezTo>
                  <a:pt x="338" y="61"/>
                  <a:pt x="337" y="60"/>
                  <a:pt x="339" y="60"/>
                </a:cubicBezTo>
                <a:cubicBezTo>
                  <a:pt x="338" y="64"/>
                  <a:pt x="338" y="65"/>
                  <a:pt x="338" y="67"/>
                </a:cubicBezTo>
                <a:cubicBezTo>
                  <a:pt x="338" y="67"/>
                  <a:pt x="339" y="67"/>
                  <a:pt x="339" y="68"/>
                </a:cubicBezTo>
                <a:cubicBezTo>
                  <a:pt x="340" y="76"/>
                  <a:pt x="338" y="85"/>
                  <a:pt x="340" y="93"/>
                </a:cubicBezTo>
                <a:cubicBezTo>
                  <a:pt x="340" y="93"/>
                  <a:pt x="339" y="93"/>
                  <a:pt x="339" y="94"/>
                </a:cubicBezTo>
                <a:cubicBezTo>
                  <a:pt x="340" y="94"/>
                  <a:pt x="340" y="95"/>
                  <a:pt x="340" y="96"/>
                </a:cubicBezTo>
                <a:cubicBezTo>
                  <a:pt x="340" y="116"/>
                  <a:pt x="343" y="135"/>
                  <a:pt x="340" y="152"/>
                </a:cubicBezTo>
                <a:cubicBezTo>
                  <a:pt x="339" y="159"/>
                  <a:pt x="342" y="175"/>
                  <a:pt x="332" y="172"/>
                </a:cubicBezTo>
                <a:cubicBezTo>
                  <a:pt x="332" y="173"/>
                  <a:pt x="334" y="174"/>
                  <a:pt x="332" y="174"/>
                </a:cubicBezTo>
                <a:cubicBezTo>
                  <a:pt x="331" y="172"/>
                  <a:pt x="330" y="172"/>
                  <a:pt x="330" y="170"/>
                </a:cubicBezTo>
                <a:cubicBezTo>
                  <a:pt x="328" y="170"/>
                  <a:pt x="326" y="168"/>
                  <a:pt x="325" y="166"/>
                </a:cubicBezTo>
                <a:cubicBezTo>
                  <a:pt x="324" y="167"/>
                  <a:pt x="324" y="166"/>
                  <a:pt x="322" y="165"/>
                </a:cubicBezTo>
                <a:cubicBezTo>
                  <a:pt x="320" y="166"/>
                  <a:pt x="321" y="167"/>
                  <a:pt x="320" y="168"/>
                </a:cubicBezTo>
                <a:cubicBezTo>
                  <a:pt x="320" y="168"/>
                  <a:pt x="320" y="167"/>
                  <a:pt x="319" y="167"/>
                </a:cubicBezTo>
                <a:cubicBezTo>
                  <a:pt x="319" y="169"/>
                  <a:pt x="319" y="172"/>
                  <a:pt x="317" y="172"/>
                </a:cubicBezTo>
                <a:cubicBezTo>
                  <a:pt x="315" y="170"/>
                  <a:pt x="315" y="174"/>
                  <a:pt x="312" y="173"/>
                </a:cubicBezTo>
                <a:cubicBezTo>
                  <a:pt x="313" y="171"/>
                  <a:pt x="308" y="174"/>
                  <a:pt x="306" y="173"/>
                </a:cubicBezTo>
                <a:cubicBezTo>
                  <a:pt x="306" y="172"/>
                  <a:pt x="308" y="170"/>
                  <a:pt x="306" y="170"/>
                </a:cubicBezTo>
                <a:cubicBezTo>
                  <a:pt x="305" y="172"/>
                  <a:pt x="301" y="171"/>
                  <a:pt x="300" y="171"/>
                </a:cubicBezTo>
                <a:cubicBezTo>
                  <a:pt x="301" y="171"/>
                  <a:pt x="301" y="172"/>
                  <a:pt x="301" y="173"/>
                </a:cubicBezTo>
                <a:cubicBezTo>
                  <a:pt x="298" y="172"/>
                  <a:pt x="299" y="174"/>
                  <a:pt x="297" y="174"/>
                </a:cubicBezTo>
                <a:cubicBezTo>
                  <a:pt x="298" y="172"/>
                  <a:pt x="297" y="171"/>
                  <a:pt x="296" y="170"/>
                </a:cubicBezTo>
                <a:cubicBezTo>
                  <a:pt x="296" y="173"/>
                  <a:pt x="293" y="172"/>
                  <a:pt x="291" y="173"/>
                </a:cubicBezTo>
                <a:cubicBezTo>
                  <a:pt x="290" y="172"/>
                  <a:pt x="289" y="172"/>
                  <a:pt x="287" y="173"/>
                </a:cubicBezTo>
                <a:cubicBezTo>
                  <a:pt x="287" y="172"/>
                  <a:pt x="287" y="171"/>
                  <a:pt x="286" y="171"/>
                </a:cubicBezTo>
                <a:cubicBezTo>
                  <a:pt x="286" y="174"/>
                  <a:pt x="282" y="170"/>
                  <a:pt x="281" y="173"/>
                </a:cubicBezTo>
                <a:cubicBezTo>
                  <a:pt x="282" y="170"/>
                  <a:pt x="281" y="171"/>
                  <a:pt x="279" y="172"/>
                </a:cubicBezTo>
                <a:cubicBezTo>
                  <a:pt x="280" y="169"/>
                  <a:pt x="277" y="171"/>
                  <a:pt x="277" y="168"/>
                </a:cubicBezTo>
                <a:cubicBezTo>
                  <a:pt x="273" y="171"/>
                  <a:pt x="267" y="169"/>
                  <a:pt x="262" y="169"/>
                </a:cubicBezTo>
                <a:cubicBezTo>
                  <a:pt x="264" y="168"/>
                  <a:pt x="260" y="168"/>
                  <a:pt x="259" y="168"/>
                </a:cubicBezTo>
                <a:cubicBezTo>
                  <a:pt x="260" y="169"/>
                  <a:pt x="258" y="170"/>
                  <a:pt x="257" y="170"/>
                </a:cubicBezTo>
                <a:cubicBezTo>
                  <a:pt x="258" y="168"/>
                  <a:pt x="251" y="169"/>
                  <a:pt x="250" y="169"/>
                </a:cubicBezTo>
                <a:cubicBezTo>
                  <a:pt x="250" y="169"/>
                  <a:pt x="250" y="169"/>
                  <a:pt x="250" y="168"/>
                </a:cubicBezTo>
                <a:cubicBezTo>
                  <a:pt x="246" y="168"/>
                  <a:pt x="240" y="170"/>
                  <a:pt x="236" y="167"/>
                </a:cubicBezTo>
                <a:cubicBezTo>
                  <a:pt x="234" y="168"/>
                  <a:pt x="234" y="167"/>
                  <a:pt x="232" y="168"/>
                </a:cubicBezTo>
                <a:cubicBezTo>
                  <a:pt x="231" y="166"/>
                  <a:pt x="222" y="166"/>
                  <a:pt x="222" y="166"/>
                </a:cubicBezTo>
                <a:cubicBezTo>
                  <a:pt x="223" y="166"/>
                  <a:pt x="224" y="166"/>
                  <a:pt x="224" y="167"/>
                </a:cubicBezTo>
                <a:cubicBezTo>
                  <a:pt x="222" y="167"/>
                  <a:pt x="222" y="168"/>
                  <a:pt x="221" y="168"/>
                </a:cubicBezTo>
                <a:cubicBezTo>
                  <a:pt x="220" y="167"/>
                  <a:pt x="221" y="167"/>
                  <a:pt x="220" y="166"/>
                </a:cubicBezTo>
                <a:cubicBezTo>
                  <a:pt x="219" y="166"/>
                  <a:pt x="219" y="165"/>
                  <a:pt x="218" y="165"/>
                </a:cubicBezTo>
                <a:cubicBezTo>
                  <a:pt x="210" y="168"/>
                  <a:pt x="197" y="162"/>
                  <a:pt x="189" y="164"/>
                </a:cubicBezTo>
                <a:cubicBezTo>
                  <a:pt x="187" y="163"/>
                  <a:pt x="189" y="159"/>
                  <a:pt x="187" y="158"/>
                </a:cubicBezTo>
                <a:cubicBezTo>
                  <a:pt x="187" y="159"/>
                  <a:pt x="187" y="161"/>
                  <a:pt x="185" y="161"/>
                </a:cubicBezTo>
                <a:cubicBezTo>
                  <a:pt x="186" y="155"/>
                  <a:pt x="187" y="142"/>
                  <a:pt x="183" y="137"/>
                </a:cubicBezTo>
                <a:cubicBezTo>
                  <a:pt x="184" y="137"/>
                  <a:pt x="183" y="134"/>
                  <a:pt x="185" y="135"/>
                </a:cubicBezTo>
                <a:cubicBezTo>
                  <a:pt x="184" y="132"/>
                  <a:pt x="185" y="130"/>
                  <a:pt x="183" y="128"/>
                </a:cubicBezTo>
                <a:cubicBezTo>
                  <a:pt x="182" y="126"/>
                  <a:pt x="184" y="128"/>
                  <a:pt x="184" y="127"/>
                </a:cubicBezTo>
                <a:cubicBezTo>
                  <a:pt x="184" y="124"/>
                  <a:pt x="182" y="121"/>
                  <a:pt x="184" y="117"/>
                </a:cubicBezTo>
                <a:cubicBezTo>
                  <a:pt x="182" y="117"/>
                  <a:pt x="182" y="111"/>
                  <a:pt x="185" y="111"/>
                </a:cubicBezTo>
                <a:cubicBezTo>
                  <a:pt x="185" y="109"/>
                  <a:pt x="183" y="110"/>
                  <a:pt x="183" y="108"/>
                </a:cubicBezTo>
                <a:cubicBezTo>
                  <a:pt x="183" y="106"/>
                  <a:pt x="184" y="106"/>
                  <a:pt x="184" y="104"/>
                </a:cubicBezTo>
                <a:cubicBezTo>
                  <a:pt x="182" y="98"/>
                  <a:pt x="182" y="93"/>
                  <a:pt x="182" y="85"/>
                </a:cubicBezTo>
                <a:cubicBezTo>
                  <a:pt x="183" y="85"/>
                  <a:pt x="183" y="84"/>
                  <a:pt x="184" y="84"/>
                </a:cubicBezTo>
                <a:cubicBezTo>
                  <a:pt x="184" y="83"/>
                  <a:pt x="182" y="79"/>
                  <a:pt x="185" y="79"/>
                </a:cubicBezTo>
                <a:cubicBezTo>
                  <a:pt x="185" y="89"/>
                  <a:pt x="187" y="98"/>
                  <a:pt x="186" y="106"/>
                </a:cubicBezTo>
                <a:cubicBezTo>
                  <a:pt x="187" y="105"/>
                  <a:pt x="187" y="106"/>
                  <a:pt x="187" y="107"/>
                </a:cubicBezTo>
                <a:cubicBezTo>
                  <a:pt x="184" y="109"/>
                  <a:pt x="186" y="113"/>
                  <a:pt x="188" y="115"/>
                </a:cubicBezTo>
                <a:cubicBezTo>
                  <a:pt x="187" y="92"/>
                  <a:pt x="188" y="74"/>
                  <a:pt x="191" y="56"/>
                </a:cubicBezTo>
                <a:cubicBezTo>
                  <a:pt x="191" y="55"/>
                  <a:pt x="190" y="55"/>
                  <a:pt x="190" y="54"/>
                </a:cubicBezTo>
                <a:cubicBezTo>
                  <a:pt x="194" y="51"/>
                  <a:pt x="195" y="44"/>
                  <a:pt x="195" y="38"/>
                </a:cubicBezTo>
                <a:cubicBezTo>
                  <a:pt x="198" y="38"/>
                  <a:pt x="196" y="31"/>
                  <a:pt x="199" y="30"/>
                </a:cubicBezTo>
                <a:cubicBezTo>
                  <a:pt x="196" y="24"/>
                  <a:pt x="214" y="26"/>
                  <a:pt x="220" y="25"/>
                </a:cubicBezTo>
                <a:cubicBezTo>
                  <a:pt x="223" y="30"/>
                  <a:pt x="231" y="31"/>
                  <a:pt x="238" y="28"/>
                </a:cubicBezTo>
                <a:cubicBezTo>
                  <a:pt x="239" y="29"/>
                  <a:pt x="240" y="31"/>
                  <a:pt x="242" y="30"/>
                </a:cubicBezTo>
                <a:cubicBezTo>
                  <a:pt x="243" y="29"/>
                  <a:pt x="242" y="28"/>
                  <a:pt x="242" y="27"/>
                </a:cubicBezTo>
                <a:cubicBezTo>
                  <a:pt x="246" y="26"/>
                  <a:pt x="249" y="25"/>
                  <a:pt x="251" y="24"/>
                </a:cubicBezTo>
                <a:cubicBezTo>
                  <a:pt x="250" y="22"/>
                  <a:pt x="247" y="24"/>
                  <a:pt x="247" y="25"/>
                </a:cubicBezTo>
                <a:cubicBezTo>
                  <a:pt x="249" y="18"/>
                  <a:pt x="241" y="18"/>
                  <a:pt x="241" y="11"/>
                </a:cubicBezTo>
                <a:cubicBezTo>
                  <a:pt x="240" y="11"/>
                  <a:pt x="239" y="11"/>
                  <a:pt x="239" y="10"/>
                </a:cubicBezTo>
                <a:cubicBezTo>
                  <a:pt x="241" y="10"/>
                  <a:pt x="244" y="7"/>
                  <a:pt x="245" y="4"/>
                </a:cubicBezTo>
                <a:cubicBezTo>
                  <a:pt x="242" y="5"/>
                  <a:pt x="239" y="3"/>
                  <a:pt x="237" y="4"/>
                </a:cubicBezTo>
                <a:cubicBezTo>
                  <a:pt x="236" y="5"/>
                  <a:pt x="238" y="6"/>
                  <a:pt x="236" y="6"/>
                </a:cubicBezTo>
                <a:cubicBezTo>
                  <a:pt x="233" y="4"/>
                  <a:pt x="225" y="3"/>
                  <a:pt x="222" y="7"/>
                </a:cubicBezTo>
                <a:cubicBezTo>
                  <a:pt x="221" y="4"/>
                  <a:pt x="217" y="7"/>
                  <a:pt x="214" y="5"/>
                </a:cubicBezTo>
                <a:cubicBezTo>
                  <a:pt x="213" y="7"/>
                  <a:pt x="213" y="5"/>
                  <a:pt x="212" y="8"/>
                </a:cubicBezTo>
                <a:cubicBezTo>
                  <a:pt x="214" y="9"/>
                  <a:pt x="215" y="7"/>
                  <a:pt x="216" y="6"/>
                </a:cubicBezTo>
                <a:cubicBezTo>
                  <a:pt x="218" y="8"/>
                  <a:pt x="221" y="6"/>
                  <a:pt x="223" y="10"/>
                </a:cubicBezTo>
                <a:cubicBezTo>
                  <a:pt x="222" y="11"/>
                  <a:pt x="222" y="11"/>
                  <a:pt x="221" y="12"/>
                </a:cubicBezTo>
                <a:cubicBezTo>
                  <a:pt x="217" y="11"/>
                  <a:pt x="210" y="9"/>
                  <a:pt x="207" y="12"/>
                </a:cubicBezTo>
                <a:cubicBezTo>
                  <a:pt x="206" y="11"/>
                  <a:pt x="206" y="10"/>
                  <a:pt x="206" y="10"/>
                </a:cubicBezTo>
                <a:cubicBezTo>
                  <a:pt x="207" y="10"/>
                  <a:pt x="208" y="9"/>
                  <a:pt x="209" y="9"/>
                </a:cubicBezTo>
                <a:cubicBezTo>
                  <a:pt x="209" y="8"/>
                  <a:pt x="208" y="7"/>
                  <a:pt x="208" y="6"/>
                </a:cubicBezTo>
                <a:cubicBezTo>
                  <a:pt x="206" y="6"/>
                  <a:pt x="207" y="9"/>
                  <a:pt x="204" y="8"/>
                </a:cubicBezTo>
                <a:cubicBezTo>
                  <a:pt x="205" y="8"/>
                  <a:pt x="205" y="7"/>
                  <a:pt x="204" y="6"/>
                </a:cubicBezTo>
                <a:cubicBezTo>
                  <a:pt x="204" y="7"/>
                  <a:pt x="203" y="7"/>
                  <a:pt x="203" y="8"/>
                </a:cubicBezTo>
                <a:cubicBezTo>
                  <a:pt x="203" y="7"/>
                  <a:pt x="203" y="6"/>
                  <a:pt x="202" y="6"/>
                </a:cubicBezTo>
                <a:cubicBezTo>
                  <a:pt x="202" y="7"/>
                  <a:pt x="202" y="7"/>
                  <a:pt x="201" y="8"/>
                </a:cubicBezTo>
                <a:cubicBezTo>
                  <a:pt x="201" y="7"/>
                  <a:pt x="201" y="6"/>
                  <a:pt x="200" y="6"/>
                </a:cubicBezTo>
                <a:cubicBezTo>
                  <a:pt x="200" y="8"/>
                  <a:pt x="198" y="6"/>
                  <a:pt x="197" y="8"/>
                </a:cubicBezTo>
                <a:cubicBezTo>
                  <a:pt x="200" y="8"/>
                  <a:pt x="197" y="12"/>
                  <a:pt x="199" y="9"/>
                </a:cubicBezTo>
                <a:cubicBezTo>
                  <a:pt x="199" y="10"/>
                  <a:pt x="199" y="10"/>
                  <a:pt x="199" y="11"/>
                </a:cubicBezTo>
                <a:cubicBezTo>
                  <a:pt x="197" y="11"/>
                  <a:pt x="197" y="10"/>
                  <a:pt x="196" y="12"/>
                </a:cubicBezTo>
                <a:cubicBezTo>
                  <a:pt x="195" y="11"/>
                  <a:pt x="198" y="10"/>
                  <a:pt x="196" y="8"/>
                </a:cubicBezTo>
                <a:cubicBezTo>
                  <a:pt x="195" y="9"/>
                  <a:pt x="195" y="11"/>
                  <a:pt x="194" y="11"/>
                </a:cubicBezTo>
                <a:cubicBezTo>
                  <a:pt x="193" y="7"/>
                  <a:pt x="196" y="9"/>
                  <a:pt x="196" y="7"/>
                </a:cubicBezTo>
                <a:cubicBezTo>
                  <a:pt x="193" y="7"/>
                  <a:pt x="189" y="10"/>
                  <a:pt x="184" y="7"/>
                </a:cubicBezTo>
                <a:cubicBezTo>
                  <a:pt x="181" y="7"/>
                  <a:pt x="186" y="9"/>
                  <a:pt x="183" y="10"/>
                </a:cubicBezTo>
                <a:cubicBezTo>
                  <a:pt x="182" y="6"/>
                  <a:pt x="177" y="4"/>
                  <a:pt x="174" y="7"/>
                </a:cubicBezTo>
                <a:cubicBezTo>
                  <a:pt x="175" y="7"/>
                  <a:pt x="176" y="7"/>
                  <a:pt x="175" y="8"/>
                </a:cubicBezTo>
                <a:cubicBezTo>
                  <a:pt x="174" y="8"/>
                  <a:pt x="173" y="7"/>
                  <a:pt x="172" y="6"/>
                </a:cubicBezTo>
                <a:cubicBezTo>
                  <a:pt x="172" y="8"/>
                  <a:pt x="170" y="6"/>
                  <a:pt x="168" y="7"/>
                </a:cubicBezTo>
                <a:cubicBezTo>
                  <a:pt x="167" y="8"/>
                  <a:pt x="165" y="9"/>
                  <a:pt x="164" y="10"/>
                </a:cubicBezTo>
                <a:cubicBezTo>
                  <a:pt x="153" y="12"/>
                  <a:pt x="142" y="10"/>
                  <a:pt x="129" y="14"/>
                </a:cubicBezTo>
                <a:cubicBezTo>
                  <a:pt x="130" y="12"/>
                  <a:pt x="128" y="13"/>
                  <a:pt x="128" y="12"/>
                </a:cubicBezTo>
                <a:cubicBezTo>
                  <a:pt x="126" y="13"/>
                  <a:pt x="125" y="13"/>
                  <a:pt x="124" y="14"/>
                </a:cubicBezTo>
                <a:cubicBezTo>
                  <a:pt x="124" y="14"/>
                  <a:pt x="124" y="14"/>
                  <a:pt x="123" y="13"/>
                </a:cubicBezTo>
                <a:cubicBezTo>
                  <a:pt x="117" y="16"/>
                  <a:pt x="104" y="18"/>
                  <a:pt x="97" y="13"/>
                </a:cubicBezTo>
                <a:cubicBezTo>
                  <a:pt x="92" y="12"/>
                  <a:pt x="89" y="14"/>
                  <a:pt x="86" y="14"/>
                </a:cubicBezTo>
                <a:cubicBezTo>
                  <a:pt x="85" y="12"/>
                  <a:pt x="84" y="14"/>
                  <a:pt x="81" y="13"/>
                </a:cubicBezTo>
                <a:cubicBezTo>
                  <a:pt x="81" y="14"/>
                  <a:pt x="81" y="15"/>
                  <a:pt x="80" y="15"/>
                </a:cubicBezTo>
                <a:cubicBezTo>
                  <a:pt x="73" y="16"/>
                  <a:pt x="66" y="11"/>
                  <a:pt x="58" y="10"/>
                </a:cubicBezTo>
                <a:cubicBezTo>
                  <a:pt x="52" y="9"/>
                  <a:pt x="45" y="11"/>
                  <a:pt x="37" y="10"/>
                </a:cubicBezTo>
                <a:cubicBezTo>
                  <a:pt x="37" y="10"/>
                  <a:pt x="37" y="11"/>
                  <a:pt x="37" y="12"/>
                </a:cubicBezTo>
                <a:cubicBezTo>
                  <a:pt x="39" y="12"/>
                  <a:pt x="40" y="13"/>
                  <a:pt x="41" y="14"/>
                </a:cubicBezTo>
                <a:cubicBezTo>
                  <a:pt x="40" y="14"/>
                  <a:pt x="39" y="14"/>
                  <a:pt x="38" y="14"/>
                </a:cubicBezTo>
                <a:cubicBezTo>
                  <a:pt x="39" y="14"/>
                  <a:pt x="39" y="13"/>
                  <a:pt x="37" y="13"/>
                </a:cubicBezTo>
                <a:cubicBezTo>
                  <a:pt x="37" y="14"/>
                  <a:pt x="35" y="12"/>
                  <a:pt x="34" y="13"/>
                </a:cubicBezTo>
                <a:cubicBezTo>
                  <a:pt x="34" y="15"/>
                  <a:pt x="36" y="14"/>
                  <a:pt x="34" y="16"/>
                </a:cubicBezTo>
                <a:cubicBezTo>
                  <a:pt x="36" y="16"/>
                  <a:pt x="36" y="18"/>
                  <a:pt x="37" y="16"/>
                </a:cubicBezTo>
                <a:cubicBezTo>
                  <a:pt x="38" y="18"/>
                  <a:pt x="36" y="18"/>
                  <a:pt x="38" y="19"/>
                </a:cubicBezTo>
                <a:cubicBezTo>
                  <a:pt x="39" y="18"/>
                  <a:pt x="37" y="16"/>
                  <a:pt x="39" y="16"/>
                </a:cubicBezTo>
                <a:cubicBezTo>
                  <a:pt x="40" y="16"/>
                  <a:pt x="41" y="17"/>
                  <a:pt x="41" y="18"/>
                </a:cubicBezTo>
                <a:cubicBezTo>
                  <a:pt x="39" y="19"/>
                  <a:pt x="38" y="19"/>
                  <a:pt x="38" y="21"/>
                </a:cubicBezTo>
                <a:cubicBezTo>
                  <a:pt x="39" y="21"/>
                  <a:pt x="41" y="21"/>
                  <a:pt x="42" y="21"/>
                </a:cubicBezTo>
                <a:cubicBezTo>
                  <a:pt x="44" y="25"/>
                  <a:pt x="43" y="27"/>
                  <a:pt x="42" y="31"/>
                </a:cubicBezTo>
                <a:cubicBezTo>
                  <a:pt x="43" y="32"/>
                  <a:pt x="44" y="34"/>
                  <a:pt x="45" y="32"/>
                </a:cubicBezTo>
                <a:cubicBezTo>
                  <a:pt x="45" y="32"/>
                  <a:pt x="44" y="32"/>
                  <a:pt x="45" y="31"/>
                </a:cubicBezTo>
                <a:cubicBezTo>
                  <a:pt x="53" y="30"/>
                  <a:pt x="64" y="33"/>
                  <a:pt x="74" y="32"/>
                </a:cubicBezTo>
                <a:cubicBezTo>
                  <a:pt x="77" y="34"/>
                  <a:pt x="75" y="38"/>
                  <a:pt x="78" y="40"/>
                </a:cubicBezTo>
                <a:cubicBezTo>
                  <a:pt x="77" y="44"/>
                  <a:pt x="79" y="50"/>
                  <a:pt x="78" y="55"/>
                </a:cubicBezTo>
                <a:cubicBezTo>
                  <a:pt x="75" y="56"/>
                  <a:pt x="77" y="60"/>
                  <a:pt x="75" y="61"/>
                </a:cubicBezTo>
                <a:cubicBezTo>
                  <a:pt x="75" y="63"/>
                  <a:pt x="78" y="61"/>
                  <a:pt x="78" y="63"/>
                </a:cubicBezTo>
                <a:cubicBezTo>
                  <a:pt x="77" y="73"/>
                  <a:pt x="77" y="86"/>
                  <a:pt x="79" y="92"/>
                </a:cubicBezTo>
                <a:cubicBezTo>
                  <a:pt x="79" y="91"/>
                  <a:pt x="79" y="90"/>
                  <a:pt x="79" y="90"/>
                </a:cubicBezTo>
                <a:cubicBezTo>
                  <a:pt x="79" y="93"/>
                  <a:pt x="80" y="93"/>
                  <a:pt x="81" y="92"/>
                </a:cubicBezTo>
                <a:cubicBezTo>
                  <a:pt x="84" y="96"/>
                  <a:pt x="82" y="99"/>
                  <a:pt x="82" y="104"/>
                </a:cubicBezTo>
                <a:cubicBezTo>
                  <a:pt x="82" y="107"/>
                  <a:pt x="84" y="110"/>
                  <a:pt x="84" y="112"/>
                </a:cubicBezTo>
                <a:cubicBezTo>
                  <a:pt x="84" y="112"/>
                  <a:pt x="83" y="112"/>
                  <a:pt x="83" y="113"/>
                </a:cubicBezTo>
                <a:cubicBezTo>
                  <a:pt x="81" y="131"/>
                  <a:pt x="85" y="158"/>
                  <a:pt x="82" y="174"/>
                </a:cubicBezTo>
                <a:cubicBezTo>
                  <a:pt x="81" y="174"/>
                  <a:pt x="81" y="173"/>
                  <a:pt x="80" y="173"/>
                </a:cubicBezTo>
                <a:cubicBezTo>
                  <a:pt x="85" y="181"/>
                  <a:pt x="83" y="195"/>
                  <a:pt x="82" y="205"/>
                </a:cubicBezTo>
                <a:cubicBezTo>
                  <a:pt x="86" y="207"/>
                  <a:pt x="82" y="213"/>
                  <a:pt x="86" y="215"/>
                </a:cubicBezTo>
                <a:cubicBezTo>
                  <a:pt x="85" y="215"/>
                  <a:pt x="85" y="216"/>
                  <a:pt x="85" y="217"/>
                </a:cubicBezTo>
                <a:cubicBezTo>
                  <a:pt x="88" y="221"/>
                  <a:pt x="85" y="228"/>
                  <a:pt x="85" y="232"/>
                </a:cubicBezTo>
                <a:cubicBezTo>
                  <a:pt x="86" y="230"/>
                  <a:pt x="85" y="229"/>
                  <a:pt x="86" y="229"/>
                </a:cubicBezTo>
                <a:cubicBezTo>
                  <a:pt x="87" y="233"/>
                  <a:pt x="86" y="235"/>
                  <a:pt x="85" y="238"/>
                </a:cubicBezTo>
                <a:cubicBezTo>
                  <a:pt x="85" y="236"/>
                  <a:pt x="87" y="238"/>
                  <a:pt x="87" y="238"/>
                </a:cubicBezTo>
                <a:cubicBezTo>
                  <a:pt x="84" y="239"/>
                  <a:pt x="86" y="241"/>
                  <a:pt x="87" y="244"/>
                </a:cubicBezTo>
                <a:cubicBezTo>
                  <a:pt x="84" y="244"/>
                  <a:pt x="86" y="246"/>
                  <a:pt x="86" y="248"/>
                </a:cubicBezTo>
                <a:cubicBezTo>
                  <a:pt x="84" y="248"/>
                  <a:pt x="87" y="249"/>
                  <a:pt x="85" y="251"/>
                </a:cubicBezTo>
                <a:cubicBezTo>
                  <a:pt x="86" y="252"/>
                  <a:pt x="86" y="249"/>
                  <a:pt x="87" y="250"/>
                </a:cubicBezTo>
                <a:cubicBezTo>
                  <a:pt x="83" y="252"/>
                  <a:pt x="89" y="258"/>
                  <a:pt x="85" y="260"/>
                </a:cubicBezTo>
                <a:cubicBezTo>
                  <a:pt x="85" y="260"/>
                  <a:pt x="86" y="259"/>
                  <a:pt x="86" y="259"/>
                </a:cubicBezTo>
                <a:cubicBezTo>
                  <a:pt x="86" y="263"/>
                  <a:pt x="86" y="266"/>
                  <a:pt x="86" y="270"/>
                </a:cubicBezTo>
                <a:cubicBezTo>
                  <a:pt x="88" y="268"/>
                  <a:pt x="87" y="265"/>
                  <a:pt x="90" y="267"/>
                </a:cubicBezTo>
                <a:cubicBezTo>
                  <a:pt x="90" y="255"/>
                  <a:pt x="90" y="249"/>
                  <a:pt x="90" y="239"/>
                </a:cubicBezTo>
                <a:cubicBezTo>
                  <a:pt x="92" y="239"/>
                  <a:pt x="91" y="237"/>
                  <a:pt x="93" y="238"/>
                </a:cubicBezTo>
                <a:cubicBezTo>
                  <a:pt x="94" y="236"/>
                  <a:pt x="91" y="237"/>
                  <a:pt x="92" y="235"/>
                </a:cubicBezTo>
                <a:cubicBezTo>
                  <a:pt x="93" y="235"/>
                  <a:pt x="94" y="236"/>
                  <a:pt x="94" y="234"/>
                </a:cubicBezTo>
                <a:cubicBezTo>
                  <a:pt x="93" y="233"/>
                  <a:pt x="93" y="236"/>
                  <a:pt x="92" y="234"/>
                </a:cubicBezTo>
                <a:cubicBezTo>
                  <a:pt x="94" y="233"/>
                  <a:pt x="93" y="231"/>
                  <a:pt x="95" y="229"/>
                </a:cubicBezTo>
                <a:cubicBezTo>
                  <a:pt x="94" y="232"/>
                  <a:pt x="97" y="230"/>
                  <a:pt x="97" y="232"/>
                </a:cubicBezTo>
                <a:cubicBezTo>
                  <a:pt x="97" y="232"/>
                  <a:pt x="98" y="233"/>
                  <a:pt x="98" y="233"/>
                </a:cubicBezTo>
                <a:cubicBezTo>
                  <a:pt x="97" y="233"/>
                  <a:pt x="95" y="233"/>
                  <a:pt x="95" y="234"/>
                </a:cubicBezTo>
                <a:cubicBezTo>
                  <a:pt x="97" y="236"/>
                  <a:pt x="98" y="241"/>
                  <a:pt x="95" y="244"/>
                </a:cubicBezTo>
                <a:cubicBezTo>
                  <a:pt x="97" y="244"/>
                  <a:pt x="98" y="248"/>
                  <a:pt x="96" y="249"/>
                </a:cubicBezTo>
                <a:cubicBezTo>
                  <a:pt x="96" y="252"/>
                  <a:pt x="96" y="254"/>
                  <a:pt x="98" y="252"/>
                </a:cubicBezTo>
                <a:cubicBezTo>
                  <a:pt x="96" y="254"/>
                  <a:pt x="96" y="257"/>
                  <a:pt x="96" y="259"/>
                </a:cubicBezTo>
                <a:cubicBezTo>
                  <a:pt x="96" y="257"/>
                  <a:pt x="98" y="259"/>
                  <a:pt x="98" y="259"/>
                </a:cubicBezTo>
                <a:cubicBezTo>
                  <a:pt x="98" y="261"/>
                  <a:pt x="96" y="259"/>
                  <a:pt x="96" y="260"/>
                </a:cubicBezTo>
                <a:cubicBezTo>
                  <a:pt x="97" y="261"/>
                  <a:pt x="98" y="262"/>
                  <a:pt x="98" y="263"/>
                </a:cubicBezTo>
                <a:cubicBezTo>
                  <a:pt x="97" y="263"/>
                  <a:pt x="97" y="266"/>
                  <a:pt x="96" y="265"/>
                </a:cubicBezTo>
                <a:cubicBezTo>
                  <a:pt x="97" y="268"/>
                  <a:pt x="95" y="273"/>
                  <a:pt x="97" y="274"/>
                </a:cubicBezTo>
                <a:cubicBezTo>
                  <a:pt x="95" y="274"/>
                  <a:pt x="97" y="277"/>
                  <a:pt x="95" y="276"/>
                </a:cubicBezTo>
                <a:cubicBezTo>
                  <a:pt x="96" y="278"/>
                  <a:pt x="93" y="278"/>
                  <a:pt x="95" y="279"/>
                </a:cubicBezTo>
                <a:cubicBezTo>
                  <a:pt x="97" y="280"/>
                  <a:pt x="94" y="278"/>
                  <a:pt x="96" y="278"/>
                </a:cubicBezTo>
                <a:cubicBezTo>
                  <a:pt x="96" y="280"/>
                  <a:pt x="99" y="279"/>
                  <a:pt x="98" y="282"/>
                </a:cubicBezTo>
                <a:cubicBezTo>
                  <a:pt x="95" y="281"/>
                  <a:pt x="96" y="284"/>
                  <a:pt x="97" y="285"/>
                </a:cubicBezTo>
                <a:cubicBezTo>
                  <a:pt x="96" y="286"/>
                  <a:pt x="95" y="286"/>
                  <a:pt x="93" y="286"/>
                </a:cubicBezTo>
                <a:cubicBezTo>
                  <a:pt x="92" y="285"/>
                  <a:pt x="93" y="283"/>
                  <a:pt x="92" y="283"/>
                </a:cubicBezTo>
                <a:cubicBezTo>
                  <a:pt x="92" y="283"/>
                  <a:pt x="91" y="284"/>
                  <a:pt x="91" y="284"/>
                </a:cubicBezTo>
                <a:cubicBezTo>
                  <a:pt x="91" y="282"/>
                  <a:pt x="89" y="284"/>
                  <a:pt x="89" y="283"/>
                </a:cubicBezTo>
                <a:cubicBezTo>
                  <a:pt x="89" y="283"/>
                  <a:pt x="89" y="283"/>
                  <a:pt x="89" y="282"/>
                </a:cubicBezTo>
                <a:cubicBezTo>
                  <a:pt x="90" y="282"/>
                  <a:pt x="90" y="284"/>
                  <a:pt x="91" y="283"/>
                </a:cubicBezTo>
                <a:cubicBezTo>
                  <a:pt x="90" y="281"/>
                  <a:pt x="92" y="280"/>
                  <a:pt x="92" y="278"/>
                </a:cubicBezTo>
                <a:cubicBezTo>
                  <a:pt x="90" y="278"/>
                  <a:pt x="93" y="276"/>
                  <a:pt x="90" y="276"/>
                </a:cubicBezTo>
                <a:cubicBezTo>
                  <a:pt x="89" y="277"/>
                  <a:pt x="92" y="278"/>
                  <a:pt x="90" y="278"/>
                </a:cubicBezTo>
                <a:cubicBezTo>
                  <a:pt x="88" y="277"/>
                  <a:pt x="88" y="271"/>
                  <a:pt x="91" y="271"/>
                </a:cubicBezTo>
                <a:cubicBezTo>
                  <a:pt x="91" y="269"/>
                  <a:pt x="90" y="269"/>
                  <a:pt x="89" y="268"/>
                </a:cubicBezTo>
                <a:cubicBezTo>
                  <a:pt x="88" y="271"/>
                  <a:pt x="90" y="274"/>
                  <a:pt x="86" y="276"/>
                </a:cubicBezTo>
                <a:cubicBezTo>
                  <a:pt x="87" y="281"/>
                  <a:pt x="86" y="286"/>
                  <a:pt x="88" y="290"/>
                </a:cubicBezTo>
                <a:cubicBezTo>
                  <a:pt x="89" y="289"/>
                  <a:pt x="91" y="286"/>
                  <a:pt x="92" y="287"/>
                </a:cubicBezTo>
                <a:cubicBezTo>
                  <a:pt x="92" y="288"/>
                  <a:pt x="91" y="289"/>
                  <a:pt x="90" y="290"/>
                </a:cubicBezTo>
                <a:cubicBezTo>
                  <a:pt x="91" y="291"/>
                  <a:pt x="91" y="291"/>
                  <a:pt x="92" y="292"/>
                </a:cubicBezTo>
                <a:cubicBezTo>
                  <a:pt x="91" y="292"/>
                  <a:pt x="91" y="293"/>
                  <a:pt x="90" y="293"/>
                </a:cubicBezTo>
                <a:cubicBezTo>
                  <a:pt x="90" y="292"/>
                  <a:pt x="90" y="290"/>
                  <a:pt x="89" y="290"/>
                </a:cubicBezTo>
                <a:cubicBezTo>
                  <a:pt x="89" y="292"/>
                  <a:pt x="88" y="293"/>
                  <a:pt x="87" y="294"/>
                </a:cubicBezTo>
                <a:cubicBezTo>
                  <a:pt x="88" y="296"/>
                  <a:pt x="89" y="293"/>
                  <a:pt x="89" y="295"/>
                </a:cubicBezTo>
                <a:cubicBezTo>
                  <a:pt x="87" y="296"/>
                  <a:pt x="90" y="300"/>
                  <a:pt x="89" y="302"/>
                </a:cubicBezTo>
                <a:cubicBezTo>
                  <a:pt x="89" y="304"/>
                  <a:pt x="91" y="303"/>
                  <a:pt x="92" y="304"/>
                </a:cubicBezTo>
                <a:cubicBezTo>
                  <a:pt x="91" y="305"/>
                  <a:pt x="90" y="305"/>
                  <a:pt x="89" y="304"/>
                </a:cubicBezTo>
                <a:cubicBezTo>
                  <a:pt x="89" y="312"/>
                  <a:pt x="87" y="315"/>
                  <a:pt x="90" y="320"/>
                </a:cubicBezTo>
                <a:cubicBezTo>
                  <a:pt x="89" y="320"/>
                  <a:pt x="88" y="321"/>
                  <a:pt x="88" y="322"/>
                </a:cubicBezTo>
                <a:cubicBezTo>
                  <a:pt x="91" y="324"/>
                  <a:pt x="90" y="329"/>
                  <a:pt x="90" y="333"/>
                </a:cubicBezTo>
                <a:cubicBezTo>
                  <a:pt x="88" y="333"/>
                  <a:pt x="88" y="334"/>
                  <a:pt x="88" y="336"/>
                </a:cubicBezTo>
                <a:cubicBezTo>
                  <a:pt x="81" y="341"/>
                  <a:pt x="75" y="346"/>
                  <a:pt x="69" y="350"/>
                </a:cubicBezTo>
                <a:cubicBezTo>
                  <a:pt x="65" y="352"/>
                  <a:pt x="61" y="353"/>
                  <a:pt x="58" y="356"/>
                </a:cubicBezTo>
                <a:cubicBezTo>
                  <a:pt x="52" y="357"/>
                  <a:pt x="43" y="360"/>
                  <a:pt x="39" y="361"/>
                </a:cubicBezTo>
                <a:cubicBezTo>
                  <a:pt x="35" y="360"/>
                  <a:pt x="31" y="358"/>
                  <a:pt x="28" y="360"/>
                </a:cubicBezTo>
                <a:cubicBezTo>
                  <a:pt x="26" y="359"/>
                  <a:pt x="25" y="357"/>
                  <a:pt x="22" y="356"/>
                </a:cubicBezTo>
                <a:cubicBezTo>
                  <a:pt x="22" y="359"/>
                  <a:pt x="20" y="356"/>
                  <a:pt x="18" y="357"/>
                </a:cubicBezTo>
                <a:cubicBezTo>
                  <a:pt x="18" y="360"/>
                  <a:pt x="19" y="360"/>
                  <a:pt x="20" y="360"/>
                </a:cubicBezTo>
                <a:cubicBezTo>
                  <a:pt x="18" y="361"/>
                  <a:pt x="17" y="362"/>
                  <a:pt x="17" y="363"/>
                </a:cubicBezTo>
                <a:cubicBezTo>
                  <a:pt x="16" y="363"/>
                  <a:pt x="15" y="362"/>
                  <a:pt x="14" y="363"/>
                </a:cubicBezTo>
                <a:cubicBezTo>
                  <a:pt x="15" y="362"/>
                  <a:pt x="14" y="361"/>
                  <a:pt x="15" y="361"/>
                </a:cubicBezTo>
                <a:cubicBezTo>
                  <a:pt x="16" y="361"/>
                  <a:pt x="16" y="360"/>
                  <a:pt x="17" y="361"/>
                </a:cubicBezTo>
                <a:cubicBezTo>
                  <a:pt x="17" y="359"/>
                  <a:pt x="19" y="356"/>
                  <a:pt x="18" y="356"/>
                </a:cubicBezTo>
                <a:cubicBezTo>
                  <a:pt x="15" y="359"/>
                  <a:pt x="8" y="354"/>
                  <a:pt x="6" y="360"/>
                </a:cubicBezTo>
                <a:cubicBezTo>
                  <a:pt x="7" y="360"/>
                  <a:pt x="8" y="359"/>
                  <a:pt x="8" y="360"/>
                </a:cubicBezTo>
                <a:cubicBezTo>
                  <a:pt x="6" y="362"/>
                  <a:pt x="9" y="361"/>
                  <a:pt x="9" y="363"/>
                </a:cubicBezTo>
                <a:cubicBezTo>
                  <a:pt x="8" y="362"/>
                  <a:pt x="7" y="363"/>
                  <a:pt x="7" y="363"/>
                </a:cubicBezTo>
                <a:cubicBezTo>
                  <a:pt x="8" y="365"/>
                  <a:pt x="12" y="365"/>
                  <a:pt x="10" y="368"/>
                </a:cubicBezTo>
                <a:cubicBezTo>
                  <a:pt x="13" y="366"/>
                  <a:pt x="7" y="360"/>
                  <a:pt x="12" y="358"/>
                </a:cubicBezTo>
                <a:cubicBezTo>
                  <a:pt x="12" y="360"/>
                  <a:pt x="14" y="359"/>
                  <a:pt x="14" y="360"/>
                </a:cubicBezTo>
                <a:cubicBezTo>
                  <a:pt x="14" y="362"/>
                  <a:pt x="12" y="364"/>
                  <a:pt x="13" y="365"/>
                </a:cubicBezTo>
                <a:cubicBezTo>
                  <a:pt x="14" y="364"/>
                  <a:pt x="17" y="365"/>
                  <a:pt x="18" y="366"/>
                </a:cubicBezTo>
                <a:cubicBezTo>
                  <a:pt x="17" y="367"/>
                  <a:pt x="16" y="366"/>
                  <a:pt x="14" y="367"/>
                </a:cubicBezTo>
                <a:cubicBezTo>
                  <a:pt x="15" y="369"/>
                  <a:pt x="13" y="369"/>
                  <a:pt x="13" y="371"/>
                </a:cubicBezTo>
                <a:cubicBezTo>
                  <a:pt x="15" y="372"/>
                  <a:pt x="19" y="372"/>
                  <a:pt x="20" y="374"/>
                </a:cubicBezTo>
                <a:cubicBezTo>
                  <a:pt x="21" y="374"/>
                  <a:pt x="22" y="373"/>
                  <a:pt x="22" y="373"/>
                </a:cubicBezTo>
                <a:cubicBezTo>
                  <a:pt x="27" y="374"/>
                  <a:pt x="35" y="374"/>
                  <a:pt x="41" y="374"/>
                </a:cubicBezTo>
                <a:cubicBezTo>
                  <a:pt x="50" y="373"/>
                  <a:pt x="79" y="372"/>
                  <a:pt x="89" y="374"/>
                </a:cubicBezTo>
                <a:cubicBezTo>
                  <a:pt x="89" y="374"/>
                  <a:pt x="88" y="374"/>
                  <a:pt x="89" y="373"/>
                </a:cubicBezTo>
                <a:cubicBezTo>
                  <a:pt x="91" y="376"/>
                  <a:pt x="90" y="382"/>
                  <a:pt x="95" y="385"/>
                </a:cubicBezTo>
                <a:cubicBezTo>
                  <a:pt x="95" y="385"/>
                  <a:pt x="96" y="384"/>
                  <a:pt x="96" y="384"/>
                </a:cubicBezTo>
                <a:cubicBezTo>
                  <a:pt x="97" y="387"/>
                  <a:pt x="100" y="388"/>
                  <a:pt x="103" y="389"/>
                </a:cubicBezTo>
                <a:cubicBezTo>
                  <a:pt x="105" y="387"/>
                  <a:pt x="102" y="387"/>
                  <a:pt x="103" y="384"/>
                </a:cubicBezTo>
                <a:cubicBezTo>
                  <a:pt x="101" y="385"/>
                  <a:pt x="101" y="384"/>
                  <a:pt x="101" y="383"/>
                </a:cubicBezTo>
                <a:cubicBezTo>
                  <a:pt x="100" y="383"/>
                  <a:pt x="98" y="383"/>
                  <a:pt x="97" y="383"/>
                </a:cubicBezTo>
                <a:cubicBezTo>
                  <a:pt x="99" y="382"/>
                  <a:pt x="96" y="382"/>
                  <a:pt x="96" y="381"/>
                </a:cubicBezTo>
                <a:cubicBezTo>
                  <a:pt x="97" y="379"/>
                  <a:pt x="95" y="374"/>
                  <a:pt x="99" y="372"/>
                </a:cubicBezTo>
                <a:cubicBezTo>
                  <a:pt x="114" y="373"/>
                  <a:pt x="127" y="373"/>
                  <a:pt x="142" y="375"/>
                </a:cubicBezTo>
                <a:cubicBezTo>
                  <a:pt x="145" y="381"/>
                  <a:pt x="147" y="388"/>
                  <a:pt x="151" y="393"/>
                </a:cubicBezTo>
                <a:cubicBezTo>
                  <a:pt x="151" y="396"/>
                  <a:pt x="154" y="401"/>
                  <a:pt x="157" y="402"/>
                </a:cubicBezTo>
                <a:cubicBezTo>
                  <a:pt x="157" y="398"/>
                  <a:pt x="159" y="395"/>
                  <a:pt x="157" y="392"/>
                </a:cubicBezTo>
                <a:cubicBezTo>
                  <a:pt x="163" y="388"/>
                  <a:pt x="156" y="380"/>
                  <a:pt x="159" y="376"/>
                </a:cubicBezTo>
                <a:cubicBezTo>
                  <a:pt x="170" y="375"/>
                  <a:pt x="182" y="376"/>
                  <a:pt x="191" y="372"/>
                </a:cubicBezTo>
                <a:cubicBezTo>
                  <a:pt x="196" y="372"/>
                  <a:pt x="201" y="372"/>
                  <a:pt x="206" y="371"/>
                </a:cubicBezTo>
                <a:cubicBezTo>
                  <a:pt x="210" y="370"/>
                  <a:pt x="213" y="366"/>
                  <a:pt x="218" y="368"/>
                </a:cubicBezTo>
                <a:cubicBezTo>
                  <a:pt x="218" y="367"/>
                  <a:pt x="218" y="366"/>
                  <a:pt x="218" y="365"/>
                </a:cubicBezTo>
                <a:cubicBezTo>
                  <a:pt x="218" y="366"/>
                  <a:pt x="214" y="365"/>
                  <a:pt x="216" y="363"/>
                </a:cubicBezTo>
                <a:cubicBezTo>
                  <a:pt x="212" y="362"/>
                  <a:pt x="209" y="363"/>
                  <a:pt x="206" y="364"/>
                </a:cubicBezTo>
                <a:cubicBezTo>
                  <a:pt x="206" y="361"/>
                  <a:pt x="203" y="362"/>
                  <a:pt x="202" y="363"/>
                </a:cubicBezTo>
                <a:cubicBezTo>
                  <a:pt x="201" y="359"/>
                  <a:pt x="193" y="360"/>
                  <a:pt x="192" y="361"/>
                </a:cubicBezTo>
                <a:cubicBezTo>
                  <a:pt x="192" y="360"/>
                  <a:pt x="192" y="359"/>
                  <a:pt x="192" y="359"/>
                </a:cubicBezTo>
                <a:cubicBezTo>
                  <a:pt x="189" y="359"/>
                  <a:pt x="188" y="362"/>
                  <a:pt x="185" y="359"/>
                </a:cubicBezTo>
                <a:cubicBezTo>
                  <a:pt x="185" y="360"/>
                  <a:pt x="185" y="361"/>
                  <a:pt x="184" y="361"/>
                </a:cubicBezTo>
                <a:cubicBezTo>
                  <a:pt x="185" y="359"/>
                  <a:pt x="182" y="360"/>
                  <a:pt x="182" y="359"/>
                </a:cubicBezTo>
                <a:cubicBezTo>
                  <a:pt x="185" y="357"/>
                  <a:pt x="183" y="354"/>
                  <a:pt x="184" y="351"/>
                </a:cubicBezTo>
                <a:cubicBezTo>
                  <a:pt x="184" y="352"/>
                  <a:pt x="184" y="352"/>
                  <a:pt x="185" y="353"/>
                </a:cubicBezTo>
                <a:cubicBezTo>
                  <a:pt x="183" y="350"/>
                  <a:pt x="180" y="348"/>
                  <a:pt x="180" y="344"/>
                </a:cubicBezTo>
                <a:cubicBezTo>
                  <a:pt x="177" y="344"/>
                  <a:pt x="177" y="342"/>
                  <a:pt x="176" y="340"/>
                </a:cubicBezTo>
                <a:cubicBezTo>
                  <a:pt x="176" y="342"/>
                  <a:pt x="175" y="344"/>
                  <a:pt x="172" y="344"/>
                </a:cubicBezTo>
                <a:cubicBezTo>
                  <a:pt x="173" y="343"/>
                  <a:pt x="173" y="340"/>
                  <a:pt x="172" y="339"/>
                </a:cubicBezTo>
                <a:cubicBezTo>
                  <a:pt x="171" y="340"/>
                  <a:pt x="171" y="341"/>
                  <a:pt x="169" y="341"/>
                </a:cubicBezTo>
                <a:cubicBezTo>
                  <a:pt x="170" y="338"/>
                  <a:pt x="165" y="340"/>
                  <a:pt x="165" y="338"/>
                </a:cubicBezTo>
                <a:cubicBezTo>
                  <a:pt x="166" y="337"/>
                  <a:pt x="166" y="338"/>
                  <a:pt x="167" y="337"/>
                </a:cubicBezTo>
                <a:cubicBezTo>
                  <a:pt x="167" y="335"/>
                  <a:pt x="166" y="336"/>
                  <a:pt x="167" y="334"/>
                </a:cubicBezTo>
                <a:cubicBezTo>
                  <a:pt x="166" y="334"/>
                  <a:pt x="165" y="334"/>
                  <a:pt x="165" y="333"/>
                </a:cubicBezTo>
                <a:cubicBezTo>
                  <a:pt x="166" y="331"/>
                  <a:pt x="164" y="323"/>
                  <a:pt x="165" y="321"/>
                </a:cubicBezTo>
                <a:cubicBezTo>
                  <a:pt x="165" y="321"/>
                  <a:pt x="164" y="321"/>
                  <a:pt x="164" y="321"/>
                </a:cubicBezTo>
                <a:cubicBezTo>
                  <a:pt x="164" y="319"/>
                  <a:pt x="165" y="319"/>
                  <a:pt x="165" y="320"/>
                </a:cubicBezTo>
                <a:cubicBezTo>
                  <a:pt x="165" y="318"/>
                  <a:pt x="163" y="317"/>
                  <a:pt x="163" y="317"/>
                </a:cubicBezTo>
                <a:cubicBezTo>
                  <a:pt x="161" y="313"/>
                  <a:pt x="165" y="307"/>
                  <a:pt x="164" y="303"/>
                </a:cubicBezTo>
                <a:cubicBezTo>
                  <a:pt x="165" y="303"/>
                  <a:pt x="167" y="304"/>
                  <a:pt x="167" y="302"/>
                </a:cubicBezTo>
                <a:cubicBezTo>
                  <a:pt x="167" y="301"/>
                  <a:pt x="166" y="300"/>
                  <a:pt x="165" y="299"/>
                </a:cubicBezTo>
                <a:cubicBezTo>
                  <a:pt x="168" y="297"/>
                  <a:pt x="167" y="296"/>
                  <a:pt x="167" y="292"/>
                </a:cubicBezTo>
                <a:cubicBezTo>
                  <a:pt x="166" y="292"/>
                  <a:pt x="165" y="292"/>
                  <a:pt x="164" y="291"/>
                </a:cubicBezTo>
                <a:cubicBezTo>
                  <a:pt x="165" y="289"/>
                  <a:pt x="165" y="288"/>
                  <a:pt x="167" y="287"/>
                </a:cubicBezTo>
                <a:cubicBezTo>
                  <a:pt x="166" y="286"/>
                  <a:pt x="165" y="288"/>
                  <a:pt x="164" y="286"/>
                </a:cubicBezTo>
                <a:cubicBezTo>
                  <a:pt x="165" y="286"/>
                  <a:pt x="165" y="286"/>
                  <a:pt x="166" y="286"/>
                </a:cubicBezTo>
                <a:cubicBezTo>
                  <a:pt x="166" y="280"/>
                  <a:pt x="165" y="277"/>
                  <a:pt x="165" y="270"/>
                </a:cubicBezTo>
                <a:cubicBezTo>
                  <a:pt x="166" y="270"/>
                  <a:pt x="168" y="270"/>
                  <a:pt x="167" y="268"/>
                </a:cubicBezTo>
                <a:cubicBezTo>
                  <a:pt x="167" y="266"/>
                  <a:pt x="165" y="270"/>
                  <a:pt x="165" y="268"/>
                </a:cubicBezTo>
                <a:cubicBezTo>
                  <a:pt x="165" y="266"/>
                  <a:pt x="168" y="264"/>
                  <a:pt x="168" y="266"/>
                </a:cubicBezTo>
                <a:cubicBezTo>
                  <a:pt x="167" y="265"/>
                  <a:pt x="167" y="266"/>
                  <a:pt x="167" y="268"/>
                </a:cubicBezTo>
                <a:cubicBezTo>
                  <a:pt x="168" y="268"/>
                  <a:pt x="169" y="268"/>
                  <a:pt x="169" y="268"/>
                </a:cubicBezTo>
                <a:cubicBezTo>
                  <a:pt x="169" y="266"/>
                  <a:pt x="169" y="265"/>
                  <a:pt x="170" y="265"/>
                </a:cubicBezTo>
                <a:cubicBezTo>
                  <a:pt x="172" y="264"/>
                  <a:pt x="171" y="266"/>
                  <a:pt x="172" y="266"/>
                </a:cubicBezTo>
                <a:cubicBezTo>
                  <a:pt x="173" y="261"/>
                  <a:pt x="173" y="263"/>
                  <a:pt x="172" y="256"/>
                </a:cubicBezTo>
                <a:cubicBezTo>
                  <a:pt x="169" y="256"/>
                  <a:pt x="171" y="255"/>
                  <a:pt x="170" y="252"/>
                </a:cubicBezTo>
                <a:cubicBezTo>
                  <a:pt x="167" y="252"/>
                  <a:pt x="170" y="254"/>
                  <a:pt x="169" y="254"/>
                </a:cubicBezTo>
                <a:cubicBezTo>
                  <a:pt x="169" y="253"/>
                  <a:pt x="168" y="253"/>
                  <a:pt x="168" y="252"/>
                </a:cubicBezTo>
                <a:cubicBezTo>
                  <a:pt x="168" y="251"/>
                  <a:pt x="168" y="249"/>
                  <a:pt x="170" y="249"/>
                </a:cubicBezTo>
                <a:cubicBezTo>
                  <a:pt x="169" y="247"/>
                  <a:pt x="169" y="246"/>
                  <a:pt x="171" y="244"/>
                </a:cubicBezTo>
                <a:cubicBezTo>
                  <a:pt x="172" y="244"/>
                  <a:pt x="172" y="245"/>
                  <a:pt x="173" y="245"/>
                </a:cubicBezTo>
                <a:cubicBezTo>
                  <a:pt x="175" y="244"/>
                  <a:pt x="174" y="239"/>
                  <a:pt x="177" y="239"/>
                </a:cubicBezTo>
                <a:cubicBezTo>
                  <a:pt x="174" y="237"/>
                  <a:pt x="178" y="234"/>
                  <a:pt x="177" y="233"/>
                </a:cubicBezTo>
                <a:cubicBezTo>
                  <a:pt x="175" y="234"/>
                  <a:pt x="175" y="234"/>
                  <a:pt x="173" y="233"/>
                </a:cubicBezTo>
                <a:cubicBezTo>
                  <a:pt x="171" y="235"/>
                  <a:pt x="172" y="239"/>
                  <a:pt x="169" y="240"/>
                </a:cubicBezTo>
                <a:cubicBezTo>
                  <a:pt x="168" y="239"/>
                  <a:pt x="169" y="235"/>
                  <a:pt x="167" y="237"/>
                </a:cubicBezTo>
                <a:cubicBezTo>
                  <a:pt x="168" y="238"/>
                  <a:pt x="167" y="236"/>
                  <a:pt x="166" y="236"/>
                </a:cubicBezTo>
                <a:cubicBezTo>
                  <a:pt x="167" y="238"/>
                  <a:pt x="167" y="238"/>
                  <a:pt x="165" y="240"/>
                </a:cubicBezTo>
                <a:cubicBezTo>
                  <a:pt x="166" y="237"/>
                  <a:pt x="167" y="239"/>
                  <a:pt x="165" y="237"/>
                </a:cubicBezTo>
                <a:cubicBezTo>
                  <a:pt x="166" y="236"/>
                  <a:pt x="168" y="234"/>
                  <a:pt x="169" y="235"/>
                </a:cubicBezTo>
                <a:cubicBezTo>
                  <a:pt x="167" y="226"/>
                  <a:pt x="168" y="219"/>
                  <a:pt x="167" y="211"/>
                </a:cubicBezTo>
                <a:cubicBezTo>
                  <a:pt x="168" y="212"/>
                  <a:pt x="170" y="211"/>
                  <a:pt x="170" y="212"/>
                </a:cubicBezTo>
                <a:cubicBezTo>
                  <a:pt x="169" y="213"/>
                  <a:pt x="169" y="215"/>
                  <a:pt x="171" y="216"/>
                </a:cubicBezTo>
                <a:cubicBezTo>
                  <a:pt x="171" y="214"/>
                  <a:pt x="171" y="212"/>
                  <a:pt x="172" y="211"/>
                </a:cubicBezTo>
                <a:cubicBezTo>
                  <a:pt x="174" y="215"/>
                  <a:pt x="177" y="211"/>
                  <a:pt x="180" y="211"/>
                </a:cubicBezTo>
                <a:cubicBezTo>
                  <a:pt x="180" y="210"/>
                  <a:pt x="180" y="209"/>
                  <a:pt x="181" y="208"/>
                </a:cubicBezTo>
                <a:cubicBezTo>
                  <a:pt x="184" y="210"/>
                  <a:pt x="186" y="213"/>
                  <a:pt x="187" y="215"/>
                </a:cubicBezTo>
                <a:cubicBezTo>
                  <a:pt x="187" y="215"/>
                  <a:pt x="186" y="215"/>
                  <a:pt x="185" y="215"/>
                </a:cubicBezTo>
                <a:cubicBezTo>
                  <a:pt x="186" y="217"/>
                  <a:pt x="185" y="219"/>
                  <a:pt x="184" y="219"/>
                </a:cubicBezTo>
                <a:cubicBezTo>
                  <a:pt x="185" y="221"/>
                  <a:pt x="185" y="222"/>
                  <a:pt x="187" y="223"/>
                </a:cubicBezTo>
                <a:cubicBezTo>
                  <a:pt x="186" y="239"/>
                  <a:pt x="187" y="251"/>
                  <a:pt x="188" y="268"/>
                </a:cubicBezTo>
                <a:cubicBezTo>
                  <a:pt x="190" y="264"/>
                  <a:pt x="189" y="258"/>
                  <a:pt x="189" y="251"/>
                </a:cubicBezTo>
                <a:cubicBezTo>
                  <a:pt x="191" y="252"/>
                  <a:pt x="190" y="249"/>
                  <a:pt x="191" y="248"/>
                </a:cubicBezTo>
                <a:cubicBezTo>
                  <a:pt x="189" y="244"/>
                  <a:pt x="188" y="231"/>
                  <a:pt x="188" y="222"/>
                </a:cubicBezTo>
                <a:cubicBezTo>
                  <a:pt x="188" y="216"/>
                  <a:pt x="188" y="211"/>
                  <a:pt x="189" y="208"/>
                </a:cubicBezTo>
                <a:cubicBezTo>
                  <a:pt x="190" y="207"/>
                  <a:pt x="193" y="209"/>
                  <a:pt x="195" y="206"/>
                </a:cubicBezTo>
                <a:cubicBezTo>
                  <a:pt x="196" y="208"/>
                  <a:pt x="198" y="205"/>
                  <a:pt x="200" y="205"/>
                </a:cubicBezTo>
                <a:cubicBezTo>
                  <a:pt x="201" y="205"/>
                  <a:pt x="201" y="206"/>
                  <a:pt x="202" y="206"/>
                </a:cubicBezTo>
                <a:cubicBezTo>
                  <a:pt x="204" y="206"/>
                  <a:pt x="201" y="205"/>
                  <a:pt x="202" y="205"/>
                </a:cubicBezTo>
                <a:cubicBezTo>
                  <a:pt x="203" y="205"/>
                  <a:pt x="205" y="207"/>
                  <a:pt x="206" y="206"/>
                </a:cubicBezTo>
                <a:cubicBezTo>
                  <a:pt x="205" y="206"/>
                  <a:pt x="205" y="207"/>
                  <a:pt x="205" y="208"/>
                </a:cubicBezTo>
                <a:cubicBezTo>
                  <a:pt x="207" y="207"/>
                  <a:pt x="211" y="209"/>
                  <a:pt x="213" y="207"/>
                </a:cubicBezTo>
                <a:cubicBezTo>
                  <a:pt x="211" y="208"/>
                  <a:pt x="213" y="205"/>
                  <a:pt x="211" y="205"/>
                </a:cubicBezTo>
                <a:cubicBezTo>
                  <a:pt x="210" y="206"/>
                  <a:pt x="208" y="208"/>
                  <a:pt x="208" y="205"/>
                </a:cubicBezTo>
                <a:cubicBezTo>
                  <a:pt x="209" y="206"/>
                  <a:pt x="211" y="205"/>
                  <a:pt x="212" y="204"/>
                </a:cubicBezTo>
                <a:cubicBezTo>
                  <a:pt x="209" y="204"/>
                  <a:pt x="209" y="202"/>
                  <a:pt x="207" y="202"/>
                </a:cubicBezTo>
                <a:cubicBezTo>
                  <a:pt x="205" y="203"/>
                  <a:pt x="208" y="205"/>
                  <a:pt x="206" y="206"/>
                </a:cubicBezTo>
                <a:cubicBezTo>
                  <a:pt x="205" y="203"/>
                  <a:pt x="206" y="201"/>
                  <a:pt x="208" y="200"/>
                </a:cubicBezTo>
                <a:cubicBezTo>
                  <a:pt x="211" y="201"/>
                  <a:pt x="216" y="203"/>
                  <a:pt x="218" y="200"/>
                </a:cubicBezTo>
                <a:cubicBezTo>
                  <a:pt x="231" y="200"/>
                  <a:pt x="257" y="200"/>
                  <a:pt x="272" y="199"/>
                </a:cubicBezTo>
                <a:cubicBezTo>
                  <a:pt x="270" y="199"/>
                  <a:pt x="273" y="199"/>
                  <a:pt x="273" y="198"/>
                </a:cubicBezTo>
                <a:cubicBezTo>
                  <a:pt x="273" y="199"/>
                  <a:pt x="273" y="200"/>
                  <a:pt x="274" y="200"/>
                </a:cubicBezTo>
                <a:cubicBezTo>
                  <a:pt x="278" y="194"/>
                  <a:pt x="286" y="199"/>
                  <a:pt x="289" y="193"/>
                </a:cubicBezTo>
                <a:cubicBezTo>
                  <a:pt x="290" y="193"/>
                  <a:pt x="290" y="195"/>
                  <a:pt x="291" y="196"/>
                </a:cubicBezTo>
                <a:cubicBezTo>
                  <a:pt x="291" y="195"/>
                  <a:pt x="294" y="196"/>
                  <a:pt x="294" y="194"/>
                </a:cubicBezTo>
                <a:cubicBezTo>
                  <a:pt x="293" y="192"/>
                  <a:pt x="292" y="195"/>
                  <a:pt x="292" y="193"/>
                </a:cubicBezTo>
                <a:cubicBezTo>
                  <a:pt x="293" y="187"/>
                  <a:pt x="301" y="194"/>
                  <a:pt x="303" y="189"/>
                </a:cubicBezTo>
                <a:cubicBezTo>
                  <a:pt x="310" y="190"/>
                  <a:pt x="316" y="187"/>
                  <a:pt x="320" y="191"/>
                </a:cubicBezTo>
                <a:cubicBezTo>
                  <a:pt x="320" y="192"/>
                  <a:pt x="319" y="192"/>
                  <a:pt x="319" y="193"/>
                </a:cubicBezTo>
                <a:cubicBezTo>
                  <a:pt x="321" y="195"/>
                  <a:pt x="323" y="195"/>
                  <a:pt x="325" y="195"/>
                </a:cubicBezTo>
                <a:cubicBezTo>
                  <a:pt x="324" y="195"/>
                  <a:pt x="324" y="199"/>
                  <a:pt x="325" y="197"/>
                </a:cubicBezTo>
                <a:cubicBezTo>
                  <a:pt x="325" y="196"/>
                  <a:pt x="326" y="195"/>
                  <a:pt x="327" y="195"/>
                </a:cubicBezTo>
                <a:cubicBezTo>
                  <a:pt x="329" y="192"/>
                  <a:pt x="325" y="192"/>
                  <a:pt x="324" y="190"/>
                </a:cubicBezTo>
                <a:cubicBezTo>
                  <a:pt x="326" y="191"/>
                  <a:pt x="329" y="187"/>
                  <a:pt x="334" y="189"/>
                </a:cubicBezTo>
                <a:cubicBezTo>
                  <a:pt x="333" y="191"/>
                  <a:pt x="334" y="192"/>
                  <a:pt x="335" y="192"/>
                </a:cubicBezTo>
                <a:cubicBezTo>
                  <a:pt x="336" y="190"/>
                  <a:pt x="337" y="192"/>
                  <a:pt x="339" y="191"/>
                </a:cubicBezTo>
                <a:cubicBezTo>
                  <a:pt x="339" y="192"/>
                  <a:pt x="339" y="192"/>
                  <a:pt x="339" y="193"/>
                </a:cubicBezTo>
                <a:cubicBezTo>
                  <a:pt x="338" y="193"/>
                  <a:pt x="337" y="193"/>
                  <a:pt x="336" y="193"/>
                </a:cubicBezTo>
                <a:cubicBezTo>
                  <a:pt x="337" y="195"/>
                  <a:pt x="338" y="194"/>
                  <a:pt x="339" y="196"/>
                </a:cubicBezTo>
                <a:cubicBezTo>
                  <a:pt x="339" y="198"/>
                  <a:pt x="338" y="199"/>
                  <a:pt x="338" y="201"/>
                </a:cubicBezTo>
                <a:cubicBezTo>
                  <a:pt x="335" y="201"/>
                  <a:pt x="334" y="203"/>
                  <a:pt x="334" y="206"/>
                </a:cubicBezTo>
                <a:cubicBezTo>
                  <a:pt x="336" y="207"/>
                  <a:pt x="336" y="205"/>
                  <a:pt x="338" y="206"/>
                </a:cubicBezTo>
                <a:cubicBezTo>
                  <a:pt x="338" y="207"/>
                  <a:pt x="338" y="207"/>
                  <a:pt x="338" y="208"/>
                </a:cubicBezTo>
                <a:cubicBezTo>
                  <a:pt x="340" y="209"/>
                  <a:pt x="340" y="207"/>
                  <a:pt x="341" y="206"/>
                </a:cubicBezTo>
                <a:cubicBezTo>
                  <a:pt x="345" y="213"/>
                  <a:pt x="341" y="224"/>
                  <a:pt x="341" y="231"/>
                </a:cubicBezTo>
                <a:cubicBezTo>
                  <a:pt x="339" y="230"/>
                  <a:pt x="341" y="234"/>
                  <a:pt x="339" y="233"/>
                </a:cubicBezTo>
                <a:cubicBezTo>
                  <a:pt x="337" y="240"/>
                  <a:pt x="339" y="248"/>
                  <a:pt x="337" y="255"/>
                </a:cubicBezTo>
                <a:cubicBezTo>
                  <a:pt x="339" y="255"/>
                  <a:pt x="339" y="260"/>
                  <a:pt x="337" y="261"/>
                </a:cubicBezTo>
                <a:cubicBezTo>
                  <a:pt x="337" y="269"/>
                  <a:pt x="338" y="273"/>
                  <a:pt x="336" y="280"/>
                </a:cubicBezTo>
                <a:cubicBezTo>
                  <a:pt x="337" y="280"/>
                  <a:pt x="337" y="280"/>
                  <a:pt x="337" y="281"/>
                </a:cubicBezTo>
                <a:cubicBezTo>
                  <a:pt x="338" y="281"/>
                  <a:pt x="339" y="281"/>
                  <a:pt x="340" y="281"/>
                </a:cubicBezTo>
                <a:cubicBezTo>
                  <a:pt x="345" y="278"/>
                  <a:pt x="338" y="263"/>
                  <a:pt x="343" y="266"/>
                </a:cubicBezTo>
                <a:cubicBezTo>
                  <a:pt x="343" y="265"/>
                  <a:pt x="342" y="262"/>
                  <a:pt x="344" y="262"/>
                </a:cubicBezTo>
                <a:cubicBezTo>
                  <a:pt x="346" y="264"/>
                  <a:pt x="343" y="271"/>
                  <a:pt x="346" y="273"/>
                </a:cubicBezTo>
                <a:cubicBezTo>
                  <a:pt x="344" y="273"/>
                  <a:pt x="345" y="274"/>
                  <a:pt x="344" y="273"/>
                </a:cubicBezTo>
                <a:cubicBezTo>
                  <a:pt x="343" y="279"/>
                  <a:pt x="346" y="286"/>
                  <a:pt x="344" y="289"/>
                </a:cubicBezTo>
                <a:cubicBezTo>
                  <a:pt x="345" y="294"/>
                  <a:pt x="343" y="301"/>
                  <a:pt x="344" y="309"/>
                </a:cubicBezTo>
                <a:cubicBezTo>
                  <a:pt x="344" y="315"/>
                  <a:pt x="343" y="320"/>
                  <a:pt x="340" y="325"/>
                </a:cubicBezTo>
                <a:cubicBezTo>
                  <a:pt x="339" y="324"/>
                  <a:pt x="339" y="321"/>
                  <a:pt x="338" y="321"/>
                </a:cubicBezTo>
                <a:cubicBezTo>
                  <a:pt x="339" y="320"/>
                  <a:pt x="337" y="318"/>
                  <a:pt x="340" y="318"/>
                </a:cubicBezTo>
                <a:cubicBezTo>
                  <a:pt x="340" y="316"/>
                  <a:pt x="340" y="315"/>
                  <a:pt x="339" y="314"/>
                </a:cubicBezTo>
                <a:cubicBezTo>
                  <a:pt x="339" y="315"/>
                  <a:pt x="339" y="317"/>
                  <a:pt x="338" y="317"/>
                </a:cubicBezTo>
                <a:cubicBezTo>
                  <a:pt x="337" y="316"/>
                  <a:pt x="338" y="315"/>
                  <a:pt x="337" y="315"/>
                </a:cubicBezTo>
                <a:cubicBezTo>
                  <a:pt x="335" y="319"/>
                  <a:pt x="329" y="316"/>
                  <a:pt x="328" y="321"/>
                </a:cubicBezTo>
                <a:cubicBezTo>
                  <a:pt x="330" y="321"/>
                  <a:pt x="329" y="323"/>
                  <a:pt x="328" y="324"/>
                </a:cubicBezTo>
                <a:cubicBezTo>
                  <a:pt x="329" y="324"/>
                  <a:pt x="330" y="325"/>
                  <a:pt x="330" y="326"/>
                </a:cubicBezTo>
                <a:cubicBezTo>
                  <a:pt x="329" y="326"/>
                  <a:pt x="328" y="325"/>
                  <a:pt x="328" y="326"/>
                </a:cubicBezTo>
                <a:cubicBezTo>
                  <a:pt x="329" y="326"/>
                  <a:pt x="329" y="327"/>
                  <a:pt x="329" y="328"/>
                </a:cubicBezTo>
                <a:cubicBezTo>
                  <a:pt x="326" y="335"/>
                  <a:pt x="330" y="346"/>
                  <a:pt x="320" y="347"/>
                </a:cubicBezTo>
                <a:cubicBezTo>
                  <a:pt x="321" y="347"/>
                  <a:pt x="320" y="348"/>
                  <a:pt x="319" y="348"/>
                </a:cubicBezTo>
                <a:cubicBezTo>
                  <a:pt x="319" y="348"/>
                  <a:pt x="320" y="349"/>
                  <a:pt x="320" y="349"/>
                </a:cubicBezTo>
                <a:cubicBezTo>
                  <a:pt x="317" y="349"/>
                  <a:pt x="318" y="352"/>
                  <a:pt x="316" y="353"/>
                </a:cubicBezTo>
                <a:cubicBezTo>
                  <a:pt x="316" y="352"/>
                  <a:pt x="315" y="352"/>
                  <a:pt x="313" y="352"/>
                </a:cubicBezTo>
                <a:cubicBezTo>
                  <a:pt x="313" y="351"/>
                  <a:pt x="313" y="350"/>
                  <a:pt x="313" y="350"/>
                </a:cubicBezTo>
                <a:cubicBezTo>
                  <a:pt x="312" y="350"/>
                  <a:pt x="312" y="350"/>
                  <a:pt x="311" y="350"/>
                </a:cubicBezTo>
                <a:cubicBezTo>
                  <a:pt x="311" y="348"/>
                  <a:pt x="310" y="347"/>
                  <a:pt x="309" y="346"/>
                </a:cubicBezTo>
                <a:cubicBezTo>
                  <a:pt x="307" y="348"/>
                  <a:pt x="304" y="345"/>
                  <a:pt x="302" y="344"/>
                </a:cubicBezTo>
                <a:cubicBezTo>
                  <a:pt x="304" y="344"/>
                  <a:pt x="304" y="341"/>
                  <a:pt x="302" y="342"/>
                </a:cubicBezTo>
                <a:cubicBezTo>
                  <a:pt x="304" y="343"/>
                  <a:pt x="301" y="343"/>
                  <a:pt x="299" y="343"/>
                </a:cubicBezTo>
                <a:cubicBezTo>
                  <a:pt x="300" y="349"/>
                  <a:pt x="304" y="360"/>
                  <a:pt x="294" y="359"/>
                </a:cubicBezTo>
                <a:cubicBezTo>
                  <a:pt x="294" y="358"/>
                  <a:pt x="293" y="358"/>
                  <a:pt x="294" y="357"/>
                </a:cubicBezTo>
                <a:cubicBezTo>
                  <a:pt x="292" y="357"/>
                  <a:pt x="292" y="359"/>
                  <a:pt x="291" y="359"/>
                </a:cubicBezTo>
                <a:cubicBezTo>
                  <a:pt x="281" y="357"/>
                  <a:pt x="274" y="358"/>
                  <a:pt x="264" y="355"/>
                </a:cubicBezTo>
                <a:cubicBezTo>
                  <a:pt x="264" y="357"/>
                  <a:pt x="263" y="358"/>
                  <a:pt x="262" y="359"/>
                </a:cubicBezTo>
                <a:cubicBezTo>
                  <a:pt x="262" y="358"/>
                  <a:pt x="260" y="358"/>
                  <a:pt x="261" y="357"/>
                </a:cubicBezTo>
                <a:cubicBezTo>
                  <a:pt x="261" y="357"/>
                  <a:pt x="262" y="357"/>
                  <a:pt x="262" y="356"/>
                </a:cubicBezTo>
                <a:cubicBezTo>
                  <a:pt x="260" y="356"/>
                  <a:pt x="260" y="358"/>
                  <a:pt x="258" y="357"/>
                </a:cubicBezTo>
                <a:cubicBezTo>
                  <a:pt x="258" y="359"/>
                  <a:pt x="261" y="358"/>
                  <a:pt x="261" y="360"/>
                </a:cubicBezTo>
                <a:cubicBezTo>
                  <a:pt x="261" y="362"/>
                  <a:pt x="261" y="362"/>
                  <a:pt x="259" y="363"/>
                </a:cubicBezTo>
                <a:cubicBezTo>
                  <a:pt x="261" y="362"/>
                  <a:pt x="260" y="360"/>
                  <a:pt x="258" y="359"/>
                </a:cubicBezTo>
                <a:cubicBezTo>
                  <a:pt x="258" y="361"/>
                  <a:pt x="252" y="363"/>
                  <a:pt x="255" y="365"/>
                </a:cubicBezTo>
                <a:cubicBezTo>
                  <a:pt x="255" y="365"/>
                  <a:pt x="255" y="364"/>
                  <a:pt x="256" y="364"/>
                </a:cubicBezTo>
                <a:cubicBezTo>
                  <a:pt x="257" y="366"/>
                  <a:pt x="255" y="365"/>
                  <a:pt x="255" y="367"/>
                </a:cubicBezTo>
                <a:cubicBezTo>
                  <a:pt x="256" y="368"/>
                  <a:pt x="257" y="366"/>
                  <a:pt x="258" y="368"/>
                </a:cubicBezTo>
                <a:cubicBezTo>
                  <a:pt x="258" y="367"/>
                  <a:pt x="259" y="367"/>
                  <a:pt x="259" y="366"/>
                </a:cubicBezTo>
                <a:cubicBezTo>
                  <a:pt x="261" y="368"/>
                  <a:pt x="260" y="370"/>
                  <a:pt x="260" y="372"/>
                </a:cubicBezTo>
                <a:cubicBezTo>
                  <a:pt x="260" y="371"/>
                  <a:pt x="261" y="371"/>
                  <a:pt x="262" y="371"/>
                </a:cubicBezTo>
                <a:cubicBezTo>
                  <a:pt x="262" y="369"/>
                  <a:pt x="260" y="369"/>
                  <a:pt x="261" y="368"/>
                </a:cubicBezTo>
                <a:cubicBezTo>
                  <a:pt x="264" y="368"/>
                  <a:pt x="264" y="370"/>
                  <a:pt x="266" y="370"/>
                </a:cubicBezTo>
                <a:cubicBezTo>
                  <a:pt x="265" y="370"/>
                  <a:pt x="266" y="373"/>
                  <a:pt x="267" y="373"/>
                </a:cubicBezTo>
                <a:cubicBezTo>
                  <a:pt x="270" y="373"/>
                  <a:pt x="275" y="373"/>
                  <a:pt x="279" y="374"/>
                </a:cubicBezTo>
                <a:cubicBezTo>
                  <a:pt x="282" y="371"/>
                  <a:pt x="287" y="374"/>
                  <a:pt x="288" y="375"/>
                </a:cubicBezTo>
                <a:cubicBezTo>
                  <a:pt x="291" y="374"/>
                  <a:pt x="292" y="374"/>
                  <a:pt x="295" y="374"/>
                </a:cubicBezTo>
                <a:cubicBezTo>
                  <a:pt x="295" y="375"/>
                  <a:pt x="295" y="375"/>
                  <a:pt x="295" y="376"/>
                </a:cubicBezTo>
                <a:cubicBezTo>
                  <a:pt x="297" y="375"/>
                  <a:pt x="300" y="376"/>
                  <a:pt x="297" y="374"/>
                </a:cubicBezTo>
                <a:cubicBezTo>
                  <a:pt x="298" y="374"/>
                  <a:pt x="298" y="374"/>
                  <a:pt x="298" y="373"/>
                </a:cubicBezTo>
                <a:cubicBezTo>
                  <a:pt x="300" y="373"/>
                  <a:pt x="302" y="374"/>
                  <a:pt x="303" y="374"/>
                </a:cubicBezTo>
                <a:cubicBezTo>
                  <a:pt x="309" y="372"/>
                  <a:pt x="320" y="371"/>
                  <a:pt x="325" y="368"/>
                </a:cubicBezTo>
                <a:cubicBezTo>
                  <a:pt x="327" y="370"/>
                  <a:pt x="332" y="370"/>
                  <a:pt x="334" y="368"/>
                </a:cubicBezTo>
                <a:cubicBezTo>
                  <a:pt x="335" y="370"/>
                  <a:pt x="339" y="371"/>
                  <a:pt x="340" y="370"/>
                </a:cubicBezTo>
                <a:cubicBezTo>
                  <a:pt x="340" y="370"/>
                  <a:pt x="338" y="369"/>
                  <a:pt x="340" y="368"/>
                </a:cubicBezTo>
                <a:cubicBezTo>
                  <a:pt x="341" y="369"/>
                  <a:pt x="342" y="370"/>
                  <a:pt x="343" y="372"/>
                </a:cubicBezTo>
                <a:cubicBezTo>
                  <a:pt x="339" y="372"/>
                  <a:pt x="339" y="372"/>
                  <a:pt x="335" y="372"/>
                </a:cubicBezTo>
                <a:cubicBezTo>
                  <a:pt x="334" y="373"/>
                  <a:pt x="333" y="373"/>
                  <a:pt x="334" y="375"/>
                </a:cubicBezTo>
                <a:cubicBezTo>
                  <a:pt x="331" y="374"/>
                  <a:pt x="328" y="382"/>
                  <a:pt x="330" y="384"/>
                </a:cubicBezTo>
                <a:cubicBezTo>
                  <a:pt x="332" y="384"/>
                  <a:pt x="332" y="382"/>
                  <a:pt x="334" y="382"/>
                </a:cubicBezTo>
                <a:cubicBezTo>
                  <a:pt x="333" y="383"/>
                  <a:pt x="333" y="384"/>
                  <a:pt x="334" y="384"/>
                </a:cubicBezTo>
                <a:cubicBezTo>
                  <a:pt x="335" y="385"/>
                  <a:pt x="336" y="385"/>
                  <a:pt x="337" y="384"/>
                </a:cubicBezTo>
                <a:cubicBezTo>
                  <a:pt x="337" y="385"/>
                  <a:pt x="337" y="385"/>
                  <a:pt x="338" y="385"/>
                </a:cubicBezTo>
                <a:cubicBezTo>
                  <a:pt x="340" y="384"/>
                  <a:pt x="342" y="385"/>
                  <a:pt x="344" y="387"/>
                </a:cubicBezTo>
                <a:cubicBezTo>
                  <a:pt x="349" y="386"/>
                  <a:pt x="354" y="389"/>
                  <a:pt x="357" y="385"/>
                </a:cubicBezTo>
                <a:cubicBezTo>
                  <a:pt x="358" y="386"/>
                  <a:pt x="358" y="387"/>
                  <a:pt x="360" y="387"/>
                </a:cubicBezTo>
                <a:cubicBezTo>
                  <a:pt x="362" y="387"/>
                  <a:pt x="362" y="384"/>
                  <a:pt x="366" y="385"/>
                </a:cubicBezTo>
                <a:cubicBezTo>
                  <a:pt x="367" y="382"/>
                  <a:pt x="370" y="382"/>
                  <a:pt x="371" y="379"/>
                </a:cubicBezTo>
                <a:cubicBezTo>
                  <a:pt x="378" y="378"/>
                  <a:pt x="386" y="376"/>
                  <a:pt x="394" y="375"/>
                </a:cubicBezTo>
                <a:cubicBezTo>
                  <a:pt x="394" y="375"/>
                  <a:pt x="394" y="377"/>
                  <a:pt x="395" y="377"/>
                </a:cubicBezTo>
                <a:cubicBezTo>
                  <a:pt x="398" y="374"/>
                  <a:pt x="405" y="376"/>
                  <a:pt x="408" y="373"/>
                </a:cubicBezTo>
                <a:cubicBezTo>
                  <a:pt x="409" y="375"/>
                  <a:pt x="412" y="375"/>
                  <a:pt x="414" y="375"/>
                </a:cubicBezTo>
                <a:cubicBezTo>
                  <a:pt x="415" y="372"/>
                  <a:pt x="420" y="373"/>
                  <a:pt x="423" y="373"/>
                </a:cubicBezTo>
                <a:cubicBezTo>
                  <a:pt x="422" y="369"/>
                  <a:pt x="424" y="369"/>
                  <a:pt x="422" y="367"/>
                </a:cubicBezTo>
                <a:cubicBezTo>
                  <a:pt x="423" y="367"/>
                  <a:pt x="425" y="367"/>
                  <a:pt x="424" y="369"/>
                </a:cubicBezTo>
                <a:cubicBezTo>
                  <a:pt x="427" y="370"/>
                  <a:pt x="426" y="369"/>
                  <a:pt x="428" y="368"/>
                </a:cubicBezTo>
                <a:cubicBezTo>
                  <a:pt x="427" y="371"/>
                  <a:pt x="431" y="370"/>
                  <a:pt x="432" y="371"/>
                </a:cubicBezTo>
                <a:cubicBezTo>
                  <a:pt x="432" y="370"/>
                  <a:pt x="433" y="369"/>
                  <a:pt x="434" y="370"/>
                </a:cubicBezTo>
                <a:cubicBezTo>
                  <a:pt x="433" y="371"/>
                  <a:pt x="436" y="371"/>
                  <a:pt x="434" y="372"/>
                </a:cubicBezTo>
                <a:cubicBezTo>
                  <a:pt x="438" y="373"/>
                  <a:pt x="441" y="371"/>
                  <a:pt x="443" y="370"/>
                </a:cubicBezTo>
                <a:cubicBezTo>
                  <a:pt x="444" y="370"/>
                  <a:pt x="444" y="371"/>
                  <a:pt x="446" y="371"/>
                </a:cubicBezTo>
                <a:cubicBezTo>
                  <a:pt x="448" y="370"/>
                  <a:pt x="449" y="367"/>
                  <a:pt x="451" y="367"/>
                </a:cubicBezTo>
                <a:cubicBezTo>
                  <a:pt x="452" y="365"/>
                  <a:pt x="452" y="365"/>
                  <a:pt x="452" y="364"/>
                </a:cubicBezTo>
                <a:cubicBezTo>
                  <a:pt x="454" y="364"/>
                  <a:pt x="455" y="365"/>
                  <a:pt x="455" y="366"/>
                </a:cubicBezTo>
                <a:cubicBezTo>
                  <a:pt x="453" y="367"/>
                  <a:pt x="458" y="368"/>
                  <a:pt x="455" y="369"/>
                </a:cubicBezTo>
                <a:cubicBezTo>
                  <a:pt x="457" y="370"/>
                  <a:pt x="458" y="371"/>
                  <a:pt x="461" y="371"/>
                </a:cubicBezTo>
                <a:cubicBezTo>
                  <a:pt x="463" y="368"/>
                  <a:pt x="464" y="367"/>
                  <a:pt x="463" y="363"/>
                </a:cubicBezTo>
                <a:cubicBezTo>
                  <a:pt x="465" y="365"/>
                  <a:pt x="464" y="362"/>
                  <a:pt x="465" y="363"/>
                </a:cubicBezTo>
                <a:cubicBezTo>
                  <a:pt x="465" y="365"/>
                  <a:pt x="463" y="364"/>
                  <a:pt x="463" y="365"/>
                </a:cubicBezTo>
                <a:cubicBezTo>
                  <a:pt x="465" y="366"/>
                  <a:pt x="465" y="367"/>
                  <a:pt x="465" y="368"/>
                </a:cubicBezTo>
                <a:cubicBezTo>
                  <a:pt x="467" y="367"/>
                  <a:pt x="465" y="366"/>
                  <a:pt x="468" y="365"/>
                </a:cubicBezTo>
                <a:cubicBezTo>
                  <a:pt x="468" y="366"/>
                  <a:pt x="469" y="366"/>
                  <a:pt x="469" y="367"/>
                </a:cubicBezTo>
                <a:cubicBezTo>
                  <a:pt x="467" y="366"/>
                  <a:pt x="467" y="367"/>
                  <a:pt x="467" y="368"/>
                </a:cubicBezTo>
                <a:cubicBezTo>
                  <a:pt x="470" y="369"/>
                  <a:pt x="469" y="367"/>
                  <a:pt x="472" y="368"/>
                </a:cubicBezTo>
                <a:cubicBezTo>
                  <a:pt x="472" y="367"/>
                  <a:pt x="471" y="366"/>
                  <a:pt x="472" y="366"/>
                </a:cubicBezTo>
                <a:cubicBezTo>
                  <a:pt x="472" y="366"/>
                  <a:pt x="473" y="366"/>
                  <a:pt x="474" y="366"/>
                </a:cubicBezTo>
                <a:cubicBezTo>
                  <a:pt x="474" y="365"/>
                  <a:pt x="473" y="363"/>
                  <a:pt x="475" y="364"/>
                </a:cubicBezTo>
                <a:cubicBezTo>
                  <a:pt x="475" y="366"/>
                  <a:pt x="474" y="367"/>
                  <a:pt x="473" y="368"/>
                </a:cubicBezTo>
                <a:cubicBezTo>
                  <a:pt x="476" y="368"/>
                  <a:pt x="476" y="367"/>
                  <a:pt x="478" y="365"/>
                </a:cubicBezTo>
                <a:cubicBezTo>
                  <a:pt x="479" y="366"/>
                  <a:pt x="480" y="369"/>
                  <a:pt x="482" y="366"/>
                </a:cubicBezTo>
                <a:cubicBezTo>
                  <a:pt x="480" y="366"/>
                  <a:pt x="479" y="366"/>
                  <a:pt x="478" y="365"/>
                </a:cubicBezTo>
                <a:cubicBezTo>
                  <a:pt x="480" y="361"/>
                  <a:pt x="485" y="366"/>
                  <a:pt x="486" y="363"/>
                </a:cubicBezTo>
                <a:cubicBezTo>
                  <a:pt x="485" y="361"/>
                  <a:pt x="485" y="363"/>
                  <a:pt x="483" y="363"/>
                </a:cubicBezTo>
                <a:cubicBezTo>
                  <a:pt x="483" y="361"/>
                  <a:pt x="482" y="362"/>
                  <a:pt x="483" y="361"/>
                </a:cubicBezTo>
                <a:cubicBezTo>
                  <a:pt x="479" y="360"/>
                  <a:pt x="476" y="359"/>
                  <a:pt x="474" y="361"/>
                </a:cubicBezTo>
                <a:cubicBezTo>
                  <a:pt x="465" y="357"/>
                  <a:pt x="450" y="356"/>
                  <a:pt x="440" y="355"/>
                </a:cubicBezTo>
                <a:cubicBezTo>
                  <a:pt x="440" y="353"/>
                  <a:pt x="438" y="352"/>
                  <a:pt x="438" y="350"/>
                </a:cubicBezTo>
                <a:cubicBezTo>
                  <a:pt x="440" y="344"/>
                  <a:pt x="437" y="336"/>
                  <a:pt x="440" y="329"/>
                </a:cubicBezTo>
                <a:cubicBezTo>
                  <a:pt x="436" y="333"/>
                  <a:pt x="436" y="342"/>
                  <a:pt x="434" y="346"/>
                </a:cubicBezTo>
                <a:cubicBezTo>
                  <a:pt x="433" y="345"/>
                  <a:pt x="431" y="346"/>
                  <a:pt x="430" y="344"/>
                </a:cubicBezTo>
                <a:cubicBezTo>
                  <a:pt x="428" y="339"/>
                  <a:pt x="425" y="331"/>
                  <a:pt x="419" y="329"/>
                </a:cubicBezTo>
                <a:cubicBezTo>
                  <a:pt x="420" y="327"/>
                  <a:pt x="417" y="325"/>
                  <a:pt x="418" y="322"/>
                </a:cubicBezTo>
                <a:cubicBezTo>
                  <a:pt x="416" y="322"/>
                  <a:pt x="416" y="321"/>
                  <a:pt x="415" y="320"/>
                </a:cubicBezTo>
                <a:cubicBezTo>
                  <a:pt x="413" y="305"/>
                  <a:pt x="409" y="291"/>
                  <a:pt x="408" y="274"/>
                </a:cubicBezTo>
                <a:cubicBezTo>
                  <a:pt x="408" y="275"/>
                  <a:pt x="407" y="275"/>
                  <a:pt x="407" y="274"/>
                </a:cubicBezTo>
                <a:cubicBezTo>
                  <a:pt x="408" y="273"/>
                  <a:pt x="408" y="272"/>
                  <a:pt x="409" y="273"/>
                </a:cubicBezTo>
                <a:cubicBezTo>
                  <a:pt x="410" y="270"/>
                  <a:pt x="407" y="270"/>
                  <a:pt x="406" y="267"/>
                </a:cubicBezTo>
                <a:cubicBezTo>
                  <a:pt x="408" y="267"/>
                  <a:pt x="408" y="268"/>
                  <a:pt x="409" y="268"/>
                </a:cubicBezTo>
                <a:cubicBezTo>
                  <a:pt x="409" y="266"/>
                  <a:pt x="410" y="262"/>
                  <a:pt x="408" y="260"/>
                </a:cubicBezTo>
                <a:cubicBezTo>
                  <a:pt x="409" y="263"/>
                  <a:pt x="406" y="262"/>
                  <a:pt x="405" y="263"/>
                </a:cubicBezTo>
                <a:cubicBezTo>
                  <a:pt x="405" y="262"/>
                  <a:pt x="402" y="260"/>
                  <a:pt x="403" y="257"/>
                </a:cubicBezTo>
                <a:cubicBezTo>
                  <a:pt x="404" y="259"/>
                  <a:pt x="407" y="259"/>
                  <a:pt x="406" y="256"/>
                </a:cubicBezTo>
                <a:cubicBezTo>
                  <a:pt x="405" y="256"/>
                  <a:pt x="404" y="256"/>
                  <a:pt x="403" y="255"/>
                </a:cubicBezTo>
                <a:cubicBezTo>
                  <a:pt x="404" y="249"/>
                  <a:pt x="403" y="247"/>
                  <a:pt x="405" y="243"/>
                </a:cubicBezTo>
                <a:cubicBezTo>
                  <a:pt x="403" y="243"/>
                  <a:pt x="401" y="242"/>
                  <a:pt x="402" y="240"/>
                </a:cubicBezTo>
                <a:cubicBezTo>
                  <a:pt x="401" y="239"/>
                  <a:pt x="401" y="243"/>
                  <a:pt x="401" y="241"/>
                </a:cubicBezTo>
                <a:cubicBezTo>
                  <a:pt x="401" y="239"/>
                  <a:pt x="403" y="239"/>
                  <a:pt x="403" y="238"/>
                </a:cubicBezTo>
                <a:cubicBezTo>
                  <a:pt x="403" y="236"/>
                  <a:pt x="400" y="237"/>
                  <a:pt x="400" y="235"/>
                </a:cubicBezTo>
                <a:cubicBezTo>
                  <a:pt x="403" y="236"/>
                  <a:pt x="400" y="232"/>
                  <a:pt x="401" y="232"/>
                </a:cubicBezTo>
                <a:cubicBezTo>
                  <a:pt x="401" y="233"/>
                  <a:pt x="403" y="234"/>
                  <a:pt x="403" y="233"/>
                </a:cubicBezTo>
                <a:cubicBezTo>
                  <a:pt x="402" y="232"/>
                  <a:pt x="403" y="229"/>
                  <a:pt x="401" y="229"/>
                </a:cubicBezTo>
                <a:cubicBezTo>
                  <a:pt x="400" y="229"/>
                  <a:pt x="400" y="231"/>
                  <a:pt x="399" y="230"/>
                </a:cubicBezTo>
                <a:cubicBezTo>
                  <a:pt x="398" y="228"/>
                  <a:pt x="400" y="228"/>
                  <a:pt x="400" y="226"/>
                </a:cubicBezTo>
                <a:cubicBezTo>
                  <a:pt x="400" y="225"/>
                  <a:pt x="399" y="226"/>
                  <a:pt x="399" y="225"/>
                </a:cubicBezTo>
                <a:cubicBezTo>
                  <a:pt x="399" y="225"/>
                  <a:pt x="399" y="224"/>
                  <a:pt x="399" y="224"/>
                </a:cubicBezTo>
                <a:cubicBezTo>
                  <a:pt x="401" y="225"/>
                  <a:pt x="400" y="220"/>
                  <a:pt x="399" y="219"/>
                </a:cubicBezTo>
                <a:cubicBezTo>
                  <a:pt x="401" y="218"/>
                  <a:pt x="399" y="217"/>
                  <a:pt x="398" y="217"/>
                </a:cubicBezTo>
                <a:cubicBezTo>
                  <a:pt x="400" y="217"/>
                  <a:pt x="401" y="215"/>
                  <a:pt x="401" y="213"/>
                </a:cubicBezTo>
                <a:cubicBezTo>
                  <a:pt x="400" y="213"/>
                  <a:pt x="400" y="214"/>
                  <a:pt x="399" y="213"/>
                </a:cubicBezTo>
                <a:cubicBezTo>
                  <a:pt x="400" y="211"/>
                  <a:pt x="398" y="211"/>
                  <a:pt x="398" y="209"/>
                </a:cubicBezTo>
                <a:cubicBezTo>
                  <a:pt x="401" y="205"/>
                  <a:pt x="400" y="201"/>
                  <a:pt x="401" y="197"/>
                </a:cubicBezTo>
                <a:cubicBezTo>
                  <a:pt x="399" y="197"/>
                  <a:pt x="400" y="200"/>
                  <a:pt x="399" y="198"/>
                </a:cubicBezTo>
                <a:cubicBezTo>
                  <a:pt x="399" y="196"/>
                  <a:pt x="402" y="198"/>
                  <a:pt x="401" y="196"/>
                </a:cubicBezTo>
                <a:cubicBezTo>
                  <a:pt x="401" y="195"/>
                  <a:pt x="399" y="195"/>
                  <a:pt x="400" y="193"/>
                </a:cubicBezTo>
                <a:cubicBezTo>
                  <a:pt x="406" y="191"/>
                  <a:pt x="409" y="189"/>
                  <a:pt x="415" y="188"/>
                </a:cubicBezTo>
                <a:cubicBezTo>
                  <a:pt x="414" y="186"/>
                  <a:pt x="416" y="186"/>
                  <a:pt x="415" y="185"/>
                </a:cubicBezTo>
                <a:cubicBezTo>
                  <a:pt x="413" y="186"/>
                  <a:pt x="412" y="187"/>
                  <a:pt x="410" y="185"/>
                </a:cubicBezTo>
                <a:cubicBezTo>
                  <a:pt x="409" y="187"/>
                  <a:pt x="409" y="185"/>
                  <a:pt x="407" y="187"/>
                </a:cubicBezTo>
                <a:cubicBezTo>
                  <a:pt x="405" y="186"/>
                  <a:pt x="403" y="186"/>
                  <a:pt x="403" y="183"/>
                </a:cubicBezTo>
                <a:cubicBezTo>
                  <a:pt x="402" y="182"/>
                  <a:pt x="400" y="184"/>
                  <a:pt x="399" y="182"/>
                </a:cubicBezTo>
                <a:cubicBezTo>
                  <a:pt x="398" y="179"/>
                  <a:pt x="401" y="177"/>
                  <a:pt x="399" y="175"/>
                </a:cubicBezTo>
                <a:cubicBezTo>
                  <a:pt x="397" y="175"/>
                  <a:pt x="398" y="176"/>
                  <a:pt x="396" y="176"/>
                </a:cubicBezTo>
                <a:cubicBezTo>
                  <a:pt x="398" y="173"/>
                  <a:pt x="395" y="174"/>
                  <a:pt x="394" y="172"/>
                </a:cubicBezTo>
                <a:cubicBezTo>
                  <a:pt x="395" y="172"/>
                  <a:pt x="395" y="172"/>
                  <a:pt x="396" y="172"/>
                </a:cubicBezTo>
                <a:cubicBezTo>
                  <a:pt x="395" y="170"/>
                  <a:pt x="394" y="168"/>
                  <a:pt x="394" y="166"/>
                </a:cubicBezTo>
                <a:cubicBezTo>
                  <a:pt x="395" y="165"/>
                  <a:pt x="395" y="164"/>
                  <a:pt x="396" y="162"/>
                </a:cubicBezTo>
                <a:cubicBezTo>
                  <a:pt x="395" y="162"/>
                  <a:pt x="394" y="162"/>
                  <a:pt x="394" y="162"/>
                </a:cubicBezTo>
                <a:cubicBezTo>
                  <a:pt x="398" y="154"/>
                  <a:pt x="391" y="142"/>
                  <a:pt x="395" y="135"/>
                </a:cubicBezTo>
                <a:cubicBezTo>
                  <a:pt x="394" y="134"/>
                  <a:pt x="392" y="134"/>
                  <a:pt x="391" y="133"/>
                </a:cubicBezTo>
                <a:cubicBezTo>
                  <a:pt x="392" y="131"/>
                  <a:pt x="395" y="130"/>
                  <a:pt x="395" y="128"/>
                </a:cubicBezTo>
                <a:cubicBezTo>
                  <a:pt x="395" y="128"/>
                  <a:pt x="393" y="125"/>
                  <a:pt x="393" y="125"/>
                </a:cubicBezTo>
                <a:cubicBezTo>
                  <a:pt x="393" y="124"/>
                  <a:pt x="394" y="124"/>
                  <a:pt x="395" y="123"/>
                </a:cubicBezTo>
                <a:cubicBezTo>
                  <a:pt x="395" y="123"/>
                  <a:pt x="394" y="122"/>
                  <a:pt x="394" y="121"/>
                </a:cubicBezTo>
                <a:cubicBezTo>
                  <a:pt x="394" y="119"/>
                  <a:pt x="396" y="117"/>
                  <a:pt x="395" y="115"/>
                </a:cubicBezTo>
                <a:cubicBezTo>
                  <a:pt x="396" y="114"/>
                  <a:pt x="397" y="114"/>
                  <a:pt x="399" y="114"/>
                </a:cubicBezTo>
                <a:cubicBezTo>
                  <a:pt x="401" y="110"/>
                  <a:pt x="398" y="105"/>
                  <a:pt x="398" y="101"/>
                </a:cubicBezTo>
                <a:cubicBezTo>
                  <a:pt x="398" y="95"/>
                  <a:pt x="404" y="90"/>
                  <a:pt x="402" y="83"/>
                </a:cubicBezTo>
                <a:cubicBezTo>
                  <a:pt x="403" y="83"/>
                  <a:pt x="403" y="81"/>
                  <a:pt x="405" y="82"/>
                </a:cubicBezTo>
                <a:cubicBezTo>
                  <a:pt x="407" y="92"/>
                  <a:pt x="406" y="97"/>
                  <a:pt x="407" y="104"/>
                </a:cubicBezTo>
                <a:cubicBezTo>
                  <a:pt x="408" y="102"/>
                  <a:pt x="408" y="105"/>
                  <a:pt x="409" y="105"/>
                </a:cubicBezTo>
                <a:cubicBezTo>
                  <a:pt x="408" y="97"/>
                  <a:pt x="409" y="86"/>
                  <a:pt x="411" y="82"/>
                </a:cubicBezTo>
                <a:cubicBezTo>
                  <a:pt x="410" y="84"/>
                  <a:pt x="410" y="80"/>
                  <a:pt x="408" y="81"/>
                </a:cubicBezTo>
                <a:cubicBezTo>
                  <a:pt x="408" y="83"/>
                  <a:pt x="408" y="84"/>
                  <a:pt x="407" y="84"/>
                </a:cubicBezTo>
                <a:cubicBezTo>
                  <a:pt x="407" y="82"/>
                  <a:pt x="405" y="82"/>
                  <a:pt x="405" y="80"/>
                </a:cubicBezTo>
                <a:cubicBezTo>
                  <a:pt x="410" y="77"/>
                  <a:pt x="399" y="67"/>
                  <a:pt x="408" y="65"/>
                </a:cubicBezTo>
                <a:cubicBezTo>
                  <a:pt x="410" y="62"/>
                  <a:pt x="410" y="61"/>
                  <a:pt x="411" y="57"/>
                </a:cubicBezTo>
                <a:cubicBezTo>
                  <a:pt x="412" y="52"/>
                  <a:pt x="419" y="50"/>
                  <a:pt x="416" y="43"/>
                </a:cubicBezTo>
                <a:cubicBezTo>
                  <a:pt x="418" y="42"/>
                  <a:pt x="421" y="42"/>
                  <a:pt x="421" y="38"/>
                </a:cubicBezTo>
                <a:cubicBezTo>
                  <a:pt x="418" y="36"/>
                  <a:pt x="416" y="35"/>
                  <a:pt x="414" y="33"/>
                </a:cubicBezTo>
                <a:cubicBezTo>
                  <a:pt x="416" y="30"/>
                  <a:pt x="417" y="26"/>
                  <a:pt x="422" y="27"/>
                </a:cubicBezTo>
                <a:cubicBezTo>
                  <a:pt x="423" y="27"/>
                  <a:pt x="424" y="28"/>
                  <a:pt x="424" y="28"/>
                </a:cubicBezTo>
                <a:cubicBezTo>
                  <a:pt x="427" y="28"/>
                  <a:pt x="431" y="25"/>
                  <a:pt x="434" y="25"/>
                </a:cubicBezTo>
                <a:cubicBezTo>
                  <a:pt x="434" y="25"/>
                  <a:pt x="435" y="27"/>
                  <a:pt x="436" y="27"/>
                </a:cubicBezTo>
                <a:cubicBezTo>
                  <a:pt x="438" y="26"/>
                  <a:pt x="436" y="25"/>
                  <a:pt x="437" y="27"/>
                </a:cubicBezTo>
                <a:cubicBezTo>
                  <a:pt x="439" y="23"/>
                  <a:pt x="442" y="26"/>
                  <a:pt x="445" y="24"/>
                </a:cubicBezTo>
                <a:cubicBezTo>
                  <a:pt x="441" y="23"/>
                  <a:pt x="439" y="23"/>
                  <a:pt x="436" y="24"/>
                </a:cubicBezTo>
                <a:cubicBezTo>
                  <a:pt x="435" y="23"/>
                  <a:pt x="435" y="22"/>
                  <a:pt x="433" y="23"/>
                </a:cubicBezTo>
                <a:cubicBezTo>
                  <a:pt x="432" y="22"/>
                  <a:pt x="432" y="21"/>
                  <a:pt x="431" y="21"/>
                </a:cubicBezTo>
                <a:cubicBezTo>
                  <a:pt x="429" y="20"/>
                  <a:pt x="424" y="21"/>
                  <a:pt x="422" y="20"/>
                </a:cubicBezTo>
                <a:cubicBezTo>
                  <a:pt x="422" y="19"/>
                  <a:pt x="422" y="19"/>
                  <a:pt x="423" y="18"/>
                </a:cubicBezTo>
                <a:cubicBezTo>
                  <a:pt x="424" y="19"/>
                  <a:pt x="427" y="18"/>
                  <a:pt x="430" y="18"/>
                </a:cubicBezTo>
                <a:cubicBezTo>
                  <a:pt x="431" y="16"/>
                  <a:pt x="427" y="15"/>
                  <a:pt x="429" y="14"/>
                </a:cubicBezTo>
                <a:cubicBezTo>
                  <a:pt x="430" y="14"/>
                  <a:pt x="430" y="16"/>
                  <a:pt x="431" y="16"/>
                </a:cubicBezTo>
                <a:cubicBezTo>
                  <a:pt x="432" y="12"/>
                  <a:pt x="434" y="16"/>
                  <a:pt x="437" y="14"/>
                </a:cubicBezTo>
                <a:cubicBezTo>
                  <a:pt x="437" y="15"/>
                  <a:pt x="438" y="15"/>
                  <a:pt x="438" y="16"/>
                </a:cubicBezTo>
                <a:cubicBezTo>
                  <a:pt x="432" y="16"/>
                  <a:pt x="435" y="19"/>
                  <a:pt x="431" y="17"/>
                </a:cubicBezTo>
                <a:cubicBezTo>
                  <a:pt x="434" y="20"/>
                  <a:pt x="436" y="18"/>
                  <a:pt x="438" y="16"/>
                </a:cubicBezTo>
                <a:cubicBezTo>
                  <a:pt x="441" y="16"/>
                  <a:pt x="443" y="18"/>
                  <a:pt x="445" y="18"/>
                </a:cubicBezTo>
                <a:cubicBezTo>
                  <a:pt x="447" y="16"/>
                  <a:pt x="444" y="17"/>
                  <a:pt x="445" y="14"/>
                </a:cubicBezTo>
                <a:cubicBezTo>
                  <a:pt x="445" y="14"/>
                  <a:pt x="445" y="14"/>
                  <a:pt x="446" y="14"/>
                </a:cubicBezTo>
                <a:cubicBezTo>
                  <a:pt x="450" y="14"/>
                  <a:pt x="453" y="14"/>
                  <a:pt x="459" y="14"/>
                </a:cubicBezTo>
                <a:cubicBezTo>
                  <a:pt x="460" y="16"/>
                  <a:pt x="460" y="21"/>
                  <a:pt x="460" y="23"/>
                </a:cubicBezTo>
                <a:cubicBezTo>
                  <a:pt x="463" y="22"/>
                  <a:pt x="460" y="16"/>
                  <a:pt x="462" y="13"/>
                </a:cubicBezTo>
                <a:cubicBezTo>
                  <a:pt x="456" y="12"/>
                  <a:pt x="447" y="13"/>
                  <a:pt x="443" y="11"/>
                </a:cubicBezTo>
                <a:cubicBezTo>
                  <a:pt x="444" y="11"/>
                  <a:pt x="446" y="11"/>
                  <a:pt x="445" y="10"/>
                </a:cubicBezTo>
                <a:cubicBezTo>
                  <a:pt x="444" y="10"/>
                  <a:pt x="443" y="10"/>
                  <a:pt x="443" y="10"/>
                </a:cubicBezTo>
                <a:cubicBezTo>
                  <a:pt x="443" y="10"/>
                  <a:pt x="443" y="9"/>
                  <a:pt x="443" y="8"/>
                </a:cubicBezTo>
                <a:cubicBezTo>
                  <a:pt x="444" y="8"/>
                  <a:pt x="445" y="10"/>
                  <a:pt x="445" y="7"/>
                </a:cubicBezTo>
                <a:cubicBezTo>
                  <a:pt x="445" y="6"/>
                  <a:pt x="444" y="7"/>
                  <a:pt x="444" y="6"/>
                </a:cubicBezTo>
                <a:cubicBezTo>
                  <a:pt x="444" y="5"/>
                  <a:pt x="443" y="4"/>
                  <a:pt x="444" y="4"/>
                </a:cubicBezTo>
                <a:close/>
                <a:moveTo>
                  <a:pt x="408" y="267"/>
                </a:moveTo>
                <a:cubicBezTo>
                  <a:pt x="406" y="267"/>
                  <a:pt x="405" y="262"/>
                  <a:pt x="408" y="263"/>
                </a:cubicBezTo>
                <a:cubicBezTo>
                  <a:pt x="408" y="264"/>
                  <a:pt x="408" y="265"/>
                  <a:pt x="408" y="267"/>
                </a:cubicBezTo>
                <a:cubicBezTo>
                  <a:pt x="408" y="267"/>
                  <a:pt x="408" y="267"/>
                  <a:pt x="408" y="267"/>
                </a:cubicBezTo>
                <a:close/>
                <a:moveTo>
                  <a:pt x="176" y="7"/>
                </a:moveTo>
                <a:cubicBezTo>
                  <a:pt x="176" y="5"/>
                  <a:pt x="178" y="8"/>
                  <a:pt x="178" y="6"/>
                </a:cubicBezTo>
                <a:cubicBezTo>
                  <a:pt x="179" y="7"/>
                  <a:pt x="177" y="7"/>
                  <a:pt x="177" y="8"/>
                </a:cubicBezTo>
                <a:cubicBezTo>
                  <a:pt x="176" y="8"/>
                  <a:pt x="177" y="7"/>
                  <a:pt x="176" y="7"/>
                </a:cubicBezTo>
                <a:cubicBezTo>
                  <a:pt x="176" y="7"/>
                  <a:pt x="176" y="7"/>
                  <a:pt x="176" y="7"/>
                </a:cubicBezTo>
                <a:close/>
                <a:moveTo>
                  <a:pt x="242" y="7"/>
                </a:moveTo>
                <a:cubicBezTo>
                  <a:pt x="241" y="9"/>
                  <a:pt x="239" y="7"/>
                  <a:pt x="241" y="6"/>
                </a:cubicBezTo>
                <a:cubicBezTo>
                  <a:pt x="241" y="6"/>
                  <a:pt x="241" y="7"/>
                  <a:pt x="242" y="7"/>
                </a:cubicBezTo>
                <a:cubicBezTo>
                  <a:pt x="242" y="7"/>
                  <a:pt x="242" y="7"/>
                  <a:pt x="242" y="7"/>
                </a:cubicBezTo>
                <a:close/>
                <a:moveTo>
                  <a:pt x="180" y="11"/>
                </a:moveTo>
                <a:cubicBezTo>
                  <a:pt x="180" y="8"/>
                  <a:pt x="181" y="9"/>
                  <a:pt x="183" y="10"/>
                </a:cubicBezTo>
                <a:cubicBezTo>
                  <a:pt x="182" y="10"/>
                  <a:pt x="181" y="10"/>
                  <a:pt x="180" y="11"/>
                </a:cubicBezTo>
                <a:cubicBezTo>
                  <a:pt x="180" y="11"/>
                  <a:pt x="180" y="11"/>
                  <a:pt x="180" y="11"/>
                </a:cubicBezTo>
                <a:close/>
                <a:moveTo>
                  <a:pt x="181" y="12"/>
                </a:moveTo>
                <a:cubicBezTo>
                  <a:pt x="185" y="11"/>
                  <a:pt x="188" y="9"/>
                  <a:pt x="192" y="10"/>
                </a:cubicBezTo>
                <a:cubicBezTo>
                  <a:pt x="190" y="14"/>
                  <a:pt x="183" y="15"/>
                  <a:pt x="181" y="12"/>
                </a:cubicBezTo>
                <a:cubicBezTo>
                  <a:pt x="181" y="12"/>
                  <a:pt x="181" y="12"/>
                  <a:pt x="181" y="12"/>
                </a:cubicBezTo>
                <a:close/>
                <a:moveTo>
                  <a:pt x="174" y="13"/>
                </a:moveTo>
                <a:cubicBezTo>
                  <a:pt x="174" y="12"/>
                  <a:pt x="176" y="12"/>
                  <a:pt x="176" y="11"/>
                </a:cubicBezTo>
                <a:cubicBezTo>
                  <a:pt x="176" y="11"/>
                  <a:pt x="176" y="12"/>
                  <a:pt x="177" y="12"/>
                </a:cubicBezTo>
                <a:cubicBezTo>
                  <a:pt x="177" y="12"/>
                  <a:pt x="177" y="12"/>
                  <a:pt x="177" y="13"/>
                </a:cubicBezTo>
                <a:cubicBezTo>
                  <a:pt x="176" y="13"/>
                  <a:pt x="175" y="13"/>
                  <a:pt x="174" y="13"/>
                </a:cubicBezTo>
                <a:cubicBezTo>
                  <a:pt x="174" y="13"/>
                  <a:pt x="174" y="13"/>
                  <a:pt x="174" y="13"/>
                </a:cubicBezTo>
                <a:close/>
                <a:moveTo>
                  <a:pt x="158" y="15"/>
                </a:moveTo>
                <a:cubicBezTo>
                  <a:pt x="156" y="15"/>
                  <a:pt x="158" y="13"/>
                  <a:pt x="159" y="13"/>
                </a:cubicBezTo>
                <a:cubicBezTo>
                  <a:pt x="159" y="15"/>
                  <a:pt x="158" y="14"/>
                  <a:pt x="158" y="15"/>
                </a:cubicBezTo>
                <a:cubicBezTo>
                  <a:pt x="158" y="15"/>
                  <a:pt x="158" y="15"/>
                  <a:pt x="158" y="15"/>
                </a:cubicBezTo>
                <a:close/>
                <a:moveTo>
                  <a:pt x="165" y="15"/>
                </a:moveTo>
                <a:cubicBezTo>
                  <a:pt x="164" y="15"/>
                  <a:pt x="163" y="15"/>
                  <a:pt x="163" y="13"/>
                </a:cubicBezTo>
                <a:cubicBezTo>
                  <a:pt x="164" y="14"/>
                  <a:pt x="165" y="14"/>
                  <a:pt x="165" y="15"/>
                </a:cubicBezTo>
                <a:cubicBezTo>
                  <a:pt x="165" y="15"/>
                  <a:pt x="165" y="15"/>
                  <a:pt x="165" y="15"/>
                </a:cubicBezTo>
                <a:close/>
                <a:moveTo>
                  <a:pt x="289" y="14"/>
                </a:moveTo>
                <a:cubicBezTo>
                  <a:pt x="289" y="14"/>
                  <a:pt x="289" y="14"/>
                  <a:pt x="289" y="13"/>
                </a:cubicBezTo>
                <a:cubicBezTo>
                  <a:pt x="289" y="13"/>
                  <a:pt x="290" y="13"/>
                  <a:pt x="291" y="13"/>
                </a:cubicBezTo>
                <a:cubicBezTo>
                  <a:pt x="291" y="14"/>
                  <a:pt x="291" y="14"/>
                  <a:pt x="291" y="14"/>
                </a:cubicBezTo>
                <a:cubicBezTo>
                  <a:pt x="290" y="14"/>
                  <a:pt x="289" y="14"/>
                  <a:pt x="289" y="14"/>
                </a:cubicBezTo>
                <a:cubicBezTo>
                  <a:pt x="289" y="14"/>
                  <a:pt x="289" y="14"/>
                  <a:pt x="289" y="14"/>
                </a:cubicBezTo>
                <a:close/>
                <a:moveTo>
                  <a:pt x="269" y="16"/>
                </a:moveTo>
                <a:cubicBezTo>
                  <a:pt x="269" y="16"/>
                  <a:pt x="267" y="16"/>
                  <a:pt x="268" y="14"/>
                </a:cubicBezTo>
                <a:cubicBezTo>
                  <a:pt x="268" y="14"/>
                  <a:pt x="269" y="14"/>
                  <a:pt x="270" y="14"/>
                </a:cubicBezTo>
                <a:cubicBezTo>
                  <a:pt x="270" y="15"/>
                  <a:pt x="270" y="15"/>
                  <a:pt x="269" y="16"/>
                </a:cubicBezTo>
                <a:cubicBezTo>
                  <a:pt x="269" y="16"/>
                  <a:pt x="269" y="16"/>
                  <a:pt x="269" y="16"/>
                </a:cubicBezTo>
                <a:close/>
                <a:moveTo>
                  <a:pt x="337" y="16"/>
                </a:moveTo>
                <a:cubicBezTo>
                  <a:pt x="336" y="17"/>
                  <a:pt x="336" y="14"/>
                  <a:pt x="335" y="14"/>
                </a:cubicBezTo>
                <a:cubicBezTo>
                  <a:pt x="336" y="13"/>
                  <a:pt x="337" y="15"/>
                  <a:pt x="337" y="16"/>
                </a:cubicBezTo>
                <a:cubicBezTo>
                  <a:pt x="337" y="16"/>
                  <a:pt x="337" y="16"/>
                  <a:pt x="337" y="16"/>
                </a:cubicBezTo>
                <a:close/>
                <a:moveTo>
                  <a:pt x="244" y="21"/>
                </a:moveTo>
                <a:cubicBezTo>
                  <a:pt x="242" y="20"/>
                  <a:pt x="244" y="18"/>
                  <a:pt x="245" y="19"/>
                </a:cubicBezTo>
                <a:cubicBezTo>
                  <a:pt x="245" y="20"/>
                  <a:pt x="244" y="20"/>
                  <a:pt x="244" y="21"/>
                </a:cubicBezTo>
                <a:cubicBezTo>
                  <a:pt x="244" y="21"/>
                  <a:pt x="244" y="21"/>
                  <a:pt x="244" y="21"/>
                </a:cubicBezTo>
                <a:close/>
                <a:moveTo>
                  <a:pt x="419" y="24"/>
                </a:moveTo>
                <a:cubicBezTo>
                  <a:pt x="420" y="23"/>
                  <a:pt x="420" y="23"/>
                  <a:pt x="421" y="23"/>
                </a:cubicBezTo>
                <a:cubicBezTo>
                  <a:pt x="420" y="22"/>
                  <a:pt x="420" y="21"/>
                  <a:pt x="420" y="21"/>
                </a:cubicBezTo>
                <a:cubicBezTo>
                  <a:pt x="421" y="21"/>
                  <a:pt x="422" y="21"/>
                  <a:pt x="422" y="23"/>
                </a:cubicBezTo>
                <a:cubicBezTo>
                  <a:pt x="420" y="22"/>
                  <a:pt x="421" y="24"/>
                  <a:pt x="419" y="24"/>
                </a:cubicBezTo>
                <a:cubicBezTo>
                  <a:pt x="419" y="24"/>
                  <a:pt x="419" y="24"/>
                  <a:pt x="419" y="24"/>
                </a:cubicBezTo>
                <a:close/>
                <a:moveTo>
                  <a:pt x="429" y="23"/>
                </a:moveTo>
                <a:cubicBezTo>
                  <a:pt x="428" y="23"/>
                  <a:pt x="427" y="23"/>
                  <a:pt x="427" y="22"/>
                </a:cubicBezTo>
                <a:cubicBezTo>
                  <a:pt x="429" y="21"/>
                  <a:pt x="429" y="22"/>
                  <a:pt x="429" y="23"/>
                </a:cubicBezTo>
                <a:cubicBezTo>
                  <a:pt x="429" y="23"/>
                  <a:pt x="429" y="23"/>
                  <a:pt x="429" y="23"/>
                </a:cubicBezTo>
                <a:close/>
                <a:moveTo>
                  <a:pt x="394" y="23"/>
                </a:moveTo>
                <a:cubicBezTo>
                  <a:pt x="394" y="23"/>
                  <a:pt x="394" y="23"/>
                  <a:pt x="394" y="23"/>
                </a:cubicBezTo>
                <a:cubicBezTo>
                  <a:pt x="393" y="22"/>
                  <a:pt x="396" y="22"/>
                  <a:pt x="395" y="23"/>
                </a:cubicBezTo>
                <a:cubicBezTo>
                  <a:pt x="395" y="23"/>
                  <a:pt x="395" y="23"/>
                  <a:pt x="394" y="23"/>
                </a:cubicBezTo>
                <a:cubicBezTo>
                  <a:pt x="394" y="23"/>
                  <a:pt x="394" y="23"/>
                  <a:pt x="394" y="23"/>
                </a:cubicBezTo>
                <a:close/>
                <a:moveTo>
                  <a:pt x="396" y="25"/>
                </a:moveTo>
                <a:cubicBezTo>
                  <a:pt x="396" y="24"/>
                  <a:pt x="397" y="24"/>
                  <a:pt x="398" y="24"/>
                </a:cubicBezTo>
                <a:cubicBezTo>
                  <a:pt x="398" y="26"/>
                  <a:pt x="397" y="26"/>
                  <a:pt x="397" y="27"/>
                </a:cubicBezTo>
                <a:cubicBezTo>
                  <a:pt x="396" y="27"/>
                  <a:pt x="396" y="26"/>
                  <a:pt x="396" y="25"/>
                </a:cubicBezTo>
                <a:cubicBezTo>
                  <a:pt x="396" y="25"/>
                  <a:pt x="396" y="25"/>
                  <a:pt x="396" y="25"/>
                </a:cubicBezTo>
                <a:close/>
                <a:moveTo>
                  <a:pt x="399" y="27"/>
                </a:moveTo>
                <a:cubicBezTo>
                  <a:pt x="398" y="25"/>
                  <a:pt x="399" y="24"/>
                  <a:pt x="400" y="24"/>
                </a:cubicBezTo>
                <a:cubicBezTo>
                  <a:pt x="399" y="25"/>
                  <a:pt x="400" y="27"/>
                  <a:pt x="399" y="27"/>
                </a:cubicBezTo>
                <a:cubicBezTo>
                  <a:pt x="399" y="27"/>
                  <a:pt x="399" y="27"/>
                  <a:pt x="399" y="27"/>
                </a:cubicBezTo>
                <a:close/>
                <a:moveTo>
                  <a:pt x="153" y="27"/>
                </a:moveTo>
                <a:cubicBezTo>
                  <a:pt x="154" y="27"/>
                  <a:pt x="154" y="27"/>
                  <a:pt x="154" y="27"/>
                </a:cubicBezTo>
                <a:cubicBezTo>
                  <a:pt x="157" y="26"/>
                  <a:pt x="156" y="29"/>
                  <a:pt x="157" y="31"/>
                </a:cubicBezTo>
                <a:cubicBezTo>
                  <a:pt x="155" y="31"/>
                  <a:pt x="153" y="30"/>
                  <a:pt x="153" y="27"/>
                </a:cubicBezTo>
                <a:cubicBezTo>
                  <a:pt x="153" y="27"/>
                  <a:pt x="153" y="27"/>
                  <a:pt x="153" y="27"/>
                </a:cubicBezTo>
                <a:close/>
                <a:moveTo>
                  <a:pt x="319" y="31"/>
                </a:moveTo>
                <a:cubicBezTo>
                  <a:pt x="321" y="25"/>
                  <a:pt x="326" y="31"/>
                  <a:pt x="328" y="34"/>
                </a:cubicBezTo>
                <a:cubicBezTo>
                  <a:pt x="328" y="35"/>
                  <a:pt x="327" y="35"/>
                  <a:pt x="326" y="36"/>
                </a:cubicBezTo>
                <a:cubicBezTo>
                  <a:pt x="326" y="37"/>
                  <a:pt x="327" y="36"/>
                  <a:pt x="328" y="36"/>
                </a:cubicBezTo>
                <a:cubicBezTo>
                  <a:pt x="327" y="40"/>
                  <a:pt x="322" y="38"/>
                  <a:pt x="320" y="36"/>
                </a:cubicBezTo>
                <a:cubicBezTo>
                  <a:pt x="318" y="37"/>
                  <a:pt x="319" y="40"/>
                  <a:pt x="316" y="39"/>
                </a:cubicBezTo>
                <a:cubicBezTo>
                  <a:pt x="317" y="37"/>
                  <a:pt x="316" y="35"/>
                  <a:pt x="316" y="32"/>
                </a:cubicBezTo>
                <a:cubicBezTo>
                  <a:pt x="313" y="34"/>
                  <a:pt x="312" y="31"/>
                  <a:pt x="309" y="31"/>
                </a:cubicBezTo>
                <a:cubicBezTo>
                  <a:pt x="309" y="30"/>
                  <a:pt x="309" y="29"/>
                  <a:pt x="309" y="28"/>
                </a:cubicBezTo>
                <a:cubicBezTo>
                  <a:pt x="313" y="24"/>
                  <a:pt x="316" y="29"/>
                  <a:pt x="319" y="31"/>
                </a:cubicBezTo>
                <a:cubicBezTo>
                  <a:pt x="319" y="31"/>
                  <a:pt x="319" y="31"/>
                  <a:pt x="319" y="31"/>
                </a:cubicBezTo>
                <a:close/>
                <a:moveTo>
                  <a:pt x="306" y="30"/>
                </a:moveTo>
                <a:cubicBezTo>
                  <a:pt x="306" y="29"/>
                  <a:pt x="306" y="29"/>
                  <a:pt x="306" y="29"/>
                </a:cubicBezTo>
                <a:cubicBezTo>
                  <a:pt x="307" y="29"/>
                  <a:pt x="307" y="29"/>
                  <a:pt x="308" y="29"/>
                </a:cubicBezTo>
                <a:cubicBezTo>
                  <a:pt x="308" y="29"/>
                  <a:pt x="308" y="29"/>
                  <a:pt x="308" y="30"/>
                </a:cubicBezTo>
                <a:cubicBezTo>
                  <a:pt x="307" y="30"/>
                  <a:pt x="307" y="30"/>
                  <a:pt x="306" y="30"/>
                </a:cubicBezTo>
                <a:cubicBezTo>
                  <a:pt x="306" y="30"/>
                  <a:pt x="306" y="30"/>
                  <a:pt x="306" y="30"/>
                </a:cubicBezTo>
                <a:close/>
                <a:moveTo>
                  <a:pt x="307" y="31"/>
                </a:moveTo>
                <a:cubicBezTo>
                  <a:pt x="307" y="33"/>
                  <a:pt x="303" y="32"/>
                  <a:pt x="303" y="30"/>
                </a:cubicBezTo>
                <a:cubicBezTo>
                  <a:pt x="305" y="30"/>
                  <a:pt x="306" y="31"/>
                  <a:pt x="307" y="31"/>
                </a:cubicBezTo>
                <a:cubicBezTo>
                  <a:pt x="307" y="31"/>
                  <a:pt x="307" y="31"/>
                  <a:pt x="307" y="31"/>
                </a:cubicBezTo>
                <a:close/>
                <a:moveTo>
                  <a:pt x="92" y="34"/>
                </a:moveTo>
                <a:cubicBezTo>
                  <a:pt x="92" y="32"/>
                  <a:pt x="89" y="34"/>
                  <a:pt x="90" y="32"/>
                </a:cubicBezTo>
                <a:cubicBezTo>
                  <a:pt x="92" y="31"/>
                  <a:pt x="93" y="35"/>
                  <a:pt x="91" y="34"/>
                </a:cubicBezTo>
                <a:cubicBezTo>
                  <a:pt x="91" y="34"/>
                  <a:pt x="91" y="34"/>
                  <a:pt x="92" y="34"/>
                </a:cubicBezTo>
                <a:cubicBezTo>
                  <a:pt x="92" y="34"/>
                  <a:pt x="92" y="34"/>
                  <a:pt x="92" y="34"/>
                </a:cubicBezTo>
                <a:close/>
                <a:moveTo>
                  <a:pt x="90" y="38"/>
                </a:moveTo>
                <a:cubicBezTo>
                  <a:pt x="90" y="37"/>
                  <a:pt x="91" y="36"/>
                  <a:pt x="90" y="36"/>
                </a:cubicBezTo>
                <a:cubicBezTo>
                  <a:pt x="91" y="33"/>
                  <a:pt x="92" y="40"/>
                  <a:pt x="90" y="38"/>
                </a:cubicBezTo>
                <a:cubicBezTo>
                  <a:pt x="90" y="38"/>
                  <a:pt x="90" y="38"/>
                  <a:pt x="90" y="38"/>
                </a:cubicBezTo>
                <a:close/>
                <a:moveTo>
                  <a:pt x="153" y="40"/>
                </a:moveTo>
                <a:cubicBezTo>
                  <a:pt x="154" y="39"/>
                  <a:pt x="155" y="39"/>
                  <a:pt x="157" y="39"/>
                </a:cubicBezTo>
                <a:cubicBezTo>
                  <a:pt x="155" y="41"/>
                  <a:pt x="158" y="41"/>
                  <a:pt x="158" y="43"/>
                </a:cubicBezTo>
                <a:cubicBezTo>
                  <a:pt x="157" y="42"/>
                  <a:pt x="157" y="43"/>
                  <a:pt x="157" y="43"/>
                </a:cubicBezTo>
                <a:cubicBezTo>
                  <a:pt x="155" y="45"/>
                  <a:pt x="153" y="42"/>
                  <a:pt x="153" y="40"/>
                </a:cubicBezTo>
                <a:cubicBezTo>
                  <a:pt x="153" y="40"/>
                  <a:pt x="153" y="40"/>
                  <a:pt x="153" y="40"/>
                </a:cubicBezTo>
                <a:close/>
                <a:moveTo>
                  <a:pt x="90" y="44"/>
                </a:moveTo>
                <a:cubicBezTo>
                  <a:pt x="93" y="43"/>
                  <a:pt x="92" y="40"/>
                  <a:pt x="95" y="40"/>
                </a:cubicBezTo>
                <a:cubicBezTo>
                  <a:pt x="96" y="42"/>
                  <a:pt x="94" y="45"/>
                  <a:pt x="91" y="45"/>
                </a:cubicBezTo>
                <a:cubicBezTo>
                  <a:pt x="91" y="44"/>
                  <a:pt x="91" y="44"/>
                  <a:pt x="90" y="44"/>
                </a:cubicBezTo>
                <a:cubicBezTo>
                  <a:pt x="90" y="44"/>
                  <a:pt x="90" y="44"/>
                  <a:pt x="90" y="44"/>
                </a:cubicBezTo>
                <a:close/>
                <a:moveTo>
                  <a:pt x="91" y="40"/>
                </a:moveTo>
                <a:cubicBezTo>
                  <a:pt x="92" y="40"/>
                  <a:pt x="93" y="41"/>
                  <a:pt x="92" y="42"/>
                </a:cubicBezTo>
                <a:cubicBezTo>
                  <a:pt x="91" y="42"/>
                  <a:pt x="91" y="41"/>
                  <a:pt x="91" y="40"/>
                </a:cubicBezTo>
                <a:cubicBezTo>
                  <a:pt x="91" y="40"/>
                  <a:pt x="91" y="40"/>
                  <a:pt x="91" y="40"/>
                </a:cubicBezTo>
                <a:close/>
                <a:moveTo>
                  <a:pt x="169" y="46"/>
                </a:moveTo>
                <a:cubicBezTo>
                  <a:pt x="169" y="45"/>
                  <a:pt x="167" y="47"/>
                  <a:pt x="167" y="45"/>
                </a:cubicBezTo>
                <a:cubicBezTo>
                  <a:pt x="166" y="46"/>
                  <a:pt x="165" y="47"/>
                  <a:pt x="163" y="47"/>
                </a:cubicBezTo>
                <a:cubicBezTo>
                  <a:pt x="163" y="47"/>
                  <a:pt x="163" y="45"/>
                  <a:pt x="162" y="46"/>
                </a:cubicBezTo>
                <a:cubicBezTo>
                  <a:pt x="163" y="44"/>
                  <a:pt x="163" y="41"/>
                  <a:pt x="166" y="40"/>
                </a:cubicBezTo>
                <a:cubicBezTo>
                  <a:pt x="166" y="43"/>
                  <a:pt x="167" y="43"/>
                  <a:pt x="167" y="45"/>
                </a:cubicBezTo>
                <a:cubicBezTo>
                  <a:pt x="169" y="45"/>
                  <a:pt x="170" y="46"/>
                  <a:pt x="172" y="46"/>
                </a:cubicBezTo>
                <a:cubicBezTo>
                  <a:pt x="172" y="48"/>
                  <a:pt x="172" y="49"/>
                  <a:pt x="172" y="50"/>
                </a:cubicBezTo>
                <a:cubicBezTo>
                  <a:pt x="170" y="50"/>
                  <a:pt x="169" y="48"/>
                  <a:pt x="169" y="46"/>
                </a:cubicBezTo>
                <a:cubicBezTo>
                  <a:pt x="169" y="46"/>
                  <a:pt x="169" y="46"/>
                  <a:pt x="169" y="46"/>
                </a:cubicBezTo>
                <a:close/>
                <a:moveTo>
                  <a:pt x="183" y="50"/>
                </a:moveTo>
                <a:cubicBezTo>
                  <a:pt x="185" y="48"/>
                  <a:pt x="187" y="45"/>
                  <a:pt x="187" y="40"/>
                </a:cubicBezTo>
                <a:cubicBezTo>
                  <a:pt x="190" y="49"/>
                  <a:pt x="186" y="65"/>
                  <a:pt x="185" y="75"/>
                </a:cubicBezTo>
                <a:cubicBezTo>
                  <a:pt x="183" y="74"/>
                  <a:pt x="184" y="72"/>
                  <a:pt x="184" y="70"/>
                </a:cubicBezTo>
                <a:cubicBezTo>
                  <a:pt x="183" y="63"/>
                  <a:pt x="183" y="57"/>
                  <a:pt x="183" y="50"/>
                </a:cubicBezTo>
                <a:cubicBezTo>
                  <a:pt x="183" y="50"/>
                  <a:pt x="183" y="50"/>
                  <a:pt x="183" y="50"/>
                </a:cubicBezTo>
                <a:close/>
                <a:moveTo>
                  <a:pt x="177" y="55"/>
                </a:moveTo>
                <a:cubicBezTo>
                  <a:pt x="177" y="57"/>
                  <a:pt x="176" y="51"/>
                  <a:pt x="175" y="55"/>
                </a:cubicBezTo>
                <a:cubicBezTo>
                  <a:pt x="174" y="54"/>
                  <a:pt x="174" y="51"/>
                  <a:pt x="176" y="52"/>
                </a:cubicBezTo>
                <a:cubicBezTo>
                  <a:pt x="176" y="50"/>
                  <a:pt x="174" y="52"/>
                  <a:pt x="173" y="50"/>
                </a:cubicBezTo>
                <a:cubicBezTo>
                  <a:pt x="173" y="49"/>
                  <a:pt x="174" y="48"/>
                  <a:pt x="174" y="47"/>
                </a:cubicBezTo>
                <a:cubicBezTo>
                  <a:pt x="175" y="47"/>
                  <a:pt x="176" y="50"/>
                  <a:pt x="176" y="48"/>
                </a:cubicBezTo>
                <a:cubicBezTo>
                  <a:pt x="177" y="49"/>
                  <a:pt x="177" y="53"/>
                  <a:pt x="177" y="55"/>
                </a:cubicBezTo>
                <a:cubicBezTo>
                  <a:pt x="177" y="55"/>
                  <a:pt x="177" y="55"/>
                  <a:pt x="177" y="55"/>
                </a:cubicBezTo>
                <a:close/>
                <a:moveTo>
                  <a:pt x="329" y="50"/>
                </a:moveTo>
                <a:cubicBezTo>
                  <a:pt x="330" y="48"/>
                  <a:pt x="332" y="52"/>
                  <a:pt x="332" y="49"/>
                </a:cubicBezTo>
                <a:cubicBezTo>
                  <a:pt x="333" y="49"/>
                  <a:pt x="333" y="49"/>
                  <a:pt x="333" y="51"/>
                </a:cubicBezTo>
                <a:cubicBezTo>
                  <a:pt x="332" y="51"/>
                  <a:pt x="332" y="51"/>
                  <a:pt x="333" y="51"/>
                </a:cubicBezTo>
                <a:cubicBezTo>
                  <a:pt x="333" y="52"/>
                  <a:pt x="331" y="51"/>
                  <a:pt x="331" y="52"/>
                </a:cubicBezTo>
                <a:cubicBezTo>
                  <a:pt x="331" y="52"/>
                  <a:pt x="331" y="50"/>
                  <a:pt x="329" y="50"/>
                </a:cubicBezTo>
                <a:cubicBezTo>
                  <a:pt x="329" y="50"/>
                  <a:pt x="329" y="50"/>
                  <a:pt x="329" y="50"/>
                </a:cubicBezTo>
                <a:close/>
                <a:moveTo>
                  <a:pt x="377" y="70"/>
                </a:moveTo>
                <a:cubicBezTo>
                  <a:pt x="373" y="69"/>
                  <a:pt x="376" y="65"/>
                  <a:pt x="377" y="63"/>
                </a:cubicBezTo>
                <a:cubicBezTo>
                  <a:pt x="380" y="64"/>
                  <a:pt x="376" y="68"/>
                  <a:pt x="377" y="70"/>
                </a:cubicBezTo>
                <a:cubicBezTo>
                  <a:pt x="377" y="70"/>
                  <a:pt x="377" y="70"/>
                  <a:pt x="377" y="70"/>
                </a:cubicBezTo>
                <a:close/>
                <a:moveTo>
                  <a:pt x="102" y="76"/>
                </a:moveTo>
                <a:cubicBezTo>
                  <a:pt x="101" y="75"/>
                  <a:pt x="100" y="73"/>
                  <a:pt x="101" y="71"/>
                </a:cubicBezTo>
                <a:cubicBezTo>
                  <a:pt x="104" y="72"/>
                  <a:pt x="102" y="74"/>
                  <a:pt x="102" y="76"/>
                </a:cubicBezTo>
                <a:cubicBezTo>
                  <a:pt x="102" y="76"/>
                  <a:pt x="102" y="76"/>
                  <a:pt x="102" y="76"/>
                </a:cubicBezTo>
                <a:close/>
                <a:moveTo>
                  <a:pt x="370" y="93"/>
                </a:moveTo>
                <a:cubicBezTo>
                  <a:pt x="370" y="93"/>
                  <a:pt x="370" y="93"/>
                  <a:pt x="370" y="93"/>
                </a:cubicBezTo>
                <a:cubicBezTo>
                  <a:pt x="371" y="94"/>
                  <a:pt x="372" y="94"/>
                  <a:pt x="373" y="94"/>
                </a:cubicBezTo>
                <a:cubicBezTo>
                  <a:pt x="373" y="95"/>
                  <a:pt x="373" y="96"/>
                  <a:pt x="372" y="96"/>
                </a:cubicBezTo>
                <a:cubicBezTo>
                  <a:pt x="371" y="96"/>
                  <a:pt x="371" y="95"/>
                  <a:pt x="371" y="95"/>
                </a:cubicBezTo>
                <a:cubicBezTo>
                  <a:pt x="371" y="98"/>
                  <a:pt x="371" y="98"/>
                  <a:pt x="371" y="101"/>
                </a:cubicBezTo>
                <a:cubicBezTo>
                  <a:pt x="372" y="101"/>
                  <a:pt x="373" y="99"/>
                  <a:pt x="374" y="101"/>
                </a:cubicBezTo>
                <a:cubicBezTo>
                  <a:pt x="373" y="101"/>
                  <a:pt x="372" y="102"/>
                  <a:pt x="371" y="102"/>
                </a:cubicBezTo>
                <a:cubicBezTo>
                  <a:pt x="371" y="103"/>
                  <a:pt x="369" y="104"/>
                  <a:pt x="369" y="105"/>
                </a:cubicBezTo>
                <a:cubicBezTo>
                  <a:pt x="370" y="107"/>
                  <a:pt x="372" y="108"/>
                  <a:pt x="373" y="109"/>
                </a:cubicBezTo>
                <a:cubicBezTo>
                  <a:pt x="371" y="110"/>
                  <a:pt x="372" y="115"/>
                  <a:pt x="374" y="116"/>
                </a:cubicBezTo>
                <a:cubicBezTo>
                  <a:pt x="375" y="115"/>
                  <a:pt x="375" y="114"/>
                  <a:pt x="374" y="113"/>
                </a:cubicBezTo>
                <a:cubicBezTo>
                  <a:pt x="379" y="111"/>
                  <a:pt x="378" y="105"/>
                  <a:pt x="376" y="101"/>
                </a:cubicBezTo>
                <a:cubicBezTo>
                  <a:pt x="379" y="101"/>
                  <a:pt x="379" y="99"/>
                  <a:pt x="383" y="99"/>
                </a:cubicBezTo>
                <a:cubicBezTo>
                  <a:pt x="382" y="90"/>
                  <a:pt x="385" y="84"/>
                  <a:pt x="382" y="76"/>
                </a:cubicBezTo>
                <a:cubicBezTo>
                  <a:pt x="381" y="76"/>
                  <a:pt x="380" y="77"/>
                  <a:pt x="379" y="77"/>
                </a:cubicBezTo>
                <a:cubicBezTo>
                  <a:pt x="377" y="76"/>
                  <a:pt x="378" y="73"/>
                  <a:pt x="375" y="72"/>
                </a:cubicBezTo>
                <a:cubicBezTo>
                  <a:pt x="371" y="79"/>
                  <a:pt x="373" y="86"/>
                  <a:pt x="370" y="93"/>
                </a:cubicBezTo>
                <a:close/>
                <a:moveTo>
                  <a:pt x="115" y="96"/>
                </a:moveTo>
                <a:cubicBezTo>
                  <a:pt x="117" y="95"/>
                  <a:pt x="113" y="92"/>
                  <a:pt x="116" y="92"/>
                </a:cubicBezTo>
                <a:cubicBezTo>
                  <a:pt x="115" y="90"/>
                  <a:pt x="114" y="94"/>
                  <a:pt x="112" y="93"/>
                </a:cubicBezTo>
                <a:cubicBezTo>
                  <a:pt x="113" y="91"/>
                  <a:pt x="113" y="91"/>
                  <a:pt x="112" y="90"/>
                </a:cubicBezTo>
                <a:cubicBezTo>
                  <a:pt x="115" y="90"/>
                  <a:pt x="116" y="86"/>
                  <a:pt x="113" y="86"/>
                </a:cubicBezTo>
                <a:cubicBezTo>
                  <a:pt x="115" y="84"/>
                  <a:pt x="114" y="81"/>
                  <a:pt x="114" y="77"/>
                </a:cubicBezTo>
                <a:cubicBezTo>
                  <a:pt x="117" y="79"/>
                  <a:pt x="118" y="85"/>
                  <a:pt x="117" y="89"/>
                </a:cubicBezTo>
                <a:cubicBezTo>
                  <a:pt x="118" y="91"/>
                  <a:pt x="119" y="88"/>
                  <a:pt x="120" y="90"/>
                </a:cubicBezTo>
                <a:cubicBezTo>
                  <a:pt x="120" y="93"/>
                  <a:pt x="120" y="95"/>
                  <a:pt x="120" y="97"/>
                </a:cubicBezTo>
                <a:cubicBezTo>
                  <a:pt x="118" y="98"/>
                  <a:pt x="117" y="97"/>
                  <a:pt x="115" y="96"/>
                </a:cubicBezTo>
                <a:cubicBezTo>
                  <a:pt x="115" y="96"/>
                  <a:pt x="115" y="96"/>
                  <a:pt x="115" y="96"/>
                </a:cubicBezTo>
                <a:close/>
                <a:moveTo>
                  <a:pt x="105" y="83"/>
                </a:moveTo>
                <a:cubicBezTo>
                  <a:pt x="106" y="85"/>
                  <a:pt x="107" y="87"/>
                  <a:pt x="108" y="87"/>
                </a:cubicBezTo>
                <a:cubicBezTo>
                  <a:pt x="107" y="90"/>
                  <a:pt x="108" y="96"/>
                  <a:pt x="107" y="101"/>
                </a:cubicBezTo>
                <a:cubicBezTo>
                  <a:pt x="106" y="100"/>
                  <a:pt x="106" y="100"/>
                  <a:pt x="106" y="101"/>
                </a:cubicBezTo>
                <a:cubicBezTo>
                  <a:pt x="103" y="99"/>
                  <a:pt x="101" y="98"/>
                  <a:pt x="98" y="97"/>
                </a:cubicBezTo>
                <a:cubicBezTo>
                  <a:pt x="96" y="90"/>
                  <a:pt x="99" y="86"/>
                  <a:pt x="100" y="78"/>
                </a:cubicBezTo>
                <a:cubicBezTo>
                  <a:pt x="104" y="77"/>
                  <a:pt x="104" y="79"/>
                  <a:pt x="108" y="80"/>
                </a:cubicBezTo>
                <a:cubicBezTo>
                  <a:pt x="108" y="83"/>
                  <a:pt x="105" y="80"/>
                  <a:pt x="105" y="83"/>
                </a:cubicBezTo>
                <a:cubicBezTo>
                  <a:pt x="105" y="83"/>
                  <a:pt x="105" y="83"/>
                  <a:pt x="105" y="83"/>
                </a:cubicBezTo>
                <a:close/>
                <a:moveTo>
                  <a:pt x="109" y="86"/>
                </a:moveTo>
                <a:cubicBezTo>
                  <a:pt x="107" y="86"/>
                  <a:pt x="107" y="85"/>
                  <a:pt x="107" y="83"/>
                </a:cubicBezTo>
                <a:cubicBezTo>
                  <a:pt x="109" y="83"/>
                  <a:pt x="110" y="84"/>
                  <a:pt x="109" y="86"/>
                </a:cubicBezTo>
                <a:cubicBezTo>
                  <a:pt x="109" y="86"/>
                  <a:pt x="109" y="86"/>
                  <a:pt x="109" y="86"/>
                </a:cubicBezTo>
                <a:close/>
                <a:moveTo>
                  <a:pt x="181" y="93"/>
                </a:moveTo>
                <a:cubicBezTo>
                  <a:pt x="180" y="93"/>
                  <a:pt x="179" y="92"/>
                  <a:pt x="179" y="91"/>
                </a:cubicBezTo>
                <a:cubicBezTo>
                  <a:pt x="180" y="91"/>
                  <a:pt x="181" y="91"/>
                  <a:pt x="181" y="93"/>
                </a:cubicBezTo>
                <a:cubicBezTo>
                  <a:pt x="181" y="93"/>
                  <a:pt x="181" y="93"/>
                  <a:pt x="181" y="93"/>
                </a:cubicBezTo>
                <a:close/>
                <a:moveTo>
                  <a:pt x="110" y="96"/>
                </a:moveTo>
                <a:cubicBezTo>
                  <a:pt x="110" y="96"/>
                  <a:pt x="110" y="96"/>
                  <a:pt x="110" y="95"/>
                </a:cubicBezTo>
                <a:cubicBezTo>
                  <a:pt x="111" y="95"/>
                  <a:pt x="111" y="95"/>
                  <a:pt x="112" y="95"/>
                </a:cubicBezTo>
                <a:cubicBezTo>
                  <a:pt x="112" y="96"/>
                  <a:pt x="112" y="96"/>
                  <a:pt x="112" y="96"/>
                </a:cubicBezTo>
                <a:cubicBezTo>
                  <a:pt x="111" y="96"/>
                  <a:pt x="111" y="96"/>
                  <a:pt x="110" y="96"/>
                </a:cubicBezTo>
                <a:cubicBezTo>
                  <a:pt x="110" y="96"/>
                  <a:pt x="110" y="96"/>
                  <a:pt x="110" y="96"/>
                </a:cubicBezTo>
                <a:close/>
                <a:moveTo>
                  <a:pt x="174" y="110"/>
                </a:moveTo>
                <a:cubicBezTo>
                  <a:pt x="177" y="106"/>
                  <a:pt x="176" y="104"/>
                  <a:pt x="178" y="99"/>
                </a:cubicBezTo>
                <a:cubicBezTo>
                  <a:pt x="179" y="100"/>
                  <a:pt x="179" y="101"/>
                  <a:pt x="180" y="102"/>
                </a:cubicBezTo>
                <a:cubicBezTo>
                  <a:pt x="179" y="105"/>
                  <a:pt x="181" y="109"/>
                  <a:pt x="181" y="113"/>
                </a:cubicBezTo>
                <a:cubicBezTo>
                  <a:pt x="181" y="123"/>
                  <a:pt x="181" y="132"/>
                  <a:pt x="184" y="143"/>
                </a:cubicBezTo>
                <a:cubicBezTo>
                  <a:pt x="182" y="147"/>
                  <a:pt x="184" y="155"/>
                  <a:pt x="184" y="160"/>
                </a:cubicBezTo>
                <a:cubicBezTo>
                  <a:pt x="179" y="163"/>
                  <a:pt x="177" y="158"/>
                  <a:pt x="174" y="159"/>
                </a:cubicBezTo>
                <a:cubicBezTo>
                  <a:pt x="174" y="160"/>
                  <a:pt x="173" y="162"/>
                  <a:pt x="175" y="162"/>
                </a:cubicBezTo>
                <a:cubicBezTo>
                  <a:pt x="174" y="164"/>
                  <a:pt x="173" y="167"/>
                  <a:pt x="169" y="166"/>
                </a:cubicBezTo>
                <a:cubicBezTo>
                  <a:pt x="168" y="163"/>
                  <a:pt x="169" y="160"/>
                  <a:pt x="170" y="157"/>
                </a:cubicBezTo>
                <a:cubicBezTo>
                  <a:pt x="170" y="156"/>
                  <a:pt x="169" y="156"/>
                  <a:pt x="169" y="155"/>
                </a:cubicBezTo>
                <a:cubicBezTo>
                  <a:pt x="171" y="148"/>
                  <a:pt x="168" y="142"/>
                  <a:pt x="169" y="136"/>
                </a:cubicBezTo>
                <a:cubicBezTo>
                  <a:pt x="170" y="133"/>
                  <a:pt x="173" y="130"/>
                  <a:pt x="174" y="127"/>
                </a:cubicBezTo>
                <a:cubicBezTo>
                  <a:pt x="175" y="122"/>
                  <a:pt x="174" y="115"/>
                  <a:pt x="174" y="110"/>
                </a:cubicBezTo>
                <a:cubicBezTo>
                  <a:pt x="174" y="110"/>
                  <a:pt x="174" y="110"/>
                  <a:pt x="174" y="110"/>
                </a:cubicBezTo>
                <a:close/>
                <a:moveTo>
                  <a:pt x="151" y="104"/>
                </a:moveTo>
                <a:cubicBezTo>
                  <a:pt x="149" y="104"/>
                  <a:pt x="148" y="102"/>
                  <a:pt x="150" y="101"/>
                </a:cubicBezTo>
                <a:cubicBezTo>
                  <a:pt x="151" y="101"/>
                  <a:pt x="151" y="102"/>
                  <a:pt x="151" y="104"/>
                </a:cubicBezTo>
                <a:cubicBezTo>
                  <a:pt x="151" y="104"/>
                  <a:pt x="151" y="104"/>
                  <a:pt x="151" y="104"/>
                </a:cubicBezTo>
                <a:close/>
                <a:moveTo>
                  <a:pt x="114" y="116"/>
                </a:moveTo>
                <a:cubicBezTo>
                  <a:pt x="114" y="115"/>
                  <a:pt x="115" y="112"/>
                  <a:pt x="113" y="112"/>
                </a:cubicBezTo>
                <a:cubicBezTo>
                  <a:pt x="113" y="111"/>
                  <a:pt x="114" y="111"/>
                  <a:pt x="114" y="112"/>
                </a:cubicBezTo>
                <a:cubicBezTo>
                  <a:pt x="115" y="111"/>
                  <a:pt x="115" y="109"/>
                  <a:pt x="117" y="110"/>
                </a:cubicBezTo>
                <a:cubicBezTo>
                  <a:pt x="117" y="112"/>
                  <a:pt x="116" y="115"/>
                  <a:pt x="114" y="116"/>
                </a:cubicBezTo>
                <a:cubicBezTo>
                  <a:pt x="114" y="116"/>
                  <a:pt x="114" y="116"/>
                  <a:pt x="114" y="116"/>
                </a:cubicBezTo>
                <a:close/>
                <a:moveTo>
                  <a:pt x="109" y="121"/>
                </a:moveTo>
                <a:cubicBezTo>
                  <a:pt x="109" y="123"/>
                  <a:pt x="108" y="133"/>
                  <a:pt x="112" y="134"/>
                </a:cubicBezTo>
                <a:cubicBezTo>
                  <a:pt x="111" y="134"/>
                  <a:pt x="111" y="135"/>
                  <a:pt x="110" y="135"/>
                </a:cubicBezTo>
                <a:cubicBezTo>
                  <a:pt x="111" y="138"/>
                  <a:pt x="110" y="143"/>
                  <a:pt x="109" y="146"/>
                </a:cubicBezTo>
                <a:cubicBezTo>
                  <a:pt x="110" y="146"/>
                  <a:pt x="110" y="146"/>
                  <a:pt x="111" y="146"/>
                </a:cubicBezTo>
                <a:cubicBezTo>
                  <a:pt x="108" y="156"/>
                  <a:pt x="111" y="165"/>
                  <a:pt x="108" y="171"/>
                </a:cubicBezTo>
                <a:cubicBezTo>
                  <a:pt x="107" y="169"/>
                  <a:pt x="105" y="168"/>
                  <a:pt x="104" y="171"/>
                </a:cubicBezTo>
                <a:cubicBezTo>
                  <a:pt x="100" y="167"/>
                  <a:pt x="103" y="163"/>
                  <a:pt x="101" y="156"/>
                </a:cubicBezTo>
                <a:cubicBezTo>
                  <a:pt x="102" y="156"/>
                  <a:pt x="102" y="157"/>
                  <a:pt x="102" y="157"/>
                </a:cubicBezTo>
                <a:cubicBezTo>
                  <a:pt x="101" y="151"/>
                  <a:pt x="104" y="141"/>
                  <a:pt x="102" y="135"/>
                </a:cubicBezTo>
                <a:cubicBezTo>
                  <a:pt x="102" y="133"/>
                  <a:pt x="103" y="131"/>
                  <a:pt x="104" y="130"/>
                </a:cubicBezTo>
                <a:cubicBezTo>
                  <a:pt x="103" y="125"/>
                  <a:pt x="107" y="121"/>
                  <a:pt x="107" y="116"/>
                </a:cubicBezTo>
                <a:cubicBezTo>
                  <a:pt x="108" y="116"/>
                  <a:pt x="108" y="122"/>
                  <a:pt x="109" y="121"/>
                </a:cubicBezTo>
                <a:cubicBezTo>
                  <a:pt x="109" y="121"/>
                  <a:pt x="109" y="121"/>
                  <a:pt x="109" y="121"/>
                </a:cubicBezTo>
                <a:close/>
                <a:moveTo>
                  <a:pt x="111" y="118"/>
                </a:moveTo>
                <a:cubicBezTo>
                  <a:pt x="111" y="118"/>
                  <a:pt x="113" y="119"/>
                  <a:pt x="113" y="118"/>
                </a:cubicBezTo>
                <a:cubicBezTo>
                  <a:pt x="114" y="119"/>
                  <a:pt x="110" y="121"/>
                  <a:pt x="111" y="118"/>
                </a:cubicBezTo>
                <a:cubicBezTo>
                  <a:pt x="111" y="118"/>
                  <a:pt x="111" y="118"/>
                  <a:pt x="111" y="118"/>
                </a:cubicBezTo>
                <a:close/>
                <a:moveTo>
                  <a:pt x="158" y="129"/>
                </a:moveTo>
                <a:cubicBezTo>
                  <a:pt x="155" y="127"/>
                  <a:pt x="155" y="124"/>
                  <a:pt x="156" y="121"/>
                </a:cubicBezTo>
                <a:cubicBezTo>
                  <a:pt x="158" y="122"/>
                  <a:pt x="160" y="127"/>
                  <a:pt x="158" y="129"/>
                </a:cubicBezTo>
                <a:cubicBezTo>
                  <a:pt x="158" y="129"/>
                  <a:pt x="158" y="129"/>
                  <a:pt x="158" y="129"/>
                </a:cubicBezTo>
                <a:close/>
                <a:moveTo>
                  <a:pt x="113" y="127"/>
                </a:moveTo>
                <a:cubicBezTo>
                  <a:pt x="112" y="126"/>
                  <a:pt x="110" y="127"/>
                  <a:pt x="111" y="125"/>
                </a:cubicBezTo>
                <a:cubicBezTo>
                  <a:pt x="111" y="126"/>
                  <a:pt x="113" y="126"/>
                  <a:pt x="113" y="127"/>
                </a:cubicBezTo>
                <a:cubicBezTo>
                  <a:pt x="113" y="127"/>
                  <a:pt x="113" y="127"/>
                  <a:pt x="113" y="127"/>
                </a:cubicBezTo>
                <a:close/>
                <a:moveTo>
                  <a:pt x="116" y="141"/>
                </a:moveTo>
                <a:cubicBezTo>
                  <a:pt x="114" y="139"/>
                  <a:pt x="119" y="141"/>
                  <a:pt x="117" y="139"/>
                </a:cubicBezTo>
                <a:cubicBezTo>
                  <a:pt x="117" y="137"/>
                  <a:pt x="116" y="140"/>
                  <a:pt x="115" y="139"/>
                </a:cubicBezTo>
                <a:cubicBezTo>
                  <a:pt x="115" y="135"/>
                  <a:pt x="112" y="136"/>
                  <a:pt x="113" y="132"/>
                </a:cubicBezTo>
                <a:cubicBezTo>
                  <a:pt x="114" y="136"/>
                  <a:pt x="116" y="130"/>
                  <a:pt x="116" y="133"/>
                </a:cubicBezTo>
                <a:cubicBezTo>
                  <a:pt x="116" y="133"/>
                  <a:pt x="117" y="132"/>
                  <a:pt x="117" y="132"/>
                </a:cubicBezTo>
                <a:cubicBezTo>
                  <a:pt x="118" y="130"/>
                  <a:pt x="116" y="131"/>
                  <a:pt x="116" y="129"/>
                </a:cubicBezTo>
                <a:cubicBezTo>
                  <a:pt x="119" y="131"/>
                  <a:pt x="119" y="125"/>
                  <a:pt x="122" y="125"/>
                </a:cubicBezTo>
                <a:cubicBezTo>
                  <a:pt x="124" y="139"/>
                  <a:pt x="122" y="152"/>
                  <a:pt x="124" y="165"/>
                </a:cubicBezTo>
                <a:cubicBezTo>
                  <a:pt x="121" y="168"/>
                  <a:pt x="120" y="163"/>
                  <a:pt x="117" y="164"/>
                </a:cubicBezTo>
                <a:cubicBezTo>
                  <a:pt x="115" y="161"/>
                  <a:pt x="117" y="160"/>
                  <a:pt x="115" y="157"/>
                </a:cubicBezTo>
                <a:cubicBezTo>
                  <a:pt x="116" y="157"/>
                  <a:pt x="116" y="156"/>
                  <a:pt x="117" y="157"/>
                </a:cubicBezTo>
                <a:cubicBezTo>
                  <a:pt x="116" y="156"/>
                  <a:pt x="114" y="153"/>
                  <a:pt x="117" y="152"/>
                </a:cubicBezTo>
                <a:cubicBezTo>
                  <a:pt x="116" y="151"/>
                  <a:pt x="116" y="151"/>
                  <a:pt x="114" y="151"/>
                </a:cubicBezTo>
                <a:cubicBezTo>
                  <a:pt x="114" y="149"/>
                  <a:pt x="115" y="149"/>
                  <a:pt x="114" y="147"/>
                </a:cubicBezTo>
                <a:cubicBezTo>
                  <a:pt x="118" y="150"/>
                  <a:pt x="114" y="144"/>
                  <a:pt x="117" y="144"/>
                </a:cubicBezTo>
                <a:cubicBezTo>
                  <a:pt x="116" y="144"/>
                  <a:pt x="115" y="143"/>
                  <a:pt x="115" y="141"/>
                </a:cubicBezTo>
                <a:cubicBezTo>
                  <a:pt x="116" y="141"/>
                  <a:pt x="116" y="142"/>
                  <a:pt x="117" y="142"/>
                </a:cubicBezTo>
                <a:cubicBezTo>
                  <a:pt x="118" y="141"/>
                  <a:pt x="116" y="140"/>
                  <a:pt x="116" y="141"/>
                </a:cubicBezTo>
                <a:cubicBezTo>
                  <a:pt x="116" y="141"/>
                  <a:pt x="116" y="141"/>
                  <a:pt x="116" y="141"/>
                </a:cubicBezTo>
                <a:close/>
                <a:moveTo>
                  <a:pt x="112" y="128"/>
                </a:moveTo>
                <a:cubicBezTo>
                  <a:pt x="111" y="131"/>
                  <a:pt x="110" y="127"/>
                  <a:pt x="112" y="127"/>
                </a:cubicBezTo>
                <a:cubicBezTo>
                  <a:pt x="111" y="128"/>
                  <a:pt x="111" y="128"/>
                  <a:pt x="112" y="128"/>
                </a:cubicBezTo>
                <a:cubicBezTo>
                  <a:pt x="112" y="128"/>
                  <a:pt x="112" y="128"/>
                  <a:pt x="112" y="128"/>
                </a:cubicBezTo>
                <a:close/>
                <a:moveTo>
                  <a:pt x="357" y="148"/>
                </a:moveTo>
                <a:cubicBezTo>
                  <a:pt x="360" y="148"/>
                  <a:pt x="359" y="145"/>
                  <a:pt x="360" y="144"/>
                </a:cubicBezTo>
                <a:cubicBezTo>
                  <a:pt x="364" y="145"/>
                  <a:pt x="362" y="148"/>
                  <a:pt x="362" y="151"/>
                </a:cubicBezTo>
                <a:cubicBezTo>
                  <a:pt x="361" y="151"/>
                  <a:pt x="360" y="150"/>
                  <a:pt x="358" y="151"/>
                </a:cubicBezTo>
                <a:cubicBezTo>
                  <a:pt x="358" y="150"/>
                  <a:pt x="357" y="149"/>
                  <a:pt x="357" y="148"/>
                </a:cubicBezTo>
                <a:cubicBezTo>
                  <a:pt x="357" y="148"/>
                  <a:pt x="357" y="148"/>
                  <a:pt x="357" y="148"/>
                </a:cubicBezTo>
                <a:close/>
                <a:moveTo>
                  <a:pt x="322" y="169"/>
                </a:moveTo>
                <a:cubicBezTo>
                  <a:pt x="322" y="169"/>
                  <a:pt x="322" y="169"/>
                  <a:pt x="322" y="169"/>
                </a:cubicBezTo>
                <a:cubicBezTo>
                  <a:pt x="323" y="169"/>
                  <a:pt x="326" y="170"/>
                  <a:pt x="326" y="168"/>
                </a:cubicBezTo>
                <a:cubicBezTo>
                  <a:pt x="325" y="168"/>
                  <a:pt x="322" y="167"/>
                  <a:pt x="322" y="169"/>
                </a:cubicBezTo>
                <a:close/>
                <a:moveTo>
                  <a:pt x="301" y="174"/>
                </a:moveTo>
                <a:cubicBezTo>
                  <a:pt x="301" y="174"/>
                  <a:pt x="302" y="174"/>
                  <a:pt x="302" y="173"/>
                </a:cubicBezTo>
                <a:cubicBezTo>
                  <a:pt x="304" y="174"/>
                  <a:pt x="302" y="176"/>
                  <a:pt x="301" y="174"/>
                </a:cubicBezTo>
                <a:cubicBezTo>
                  <a:pt x="301" y="174"/>
                  <a:pt x="301" y="174"/>
                  <a:pt x="301" y="174"/>
                </a:cubicBezTo>
                <a:close/>
                <a:moveTo>
                  <a:pt x="332" y="179"/>
                </a:moveTo>
                <a:cubicBezTo>
                  <a:pt x="333" y="176"/>
                  <a:pt x="332" y="178"/>
                  <a:pt x="330" y="178"/>
                </a:cubicBezTo>
                <a:cubicBezTo>
                  <a:pt x="330" y="175"/>
                  <a:pt x="335" y="178"/>
                  <a:pt x="334" y="175"/>
                </a:cubicBezTo>
                <a:cubicBezTo>
                  <a:pt x="334" y="176"/>
                  <a:pt x="335" y="177"/>
                  <a:pt x="335" y="179"/>
                </a:cubicBezTo>
                <a:cubicBezTo>
                  <a:pt x="334" y="179"/>
                  <a:pt x="333" y="179"/>
                  <a:pt x="332" y="179"/>
                </a:cubicBezTo>
                <a:cubicBezTo>
                  <a:pt x="332" y="179"/>
                  <a:pt x="332" y="179"/>
                  <a:pt x="332" y="179"/>
                </a:cubicBezTo>
                <a:close/>
                <a:moveTo>
                  <a:pt x="316" y="177"/>
                </a:moveTo>
                <a:cubicBezTo>
                  <a:pt x="316" y="176"/>
                  <a:pt x="318" y="176"/>
                  <a:pt x="319" y="176"/>
                </a:cubicBezTo>
                <a:cubicBezTo>
                  <a:pt x="320" y="179"/>
                  <a:pt x="316" y="178"/>
                  <a:pt x="316" y="177"/>
                </a:cubicBezTo>
                <a:cubicBezTo>
                  <a:pt x="316" y="177"/>
                  <a:pt x="316" y="177"/>
                  <a:pt x="316" y="177"/>
                </a:cubicBezTo>
                <a:close/>
                <a:moveTo>
                  <a:pt x="336" y="178"/>
                </a:moveTo>
                <a:cubicBezTo>
                  <a:pt x="336" y="178"/>
                  <a:pt x="335" y="177"/>
                  <a:pt x="335" y="176"/>
                </a:cubicBezTo>
                <a:cubicBezTo>
                  <a:pt x="336" y="176"/>
                  <a:pt x="337" y="177"/>
                  <a:pt x="337" y="176"/>
                </a:cubicBezTo>
                <a:cubicBezTo>
                  <a:pt x="339" y="177"/>
                  <a:pt x="336" y="177"/>
                  <a:pt x="336" y="178"/>
                </a:cubicBezTo>
                <a:cubicBezTo>
                  <a:pt x="336" y="178"/>
                  <a:pt x="336" y="178"/>
                  <a:pt x="336" y="178"/>
                </a:cubicBezTo>
                <a:close/>
                <a:moveTo>
                  <a:pt x="353" y="311"/>
                </a:moveTo>
                <a:cubicBezTo>
                  <a:pt x="355" y="311"/>
                  <a:pt x="354" y="315"/>
                  <a:pt x="355" y="318"/>
                </a:cubicBezTo>
                <a:cubicBezTo>
                  <a:pt x="353" y="318"/>
                  <a:pt x="353" y="316"/>
                  <a:pt x="352" y="316"/>
                </a:cubicBezTo>
                <a:cubicBezTo>
                  <a:pt x="355" y="315"/>
                  <a:pt x="352" y="314"/>
                  <a:pt x="353" y="311"/>
                </a:cubicBezTo>
                <a:cubicBezTo>
                  <a:pt x="353" y="311"/>
                  <a:pt x="353" y="311"/>
                  <a:pt x="353" y="311"/>
                </a:cubicBezTo>
                <a:close/>
                <a:moveTo>
                  <a:pt x="367" y="207"/>
                </a:moveTo>
                <a:cubicBezTo>
                  <a:pt x="367" y="207"/>
                  <a:pt x="367" y="207"/>
                  <a:pt x="367" y="207"/>
                </a:cubicBezTo>
                <a:cubicBezTo>
                  <a:pt x="366" y="208"/>
                  <a:pt x="364" y="207"/>
                  <a:pt x="363" y="205"/>
                </a:cubicBezTo>
                <a:cubicBezTo>
                  <a:pt x="367" y="202"/>
                  <a:pt x="365" y="198"/>
                  <a:pt x="367" y="193"/>
                </a:cubicBezTo>
                <a:cubicBezTo>
                  <a:pt x="365" y="193"/>
                  <a:pt x="364" y="194"/>
                  <a:pt x="363" y="194"/>
                </a:cubicBezTo>
                <a:cubicBezTo>
                  <a:pt x="360" y="189"/>
                  <a:pt x="354" y="197"/>
                  <a:pt x="355" y="200"/>
                </a:cubicBezTo>
                <a:cubicBezTo>
                  <a:pt x="358" y="202"/>
                  <a:pt x="360" y="201"/>
                  <a:pt x="364" y="202"/>
                </a:cubicBezTo>
                <a:cubicBezTo>
                  <a:pt x="364" y="202"/>
                  <a:pt x="364" y="203"/>
                  <a:pt x="363" y="203"/>
                </a:cubicBezTo>
                <a:cubicBezTo>
                  <a:pt x="360" y="203"/>
                  <a:pt x="359" y="203"/>
                  <a:pt x="356" y="203"/>
                </a:cubicBezTo>
                <a:cubicBezTo>
                  <a:pt x="355" y="210"/>
                  <a:pt x="355" y="213"/>
                  <a:pt x="357" y="219"/>
                </a:cubicBezTo>
                <a:cubicBezTo>
                  <a:pt x="349" y="225"/>
                  <a:pt x="357" y="240"/>
                  <a:pt x="353" y="249"/>
                </a:cubicBezTo>
                <a:cubicBezTo>
                  <a:pt x="355" y="251"/>
                  <a:pt x="355" y="255"/>
                  <a:pt x="355" y="258"/>
                </a:cubicBezTo>
                <a:cubicBezTo>
                  <a:pt x="354" y="258"/>
                  <a:pt x="353" y="258"/>
                  <a:pt x="353" y="259"/>
                </a:cubicBezTo>
                <a:cubicBezTo>
                  <a:pt x="354" y="261"/>
                  <a:pt x="353" y="261"/>
                  <a:pt x="352" y="263"/>
                </a:cubicBezTo>
                <a:cubicBezTo>
                  <a:pt x="358" y="274"/>
                  <a:pt x="352" y="290"/>
                  <a:pt x="358" y="300"/>
                </a:cubicBezTo>
                <a:cubicBezTo>
                  <a:pt x="357" y="302"/>
                  <a:pt x="354" y="303"/>
                  <a:pt x="352" y="304"/>
                </a:cubicBezTo>
                <a:cubicBezTo>
                  <a:pt x="353" y="307"/>
                  <a:pt x="352" y="308"/>
                  <a:pt x="353" y="310"/>
                </a:cubicBezTo>
                <a:cubicBezTo>
                  <a:pt x="354" y="309"/>
                  <a:pt x="354" y="310"/>
                  <a:pt x="354" y="311"/>
                </a:cubicBezTo>
                <a:cubicBezTo>
                  <a:pt x="357" y="312"/>
                  <a:pt x="353" y="310"/>
                  <a:pt x="355" y="310"/>
                </a:cubicBezTo>
                <a:cubicBezTo>
                  <a:pt x="357" y="310"/>
                  <a:pt x="356" y="312"/>
                  <a:pt x="357" y="312"/>
                </a:cubicBezTo>
                <a:cubicBezTo>
                  <a:pt x="362" y="306"/>
                  <a:pt x="361" y="297"/>
                  <a:pt x="366" y="294"/>
                </a:cubicBezTo>
                <a:cubicBezTo>
                  <a:pt x="365" y="293"/>
                  <a:pt x="363" y="294"/>
                  <a:pt x="363" y="293"/>
                </a:cubicBezTo>
                <a:cubicBezTo>
                  <a:pt x="370" y="287"/>
                  <a:pt x="362" y="280"/>
                  <a:pt x="364" y="273"/>
                </a:cubicBezTo>
                <a:cubicBezTo>
                  <a:pt x="367" y="273"/>
                  <a:pt x="366" y="267"/>
                  <a:pt x="369" y="268"/>
                </a:cubicBezTo>
                <a:cubicBezTo>
                  <a:pt x="368" y="268"/>
                  <a:pt x="368" y="267"/>
                  <a:pt x="367" y="266"/>
                </a:cubicBezTo>
                <a:cubicBezTo>
                  <a:pt x="372" y="262"/>
                  <a:pt x="369" y="257"/>
                  <a:pt x="369" y="251"/>
                </a:cubicBezTo>
                <a:cubicBezTo>
                  <a:pt x="371" y="250"/>
                  <a:pt x="370" y="248"/>
                  <a:pt x="372" y="245"/>
                </a:cubicBezTo>
                <a:cubicBezTo>
                  <a:pt x="371" y="245"/>
                  <a:pt x="370" y="245"/>
                  <a:pt x="370" y="244"/>
                </a:cubicBezTo>
                <a:cubicBezTo>
                  <a:pt x="369" y="236"/>
                  <a:pt x="373" y="225"/>
                  <a:pt x="367" y="216"/>
                </a:cubicBezTo>
                <a:cubicBezTo>
                  <a:pt x="367" y="215"/>
                  <a:pt x="367" y="214"/>
                  <a:pt x="368" y="214"/>
                </a:cubicBezTo>
                <a:cubicBezTo>
                  <a:pt x="364" y="214"/>
                  <a:pt x="367" y="208"/>
                  <a:pt x="364" y="210"/>
                </a:cubicBezTo>
                <a:cubicBezTo>
                  <a:pt x="364" y="209"/>
                  <a:pt x="363" y="207"/>
                  <a:pt x="364" y="207"/>
                </a:cubicBezTo>
                <a:cubicBezTo>
                  <a:pt x="364" y="210"/>
                  <a:pt x="368" y="208"/>
                  <a:pt x="367" y="207"/>
                </a:cubicBezTo>
                <a:close/>
                <a:moveTo>
                  <a:pt x="226" y="199"/>
                </a:moveTo>
                <a:cubicBezTo>
                  <a:pt x="225" y="198"/>
                  <a:pt x="226" y="198"/>
                  <a:pt x="226" y="198"/>
                </a:cubicBezTo>
                <a:cubicBezTo>
                  <a:pt x="226" y="197"/>
                  <a:pt x="224" y="198"/>
                  <a:pt x="224" y="197"/>
                </a:cubicBezTo>
                <a:cubicBezTo>
                  <a:pt x="224" y="195"/>
                  <a:pt x="229" y="194"/>
                  <a:pt x="229" y="197"/>
                </a:cubicBezTo>
                <a:cubicBezTo>
                  <a:pt x="227" y="197"/>
                  <a:pt x="226" y="197"/>
                  <a:pt x="226" y="199"/>
                </a:cubicBezTo>
                <a:cubicBezTo>
                  <a:pt x="226" y="199"/>
                  <a:pt x="226" y="199"/>
                  <a:pt x="226" y="199"/>
                </a:cubicBezTo>
                <a:close/>
                <a:moveTo>
                  <a:pt x="244" y="197"/>
                </a:moveTo>
                <a:cubicBezTo>
                  <a:pt x="243" y="201"/>
                  <a:pt x="240" y="198"/>
                  <a:pt x="238" y="197"/>
                </a:cubicBezTo>
                <a:cubicBezTo>
                  <a:pt x="239" y="196"/>
                  <a:pt x="242" y="197"/>
                  <a:pt x="244" y="197"/>
                </a:cubicBezTo>
                <a:cubicBezTo>
                  <a:pt x="244" y="197"/>
                  <a:pt x="244" y="197"/>
                  <a:pt x="244" y="197"/>
                </a:cubicBezTo>
                <a:close/>
                <a:moveTo>
                  <a:pt x="106" y="241"/>
                </a:moveTo>
                <a:cubicBezTo>
                  <a:pt x="104" y="241"/>
                  <a:pt x="104" y="243"/>
                  <a:pt x="101" y="243"/>
                </a:cubicBezTo>
                <a:cubicBezTo>
                  <a:pt x="101" y="245"/>
                  <a:pt x="103" y="242"/>
                  <a:pt x="103" y="245"/>
                </a:cubicBezTo>
                <a:cubicBezTo>
                  <a:pt x="103" y="245"/>
                  <a:pt x="102" y="245"/>
                  <a:pt x="102" y="244"/>
                </a:cubicBezTo>
                <a:cubicBezTo>
                  <a:pt x="101" y="244"/>
                  <a:pt x="102" y="247"/>
                  <a:pt x="101" y="247"/>
                </a:cubicBezTo>
                <a:cubicBezTo>
                  <a:pt x="99" y="246"/>
                  <a:pt x="101" y="242"/>
                  <a:pt x="100" y="240"/>
                </a:cubicBezTo>
                <a:cubicBezTo>
                  <a:pt x="100" y="239"/>
                  <a:pt x="101" y="239"/>
                  <a:pt x="102" y="239"/>
                </a:cubicBezTo>
                <a:cubicBezTo>
                  <a:pt x="102" y="238"/>
                  <a:pt x="102" y="238"/>
                  <a:pt x="102" y="238"/>
                </a:cubicBezTo>
                <a:cubicBezTo>
                  <a:pt x="102" y="237"/>
                  <a:pt x="100" y="238"/>
                  <a:pt x="100" y="239"/>
                </a:cubicBezTo>
                <a:cubicBezTo>
                  <a:pt x="101" y="238"/>
                  <a:pt x="99" y="234"/>
                  <a:pt x="102" y="234"/>
                </a:cubicBezTo>
                <a:cubicBezTo>
                  <a:pt x="102" y="232"/>
                  <a:pt x="101" y="234"/>
                  <a:pt x="100" y="234"/>
                </a:cubicBezTo>
                <a:cubicBezTo>
                  <a:pt x="100" y="230"/>
                  <a:pt x="101" y="230"/>
                  <a:pt x="100" y="227"/>
                </a:cubicBezTo>
                <a:cubicBezTo>
                  <a:pt x="102" y="226"/>
                  <a:pt x="103" y="224"/>
                  <a:pt x="104" y="222"/>
                </a:cubicBezTo>
                <a:cubicBezTo>
                  <a:pt x="104" y="221"/>
                  <a:pt x="104" y="221"/>
                  <a:pt x="103" y="220"/>
                </a:cubicBezTo>
                <a:cubicBezTo>
                  <a:pt x="102" y="222"/>
                  <a:pt x="101" y="220"/>
                  <a:pt x="100" y="219"/>
                </a:cubicBezTo>
                <a:cubicBezTo>
                  <a:pt x="99" y="217"/>
                  <a:pt x="100" y="216"/>
                  <a:pt x="100" y="215"/>
                </a:cubicBezTo>
                <a:cubicBezTo>
                  <a:pt x="101" y="215"/>
                  <a:pt x="102" y="216"/>
                  <a:pt x="101" y="217"/>
                </a:cubicBezTo>
                <a:cubicBezTo>
                  <a:pt x="103" y="217"/>
                  <a:pt x="102" y="214"/>
                  <a:pt x="103" y="213"/>
                </a:cubicBezTo>
                <a:cubicBezTo>
                  <a:pt x="103" y="211"/>
                  <a:pt x="99" y="212"/>
                  <a:pt x="100" y="209"/>
                </a:cubicBezTo>
                <a:cubicBezTo>
                  <a:pt x="101" y="209"/>
                  <a:pt x="102" y="211"/>
                  <a:pt x="103" y="211"/>
                </a:cubicBezTo>
                <a:cubicBezTo>
                  <a:pt x="104" y="211"/>
                  <a:pt x="102" y="210"/>
                  <a:pt x="103" y="209"/>
                </a:cubicBezTo>
                <a:cubicBezTo>
                  <a:pt x="104" y="210"/>
                  <a:pt x="105" y="210"/>
                  <a:pt x="105" y="212"/>
                </a:cubicBezTo>
                <a:cubicBezTo>
                  <a:pt x="107" y="211"/>
                  <a:pt x="105" y="208"/>
                  <a:pt x="106" y="206"/>
                </a:cubicBezTo>
                <a:cubicBezTo>
                  <a:pt x="114" y="205"/>
                  <a:pt x="111" y="216"/>
                  <a:pt x="113" y="219"/>
                </a:cubicBezTo>
                <a:cubicBezTo>
                  <a:pt x="112" y="222"/>
                  <a:pt x="112" y="225"/>
                  <a:pt x="111" y="228"/>
                </a:cubicBezTo>
                <a:cubicBezTo>
                  <a:pt x="114" y="229"/>
                  <a:pt x="113" y="232"/>
                  <a:pt x="113" y="235"/>
                </a:cubicBezTo>
                <a:cubicBezTo>
                  <a:pt x="111" y="233"/>
                  <a:pt x="110" y="237"/>
                  <a:pt x="109" y="239"/>
                </a:cubicBezTo>
                <a:cubicBezTo>
                  <a:pt x="108" y="239"/>
                  <a:pt x="107" y="237"/>
                  <a:pt x="107" y="236"/>
                </a:cubicBezTo>
                <a:cubicBezTo>
                  <a:pt x="105" y="236"/>
                  <a:pt x="105" y="241"/>
                  <a:pt x="106" y="241"/>
                </a:cubicBezTo>
                <a:cubicBezTo>
                  <a:pt x="106" y="241"/>
                  <a:pt x="106" y="241"/>
                  <a:pt x="106" y="241"/>
                </a:cubicBezTo>
                <a:close/>
                <a:moveTo>
                  <a:pt x="122" y="213"/>
                </a:moveTo>
                <a:cubicBezTo>
                  <a:pt x="121" y="212"/>
                  <a:pt x="120" y="211"/>
                  <a:pt x="121" y="210"/>
                </a:cubicBezTo>
                <a:cubicBezTo>
                  <a:pt x="123" y="210"/>
                  <a:pt x="122" y="213"/>
                  <a:pt x="122" y="213"/>
                </a:cubicBezTo>
                <a:cubicBezTo>
                  <a:pt x="122" y="213"/>
                  <a:pt x="122" y="213"/>
                  <a:pt x="122" y="213"/>
                </a:cubicBezTo>
                <a:close/>
                <a:moveTo>
                  <a:pt x="390" y="213"/>
                </a:moveTo>
                <a:cubicBezTo>
                  <a:pt x="390" y="213"/>
                  <a:pt x="390" y="213"/>
                  <a:pt x="390" y="213"/>
                </a:cubicBezTo>
                <a:cubicBezTo>
                  <a:pt x="387" y="216"/>
                  <a:pt x="386" y="221"/>
                  <a:pt x="385" y="225"/>
                </a:cubicBezTo>
                <a:cubicBezTo>
                  <a:pt x="387" y="224"/>
                  <a:pt x="388" y="225"/>
                  <a:pt x="388" y="227"/>
                </a:cubicBezTo>
                <a:cubicBezTo>
                  <a:pt x="388" y="229"/>
                  <a:pt x="386" y="229"/>
                  <a:pt x="386" y="231"/>
                </a:cubicBezTo>
                <a:cubicBezTo>
                  <a:pt x="389" y="231"/>
                  <a:pt x="388" y="237"/>
                  <a:pt x="389" y="239"/>
                </a:cubicBezTo>
                <a:cubicBezTo>
                  <a:pt x="388" y="238"/>
                  <a:pt x="388" y="237"/>
                  <a:pt x="386" y="238"/>
                </a:cubicBezTo>
                <a:cubicBezTo>
                  <a:pt x="387" y="244"/>
                  <a:pt x="384" y="251"/>
                  <a:pt x="389" y="252"/>
                </a:cubicBezTo>
                <a:cubicBezTo>
                  <a:pt x="389" y="254"/>
                  <a:pt x="389" y="255"/>
                  <a:pt x="388" y="255"/>
                </a:cubicBezTo>
                <a:cubicBezTo>
                  <a:pt x="386" y="255"/>
                  <a:pt x="388" y="254"/>
                  <a:pt x="386" y="254"/>
                </a:cubicBezTo>
                <a:cubicBezTo>
                  <a:pt x="386" y="256"/>
                  <a:pt x="385" y="257"/>
                  <a:pt x="385" y="258"/>
                </a:cubicBezTo>
                <a:cubicBezTo>
                  <a:pt x="390" y="262"/>
                  <a:pt x="382" y="272"/>
                  <a:pt x="389" y="274"/>
                </a:cubicBezTo>
                <a:cubicBezTo>
                  <a:pt x="391" y="276"/>
                  <a:pt x="391" y="279"/>
                  <a:pt x="394" y="279"/>
                </a:cubicBezTo>
                <a:cubicBezTo>
                  <a:pt x="394" y="277"/>
                  <a:pt x="394" y="276"/>
                  <a:pt x="395" y="274"/>
                </a:cubicBezTo>
                <a:cubicBezTo>
                  <a:pt x="394" y="272"/>
                  <a:pt x="392" y="274"/>
                  <a:pt x="390" y="273"/>
                </a:cubicBezTo>
                <a:cubicBezTo>
                  <a:pt x="390" y="270"/>
                  <a:pt x="393" y="274"/>
                  <a:pt x="393" y="272"/>
                </a:cubicBezTo>
                <a:cubicBezTo>
                  <a:pt x="392" y="272"/>
                  <a:pt x="393" y="270"/>
                  <a:pt x="391" y="270"/>
                </a:cubicBezTo>
                <a:cubicBezTo>
                  <a:pt x="391" y="271"/>
                  <a:pt x="391" y="271"/>
                  <a:pt x="390" y="271"/>
                </a:cubicBezTo>
                <a:cubicBezTo>
                  <a:pt x="390" y="266"/>
                  <a:pt x="393" y="258"/>
                  <a:pt x="392" y="254"/>
                </a:cubicBezTo>
                <a:cubicBezTo>
                  <a:pt x="394" y="254"/>
                  <a:pt x="394" y="255"/>
                  <a:pt x="395" y="254"/>
                </a:cubicBezTo>
                <a:cubicBezTo>
                  <a:pt x="394" y="251"/>
                  <a:pt x="394" y="249"/>
                  <a:pt x="392" y="245"/>
                </a:cubicBezTo>
                <a:cubicBezTo>
                  <a:pt x="396" y="242"/>
                  <a:pt x="393" y="235"/>
                  <a:pt x="391" y="232"/>
                </a:cubicBezTo>
                <a:cubicBezTo>
                  <a:pt x="395" y="227"/>
                  <a:pt x="392" y="219"/>
                  <a:pt x="392" y="214"/>
                </a:cubicBezTo>
                <a:cubicBezTo>
                  <a:pt x="394" y="214"/>
                  <a:pt x="395" y="214"/>
                  <a:pt x="395" y="213"/>
                </a:cubicBezTo>
                <a:cubicBezTo>
                  <a:pt x="392" y="214"/>
                  <a:pt x="390" y="212"/>
                  <a:pt x="390" y="210"/>
                </a:cubicBezTo>
                <a:cubicBezTo>
                  <a:pt x="389" y="211"/>
                  <a:pt x="388" y="214"/>
                  <a:pt x="390" y="213"/>
                </a:cubicBezTo>
                <a:close/>
                <a:moveTo>
                  <a:pt x="366" y="212"/>
                </a:moveTo>
                <a:cubicBezTo>
                  <a:pt x="366" y="211"/>
                  <a:pt x="367" y="211"/>
                  <a:pt x="367" y="211"/>
                </a:cubicBezTo>
                <a:cubicBezTo>
                  <a:pt x="367" y="211"/>
                  <a:pt x="368" y="211"/>
                  <a:pt x="368" y="212"/>
                </a:cubicBezTo>
                <a:cubicBezTo>
                  <a:pt x="367" y="212"/>
                  <a:pt x="367" y="212"/>
                  <a:pt x="366" y="212"/>
                </a:cubicBezTo>
                <a:cubicBezTo>
                  <a:pt x="366" y="212"/>
                  <a:pt x="366" y="212"/>
                  <a:pt x="366" y="212"/>
                </a:cubicBezTo>
                <a:close/>
                <a:moveTo>
                  <a:pt x="96" y="215"/>
                </a:moveTo>
                <a:cubicBezTo>
                  <a:pt x="94" y="214"/>
                  <a:pt x="96" y="213"/>
                  <a:pt x="95" y="213"/>
                </a:cubicBezTo>
                <a:cubicBezTo>
                  <a:pt x="96" y="211"/>
                  <a:pt x="97" y="213"/>
                  <a:pt x="96" y="215"/>
                </a:cubicBezTo>
                <a:cubicBezTo>
                  <a:pt x="96" y="215"/>
                  <a:pt x="96" y="215"/>
                  <a:pt x="96" y="215"/>
                </a:cubicBezTo>
                <a:close/>
                <a:moveTo>
                  <a:pt x="121" y="276"/>
                </a:moveTo>
                <a:cubicBezTo>
                  <a:pt x="120" y="278"/>
                  <a:pt x="120" y="275"/>
                  <a:pt x="121" y="275"/>
                </a:cubicBezTo>
                <a:cubicBezTo>
                  <a:pt x="119" y="275"/>
                  <a:pt x="120" y="278"/>
                  <a:pt x="120" y="279"/>
                </a:cubicBezTo>
                <a:cubicBezTo>
                  <a:pt x="119" y="279"/>
                  <a:pt x="118" y="279"/>
                  <a:pt x="117" y="278"/>
                </a:cubicBezTo>
                <a:cubicBezTo>
                  <a:pt x="118" y="277"/>
                  <a:pt x="118" y="275"/>
                  <a:pt x="117" y="274"/>
                </a:cubicBezTo>
                <a:cubicBezTo>
                  <a:pt x="116" y="275"/>
                  <a:pt x="117" y="277"/>
                  <a:pt x="115" y="278"/>
                </a:cubicBezTo>
                <a:cubicBezTo>
                  <a:pt x="119" y="281"/>
                  <a:pt x="115" y="287"/>
                  <a:pt x="115" y="289"/>
                </a:cubicBezTo>
                <a:cubicBezTo>
                  <a:pt x="113" y="286"/>
                  <a:pt x="114" y="285"/>
                  <a:pt x="113" y="280"/>
                </a:cubicBezTo>
                <a:cubicBezTo>
                  <a:pt x="113" y="280"/>
                  <a:pt x="114" y="280"/>
                  <a:pt x="115" y="280"/>
                </a:cubicBezTo>
                <a:cubicBezTo>
                  <a:pt x="112" y="278"/>
                  <a:pt x="115" y="274"/>
                  <a:pt x="114" y="273"/>
                </a:cubicBezTo>
                <a:cubicBezTo>
                  <a:pt x="115" y="271"/>
                  <a:pt x="115" y="274"/>
                  <a:pt x="117" y="273"/>
                </a:cubicBezTo>
                <a:cubicBezTo>
                  <a:pt x="117" y="272"/>
                  <a:pt x="115" y="271"/>
                  <a:pt x="117" y="270"/>
                </a:cubicBezTo>
                <a:cubicBezTo>
                  <a:pt x="116" y="268"/>
                  <a:pt x="114" y="267"/>
                  <a:pt x="114" y="265"/>
                </a:cubicBezTo>
                <a:cubicBezTo>
                  <a:pt x="117" y="265"/>
                  <a:pt x="112" y="257"/>
                  <a:pt x="115" y="256"/>
                </a:cubicBezTo>
                <a:cubicBezTo>
                  <a:pt x="116" y="256"/>
                  <a:pt x="116" y="256"/>
                  <a:pt x="117" y="257"/>
                </a:cubicBezTo>
                <a:cubicBezTo>
                  <a:pt x="118" y="256"/>
                  <a:pt x="119" y="254"/>
                  <a:pt x="120" y="253"/>
                </a:cubicBezTo>
                <a:cubicBezTo>
                  <a:pt x="119" y="250"/>
                  <a:pt x="119" y="246"/>
                  <a:pt x="120" y="244"/>
                </a:cubicBezTo>
                <a:cubicBezTo>
                  <a:pt x="121" y="242"/>
                  <a:pt x="119" y="243"/>
                  <a:pt x="119" y="242"/>
                </a:cubicBezTo>
                <a:cubicBezTo>
                  <a:pt x="121" y="237"/>
                  <a:pt x="116" y="233"/>
                  <a:pt x="119" y="229"/>
                </a:cubicBezTo>
                <a:cubicBezTo>
                  <a:pt x="117" y="224"/>
                  <a:pt x="115" y="217"/>
                  <a:pt x="119" y="215"/>
                </a:cubicBezTo>
                <a:cubicBezTo>
                  <a:pt x="121" y="213"/>
                  <a:pt x="122" y="215"/>
                  <a:pt x="124" y="215"/>
                </a:cubicBezTo>
                <a:cubicBezTo>
                  <a:pt x="126" y="215"/>
                  <a:pt x="123" y="212"/>
                  <a:pt x="125" y="215"/>
                </a:cubicBezTo>
                <a:cubicBezTo>
                  <a:pt x="130" y="222"/>
                  <a:pt x="128" y="227"/>
                  <a:pt x="128" y="238"/>
                </a:cubicBezTo>
                <a:cubicBezTo>
                  <a:pt x="128" y="243"/>
                  <a:pt x="129" y="249"/>
                  <a:pt x="129" y="255"/>
                </a:cubicBezTo>
                <a:cubicBezTo>
                  <a:pt x="128" y="264"/>
                  <a:pt x="128" y="272"/>
                  <a:pt x="129" y="279"/>
                </a:cubicBezTo>
                <a:cubicBezTo>
                  <a:pt x="129" y="280"/>
                  <a:pt x="131" y="279"/>
                  <a:pt x="130" y="281"/>
                </a:cubicBezTo>
                <a:cubicBezTo>
                  <a:pt x="128" y="279"/>
                  <a:pt x="130" y="285"/>
                  <a:pt x="129" y="286"/>
                </a:cubicBezTo>
                <a:cubicBezTo>
                  <a:pt x="128" y="290"/>
                  <a:pt x="126" y="291"/>
                  <a:pt x="124" y="293"/>
                </a:cubicBezTo>
                <a:cubicBezTo>
                  <a:pt x="122" y="292"/>
                  <a:pt x="124" y="290"/>
                  <a:pt x="124" y="288"/>
                </a:cubicBezTo>
                <a:cubicBezTo>
                  <a:pt x="124" y="287"/>
                  <a:pt x="123" y="289"/>
                  <a:pt x="122" y="288"/>
                </a:cubicBezTo>
                <a:cubicBezTo>
                  <a:pt x="122" y="285"/>
                  <a:pt x="127" y="276"/>
                  <a:pt x="123" y="275"/>
                </a:cubicBezTo>
                <a:cubicBezTo>
                  <a:pt x="123" y="274"/>
                  <a:pt x="125" y="274"/>
                  <a:pt x="125" y="273"/>
                </a:cubicBezTo>
                <a:cubicBezTo>
                  <a:pt x="124" y="272"/>
                  <a:pt x="121" y="273"/>
                  <a:pt x="120" y="274"/>
                </a:cubicBezTo>
                <a:cubicBezTo>
                  <a:pt x="121" y="275"/>
                  <a:pt x="122" y="275"/>
                  <a:pt x="121" y="276"/>
                </a:cubicBezTo>
                <a:cubicBezTo>
                  <a:pt x="121" y="276"/>
                  <a:pt x="121" y="276"/>
                  <a:pt x="121" y="276"/>
                </a:cubicBezTo>
                <a:close/>
                <a:moveTo>
                  <a:pt x="113" y="289"/>
                </a:moveTo>
                <a:cubicBezTo>
                  <a:pt x="115" y="289"/>
                  <a:pt x="115" y="290"/>
                  <a:pt x="115" y="291"/>
                </a:cubicBezTo>
                <a:cubicBezTo>
                  <a:pt x="113" y="291"/>
                  <a:pt x="113" y="290"/>
                  <a:pt x="113" y="289"/>
                </a:cubicBezTo>
                <a:cubicBezTo>
                  <a:pt x="113" y="289"/>
                  <a:pt x="113" y="289"/>
                  <a:pt x="113" y="289"/>
                </a:cubicBezTo>
                <a:close/>
                <a:moveTo>
                  <a:pt x="100" y="224"/>
                </a:moveTo>
                <a:cubicBezTo>
                  <a:pt x="99" y="223"/>
                  <a:pt x="100" y="221"/>
                  <a:pt x="100" y="220"/>
                </a:cubicBezTo>
                <a:cubicBezTo>
                  <a:pt x="101" y="220"/>
                  <a:pt x="101" y="222"/>
                  <a:pt x="103" y="222"/>
                </a:cubicBezTo>
                <a:cubicBezTo>
                  <a:pt x="102" y="223"/>
                  <a:pt x="101" y="224"/>
                  <a:pt x="100" y="224"/>
                </a:cubicBezTo>
                <a:cubicBezTo>
                  <a:pt x="100" y="224"/>
                  <a:pt x="100" y="224"/>
                  <a:pt x="100" y="224"/>
                </a:cubicBezTo>
                <a:close/>
                <a:moveTo>
                  <a:pt x="95" y="224"/>
                </a:moveTo>
                <a:cubicBezTo>
                  <a:pt x="95" y="223"/>
                  <a:pt x="97" y="223"/>
                  <a:pt x="96" y="221"/>
                </a:cubicBezTo>
                <a:cubicBezTo>
                  <a:pt x="98" y="221"/>
                  <a:pt x="97" y="225"/>
                  <a:pt x="95" y="224"/>
                </a:cubicBezTo>
                <a:cubicBezTo>
                  <a:pt x="95" y="224"/>
                  <a:pt x="95" y="224"/>
                  <a:pt x="95" y="224"/>
                </a:cubicBezTo>
                <a:close/>
                <a:moveTo>
                  <a:pt x="117" y="227"/>
                </a:moveTo>
                <a:cubicBezTo>
                  <a:pt x="117" y="226"/>
                  <a:pt x="117" y="226"/>
                  <a:pt x="117" y="226"/>
                </a:cubicBezTo>
                <a:cubicBezTo>
                  <a:pt x="117" y="226"/>
                  <a:pt x="117" y="228"/>
                  <a:pt x="118" y="229"/>
                </a:cubicBezTo>
                <a:cubicBezTo>
                  <a:pt x="116" y="230"/>
                  <a:pt x="116" y="229"/>
                  <a:pt x="114" y="229"/>
                </a:cubicBezTo>
                <a:cubicBezTo>
                  <a:pt x="115" y="228"/>
                  <a:pt x="113" y="228"/>
                  <a:pt x="114" y="226"/>
                </a:cubicBezTo>
                <a:cubicBezTo>
                  <a:pt x="115" y="226"/>
                  <a:pt x="116" y="227"/>
                  <a:pt x="117" y="227"/>
                </a:cubicBezTo>
                <a:cubicBezTo>
                  <a:pt x="117" y="227"/>
                  <a:pt x="117" y="227"/>
                  <a:pt x="117" y="227"/>
                </a:cubicBezTo>
                <a:close/>
                <a:moveTo>
                  <a:pt x="96" y="228"/>
                </a:moveTo>
                <a:cubicBezTo>
                  <a:pt x="97" y="228"/>
                  <a:pt x="96" y="226"/>
                  <a:pt x="98" y="226"/>
                </a:cubicBezTo>
                <a:cubicBezTo>
                  <a:pt x="98" y="227"/>
                  <a:pt x="97" y="228"/>
                  <a:pt x="96" y="228"/>
                </a:cubicBezTo>
                <a:cubicBezTo>
                  <a:pt x="96" y="228"/>
                  <a:pt x="96" y="228"/>
                  <a:pt x="96" y="228"/>
                </a:cubicBezTo>
                <a:close/>
                <a:moveTo>
                  <a:pt x="168" y="234"/>
                </a:moveTo>
                <a:cubicBezTo>
                  <a:pt x="167" y="233"/>
                  <a:pt x="167" y="230"/>
                  <a:pt x="166" y="230"/>
                </a:cubicBezTo>
                <a:cubicBezTo>
                  <a:pt x="168" y="229"/>
                  <a:pt x="168" y="231"/>
                  <a:pt x="168" y="234"/>
                </a:cubicBezTo>
                <a:cubicBezTo>
                  <a:pt x="168" y="234"/>
                  <a:pt x="168" y="234"/>
                  <a:pt x="168" y="234"/>
                </a:cubicBezTo>
                <a:close/>
                <a:moveTo>
                  <a:pt x="398" y="232"/>
                </a:moveTo>
                <a:cubicBezTo>
                  <a:pt x="399" y="232"/>
                  <a:pt x="399" y="231"/>
                  <a:pt x="399" y="231"/>
                </a:cubicBezTo>
                <a:cubicBezTo>
                  <a:pt x="400" y="232"/>
                  <a:pt x="399" y="232"/>
                  <a:pt x="400" y="234"/>
                </a:cubicBezTo>
                <a:cubicBezTo>
                  <a:pt x="399" y="233"/>
                  <a:pt x="399" y="233"/>
                  <a:pt x="398" y="233"/>
                </a:cubicBezTo>
                <a:cubicBezTo>
                  <a:pt x="398" y="233"/>
                  <a:pt x="398" y="232"/>
                  <a:pt x="398" y="232"/>
                </a:cubicBezTo>
                <a:cubicBezTo>
                  <a:pt x="398" y="232"/>
                  <a:pt x="398" y="232"/>
                  <a:pt x="398" y="232"/>
                </a:cubicBezTo>
                <a:close/>
                <a:moveTo>
                  <a:pt x="115" y="240"/>
                </a:moveTo>
                <a:cubicBezTo>
                  <a:pt x="114" y="240"/>
                  <a:pt x="114" y="238"/>
                  <a:pt x="114" y="237"/>
                </a:cubicBezTo>
                <a:cubicBezTo>
                  <a:pt x="115" y="237"/>
                  <a:pt x="117" y="238"/>
                  <a:pt x="115" y="240"/>
                </a:cubicBezTo>
                <a:cubicBezTo>
                  <a:pt x="115" y="240"/>
                  <a:pt x="115" y="240"/>
                  <a:pt x="115" y="240"/>
                </a:cubicBezTo>
                <a:close/>
                <a:moveTo>
                  <a:pt x="112" y="241"/>
                </a:moveTo>
                <a:cubicBezTo>
                  <a:pt x="111" y="239"/>
                  <a:pt x="113" y="240"/>
                  <a:pt x="113" y="239"/>
                </a:cubicBezTo>
                <a:cubicBezTo>
                  <a:pt x="114" y="239"/>
                  <a:pt x="114" y="240"/>
                  <a:pt x="114" y="241"/>
                </a:cubicBezTo>
                <a:cubicBezTo>
                  <a:pt x="114" y="241"/>
                  <a:pt x="113" y="242"/>
                  <a:pt x="112" y="241"/>
                </a:cubicBezTo>
                <a:cubicBezTo>
                  <a:pt x="112" y="241"/>
                  <a:pt x="112" y="241"/>
                  <a:pt x="112" y="241"/>
                </a:cubicBezTo>
                <a:close/>
                <a:moveTo>
                  <a:pt x="111" y="246"/>
                </a:moveTo>
                <a:cubicBezTo>
                  <a:pt x="110" y="250"/>
                  <a:pt x="110" y="253"/>
                  <a:pt x="110" y="255"/>
                </a:cubicBezTo>
                <a:cubicBezTo>
                  <a:pt x="111" y="255"/>
                  <a:pt x="111" y="254"/>
                  <a:pt x="110" y="254"/>
                </a:cubicBezTo>
                <a:cubicBezTo>
                  <a:pt x="110" y="252"/>
                  <a:pt x="112" y="253"/>
                  <a:pt x="113" y="254"/>
                </a:cubicBezTo>
                <a:cubicBezTo>
                  <a:pt x="111" y="258"/>
                  <a:pt x="109" y="264"/>
                  <a:pt x="108" y="268"/>
                </a:cubicBezTo>
                <a:cubicBezTo>
                  <a:pt x="106" y="267"/>
                  <a:pt x="107" y="266"/>
                  <a:pt x="105" y="265"/>
                </a:cubicBezTo>
                <a:cubicBezTo>
                  <a:pt x="106" y="260"/>
                  <a:pt x="107" y="259"/>
                  <a:pt x="107" y="255"/>
                </a:cubicBezTo>
                <a:cubicBezTo>
                  <a:pt x="106" y="254"/>
                  <a:pt x="105" y="255"/>
                  <a:pt x="104" y="256"/>
                </a:cubicBezTo>
                <a:cubicBezTo>
                  <a:pt x="105" y="256"/>
                  <a:pt x="104" y="258"/>
                  <a:pt x="104" y="260"/>
                </a:cubicBezTo>
                <a:cubicBezTo>
                  <a:pt x="104" y="259"/>
                  <a:pt x="103" y="259"/>
                  <a:pt x="102" y="259"/>
                </a:cubicBezTo>
                <a:cubicBezTo>
                  <a:pt x="103" y="258"/>
                  <a:pt x="103" y="257"/>
                  <a:pt x="103" y="256"/>
                </a:cubicBezTo>
                <a:cubicBezTo>
                  <a:pt x="103" y="255"/>
                  <a:pt x="101" y="256"/>
                  <a:pt x="101" y="256"/>
                </a:cubicBezTo>
                <a:cubicBezTo>
                  <a:pt x="101" y="255"/>
                  <a:pt x="101" y="254"/>
                  <a:pt x="101" y="254"/>
                </a:cubicBezTo>
                <a:cubicBezTo>
                  <a:pt x="102" y="253"/>
                  <a:pt x="102" y="255"/>
                  <a:pt x="103" y="254"/>
                </a:cubicBezTo>
                <a:cubicBezTo>
                  <a:pt x="105" y="254"/>
                  <a:pt x="104" y="252"/>
                  <a:pt x="104" y="251"/>
                </a:cubicBezTo>
                <a:cubicBezTo>
                  <a:pt x="102" y="250"/>
                  <a:pt x="102" y="252"/>
                  <a:pt x="100" y="251"/>
                </a:cubicBezTo>
                <a:cubicBezTo>
                  <a:pt x="100" y="251"/>
                  <a:pt x="100" y="251"/>
                  <a:pt x="101" y="251"/>
                </a:cubicBezTo>
                <a:cubicBezTo>
                  <a:pt x="102" y="251"/>
                  <a:pt x="101" y="249"/>
                  <a:pt x="101" y="248"/>
                </a:cubicBezTo>
                <a:cubicBezTo>
                  <a:pt x="102" y="248"/>
                  <a:pt x="103" y="250"/>
                  <a:pt x="103" y="249"/>
                </a:cubicBezTo>
                <a:cubicBezTo>
                  <a:pt x="104" y="249"/>
                  <a:pt x="104" y="250"/>
                  <a:pt x="104" y="250"/>
                </a:cubicBezTo>
                <a:cubicBezTo>
                  <a:pt x="108" y="249"/>
                  <a:pt x="106" y="243"/>
                  <a:pt x="108" y="241"/>
                </a:cubicBezTo>
                <a:cubicBezTo>
                  <a:pt x="110" y="241"/>
                  <a:pt x="109" y="244"/>
                  <a:pt x="108" y="245"/>
                </a:cubicBezTo>
                <a:cubicBezTo>
                  <a:pt x="108" y="246"/>
                  <a:pt x="110" y="246"/>
                  <a:pt x="111" y="246"/>
                </a:cubicBezTo>
                <a:cubicBezTo>
                  <a:pt x="111" y="246"/>
                  <a:pt x="111" y="246"/>
                  <a:pt x="111" y="246"/>
                </a:cubicBezTo>
                <a:close/>
                <a:moveTo>
                  <a:pt x="109" y="242"/>
                </a:moveTo>
                <a:cubicBezTo>
                  <a:pt x="109" y="242"/>
                  <a:pt x="109" y="242"/>
                  <a:pt x="109" y="242"/>
                </a:cubicBezTo>
                <a:cubicBezTo>
                  <a:pt x="108" y="247"/>
                  <a:pt x="110" y="240"/>
                  <a:pt x="109" y="242"/>
                </a:cubicBezTo>
                <a:close/>
                <a:moveTo>
                  <a:pt x="343" y="241"/>
                </a:moveTo>
                <a:cubicBezTo>
                  <a:pt x="344" y="245"/>
                  <a:pt x="346" y="250"/>
                  <a:pt x="345" y="254"/>
                </a:cubicBezTo>
                <a:cubicBezTo>
                  <a:pt x="344" y="254"/>
                  <a:pt x="344" y="254"/>
                  <a:pt x="343" y="254"/>
                </a:cubicBezTo>
                <a:cubicBezTo>
                  <a:pt x="342" y="255"/>
                  <a:pt x="345" y="256"/>
                  <a:pt x="342" y="257"/>
                </a:cubicBezTo>
                <a:cubicBezTo>
                  <a:pt x="341" y="254"/>
                  <a:pt x="339" y="245"/>
                  <a:pt x="343" y="241"/>
                </a:cubicBezTo>
                <a:cubicBezTo>
                  <a:pt x="343" y="241"/>
                  <a:pt x="343" y="241"/>
                  <a:pt x="343" y="241"/>
                </a:cubicBezTo>
                <a:close/>
                <a:moveTo>
                  <a:pt x="403" y="246"/>
                </a:moveTo>
                <a:cubicBezTo>
                  <a:pt x="402" y="246"/>
                  <a:pt x="402" y="245"/>
                  <a:pt x="401" y="245"/>
                </a:cubicBezTo>
                <a:cubicBezTo>
                  <a:pt x="401" y="246"/>
                  <a:pt x="402" y="246"/>
                  <a:pt x="402" y="248"/>
                </a:cubicBezTo>
                <a:cubicBezTo>
                  <a:pt x="401" y="247"/>
                  <a:pt x="400" y="247"/>
                  <a:pt x="400" y="245"/>
                </a:cubicBezTo>
                <a:cubicBezTo>
                  <a:pt x="401" y="245"/>
                  <a:pt x="401" y="244"/>
                  <a:pt x="402" y="244"/>
                </a:cubicBezTo>
                <a:cubicBezTo>
                  <a:pt x="403" y="244"/>
                  <a:pt x="403" y="245"/>
                  <a:pt x="403" y="246"/>
                </a:cubicBezTo>
                <a:cubicBezTo>
                  <a:pt x="403" y="246"/>
                  <a:pt x="403" y="246"/>
                  <a:pt x="403" y="246"/>
                </a:cubicBezTo>
                <a:close/>
                <a:moveTo>
                  <a:pt x="399" y="250"/>
                </a:moveTo>
                <a:cubicBezTo>
                  <a:pt x="399" y="250"/>
                  <a:pt x="399" y="250"/>
                  <a:pt x="399" y="250"/>
                </a:cubicBezTo>
                <a:cubicBezTo>
                  <a:pt x="398" y="249"/>
                  <a:pt x="401" y="249"/>
                  <a:pt x="400" y="250"/>
                </a:cubicBezTo>
                <a:cubicBezTo>
                  <a:pt x="400" y="250"/>
                  <a:pt x="399" y="250"/>
                  <a:pt x="399" y="250"/>
                </a:cubicBezTo>
                <a:cubicBezTo>
                  <a:pt x="399" y="250"/>
                  <a:pt x="399" y="250"/>
                  <a:pt x="399" y="250"/>
                </a:cubicBezTo>
                <a:close/>
                <a:moveTo>
                  <a:pt x="378" y="268"/>
                </a:moveTo>
                <a:cubicBezTo>
                  <a:pt x="374" y="265"/>
                  <a:pt x="376" y="260"/>
                  <a:pt x="377" y="257"/>
                </a:cubicBezTo>
                <a:cubicBezTo>
                  <a:pt x="377" y="259"/>
                  <a:pt x="377" y="260"/>
                  <a:pt x="380" y="259"/>
                </a:cubicBezTo>
                <a:cubicBezTo>
                  <a:pt x="381" y="264"/>
                  <a:pt x="377" y="264"/>
                  <a:pt x="378" y="268"/>
                </a:cubicBezTo>
                <a:cubicBezTo>
                  <a:pt x="378" y="268"/>
                  <a:pt x="378" y="268"/>
                  <a:pt x="378" y="268"/>
                </a:cubicBezTo>
                <a:close/>
                <a:moveTo>
                  <a:pt x="105" y="270"/>
                </a:moveTo>
                <a:cubicBezTo>
                  <a:pt x="106" y="270"/>
                  <a:pt x="106" y="269"/>
                  <a:pt x="106" y="268"/>
                </a:cubicBezTo>
                <a:cubicBezTo>
                  <a:pt x="108" y="269"/>
                  <a:pt x="106" y="270"/>
                  <a:pt x="108" y="272"/>
                </a:cubicBezTo>
                <a:cubicBezTo>
                  <a:pt x="106" y="272"/>
                  <a:pt x="105" y="271"/>
                  <a:pt x="105" y="270"/>
                </a:cubicBezTo>
                <a:cubicBezTo>
                  <a:pt x="105" y="270"/>
                  <a:pt x="105" y="270"/>
                  <a:pt x="105" y="270"/>
                </a:cubicBezTo>
                <a:close/>
                <a:moveTo>
                  <a:pt x="105" y="273"/>
                </a:moveTo>
                <a:cubicBezTo>
                  <a:pt x="106" y="277"/>
                  <a:pt x="103" y="274"/>
                  <a:pt x="104" y="277"/>
                </a:cubicBezTo>
                <a:cubicBezTo>
                  <a:pt x="105" y="276"/>
                  <a:pt x="105" y="275"/>
                  <a:pt x="106" y="276"/>
                </a:cubicBezTo>
                <a:cubicBezTo>
                  <a:pt x="106" y="277"/>
                  <a:pt x="107" y="278"/>
                  <a:pt x="106" y="279"/>
                </a:cubicBezTo>
                <a:cubicBezTo>
                  <a:pt x="103" y="278"/>
                  <a:pt x="102" y="280"/>
                  <a:pt x="100" y="282"/>
                </a:cubicBezTo>
                <a:cubicBezTo>
                  <a:pt x="99" y="280"/>
                  <a:pt x="99" y="278"/>
                  <a:pt x="99" y="276"/>
                </a:cubicBezTo>
                <a:cubicBezTo>
                  <a:pt x="100" y="276"/>
                  <a:pt x="100" y="275"/>
                  <a:pt x="102" y="275"/>
                </a:cubicBezTo>
                <a:cubicBezTo>
                  <a:pt x="102" y="273"/>
                  <a:pt x="99" y="274"/>
                  <a:pt x="100" y="272"/>
                </a:cubicBezTo>
                <a:cubicBezTo>
                  <a:pt x="101" y="272"/>
                  <a:pt x="101" y="271"/>
                  <a:pt x="101" y="269"/>
                </a:cubicBezTo>
                <a:cubicBezTo>
                  <a:pt x="102" y="269"/>
                  <a:pt x="102" y="269"/>
                  <a:pt x="102" y="268"/>
                </a:cubicBezTo>
                <a:cubicBezTo>
                  <a:pt x="105" y="269"/>
                  <a:pt x="101" y="274"/>
                  <a:pt x="105" y="273"/>
                </a:cubicBezTo>
                <a:cubicBezTo>
                  <a:pt x="105" y="273"/>
                  <a:pt x="105" y="273"/>
                  <a:pt x="105" y="273"/>
                </a:cubicBezTo>
                <a:close/>
                <a:moveTo>
                  <a:pt x="113" y="271"/>
                </a:moveTo>
                <a:cubicBezTo>
                  <a:pt x="113" y="270"/>
                  <a:pt x="114" y="270"/>
                  <a:pt x="114" y="270"/>
                </a:cubicBezTo>
                <a:cubicBezTo>
                  <a:pt x="115" y="270"/>
                  <a:pt x="114" y="272"/>
                  <a:pt x="113" y="271"/>
                </a:cubicBezTo>
                <a:cubicBezTo>
                  <a:pt x="113" y="271"/>
                  <a:pt x="113" y="271"/>
                  <a:pt x="113" y="271"/>
                </a:cubicBezTo>
                <a:close/>
                <a:moveTo>
                  <a:pt x="373" y="272"/>
                </a:moveTo>
                <a:cubicBezTo>
                  <a:pt x="374" y="271"/>
                  <a:pt x="374" y="270"/>
                  <a:pt x="374" y="270"/>
                </a:cubicBezTo>
                <a:cubicBezTo>
                  <a:pt x="375" y="270"/>
                  <a:pt x="376" y="270"/>
                  <a:pt x="377" y="270"/>
                </a:cubicBezTo>
                <a:cubicBezTo>
                  <a:pt x="376" y="271"/>
                  <a:pt x="375" y="272"/>
                  <a:pt x="373" y="272"/>
                </a:cubicBezTo>
                <a:cubicBezTo>
                  <a:pt x="373" y="272"/>
                  <a:pt x="373" y="272"/>
                  <a:pt x="373" y="272"/>
                </a:cubicBezTo>
                <a:close/>
                <a:moveTo>
                  <a:pt x="137" y="270"/>
                </a:moveTo>
                <a:cubicBezTo>
                  <a:pt x="140" y="270"/>
                  <a:pt x="137" y="273"/>
                  <a:pt x="137" y="270"/>
                </a:cubicBezTo>
                <a:cubicBezTo>
                  <a:pt x="137" y="270"/>
                  <a:pt x="137" y="270"/>
                  <a:pt x="137" y="270"/>
                </a:cubicBezTo>
                <a:close/>
                <a:moveTo>
                  <a:pt x="377" y="280"/>
                </a:moveTo>
                <a:cubicBezTo>
                  <a:pt x="376" y="276"/>
                  <a:pt x="378" y="274"/>
                  <a:pt x="379" y="272"/>
                </a:cubicBezTo>
                <a:cubicBezTo>
                  <a:pt x="379" y="272"/>
                  <a:pt x="380" y="272"/>
                  <a:pt x="380" y="272"/>
                </a:cubicBezTo>
                <a:cubicBezTo>
                  <a:pt x="382" y="275"/>
                  <a:pt x="381" y="277"/>
                  <a:pt x="380" y="281"/>
                </a:cubicBezTo>
                <a:cubicBezTo>
                  <a:pt x="378" y="281"/>
                  <a:pt x="377" y="281"/>
                  <a:pt x="377" y="280"/>
                </a:cubicBezTo>
                <a:cubicBezTo>
                  <a:pt x="377" y="280"/>
                  <a:pt x="377" y="280"/>
                  <a:pt x="377" y="280"/>
                </a:cubicBezTo>
                <a:close/>
                <a:moveTo>
                  <a:pt x="106" y="274"/>
                </a:moveTo>
                <a:cubicBezTo>
                  <a:pt x="107" y="274"/>
                  <a:pt x="107" y="273"/>
                  <a:pt x="107" y="272"/>
                </a:cubicBezTo>
                <a:cubicBezTo>
                  <a:pt x="108" y="273"/>
                  <a:pt x="110" y="274"/>
                  <a:pt x="111" y="276"/>
                </a:cubicBezTo>
                <a:cubicBezTo>
                  <a:pt x="110" y="275"/>
                  <a:pt x="110" y="276"/>
                  <a:pt x="109" y="276"/>
                </a:cubicBezTo>
                <a:cubicBezTo>
                  <a:pt x="108" y="275"/>
                  <a:pt x="108" y="273"/>
                  <a:pt x="106" y="274"/>
                </a:cubicBezTo>
                <a:cubicBezTo>
                  <a:pt x="106" y="274"/>
                  <a:pt x="106" y="274"/>
                  <a:pt x="106" y="274"/>
                </a:cubicBezTo>
                <a:close/>
                <a:moveTo>
                  <a:pt x="373" y="277"/>
                </a:moveTo>
                <a:cubicBezTo>
                  <a:pt x="373" y="276"/>
                  <a:pt x="373" y="276"/>
                  <a:pt x="373" y="276"/>
                </a:cubicBezTo>
                <a:cubicBezTo>
                  <a:pt x="374" y="276"/>
                  <a:pt x="374" y="276"/>
                  <a:pt x="375" y="276"/>
                </a:cubicBezTo>
                <a:cubicBezTo>
                  <a:pt x="375" y="276"/>
                  <a:pt x="375" y="276"/>
                  <a:pt x="375" y="277"/>
                </a:cubicBezTo>
                <a:cubicBezTo>
                  <a:pt x="374" y="277"/>
                  <a:pt x="374" y="277"/>
                  <a:pt x="373" y="277"/>
                </a:cubicBezTo>
                <a:cubicBezTo>
                  <a:pt x="373" y="277"/>
                  <a:pt x="373" y="277"/>
                  <a:pt x="373" y="277"/>
                </a:cubicBezTo>
                <a:close/>
                <a:moveTo>
                  <a:pt x="371" y="278"/>
                </a:moveTo>
                <a:cubicBezTo>
                  <a:pt x="370" y="278"/>
                  <a:pt x="369" y="278"/>
                  <a:pt x="369" y="276"/>
                </a:cubicBezTo>
                <a:cubicBezTo>
                  <a:pt x="370" y="277"/>
                  <a:pt x="371" y="276"/>
                  <a:pt x="371" y="278"/>
                </a:cubicBezTo>
                <a:cubicBezTo>
                  <a:pt x="371" y="278"/>
                  <a:pt x="371" y="278"/>
                  <a:pt x="371" y="278"/>
                </a:cubicBezTo>
                <a:close/>
                <a:moveTo>
                  <a:pt x="107" y="281"/>
                </a:moveTo>
                <a:cubicBezTo>
                  <a:pt x="107" y="280"/>
                  <a:pt x="108" y="280"/>
                  <a:pt x="108" y="279"/>
                </a:cubicBezTo>
                <a:cubicBezTo>
                  <a:pt x="109" y="279"/>
                  <a:pt x="109" y="282"/>
                  <a:pt x="107" y="281"/>
                </a:cubicBezTo>
                <a:cubicBezTo>
                  <a:pt x="107" y="281"/>
                  <a:pt x="107" y="281"/>
                  <a:pt x="107" y="281"/>
                </a:cubicBezTo>
                <a:close/>
                <a:moveTo>
                  <a:pt x="101" y="286"/>
                </a:moveTo>
                <a:cubicBezTo>
                  <a:pt x="102" y="286"/>
                  <a:pt x="103" y="286"/>
                  <a:pt x="103" y="285"/>
                </a:cubicBezTo>
                <a:cubicBezTo>
                  <a:pt x="103" y="286"/>
                  <a:pt x="103" y="287"/>
                  <a:pt x="104" y="288"/>
                </a:cubicBezTo>
                <a:cubicBezTo>
                  <a:pt x="106" y="287"/>
                  <a:pt x="106" y="280"/>
                  <a:pt x="102" y="282"/>
                </a:cubicBezTo>
                <a:cubicBezTo>
                  <a:pt x="102" y="280"/>
                  <a:pt x="105" y="281"/>
                  <a:pt x="105" y="279"/>
                </a:cubicBezTo>
                <a:cubicBezTo>
                  <a:pt x="106" y="281"/>
                  <a:pt x="110" y="283"/>
                  <a:pt x="108" y="285"/>
                </a:cubicBezTo>
                <a:cubicBezTo>
                  <a:pt x="107" y="285"/>
                  <a:pt x="108" y="284"/>
                  <a:pt x="107" y="284"/>
                </a:cubicBezTo>
                <a:cubicBezTo>
                  <a:pt x="105" y="285"/>
                  <a:pt x="108" y="288"/>
                  <a:pt x="108" y="289"/>
                </a:cubicBezTo>
                <a:cubicBezTo>
                  <a:pt x="107" y="290"/>
                  <a:pt x="105" y="290"/>
                  <a:pt x="106" y="288"/>
                </a:cubicBezTo>
                <a:cubicBezTo>
                  <a:pt x="103" y="289"/>
                  <a:pt x="106" y="292"/>
                  <a:pt x="108" y="292"/>
                </a:cubicBezTo>
                <a:cubicBezTo>
                  <a:pt x="107" y="294"/>
                  <a:pt x="106" y="291"/>
                  <a:pt x="104" y="292"/>
                </a:cubicBezTo>
                <a:cubicBezTo>
                  <a:pt x="105" y="293"/>
                  <a:pt x="106" y="295"/>
                  <a:pt x="107" y="293"/>
                </a:cubicBezTo>
                <a:cubicBezTo>
                  <a:pt x="108" y="293"/>
                  <a:pt x="106" y="295"/>
                  <a:pt x="105" y="295"/>
                </a:cubicBezTo>
                <a:cubicBezTo>
                  <a:pt x="105" y="294"/>
                  <a:pt x="104" y="293"/>
                  <a:pt x="103" y="292"/>
                </a:cubicBezTo>
                <a:cubicBezTo>
                  <a:pt x="100" y="294"/>
                  <a:pt x="105" y="299"/>
                  <a:pt x="103" y="299"/>
                </a:cubicBezTo>
                <a:cubicBezTo>
                  <a:pt x="104" y="299"/>
                  <a:pt x="104" y="299"/>
                  <a:pt x="104" y="298"/>
                </a:cubicBezTo>
                <a:cubicBezTo>
                  <a:pt x="105" y="297"/>
                  <a:pt x="103" y="297"/>
                  <a:pt x="103" y="296"/>
                </a:cubicBezTo>
                <a:cubicBezTo>
                  <a:pt x="105" y="294"/>
                  <a:pt x="105" y="300"/>
                  <a:pt x="107" y="298"/>
                </a:cubicBezTo>
                <a:cubicBezTo>
                  <a:pt x="106" y="299"/>
                  <a:pt x="106" y="300"/>
                  <a:pt x="104" y="300"/>
                </a:cubicBezTo>
                <a:cubicBezTo>
                  <a:pt x="105" y="301"/>
                  <a:pt x="107" y="301"/>
                  <a:pt x="106" y="303"/>
                </a:cubicBezTo>
                <a:cubicBezTo>
                  <a:pt x="106" y="303"/>
                  <a:pt x="105" y="303"/>
                  <a:pt x="104" y="303"/>
                </a:cubicBezTo>
                <a:cubicBezTo>
                  <a:pt x="106" y="305"/>
                  <a:pt x="103" y="309"/>
                  <a:pt x="106" y="310"/>
                </a:cubicBezTo>
                <a:cubicBezTo>
                  <a:pt x="104" y="314"/>
                  <a:pt x="103" y="320"/>
                  <a:pt x="99" y="323"/>
                </a:cubicBezTo>
                <a:cubicBezTo>
                  <a:pt x="98" y="312"/>
                  <a:pt x="100" y="299"/>
                  <a:pt x="100" y="288"/>
                </a:cubicBezTo>
                <a:cubicBezTo>
                  <a:pt x="101" y="288"/>
                  <a:pt x="101" y="288"/>
                  <a:pt x="101" y="286"/>
                </a:cubicBezTo>
                <a:cubicBezTo>
                  <a:pt x="101" y="286"/>
                  <a:pt x="101" y="286"/>
                  <a:pt x="101" y="286"/>
                </a:cubicBezTo>
                <a:close/>
                <a:moveTo>
                  <a:pt x="397" y="282"/>
                </a:moveTo>
                <a:cubicBezTo>
                  <a:pt x="398" y="281"/>
                  <a:pt x="399" y="282"/>
                  <a:pt x="399" y="281"/>
                </a:cubicBezTo>
                <a:cubicBezTo>
                  <a:pt x="400" y="280"/>
                  <a:pt x="399" y="283"/>
                  <a:pt x="399" y="283"/>
                </a:cubicBezTo>
                <a:cubicBezTo>
                  <a:pt x="398" y="283"/>
                  <a:pt x="398" y="282"/>
                  <a:pt x="397" y="282"/>
                </a:cubicBezTo>
                <a:cubicBezTo>
                  <a:pt x="397" y="282"/>
                  <a:pt x="397" y="282"/>
                  <a:pt x="397" y="282"/>
                </a:cubicBezTo>
                <a:close/>
                <a:moveTo>
                  <a:pt x="152" y="283"/>
                </a:moveTo>
                <a:cubicBezTo>
                  <a:pt x="150" y="279"/>
                  <a:pt x="153" y="284"/>
                  <a:pt x="152" y="283"/>
                </a:cubicBezTo>
                <a:cubicBezTo>
                  <a:pt x="152" y="283"/>
                  <a:pt x="152" y="283"/>
                  <a:pt x="152" y="283"/>
                </a:cubicBezTo>
                <a:close/>
                <a:moveTo>
                  <a:pt x="380" y="287"/>
                </a:moveTo>
                <a:cubicBezTo>
                  <a:pt x="377" y="286"/>
                  <a:pt x="379" y="284"/>
                  <a:pt x="379" y="282"/>
                </a:cubicBezTo>
                <a:cubicBezTo>
                  <a:pt x="381" y="282"/>
                  <a:pt x="381" y="285"/>
                  <a:pt x="380" y="287"/>
                </a:cubicBezTo>
                <a:cubicBezTo>
                  <a:pt x="380" y="287"/>
                  <a:pt x="380" y="287"/>
                  <a:pt x="380" y="287"/>
                </a:cubicBezTo>
                <a:close/>
                <a:moveTo>
                  <a:pt x="146" y="283"/>
                </a:moveTo>
                <a:cubicBezTo>
                  <a:pt x="148" y="283"/>
                  <a:pt x="145" y="286"/>
                  <a:pt x="146" y="283"/>
                </a:cubicBezTo>
                <a:cubicBezTo>
                  <a:pt x="146" y="283"/>
                  <a:pt x="146" y="283"/>
                  <a:pt x="146" y="283"/>
                </a:cubicBezTo>
                <a:close/>
                <a:moveTo>
                  <a:pt x="374" y="284"/>
                </a:moveTo>
                <a:cubicBezTo>
                  <a:pt x="374" y="283"/>
                  <a:pt x="375" y="283"/>
                  <a:pt x="376" y="283"/>
                </a:cubicBezTo>
                <a:cubicBezTo>
                  <a:pt x="376" y="283"/>
                  <a:pt x="375" y="284"/>
                  <a:pt x="374" y="284"/>
                </a:cubicBezTo>
                <a:cubicBezTo>
                  <a:pt x="374" y="284"/>
                  <a:pt x="374" y="284"/>
                  <a:pt x="374" y="284"/>
                </a:cubicBezTo>
                <a:close/>
                <a:moveTo>
                  <a:pt x="122" y="291"/>
                </a:moveTo>
                <a:cubicBezTo>
                  <a:pt x="121" y="290"/>
                  <a:pt x="120" y="289"/>
                  <a:pt x="121" y="288"/>
                </a:cubicBezTo>
                <a:cubicBezTo>
                  <a:pt x="122" y="289"/>
                  <a:pt x="122" y="291"/>
                  <a:pt x="122" y="293"/>
                </a:cubicBezTo>
                <a:cubicBezTo>
                  <a:pt x="121" y="292"/>
                  <a:pt x="121" y="291"/>
                  <a:pt x="122" y="291"/>
                </a:cubicBezTo>
                <a:cubicBezTo>
                  <a:pt x="122" y="291"/>
                  <a:pt x="122" y="291"/>
                  <a:pt x="122" y="291"/>
                </a:cubicBezTo>
                <a:close/>
                <a:moveTo>
                  <a:pt x="161" y="295"/>
                </a:moveTo>
                <a:cubicBezTo>
                  <a:pt x="159" y="293"/>
                  <a:pt x="162" y="290"/>
                  <a:pt x="163" y="289"/>
                </a:cubicBezTo>
                <a:cubicBezTo>
                  <a:pt x="163" y="291"/>
                  <a:pt x="161" y="292"/>
                  <a:pt x="161" y="295"/>
                </a:cubicBezTo>
                <a:cubicBezTo>
                  <a:pt x="161" y="295"/>
                  <a:pt x="161" y="295"/>
                  <a:pt x="161" y="295"/>
                </a:cubicBezTo>
                <a:close/>
                <a:moveTo>
                  <a:pt x="373" y="291"/>
                </a:moveTo>
                <a:cubicBezTo>
                  <a:pt x="373" y="290"/>
                  <a:pt x="375" y="292"/>
                  <a:pt x="375" y="290"/>
                </a:cubicBezTo>
                <a:cubicBezTo>
                  <a:pt x="376" y="291"/>
                  <a:pt x="378" y="301"/>
                  <a:pt x="373" y="302"/>
                </a:cubicBezTo>
                <a:cubicBezTo>
                  <a:pt x="373" y="298"/>
                  <a:pt x="373" y="294"/>
                  <a:pt x="373" y="291"/>
                </a:cubicBezTo>
                <a:cubicBezTo>
                  <a:pt x="373" y="291"/>
                  <a:pt x="373" y="291"/>
                  <a:pt x="373" y="291"/>
                </a:cubicBezTo>
                <a:close/>
                <a:moveTo>
                  <a:pt x="97" y="295"/>
                </a:moveTo>
                <a:cubicBezTo>
                  <a:pt x="96" y="295"/>
                  <a:pt x="97" y="294"/>
                  <a:pt x="95" y="294"/>
                </a:cubicBezTo>
                <a:cubicBezTo>
                  <a:pt x="96" y="293"/>
                  <a:pt x="95" y="292"/>
                  <a:pt x="95" y="290"/>
                </a:cubicBezTo>
                <a:cubicBezTo>
                  <a:pt x="97" y="292"/>
                  <a:pt x="96" y="294"/>
                  <a:pt x="97" y="295"/>
                </a:cubicBezTo>
                <a:cubicBezTo>
                  <a:pt x="97" y="295"/>
                  <a:pt x="97" y="295"/>
                  <a:pt x="97" y="295"/>
                </a:cubicBezTo>
                <a:close/>
                <a:moveTo>
                  <a:pt x="149" y="293"/>
                </a:moveTo>
                <a:cubicBezTo>
                  <a:pt x="149" y="292"/>
                  <a:pt x="150" y="292"/>
                  <a:pt x="151" y="292"/>
                </a:cubicBezTo>
                <a:cubicBezTo>
                  <a:pt x="150" y="293"/>
                  <a:pt x="152" y="295"/>
                  <a:pt x="149" y="295"/>
                </a:cubicBezTo>
                <a:cubicBezTo>
                  <a:pt x="149" y="294"/>
                  <a:pt x="150" y="293"/>
                  <a:pt x="149" y="293"/>
                </a:cubicBezTo>
                <a:cubicBezTo>
                  <a:pt x="149" y="293"/>
                  <a:pt x="149" y="293"/>
                  <a:pt x="149" y="293"/>
                </a:cubicBezTo>
                <a:close/>
                <a:moveTo>
                  <a:pt x="90" y="295"/>
                </a:moveTo>
                <a:cubicBezTo>
                  <a:pt x="92" y="296"/>
                  <a:pt x="90" y="293"/>
                  <a:pt x="92" y="293"/>
                </a:cubicBezTo>
                <a:cubicBezTo>
                  <a:pt x="92" y="295"/>
                  <a:pt x="90" y="295"/>
                  <a:pt x="91" y="298"/>
                </a:cubicBezTo>
                <a:cubicBezTo>
                  <a:pt x="91" y="297"/>
                  <a:pt x="90" y="297"/>
                  <a:pt x="90" y="295"/>
                </a:cubicBezTo>
                <a:cubicBezTo>
                  <a:pt x="90" y="295"/>
                  <a:pt x="90" y="295"/>
                  <a:pt x="90" y="295"/>
                </a:cubicBezTo>
                <a:close/>
                <a:moveTo>
                  <a:pt x="161" y="298"/>
                </a:moveTo>
                <a:cubicBezTo>
                  <a:pt x="161" y="296"/>
                  <a:pt x="163" y="296"/>
                  <a:pt x="163" y="295"/>
                </a:cubicBezTo>
                <a:cubicBezTo>
                  <a:pt x="164" y="296"/>
                  <a:pt x="165" y="297"/>
                  <a:pt x="164" y="299"/>
                </a:cubicBezTo>
                <a:cubicBezTo>
                  <a:pt x="163" y="298"/>
                  <a:pt x="162" y="297"/>
                  <a:pt x="161" y="298"/>
                </a:cubicBezTo>
                <a:cubicBezTo>
                  <a:pt x="161" y="298"/>
                  <a:pt x="161" y="298"/>
                  <a:pt x="161" y="298"/>
                </a:cubicBezTo>
                <a:close/>
                <a:moveTo>
                  <a:pt x="151" y="296"/>
                </a:moveTo>
                <a:cubicBezTo>
                  <a:pt x="154" y="294"/>
                  <a:pt x="153" y="297"/>
                  <a:pt x="151" y="296"/>
                </a:cubicBezTo>
                <a:cubicBezTo>
                  <a:pt x="151" y="296"/>
                  <a:pt x="151" y="296"/>
                  <a:pt x="151" y="296"/>
                </a:cubicBezTo>
                <a:close/>
                <a:moveTo>
                  <a:pt x="145" y="300"/>
                </a:moveTo>
                <a:cubicBezTo>
                  <a:pt x="145" y="299"/>
                  <a:pt x="145" y="299"/>
                  <a:pt x="145" y="298"/>
                </a:cubicBezTo>
                <a:cubicBezTo>
                  <a:pt x="145" y="298"/>
                  <a:pt x="146" y="298"/>
                  <a:pt x="146" y="298"/>
                </a:cubicBezTo>
                <a:cubicBezTo>
                  <a:pt x="146" y="299"/>
                  <a:pt x="146" y="299"/>
                  <a:pt x="146" y="300"/>
                </a:cubicBezTo>
                <a:cubicBezTo>
                  <a:pt x="146" y="300"/>
                  <a:pt x="145" y="300"/>
                  <a:pt x="145" y="300"/>
                </a:cubicBezTo>
                <a:cubicBezTo>
                  <a:pt x="145" y="300"/>
                  <a:pt x="145" y="300"/>
                  <a:pt x="145" y="300"/>
                </a:cubicBezTo>
                <a:close/>
                <a:moveTo>
                  <a:pt x="163" y="304"/>
                </a:moveTo>
                <a:cubicBezTo>
                  <a:pt x="161" y="302"/>
                  <a:pt x="164" y="301"/>
                  <a:pt x="164" y="300"/>
                </a:cubicBezTo>
                <a:cubicBezTo>
                  <a:pt x="166" y="301"/>
                  <a:pt x="163" y="302"/>
                  <a:pt x="163" y="304"/>
                </a:cubicBezTo>
                <a:cubicBezTo>
                  <a:pt x="163" y="304"/>
                  <a:pt x="163" y="304"/>
                  <a:pt x="163" y="304"/>
                </a:cubicBezTo>
                <a:close/>
                <a:moveTo>
                  <a:pt x="95" y="304"/>
                </a:moveTo>
                <a:cubicBezTo>
                  <a:pt x="95" y="303"/>
                  <a:pt x="95" y="302"/>
                  <a:pt x="95" y="301"/>
                </a:cubicBezTo>
                <a:cubicBezTo>
                  <a:pt x="97" y="301"/>
                  <a:pt x="96" y="303"/>
                  <a:pt x="97" y="302"/>
                </a:cubicBezTo>
                <a:cubicBezTo>
                  <a:pt x="97" y="303"/>
                  <a:pt x="97" y="304"/>
                  <a:pt x="97" y="305"/>
                </a:cubicBezTo>
                <a:cubicBezTo>
                  <a:pt x="96" y="304"/>
                  <a:pt x="96" y="304"/>
                  <a:pt x="95" y="304"/>
                </a:cubicBezTo>
                <a:cubicBezTo>
                  <a:pt x="95" y="304"/>
                  <a:pt x="95" y="304"/>
                  <a:pt x="95" y="304"/>
                </a:cubicBezTo>
                <a:close/>
                <a:moveTo>
                  <a:pt x="91" y="307"/>
                </a:moveTo>
                <a:cubicBezTo>
                  <a:pt x="89" y="307"/>
                  <a:pt x="89" y="306"/>
                  <a:pt x="90" y="305"/>
                </a:cubicBezTo>
                <a:cubicBezTo>
                  <a:pt x="91" y="305"/>
                  <a:pt x="91" y="306"/>
                  <a:pt x="91" y="307"/>
                </a:cubicBezTo>
                <a:cubicBezTo>
                  <a:pt x="91" y="307"/>
                  <a:pt x="91" y="307"/>
                  <a:pt x="91" y="307"/>
                </a:cubicBezTo>
                <a:close/>
                <a:moveTo>
                  <a:pt x="90" y="311"/>
                </a:moveTo>
                <a:cubicBezTo>
                  <a:pt x="90" y="309"/>
                  <a:pt x="90" y="309"/>
                  <a:pt x="90" y="307"/>
                </a:cubicBezTo>
                <a:cubicBezTo>
                  <a:pt x="91" y="307"/>
                  <a:pt x="91" y="308"/>
                  <a:pt x="91" y="308"/>
                </a:cubicBezTo>
                <a:cubicBezTo>
                  <a:pt x="90" y="308"/>
                  <a:pt x="92" y="311"/>
                  <a:pt x="90" y="311"/>
                </a:cubicBezTo>
                <a:cubicBezTo>
                  <a:pt x="90" y="311"/>
                  <a:pt x="90" y="311"/>
                  <a:pt x="90" y="311"/>
                </a:cubicBezTo>
                <a:close/>
                <a:moveTo>
                  <a:pt x="395" y="311"/>
                </a:moveTo>
                <a:cubicBezTo>
                  <a:pt x="396" y="310"/>
                  <a:pt x="394" y="309"/>
                  <a:pt x="395" y="307"/>
                </a:cubicBezTo>
                <a:cubicBezTo>
                  <a:pt x="395" y="307"/>
                  <a:pt x="396" y="309"/>
                  <a:pt x="395" y="309"/>
                </a:cubicBezTo>
                <a:cubicBezTo>
                  <a:pt x="396" y="310"/>
                  <a:pt x="397" y="310"/>
                  <a:pt x="398" y="310"/>
                </a:cubicBezTo>
                <a:cubicBezTo>
                  <a:pt x="398" y="311"/>
                  <a:pt x="397" y="311"/>
                  <a:pt x="395" y="311"/>
                </a:cubicBezTo>
                <a:cubicBezTo>
                  <a:pt x="395" y="311"/>
                  <a:pt x="395" y="311"/>
                  <a:pt x="395" y="311"/>
                </a:cubicBezTo>
                <a:close/>
                <a:moveTo>
                  <a:pt x="131" y="310"/>
                </a:moveTo>
                <a:cubicBezTo>
                  <a:pt x="130" y="310"/>
                  <a:pt x="130" y="309"/>
                  <a:pt x="130" y="308"/>
                </a:cubicBezTo>
                <a:cubicBezTo>
                  <a:pt x="131" y="307"/>
                  <a:pt x="131" y="309"/>
                  <a:pt x="131" y="310"/>
                </a:cubicBezTo>
                <a:cubicBezTo>
                  <a:pt x="131" y="310"/>
                  <a:pt x="131" y="310"/>
                  <a:pt x="131" y="310"/>
                </a:cubicBezTo>
                <a:close/>
                <a:moveTo>
                  <a:pt x="142" y="311"/>
                </a:moveTo>
                <a:cubicBezTo>
                  <a:pt x="141" y="311"/>
                  <a:pt x="143" y="309"/>
                  <a:pt x="142" y="308"/>
                </a:cubicBezTo>
                <a:cubicBezTo>
                  <a:pt x="144" y="308"/>
                  <a:pt x="143" y="310"/>
                  <a:pt x="142" y="311"/>
                </a:cubicBezTo>
                <a:cubicBezTo>
                  <a:pt x="142" y="311"/>
                  <a:pt x="142" y="311"/>
                  <a:pt x="142" y="311"/>
                </a:cubicBezTo>
                <a:close/>
                <a:moveTo>
                  <a:pt x="137" y="311"/>
                </a:moveTo>
                <a:cubicBezTo>
                  <a:pt x="137" y="310"/>
                  <a:pt x="136" y="310"/>
                  <a:pt x="136" y="309"/>
                </a:cubicBezTo>
                <a:cubicBezTo>
                  <a:pt x="137" y="309"/>
                  <a:pt x="138" y="309"/>
                  <a:pt x="137" y="311"/>
                </a:cubicBezTo>
                <a:cubicBezTo>
                  <a:pt x="137" y="311"/>
                  <a:pt x="137" y="311"/>
                  <a:pt x="137" y="311"/>
                </a:cubicBezTo>
                <a:close/>
                <a:moveTo>
                  <a:pt x="130" y="316"/>
                </a:moveTo>
                <a:cubicBezTo>
                  <a:pt x="129" y="314"/>
                  <a:pt x="130" y="312"/>
                  <a:pt x="130" y="311"/>
                </a:cubicBezTo>
                <a:cubicBezTo>
                  <a:pt x="130" y="311"/>
                  <a:pt x="131" y="311"/>
                  <a:pt x="131" y="311"/>
                </a:cubicBezTo>
                <a:cubicBezTo>
                  <a:pt x="133" y="318"/>
                  <a:pt x="134" y="323"/>
                  <a:pt x="133" y="331"/>
                </a:cubicBezTo>
                <a:cubicBezTo>
                  <a:pt x="132" y="332"/>
                  <a:pt x="133" y="333"/>
                  <a:pt x="134" y="333"/>
                </a:cubicBezTo>
                <a:cubicBezTo>
                  <a:pt x="132" y="336"/>
                  <a:pt x="134" y="340"/>
                  <a:pt x="132" y="344"/>
                </a:cubicBezTo>
                <a:cubicBezTo>
                  <a:pt x="130" y="344"/>
                  <a:pt x="130" y="343"/>
                  <a:pt x="129" y="343"/>
                </a:cubicBezTo>
                <a:cubicBezTo>
                  <a:pt x="129" y="339"/>
                  <a:pt x="131" y="336"/>
                  <a:pt x="129" y="334"/>
                </a:cubicBezTo>
                <a:cubicBezTo>
                  <a:pt x="131" y="328"/>
                  <a:pt x="130" y="324"/>
                  <a:pt x="128" y="318"/>
                </a:cubicBezTo>
                <a:cubicBezTo>
                  <a:pt x="129" y="317"/>
                  <a:pt x="129" y="316"/>
                  <a:pt x="130" y="316"/>
                </a:cubicBezTo>
                <a:cubicBezTo>
                  <a:pt x="130" y="316"/>
                  <a:pt x="130" y="316"/>
                  <a:pt x="130" y="316"/>
                </a:cubicBezTo>
                <a:close/>
                <a:moveTo>
                  <a:pt x="161" y="318"/>
                </a:moveTo>
                <a:cubicBezTo>
                  <a:pt x="160" y="318"/>
                  <a:pt x="159" y="317"/>
                  <a:pt x="159" y="316"/>
                </a:cubicBezTo>
                <a:cubicBezTo>
                  <a:pt x="161" y="316"/>
                  <a:pt x="160" y="317"/>
                  <a:pt x="161" y="318"/>
                </a:cubicBezTo>
                <a:cubicBezTo>
                  <a:pt x="161" y="318"/>
                  <a:pt x="161" y="318"/>
                  <a:pt x="161" y="318"/>
                </a:cubicBezTo>
                <a:close/>
                <a:moveTo>
                  <a:pt x="335" y="319"/>
                </a:moveTo>
                <a:cubicBezTo>
                  <a:pt x="335" y="318"/>
                  <a:pt x="336" y="318"/>
                  <a:pt x="336" y="317"/>
                </a:cubicBezTo>
                <a:cubicBezTo>
                  <a:pt x="336" y="317"/>
                  <a:pt x="337" y="317"/>
                  <a:pt x="337" y="317"/>
                </a:cubicBezTo>
                <a:cubicBezTo>
                  <a:pt x="337" y="318"/>
                  <a:pt x="336" y="318"/>
                  <a:pt x="336" y="319"/>
                </a:cubicBezTo>
                <a:cubicBezTo>
                  <a:pt x="336" y="319"/>
                  <a:pt x="336" y="319"/>
                  <a:pt x="335" y="319"/>
                </a:cubicBezTo>
                <a:cubicBezTo>
                  <a:pt x="335" y="319"/>
                  <a:pt x="335" y="319"/>
                  <a:pt x="335" y="319"/>
                </a:cubicBezTo>
                <a:close/>
                <a:moveTo>
                  <a:pt x="161" y="322"/>
                </a:moveTo>
                <a:cubicBezTo>
                  <a:pt x="160" y="322"/>
                  <a:pt x="160" y="321"/>
                  <a:pt x="160" y="320"/>
                </a:cubicBezTo>
                <a:cubicBezTo>
                  <a:pt x="161" y="320"/>
                  <a:pt x="161" y="321"/>
                  <a:pt x="161" y="321"/>
                </a:cubicBezTo>
                <a:cubicBezTo>
                  <a:pt x="161" y="321"/>
                  <a:pt x="161" y="321"/>
                  <a:pt x="161" y="322"/>
                </a:cubicBezTo>
                <a:cubicBezTo>
                  <a:pt x="161" y="322"/>
                  <a:pt x="161" y="322"/>
                  <a:pt x="161" y="322"/>
                </a:cubicBezTo>
                <a:close/>
                <a:moveTo>
                  <a:pt x="97" y="322"/>
                </a:moveTo>
                <a:cubicBezTo>
                  <a:pt x="97" y="322"/>
                  <a:pt x="97" y="322"/>
                  <a:pt x="97" y="321"/>
                </a:cubicBezTo>
                <a:cubicBezTo>
                  <a:pt x="98" y="321"/>
                  <a:pt x="98" y="322"/>
                  <a:pt x="98" y="323"/>
                </a:cubicBezTo>
                <a:cubicBezTo>
                  <a:pt x="97" y="323"/>
                  <a:pt x="97" y="322"/>
                  <a:pt x="97" y="322"/>
                </a:cubicBezTo>
                <a:cubicBezTo>
                  <a:pt x="97" y="322"/>
                  <a:pt x="97" y="322"/>
                  <a:pt x="97" y="322"/>
                </a:cubicBezTo>
                <a:close/>
                <a:moveTo>
                  <a:pt x="161" y="333"/>
                </a:moveTo>
                <a:cubicBezTo>
                  <a:pt x="161" y="332"/>
                  <a:pt x="163" y="333"/>
                  <a:pt x="163" y="332"/>
                </a:cubicBezTo>
                <a:cubicBezTo>
                  <a:pt x="164" y="332"/>
                  <a:pt x="162" y="333"/>
                  <a:pt x="163" y="334"/>
                </a:cubicBezTo>
                <a:cubicBezTo>
                  <a:pt x="162" y="334"/>
                  <a:pt x="162" y="333"/>
                  <a:pt x="161" y="333"/>
                </a:cubicBezTo>
                <a:cubicBezTo>
                  <a:pt x="161" y="333"/>
                  <a:pt x="161" y="333"/>
                  <a:pt x="161" y="333"/>
                </a:cubicBezTo>
                <a:close/>
                <a:moveTo>
                  <a:pt x="154" y="335"/>
                </a:moveTo>
                <a:cubicBezTo>
                  <a:pt x="154" y="335"/>
                  <a:pt x="154" y="334"/>
                  <a:pt x="154" y="334"/>
                </a:cubicBezTo>
                <a:cubicBezTo>
                  <a:pt x="154" y="334"/>
                  <a:pt x="155" y="334"/>
                  <a:pt x="156" y="334"/>
                </a:cubicBezTo>
                <a:cubicBezTo>
                  <a:pt x="156" y="334"/>
                  <a:pt x="156" y="335"/>
                  <a:pt x="156" y="335"/>
                </a:cubicBezTo>
                <a:cubicBezTo>
                  <a:pt x="155" y="335"/>
                  <a:pt x="154" y="335"/>
                  <a:pt x="154" y="335"/>
                </a:cubicBezTo>
                <a:cubicBezTo>
                  <a:pt x="154" y="335"/>
                  <a:pt x="154" y="335"/>
                  <a:pt x="154" y="335"/>
                </a:cubicBezTo>
                <a:close/>
                <a:moveTo>
                  <a:pt x="174" y="345"/>
                </a:moveTo>
                <a:cubicBezTo>
                  <a:pt x="174" y="344"/>
                  <a:pt x="176" y="345"/>
                  <a:pt x="176" y="344"/>
                </a:cubicBezTo>
                <a:cubicBezTo>
                  <a:pt x="178" y="344"/>
                  <a:pt x="176" y="345"/>
                  <a:pt x="176" y="346"/>
                </a:cubicBezTo>
                <a:cubicBezTo>
                  <a:pt x="175" y="346"/>
                  <a:pt x="175" y="345"/>
                  <a:pt x="174" y="345"/>
                </a:cubicBezTo>
                <a:cubicBezTo>
                  <a:pt x="174" y="345"/>
                  <a:pt x="174" y="345"/>
                  <a:pt x="174" y="345"/>
                </a:cubicBezTo>
                <a:close/>
                <a:moveTo>
                  <a:pt x="129" y="347"/>
                </a:moveTo>
                <a:cubicBezTo>
                  <a:pt x="130" y="347"/>
                  <a:pt x="131" y="347"/>
                  <a:pt x="131" y="346"/>
                </a:cubicBezTo>
                <a:cubicBezTo>
                  <a:pt x="132" y="347"/>
                  <a:pt x="130" y="347"/>
                  <a:pt x="131" y="349"/>
                </a:cubicBezTo>
                <a:cubicBezTo>
                  <a:pt x="130" y="349"/>
                  <a:pt x="130" y="348"/>
                  <a:pt x="129" y="348"/>
                </a:cubicBezTo>
                <a:cubicBezTo>
                  <a:pt x="129" y="348"/>
                  <a:pt x="129" y="347"/>
                  <a:pt x="129" y="347"/>
                </a:cubicBezTo>
                <a:cubicBezTo>
                  <a:pt x="129" y="347"/>
                  <a:pt x="129" y="347"/>
                  <a:pt x="129" y="347"/>
                </a:cubicBezTo>
                <a:close/>
                <a:moveTo>
                  <a:pt x="161" y="351"/>
                </a:moveTo>
                <a:cubicBezTo>
                  <a:pt x="163" y="350"/>
                  <a:pt x="164" y="348"/>
                  <a:pt x="165" y="347"/>
                </a:cubicBezTo>
                <a:cubicBezTo>
                  <a:pt x="169" y="351"/>
                  <a:pt x="166" y="357"/>
                  <a:pt x="165" y="361"/>
                </a:cubicBezTo>
                <a:cubicBezTo>
                  <a:pt x="163" y="361"/>
                  <a:pt x="161" y="360"/>
                  <a:pt x="159" y="360"/>
                </a:cubicBezTo>
                <a:cubicBezTo>
                  <a:pt x="160" y="358"/>
                  <a:pt x="160" y="356"/>
                  <a:pt x="162" y="356"/>
                </a:cubicBezTo>
                <a:cubicBezTo>
                  <a:pt x="162" y="354"/>
                  <a:pt x="161" y="353"/>
                  <a:pt x="161" y="351"/>
                </a:cubicBezTo>
                <a:cubicBezTo>
                  <a:pt x="161" y="351"/>
                  <a:pt x="161" y="351"/>
                  <a:pt x="161" y="351"/>
                </a:cubicBezTo>
                <a:close/>
                <a:moveTo>
                  <a:pt x="142" y="349"/>
                </a:moveTo>
                <a:cubicBezTo>
                  <a:pt x="143" y="348"/>
                  <a:pt x="143" y="348"/>
                  <a:pt x="144" y="348"/>
                </a:cubicBezTo>
                <a:cubicBezTo>
                  <a:pt x="145" y="348"/>
                  <a:pt x="144" y="350"/>
                  <a:pt x="142" y="349"/>
                </a:cubicBezTo>
                <a:cubicBezTo>
                  <a:pt x="142" y="349"/>
                  <a:pt x="142" y="349"/>
                  <a:pt x="142" y="349"/>
                </a:cubicBezTo>
                <a:close/>
                <a:moveTo>
                  <a:pt x="153" y="349"/>
                </a:moveTo>
                <a:cubicBezTo>
                  <a:pt x="153" y="349"/>
                  <a:pt x="153" y="348"/>
                  <a:pt x="153" y="348"/>
                </a:cubicBezTo>
                <a:cubicBezTo>
                  <a:pt x="154" y="348"/>
                  <a:pt x="154" y="351"/>
                  <a:pt x="153" y="350"/>
                </a:cubicBezTo>
                <a:cubicBezTo>
                  <a:pt x="153" y="349"/>
                  <a:pt x="153" y="349"/>
                  <a:pt x="153" y="349"/>
                </a:cubicBezTo>
                <a:cubicBezTo>
                  <a:pt x="153" y="349"/>
                  <a:pt x="153" y="349"/>
                  <a:pt x="153" y="349"/>
                </a:cubicBezTo>
                <a:close/>
                <a:moveTo>
                  <a:pt x="76" y="351"/>
                </a:moveTo>
                <a:cubicBezTo>
                  <a:pt x="75" y="352"/>
                  <a:pt x="74" y="350"/>
                  <a:pt x="75" y="349"/>
                </a:cubicBezTo>
                <a:cubicBezTo>
                  <a:pt x="77" y="349"/>
                  <a:pt x="74" y="351"/>
                  <a:pt x="76" y="351"/>
                </a:cubicBezTo>
                <a:cubicBezTo>
                  <a:pt x="76" y="351"/>
                  <a:pt x="76" y="351"/>
                  <a:pt x="76" y="351"/>
                </a:cubicBezTo>
                <a:close/>
                <a:moveTo>
                  <a:pt x="124" y="361"/>
                </a:moveTo>
                <a:cubicBezTo>
                  <a:pt x="129" y="360"/>
                  <a:pt x="130" y="353"/>
                  <a:pt x="131" y="349"/>
                </a:cubicBezTo>
                <a:cubicBezTo>
                  <a:pt x="134" y="352"/>
                  <a:pt x="133" y="362"/>
                  <a:pt x="132" y="366"/>
                </a:cubicBezTo>
                <a:cubicBezTo>
                  <a:pt x="131" y="366"/>
                  <a:pt x="128" y="365"/>
                  <a:pt x="129" y="367"/>
                </a:cubicBezTo>
                <a:cubicBezTo>
                  <a:pt x="127" y="367"/>
                  <a:pt x="127" y="365"/>
                  <a:pt x="126" y="365"/>
                </a:cubicBezTo>
                <a:cubicBezTo>
                  <a:pt x="124" y="365"/>
                  <a:pt x="123" y="366"/>
                  <a:pt x="120" y="365"/>
                </a:cubicBezTo>
                <a:cubicBezTo>
                  <a:pt x="120" y="363"/>
                  <a:pt x="122" y="362"/>
                  <a:pt x="124" y="363"/>
                </a:cubicBezTo>
                <a:cubicBezTo>
                  <a:pt x="124" y="361"/>
                  <a:pt x="123" y="362"/>
                  <a:pt x="124" y="361"/>
                </a:cubicBezTo>
                <a:cubicBezTo>
                  <a:pt x="124" y="361"/>
                  <a:pt x="124" y="361"/>
                  <a:pt x="124" y="361"/>
                </a:cubicBezTo>
                <a:close/>
                <a:moveTo>
                  <a:pt x="70" y="352"/>
                </a:moveTo>
                <a:cubicBezTo>
                  <a:pt x="71" y="352"/>
                  <a:pt x="72" y="351"/>
                  <a:pt x="73" y="351"/>
                </a:cubicBezTo>
                <a:cubicBezTo>
                  <a:pt x="73" y="353"/>
                  <a:pt x="71" y="351"/>
                  <a:pt x="71" y="353"/>
                </a:cubicBezTo>
                <a:cubicBezTo>
                  <a:pt x="71" y="353"/>
                  <a:pt x="71" y="352"/>
                  <a:pt x="70" y="352"/>
                </a:cubicBezTo>
                <a:cubicBezTo>
                  <a:pt x="70" y="352"/>
                  <a:pt x="70" y="352"/>
                  <a:pt x="70" y="352"/>
                </a:cubicBezTo>
                <a:close/>
                <a:moveTo>
                  <a:pt x="136" y="351"/>
                </a:moveTo>
                <a:cubicBezTo>
                  <a:pt x="136" y="357"/>
                  <a:pt x="137" y="361"/>
                  <a:pt x="137" y="366"/>
                </a:cubicBezTo>
                <a:cubicBezTo>
                  <a:pt x="137" y="365"/>
                  <a:pt x="138" y="363"/>
                  <a:pt x="140" y="365"/>
                </a:cubicBezTo>
                <a:cubicBezTo>
                  <a:pt x="140" y="367"/>
                  <a:pt x="137" y="366"/>
                  <a:pt x="137" y="367"/>
                </a:cubicBezTo>
                <a:cubicBezTo>
                  <a:pt x="135" y="365"/>
                  <a:pt x="134" y="362"/>
                  <a:pt x="136" y="360"/>
                </a:cubicBezTo>
                <a:cubicBezTo>
                  <a:pt x="133" y="359"/>
                  <a:pt x="137" y="356"/>
                  <a:pt x="134" y="356"/>
                </a:cubicBezTo>
                <a:cubicBezTo>
                  <a:pt x="133" y="355"/>
                  <a:pt x="135" y="353"/>
                  <a:pt x="134" y="352"/>
                </a:cubicBezTo>
                <a:cubicBezTo>
                  <a:pt x="134" y="351"/>
                  <a:pt x="135" y="351"/>
                  <a:pt x="136" y="351"/>
                </a:cubicBezTo>
                <a:cubicBezTo>
                  <a:pt x="136" y="351"/>
                  <a:pt x="136" y="351"/>
                  <a:pt x="136" y="351"/>
                </a:cubicBezTo>
                <a:close/>
                <a:moveTo>
                  <a:pt x="151" y="353"/>
                </a:moveTo>
                <a:cubicBezTo>
                  <a:pt x="151" y="352"/>
                  <a:pt x="151" y="352"/>
                  <a:pt x="151" y="351"/>
                </a:cubicBezTo>
                <a:cubicBezTo>
                  <a:pt x="152" y="351"/>
                  <a:pt x="152" y="351"/>
                  <a:pt x="152" y="352"/>
                </a:cubicBezTo>
                <a:cubicBezTo>
                  <a:pt x="151" y="352"/>
                  <a:pt x="151" y="352"/>
                  <a:pt x="151" y="353"/>
                </a:cubicBezTo>
                <a:cubicBezTo>
                  <a:pt x="151" y="353"/>
                  <a:pt x="151" y="353"/>
                  <a:pt x="151" y="353"/>
                </a:cubicBezTo>
                <a:close/>
                <a:moveTo>
                  <a:pt x="173" y="355"/>
                </a:moveTo>
                <a:cubicBezTo>
                  <a:pt x="173" y="353"/>
                  <a:pt x="175" y="354"/>
                  <a:pt x="176" y="354"/>
                </a:cubicBezTo>
                <a:cubicBezTo>
                  <a:pt x="177" y="355"/>
                  <a:pt x="174" y="356"/>
                  <a:pt x="173" y="355"/>
                </a:cubicBezTo>
                <a:cubicBezTo>
                  <a:pt x="173" y="355"/>
                  <a:pt x="173" y="355"/>
                  <a:pt x="173" y="355"/>
                </a:cubicBezTo>
                <a:close/>
                <a:moveTo>
                  <a:pt x="65" y="356"/>
                </a:moveTo>
                <a:cubicBezTo>
                  <a:pt x="64" y="356"/>
                  <a:pt x="64" y="355"/>
                  <a:pt x="64" y="354"/>
                </a:cubicBezTo>
                <a:cubicBezTo>
                  <a:pt x="65" y="354"/>
                  <a:pt x="65" y="355"/>
                  <a:pt x="65" y="355"/>
                </a:cubicBezTo>
                <a:cubicBezTo>
                  <a:pt x="65" y="355"/>
                  <a:pt x="65" y="355"/>
                  <a:pt x="65" y="356"/>
                </a:cubicBezTo>
                <a:cubicBezTo>
                  <a:pt x="65" y="356"/>
                  <a:pt x="65" y="356"/>
                  <a:pt x="65" y="356"/>
                </a:cubicBezTo>
                <a:close/>
                <a:moveTo>
                  <a:pt x="179" y="357"/>
                </a:moveTo>
                <a:cubicBezTo>
                  <a:pt x="178" y="357"/>
                  <a:pt x="178" y="356"/>
                  <a:pt x="179" y="355"/>
                </a:cubicBezTo>
                <a:cubicBezTo>
                  <a:pt x="179" y="355"/>
                  <a:pt x="179" y="355"/>
                  <a:pt x="180" y="355"/>
                </a:cubicBezTo>
                <a:cubicBezTo>
                  <a:pt x="179" y="356"/>
                  <a:pt x="179" y="356"/>
                  <a:pt x="179" y="357"/>
                </a:cubicBezTo>
                <a:cubicBezTo>
                  <a:pt x="179" y="357"/>
                  <a:pt x="179" y="357"/>
                  <a:pt x="179" y="357"/>
                </a:cubicBezTo>
                <a:close/>
                <a:moveTo>
                  <a:pt x="153" y="357"/>
                </a:moveTo>
                <a:cubicBezTo>
                  <a:pt x="153" y="356"/>
                  <a:pt x="154" y="356"/>
                  <a:pt x="155" y="356"/>
                </a:cubicBezTo>
                <a:cubicBezTo>
                  <a:pt x="155" y="357"/>
                  <a:pt x="154" y="357"/>
                  <a:pt x="153" y="357"/>
                </a:cubicBezTo>
                <a:cubicBezTo>
                  <a:pt x="153" y="357"/>
                  <a:pt x="153" y="357"/>
                  <a:pt x="153" y="357"/>
                </a:cubicBezTo>
                <a:close/>
                <a:moveTo>
                  <a:pt x="481" y="363"/>
                </a:moveTo>
                <a:cubicBezTo>
                  <a:pt x="480" y="363"/>
                  <a:pt x="480" y="362"/>
                  <a:pt x="479" y="361"/>
                </a:cubicBezTo>
                <a:cubicBezTo>
                  <a:pt x="479" y="360"/>
                  <a:pt x="480" y="362"/>
                  <a:pt x="480" y="361"/>
                </a:cubicBezTo>
                <a:cubicBezTo>
                  <a:pt x="481" y="361"/>
                  <a:pt x="481" y="362"/>
                  <a:pt x="481" y="363"/>
                </a:cubicBezTo>
                <a:cubicBezTo>
                  <a:pt x="481" y="363"/>
                  <a:pt x="481" y="363"/>
                  <a:pt x="481" y="363"/>
                </a:cubicBezTo>
                <a:close/>
                <a:moveTo>
                  <a:pt x="157" y="367"/>
                </a:moveTo>
                <a:cubicBezTo>
                  <a:pt x="158" y="365"/>
                  <a:pt x="160" y="363"/>
                  <a:pt x="161" y="361"/>
                </a:cubicBezTo>
                <a:cubicBezTo>
                  <a:pt x="164" y="362"/>
                  <a:pt x="166" y="365"/>
                  <a:pt x="169" y="363"/>
                </a:cubicBezTo>
                <a:cubicBezTo>
                  <a:pt x="171" y="366"/>
                  <a:pt x="177" y="365"/>
                  <a:pt x="181" y="362"/>
                </a:cubicBezTo>
                <a:cubicBezTo>
                  <a:pt x="181" y="368"/>
                  <a:pt x="188" y="364"/>
                  <a:pt x="191" y="366"/>
                </a:cubicBezTo>
                <a:cubicBezTo>
                  <a:pt x="192" y="368"/>
                  <a:pt x="188" y="369"/>
                  <a:pt x="188" y="367"/>
                </a:cubicBezTo>
                <a:cubicBezTo>
                  <a:pt x="187" y="368"/>
                  <a:pt x="184" y="368"/>
                  <a:pt x="184" y="370"/>
                </a:cubicBezTo>
                <a:cubicBezTo>
                  <a:pt x="176" y="367"/>
                  <a:pt x="164" y="372"/>
                  <a:pt x="157" y="367"/>
                </a:cubicBezTo>
                <a:cubicBezTo>
                  <a:pt x="157" y="367"/>
                  <a:pt x="157" y="367"/>
                  <a:pt x="157" y="367"/>
                </a:cubicBezTo>
                <a:close/>
                <a:moveTo>
                  <a:pt x="478" y="363"/>
                </a:moveTo>
                <a:cubicBezTo>
                  <a:pt x="478" y="365"/>
                  <a:pt x="476" y="363"/>
                  <a:pt x="477" y="361"/>
                </a:cubicBezTo>
                <a:cubicBezTo>
                  <a:pt x="479" y="360"/>
                  <a:pt x="477" y="363"/>
                  <a:pt x="478" y="363"/>
                </a:cubicBezTo>
                <a:cubicBezTo>
                  <a:pt x="478" y="363"/>
                  <a:pt x="478" y="363"/>
                  <a:pt x="478" y="363"/>
                </a:cubicBezTo>
                <a:close/>
                <a:moveTo>
                  <a:pt x="443" y="366"/>
                </a:moveTo>
                <a:cubicBezTo>
                  <a:pt x="442" y="366"/>
                  <a:pt x="443" y="365"/>
                  <a:pt x="443" y="364"/>
                </a:cubicBezTo>
                <a:cubicBezTo>
                  <a:pt x="443" y="364"/>
                  <a:pt x="444" y="364"/>
                  <a:pt x="444" y="365"/>
                </a:cubicBezTo>
                <a:cubicBezTo>
                  <a:pt x="443" y="365"/>
                  <a:pt x="443" y="365"/>
                  <a:pt x="443" y="366"/>
                </a:cubicBezTo>
                <a:cubicBezTo>
                  <a:pt x="443" y="366"/>
                  <a:pt x="443" y="366"/>
                  <a:pt x="443" y="366"/>
                </a:cubicBezTo>
                <a:close/>
                <a:moveTo>
                  <a:pt x="44" y="365"/>
                </a:moveTo>
                <a:cubicBezTo>
                  <a:pt x="44" y="366"/>
                  <a:pt x="42" y="367"/>
                  <a:pt x="41" y="366"/>
                </a:cubicBezTo>
                <a:cubicBezTo>
                  <a:pt x="41" y="364"/>
                  <a:pt x="43" y="365"/>
                  <a:pt x="44" y="365"/>
                </a:cubicBezTo>
                <a:cubicBezTo>
                  <a:pt x="44" y="365"/>
                  <a:pt x="44" y="365"/>
                  <a:pt x="44" y="365"/>
                </a:cubicBezTo>
                <a:close/>
                <a:moveTo>
                  <a:pt x="450" y="367"/>
                </a:moveTo>
                <a:cubicBezTo>
                  <a:pt x="449" y="367"/>
                  <a:pt x="449" y="366"/>
                  <a:pt x="449" y="365"/>
                </a:cubicBezTo>
                <a:cubicBezTo>
                  <a:pt x="450" y="365"/>
                  <a:pt x="450" y="366"/>
                  <a:pt x="450" y="366"/>
                </a:cubicBezTo>
                <a:cubicBezTo>
                  <a:pt x="450" y="366"/>
                  <a:pt x="450" y="366"/>
                  <a:pt x="450" y="367"/>
                </a:cubicBezTo>
                <a:cubicBezTo>
                  <a:pt x="450" y="367"/>
                  <a:pt x="450" y="367"/>
                  <a:pt x="450" y="367"/>
                </a:cubicBezTo>
                <a:close/>
                <a:moveTo>
                  <a:pt x="446" y="368"/>
                </a:moveTo>
                <a:cubicBezTo>
                  <a:pt x="446" y="366"/>
                  <a:pt x="446" y="366"/>
                  <a:pt x="447" y="366"/>
                </a:cubicBezTo>
                <a:cubicBezTo>
                  <a:pt x="447" y="366"/>
                  <a:pt x="448" y="368"/>
                  <a:pt x="446" y="368"/>
                </a:cubicBezTo>
                <a:cubicBezTo>
                  <a:pt x="446" y="368"/>
                  <a:pt x="446" y="368"/>
                  <a:pt x="446" y="368"/>
                </a:cubicBezTo>
                <a:close/>
                <a:moveTo>
                  <a:pt x="344" y="369"/>
                </a:moveTo>
                <a:cubicBezTo>
                  <a:pt x="342" y="369"/>
                  <a:pt x="344" y="367"/>
                  <a:pt x="345" y="367"/>
                </a:cubicBezTo>
                <a:cubicBezTo>
                  <a:pt x="344" y="368"/>
                  <a:pt x="344" y="368"/>
                  <a:pt x="344" y="369"/>
                </a:cubicBezTo>
                <a:cubicBezTo>
                  <a:pt x="344" y="369"/>
                  <a:pt x="344" y="369"/>
                  <a:pt x="344" y="369"/>
                </a:cubicBezTo>
                <a:close/>
                <a:moveTo>
                  <a:pt x="268" y="372"/>
                </a:moveTo>
                <a:cubicBezTo>
                  <a:pt x="267" y="370"/>
                  <a:pt x="269" y="370"/>
                  <a:pt x="269" y="369"/>
                </a:cubicBezTo>
                <a:cubicBezTo>
                  <a:pt x="270" y="370"/>
                  <a:pt x="270" y="372"/>
                  <a:pt x="268" y="372"/>
                </a:cubicBezTo>
                <a:cubicBezTo>
                  <a:pt x="268" y="372"/>
                  <a:pt x="268" y="372"/>
                  <a:pt x="268" y="372"/>
                </a:cubicBezTo>
                <a:close/>
                <a:moveTo>
                  <a:pt x="416" y="371"/>
                </a:moveTo>
                <a:cubicBezTo>
                  <a:pt x="417" y="370"/>
                  <a:pt x="419" y="369"/>
                  <a:pt x="419" y="371"/>
                </a:cubicBezTo>
                <a:cubicBezTo>
                  <a:pt x="419" y="372"/>
                  <a:pt x="418" y="372"/>
                  <a:pt x="416" y="372"/>
                </a:cubicBezTo>
                <a:cubicBezTo>
                  <a:pt x="416" y="372"/>
                  <a:pt x="416" y="371"/>
                  <a:pt x="416" y="371"/>
                </a:cubicBezTo>
                <a:cubicBezTo>
                  <a:pt x="416" y="371"/>
                  <a:pt x="416" y="371"/>
                  <a:pt x="416" y="371"/>
                </a:cubicBezTo>
                <a:close/>
                <a:moveTo>
                  <a:pt x="345" y="382"/>
                </a:moveTo>
                <a:cubicBezTo>
                  <a:pt x="345" y="382"/>
                  <a:pt x="345" y="382"/>
                  <a:pt x="345" y="382"/>
                </a:cubicBezTo>
                <a:cubicBezTo>
                  <a:pt x="346" y="383"/>
                  <a:pt x="348" y="383"/>
                  <a:pt x="348" y="384"/>
                </a:cubicBezTo>
                <a:cubicBezTo>
                  <a:pt x="347" y="384"/>
                  <a:pt x="347" y="383"/>
                  <a:pt x="346" y="384"/>
                </a:cubicBezTo>
                <a:cubicBezTo>
                  <a:pt x="346" y="384"/>
                  <a:pt x="346" y="383"/>
                  <a:pt x="346" y="383"/>
                </a:cubicBezTo>
                <a:cubicBezTo>
                  <a:pt x="345" y="383"/>
                  <a:pt x="345" y="383"/>
                  <a:pt x="345" y="383"/>
                </a:cubicBezTo>
                <a:cubicBezTo>
                  <a:pt x="345" y="383"/>
                  <a:pt x="345" y="383"/>
                  <a:pt x="345" y="382"/>
                </a:cubicBezTo>
                <a:cubicBezTo>
                  <a:pt x="345" y="382"/>
                  <a:pt x="345" y="382"/>
                  <a:pt x="345" y="382"/>
                </a:cubicBezTo>
                <a:close/>
                <a:moveTo>
                  <a:pt x="329" y="62"/>
                </a:moveTo>
                <a:cubicBezTo>
                  <a:pt x="333" y="60"/>
                  <a:pt x="334" y="65"/>
                  <a:pt x="331" y="68"/>
                </a:cubicBezTo>
                <a:cubicBezTo>
                  <a:pt x="334" y="67"/>
                  <a:pt x="333" y="69"/>
                  <a:pt x="335" y="69"/>
                </a:cubicBezTo>
                <a:cubicBezTo>
                  <a:pt x="335" y="68"/>
                  <a:pt x="336" y="68"/>
                  <a:pt x="336" y="67"/>
                </a:cubicBezTo>
                <a:cubicBezTo>
                  <a:pt x="333" y="67"/>
                  <a:pt x="334" y="64"/>
                  <a:pt x="335" y="63"/>
                </a:cubicBezTo>
                <a:cubicBezTo>
                  <a:pt x="335" y="65"/>
                  <a:pt x="339" y="63"/>
                  <a:pt x="337" y="62"/>
                </a:cubicBezTo>
                <a:cubicBezTo>
                  <a:pt x="336" y="63"/>
                  <a:pt x="334" y="60"/>
                  <a:pt x="332" y="62"/>
                </a:cubicBezTo>
                <a:cubicBezTo>
                  <a:pt x="332" y="61"/>
                  <a:pt x="332" y="61"/>
                  <a:pt x="333" y="60"/>
                </a:cubicBezTo>
                <a:cubicBezTo>
                  <a:pt x="330" y="61"/>
                  <a:pt x="331" y="60"/>
                  <a:pt x="329" y="60"/>
                </a:cubicBezTo>
                <a:cubicBezTo>
                  <a:pt x="329" y="60"/>
                  <a:pt x="329" y="61"/>
                  <a:pt x="329" y="62"/>
                </a:cubicBezTo>
                <a:close/>
                <a:moveTo>
                  <a:pt x="462" y="8"/>
                </a:moveTo>
                <a:cubicBezTo>
                  <a:pt x="463" y="9"/>
                  <a:pt x="461" y="11"/>
                  <a:pt x="462" y="11"/>
                </a:cubicBezTo>
                <a:cubicBezTo>
                  <a:pt x="463" y="10"/>
                  <a:pt x="464" y="10"/>
                  <a:pt x="464" y="8"/>
                </a:cubicBezTo>
                <a:cubicBezTo>
                  <a:pt x="464" y="8"/>
                  <a:pt x="464" y="7"/>
                  <a:pt x="463" y="7"/>
                </a:cubicBezTo>
                <a:cubicBezTo>
                  <a:pt x="463" y="8"/>
                  <a:pt x="463" y="8"/>
                  <a:pt x="463" y="8"/>
                </a:cubicBezTo>
                <a:cubicBezTo>
                  <a:pt x="463" y="8"/>
                  <a:pt x="463" y="8"/>
                  <a:pt x="462" y="8"/>
                </a:cubicBezTo>
                <a:close/>
                <a:moveTo>
                  <a:pt x="465" y="22"/>
                </a:moveTo>
                <a:cubicBezTo>
                  <a:pt x="466" y="22"/>
                  <a:pt x="466" y="23"/>
                  <a:pt x="466" y="23"/>
                </a:cubicBezTo>
                <a:cubicBezTo>
                  <a:pt x="466" y="24"/>
                  <a:pt x="467" y="23"/>
                  <a:pt x="468" y="24"/>
                </a:cubicBezTo>
                <a:cubicBezTo>
                  <a:pt x="469" y="26"/>
                  <a:pt x="468" y="27"/>
                  <a:pt x="467" y="28"/>
                </a:cubicBezTo>
                <a:cubicBezTo>
                  <a:pt x="466" y="27"/>
                  <a:pt x="464" y="27"/>
                  <a:pt x="464" y="26"/>
                </a:cubicBezTo>
                <a:cubicBezTo>
                  <a:pt x="464" y="26"/>
                  <a:pt x="464" y="26"/>
                  <a:pt x="464" y="27"/>
                </a:cubicBezTo>
                <a:cubicBezTo>
                  <a:pt x="463" y="26"/>
                  <a:pt x="466" y="25"/>
                  <a:pt x="465" y="22"/>
                </a:cubicBezTo>
                <a:close/>
                <a:moveTo>
                  <a:pt x="415" y="55"/>
                </a:moveTo>
                <a:cubicBezTo>
                  <a:pt x="416" y="52"/>
                  <a:pt x="416" y="53"/>
                  <a:pt x="417" y="55"/>
                </a:cubicBezTo>
                <a:cubicBezTo>
                  <a:pt x="416" y="55"/>
                  <a:pt x="416" y="54"/>
                  <a:pt x="415" y="55"/>
                </a:cubicBezTo>
                <a:close/>
                <a:moveTo>
                  <a:pt x="328" y="69"/>
                </a:moveTo>
                <a:cubicBezTo>
                  <a:pt x="330" y="69"/>
                  <a:pt x="331" y="70"/>
                  <a:pt x="333" y="71"/>
                </a:cubicBezTo>
                <a:cubicBezTo>
                  <a:pt x="332" y="71"/>
                  <a:pt x="327" y="72"/>
                  <a:pt x="328" y="69"/>
                </a:cubicBezTo>
                <a:close/>
                <a:moveTo>
                  <a:pt x="335" y="89"/>
                </a:moveTo>
                <a:cubicBezTo>
                  <a:pt x="337" y="88"/>
                  <a:pt x="337" y="92"/>
                  <a:pt x="334" y="91"/>
                </a:cubicBezTo>
                <a:cubicBezTo>
                  <a:pt x="334" y="90"/>
                  <a:pt x="334" y="89"/>
                  <a:pt x="334" y="89"/>
                </a:cubicBezTo>
                <a:cubicBezTo>
                  <a:pt x="335" y="89"/>
                  <a:pt x="336" y="91"/>
                  <a:pt x="335" y="89"/>
                </a:cubicBezTo>
                <a:close/>
                <a:moveTo>
                  <a:pt x="319" y="95"/>
                </a:moveTo>
                <a:cubicBezTo>
                  <a:pt x="321" y="99"/>
                  <a:pt x="320" y="104"/>
                  <a:pt x="319" y="110"/>
                </a:cubicBezTo>
                <a:cubicBezTo>
                  <a:pt x="319" y="105"/>
                  <a:pt x="319" y="102"/>
                  <a:pt x="319" y="95"/>
                </a:cubicBezTo>
                <a:close/>
                <a:moveTo>
                  <a:pt x="332" y="96"/>
                </a:moveTo>
                <a:cubicBezTo>
                  <a:pt x="334" y="99"/>
                  <a:pt x="335" y="97"/>
                  <a:pt x="338" y="98"/>
                </a:cubicBezTo>
                <a:cubicBezTo>
                  <a:pt x="336" y="98"/>
                  <a:pt x="338" y="97"/>
                  <a:pt x="338" y="96"/>
                </a:cubicBezTo>
                <a:cubicBezTo>
                  <a:pt x="336" y="95"/>
                  <a:pt x="335" y="96"/>
                  <a:pt x="332" y="96"/>
                </a:cubicBezTo>
                <a:close/>
                <a:moveTo>
                  <a:pt x="334" y="120"/>
                </a:moveTo>
                <a:cubicBezTo>
                  <a:pt x="336" y="120"/>
                  <a:pt x="335" y="122"/>
                  <a:pt x="334" y="123"/>
                </a:cubicBezTo>
                <a:cubicBezTo>
                  <a:pt x="334" y="123"/>
                  <a:pt x="334" y="123"/>
                  <a:pt x="334" y="122"/>
                </a:cubicBezTo>
                <a:cubicBezTo>
                  <a:pt x="333" y="122"/>
                  <a:pt x="333" y="124"/>
                  <a:pt x="333" y="124"/>
                </a:cubicBezTo>
                <a:cubicBezTo>
                  <a:pt x="333" y="124"/>
                  <a:pt x="334" y="125"/>
                  <a:pt x="334" y="125"/>
                </a:cubicBezTo>
                <a:cubicBezTo>
                  <a:pt x="331" y="126"/>
                  <a:pt x="333" y="128"/>
                  <a:pt x="333" y="130"/>
                </a:cubicBezTo>
                <a:cubicBezTo>
                  <a:pt x="331" y="130"/>
                  <a:pt x="332" y="130"/>
                  <a:pt x="332" y="128"/>
                </a:cubicBezTo>
                <a:cubicBezTo>
                  <a:pt x="332" y="129"/>
                  <a:pt x="331" y="129"/>
                  <a:pt x="330" y="129"/>
                </a:cubicBezTo>
                <a:cubicBezTo>
                  <a:pt x="331" y="127"/>
                  <a:pt x="329" y="126"/>
                  <a:pt x="330" y="124"/>
                </a:cubicBezTo>
                <a:cubicBezTo>
                  <a:pt x="330" y="125"/>
                  <a:pt x="329" y="126"/>
                  <a:pt x="328" y="125"/>
                </a:cubicBezTo>
                <a:cubicBezTo>
                  <a:pt x="328" y="124"/>
                  <a:pt x="329" y="124"/>
                  <a:pt x="328" y="123"/>
                </a:cubicBezTo>
                <a:cubicBezTo>
                  <a:pt x="330" y="123"/>
                  <a:pt x="333" y="123"/>
                  <a:pt x="334" y="120"/>
                </a:cubicBezTo>
                <a:close/>
                <a:moveTo>
                  <a:pt x="328" y="134"/>
                </a:moveTo>
                <a:cubicBezTo>
                  <a:pt x="328" y="135"/>
                  <a:pt x="326" y="137"/>
                  <a:pt x="328" y="138"/>
                </a:cubicBezTo>
                <a:cubicBezTo>
                  <a:pt x="328" y="136"/>
                  <a:pt x="328" y="132"/>
                  <a:pt x="328" y="134"/>
                </a:cubicBezTo>
                <a:close/>
                <a:moveTo>
                  <a:pt x="327" y="149"/>
                </a:moveTo>
                <a:cubicBezTo>
                  <a:pt x="328" y="149"/>
                  <a:pt x="327" y="150"/>
                  <a:pt x="325" y="150"/>
                </a:cubicBezTo>
                <a:cubicBezTo>
                  <a:pt x="325" y="149"/>
                  <a:pt x="326" y="149"/>
                  <a:pt x="326" y="148"/>
                </a:cubicBezTo>
                <a:cubicBezTo>
                  <a:pt x="327" y="148"/>
                  <a:pt x="326" y="149"/>
                  <a:pt x="327" y="149"/>
                </a:cubicBezTo>
                <a:cubicBezTo>
                  <a:pt x="327" y="149"/>
                  <a:pt x="327" y="149"/>
                  <a:pt x="327" y="149"/>
                </a:cubicBezTo>
                <a:close/>
                <a:moveTo>
                  <a:pt x="325" y="161"/>
                </a:moveTo>
                <a:cubicBezTo>
                  <a:pt x="325" y="162"/>
                  <a:pt x="327" y="162"/>
                  <a:pt x="325" y="161"/>
                </a:cubicBezTo>
                <a:cubicBezTo>
                  <a:pt x="324" y="160"/>
                  <a:pt x="326" y="160"/>
                  <a:pt x="325" y="158"/>
                </a:cubicBezTo>
                <a:cubicBezTo>
                  <a:pt x="324" y="159"/>
                  <a:pt x="323" y="160"/>
                  <a:pt x="323" y="162"/>
                </a:cubicBezTo>
                <a:cubicBezTo>
                  <a:pt x="324" y="162"/>
                  <a:pt x="324" y="161"/>
                  <a:pt x="325" y="161"/>
                </a:cubicBezTo>
                <a:close/>
                <a:moveTo>
                  <a:pt x="225" y="206"/>
                </a:moveTo>
                <a:cubicBezTo>
                  <a:pt x="225" y="208"/>
                  <a:pt x="224" y="210"/>
                  <a:pt x="225" y="208"/>
                </a:cubicBezTo>
                <a:cubicBezTo>
                  <a:pt x="225" y="208"/>
                  <a:pt x="225" y="208"/>
                  <a:pt x="225" y="207"/>
                </a:cubicBezTo>
                <a:cubicBezTo>
                  <a:pt x="227" y="207"/>
                  <a:pt x="228" y="206"/>
                  <a:pt x="229" y="205"/>
                </a:cubicBezTo>
                <a:cubicBezTo>
                  <a:pt x="227" y="205"/>
                  <a:pt x="227" y="207"/>
                  <a:pt x="225" y="206"/>
                </a:cubicBezTo>
                <a:close/>
                <a:moveTo>
                  <a:pt x="220" y="206"/>
                </a:moveTo>
                <a:cubicBezTo>
                  <a:pt x="221" y="206"/>
                  <a:pt x="221" y="206"/>
                  <a:pt x="222" y="206"/>
                </a:cubicBezTo>
                <a:cubicBezTo>
                  <a:pt x="222" y="208"/>
                  <a:pt x="220" y="207"/>
                  <a:pt x="219" y="208"/>
                </a:cubicBezTo>
                <a:cubicBezTo>
                  <a:pt x="218" y="208"/>
                  <a:pt x="221" y="207"/>
                  <a:pt x="220" y="206"/>
                </a:cubicBezTo>
                <a:close/>
                <a:moveTo>
                  <a:pt x="118" y="266"/>
                </a:moveTo>
                <a:cubicBezTo>
                  <a:pt x="118" y="269"/>
                  <a:pt x="121" y="266"/>
                  <a:pt x="121" y="269"/>
                </a:cubicBezTo>
                <a:cubicBezTo>
                  <a:pt x="119" y="267"/>
                  <a:pt x="119" y="270"/>
                  <a:pt x="119" y="271"/>
                </a:cubicBezTo>
                <a:cubicBezTo>
                  <a:pt x="118" y="270"/>
                  <a:pt x="119" y="269"/>
                  <a:pt x="117" y="269"/>
                </a:cubicBezTo>
                <a:cubicBezTo>
                  <a:pt x="118" y="264"/>
                  <a:pt x="116" y="263"/>
                  <a:pt x="117" y="257"/>
                </a:cubicBezTo>
                <a:cubicBezTo>
                  <a:pt x="118" y="259"/>
                  <a:pt x="119" y="261"/>
                  <a:pt x="121" y="260"/>
                </a:cubicBezTo>
                <a:cubicBezTo>
                  <a:pt x="120" y="263"/>
                  <a:pt x="120" y="264"/>
                  <a:pt x="121" y="267"/>
                </a:cubicBezTo>
                <a:cubicBezTo>
                  <a:pt x="120" y="267"/>
                  <a:pt x="120" y="266"/>
                  <a:pt x="118" y="266"/>
                </a:cubicBezTo>
                <a:close/>
                <a:moveTo>
                  <a:pt x="328" y="224"/>
                </a:moveTo>
                <a:cubicBezTo>
                  <a:pt x="329" y="223"/>
                  <a:pt x="328" y="226"/>
                  <a:pt x="330" y="225"/>
                </a:cubicBezTo>
                <a:cubicBezTo>
                  <a:pt x="327" y="223"/>
                  <a:pt x="330" y="219"/>
                  <a:pt x="328" y="217"/>
                </a:cubicBezTo>
                <a:cubicBezTo>
                  <a:pt x="329" y="216"/>
                  <a:pt x="330" y="215"/>
                  <a:pt x="331" y="215"/>
                </a:cubicBezTo>
                <a:cubicBezTo>
                  <a:pt x="331" y="215"/>
                  <a:pt x="330" y="214"/>
                  <a:pt x="330" y="214"/>
                </a:cubicBezTo>
                <a:cubicBezTo>
                  <a:pt x="330" y="214"/>
                  <a:pt x="330" y="213"/>
                  <a:pt x="330" y="213"/>
                </a:cubicBezTo>
                <a:cubicBezTo>
                  <a:pt x="327" y="214"/>
                  <a:pt x="326" y="218"/>
                  <a:pt x="327" y="220"/>
                </a:cubicBezTo>
                <a:cubicBezTo>
                  <a:pt x="324" y="220"/>
                  <a:pt x="323" y="224"/>
                  <a:pt x="321" y="226"/>
                </a:cubicBezTo>
                <a:cubicBezTo>
                  <a:pt x="319" y="225"/>
                  <a:pt x="321" y="223"/>
                  <a:pt x="319" y="223"/>
                </a:cubicBezTo>
                <a:cubicBezTo>
                  <a:pt x="320" y="229"/>
                  <a:pt x="316" y="237"/>
                  <a:pt x="316" y="241"/>
                </a:cubicBezTo>
                <a:cubicBezTo>
                  <a:pt x="315" y="242"/>
                  <a:pt x="313" y="242"/>
                  <a:pt x="313" y="243"/>
                </a:cubicBezTo>
                <a:cubicBezTo>
                  <a:pt x="314" y="243"/>
                  <a:pt x="315" y="243"/>
                  <a:pt x="314" y="245"/>
                </a:cubicBezTo>
                <a:cubicBezTo>
                  <a:pt x="313" y="245"/>
                  <a:pt x="313" y="244"/>
                  <a:pt x="312" y="244"/>
                </a:cubicBezTo>
                <a:cubicBezTo>
                  <a:pt x="312" y="248"/>
                  <a:pt x="315" y="249"/>
                  <a:pt x="313" y="252"/>
                </a:cubicBezTo>
                <a:cubicBezTo>
                  <a:pt x="313" y="252"/>
                  <a:pt x="311" y="251"/>
                  <a:pt x="311" y="252"/>
                </a:cubicBezTo>
                <a:cubicBezTo>
                  <a:pt x="312" y="253"/>
                  <a:pt x="313" y="252"/>
                  <a:pt x="313" y="254"/>
                </a:cubicBezTo>
                <a:cubicBezTo>
                  <a:pt x="309" y="254"/>
                  <a:pt x="311" y="254"/>
                  <a:pt x="308" y="257"/>
                </a:cubicBezTo>
                <a:cubicBezTo>
                  <a:pt x="309" y="257"/>
                  <a:pt x="309" y="257"/>
                  <a:pt x="310" y="257"/>
                </a:cubicBezTo>
                <a:cubicBezTo>
                  <a:pt x="307" y="257"/>
                  <a:pt x="306" y="261"/>
                  <a:pt x="308" y="261"/>
                </a:cubicBezTo>
                <a:cubicBezTo>
                  <a:pt x="309" y="260"/>
                  <a:pt x="308" y="261"/>
                  <a:pt x="308" y="259"/>
                </a:cubicBezTo>
                <a:cubicBezTo>
                  <a:pt x="309" y="259"/>
                  <a:pt x="309" y="259"/>
                  <a:pt x="310" y="259"/>
                </a:cubicBezTo>
                <a:cubicBezTo>
                  <a:pt x="308" y="259"/>
                  <a:pt x="311" y="263"/>
                  <a:pt x="312" y="261"/>
                </a:cubicBezTo>
                <a:cubicBezTo>
                  <a:pt x="311" y="260"/>
                  <a:pt x="310" y="259"/>
                  <a:pt x="310" y="258"/>
                </a:cubicBezTo>
                <a:cubicBezTo>
                  <a:pt x="311" y="257"/>
                  <a:pt x="311" y="256"/>
                  <a:pt x="312" y="255"/>
                </a:cubicBezTo>
                <a:cubicBezTo>
                  <a:pt x="313" y="254"/>
                  <a:pt x="313" y="256"/>
                  <a:pt x="314" y="256"/>
                </a:cubicBezTo>
                <a:cubicBezTo>
                  <a:pt x="314" y="254"/>
                  <a:pt x="315" y="252"/>
                  <a:pt x="316" y="253"/>
                </a:cubicBezTo>
                <a:cubicBezTo>
                  <a:pt x="315" y="251"/>
                  <a:pt x="314" y="250"/>
                  <a:pt x="314" y="248"/>
                </a:cubicBezTo>
                <a:cubicBezTo>
                  <a:pt x="318" y="248"/>
                  <a:pt x="317" y="244"/>
                  <a:pt x="318" y="244"/>
                </a:cubicBezTo>
                <a:cubicBezTo>
                  <a:pt x="319" y="244"/>
                  <a:pt x="319" y="245"/>
                  <a:pt x="319" y="245"/>
                </a:cubicBezTo>
                <a:cubicBezTo>
                  <a:pt x="321" y="243"/>
                  <a:pt x="318" y="237"/>
                  <a:pt x="321" y="236"/>
                </a:cubicBezTo>
                <a:cubicBezTo>
                  <a:pt x="321" y="238"/>
                  <a:pt x="323" y="238"/>
                  <a:pt x="323" y="237"/>
                </a:cubicBezTo>
                <a:cubicBezTo>
                  <a:pt x="324" y="237"/>
                  <a:pt x="323" y="240"/>
                  <a:pt x="324" y="240"/>
                </a:cubicBezTo>
                <a:cubicBezTo>
                  <a:pt x="324" y="239"/>
                  <a:pt x="326" y="239"/>
                  <a:pt x="326" y="240"/>
                </a:cubicBezTo>
                <a:cubicBezTo>
                  <a:pt x="325" y="236"/>
                  <a:pt x="325" y="236"/>
                  <a:pt x="323" y="234"/>
                </a:cubicBezTo>
                <a:cubicBezTo>
                  <a:pt x="325" y="233"/>
                  <a:pt x="325" y="234"/>
                  <a:pt x="326" y="233"/>
                </a:cubicBezTo>
                <a:cubicBezTo>
                  <a:pt x="326" y="232"/>
                  <a:pt x="330" y="226"/>
                  <a:pt x="328" y="224"/>
                </a:cubicBezTo>
                <a:close/>
                <a:moveTo>
                  <a:pt x="317" y="245"/>
                </a:moveTo>
                <a:cubicBezTo>
                  <a:pt x="317" y="246"/>
                  <a:pt x="316" y="246"/>
                  <a:pt x="315" y="246"/>
                </a:cubicBezTo>
                <a:cubicBezTo>
                  <a:pt x="316" y="245"/>
                  <a:pt x="314" y="243"/>
                  <a:pt x="317" y="243"/>
                </a:cubicBezTo>
                <a:cubicBezTo>
                  <a:pt x="317" y="244"/>
                  <a:pt x="317" y="245"/>
                  <a:pt x="317" y="245"/>
                </a:cubicBezTo>
                <a:cubicBezTo>
                  <a:pt x="317" y="245"/>
                  <a:pt x="317" y="245"/>
                  <a:pt x="317" y="245"/>
                </a:cubicBezTo>
                <a:close/>
                <a:moveTo>
                  <a:pt x="103" y="234"/>
                </a:moveTo>
                <a:cubicBezTo>
                  <a:pt x="104" y="234"/>
                  <a:pt x="104" y="234"/>
                  <a:pt x="104" y="234"/>
                </a:cubicBezTo>
                <a:cubicBezTo>
                  <a:pt x="104" y="235"/>
                  <a:pt x="104" y="237"/>
                  <a:pt x="103" y="237"/>
                </a:cubicBezTo>
                <a:cubicBezTo>
                  <a:pt x="102" y="235"/>
                  <a:pt x="104" y="236"/>
                  <a:pt x="104" y="234"/>
                </a:cubicBezTo>
                <a:cubicBezTo>
                  <a:pt x="103" y="234"/>
                  <a:pt x="103" y="235"/>
                  <a:pt x="103" y="235"/>
                </a:cubicBezTo>
                <a:cubicBezTo>
                  <a:pt x="103" y="235"/>
                  <a:pt x="103" y="234"/>
                  <a:pt x="103" y="234"/>
                </a:cubicBezTo>
                <a:close/>
                <a:moveTo>
                  <a:pt x="307" y="266"/>
                </a:moveTo>
                <a:cubicBezTo>
                  <a:pt x="306" y="265"/>
                  <a:pt x="305" y="265"/>
                  <a:pt x="305" y="263"/>
                </a:cubicBezTo>
                <a:cubicBezTo>
                  <a:pt x="301" y="265"/>
                  <a:pt x="306" y="270"/>
                  <a:pt x="305" y="272"/>
                </a:cubicBezTo>
                <a:cubicBezTo>
                  <a:pt x="305" y="271"/>
                  <a:pt x="306" y="271"/>
                  <a:pt x="307" y="271"/>
                </a:cubicBezTo>
                <a:cubicBezTo>
                  <a:pt x="307" y="269"/>
                  <a:pt x="307" y="267"/>
                  <a:pt x="307" y="266"/>
                </a:cubicBezTo>
                <a:close/>
                <a:moveTo>
                  <a:pt x="301" y="286"/>
                </a:moveTo>
                <a:cubicBezTo>
                  <a:pt x="301" y="284"/>
                  <a:pt x="303" y="286"/>
                  <a:pt x="303" y="285"/>
                </a:cubicBezTo>
                <a:cubicBezTo>
                  <a:pt x="302" y="284"/>
                  <a:pt x="299" y="285"/>
                  <a:pt x="301" y="286"/>
                </a:cubicBezTo>
                <a:close/>
                <a:moveTo>
                  <a:pt x="182" y="317"/>
                </a:moveTo>
                <a:cubicBezTo>
                  <a:pt x="184" y="321"/>
                  <a:pt x="181" y="322"/>
                  <a:pt x="182" y="317"/>
                </a:cubicBezTo>
                <a:close/>
                <a:moveTo>
                  <a:pt x="188" y="324"/>
                </a:moveTo>
                <a:cubicBezTo>
                  <a:pt x="188" y="331"/>
                  <a:pt x="190" y="336"/>
                  <a:pt x="187" y="342"/>
                </a:cubicBezTo>
                <a:cubicBezTo>
                  <a:pt x="187" y="342"/>
                  <a:pt x="187" y="342"/>
                  <a:pt x="186" y="342"/>
                </a:cubicBezTo>
                <a:cubicBezTo>
                  <a:pt x="185" y="339"/>
                  <a:pt x="187" y="338"/>
                  <a:pt x="185" y="337"/>
                </a:cubicBezTo>
                <a:cubicBezTo>
                  <a:pt x="185" y="341"/>
                  <a:pt x="185" y="342"/>
                  <a:pt x="185" y="345"/>
                </a:cubicBezTo>
                <a:cubicBezTo>
                  <a:pt x="188" y="345"/>
                  <a:pt x="187" y="341"/>
                  <a:pt x="190" y="342"/>
                </a:cubicBezTo>
                <a:cubicBezTo>
                  <a:pt x="191" y="338"/>
                  <a:pt x="188" y="332"/>
                  <a:pt x="191" y="334"/>
                </a:cubicBezTo>
                <a:cubicBezTo>
                  <a:pt x="189" y="332"/>
                  <a:pt x="189" y="326"/>
                  <a:pt x="188" y="324"/>
                </a:cubicBezTo>
                <a:close/>
                <a:moveTo>
                  <a:pt x="186" y="346"/>
                </a:moveTo>
                <a:cubicBezTo>
                  <a:pt x="185" y="352"/>
                  <a:pt x="186" y="357"/>
                  <a:pt x="191" y="357"/>
                </a:cubicBezTo>
                <a:cubicBezTo>
                  <a:pt x="189" y="353"/>
                  <a:pt x="189" y="350"/>
                  <a:pt x="186" y="346"/>
                </a:cubicBezTo>
                <a:close/>
                <a:moveTo>
                  <a:pt x="200" y="356"/>
                </a:moveTo>
                <a:cubicBezTo>
                  <a:pt x="201" y="357"/>
                  <a:pt x="204" y="358"/>
                  <a:pt x="206" y="359"/>
                </a:cubicBezTo>
                <a:cubicBezTo>
                  <a:pt x="204" y="359"/>
                  <a:pt x="201" y="358"/>
                  <a:pt x="200" y="356"/>
                </a:cubicBezTo>
                <a:close/>
                <a:moveTo>
                  <a:pt x="206" y="360"/>
                </a:moveTo>
                <a:cubicBezTo>
                  <a:pt x="207" y="358"/>
                  <a:pt x="209" y="361"/>
                  <a:pt x="210" y="360"/>
                </a:cubicBezTo>
                <a:cubicBezTo>
                  <a:pt x="210" y="361"/>
                  <a:pt x="207" y="360"/>
                  <a:pt x="206" y="360"/>
                </a:cubicBezTo>
                <a:close/>
                <a:moveTo>
                  <a:pt x="487" y="364"/>
                </a:moveTo>
                <a:cubicBezTo>
                  <a:pt x="487" y="363"/>
                  <a:pt x="489" y="363"/>
                  <a:pt x="488" y="362"/>
                </a:cubicBezTo>
                <a:cubicBezTo>
                  <a:pt x="491" y="361"/>
                  <a:pt x="490" y="365"/>
                  <a:pt x="493" y="364"/>
                </a:cubicBezTo>
                <a:cubicBezTo>
                  <a:pt x="493" y="365"/>
                  <a:pt x="489" y="363"/>
                  <a:pt x="487" y="364"/>
                </a:cubicBezTo>
                <a:close/>
                <a:moveTo>
                  <a:pt x="251" y="374"/>
                </a:moveTo>
                <a:cubicBezTo>
                  <a:pt x="251" y="377"/>
                  <a:pt x="253" y="374"/>
                  <a:pt x="251" y="373"/>
                </a:cubicBezTo>
                <a:cubicBezTo>
                  <a:pt x="250" y="373"/>
                  <a:pt x="250" y="374"/>
                  <a:pt x="251" y="374"/>
                </a:cubicBezTo>
                <a:close/>
                <a:moveTo>
                  <a:pt x="454" y="23"/>
                </a:moveTo>
                <a:cubicBezTo>
                  <a:pt x="455" y="22"/>
                  <a:pt x="458" y="23"/>
                  <a:pt x="459" y="23"/>
                </a:cubicBezTo>
                <a:cubicBezTo>
                  <a:pt x="459" y="25"/>
                  <a:pt x="458" y="25"/>
                  <a:pt x="458" y="26"/>
                </a:cubicBezTo>
                <a:cubicBezTo>
                  <a:pt x="455" y="29"/>
                  <a:pt x="456" y="23"/>
                  <a:pt x="454" y="23"/>
                </a:cubicBezTo>
                <a:close/>
                <a:moveTo>
                  <a:pt x="318" y="200"/>
                </a:moveTo>
                <a:cubicBezTo>
                  <a:pt x="320" y="203"/>
                  <a:pt x="317" y="211"/>
                  <a:pt x="320" y="215"/>
                </a:cubicBezTo>
                <a:cubicBezTo>
                  <a:pt x="320" y="214"/>
                  <a:pt x="320" y="214"/>
                  <a:pt x="320" y="214"/>
                </a:cubicBezTo>
                <a:cubicBezTo>
                  <a:pt x="320" y="213"/>
                  <a:pt x="321" y="213"/>
                  <a:pt x="321" y="213"/>
                </a:cubicBezTo>
                <a:cubicBezTo>
                  <a:pt x="320" y="213"/>
                  <a:pt x="320" y="209"/>
                  <a:pt x="320" y="207"/>
                </a:cubicBezTo>
                <a:cubicBezTo>
                  <a:pt x="323" y="209"/>
                  <a:pt x="321" y="205"/>
                  <a:pt x="324" y="207"/>
                </a:cubicBezTo>
                <a:cubicBezTo>
                  <a:pt x="325" y="206"/>
                  <a:pt x="327" y="204"/>
                  <a:pt x="325" y="202"/>
                </a:cubicBezTo>
                <a:cubicBezTo>
                  <a:pt x="324" y="205"/>
                  <a:pt x="325" y="201"/>
                  <a:pt x="322" y="202"/>
                </a:cubicBezTo>
                <a:cubicBezTo>
                  <a:pt x="322" y="200"/>
                  <a:pt x="319" y="202"/>
                  <a:pt x="320" y="199"/>
                </a:cubicBezTo>
                <a:cubicBezTo>
                  <a:pt x="319" y="199"/>
                  <a:pt x="318" y="199"/>
                  <a:pt x="318" y="200"/>
                </a:cubicBezTo>
                <a:close/>
                <a:moveTo>
                  <a:pt x="305" y="273"/>
                </a:moveTo>
                <a:cubicBezTo>
                  <a:pt x="304" y="273"/>
                  <a:pt x="303" y="273"/>
                  <a:pt x="303" y="274"/>
                </a:cubicBezTo>
                <a:cubicBezTo>
                  <a:pt x="304" y="274"/>
                  <a:pt x="304" y="275"/>
                  <a:pt x="303" y="276"/>
                </a:cubicBezTo>
                <a:cubicBezTo>
                  <a:pt x="303" y="275"/>
                  <a:pt x="301" y="273"/>
                  <a:pt x="301" y="274"/>
                </a:cubicBezTo>
                <a:cubicBezTo>
                  <a:pt x="302" y="274"/>
                  <a:pt x="302" y="278"/>
                  <a:pt x="301" y="278"/>
                </a:cubicBezTo>
                <a:cubicBezTo>
                  <a:pt x="299" y="276"/>
                  <a:pt x="301" y="281"/>
                  <a:pt x="297" y="278"/>
                </a:cubicBezTo>
                <a:cubicBezTo>
                  <a:pt x="297" y="279"/>
                  <a:pt x="297" y="280"/>
                  <a:pt x="297" y="280"/>
                </a:cubicBezTo>
                <a:cubicBezTo>
                  <a:pt x="298" y="279"/>
                  <a:pt x="299" y="281"/>
                  <a:pt x="299" y="282"/>
                </a:cubicBezTo>
                <a:cubicBezTo>
                  <a:pt x="301" y="282"/>
                  <a:pt x="300" y="279"/>
                  <a:pt x="303" y="279"/>
                </a:cubicBezTo>
                <a:cubicBezTo>
                  <a:pt x="304" y="278"/>
                  <a:pt x="302" y="277"/>
                  <a:pt x="303" y="276"/>
                </a:cubicBezTo>
                <a:cubicBezTo>
                  <a:pt x="304" y="276"/>
                  <a:pt x="304" y="277"/>
                  <a:pt x="305" y="277"/>
                </a:cubicBezTo>
                <a:cubicBezTo>
                  <a:pt x="306" y="276"/>
                  <a:pt x="305" y="274"/>
                  <a:pt x="305" y="273"/>
                </a:cubicBezTo>
                <a:close/>
                <a:moveTo>
                  <a:pt x="251" y="368"/>
                </a:moveTo>
                <a:cubicBezTo>
                  <a:pt x="248" y="366"/>
                  <a:pt x="248" y="366"/>
                  <a:pt x="242" y="367"/>
                </a:cubicBezTo>
                <a:cubicBezTo>
                  <a:pt x="242" y="365"/>
                  <a:pt x="242" y="365"/>
                  <a:pt x="241" y="364"/>
                </a:cubicBezTo>
                <a:cubicBezTo>
                  <a:pt x="238" y="369"/>
                  <a:pt x="228" y="363"/>
                  <a:pt x="224" y="367"/>
                </a:cubicBezTo>
                <a:cubicBezTo>
                  <a:pt x="227" y="367"/>
                  <a:pt x="226" y="369"/>
                  <a:pt x="227" y="370"/>
                </a:cubicBezTo>
                <a:cubicBezTo>
                  <a:pt x="229" y="371"/>
                  <a:pt x="233" y="371"/>
                  <a:pt x="236" y="372"/>
                </a:cubicBezTo>
                <a:cubicBezTo>
                  <a:pt x="235" y="373"/>
                  <a:pt x="232" y="371"/>
                  <a:pt x="231" y="372"/>
                </a:cubicBezTo>
                <a:cubicBezTo>
                  <a:pt x="235" y="373"/>
                  <a:pt x="239" y="374"/>
                  <a:pt x="242" y="373"/>
                </a:cubicBezTo>
                <a:cubicBezTo>
                  <a:pt x="241" y="372"/>
                  <a:pt x="242" y="370"/>
                  <a:pt x="243" y="371"/>
                </a:cubicBezTo>
                <a:cubicBezTo>
                  <a:pt x="244" y="372"/>
                  <a:pt x="243" y="372"/>
                  <a:pt x="243" y="374"/>
                </a:cubicBezTo>
                <a:cubicBezTo>
                  <a:pt x="243" y="373"/>
                  <a:pt x="246" y="372"/>
                  <a:pt x="246" y="371"/>
                </a:cubicBezTo>
                <a:cubicBezTo>
                  <a:pt x="247" y="372"/>
                  <a:pt x="249" y="373"/>
                  <a:pt x="251" y="372"/>
                </a:cubicBezTo>
                <a:cubicBezTo>
                  <a:pt x="250" y="370"/>
                  <a:pt x="250" y="369"/>
                  <a:pt x="251" y="368"/>
                </a:cubicBezTo>
                <a:close/>
              </a:path>
            </a:pathLst>
          </a:custGeom>
          <a:noFill/>
          <a:ln>
            <a:solidFill>
              <a:schemeClr val="bg1"/>
            </a:solid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13" name="组合 12"/>
          <p:cNvGrpSpPr/>
          <p:nvPr/>
        </p:nvGrpSpPr>
        <p:grpSpPr>
          <a:xfrm>
            <a:off x="2730587" y="3814664"/>
            <a:ext cx="6780195" cy="295427"/>
            <a:chOff x="4148135" y="2605107"/>
            <a:chExt cx="3830634" cy="1643079"/>
          </a:xfrm>
          <a:noFill/>
        </p:grpSpPr>
        <p:sp>
          <p:nvSpPr>
            <p:cNvPr id="14" name="Freeform 69"/>
            <p:cNvSpPr>
              <a:spLocks/>
            </p:cNvSpPr>
            <p:nvPr/>
          </p:nvSpPr>
          <p:spPr bwMode="auto">
            <a:xfrm>
              <a:off x="4148135" y="2605107"/>
              <a:ext cx="3744911" cy="968383"/>
            </a:xfrm>
            <a:custGeom>
              <a:avLst/>
              <a:gdLst>
                <a:gd name="T0" fmla="*/ 611 w 996"/>
                <a:gd name="T1" fmla="*/ 1 h 256"/>
                <a:gd name="T2" fmla="*/ 809 w 996"/>
                <a:gd name="T3" fmla="*/ 28 h 256"/>
                <a:gd name="T4" fmla="*/ 963 w 996"/>
                <a:gd name="T5" fmla="*/ 100 h 256"/>
                <a:gd name="T6" fmla="*/ 996 w 996"/>
                <a:gd name="T7" fmla="*/ 123 h 256"/>
                <a:gd name="T8" fmla="*/ 863 w 996"/>
                <a:gd name="T9" fmla="*/ 54 h 256"/>
                <a:gd name="T10" fmla="*/ 834 w 996"/>
                <a:gd name="T11" fmla="*/ 41 h 256"/>
                <a:gd name="T12" fmla="*/ 556 w 996"/>
                <a:gd name="T13" fmla="*/ 4 h 256"/>
                <a:gd name="T14" fmla="*/ 338 w 996"/>
                <a:gd name="T15" fmla="*/ 36 h 256"/>
                <a:gd name="T16" fmla="*/ 301 w 996"/>
                <a:gd name="T17" fmla="*/ 48 h 256"/>
                <a:gd name="T18" fmla="*/ 313 w 996"/>
                <a:gd name="T19" fmla="*/ 47 h 256"/>
                <a:gd name="T20" fmla="*/ 288 w 996"/>
                <a:gd name="T21" fmla="*/ 56 h 256"/>
                <a:gd name="T22" fmla="*/ 168 w 996"/>
                <a:gd name="T23" fmla="*/ 113 h 256"/>
                <a:gd name="T24" fmla="*/ 135 w 996"/>
                <a:gd name="T25" fmla="*/ 140 h 256"/>
                <a:gd name="T26" fmla="*/ 87 w 996"/>
                <a:gd name="T27" fmla="*/ 181 h 256"/>
                <a:gd name="T28" fmla="*/ 69 w 996"/>
                <a:gd name="T29" fmla="*/ 187 h 256"/>
                <a:gd name="T30" fmla="*/ 53 w 996"/>
                <a:gd name="T31" fmla="*/ 206 h 256"/>
                <a:gd name="T32" fmla="*/ 46 w 996"/>
                <a:gd name="T33" fmla="*/ 212 h 256"/>
                <a:gd name="T34" fmla="*/ 47 w 996"/>
                <a:gd name="T35" fmla="*/ 206 h 256"/>
                <a:gd name="T36" fmla="*/ 17 w 996"/>
                <a:gd name="T37" fmla="*/ 245 h 256"/>
                <a:gd name="T38" fmla="*/ 18 w 996"/>
                <a:gd name="T39" fmla="*/ 256 h 256"/>
                <a:gd name="T40" fmla="*/ 6 w 996"/>
                <a:gd name="T41" fmla="*/ 235 h 256"/>
                <a:gd name="T42" fmla="*/ 63 w 996"/>
                <a:gd name="T43" fmla="*/ 169 h 256"/>
                <a:gd name="T44" fmla="*/ 88 w 996"/>
                <a:gd name="T45" fmla="*/ 152 h 256"/>
                <a:gd name="T46" fmla="*/ 145 w 996"/>
                <a:gd name="T47" fmla="*/ 111 h 256"/>
                <a:gd name="T48" fmla="*/ 224 w 996"/>
                <a:gd name="T49" fmla="*/ 69 h 256"/>
                <a:gd name="T50" fmla="*/ 208 w 996"/>
                <a:gd name="T51" fmla="*/ 72 h 256"/>
                <a:gd name="T52" fmla="*/ 191 w 996"/>
                <a:gd name="T53" fmla="*/ 79 h 256"/>
                <a:gd name="T54" fmla="*/ 126 w 996"/>
                <a:gd name="T55" fmla="*/ 113 h 256"/>
                <a:gd name="T56" fmla="*/ 97 w 996"/>
                <a:gd name="T57" fmla="*/ 134 h 256"/>
                <a:gd name="T58" fmla="*/ 104 w 996"/>
                <a:gd name="T59" fmla="*/ 131 h 256"/>
                <a:gd name="T60" fmla="*/ 86 w 996"/>
                <a:gd name="T61" fmla="*/ 148 h 256"/>
                <a:gd name="T62" fmla="*/ 97 w 996"/>
                <a:gd name="T63" fmla="*/ 137 h 256"/>
                <a:gd name="T64" fmla="*/ 86 w 996"/>
                <a:gd name="T65" fmla="*/ 142 h 256"/>
                <a:gd name="T66" fmla="*/ 61 w 996"/>
                <a:gd name="T67" fmla="*/ 158 h 256"/>
                <a:gd name="T68" fmla="*/ 68 w 996"/>
                <a:gd name="T69" fmla="*/ 145 h 256"/>
                <a:gd name="T70" fmla="*/ 157 w 996"/>
                <a:gd name="T71" fmla="*/ 92 h 256"/>
                <a:gd name="T72" fmla="*/ 149 w 996"/>
                <a:gd name="T73" fmla="*/ 89 h 256"/>
                <a:gd name="T74" fmla="*/ 210 w 996"/>
                <a:gd name="T75" fmla="*/ 70 h 256"/>
                <a:gd name="T76" fmla="*/ 373 w 996"/>
                <a:gd name="T77" fmla="*/ 23 h 256"/>
                <a:gd name="T78" fmla="*/ 466 w 996"/>
                <a:gd name="T79" fmla="*/ 7 h 256"/>
                <a:gd name="T80" fmla="*/ 570 w 996"/>
                <a:gd name="T81"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96" h="256">
                  <a:moveTo>
                    <a:pt x="610" y="0"/>
                  </a:moveTo>
                  <a:cubicBezTo>
                    <a:pt x="610" y="0"/>
                    <a:pt x="611" y="1"/>
                    <a:pt x="611" y="1"/>
                  </a:cubicBezTo>
                  <a:cubicBezTo>
                    <a:pt x="635" y="2"/>
                    <a:pt x="660" y="3"/>
                    <a:pt x="684" y="5"/>
                  </a:cubicBezTo>
                  <a:cubicBezTo>
                    <a:pt x="726" y="9"/>
                    <a:pt x="769" y="13"/>
                    <a:pt x="809" y="28"/>
                  </a:cubicBezTo>
                  <a:cubicBezTo>
                    <a:pt x="841" y="39"/>
                    <a:pt x="872" y="51"/>
                    <a:pt x="903" y="65"/>
                  </a:cubicBezTo>
                  <a:cubicBezTo>
                    <a:pt x="924" y="74"/>
                    <a:pt x="943" y="88"/>
                    <a:pt x="963" y="100"/>
                  </a:cubicBezTo>
                  <a:cubicBezTo>
                    <a:pt x="970" y="104"/>
                    <a:pt x="977" y="107"/>
                    <a:pt x="984" y="112"/>
                  </a:cubicBezTo>
                  <a:cubicBezTo>
                    <a:pt x="988" y="115"/>
                    <a:pt x="993" y="119"/>
                    <a:pt x="996" y="123"/>
                  </a:cubicBezTo>
                  <a:cubicBezTo>
                    <a:pt x="952" y="98"/>
                    <a:pt x="907" y="74"/>
                    <a:pt x="859" y="55"/>
                  </a:cubicBezTo>
                  <a:cubicBezTo>
                    <a:pt x="861" y="55"/>
                    <a:pt x="862" y="55"/>
                    <a:pt x="863" y="54"/>
                  </a:cubicBezTo>
                  <a:cubicBezTo>
                    <a:pt x="863" y="54"/>
                    <a:pt x="863" y="53"/>
                    <a:pt x="863" y="53"/>
                  </a:cubicBezTo>
                  <a:cubicBezTo>
                    <a:pt x="853" y="49"/>
                    <a:pt x="844" y="45"/>
                    <a:pt x="834" y="41"/>
                  </a:cubicBezTo>
                  <a:cubicBezTo>
                    <a:pt x="795" y="26"/>
                    <a:pt x="754" y="19"/>
                    <a:pt x="712" y="12"/>
                  </a:cubicBezTo>
                  <a:cubicBezTo>
                    <a:pt x="660" y="5"/>
                    <a:pt x="608" y="3"/>
                    <a:pt x="556" y="4"/>
                  </a:cubicBezTo>
                  <a:cubicBezTo>
                    <a:pt x="521" y="5"/>
                    <a:pt x="486" y="8"/>
                    <a:pt x="451" y="13"/>
                  </a:cubicBezTo>
                  <a:cubicBezTo>
                    <a:pt x="413" y="19"/>
                    <a:pt x="375" y="26"/>
                    <a:pt x="338" y="36"/>
                  </a:cubicBezTo>
                  <a:cubicBezTo>
                    <a:pt x="328" y="38"/>
                    <a:pt x="318" y="42"/>
                    <a:pt x="308" y="45"/>
                  </a:cubicBezTo>
                  <a:cubicBezTo>
                    <a:pt x="305" y="46"/>
                    <a:pt x="303" y="47"/>
                    <a:pt x="301" y="48"/>
                  </a:cubicBezTo>
                  <a:cubicBezTo>
                    <a:pt x="301" y="49"/>
                    <a:pt x="302" y="49"/>
                    <a:pt x="302" y="50"/>
                  </a:cubicBezTo>
                  <a:cubicBezTo>
                    <a:pt x="305" y="49"/>
                    <a:pt x="309" y="48"/>
                    <a:pt x="313" y="47"/>
                  </a:cubicBezTo>
                  <a:cubicBezTo>
                    <a:pt x="313" y="48"/>
                    <a:pt x="313" y="48"/>
                    <a:pt x="313" y="49"/>
                  </a:cubicBezTo>
                  <a:cubicBezTo>
                    <a:pt x="304" y="51"/>
                    <a:pt x="296" y="53"/>
                    <a:pt x="288" y="56"/>
                  </a:cubicBezTo>
                  <a:cubicBezTo>
                    <a:pt x="254" y="67"/>
                    <a:pt x="223" y="83"/>
                    <a:pt x="193" y="100"/>
                  </a:cubicBezTo>
                  <a:cubicBezTo>
                    <a:pt x="185" y="104"/>
                    <a:pt x="176" y="108"/>
                    <a:pt x="168" y="113"/>
                  </a:cubicBezTo>
                  <a:cubicBezTo>
                    <a:pt x="159" y="119"/>
                    <a:pt x="150" y="124"/>
                    <a:pt x="142" y="130"/>
                  </a:cubicBezTo>
                  <a:cubicBezTo>
                    <a:pt x="139" y="132"/>
                    <a:pt x="137" y="137"/>
                    <a:pt x="135" y="140"/>
                  </a:cubicBezTo>
                  <a:cubicBezTo>
                    <a:pt x="134" y="142"/>
                    <a:pt x="133" y="144"/>
                    <a:pt x="132" y="145"/>
                  </a:cubicBezTo>
                  <a:cubicBezTo>
                    <a:pt x="117" y="157"/>
                    <a:pt x="103" y="168"/>
                    <a:pt x="87" y="181"/>
                  </a:cubicBezTo>
                  <a:cubicBezTo>
                    <a:pt x="89" y="176"/>
                    <a:pt x="90" y="173"/>
                    <a:pt x="92" y="168"/>
                  </a:cubicBezTo>
                  <a:cubicBezTo>
                    <a:pt x="83" y="174"/>
                    <a:pt x="75" y="179"/>
                    <a:pt x="69" y="187"/>
                  </a:cubicBezTo>
                  <a:cubicBezTo>
                    <a:pt x="63" y="194"/>
                    <a:pt x="59" y="203"/>
                    <a:pt x="54" y="213"/>
                  </a:cubicBezTo>
                  <a:cubicBezTo>
                    <a:pt x="54" y="210"/>
                    <a:pt x="53" y="208"/>
                    <a:pt x="53" y="206"/>
                  </a:cubicBezTo>
                  <a:cubicBezTo>
                    <a:pt x="51" y="210"/>
                    <a:pt x="50" y="216"/>
                    <a:pt x="43" y="219"/>
                  </a:cubicBezTo>
                  <a:cubicBezTo>
                    <a:pt x="44" y="216"/>
                    <a:pt x="45" y="214"/>
                    <a:pt x="46" y="212"/>
                  </a:cubicBezTo>
                  <a:cubicBezTo>
                    <a:pt x="46" y="210"/>
                    <a:pt x="48" y="209"/>
                    <a:pt x="48" y="207"/>
                  </a:cubicBezTo>
                  <a:cubicBezTo>
                    <a:pt x="48" y="207"/>
                    <a:pt x="47" y="206"/>
                    <a:pt x="47" y="206"/>
                  </a:cubicBezTo>
                  <a:cubicBezTo>
                    <a:pt x="41" y="212"/>
                    <a:pt x="35" y="217"/>
                    <a:pt x="30" y="224"/>
                  </a:cubicBezTo>
                  <a:cubicBezTo>
                    <a:pt x="25" y="230"/>
                    <a:pt x="21" y="238"/>
                    <a:pt x="17" y="245"/>
                  </a:cubicBezTo>
                  <a:cubicBezTo>
                    <a:pt x="15" y="248"/>
                    <a:pt x="14" y="251"/>
                    <a:pt x="17" y="253"/>
                  </a:cubicBezTo>
                  <a:cubicBezTo>
                    <a:pt x="18" y="254"/>
                    <a:pt x="18" y="255"/>
                    <a:pt x="18" y="256"/>
                  </a:cubicBezTo>
                  <a:cubicBezTo>
                    <a:pt x="16" y="255"/>
                    <a:pt x="14" y="254"/>
                    <a:pt x="12" y="253"/>
                  </a:cubicBezTo>
                  <a:cubicBezTo>
                    <a:pt x="3" y="250"/>
                    <a:pt x="0" y="243"/>
                    <a:pt x="6" y="235"/>
                  </a:cubicBezTo>
                  <a:cubicBezTo>
                    <a:pt x="14" y="223"/>
                    <a:pt x="24" y="211"/>
                    <a:pt x="33" y="200"/>
                  </a:cubicBezTo>
                  <a:cubicBezTo>
                    <a:pt x="43" y="189"/>
                    <a:pt x="53" y="179"/>
                    <a:pt x="63" y="169"/>
                  </a:cubicBezTo>
                  <a:cubicBezTo>
                    <a:pt x="63" y="168"/>
                    <a:pt x="64" y="167"/>
                    <a:pt x="65" y="167"/>
                  </a:cubicBezTo>
                  <a:cubicBezTo>
                    <a:pt x="72" y="162"/>
                    <a:pt x="80" y="157"/>
                    <a:pt x="88" y="152"/>
                  </a:cubicBezTo>
                  <a:cubicBezTo>
                    <a:pt x="99" y="143"/>
                    <a:pt x="111" y="135"/>
                    <a:pt x="122" y="126"/>
                  </a:cubicBezTo>
                  <a:cubicBezTo>
                    <a:pt x="130" y="121"/>
                    <a:pt x="137" y="115"/>
                    <a:pt x="145" y="111"/>
                  </a:cubicBezTo>
                  <a:cubicBezTo>
                    <a:pt x="158" y="104"/>
                    <a:pt x="170" y="95"/>
                    <a:pt x="184" y="89"/>
                  </a:cubicBezTo>
                  <a:cubicBezTo>
                    <a:pt x="197" y="82"/>
                    <a:pt x="211" y="76"/>
                    <a:pt x="224" y="69"/>
                  </a:cubicBezTo>
                  <a:cubicBezTo>
                    <a:pt x="225" y="69"/>
                    <a:pt x="225" y="69"/>
                    <a:pt x="225" y="67"/>
                  </a:cubicBezTo>
                  <a:cubicBezTo>
                    <a:pt x="220" y="69"/>
                    <a:pt x="214" y="70"/>
                    <a:pt x="208" y="72"/>
                  </a:cubicBezTo>
                  <a:cubicBezTo>
                    <a:pt x="205" y="73"/>
                    <a:pt x="201" y="74"/>
                    <a:pt x="198" y="75"/>
                  </a:cubicBezTo>
                  <a:cubicBezTo>
                    <a:pt x="196" y="76"/>
                    <a:pt x="194" y="78"/>
                    <a:pt x="191" y="79"/>
                  </a:cubicBezTo>
                  <a:cubicBezTo>
                    <a:pt x="190" y="80"/>
                    <a:pt x="189" y="82"/>
                    <a:pt x="187" y="83"/>
                  </a:cubicBezTo>
                  <a:cubicBezTo>
                    <a:pt x="167" y="93"/>
                    <a:pt x="146" y="103"/>
                    <a:pt x="126" y="113"/>
                  </a:cubicBezTo>
                  <a:cubicBezTo>
                    <a:pt x="117" y="118"/>
                    <a:pt x="109" y="124"/>
                    <a:pt x="100" y="129"/>
                  </a:cubicBezTo>
                  <a:cubicBezTo>
                    <a:pt x="99" y="130"/>
                    <a:pt x="98" y="132"/>
                    <a:pt x="97" y="134"/>
                  </a:cubicBezTo>
                  <a:cubicBezTo>
                    <a:pt x="98" y="134"/>
                    <a:pt x="98" y="134"/>
                    <a:pt x="99" y="135"/>
                  </a:cubicBezTo>
                  <a:cubicBezTo>
                    <a:pt x="100" y="134"/>
                    <a:pt x="102" y="133"/>
                    <a:pt x="104" y="131"/>
                  </a:cubicBezTo>
                  <a:cubicBezTo>
                    <a:pt x="104" y="132"/>
                    <a:pt x="104" y="132"/>
                    <a:pt x="105" y="132"/>
                  </a:cubicBezTo>
                  <a:cubicBezTo>
                    <a:pt x="99" y="137"/>
                    <a:pt x="92" y="143"/>
                    <a:pt x="86" y="148"/>
                  </a:cubicBezTo>
                  <a:cubicBezTo>
                    <a:pt x="86" y="147"/>
                    <a:pt x="86" y="147"/>
                    <a:pt x="85" y="147"/>
                  </a:cubicBezTo>
                  <a:cubicBezTo>
                    <a:pt x="89" y="143"/>
                    <a:pt x="93" y="140"/>
                    <a:pt x="97" y="137"/>
                  </a:cubicBezTo>
                  <a:cubicBezTo>
                    <a:pt x="96" y="136"/>
                    <a:pt x="96" y="135"/>
                    <a:pt x="95" y="135"/>
                  </a:cubicBezTo>
                  <a:cubicBezTo>
                    <a:pt x="92" y="137"/>
                    <a:pt x="88" y="139"/>
                    <a:pt x="86" y="142"/>
                  </a:cubicBezTo>
                  <a:cubicBezTo>
                    <a:pt x="80" y="150"/>
                    <a:pt x="73" y="157"/>
                    <a:pt x="63" y="161"/>
                  </a:cubicBezTo>
                  <a:cubicBezTo>
                    <a:pt x="63" y="161"/>
                    <a:pt x="62" y="160"/>
                    <a:pt x="61" y="158"/>
                  </a:cubicBezTo>
                  <a:cubicBezTo>
                    <a:pt x="60" y="159"/>
                    <a:pt x="58" y="160"/>
                    <a:pt x="55" y="162"/>
                  </a:cubicBezTo>
                  <a:cubicBezTo>
                    <a:pt x="59" y="154"/>
                    <a:pt x="63" y="149"/>
                    <a:pt x="68" y="145"/>
                  </a:cubicBezTo>
                  <a:cubicBezTo>
                    <a:pt x="85" y="134"/>
                    <a:pt x="102" y="123"/>
                    <a:pt x="118" y="113"/>
                  </a:cubicBezTo>
                  <a:cubicBezTo>
                    <a:pt x="131" y="105"/>
                    <a:pt x="144" y="99"/>
                    <a:pt x="157" y="92"/>
                  </a:cubicBezTo>
                  <a:cubicBezTo>
                    <a:pt x="154" y="91"/>
                    <a:pt x="152" y="91"/>
                    <a:pt x="149" y="91"/>
                  </a:cubicBezTo>
                  <a:cubicBezTo>
                    <a:pt x="149" y="90"/>
                    <a:pt x="149" y="90"/>
                    <a:pt x="149" y="89"/>
                  </a:cubicBezTo>
                  <a:cubicBezTo>
                    <a:pt x="151" y="88"/>
                    <a:pt x="154" y="85"/>
                    <a:pt x="157" y="85"/>
                  </a:cubicBezTo>
                  <a:cubicBezTo>
                    <a:pt x="175" y="79"/>
                    <a:pt x="192" y="74"/>
                    <a:pt x="210" y="70"/>
                  </a:cubicBezTo>
                  <a:cubicBezTo>
                    <a:pt x="237" y="64"/>
                    <a:pt x="261" y="54"/>
                    <a:pt x="287" y="45"/>
                  </a:cubicBezTo>
                  <a:cubicBezTo>
                    <a:pt x="315" y="35"/>
                    <a:pt x="344" y="28"/>
                    <a:pt x="373" y="23"/>
                  </a:cubicBezTo>
                  <a:cubicBezTo>
                    <a:pt x="386" y="20"/>
                    <a:pt x="399" y="16"/>
                    <a:pt x="412" y="14"/>
                  </a:cubicBezTo>
                  <a:cubicBezTo>
                    <a:pt x="430" y="11"/>
                    <a:pt x="448" y="8"/>
                    <a:pt x="466" y="7"/>
                  </a:cubicBezTo>
                  <a:cubicBezTo>
                    <a:pt x="500" y="4"/>
                    <a:pt x="534" y="3"/>
                    <a:pt x="568" y="1"/>
                  </a:cubicBezTo>
                  <a:cubicBezTo>
                    <a:pt x="569" y="1"/>
                    <a:pt x="570" y="0"/>
                    <a:pt x="570" y="0"/>
                  </a:cubicBezTo>
                  <a:cubicBezTo>
                    <a:pt x="583" y="0"/>
                    <a:pt x="596" y="0"/>
                    <a:pt x="610" y="0"/>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70"/>
            <p:cNvSpPr>
              <a:spLocks noEditPoints="1"/>
            </p:cNvSpPr>
            <p:nvPr/>
          </p:nvSpPr>
          <p:spPr bwMode="auto">
            <a:xfrm>
              <a:off x="4378322" y="2930548"/>
              <a:ext cx="3078160" cy="966796"/>
            </a:xfrm>
            <a:custGeom>
              <a:avLst/>
              <a:gdLst>
                <a:gd name="T0" fmla="*/ 166 w 819"/>
                <a:gd name="T1" fmla="*/ 99 h 256"/>
                <a:gd name="T2" fmla="*/ 230 w 819"/>
                <a:gd name="T3" fmla="*/ 71 h 256"/>
                <a:gd name="T4" fmla="*/ 230 w 819"/>
                <a:gd name="T5" fmla="*/ 72 h 256"/>
                <a:gd name="T6" fmla="*/ 212 w 819"/>
                <a:gd name="T7" fmla="*/ 81 h 256"/>
                <a:gd name="T8" fmla="*/ 142 w 819"/>
                <a:gd name="T9" fmla="*/ 123 h 256"/>
                <a:gd name="T10" fmla="*/ 132 w 819"/>
                <a:gd name="T11" fmla="*/ 132 h 256"/>
                <a:gd name="T12" fmla="*/ 118 w 819"/>
                <a:gd name="T13" fmla="*/ 142 h 256"/>
                <a:gd name="T14" fmla="*/ 116 w 819"/>
                <a:gd name="T15" fmla="*/ 140 h 256"/>
                <a:gd name="T16" fmla="*/ 122 w 819"/>
                <a:gd name="T17" fmla="*/ 131 h 256"/>
                <a:gd name="T18" fmla="*/ 135 w 819"/>
                <a:gd name="T19" fmla="*/ 121 h 256"/>
                <a:gd name="T20" fmla="*/ 141 w 819"/>
                <a:gd name="T21" fmla="*/ 117 h 256"/>
                <a:gd name="T22" fmla="*/ 140 w 819"/>
                <a:gd name="T23" fmla="*/ 115 h 256"/>
                <a:gd name="T24" fmla="*/ 135 w 819"/>
                <a:gd name="T25" fmla="*/ 116 h 256"/>
                <a:gd name="T26" fmla="*/ 39 w 819"/>
                <a:gd name="T27" fmla="*/ 199 h 256"/>
                <a:gd name="T28" fmla="*/ 29 w 819"/>
                <a:gd name="T29" fmla="*/ 210 h 256"/>
                <a:gd name="T30" fmla="*/ 28 w 819"/>
                <a:gd name="T31" fmla="*/ 212 h 256"/>
                <a:gd name="T32" fmla="*/ 23 w 819"/>
                <a:gd name="T33" fmla="*/ 223 h 256"/>
                <a:gd name="T34" fmla="*/ 15 w 819"/>
                <a:gd name="T35" fmla="*/ 233 h 256"/>
                <a:gd name="T36" fmla="*/ 9 w 819"/>
                <a:gd name="T37" fmla="*/ 251 h 256"/>
                <a:gd name="T38" fmla="*/ 5 w 819"/>
                <a:gd name="T39" fmla="*/ 256 h 256"/>
                <a:gd name="T40" fmla="*/ 2 w 819"/>
                <a:gd name="T41" fmla="*/ 250 h 256"/>
                <a:gd name="T42" fmla="*/ 14 w 819"/>
                <a:gd name="T43" fmla="*/ 207 h 256"/>
                <a:gd name="T44" fmla="*/ 33 w 819"/>
                <a:gd name="T45" fmla="*/ 185 h 256"/>
                <a:gd name="T46" fmla="*/ 42 w 819"/>
                <a:gd name="T47" fmla="*/ 174 h 256"/>
                <a:gd name="T48" fmla="*/ 51 w 819"/>
                <a:gd name="T49" fmla="*/ 166 h 256"/>
                <a:gd name="T50" fmla="*/ 71 w 819"/>
                <a:gd name="T51" fmla="*/ 149 h 256"/>
                <a:gd name="T52" fmla="*/ 93 w 819"/>
                <a:gd name="T53" fmla="*/ 132 h 256"/>
                <a:gd name="T54" fmla="*/ 250 w 819"/>
                <a:gd name="T55" fmla="*/ 46 h 256"/>
                <a:gd name="T56" fmla="*/ 304 w 819"/>
                <a:gd name="T57" fmla="*/ 30 h 256"/>
                <a:gd name="T58" fmla="*/ 404 w 819"/>
                <a:gd name="T59" fmla="*/ 10 h 256"/>
                <a:gd name="T60" fmla="*/ 546 w 819"/>
                <a:gd name="T61" fmla="*/ 1 h 256"/>
                <a:gd name="T62" fmla="*/ 552 w 819"/>
                <a:gd name="T63" fmla="*/ 0 h 256"/>
                <a:gd name="T64" fmla="*/ 556 w 819"/>
                <a:gd name="T65" fmla="*/ 1 h 256"/>
                <a:gd name="T66" fmla="*/ 678 w 819"/>
                <a:gd name="T67" fmla="*/ 17 h 256"/>
                <a:gd name="T68" fmla="*/ 729 w 819"/>
                <a:gd name="T69" fmla="*/ 34 h 256"/>
                <a:gd name="T70" fmla="*/ 743 w 819"/>
                <a:gd name="T71" fmla="*/ 38 h 256"/>
                <a:gd name="T72" fmla="*/ 745 w 819"/>
                <a:gd name="T73" fmla="*/ 38 h 256"/>
                <a:gd name="T74" fmla="*/ 774 w 819"/>
                <a:gd name="T75" fmla="*/ 52 h 256"/>
                <a:gd name="T76" fmla="*/ 819 w 819"/>
                <a:gd name="T77" fmla="*/ 76 h 256"/>
                <a:gd name="T78" fmla="*/ 818 w 819"/>
                <a:gd name="T79" fmla="*/ 78 h 256"/>
                <a:gd name="T80" fmla="*/ 810 w 819"/>
                <a:gd name="T81" fmla="*/ 75 h 256"/>
                <a:gd name="T82" fmla="*/ 798 w 819"/>
                <a:gd name="T83" fmla="*/ 68 h 256"/>
                <a:gd name="T84" fmla="*/ 788 w 819"/>
                <a:gd name="T85" fmla="*/ 66 h 256"/>
                <a:gd name="T86" fmla="*/ 783 w 819"/>
                <a:gd name="T87" fmla="*/ 64 h 256"/>
                <a:gd name="T88" fmla="*/ 756 w 819"/>
                <a:gd name="T89" fmla="*/ 48 h 256"/>
                <a:gd name="T90" fmla="*/ 703 w 819"/>
                <a:gd name="T91" fmla="*/ 30 h 256"/>
                <a:gd name="T92" fmla="*/ 675 w 819"/>
                <a:gd name="T93" fmla="*/ 22 h 256"/>
                <a:gd name="T94" fmla="*/ 645 w 819"/>
                <a:gd name="T95" fmla="*/ 16 h 256"/>
                <a:gd name="T96" fmla="*/ 592 w 819"/>
                <a:gd name="T97" fmla="*/ 10 h 256"/>
                <a:gd name="T98" fmla="*/ 510 w 819"/>
                <a:gd name="T99" fmla="*/ 6 h 256"/>
                <a:gd name="T100" fmla="*/ 448 w 819"/>
                <a:gd name="T101" fmla="*/ 11 h 256"/>
                <a:gd name="T102" fmla="*/ 420 w 819"/>
                <a:gd name="T103" fmla="*/ 14 h 256"/>
                <a:gd name="T104" fmla="*/ 415 w 819"/>
                <a:gd name="T105" fmla="*/ 15 h 256"/>
                <a:gd name="T106" fmla="*/ 415 w 819"/>
                <a:gd name="T107" fmla="*/ 16 h 256"/>
                <a:gd name="T108" fmla="*/ 450 w 819"/>
                <a:gd name="T109" fmla="*/ 13 h 256"/>
                <a:gd name="T110" fmla="*/ 448 w 819"/>
                <a:gd name="T111" fmla="*/ 15 h 256"/>
                <a:gd name="T112" fmla="*/ 462 w 819"/>
                <a:gd name="T113" fmla="*/ 17 h 256"/>
                <a:gd name="T114" fmla="*/ 309 w 819"/>
                <a:gd name="T115" fmla="*/ 39 h 256"/>
                <a:gd name="T116" fmla="*/ 166 w 819"/>
                <a:gd name="T117" fmla="*/ 99 h 256"/>
                <a:gd name="T118" fmla="*/ 390 w 819"/>
                <a:gd name="T119" fmla="*/ 19 h 256"/>
                <a:gd name="T120" fmla="*/ 410 w 819"/>
                <a:gd name="T121" fmla="*/ 16 h 256"/>
                <a:gd name="T122" fmla="*/ 410 w 819"/>
                <a:gd name="T123" fmla="*/ 15 h 256"/>
                <a:gd name="T124" fmla="*/ 390 w 819"/>
                <a:gd name="T125" fmla="*/ 19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19" h="256">
                  <a:moveTo>
                    <a:pt x="166" y="99"/>
                  </a:moveTo>
                  <a:cubicBezTo>
                    <a:pt x="187" y="90"/>
                    <a:pt x="209" y="80"/>
                    <a:pt x="230" y="71"/>
                  </a:cubicBezTo>
                  <a:cubicBezTo>
                    <a:pt x="230" y="71"/>
                    <a:pt x="230" y="72"/>
                    <a:pt x="230" y="72"/>
                  </a:cubicBezTo>
                  <a:cubicBezTo>
                    <a:pt x="224" y="75"/>
                    <a:pt x="218" y="78"/>
                    <a:pt x="212" y="81"/>
                  </a:cubicBezTo>
                  <a:cubicBezTo>
                    <a:pt x="189" y="95"/>
                    <a:pt x="166" y="109"/>
                    <a:pt x="142" y="123"/>
                  </a:cubicBezTo>
                  <a:cubicBezTo>
                    <a:pt x="139" y="125"/>
                    <a:pt x="136" y="129"/>
                    <a:pt x="132" y="132"/>
                  </a:cubicBezTo>
                  <a:cubicBezTo>
                    <a:pt x="128" y="135"/>
                    <a:pt x="123" y="138"/>
                    <a:pt x="118" y="142"/>
                  </a:cubicBezTo>
                  <a:cubicBezTo>
                    <a:pt x="117" y="141"/>
                    <a:pt x="117" y="140"/>
                    <a:pt x="116" y="140"/>
                  </a:cubicBezTo>
                  <a:cubicBezTo>
                    <a:pt x="118" y="137"/>
                    <a:pt x="119" y="133"/>
                    <a:pt x="122" y="131"/>
                  </a:cubicBezTo>
                  <a:cubicBezTo>
                    <a:pt x="126" y="127"/>
                    <a:pt x="130" y="124"/>
                    <a:pt x="135" y="121"/>
                  </a:cubicBezTo>
                  <a:cubicBezTo>
                    <a:pt x="137" y="120"/>
                    <a:pt x="139" y="118"/>
                    <a:pt x="141" y="117"/>
                  </a:cubicBezTo>
                  <a:cubicBezTo>
                    <a:pt x="141" y="116"/>
                    <a:pt x="140" y="115"/>
                    <a:pt x="140" y="115"/>
                  </a:cubicBezTo>
                  <a:cubicBezTo>
                    <a:pt x="138" y="115"/>
                    <a:pt x="136" y="115"/>
                    <a:pt x="135" y="116"/>
                  </a:cubicBezTo>
                  <a:cubicBezTo>
                    <a:pt x="100" y="140"/>
                    <a:pt x="66" y="166"/>
                    <a:pt x="39" y="199"/>
                  </a:cubicBezTo>
                  <a:cubicBezTo>
                    <a:pt x="36" y="202"/>
                    <a:pt x="32" y="206"/>
                    <a:pt x="29" y="210"/>
                  </a:cubicBezTo>
                  <a:cubicBezTo>
                    <a:pt x="29" y="211"/>
                    <a:pt x="28" y="212"/>
                    <a:pt x="28" y="212"/>
                  </a:cubicBezTo>
                  <a:cubicBezTo>
                    <a:pt x="24" y="215"/>
                    <a:pt x="28" y="220"/>
                    <a:pt x="23" y="223"/>
                  </a:cubicBezTo>
                  <a:cubicBezTo>
                    <a:pt x="20" y="225"/>
                    <a:pt x="17" y="229"/>
                    <a:pt x="15" y="233"/>
                  </a:cubicBezTo>
                  <a:cubicBezTo>
                    <a:pt x="13" y="238"/>
                    <a:pt x="11" y="245"/>
                    <a:pt x="9" y="251"/>
                  </a:cubicBezTo>
                  <a:cubicBezTo>
                    <a:pt x="9" y="254"/>
                    <a:pt x="7" y="256"/>
                    <a:pt x="5" y="256"/>
                  </a:cubicBezTo>
                  <a:cubicBezTo>
                    <a:pt x="3" y="256"/>
                    <a:pt x="2" y="252"/>
                    <a:pt x="2" y="250"/>
                  </a:cubicBezTo>
                  <a:cubicBezTo>
                    <a:pt x="0" y="234"/>
                    <a:pt x="5" y="220"/>
                    <a:pt x="14" y="207"/>
                  </a:cubicBezTo>
                  <a:cubicBezTo>
                    <a:pt x="20" y="199"/>
                    <a:pt x="26" y="192"/>
                    <a:pt x="33" y="185"/>
                  </a:cubicBezTo>
                  <a:cubicBezTo>
                    <a:pt x="36" y="181"/>
                    <a:pt x="39" y="178"/>
                    <a:pt x="42" y="174"/>
                  </a:cubicBezTo>
                  <a:cubicBezTo>
                    <a:pt x="45" y="171"/>
                    <a:pt x="48" y="169"/>
                    <a:pt x="51" y="166"/>
                  </a:cubicBezTo>
                  <a:cubicBezTo>
                    <a:pt x="56" y="158"/>
                    <a:pt x="64" y="155"/>
                    <a:pt x="71" y="149"/>
                  </a:cubicBezTo>
                  <a:cubicBezTo>
                    <a:pt x="78" y="143"/>
                    <a:pt x="85" y="137"/>
                    <a:pt x="93" y="132"/>
                  </a:cubicBezTo>
                  <a:cubicBezTo>
                    <a:pt x="141" y="96"/>
                    <a:pt x="194" y="68"/>
                    <a:pt x="250" y="46"/>
                  </a:cubicBezTo>
                  <a:cubicBezTo>
                    <a:pt x="268" y="39"/>
                    <a:pt x="286" y="36"/>
                    <a:pt x="304" y="30"/>
                  </a:cubicBezTo>
                  <a:cubicBezTo>
                    <a:pt x="337" y="20"/>
                    <a:pt x="371" y="15"/>
                    <a:pt x="404" y="10"/>
                  </a:cubicBezTo>
                  <a:cubicBezTo>
                    <a:pt x="451" y="3"/>
                    <a:pt x="499" y="0"/>
                    <a:pt x="546" y="1"/>
                  </a:cubicBezTo>
                  <a:cubicBezTo>
                    <a:pt x="548" y="1"/>
                    <a:pt x="550" y="0"/>
                    <a:pt x="552" y="0"/>
                  </a:cubicBezTo>
                  <a:cubicBezTo>
                    <a:pt x="553" y="0"/>
                    <a:pt x="554" y="1"/>
                    <a:pt x="556" y="1"/>
                  </a:cubicBezTo>
                  <a:cubicBezTo>
                    <a:pt x="597" y="4"/>
                    <a:pt x="638" y="7"/>
                    <a:pt x="678" y="17"/>
                  </a:cubicBezTo>
                  <a:cubicBezTo>
                    <a:pt x="695" y="21"/>
                    <a:pt x="712" y="28"/>
                    <a:pt x="729" y="34"/>
                  </a:cubicBezTo>
                  <a:cubicBezTo>
                    <a:pt x="734" y="36"/>
                    <a:pt x="738" y="39"/>
                    <a:pt x="743" y="38"/>
                  </a:cubicBezTo>
                  <a:cubicBezTo>
                    <a:pt x="744" y="38"/>
                    <a:pt x="745" y="38"/>
                    <a:pt x="745" y="38"/>
                  </a:cubicBezTo>
                  <a:cubicBezTo>
                    <a:pt x="753" y="46"/>
                    <a:pt x="765" y="47"/>
                    <a:pt x="774" y="52"/>
                  </a:cubicBezTo>
                  <a:cubicBezTo>
                    <a:pt x="789" y="60"/>
                    <a:pt x="804" y="68"/>
                    <a:pt x="819" y="76"/>
                  </a:cubicBezTo>
                  <a:cubicBezTo>
                    <a:pt x="819" y="77"/>
                    <a:pt x="819" y="77"/>
                    <a:pt x="818" y="78"/>
                  </a:cubicBezTo>
                  <a:cubicBezTo>
                    <a:pt x="816" y="77"/>
                    <a:pt x="813" y="76"/>
                    <a:pt x="810" y="75"/>
                  </a:cubicBezTo>
                  <a:cubicBezTo>
                    <a:pt x="806" y="72"/>
                    <a:pt x="803" y="70"/>
                    <a:pt x="798" y="68"/>
                  </a:cubicBezTo>
                  <a:cubicBezTo>
                    <a:pt x="795" y="67"/>
                    <a:pt x="793" y="63"/>
                    <a:pt x="788" y="66"/>
                  </a:cubicBezTo>
                  <a:cubicBezTo>
                    <a:pt x="788" y="67"/>
                    <a:pt x="784" y="65"/>
                    <a:pt x="783" y="64"/>
                  </a:cubicBezTo>
                  <a:cubicBezTo>
                    <a:pt x="776" y="55"/>
                    <a:pt x="765" y="52"/>
                    <a:pt x="756" y="48"/>
                  </a:cubicBezTo>
                  <a:cubicBezTo>
                    <a:pt x="738" y="42"/>
                    <a:pt x="721" y="36"/>
                    <a:pt x="703" y="30"/>
                  </a:cubicBezTo>
                  <a:cubicBezTo>
                    <a:pt x="693" y="28"/>
                    <a:pt x="684" y="24"/>
                    <a:pt x="675" y="22"/>
                  </a:cubicBezTo>
                  <a:cubicBezTo>
                    <a:pt x="665" y="20"/>
                    <a:pt x="655" y="17"/>
                    <a:pt x="645" y="16"/>
                  </a:cubicBezTo>
                  <a:cubicBezTo>
                    <a:pt x="628" y="13"/>
                    <a:pt x="610" y="12"/>
                    <a:pt x="592" y="10"/>
                  </a:cubicBezTo>
                  <a:cubicBezTo>
                    <a:pt x="565" y="6"/>
                    <a:pt x="537" y="6"/>
                    <a:pt x="510" y="6"/>
                  </a:cubicBezTo>
                  <a:cubicBezTo>
                    <a:pt x="489" y="7"/>
                    <a:pt x="469" y="9"/>
                    <a:pt x="448" y="11"/>
                  </a:cubicBezTo>
                  <a:cubicBezTo>
                    <a:pt x="439" y="12"/>
                    <a:pt x="429" y="13"/>
                    <a:pt x="420" y="14"/>
                  </a:cubicBezTo>
                  <a:cubicBezTo>
                    <a:pt x="418" y="14"/>
                    <a:pt x="416" y="15"/>
                    <a:pt x="415" y="15"/>
                  </a:cubicBezTo>
                  <a:cubicBezTo>
                    <a:pt x="415" y="15"/>
                    <a:pt x="415" y="16"/>
                    <a:pt x="415" y="16"/>
                  </a:cubicBezTo>
                  <a:cubicBezTo>
                    <a:pt x="426" y="15"/>
                    <a:pt x="438" y="14"/>
                    <a:pt x="450" y="13"/>
                  </a:cubicBezTo>
                  <a:cubicBezTo>
                    <a:pt x="449" y="14"/>
                    <a:pt x="449" y="14"/>
                    <a:pt x="448" y="15"/>
                  </a:cubicBezTo>
                  <a:cubicBezTo>
                    <a:pt x="453" y="16"/>
                    <a:pt x="457" y="16"/>
                    <a:pt x="462" y="17"/>
                  </a:cubicBezTo>
                  <a:cubicBezTo>
                    <a:pt x="410" y="18"/>
                    <a:pt x="359" y="24"/>
                    <a:pt x="309" y="39"/>
                  </a:cubicBezTo>
                  <a:cubicBezTo>
                    <a:pt x="259" y="55"/>
                    <a:pt x="210" y="71"/>
                    <a:pt x="166" y="99"/>
                  </a:cubicBezTo>
                  <a:close/>
                  <a:moveTo>
                    <a:pt x="390" y="19"/>
                  </a:moveTo>
                  <a:cubicBezTo>
                    <a:pt x="397" y="18"/>
                    <a:pt x="403" y="17"/>
                    <a:pt x="410" y="16"/>
                  </a:cubicBezTo>
                  <a:cubicBezTo>
                    <a:pt x="410" y="16"/>
                    <a:pt x="410" y="15"/>
                    <a:pt x="410" y="15"/>
                  </a:cubicBezTo>
                  <a:cubicBezTo>
                    <a:pt x="403" y="14"/>
                    <a:pt x="396" y="17"/>
                    <a:pt x="390" y="19"/>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71"/>
            <p:cNvSpPr>
              <a:spLocks noEditPoints="1"/>
            </p:cNvSpPr>
            <p:nvPr/>
          </p:nvSpPr>
          <p:spPr bwMode="auto">
            <a:xfrm>
              <a:off x="4475160" y="2768622"/>
              <a:ext cx="1827212" cy="627069"/>
            </a:xfrm>
            <a:custGeom>
              <a:avLst/>
              <a:gdLst>
                <a:gd name="T0" fmla="*/ 10 w 486"/>
                <a:gd name="T1" fmla="*/ 157 h 166"/>
                <a:gd name="T2" fmla="*/ 0 w 486"/>
                <a:gd name="T3" fmla="*/ 165 h 166"/>
                <a:gd name="T4" fmla="*/ 137 w 486"/>
                <a:gd name="T5" fmla="*/ 74 h 166"/>
                <a:gd name="T6" fmla="*/ 215 w 486"/>
                <a:gd name="T7" fmla="*/ 42 h 166"/>
                <a:gd name="T8" fmla="*/ 204 w 486"/>
                <a:gd name="T9" fmla="*/ 43 h 166"/>
                <a:gd name="T10" fmla="*/ 117 w 486"/>
                <a:gd name="T11" fmla="*/ 68 h 166"/>
                <a:gd name="T12" fmla="*/ 91 w 486"/>
                <a:gd name="T13" fmla="*/ 82 h 166"/>
                <a:gd name="T14" fmla="*/ 96 w 486"/>
                <a:gd name="T15" fmla="*/ 70 h 166"/>
                <a:gd name="T16" fmla="*/ 168 w 486"/>
                <a:gd name="T17" fmla="*/ 40 h 166"/>
                <a:gd name="T18" fmla="*/ 208 w 486"/>
                <a:gd name="T19" fmla="*/ 36 h 166"/>
                <a:gd name="T20" fmla="*/ 238 w 486"/>
                <a:gd name="T21" fmla="*/ 31 h 166"/>
                <a:gd name="T22" fmla="*/ 412 w 486"/>
                <a:gd name="T23" fmla="*/ 3 h 166"/>
                <a:gd name="T24" fmla="*/ 486 w 486"/>
                <a:gd name="T25" fmla="*/ 1 h 166"/>
                <a:gd name="T26" fmla="*/ 458 w 486"/>
                <a:gd name="T27" fmla="*/ 3 h 166"/>
                <a:gd name="T28" fmla="*/ 467 w 486"/>
                <a:gd name="T29" fmla="*/ 5 h 166"/>
                <a:gd name="T30" fmla="*/ 440 w 486"/>
                <a:gd name="T31" fmla="*/ 9 h 166"/>
                <a:gd name="T32" fmla="*/ 482 w 486"/>
                <a:gd name="T33" fmla="*/ 10 h 166"/>
                <a:gd name="T34" fmla="*/ 476 w 486"/>
                <a:gd name="T35" fmla="*/ 13 h 166"/>
                <a:gd name="T36" fmla="*/ 400 w 486"/>
                <a:gd name="T37" fmla="*/ 17 h 166"/>
                <a:gd name="T38" fmla="*/ 403 w 486"/>
                <a:gd name="T39" fmla="*/ 20 h 166"/>
                <a:gd name="T40" fmla="*/ 399 w 486"/>
                <a:gd name="T41" fmla="*/ 22 h 166"/>
                <a:gd name="T42" fmla="*/ 446 w 486"/>
                <a:gd name="T43" fmla="*/ 27 h 166"/>
                <a:gd name="T44" fmla="*/ 331 w 486"/>
                <a:gd name="T45" fmla="*/ 26 h 166"/>
                <a:gd name="T46" fmla="*/ 295 w 486"/>
                <a:gd name="T47" fmla="*/ 32 h 166"/>
                <a:gd name="T48" fmla="*/ 275 w 486"/>
                <a:gd name="T49" fmla="*/ 37 h 166"/>
                <a:gd name="T50" fmla="*/ 181 w 486"/>
                <a:gd name="T51" fmla="*/ 67 h 166"/>
                <a:gd name="T52" fmla="*/ 144 w 486"/>
                <a:gd name="T53" fmla="*/ 89 h 166"/>
                <a:gd name="T54" fmla="*/ 145 w 486"/>
                <a:gd name="T55" fmla="*/ 94 h 166"/>
                <a:gd name="T56" fmla="*/ 157 w 486"/>
                <a:gd name="T57" fmla="*/ 93 h 166"/>
                <a:gd name="T58" fmla="*/ 112 w 486"/>
                <a:gd name="T59" fmla="*/ 121 h 166"/>
                <a:gd name="T60" fmla="*/ 113 w 486"/>
                <a:gd name="T61" fmla="*/ 112 h 166"/>
                <a:gd name="T62" fmla="*/ 95 w 486"/>
                <a:gd name="T63" fmla="*/ 121 h 166"/>
                <a:gd name="T64" fmla="*/ 90 w 486"/>
                <a:gd name="T65" fmla="*/ 108 h 166"/>
                <a:gd name="T66" fmla="*/ 23 w 486"/>
                <a:gd name="T67" fmla="*/ 149 h 166"/>
                <a:gd name="T68" fmla="*/ 21 w 486"/>
                <a:gd name="T69" fmla="*/ 151 h 166"/>
                <a:gd name="T70" fmla="*/ 98 w 486"/>
                <a:gd name="T71" fmla="*/ 114 h 166"/>
                <a:gd name="T72" fmla="*/ 113 w 486"/>
                <a:gd name="T73" fmla="*/ 104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86" h="166">
                  <a:moveTo>
                    <a:pt x="21" y="151"/>
                  </a:moveTo>
                  <a:cubicBezTo>
                    <a:pt x="16" y="151"/>
                    <a:pt x="13" y="154"/>
                    <a:pt x="10" y="157"/>
                  </a:cubicBezTo>
                  <a:cubicBezTo>
                    <a:pt x="7" y="160"/>
                    <a:pt x="4" y="163"/>
                    <a:pt x="1" y="166"/>
                  </a:cubicBezTo>
                  <a:cubicBezTo>
                    <a:pt x="1" y="166"/>
                    <a:pt x="0" y="166"/>
                    <a:pt x="0" y="165"/>
                  </a:cubicBezTo>
                  <a:cubicBezTo>
                    <a:pt x="1" y="163"/>
                    <a:pt x="2" y="160"/>
                    <a:pt x="5" y="158"/>
                  </a:cubicBezTo>
                  <a:cubicBezTo>
                    <a:pt x="47" y="127"/>
                    <a:pt x="90" y="98"/>
                    <a:pt x="137" y="74"/>
                  </a:cubicBezTo>
                  <a:cubicBezTo>
                    <a:pt x="161" y="62"/>
                    <a:pt x="185" y="52"/>
                    <a:pt x="211" y="44"/>
                  </a:cubicBezTo>
                  <a:cubicBezTo>
                    <a:pt x="213" y="44"/>
                    <a:pt x="214" y="43"/>
                    <a:pt x="215" y="42"/>
                  </a:cubicBezTo>
                  <a:cubicBezTo>
                    <a:pt x="215" y="42"/>
                    <a:pt x="215" y="42"/>
                    <a:pt x="215" y="41"/>
                  </a:cubicBezTo>
                  <a:cubicBezTo>
                    <a:pt x="211" y="42"/>
                    <a:pt x="208" y="43"/>
                    <a:pt x="204" y="43"/>
                  </a:cubicBezTo>
                  <a:cubicBezTo>
                    <a:pt x="185" y="47"/>
                    <a:pt x="165" y="51"/>
                    <a:pt x="146" y="56"/>
                  </a:cubicBezTo>
                  <a:cubicBezTo>
                    <a:pt x="136" y="59"/>
                    <a:pt x="127" y="64"/>
                    <a:pt x="117" y="68"/>
                  </a:cubicBezTo>
                  <a:cubicBezTo>
                    <a:pt x="116" y="68"/>
                    <a:pt x="114" y="68"/>
                    <a:pt x="112" y="68"/>
                  </a:cubicBezTo>
                  <a:cubicBezTo>
                    <a:pt x="107" y="74"/>
                    <a:pt x="100" y="79"/>
                    <a:pt x="91" y="82"/>
                  </a:cubicBezTo>
                  <a:cubicBezTo>
                    <a:pt x="88" y="83"/>
                    <a:pt x="86" y="81"/>
                    <a:pt x="84" y="76"/>
                  </a:cubicBezTo>
                  <a:cubicBezTo>
                    <a:pt x="88" y="74"/>
                    <a:pt x="92" y="72"/>
                    <a:pt x="96" y="70"/>
                  </a:cubicBezTo>
                  <a:cubicBezTo>
                    <a:pt x="107" y="67"/>
                    <a:pt x="117" y="62"/>
                    <a:pt x="127" y="57"/>
                  </a:cubicBezTo>
                  <a:cubicBezTo>
                    <a:pt x="140" y="49"/>
                    <a:pt x="154" y="46"/>
                    <a:pt x="168" y="40"/>
                  </a:cubicBezTo>
                  <a:cubicBezTo>
                    <a:pt x="168" y="44"/>
                    <a:pt x="173" y="47"/>
                    <a:pt x="177" y="45"/>
                  </a:cubicBezTo>
                  <a:cubicBezTo>
                    <a:pt x="187" y="42"/>
                    <a:pt x="198" y="39"/>
                    <a:pt x="208" y="36"/>
                  </a:cubicBezTo>
                  <a:cubicBezTo>
                    <a:pt x="209" y="36"/>
                    <a:pt x="210" y="35"/>
                    <a:pt x="211" y="35"/>
                  </a:cubicBezTo>
                  <a:cubicBezTo>
                    <a:pt x="220" y="38"/>
                    <a:pt x="229" y="33"/>
                    <a:pt x="238" y="31"/>
                  </a:cubicBezTo>
                  <a:cubicBezTo>
                    <a:pt x="269" y="26"/>
                    <a:pt x="300" y="20"/>
                    <a:pt x="331" y="15"/>
                  </a:cubicBezTo>
                  <a:cubicBezTo>
                    <a:pt x="358" y="10"/>
                    <a:pt x="385" y="7"/>
                    <a:pt x="412" y="3"/>
                  </a:cubicBezTo>
                  <a:cubicBezTo>
                    <a:pt x="434" y="0"/>
                    <a:pt x="456" y="0"/>
                    <a:pt x="478" y="0"/>
                  </a:cubicBezTo>
                  <a:cubicBezTo>
                    <a:pt x="480" y="0"/>
                    <a:pt x="483" y="1"/>
                    <a:pt x="486" y="1"/>
                  </a:cubicBezTo>
                  <a:cubicBezTo>
                    <a:pt x="486" y="2"/>
                    <a:pt x="486" y="2"/>
                    <a:pt x="486" y="3"/>
                  </a:cubicBezTo>
                  <a:cubicBezTo>
                    <a:pt x="477" y="3"/>
                    <a:pt x="468" y="3"/>
                    <a:pt x="458" y="3"/>
                  </a:cubicBezTo>
                  <a:cubicBezTo>
                    <a:pt x="458" y="3"/>
                    <a:pt x="458" y="4"/>
                    <a:pt x="458" y="4"/>
                  </a:cubicBezTo>
                  <a:cubicBezTo>
                    <a:pt x="461" y="5"/>
                    <a:pt x="464" y="5"/>
                    <a:pt x="467" y="5"/>
                  </a:cubicBezTo>
                  <a:cubicBezTo>
                    <a:pt x="467" y="6"/>
                    <a:pt x="467" y="6"/>
                    <a:pt x="467" y="6"/>
                  </a:cubicBezTo>
                  <a:cubicBezTo>
                    <a:pt x="458" y="7"/>
                    <a:pt x="449" y="8"/>
                    <a:pt x="440" y="9"/>
                  </a:cubicBezTo>
                  <a:cubicBezTo>
                    <a:pt x="440" y="9"/>
                    <a:pt x="440" y="10"/>
                    <a:pt x="440" y="10"/>
                  </a:cubicBezTo>
                  <a:cubicBezTo>
                    <a:pt x="454" y="10"/>
                    <a:pt x="468" y="10"/>
                    <a:pt x="482" y="10"/>
                  </a:cubicBezTo>
                  <a:cubicBezTo>
                    <a:pt x="482" y="11"/>
                    <a:pt x="482" y="11"/>
                    <a:pt x="482" y="12"/>
                  </a:cubicBezTo>
                  <a:cubicBezTo>
                    <a:pt x="480" y="12"/>
                    <a:pt x="478" y="13"/>
                    <a:pt x="476" y="13"/>
                  </a:cubicBezTo>
                  <a:cubicBezTo>
                    <a:pt x="455" y="13"/>
                    <a:pt x="434" y="13"/>
                    <a:pt x="413" y="14"/>
                  </a:cubicBezTo>
                  <a:cubicBezTo>
                    <a:pt x="409" y="14"/>
                    <a:pt x="405" y="16"/>
                    <a:pt x="400" y="17"/>
                  </a:cubicBezTo>
                  <a:cubicBezTo>
                    <a:pt x="401" y="18"/>
                    <a:pt x="401" y="18"/>
                    <a:pt x="401" y="19"/>
                  </a:cubicBezTo>
                  <a:cubicBezTo>
                    <a:pt x="401" y="19"/>
                    <a:pt x="402" y="20"/>
                    <a:pt x="403" y="20"/>
                  </a:cubicBezTo>
                  <a:cubicBezTo>
                    <a:pt x="401" y="20"/>
                    <a:pt x="400" y="21"/>
                    <a:pt x="398" y="21"/>
                  </a:cubicBezTo>
                  <a:cubicBezTo>
                    <a:pt x="398" y="21"/>
                    <a:pt x="399" y="21"/>
                    <a:pt x="399" y="22"/>
                  </a:cubicBezTo>
                  <a:cubicBezTo>
                    <a:pt x="414" y="23"/>
                    <a:pt x="430" y="25"/>
                    <a:pt x="446" y="26"/>
                  </a:cubicBezTo>
                  <a:cubicBezTo>
                    <a:pt x="446" y="26"/>
                    <a:pt x="446" y="27"/>
                    <a:pt x="446" y="27"/>
                  </a:cubicBezTo>
                  <a:cubicBezTo>
                    <a:pt x="437" y="26"/>
                    <a:pt x="428" y="26"/>
                    <a:pt x="419" y="26"/>
                  </a:cubicBezTo>
                  <a:cubicBezTo>
                    <a:pt x="389" y="26"/>
                    <a:pt x="360" y="26"/>
                    <a:pt x="331" y="26"/>
                  </a:cubicBezTo>
                  <a:cubicBezTo>
                    <a:pt x="327" y="26"/>
                    <a:pt x="323" y="29"/>
                    <a:pt x="319" y="30"/>
                  </a:cubicBezTo>
                  <a:cubicBezTo>
                    <a:pt x="311" y="31"/>
                    <a:pt x="303" y="31"/>
                    <a:pt x="295" y="32"/>
                  </a:cubicBezTo>
                  <a:cubicBezTo>
                    <a:pt x="293" y="32"/>
                    <a:pt x="291" y="34"/>
                    <a:pt x="288" y="34"/>
                  </a:cubicBezTo>
                  <a:cubicBezTo>
                    <a:pt x="284" y="35"/>
                    <a:pt x="280" y="36"/>
                    <a:pt x="275" y="37"/>
                  </a:cubicBezTo>
                  <a:cubicBezTo>
                    <a:pt x="251" y="39"/>
                    <a:pt x="228" y="47"/>
                    <a:pt x="207" y="57"/>
                  </a:cubicBezTo>
                  <a:cubicBezTo>
                    <a:pt x="198" y="62"/>
                    <a:pt x="189" y="64"/>
                    <a:pt x="181" y="67"/>
                  </a:cubicBezTo>
                  <a:cubicBezTo>
                    <a:pt x="173" y="71"/>
                    <a:pt x="165" y="73"/>
                    <a:pt x="159" y="78"/>
                  </a:cubicBezTo>
                  <a:cubicBezTo>
                    <a:pt x="154" y="82"/>
                    <a:pt x="149" y="85"/>
                    <a:pt x="144" y="89"/>
                  </a:cubicBezTo>
                  <a:cubicBezTo>
                    <a:pt x="143" y="90"/>
                    <a:pt x="142" y="91"/>
                    <a:pt x="142" y="92"/>
                  </a:cubicBezTo>
                  <a:cubicBezTo>
                    <a:pt x="143" y="93"/>
                    <a:pt x="144" y="94"/>
                    <a:pt x="145" y="94"/>
                  </a:cubicBezTo>
                  <a:cubicBezTo>
                    <a:pt x="147" y="94"/>
                    <a:pt x="149" y="94"/>
                    <a:pt x="151" y="94"/>
                  </a:cubicBezTo>
                  <a:cubicBezTo>
                    <a:pt x="153" y="93"/>
                    <a:pt x="155" y="93"/>
                    <a:pt x="157" y="93"/>
                  </a:cubicBezTo>
                  <a:cubicBezTo>
                    <a:pt x="149" y="97"/>
                    <a:pt x="142" y="101"/>
                    <a:pt x="134" y="105"/>
                  </a:cubicBezTo>
                  <a:cubicBezTo>
                    <a:pt x="126" y="109"/>
                    <a:pt x="117" y="113"/>
                    <a:pt x="112" y="121"/>
                  </a:cubicBezTo>
                  <a:cubicBezTo>
                    <a:pt x="110" y="124"/>
                    <a:pt x="108" y="126"/>
                    <a:pt x="106" y="128"/>
                  </a:cubicBezTo>
                  <a:cubicBezTo>
                    <a:pt x="103" y="120"/>
                    <a:pt x="112" y="118"/>
                    <a:pt x="113" y="112"/>
                  </a:cubicBezTo>
                  <a:cubicBezTo>
                    <a:pt x="107" y="112"/>
                    <a:pt x="103" y="116"/>
                    <a:pt x="99" y="119"/>
                  </a:cubicBezTo>
                  <a:cubicBezTo>
                    <a:pt x="98" y="120"/>
                    <a:pt x="96" y="121"/>
                    <a:pt x="95" y="121"/>
                  </a:cubicBezTo>
                  <a:cubicBezTo>
                    <a:pt x="91" y="123"/>
                    <a:pt x="87" y="124"/>
                    <a:pt x="86" y="129"/>
                  </a:cubicBezTo>
                  <a:cubicBezTo>
                    <a:pt x="78" y="120"/>
                    <a:pt x="88" y="115"/>
                    <a:pt x="90" y="108"/>
                  </a:cubicBezTo>
                  <a:cubicBezTo>
                    <a:pt x="89" y="109"/>
                    <a:pt x="87" y="110"/>
                    <a:pt x="86" y="110"/>
                  </a:cubicBezTo>
                  <a:cubicBezTo>
                    <a:pt x="64" y="121"/>
                    <a:pt x="43" y="134"/>
                    <a:pt x="23" y="149"/>
                  </a:cubicBezTo>
                  <a:cubicBezTo>
                    <a:pt x="22" y="150"/>
                    <a:pt x="22" y="151"/>
                    <a:pt x="21" y="152"/>
                  </a:cubicBezTo>
                  <a:lnTo>
                    <a:pt x="21" y="151"/>
                  </a:lnTo>
                  <a:close/>
                  <a:moveTo>
                    <a:pt x="97" y="112"/>
                  </a:moveTo>
                  <a:cubicBezTo>
                    <a:pt x="97" y="113"/>
                    <a:pt x="98" y="113"/>
                    <a:pt x="98" y="114"/>
                  </a:cubicBezTo>
                  <a:cubicBezTo>
                    <a:pt x="103" y="111"/>
                    <a:pt x="109" y="109"/>
                    <a:pt x="114" y="106"/>
                  </a:cubicBezTo>
                  <a:cubicBezTo>
                    <a:pt x="114" y="105"/>
                    <a:pt x="114" y="105"/>
                    <a:pt x="113" y="104"/>
                  </a:cubicBezTo>
                  <a:cubicBezTo>
                    <a:pt x="108" y="107"/>
                    <a:pt x="102" y="110"/>
                    <a:pt x="97" y="112"/>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72"/>
            <p:cNvSpPr>
              <a:spLocks/>
            </p:cNvSpPr>
            <p:nvPr/>
          </p:nvSpPr>
          <p:spPr bwMode="auto">
            <a:xfrm>
              <a:off x="5348284" y="2643208"/>
              <a:ext cx="879474" cy="144465"/>
            </a:xfrm>
            <a:custGeom>
              <a:avLst/>
              <a:gdLst>
                <a:gd name="T0" fmla="*/ 0 w 234"/>
                <a:gd name="T1" fmla="*/ 35 h 38"/>
                <a:gd name="T2" fmla="*/ 9 w 234"/>
                <a:gd name="T3" fmla="*/ 33 h 38"/>
                <a:gd name="T4" fmla="*/ 38 w 234"/>
                <a:gd name="T5" fmla="*/ 25 h 38"/>
                <a:gd name="T6" fmla="*/ 119 w 234"/>
                <a:gd name="T7" fmla="*/ 10 h 38"/>
                <a:gd name="T8" fmla="*/ 215 w 234"/>
                <a:gd name="T9" fmla="*/ 1 h 38"/>
                <a:gd name="T10" fmla="*/ 232 w 234"/>
                <a:gd name="T11" fmla="*/ 1 h 38"/>
                <a:gd name="T12" fmla="*/ 232 w 234"/>
                <a:gd name="T13" fmla="*/ 2 h 38"/>
                <a:gd name="T14" fmla="*/ 226 w 234"/>
                <a:gd name="T15" fmla="*/ 3 h 38"/>
                <a:gd name="T16" fmla="*/ 226 w 234"/>
                <a:gd name="T17" fmla="*/ 5 h 38"/>
                <a:gd name="T18" fmla="*/ 234 w 234"/>
                <a:gd name="T19" fmla="*/ 8 h 38"/>
                <a:gd name="T20" fmla="*/ 224 w 234"/>
                <a:gd name="T21" fmla="*/ 9 h 38"/>
                <a:gd name="T22" fmla="*/ 223 w 234"/>
                <a:gd name="T23" fmla="*/ 2 h 38"/>
                <a:gd name="T24" fmla="*/ 214 w 234"/>
                <a:gd name="T25" fmla="*/ 4 h 38"/>
                <a:gd name="T26" fmla="*/ 205 w 234"/>
                <a:gd name="T27" fmla="*/ 4 h 38"/>
                <a:gd name="T28" fmla="*/ 198 w 234"/>
                <a:gd name="T29" fmla="*/ 4 h 38"/>
                <a:gd name="T30" fmla="*/ 167 w 234"/>
                <a:gd name="T31" fmla="*/ 8 h 38"/>
                <a:gd name="T32" fmla="*/ 154 w 234"/>
                <a:gd name="T33" fmla="*/ 11 h 38"/>
                <a:gd name="T34" fmla="*/ 138 w 234"/>
                <a:gd name="T35" fmla="*/ 14 h 38"/>
                <a:gd name="T36" fmla="*/ 128 w 234"/>
                <a:gd name="T37" fmla="*/ 16 h 38"/>
                <a:gd name="T38" fmla="*/ 100 w 234"/>
                <a:gd name="T39" fmla="*/ 20 h 38"/>
                <a:gd name="T40" fmla="*/ 100 w 234"/>
                <a:gd name="T41" fmla="*/ 22 h 38"/>
                <a:gd name="T42" fmla="*/ 106 w 234"/>
                <a:gd name="T43" fmla="*/ 24 h 38"/>
                <a:gd name="T44" fmla="*/ 106 w 234"/>
                <a:gd name="T45" fmla="*/ 25 h 38"/>
                <a:gd name="T46" fmla="*/ 102 w 234"/>
                <a:gd name="T47" fmla="*/ 24 h 38"/>
                <a:gd name="T48" fmla="*/ 79 w 234"/>
                <a:gd name="T49" fmla="*/ 27 h 38"/>
                <a:gd name="T50" fmla="*/ 78 w 234"/>
                <a:gd name="T51" fmla="*/ 28 h 38"/>
                <a:gd name="T52" fmla="*/ 57 w 234"/>
                <a:gd name="T53" fmla="*/ 28 h 38"/>
                <a:gd name="T54" fmla="*/ 7 w 234"/>
                <a:gd name="T55" fmla="*/ 37 h 38"/>
                <a:gd name="T56" fmla="*/ 0 w 234"/>
                <a:gd name="T57" fmla="*/ 37 h 38"/>
                <a:gd name="T58" fmla="*/ 0 w 234"/>
                <a:gd name="T59" fmla="*/ 3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34" h="38">
                  <a:moveTo>
                    <a:pt x="0" y="35"/>
                  </a:moveTo>
                  <a:cubicBezTo>
                    <a:pt x="3" y="34"/>
                    <a:pt x="6" y="34"/>
                    <a:pt x="9" y="33"/>
                  </a:cubicBezTo>
                  <a:cubicBezTo>
                    <a:pt x="18" y="30"/>
                    <a:pt x="28" y="27"/>
                    <a:pt x="38" y="25"/>
                  </a:cubicBezTo>
                  <a:cubicBezTo>
                    <a:pt x="65" y="20"/>
                    <a:pt x="92" y="14"/>
                    <a:pt x="119" y="10"/>
                  </a:cubicBezTo>
                  <a:cubicBezTo>
                    <a:pt x="151" y="6"/>
                    <a:pt x="183" y="4"/>
                    <a:pt x="215" y="1"/>
                  </a:cubicBezTo>
                  <a:cubicBezTo>
                    <a:pt x="220" y="0"/>
                    <a:pt x="226" y="1"/>
                    <a:pt x="232" y="1"/>
                  </a:cubicBezTo>
                  <a:cubicBezTo>
                    <a:pt x="232" y="1"/>
                    <a:pt x="232" y="1"/>
                    <a:pt x="232" y="2"/>
                  </a:cubicBezTo>
                  <a:cubicBezTo>
                    <a:pt x="230" y="2"/>
                    <a:pt x="228" y="3"/>
                    <a:pt x="226" y="3"/>
                  </a:cubicBezTo>
                  <a:cubicBezTo>
                    <a:pt x="226" y="4"/>
                    <a:pt x="226" y="4"/>
                    <a:pt x="226" y="5"/>
                  </a:cubicBezTo>
                  <a:cubicBezTo>
                    <a:pt x="228" y="6"/>
                    <a:pt x="231" y="7"/>
                    <a:pt x="234" y="8"/>
                  </a:cubicBezTo>
                  <a:cubicBezTo>
                    <a:pt x="231" y="10"/>
                    <a:pt x="226" y="11"/>
                    <a:pt x="224" y="9"/>
                  </a:cubicBezTo>
                  <a:cubicBezTo>
                    <a:pt x="223" y="8"/>
                    <a:pt x="223" y="5"/>
                    <a:pt x="223" y="2"/>
                  </a:cubicBezTo>
                  <a:cubicBezTo>
                    <a:pt x="221" y="3"/>
                    <a:pt x="217" y="3"/>
                    <a:pt x="214" y="4"/>
                  </a:cubicBezTo>
                  <a:cubicBezTo>
                    <a:pt x="211" y="4"/>
                    <a:pt x="208" y="3"/>
                    <a:pt x="205" y="4"/>
                  </a:cubicBezTo>
                  <a:cubicBezTo>
                    <a:pt x="203" y="4"/>
                    <a:pt x="200" y="4"/>
                    <a:pt x="198" y="4"/>
                  </a:cubicBezTo>
                  <a:cubicBezTo>
                    <a:pt x="188" y="5"/>
                    <a:pt x="177" y="6"/>
                    <a:pt x="167" y="8"/>
                  </a:cubicBezTo>
                  <a:cubicBezTo>
                    <a:pt x="163" y="8"/>
                    <a:pt x="159" y="10"/>
                    <a:pt x="154" y="11"/>
                  </a:cubicBezTo>
                  <a:cubicBezTo>
                    <a:pt x="149" y="12"/>
                    <a:pt x="143" y="13"/>
                    <a:pt x="138" y="14"/>
                  </a:cubicBezTo>
                  <a:cubicBezTo>
                    <a:pt x="135" y="15"/>
                    <a:pt x="131" y="15"/>
                    <a:pt x="128" y="16"/>
                  </a:cubicBezTo>
                  <a:cubicBezTo>
                    <a:pt x="119" y="17"/>
                    <a:pt x="109" y="19"/>
                    <a:pt x="100" y="20"/>
                  </a:cubicBezTo>
                  <a:cubicBezTo>
                    <a:pt x="100" y="21"/>
                    <a:pt x="100" y="21"/>
                    <a:pt x="100" y="22"/>
                  </a:cubicBezTo>
                  <a:cubicBezTo>
                    <a:pt x="102" y="22"/>
                    <a:pt x="104" y="23"/>
                    <a:pt x="106" y="24"/>
                  </a:cubicBezTo>
                  <a:cubicBezTo>
                    <a:pt x="106" y="24"/>
                    <a:pt x="106" y="24"/>
                    <a:pt x="106" y="25"/>
                  </a:cubicBezTo>
                  <a:cubicBezTo>
                    <a:pt x="105" y="25"/>
                    <a:pt x="103" y="25"/>
                    <a:pt x="102" y="24"/>
                  </a:cubicBezTo>
                  <a:cubicBezTo>
                    <a:pt x="94" y="21"/>
                    <a:pt x="87" y="25"/>
                    <a:pt x="79" y="27"/>
                  </a:cubicBezTo>
                  <a:cubicBezTo>
                    <a:pt x="79" y="27"/>
                    <a:pt x="78" y="28"/>
                    <a:pt x="78" y="28"/>
                  </a:cubicBezTo>
                  <a:cubicBezTo>
                    <a:pt x="71" y="22"/>
                    <a:pt x="64" y="27"/>
                    <a:pt x="57" y="28"/>
                  </a:cubicBezTo>
                  <a:cubicBezTo>
                    <a:pt x="40" y="30"/>
                    <a:pt x="24" y="34"/>
                    <a:pt x="7" y="37"/>
                  </a:cubicBezTo>
                  <a:cubicBezTo>
                    <a:pt x="5" y="38"/>
                    <a:pt x="3" y="37"/>
                    <a:pt x="0" y="37"/>
                  </a:cubicBezTo>
                  <a:cubicBezTo>
                    <a:pt x="0" y="36"/>
                    <a:pt x="0" y="36"/>
                    <a:pt x="0" y="35"/>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73"/>
            <p:cNvSpPr>
              <a:spLocks/>
            </p:cNvSpPr>
            <p:nvPr/>
          </p:nvSpPr>
          <p:spPr bwMode="auto">
            <a:xfrm>
              <a:off x="4821234" y="3390926"/>
              <a:ext cx="846137" cy="415929"/>
            </a:xfrm>
            <a:custGeom>
              <a:avLst/>
              <a:gdLst>
                <a:gd name="T0" fmla="*/ 0 w 225"/>
                <a:gd name="T1" fmla="*/ 109 h 110"/>
                <a:gd name="T2" fmla="*/ 13 w 225"/>
                <a:gd name="T3" fmla="*/ 96 h 110"/>
                <a:gd name="T4" fmla="*/ 215 w 225"/>
                <a:gd name="T5" fmla="*/ 1 h 110"/>
                <a:gd name="T6" fmla="*/ 225 w 225"/>
                <a:gd name="T7" fmla="*/ 0 h 110"/>
                <a:gd name="T8" fmla="*/ 225 w 225"/>
                <a:gd name="T9" fmla="*/ 1 h 110"/>
                <a:gd name="T10" fmla="*/ 208 w 225"/>
                <a:gd name="T11" fmla="*/ 6 h 110"/>
                <a:gd name="T12" fmla="*/ 112 w 225"/>
                <a:gd name="T13" fmla="*/ 41 h 110"/>
                <a:gd name="T14" fmla="*/ 51 w 225"/>
                <a:gd name="T15" fmla="*/ 74 h 110"/>
                <a:gd name="T16" fmla="*/ 0 w 225"/>
                <a:gd name="T17" fmla="*/ 110 h 110"/>
                <a:gd name="T18" fmla="*/ 0 w 225"/>
                <a:gd name="T19" fmla="*/ 10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5" h="110">
                  <a:moveTo>
                    <a:pt x="0" y="109"/>
                  </a:moveTo>
                  <a:cubicBezTo>
                    <a:pt x="4" y="105"/>
                    <a:pt x="8" y="100"/>
                    <a:pt x="13" y="96"/>
                  </a:cubicBezTo>
                  <a:cubicBezTo>
                    <a:pt x="74" y="50"/>
                    <a:pt x="141" y="18"/>
                    <a:pt x="215" y="1"/>
                  </a:cubicBezTo>
                  <a:cubicBezTo>
                    <a:pt x="218" y="0"/>
                    <a:pt x="222" y="0"/>
                    <a:pt x="225" y="0"/>
                  </a:cubicBezTo>
                  <a:cubicBezTo>
                    <a:pt x="225" y="1"/>
                    <a:pt x="225" y="1"/>
                    <a:pt x="225" y="1"/>
                  </a:cubicBezTo>
                  <a:cubicBezTo>
                    <a:pt x="219" y="3"/>
                    <a:pt x="214" y="4"/>
                    <a:pt x="208" y="6"/>
                  </a:cubicBezTo>
                  <a:cubicBezTo>
                    <a:pt x="175" y="15"/>
                    <a:pt x="143" y="25"/>
                    <a:pt x="112" y="41"/>
                  </a:cubicBezTo>
                  <a:cubicBezTo>
                    <a:pt x="92" y="52"/>
                    <a:pt x="70" y="62"/>
                    <a:pt x="51" y="74"/>
                  </a:cubicBezTo>
                  <a:cubicBezTo>
                    <a:pt x="33" y="84"/>
                    <a:pt x="17" y="98"/>
                    <a:pt x="0" y="110"/>
                  </a:cubicBezTo>
                  <a:cubicBezTo>
                    <a:pt x="0" y="110"/>
                    <a:pt x="0" y="109"/>
                    <a:pt x="0" y="109"/>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74"/>
            <p:cNvSpPr>
              <a:spLocks/>
            </p:cNvSpPr>
            <p:nvPr/>
          </p:nvSpPr>
          <p:spPr bwMode="auto">
            <a:xfrm>
              <a:off x="4711697" y="3524277"/>
              <a:ext cx="323849" cy="241302"/>
            </a:xfrm>
            <a:custGeom>
              <a:avLst/>
              <a:gdLst>
                <a:gd name="T0" fmla="*/ 6 w 86"/>
                <a:gd name="T1" fmla="*/ 59 h 64"/>
                <a:gd name="T2" fmla="*/ 1 w 86"/>
                <a:gd name="T3" fmla="*/ 59 h 64"/>
                <a:gd name="T4" fmla="*/ 0 w 86"/>
                <a:gd name="T5" fmla="*/ 57 h 64"/>
                <a:gd name="T6" fmla="*/ 12 w 86"/>
                <a:gd name="T7" fmla="*/ 40 h 64"/>
                <a:gd name="T8" fmla="*/ 29 w 86"/>
                <a:gd name="T9" fmla="*/ 28 h 64"/>
                <a:gd name="T10" fmla="*/ 31 w 86"/>
                <a:gd name="T11" fmla="*/ 26 h 64"/>
                <a:gd name="T12" fmla="*/ 45 w 86"/>
                <a:gd name="T13" fmla="*/ 22 h 64"/>
                <a:gd name="T14" fmla="*/ 82 w 86"/>
                <a:gd name="T15" fmla="*/ 1 h 64"/>
                <a:gd name="T16" fmla="*/ 86 w 86"/>
                <a:gd name="T17" fmla="*/ 0 h 64"/>
                <a:gd name="T18" fmla="*/ 48 w 86"/>
                <a:gd name="T19" fmla="*/ 27 h 64"/>
                <a:gd name="T20" fmla="*/ 41 w 86"/>
                <a:gd name="T21" fmla="*/ 34 h 64"/>
                <a:gd name="T22" fmla="*/ 40 w 86"/>
                <a:gd name="T23" fmla="*/ 34 h 64"/>
                <a:gd name="T24" fmla="*/ 26 w 86"/>
                <a:gd name="T25" fmla="*/ 47 h 64"/>
                <a:gd name="T26" fmla="*/ 16 w 86"/>
                <a:gd name="T27" fmla="*/ 55 h 64"/>
                <a:gd name="T28" fmla="*/ 13 w 86"/>
                <a:gd name="T29" fmla="*/ 58 h 64"/>
                <a:gd name="T30" fmla="*/ 6 w 86"/>
                <a:gd name="T31"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6" h="64">
                  <a:moveTo>
                    <a:pt x="6" y="59"/>
                  </a:moveTo>
                  <a:cubicBezTo>
                    <a:pt x="4" y="59"/>
                    <a:pt x="3" y="59"/>
                    <a:pt x="1" y="59"/>
                  </a:cubicBezTo>
                  <a:cubicBezTo>
                    <a:pt x="1" y="58"/>
                    <a:pt x="0" y="58"/>
                    <a:pt x="0" y="57"/>
                  </a:cubicBezTo>
                  <a:cubicBezTo>
                    <a:pt x="4" y="52"/>
                    <a:pt x="7" y="45"/>
                    <a:pt x="12" y="40"/>
                  </a:cubicBezTo>
                  <a:cubicBezTo>
                    <a:pt x="17" y="35"/>
                    <a:pt x="23" y="32"/>
                    <a:pt x="29" y="28"/>
                  </a:cubicBezTo>
                  <a:cubicBezTo>
                    <a:pt x="30" y="27"/>
                    <a:pt x="31" y="26"/>
                    <a:pt x="31" y="26"/>
                  </a:cubicBezTo>
                  <a:cubicBezTo>
                    <a:pt x="37" y="29"/>
                    <a:pt x="40" y="24"/>
                    <a:pt x="45" y="22"/>
                  </a:cubicBezTo>
                  <a:cubicBezTo>
                    <a:pt x="57" y="15"/>
                    <a:pt x="69" y="8"/>
                    <a:pt x="82" y="1"/>
                  </a:cubicBezTo>
                  <a:cubicBezTo>
                    <a:pt x="83" y="1"/>
                    <a:pt x="84" y="0"/>
                    <a:pt x="86" y="0"/>
                  </a:cubicBezTo>
                  <a:cubicBezTo>
                    <a:pt x="73" y="9"/>
                    <a:pt x="60" y="18"/>
                    <a:pt x="48" y="27"/>
                  </a:cubicBezTo>
                  <a:cubicBezTo>
                    <a:pt x="45" y="29"/>
                    <a:pt x="41" y="29"/>
                    <a:pt x="41" y="34"/>
                  </a:cubicBezTo>
                  <a:cubicBezTo>
                    <a:pt x="41" y="34"/>
                    <a:pt x="40" y="34"/>
                    <a:pt x="40" y="34"/>
                  </a:cubicBezTo>
                  <a:cubicBezTo>
                    <a:pt x="33" y="36"/>
                    <a:pt x="30" y="42"/>
                    <a:pt x="26" y="47"/>
                  </a:cubicBezTo>
                  <a:cubicBezTo>
                    <a:pt x="23" y="50"/>
                    <a:pt x="19" y="53"/>
                    <a:pt x="16" y="55"/>
                  </a:cubicBezTo>
                  <a:cubicBezTo>
                    <a:pt x="15" y="56"/>
                    <a:pt x="13" y="57"/>
                    <a:pt x="13" y="58"/>
                  </a:cubicBezTo>
                  <a:cubicBezTo>
                    <a:pt x="10" y="63"/>
                    <a:pt x="9" y="64"/>
                    <a:pt x="6" y="59"/>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75"/>
            <p:cNvSpPr>
              <a:spLocks/>
            </p:cNvSpPr>
            <p:nvPr/>
          </p:nvSpPr>
          <p:spPr bwMode="auto">
            <a:xfrm>
              <a:off x="6095995" y="3365527"/>
              <a:ext cx="808038" cy="66676"/>
            </a:xfrm>
            <a:custGeom>
              <a:avLst/>
              <a:gdLst>
                <a:gd name="T0" fmla="*/ 215 w 215"/>
                <a:gd name="T1" fmla="*/ 18 h 18"/>
                <a:gd name="T2" fmla="*/ 190 w 215"/>
                <a:gd name="T3" fmla="*/ 15 h 18"/>
                <a:gd name="T4" fmla="*/ 118 w 215"/>
                <a:gd name="T5" fmla="*/ 7 h 18"/>
                <a:gd name="T6" fmla="*/ 110 w 215"/>
                <a:gd name="T7" fmla="*/ 8 h 18"/>
                <a:gd name="T8" fmla="*/ 106 w 215"/>
                <a:gd name="T9" fmla="*/ 8 h 18"/>
                <a:gd name="T10" fmla="*/ 80 w 215"/>
                <a:gd name="T11" fmla="*/ 5 h 18"/>
                <a:gd name="T12" fmla="*/ 15 w 215"/>
                <a:gd name="T13" fmla="*/ 4 h 18"/>
                <a:gd name="T14" fmla="*/ 0 w 215"/>
                <a:gd name="T15" fmla="*/ 3 h 18"/>
                <a:gd name="T16" fmla="*/ 0 w 215"/>
                <a:gd name="T17" fmla="*/ 2 h 18"/>
                <a:gd name="T18" fmla="*/ 16 w 215"/>
                <a:gd name="T19" fmla="*/ 0 h 18"/>
                <a:gd name="T20" fmla="*/ 51 w 215"/>
                <a:gd name="T21" fmla="*/ 2 h 18"/>
                <a:gd name="T22" fmla="*/ 84 w 215"/>
                <a:gd name="T23" fmla="*/ 2 h 18"/>
                <a:gd name="T24" fmla="*/ 122 w 215"/>
                <a:gd name="T25" fmla="*/ 4 h 18"/>
                <a:gd name="T26" fmla="*/ 145 w 215"/>
                <a:gd name="T27" fmla="*/ 5 h 18"/>
                <a:gd name="T28" fmla="*/ 213 w 215"/>
                <a:gd name="T29" fmla="*/ 17 h 18"/>
                <a:gd name="T30" fmla="*/ 215 w 215"/>
                <a:gd name="T31" fmla="*/ 17 h 18"/>
                <a:gd name="T32" fmla="*/ 215 w 215"/>
                <a:gd name="T33"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5" h="18">
                  <a:moveTo>
                    <a:pt x="215" y="18"/>
                  </a:moveTo>
                  <a:cubicBezTo>
                    <a:pt x="206" y="17"/>
                    <a:pt x="198" y="16"/>
                    <a:pt x="190" y="15"/>
                  </a:cubicBezTo>
                  <a:cubicBezTo>
                    <a:pt x="166" y="12"/>
                    <a:pt x="142" y="9"/>
                    <a:pt x="118" y="7"/>
                  </a:cubicBezTo>
                  <a:cubicBezTo>
                    <a:pt x="115" y="6"/>
                    <a:pt x="112" y="8"/>
                    <a:pt x="110" y="8"/>
                  </a:cubicBezTo>
                  <a:cubicBezTo>
                    <a:pt x="108" y="8"/>
                    <a:pt x="107" y="8"/>
                    <a:pt x="106" y="8"/>
                  </a:cubicBezTo>
                  <a:cubicBezTo>
                    <a:pt x="97" y="7"/>
                    <a:pt x="89" y="5"/>
                    <a:pt x="80" y="5"/>
                  </a:cubicBezTo>
                  <a:cubicBezTo>
                    <a:pt x="58" y="4"/>
                    <a:pt x="37" y="4"/>
                    <a:pt x="15" y="4"/>
                  </a:cubicBezTo>
                  <a:cubicBezTo>
                    <a:pt x="10" y="4"/>
                    <a:pt x="5" y="4"/>
                    <a:pt x="0" y="3"/>
                  </a:cubicBezTo>
                  <a:cubicBezTo>
                    <a:pt x="0" y="3"/>
                    <a:pt x="0" y="3"/>
                    <a:pt x="0" y="2"/>
                  </a:cubicBezTo>
                  <a:cubicBezTo>
                    <a:pt x="5" y="1"/>
                    <a:pt x="10" y="0"/>
                    <a:pt x="16" y="0"/>
                  </a:cubicBezTo>
                  <a:cubicBezTo>
                    <a:pt x="28" y="0"/>
                    <a:pt x="40" y="1"/>
                    <a:pt x="51" y="2"/>
                  </a:cubicBezTo>
                  <a:cubicBezTo>
                    <a:pt x="62" y="2"/>
                    <a:pt x="73" y="2"/>
                    <a:pt x="84" y="2"/>
                  </a:cubicBezTo>
                  <a:cubicBezTo>
                    <a:pt x="97" y="1"/>
                    <a:pt x="109" y="2"/>
                    <a:pt x="122" y="4"/>
                  </a:cubicBezTo>
                  <a:cubicBezTo>
                    <a:pt x="129" y="6"/>
                    <a:pt x="137" y="5"/>
                    <a:pt x="145" y="5"/>
                  </a:cubicBezTo>
                  <a:cubicBezTo>
                    <a:pt x="168" y="7"/>
                    <a:pt x="190" y="11"/>
                    <a:pt x="213" y="17"/>
                  </a:cubicBezTo>
                  <a:cubicBezTo>
                    <a:pt x="213" y="17"/>
                    <a:pt x="214" y="17"/>
                    <a:pt x="215" y="17"/>
                  </a:cubicBezTo>
                  <a:cubicBezTo>
                    <a:pt x="215" y="18"/>
                    <a:pt x="215" y="18"/>
                    <a:pt x="215" y="18"/>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76"/>
            <p:cNvSpPr>
              <a:spLocks/>
            </p:cNvSpPr>
            <p:nvPr/>
          </p:nvSpPr>
          <p:spPr bwMode="auto">
            <a:xfrm>
              <a:off x="5367334" y="3017859"/>
              <a:ext cx="630237" cy="131764"/>
            </a:xfrm>
            <a:custGeom>
              <a:avLst/>
              <a:gdLst>
                <a:gd name="T0" fmla="*/ 120 w 168"/>
                <a:gd name="T1" fmla="*/ 10 h 35"/>
                <a:gd name="T2" fmla="*/ 123 w 168"/>
                <a:gd name="T3" fmla="*/ 11 h 35"/>
                <a:gd name="T4" fmla="*/ 0 w 168"/>
                <a:gd name="T5" fmla="*/ 35 h 35"/>
                <a:gd name="T6" fmla="*/ 10 w 168"/>
                <a:gd name="T7" fmla="*/ 32 h 35"/>
                <a:gd name="T8" fmla="*/ 20 w 168"/>
                <a:gd name="T9" fmla="*/ 28 h 35"/>
                <a:gd name="T10" fmla="*/ 51 w 168"/>
                <a:gd name="T11" fmla="*/ 19 h 35"/>
                <a:gd name="T12" fmla="*/ 84 w 168"/>
                <a:gd name="T13" fmla="*/ 10 h 35"/>
                <a:gd name="T14" fmla="*/ 134 w 168"/>
                <a:gd name="T15" fmla="*/ 3 h 35"/>
                <a:gd name="T16" fmla="*/ 163 w 168"/>
                <a:gd name="T17" fmla="*/ 1 h 35"/>
                <a:gd name="T18" fmla="*/ 168 w 168"/>
                <a:gd name="T19" fmla="*/ 1 h 35"/>
                <a:gd name="T20" fmla="*/ 119 w 168"/>
                <a:gd name="T21" fmla="*/ 9 h 35"/>
                <a:gd name="T22" fmla="*/ 120 w 168"/>
                <a:gd name="T23" fmla="*/ 1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8" h="35">
                  <a:moveTo>
                    <a:pt x="120" y="10"/>
                  </a:moveTo>
                  <a:cubicBezTo>
                    <a:pt x="121" y="10"/>
                    <a:pt x="122" y="10"/>
                    <a:pt x="123" y="11"/>
                  </a:cubicBezTo>
                  <a:cubicBezTo>
                    <a:pt x="81" y="15"/>
                    <a:pt x="41" y="25"/>
                    <a:pt x="0" y="35"/>
                  </a:cubicBezTo>
                  <a:cubicBezTo>
                    <a:pt x="4" y="34"/>
                    <a:pt x="7" y="33"/>
                    <a:pt x="10" y="32"/>
                  </a:cubicBezTo>
                  <a:cubicBezTo>
                    <a:pt x="13" y="31"/>
                    <a:pt x="17" y="29"/>
                    <a:pt x="20" y="28"/>
                  </a:cubicBezTo>
                  <a:cubicBezTo>
                    <a:pt x="31" y="25"/>
                    <a:pt x="41" y="23"/>
                    <a:pt x="51" y="19"/>
                  </a:cubicBezTo>
                  <a:cubicBezTo>
                    <a:pt x="62" y="15"/>
                    <a:pt x="73" y="12"/>
                    <a:pt x="84" y="10"/>
                  </a:cubicBezTo>
                  <a:cubicBezTo>
                    <a:pt x="101" y="7"/>
                    <a:pt x="117" y="5"/>
                    <a:pt x="134" y="3"/>
                  </a:cubicBezTo>
                  <a:cubicBezTo>
                    <a:pt x="144" y="2"/>
                    <a:pt x="153" y="2"/>
                    <a:pt x="163" y="1"/>
                  </a:cubicBezTo>
                  <a:cubicBezTo>
                    <a:pt x="164" y="1"/>
                    <a:pt x="166" y="0"/>
                    <a:pt x="168" y="1"/>
                  </a:cubicBezTo>
                  <a:cubicBezTo>
                    <a:pt x="152" y="3"/>
                    <a:pt x="136" y="6"/>
                    <a:pt x="119" y="9"/>
                  </a:cubicBezTo>
                  <a:cubicBezTo>
                    <a:pt x="119" y="9"/>
                    <a:pt x="119" y="10"/>
                    <a:pt x="120" y="10"/>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77"/>
            <p:cNvSpPr>
              <a:spLocks/>
            </p:cNvSpPr>
            <p:nvPr/>
          </p:nvSpPr>
          <p:spPr bwMode="auto">
            <a:xfrm>
              <a:off x="7016746" y="3787804"/>
              <a:ext cx="538164" cy="279403"/>
            </a:xfrm>
            <a:custGeom>
              <a:avLst/>
              <a:gdLst>
                <a:gd name="T0" fmla="*/ 143 w 143"/>
                <a:gd name="T1" fmla="*/ 74 h 74"/>
                <a:gd name="T2" fmla="*/ 117 w 143"/>
                <a:gd name="T3" fmla="*/ 60 h 74"/>
                <a:gd name="T4" fmla="*/ 6 w 143"/>
                <a:gd name="T5" fmla="*/ 7 h 74"/>
                <a:gd name="T6" fmla="*/ 3 w 143"/>
                <a:gd name="T7" fmla="*/ 0 h 74"/>
                <a:gd name="T8" fmla="*/ 41 w 143"/>
                <a:gd name="T9" fmla="*/ 17 h 74"/>
                <a:gd name="T10" fmla="*/ 111 w 143"/>
                <a:gd name="T11" fmla="*/ 52 h 74"/>
                <a:gd name="T12" fmla="*/ 143 w 143"/>
                <a:gd name="T13" fmla="*/ 74 h 74"/>
              </a:gdLst>
              <a:ahLst/>
              <a:cxnLst>
                <a:cxn ang="0">
                  <a:pos x="T0" y="T1"/>
                </a:cxn>
                <a:cxn ang="0">
                  <a:pos x="T2" y="T3"/>
                </a:cxn>
                <a:cxn ang="0">
                  <a:pos x="T4" y="T5"/>
                </a:cxn>
                <a:cxn ang="0">
                  <a:pos x="T6" y="T7"/>
                </a:cxn>
                <a:cxn ang="0">
                  <a:pos x="T8" y="T9"/>
                </a:cxn>
                <a:cxn ang="0">
                  <a:pos x="T10" y="T11"/>
                </a:cxn>
                <a:cxn ang="0">
                  <a:pos x="T12" y="T13"/>
                </a:cxn>
              </a:cxnLst>
              <a:rect l="0" t="0" r="r" b="b"/>
              <a:pathLst>
                <a:path w="143" h="74">
                  <a:moveTo>
                    <a:pt x="143" y="74"/>
                  </a:moveTo>
                  <a:cubicBezTo>
                    <a:pt x="135" y="69"/>
                    <a:pt x="126" y="65"/>
                    <a:pt x="117" y="60"/>
                  </a:cubicBezTo>
                  <a:cubicBezTo>
                    <a:pt x="82" y="39"/>
                    <a:pt x="44" y="22"/>
                    <a:pt x="6" y="7"/>
                  </a:cubicBezTo>
                  <a:cubicBezTo>
                    <a:pt x="4" y="6"/>
                    <a:pt x="0" y="5"/>
                    <a:pt x="3" y="0"/>
                  </a:cubicBezTo>
                  <a:cubicBezTo>
                    <a:pt x="15" y="6"/>
                    <a:pt x="28" y="11"/>
                    <a:pt x="41" y="17"/>
                  </a:cubicBezTo>
                  <a:cubicBezTo>
                    <a:pt x="64" y="28"/>
                    <a:pt x="88" y="40"/>
                    <a:pt x="111" y="52"/>
                  </a:cubicBezTo>
                  <a:cubicBezTo>
                    <a:pt x="122" y="59"/>
                    <a:pt x="132" y="67"/>
                    <a:pt x="143" y="74"/>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78"/>
            <p:cNvSpPr>
              <a:spLocks/>
            </p:cNvSpPr>
            <p:nvPr/>
          </p:nvSpPr>
          <p:spPr bwMode="auto">
            <a:xfrm>
              <a:off x="4502148" y="3587779"/>
              <a:ext cx="334962" cy="325441"/>
            </a:xfrm>
            <a:custGeom>
              <a:avLst/>
              <a:gdLst>
                <a:gd name="T0" fmla="*/ 55 w 89"/>
                <a:gd name="T1" fmla="*/ 29 h 86"/>
                <a:gd name="T2" fmla="*/ 56 w 89"/>
                <a:gd name="T3" fmla="*/ 26 h 86"/>
                <a:gd name="T4" fmla="*/ 55 w 89"/>
                <a:gd name="T5" fmla="*/ 25 h 86"/>
                <a:gd name="T6" fmla="*/ 28 w 89"/>
                <a:gd name="T7" fmla="*/ 49 h 86"/>
                <a:gd name="T8" fmla="*/ 12 w 89"/>
                <a:gd name="T9" fmla="*/ 81 h 86"/>
                <a:gd name="T10" fmla="*/ 10 w 89"/>
                <a:gd name="T11" fmla="*/ 78 h 86"/>
                <a:gd name="T12" fmla="*/ 9 w 89"/>
                <a:gd name="T13" fmla="*/ 77 h 86"/>
                <a:gd name="T14" fmla="*/ 0 w 89"/>
                <a:gd name="T15" fmla="*/ 85 h 86"/>
                <a:gd name="T16" fmla="*/ 9 w 89"/>
                <a:gd name="T17" fmla="*/ 71 h 86"/>
                <a:gd name="T18" fmla="*/ 48 w 89"/>
                <a:gd name="T19" fmla="*/ 28 h 86"/>
                <a:gd name="T20" fmla="*/ 66 w 89"/>
                <a:gd name="T21" fmla="*/ 11 h 86"/>
                <a:gd name="T22" fmla="*/ 64 w 89"/>
                <a:gd name="T23" fmla="*/ 7 h 86"/>
                <a:gd name="T24" fmla="*/ 75 w 89"/>
                <a:gd name="T25" fmla="*/ 6 h 86"/>
                <a:gd name="T26" fmla="*/ 89 w 89"/>
                <a:gd name="T27" fmla="*/ 0 h 86"/>
                <a:gd name="T28" fmla="*/ 55 w 89"/>
                <a:gd name="T29" fmla="*/ 29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9" h="86">
                  <a:moveTo>
                    <a:pt x="55" y="29"/>
                  </a:moveTo>
                  <a:cubicBezTo>
                    <a:pt x="55" y="29"/>
                    <a:pt x="55" y="27"/>
                    <a:pt x="56" y="26"/>
                  </a:cubicBezTo>
                  <a:cubicBezTo>
                    <a:pt x="55" y="26"/>
                    <a:pt x="55" y="26"/>
                    <a:pt x="55" y="25"/>
                  </a:cubicBezTo>
                  <a:cubicBezTo>
                    <a:pt x="46" y="33"/>
                    <a:pt x="37" y="41"/>
                    <a:pt x="28" y="49"/>
                  </a:cubicBezTo>
                  <a:cubicBezTo>
                    <a:pt x="19" y="57"/>
                    <a:pt x="16" y="69"/>
                    <a:pt x="12" y="81"/>
                  </a:cubicBezTo>
                  <a:cubicBezTo>
                    <a:pt x="11" y="79"/>
                    <a:pt x="10" y="79"/>
                    <a:pt x="10" y="78"/>
                  </a:cubicBezTo>
                  <a:cubicBezTo>
                    <a:pt x="10" y="78"/>
                    <a:pt x="9" y="77"/>
                    <a:pt x="9" y="77"/>
                  </a:cubicBezTo>
                  <a:cubicBezTo>
                    <a:pt x="5" y="78"/>
                    <a:pt x="8" y="86"/>
                    <a:pt x="0" y="85"/>
                  </a:cubicBezTo>
                  <a:cubicBezTo>
                    <a:pt x="3" y="80"/>
                    <a:pt x="6" y="75"/>
                    <a:pt x="9" y="71"/>
                  </a:cubicBezTo>
                  <a:cubicBezTo>
                    <a:pt x="20" y="54"/>
                    <a:pt x="34" y="41"/>
                    <a:pt x="48" y="28"/>
                  </a:cubicBezTo>
                  <a:cubicBezTo>
                    <a:pt x="54" y="22"/>
                    <a:pt x="60" y="17"/>
                    <a:pt x="66" y="11"/>
                  </a:cubicBezTo>
                  <a:cubicBezTo>
                    <a:pt x="66" y="10"/>
                    <a:pt x="65" y="8"/>
                    <a:pt x="64" y="7"/>
                  </a:cubicBezTo>
                  <a:cubicBezTo>
                    <a:pt x="69" y="11"/>
                    <a:pt x="72" y="7"/>
                    <a:pt x="75" y="6"/>
                  </a:cubicBezTo>
                  <a:cubicBezTo>
                    <a:pt x="79" y="4"/>
                    <a:pt x="84" y="1"/>
                    <a:pt x="89" y="0"/>
                  </a:cubicBezTo>
                  <a:cubicBezTo>
                    <a:pt x="78" y="10"/>
                    <a:pt x="66" y="19"/>
                    <a:pt x="55" y="29"/>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79"/>
            <p:cNvSpPr>
              <a:spLocks/>
            </p:cNvSpPr>
            <p:nvPr/>
          </p:nvSpPr>
          <p:spPr bwMode="auto">
            <a:xfrm>
              <a:off x="6983408" y="2806721"/>
              <a:ext cx="334962" cy="79376"/>
            </a:xfrm>
            <a:custGeom>
              <a:avLst/>
              <a:gdLst>
                <a:gd name="T0" fmla="*/ 89 w 89"/>
                <a:gd name="T1" fmla="*/ 18 h 21"/>
                <a:gd name="T2" fmla="*/ 52 w 89"/>
                <a:gd name="T3" fmla="*/ 11 h 21"/>
                <a:gd name="T4" fmla="*/ 35 w 89"/>
                <a:gd name="T5" fmla="*/ 8 h 21"/>
                <a:gd name="T6" fmla="*/ 27 w 89"/>
                <a:gd name="T7" fmla="*/ 6 h 21"/>
                <a:gd name="T8" fmla="*/ 2 w 89"/>
                <a:gd name="T9" fmla="*/ 3 h 21"/>
                <a:gd name="T10" fmla="*/ 0 w 89"/>
                <a:gd name="T11" fmla="*/ 2 h 21"/>
                <a:gd name="T12" fmla="*/ 0 w 89"/>
                <a:gd name="T13" fmla="*/ 1 h 21"/>
                <a:gd name="T14" fmla="*/ 4 w 89"/>
                <a:gd name="T15" fmla="*/ 0 h 21"/>
                <a:gd name="T16" fmla="*/ 88 w 89"/>
                <a:gd name="T17" fmla="*/ 17 h 21"/>
                <a:gd name="T18" fmla="*/ 89 w 89"/>
                <a:gd name="T19" fmla="*/ 1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21">
                  <a:moveTo>
                    <a:pt x="89" y="18"/>
                  </a:moveTo>
                  <a:cubicBezTo>
                    <a:pt x="76" y="21"/>
                    <a:pt x="64" y="13"/>
                    <a:pt x="52" y="11"/>
                  </a:cubicBezTo>
                  <a:cubicBezTo>
                    <a:pt x="46" y="10"/>
                    <a:pt x="40" y="9"/>
                    <a:pt x="35" y="8"/>
                  </a:cubicBezTo>
                  <a:cubicBezTo>
                    <a:pt x="32" y="8"/>
                    <a:pt x="29" y="7"/>
                    <a:pt x="27" y="6"/>
                  </a:cubicBezTo>
                  <a:cubicBezTo>
                    <a:pt x="19" y="5"/>
                    <a:pt x="10" y="4"/>
                    <a:pt x="2" y="3"/>
                  </a:cubicBezTo>
                  <a:cubicBezTo>
                    <a:pt x="1" y="3"/>
                    <a:pt x="1" y="2"/>
                    <a:pt x="0" y="2"/>
                  </a:cubicBezTo>
                  <a:cubicBezTo>
                    <a:pt x="0" y="2"/>
                    <a:pt x="0" y="1"/>
                    <a:pt x="0" y="1"/>
                  </a:cubicBezTo>
                  <a:cubicBezTo>
                    <a:pt x="1" y="1"/>
                    <a:pt x="3" y="0"/>
                    <a:pt x="4" y="0"/>
                  </a:cubicBezTo>
                  <a:cubicBezTo>
                    <a:pt x="33" y="2"/>
                    <a:pt x="60" y="10"/>
                    <a:pt x="88" y="17"/>
                  </a:cubicBezTo>
                  <a:cubicBezTo>
                    <a:pt x="88" y="17"/>
                    <a:pt x="88" y="18"/>
                    <a:pt x="89" y="18"/>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80"/>
            <p:cNvSpPr>
              <a:spLocks/>
            </p:cNvSpPr>
            <p:nvPr/>
          </p:nvSpPr>
          <p:spPr bwMode="auto">
            <a:xfrm>
              <a:off x="4956171" y="3028973"/>
              <a:ext cx="422275" cy="184151"/>
            </a:xfrm>
            <a:custGeom>
              <a:avLst/>
              <a:gdLst>
                <a:gd name="T0" fmla="*/ 0 w 112"/>
                <a:gd name="T1" fmla="*/ 48 h 49"/>
                <a:gd name="T2" fmla="*/ 8 w 112"/>
                <a:gd name="T3" fmla="*/ 41 h 49"/>
                <a:gd name="T4" fmla="*/ 50 w 112"/>
                <a:gd name="T5" fmla="*/ 20 h 49"/>
                <a:gd name="T6" fmla="*/ 109 w 112"/>
                <a:gd name="T7" fmla="*/ 0 h 49"/>
                <a:gd name="T8" fmla="*/ 112 w 112"/>
                <a:gd name="T9" fmla="*/ 1 h 49"/>
                <a:gd name="T10" fmla="*/ 110 w 112"/>
                <a:gd name="T11" fmla="*/ 3 h 49"/>
                <a:gd name="T12" fmla="*/ 67 w 112"/>
                <a:gd name="T13" fmla="*/ 16 h 49"/>
                <a:gd name="T14" fmla="*/ 12 w 112"/>
                <a:gd name="T15" fmla="*/ 41 h 49"/>
                <a:gd name="T16" fmla="*/ 1 w 112"/>
                <a:gd name="T17" fmla="*/ 49 h 49"/>
                <a:gd name="T18" fmla="*/ 0 w 112"/>
                <a:gd name="T19" fmla="*/ 4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2" h="49">
                  <a:moveTo>
                    <a:pt x="0" y="48"/>
                  </a:moveTo>
                  <a:cubicBezTo>
                    <a:pt x="2" y="46"/>
                    <a:pt x="5" y="44"/>
                    <a:pt x="8" y="41"/>
                  </a:cubicBezTo>
                  <a:cubicBezTo>
                    <a:pt x="21" y="32"/>
                    <a:pt x="37" y="28"/>
                    <a:pt x="50" y="20"/>
                  </a:cubicBezTo>
                  <a:cubicBezTo>
                    <a:pt x="69" y="10"/>
                    <a:pt x="90" y="9"/>
                    <a:pt x="109" y="0"/>
                  </a:cubicBezTo>
                  <a:cubicBezTo>
                    <a:pt x="109" y="0"/>
                    <a:pt x="110" y="1"/>
                    <a:pt x="112" y="1"/>
                  </a:cubicBezTo>
                  <a:cubicBezTo>
                    <a:pt x="111" y="2"/>
                    <a:pt x="110" y="3"/>
                    <a:pt x="110" y="3"/>
                  </a:cubicBezTo>
                  <a:cubicBezTo>
                    <a:pt x="95" y="7"/>
                    <a:pt x="81" y="10"/>
                    <a:pt x="67" y="16"/>
                  </a:cubicBezTo>
                  <a:cubicBezTo>
                    <a:pt x="49" y="24"/>
                    <a:pt x="28" y="29"/>
                    <a:pt x="12" y="41"/>
                  </a:cubicBezTo>
                  <a:cubicBezTo>
                    <a:pt x="8" y="44"/>
                    <a:pt x="4" y="47"/>
                    <a:pt x="1" y="49"/>
                  </a:cubicBezTo>
                  <a:cubicBezTo>
                    <a:pt x="0" y="49"/>
                    <a:pt x="0" y="48"/>
                    <a:pt x="0" y="48"/>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81"/>
            <p:cNvSpPr>
              <a:spLocks/>
            </p:cNvSpPr>
            <p:nvPr/>
          </p:nvSpPr>
          <p:spPr bwMode="auto">
            <a:xfrm>
              <a:off x="6791320" y="3754466"/>
              <a:ext cx="203199" cy="38101"/>
            </a:xfrm>
            <a:custGeom>
              <a:avLst/>
              <a:gdLst>
                <a:gd name="T0" fmla="*/ 54 w 54"/>
                <a:gd name="T1" fmla="*/ 8 h 10"/>
                <a:gd name="T2" fmla="*/ 36 w 54"/>
                <a:gd name="T3" fmla="*/ 6 h 10"/>
                <a:gd name="T4" fmla="*/ 41 w 54"/>
                <a:gd name="T5" fmla="*/ 10 h 10"/>
                <a:gd name="T6" fmla="*/ 0 w 54"/>
                <a:gd name="T7" fmla="*/ 2 h 10"/>
                <a:gd name="T8" fmla="*/ 0 w 54"/>
                <a:gd name="T9" fmla="*/ 1 h 10"/>
                <a:gd name="T10" fmla="*/ 4 w 54"/>
                <a:gd name="T11" fmla="*/ 1 h 10"/>
                <a:gd name="T12" fmla="*/ 20 w 54"/>
                <a:gd name="T13" fmla="*/ 1 h 10"/>
                <a:gd name="T14" fmla="*/ 43 w 54"/>
                <a:gd name="T15" fmla="*/ 3 h 10"/>
                <a:gd name="T16" fmla="*/ 54 w 54"/>
                <a:gd name="T17" fmla="*/ 7 h 10"/>
                <a:gd name="T18" fmla="*/ 54 w 54"/>
                <a:gd name="T19"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
                  <a:moveTo>
                    <a:pt x="54" y="8"/>
                  </a:moveTo>
                  <a:cubicBezTo>
                    <a:pt x="48" y="7"/>
                    <a:pt x="43" y="6"/>
                    <a:pt x="36" y="6"/>
                  </a:cubicBezTo>
                  <a:cubicBezTo>
                    <a:pt x="38" y="7"/>
                    <a:pt x="39" y="8"/>
                    <a:pt x="41" y="10"/>
                  </a:cubicBezTo>
                  <a:cubicBezTo>
                    <a:pt x="27" y="7"/>
                    <a:pt x="13" y="5"/>
                    <a:pt x="0" y="2"/>
                  </a:cubicBezTo>
                  <a:cubicBezTo>
                    <a:pt x="0" y="2"/>
                    <a:pt x="0" y="1"/>
                    <a:pt x="0" y="1"/>
                  </a:cubicBezTo>
                  <a:cubicBezTo>
                    <a:pt x="2" y="1"/>
                    <a:pt x="3" y="1"/>
                    <a:pt x="4" y="1"/>
                  </a:cubicBezTo>
                  <a:cubicBezTo>
                    <a:pt x="10" y="3"/>
                    <a:pt x="14" y="2"/>
                    <a:pt x="20" y="1"/>
                  </a:cubicBezTo>
                  <a:cubicBezTo>
                    <a:pt x="27" y="0"/>
                    <a:pt x="35" y="2"/>
                    <a:pt x="43" y="3"/>
                  </a:cubicBezTo>
                  <a:cubicBezTo>
                    <a:pt x="47" y="3"/>
                    <a:pt x="50" y="6"/>
                    <a:pt x="54" y="7"/>
                  </a:cubicBezTo>
                  <a:cubicBezTo>
                    <a:pt x="54" y="7"/>
                    <a:pt x="54" y="7"/>
                    <a:pt x="54" y="8"/>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82"/>
            <p:cNvSpPr>
              <a:spLocks/>
            </p:cNvSpPr>
            <p:nvPr/>
          </p:nvSpPr>
          <p:spPr bwMode="auto">
            <a:xfrm>
              <a:off x="7645394" y="3311550"/>
              <a:ext cx="157163" cy="90489"/>
            </a:xfrm>
            <a:custGeom>
              <a:avLst/>
              <a:gdLst>
                <a:gd name="T0" fmla="*/ 0 w 42"/>
                <a:gd name="T1" fmla="*/ 1 h 24"/>
                <a:gd name="T2" fmla="*/ 3 w 42"/>
                <a:gd name="T3" fmla="*/ 3 h 24"/>
                <a:gd name="T4" fmla="*/ 7 w 42"/>
                <a:gd name="T5" fmla="*/ 4 h 24"/>
                <a:gd name="T6" fmla="*/ 5 w 42"/>
                <a:gd name="T7" fmla="*/ 0 h 24"/>
                <a:gd name="T8" fmla="*/ 42 w 42"/>
                <a:gd name="T9" fmla="*/ 23 h 24"/>
                <a:gd name="T10" fmla="*/ 42 w 42"/>
                <a:gd name="T11" fmla="*/ 24 h 24"/>
                <a:gd name="T12" fmla="*/ 0 w 42"/>
                <a:gd name="T13" fmla="*/ 2 h 24"/>
                <a:gd name="T14" fmla="*/ 0 w 42"/>
                <a:gd name="T15" fmla="*/ 1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24">
                  <a:moveTo>
                    <a:pt x="0" y="1"/>
                  </a:moveTo>
                  <a:cubicBezTo>
                    <a:pt x="1" y="2"/>
                    <a:pt x="2" y="2"/>
                    <a:pt x="3" y="3"/>
                  </a:cubicBezTo>
                  <a:cubicBezTo>
                    <a:pt x="4" y="3"/>
                    <a:pt x="5" y="3"/>
                    <a:pt x="7" y="4"/>
                  </a:cubicBezTo>
                  <a:cubicBezTo>
                    <a:pt x="6" y="3"/>
                    <a:pt x="6" y="2"/>
                    <a:pt x="5" y="0"/>
                  </a:cubicBezTo>
                  <a:cubicBezTo>
                    <a:pt x="19" y="6"/>
                    <a:pt x="33" y="11"/>
                    <a:pt x="42" y="23"/>
                  </a:cubicBezTo>
                  <a:cubicBezTo>
                    <a:pt x="42" y="24"/>
                    <a:pt x="42" y="24"/>
                    <a:pt x="42" y="24"/>
                  </a:cubicBezTo>
                  <a:cubicBezTo>
                    <a:pt x="28" y="17"/>
                    <a:pt x="14" y="9"/>
                    <a:pt x="0" y="2"/>
                  </a:cubicBezTo>
                  <a:cubicBezTo>
                    <a:pt x="0" y="2"/>
                    <a:pt x="0" y="2"/>
                    <a:pt x="0" y="1"/>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83"/>
            <p:cNvSpPr>
              <a:spLocks/>
            </p:cNvSpPr>
            <p:nvPr/>
          </p:nvSpPr>
          <p:spPr bwMode="auto">
            <a:xfrm>
              <a:off x="4697410" y="3730655"/>
              <a:ext cx="131763" cy="166689"/>
            </a:xfrm>
            <a:custGeom>
              <a:avLst/>
              <a:gdLst>
                <a:gd name="T0" fmla="*/ 6 w 35"/>
                <a:gd name="T1" fmla="*/ 39 h 44"/>
                <a:gd name="T2" fmla="*/ 1 w 35"/>
                <a:gd name="T3" fmla="*/ 44 h 44"/>
                <a:gd name="T4" fmla="*/ 0 w 35"/>
                <a:gd name="T5" fmla="*/ 43 h 44"/>
                <a:gd name="T6" fmla="*/ 1 w 35"/>
                <a:gd name="T7" fmla="*/ 34 h 44"/>
                <a:gd name="T8" fmla="*/ 4 w 35"/>
                <a:gd name="T9" fmla="*/ 28 h 44"/>
                <a:gd name="T10" fmla="*/ 31 w 35"/>
                <a:gd name="T11" fmla="*/ 1 h 44"/>
                <a:gd name="T12" fmla="*/ 33 w 35"/>
                <a:gd name="T13" fmla="*/ 0 h 44"/>
                <a:gd name="T14" fmla="*/ 28 w 35"/>
                <a:gd name="T15" fmla="*/ 7 h 44"/>
                <a:gd name="T16" fmla="*/ 28 w 35"/>
                <a:gd name="T17" fmla="*/ 7 h 44"/>
                <a:gd name="T18" fmla="*/ 35 w 35"/>
                <a:gd name="T19" fmla="*/ 4 h 44"/>
                <a:gd name="T20" fmla="*/ 35 w 35"/>
                <a:gd name="T21" fmla="*/ 5 h 44"/>
                <a:gd name="T22" fmla="*/ 28 w 35"/>
                <a:gd name="T23" fmla="*/ 10 h 44"/>
                <a:gd name="T24" fmla="*/ 5 w 35"/>
                <a:gd name="T25" fmla="*/ 29 h 44"/>
                <a:gd name="T26" fmla="*/ 6 w 35"/>
                <a:gd name="T27" fmla="*/ 3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44">
                  <a:moveTo>
                    <a:pt x="6" y="39"/>
                  </a:moveTo>
                  <a:cubicBezTo>
                    <a:pt x="4" y="40"/>
                    <a:pt x="3" y="42"/>
                    <a:pt x="1" y="44"/>
                  </a:cubicBezTo>
                  <a:cubicBezTo>
                    <a:pt x="1" y="43"/>
                    <a:pt x="0" y="43"/>
                    <a:pt x="0" y="43"/>
                  </a:cubicBezTo>
                  <a:cubicBezTo>
                    <a:pt x="0" y="40"/>
                    <a:pt x="0" y="37"/>
                    <a:pt x="1" y="34"/>
                  </a:cubicBezTo>
                  <a:cubicBezTo>
                    <a:pt x="2" y="32"/>
                    <a:pt x="3" y="30"/>
                    <a:pt x="4" y="28"/>
                  </a:cubicBezTo>
                  <a:cubicBezTo>
                    <a:pt x="13" y="18"/>
                    <a:pt x="21" y="8"/>
                    <a:pt x="31" y="1"/>
                  </a:cubicBezTo>
                  <a:cubicBezTo>
                    <a:pt x="31" y="0"/>
                    <a:pt x="32" y="0"/>
                    <a:pt x="33" y="0"/>
                  </a:cubicBezTo>
                  <a:cubicBezTo>
                    <a:pt x="31" y="2"/>
                    <a:pt x="30" y="4"/>
                    <a:pt x="28" y="7"/>
                  </a:cubicBezTo>
                  <a:cubicBezTo>
                    <a:pt x="28" y="7"/>
                    <a:pt x="28" y="7"/>
                    <a:pt x="28" y="7"/>
                  </a:cubicBezTo>
                  <a:cubicBezTo>
                    <a:pt x="30" y="6"/>
                    <a:pt x="32" y="5"/>
                    <a:pt x="35" y="4"/>
                  </a:cubicBezTo>
                  <a:cubicBezTo>
                    <a:pt x="35" y="5"/>
                    <a:pt x="35" y="5"/>
                    <a:pt x="35" y="5"/>
                  </a:cubicBezTo>
                  <a:cubicBezTo>
                    <a:pt x="33" y="7"/>
                    <a:pt x="30" y="8"/>
                    <a:pt x="28" y="10"/>
                  </a:cubicBezTo>
                  <a:cubicBezTo>
                    <a:pt x="20" y="16"/>
                    <a:pt x="13" y="23"/>
                    <a:pt x="5" y="29"/>
                  </a:cubicBezTo>
                  <a:cubicBezTo>
                    <a:pt x="2" y="33"/>
                    <a:pt x="2" y="36"/>
                    <a:pt x="6" y="39"/>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84"/>
            <p:cNvSpPr>
              <a:spLocks/>
            </p:cNvSpPr>
            <p:nvPr/>
          </p:nvSpPr>
          <p:spPr bwMode="auto">
            <a:xfrm>
              <a:off x="4802185" y="3810031"/>
              <a:ext cx="82549" cy="87313"/>
            </a:xfrm>
            <a:custGeom>
              <a:avLst/>
              <a:gdLst>
                <a:gd name="T0" fmla="*/ 0 w 22"/>
                <a:gd name="T1" fmla="*/ 22 h 23"/>
                <a:gd name="T2" fmla="*/ 21 w 22"/>
                <a:gd name="T3" fmla="*/ 0 h 23"/>
                <a:gd name="T4" fmla="*/ 22 w 22"/>
                <a:gd name="T5" fmla="*/ 1 h 23"/>
                <a:gd name="T6" fmla="*/ 18 w 22"/>
                <a:gd name="T7" fmla="*/ 7 h 23"/>
                <a:gd name="T8" fmla="*/ 10 w 22"/>
                <a:gd name="T9" fmla="*/ 13 h 23"/>
                <a:gd name="T10" fmla="*/ 4 w 22"/>
                <a:gd name="T11" fmla="*/ 20 h 23"/>
                <a:gd name="T12" fmla="*/ 1 w 22"/>
                <a:gd name="T13" fmla="*/ 23 h 23"/>
                <a:gd name="T14" fmla="*/ 0 w 22"/>
                <a:gd name="T15" fmla="*/ 2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23">
                  <a:moveTo>
                    <a:pt x="0" y="22"/>
                  </a:moveTo>
                  <a:cubicBezTo>
                    <a:pt x="2" y="10"/>
                    <a:pt x="12" y="6"/>
                    <a:pt x="21" y="0"/>
                  </a:cubicBezTo>
                  <a:cubicBezTo>
                    <a:pt x="21" y="1"/>
                    <a:pt x="22" y="1"/>
                    <a:pt x="22" y="1"/>
                  </a:cubicBezTo>
                  <a:cubicBezTo>
                    <a:pt x="21" y="3"/>
                    <a:pt x="20" y="5"/>
                    <a:pt x="18" y="7"/>
                  </a:cubicBezTo>
                  <a:cubicBezTo>
                    <a:pt x="16" y="9"/>
                    <a:pt x="13" y="11"/>
                    <a:pt x="10" y="13"/>
                  </a:cubicBezTo>
                  <a:cubicBezTo>
                    <a:pt x="8" y="15"/>
                    <a:pt x="6" y="18"/>
                    <a:pt x="4" y="20"/>
                  </a:cubicBezTo>
                  <a:cubicBezTo>
                    <a:pt x="3" y="21"/>
                    <a:pt x="2" y="22"/>
                    <a:pt x="1" y="23"/>
                  </a:cubicBezTo>
                  <a:cubicBezTo>
                    <a:pt x="0" y="23"/>
                    <a:pt x="0" y="22"/>
                    <a:pt x="0" y="22"/>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85"/>
            <p:cNvSpPr>
              <a:spLocks/>
            </p:cNvSpPr>
            <p:nvPr/>
          </p:nvSpPr>
          <p:spPr bwMode="auto">
            <a:xfrm>
              <a:off x="4411659" y="3546502"/>
              <a:ext cx="49214" cy="60326"/>
            </a:xfrm>
            <a:custGeom>
              <a:avLst/>
              <a:gdLst>
                <a:gd name="T0" fmla="*/ 7 w 13"/>
                <a:gd name="T1" fmla="*/ 0 h 16"/>
                <a:gd name="T2" fmla="*/ 13 w 13"/>
                <a:gd name="T3" fmla="*/ 1 h 16"/>
                <a:gd name="T4" fmla="*/ 1 w 13"/>
                <a:gd name="T5" fmla="*/ 16 h 16"/>
                <a:gd name="T6" fmla="*/ 7 w 13"/>
                <a:gd name="T7" fmla="*/ 0 h 16"/>
              </a:gdLst>
              <a:ahLst/>
              <a:cxnLst>
                <a:cxn ang="0">
                  <a:pos x="T0" y="T1"/>
                </a:cxn>
                <a:cxn ang="0">
                  <a:pos x="T2" y="T3"/>
                </a:cxn>
                <a:cxn ang="0">
                  <a:pos x="T4" y="T5"/>
                </a:cxn>
                <a:cxn ang="0">
                  <a:pos x="T6" y="T7"/>
                </a:cxn>
              </a:cxnLst>
              <a:rect l="0" t="0" r="r" b="b"/>
              <a:pathLst>
                <a:path w="13" h="16">
                  <a:moveTo>
                    <a:pt x="7" y="0"/>
                  </a:moveTo>
                  <a:cubicBezTo>
                    <a:pt x="9" y="0"/>
                    <a:pt x="11" y="1"/>
                    <a:pt x="13" y="1"/>
                  </a:cubicBezTo>
                  <a:cubicBezTo>
                    <a:pt x="10" y="6"/>
                    <a:pt x="10" y="14"/>
                    <a:pt x="1" y="16"/>
                  </a:cubicBezTo>
                  <a:cubicBezTo>
                    <a:pt x="0" y="9"/>
                    <a:pt x="5" y="5"/>
                    <a:pt x="7" y="0"/>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86"/>
            <p:cNvSpPr>
              <a:spLocks/>
            </p:cNvSpPr>
            <p:nvPr/>
          </p:nvSpPr>
          <p:spPr bwMode="auto">
            <a:xfrm>
              <a:off x="4298946" y="3938619"/>
              <a:ext cx="44451" cy="84139"/>
            </a:xfrm>
            <a:custGeom>
              <a:avLst/>
              <a:gdLst>
                <a:gd name="T0" fmla="*/ 3 w 12"/>
                <a:gd name="T1" fmla="*/ 0 h 22"/>
                <a:gd name="T2" fmla="*/ 6 w 12"/>
                <a:gd name="T3" fmla="*/ 8 h 22"/>
                <a:gd name="T4" fmla="*/ 7 w 12"/>
                <a:gd name="T5" fmla="*/ 17 h 22"/>
                <a:gd name="T6" fmla="*/ 12 w 12"/>
                <a:gd name="T7" fmla="*/ 20 h 22"/>
                <a:gd name="T8" fmla="*/ 11 w 12"/>
                <a:gd name="T9" fmla="*/ 22 h 22"/>
                <a:gd name="T10" fmla="*/ 2 w 12"/>
                <a:gd name="T11" fmla="*/ 20 h 22"/>
                <a:gd name="T12" fmla="*/ 0 w 12"/>
                <a:gd name="T13" fmla="*/ 18 h 22"/>
                <a:gd name="T14" fmla="*/ 1 w 12"/>
                <a:gd name="T15" fmla="*/ 0 h 22"/>
                <a:gd name="T16" fmla="*/ 3 w 12"/>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2">
                  <a:moveTo>
                    <a:pt x="3" y="0"/>
                  </a:moveTo>
                  <a:cubicBezTo>
                    <a:pt x="4" y="3"/>
                    <a:pt x="5" y="5"/>
                    <a:pt x="6" y="8"/>
                  </a:cubicBezTo>
                  <a:cubicBezTo>
                    <a:pt x="1" y="11"/>
                    <a:pt x="1" y="13"/>
                    <a:pt x="7" y="17"/>
                  </a:cubicBezTo>
                  <a:cubicBezTo>
                    <a:pt x="8" y="18"/>
                    <a:pt x="10" y="19"/>
                    <a:pt x="12" y="20"/>
                  </a:cubicBezTo>
                  <a:cubicBezTo>
                    <a:pt x="11" y="21"/>
                    <a:pt x="11" y="21"/>
                    <a:pt x="11" y="22"/>
                  </a:cubicBezTo>
                  <a:cubicBezTo>
                    <a:pt x="8" y="21"/>
                    <a:pt x="5" y="21"/>
                    <a:pt x="2" y="20"/>
                  </a:cubicBezTo>
                  <a:cubicBezTo>
                    <a:pt x="2" y="20"/>
                    <a:pt x="0" y="19"/>
                    <a:pt x="0" y="18"/>
                  </a:cubicBezTo>
                  <a:cubicBezTo>
                    <a:pt x="0" y="12"/>
                    <a:pt x="1" y="6"/>
                    <a:pt x="1" y="0"/>
                  </a:cubicBezTo>
                  <a:cubicBezTo>
                    <a:pt x="2" y="0"/>
                    <a:pt x="2" y="0"/>
                    <a:pt x="3" y="0"/>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87"/>
            <p:cNvSpPr>
              <a:spLocks/>
            </p:cNvSpPr>
            <p:nvPr/>
          </p:nvSpPr>
          <p:spPr bwMode="auto">
            <a:xfrm>
              <a:off x="4351334" y="3055960"/>
              <a:ext cx="90488" cy="85726"/>
            </a:xfrm>
            <a:custGeom>
              <a:avLst/>
              <a:gdLst>
                <a:gd name="T0" fmla="*/ 24 w 24"/>
                <a:gd name="T1" fmla="*/ 1 h 23"/>
                <a:gd name="T2" fmla="*/ 12 w 24"/>
                <a:gd name="T3" fmla="*/ 12 h 23"/>
                <a:gd name="T4" fmla="*/ 0 w 24"/>
                <a:gd name="T5" fmla="*/ 23 h 23"/>
                <a:gd name="T6" fmla="*/ 19 w 24"/>
                <a:gd name="T7" fmla="*/ 1 h 23"/>
                <a:gd name="T8" fmla="*/ 24 w 24"/>
                <a:gd name="T9" fmla="*/ 1 h 23"/>
              </a:gdLst>
              <a:ahLst/>
              <a:cxnLst>
                <a:cxn ang="0">
                  <a:pos x="T0" y="T1"/>
                </a:cxn>
                <a:cxn ang="0">
                  <a:pos x="T2" y="T3"/>
                </a:cxn>
                <a:cxn ang="0">
                  <a:pos x="T4" y="T5"/>
                </a:cxn>
                <a:cxn ang="0">
                  <a:pos x="T6" y="T7"/>
                </a:cxn>
                <a:cxn ang="0">
                  <a:pos x="T8" y="T9"/>
                </a:cxn>
              </a:cxnLst>
              <a:rect l="0" t="0" r="r" b="b"/>
              <a:pathLst>
                <a:path w="24" h="23">
                  <a:moveTo>
                    <a:pt x="24" y="1"/>
                  </a:moveTo>
                  <a:cubicBezTo>
                    <a:pt x="20" y="5"/>
                    <a:pt x="16" y="9"/>
                    <a:pt x="12" y="12"/>
                  </a:cubicBezTo>
                  <a:cubicBezTo>
                    <a:pt x="8" y="16"/>
                    <a:pt x="4" y="20"/>
                    <a:pt x="0" y="23"/>
                  </a:cubicBezTo>
                  <a:cubicBezTo>
                    <a:pt x="5" y="14"/>
                    <a:pt x="11" y="7"/>
                    <a:pt x="19" y="1"/>
                  </a:cubicBezTo>
                  <a:cubicBezTo>
                    <a:pt x="20" y="0"/>
                    <a:pt x="22" y="1"/>
                    <a:pt x="24" y="1"/>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88"/>
            <p:cNvSpPr>
              <a:spLocks/>
            </p:cNvSpPr>
            <p:nvPr/>
          </p:nvSpPr>
          <p:spPr bwMode="auto">
            <a:xfrm>
              <a:off x="4513259" y="3338538"/>
              <a:ext cx="60325" cy="76200"/>
            </a:xfrm>
            <a:custGeom>
              <a:avLst/>
              <a:gdLst>
                <a:gd name="T0" fmla="*/ 11 w 16"/>
                <a:gd name="T1" fmla="*/ 1 h 20"/>
                <a:gd name="T2" fmla="*/ 16 w 16"/>
                <a:gd name="T3" fmla="*/ 0 h 20"/>
                <a:gd name="T4" fmla="*/ 4 w 16"/>
                <a:gd name="T5" fmla="*/ 20 h 20"/>
                <a:gd name="T6" fmla="*/ 4 w 16"/>
                <a:gd name="T7" fmla="*/ 11 h 20"/>
                <a:gd name="T8" fmla="*/ 11 w 16"/>
                <a:gd name="T9" fmla="*/ 0 h 20"/>
                <a:gd name="T10" fmla="*/ 11 w 16"/>
                <a:gd name="T11" fmla="*/ 1 h 20"/>
              </a:gdLst>
              <a:ahLst/>
              <a:cxnLst>
                <a:cxn ang="0">
                  <a:pos x="T0" y="T1"/>
                </a:cxn>
                <a:cxn ang="0">
                  <a:pos x="T2" y="T3"/>
                </a:cxn>
                <a:cxn ang="0">
                  <a:pos x="T4" y="T5"/>
                </a:cxn>
                <a:cxn ang="0">
                  <a:pos x="T6" y="T7"/>
                </a:cxn>
                <a:cxn ang="0">
                  <a:pos x="T8" y="T9"/>
                </a:cxn>
                <a:cxn ang="0">
                  <a:pos x="T10" y="T11"/>
                </a:cxn>
              </a:cxnLst>
              <a:rect l="0" t="0" r="r" b="b"/>
              <a:pathLst>
                <a:path w="16" h="20">
                  <a:moveTo>
                    <a:pt x="11" y="1"/>
                  </a:moveTo>
                  <a:cubicBezTo>
                    <a:pt x="12" y="0"/>
                    <a:pt x="14" y="0"/>
                    <a:pt x="16" y="0"/>
                  </a:cubicBezTo>
                  <a:cubicBezTo>
                    <a:pt x="12" y="7"/>
                    <a:pt x="8" y="14"/>
                    <a:pt x="4" y="20"/>
                  </a:cubicBezTo>
                  <a:cubicBezTo>
                    <a:pt x="0" y="16"/>
                    <a:pt x="0" y="14"/>
                    <a:pt x="4" y="11"/>
                  </a:cubicBezTo>
                  <a:cubicBezTo>
                    <a:pt x="8" y="8"/>
                    <a:pt x="11" y="5"/>
                    <a:pt x="11" y="0"/>
                  </a:cubicBezTo>
                  <a:cubicBezTo>
                    <a:pt x="11" y="0"/>
                    <a:pt x="11" y="1"/>
                    <a:pt x="11" y="1"/>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89"/>
            <p:cNvSpPr>
              <a:spLocks/>
            </p:cNvSpPr>
            <p:nvPr/>
          </p:nvSpPr>
          <p:spPr bwMode="auto">
            <a:xfrm>
              <a:off x="4152896" y="4146583"/>
              <a:ext cx="30163" cy="71439"/>
            </a:xfrm>
            <a:custGeom>
              <a:avLst/>
              <a:gdLst>
                <a:gd name="T0" fmla="*/ 1 w 8"/>
                <a:gd name="T1" fmla="*/ 0 h 19"/>
                <a:gd name="T2" fmla="*/ 0 w 8"/>
                <a:gd name="T3" fmla="*/ 19 h 19"/>
                <a:gd name="T4" fmla="*/ 1 w 8"/>
                <a:gd name="T5" fmla="*/ 0 h 19"/>
              </a:gdLst>
              <a:ahLst/>
              <a:cxnLst>
                <a:cxn ang="0">
                  <a:pos x="T0" y="T1"/>
                </a:cxn>
                <a:cxn ang="0">
                  <a:pos x="T2" y="T3"/>
                </a:cxn>
                <a:cxn ang="0">
                  <a:pos x="T4" y="T5"/>
                </a:cxn>
              </a:cxnLst>
              <a:rect l="0" t="0" r="r" b="b"/>
              <a:pathLst>
                <a:path w="8" h="19">
                  <a:moveTo>
                    <a:pt x="1" y="0"/>
                  </a:moveTo>
                  <a:cubicBezTo>
                    <a:pt x="8" y="13"/>
                    <a:pt x="8" y="19"/>
                    <a:pt x="0" y="19"/>
                  </a:cubicBezTo>
                  <a:cubicBezTo>
                    <a:pt x="0" y="13"/>
                    <a:pt x="0" y="6"/>
                    <a:pt x="1" y="0"/>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90"/>
            <p:cNvSpPr>
              <a:spLocks/>
            </p:cNvSpPr>
            <p:nvPr/>
          </p:nvSpPr>
          <p:spPr bwMode="auto">
            <a:xfrm>
              <a:off x="5791196" y="2727345"/>
              <a:ext cx="184149" cy="3174"/>
            </a:xfrm>
            <a:custGeom>
              <a:avLst/>
              <a:gdLst>
                <a:gd name="T0" fmla="*/ 0 w 49"/>
                <a:gd name="T1" fmla="*/ 0 h 1"/>
                <a:gd name="T2" fmla="*/ 49 w 49"/>
                <a:gd name="T3" fmla="*/ 0 h 1"/>
                <a:gd name="T4" fmla="*/ 49 w 49"/>
                <a:gd name="T5" fmla="*/ 1 h 1"/>
                <a:gd name="T6" fmla="*/ 0 w 49"/>
                <a:gd name="T7" fmla="*/ 1 h 1"/>
                <a:gd name="T8" fmla="*/ 0 w 49"/>
                <a:gd name="T9" fmla="*/ 0 h 1"/>
              </a:gdLst>
              <a:ahLst/>
              <a:cxnLst>
                <a:cxn ang="0">
                  <a:pos x="T0" y="T1"/>
                </a:cxn>
                <a:cxn ang="0">
                  <a:pos x="T2" y="T3"/>
                </a:cxn>
                <a:cxn ang="0">
                  <a:pos x="T4" y="T5"/>
                </a:cxn>
                <a:cxn ang="0">
                  <a:pos x="T6" y="T7"/>
                </a:cxn>
                <a:cxn ang="0">
                  <a:pos x="T8" y="T9"/>
                </a:cxn>
              </a:cxnLst>
              <a:rect l="0" t="0" r="r" b="b"/>
              <a:pathLst>
                <a:path w="49" h="1">
                  <a:moveTo>
                    <a:pt x="0" y="0"/>
                  </a:moveTo>
                  <a:cubicBezTo>
                    <a:pt x="16" y="0"/>
                    <a:pt x="33" y="0"/>
                    <a:pt x="49" y="0"/>
                  </a:cubicBezTo>
                  <a:cubicBezTo>
                    <a:pt x="49" y="1"/>
                    <a:pt x="49" y="1"/>
                    <a:pt x="49" y="1"/>
                  </a:cubicBezTo>
                  <a:cubicBezTo>
                    <a:pt x="33" y="1"/>
                    <a:pt x="16" y="1"/>
                    <a:pt x="0" y="1"/>
                  </a:cubicBezTo>
                  <a:cubicBezTo>
                    <a:pt x="0" y="1"/>
                    <a:pt x="0" y="1"/>
                    <a:pt x="0" y="0"/>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91"/>
            <p:cNvSpPr>
              <a:spLocks/>
            </p:cNvSpPr>
            <p:nvPr/>
          </p:nvSpPr>
          <p:spPr bwMode="auto">
            <a:xfrm>
              <a:off x="6211884" y="3262338"/>
              <a:ext cx="177801" cy="15874"/>
            </a:xfrm>
            <a:custGeom>
              <a:avLst/>
              <a:gdLst>
                <a:gd name="T0" fmla="*/ 47 w 47"/>
                <a:gd name="T1" fmla="*/ 4 h 4"/>
                <a:gd name="T2" fmla="*/ 0 w 47"/>
                <a:gd name="T3" fmla="*/ 4 h 4"/>
                <a:gd name="T4" fmla="*/ 0 w 47"/>
                <a:gd name="T5" fmla="*/ 3 h 4"/>
                <a:gd name="T6" fmla="*/ 24 w 47"/>
                <a:gd name="T7" fmla="*/ 2 h 4"/>
                <a:gd name="T8" fmla="*/ 47 w 47"/>
                <a:gd name="T9" fmla="*/ 4 h 4"/>
              </a:gdLst>
              <a:ahLst/>
              <a:cxnLst>
                <a:cxn ang="0">
                  <a:pos x="T0" y="T1"/>
                </a:cxn>
                <a:cxn ang="0">
                  <a:pos x="T2" y="T3"/>
                </a:cxn>
                <a:cxn ang="0">
                  <a:pos x="T4" y="T5"/>
                </a:cxn>
                <a:cxn ang="0">
                  <a:pos x="T6" y="T7"/>
                </a:cxn>
                <a:cxn ang="0">
                  <a:pos x="T8" y="T9"/>
                </a:cxn>
              </a:cxnLst>
              <a:rect l="0" t="0" r="r" b="b"/>
              <a:pathLst>
                <a:path w="47" h="4">
                  <a:moveTo>
                    <a:pt x="47" y="4"/>
                  </a:moveTo>
                  <a:cubicBezTo>
                    <a:pt x="31" y="4"/>
                    <a:pt x="15" y="4"/>
                    <a:pt x="0" y="4"/>
                  </a:cubicBezTo>
                  <a:cubicBezTo>
                    <a:pt x="0" y="3"/>
                    <a:pt x="0" y="3"/>
                    <a:pt x="0" y="3"/>
                  </a:cubicBezTo>
                  <a:cubicBezTo>
                    <a:pt x="8" y="2"/>
                    <a:pt x="16" y="2"/>
                    <a:pt x="24" y="2"/>
                  </a:cubicBezTo>
                  <a:cubicBezTo>
                    <a:pt x="32" y="2"/>
                    <a:pt x="40" y="0"/>
                    <a:pt x="47" y="4"/>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92"/>
            <p:cNvSpPr>
              <a:spLocks/>
            </p:cNvSpPr>
            <p:nvPr/>
          </p:nvSpPr>
          <p:spPr bwMode="auto">
            <a:xfrm>
              <a:off x="5153022" y="3579840"/>
              <a:ext cx="130174" cy="46038"/>
            </a:xfrm>
            <a:custGeom>
              <a:avLst/>
              <a:gdLst>
                <a:gd name="T0" fmla="*/ 35 w 35"/>
                <a:gd name="T1" fmla="*/ 1 h 12"/>
                <a:gd name="T2" fmla="*/ 0 w 35"/>
                <a:gd name="T3" fmla="*/ 12 h 12"/>
                <a:gd name="T4" fmla="*/ 35 w 35"/>
                <a:gd name="T5" fmla="*/ 0 h 12"/>
                <a:gd name="T6" fmla="*/ 35 w 35"/>
                <a:gd name="T7" fmla="*/ 1 h 12"/>
              </a:gdLst>
              <a:ahLst/>
              <a:cxnLst>
                <a:cxn ang="0">
                  <a:pos x="T0" y="T1"/>
                </a:cxn>
                <a:cxn ang="0">
                  <a:pos x="T2" y="T3"/>
                </a:cxn>
                <a:cxn ang="0">
                  <a:pos x="T4" y="T5"/>
                </a:cxn>
                <a:cxn ang="0">
                  <a:pos x="T6" y="T7"/>
                </a:cxn>
              </a:cxnLst>
              <a:rect l="0" t="0" r="r" b="b"/>
              <a:pathLst>
                <a:path w="35" h="12">
                  <a:moveTo>
                    <a:pt x="35" y="1"/>
                  </a:moveTo>
                  <a:cubicBezTo>
                    <a:pt x="23" y="5"/>
                    <a:pt x="11" y="9"/>
                    <a:pt x="0" y="12"/>
                  </a:cubicBezTo>
                  <a:cubicBezTo>
                    <a:pt x="11" y="5"/>
                    <a:pt x="22" y="1"/>
                    <a:pt x="35" y="0"/>
                  </a:cubicBezTo>
                  <a:cubicBezTo>
                    <a:pt x="35" y="1"/>
                    <a:pt x="35" y="1"/>
                    <a:pt x="35" y="1"/>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93"/>
            <p:cNvSpPr>
              <a:spLocks/>
            </p:cNvSpPr>
            <p:nvPr/>
          </p:nvSpPr>
          <p:spPr bwMode="auto">
            <a:xfrm>
              <a:off x="6437307" y="2806723"/>
              <a:ext cx="207962" cy="17463"/>
            </a:xfrm>
            <a:custGeom>
              <a:avLst/>
              <a:gdLst>
                <a:gd name="T0" fmla="*/ 0 w 55"/>
                <a:gd name="T1" fmla="*/ 0 h 5"/>
                <a:gd name="T2" fmla="*/ 55 w 55"/>
                <a:gd name="T3" fmla="*/ 3 h 5"/>
                <a:gd name="T4" fmla="*/ 55 w 55"/>
                <a:gd name="T5" fmla="*/ 5 h 5"/>
                <a:gd name="T6" fmla="*/ 0 w 55"/>
                <a:gd name="T7" fmla="*/ 1 h 5"/>
                <a:gd name="T8" fmla="*/ 0 w 55"/>
                <a:gd name="T9" fmla="*/ 0 h 5"/>
              </a:gdLst>
              <a:ahLst/>
              <a:cxnLst>
                <a:cxn ang="0">
                  <a:pos x="T0" y="T1"/>
                </a:cxn>
                <a:cxn ang="0">
                  <a:pos x="T2" y="T3"/>
                </a:cxn>
                <a:cxn ang="0">
                  <a:pos x="T4" y="T5"/>
                </a:cxn>
                <a:cxn ang="0">
                  <a:pos x="T6" y="T7"/>
                </a:cxn>
                <a:cxn ang="0">
                  <a:pos x="T8" y="T9"/>
                </a:cxn>
              </a:cxnLst>
              <a:rect l="0" t="0" r="r" b="b"/>
              <a:pathLst>
                <a:path w="55" h="5">
                  <a:moveTo>
                    <a:pt x="0" y="0"/>
                  </a:moveTo>
                  <a:cubicBezTo>
                    <a:pt x="18" y="1"/>
                    <a:pt x="37" y="2"/>
                    <a:pt x="55" y="3"/>
                  </a:cubicBezTo>
                  <a:cubicBezTo>
                    <a:pt x="55" y="4"/>
                    <a:pt x="55" y="4"/>
                    <a:pt x="55" y="5"/>
                  </a:cubicBezTo>
                  <a:cubicBezTo>
                    <a:pt x="37" y="4"/>
                    <a:pt x="18" y="2"/>
                    <a:pt x="0" y="1"/>
                  </a:cubicBezTo>
                  <a:cubicBezTo>
                    <a:pt x="0" y="1"/>
                    <a:pt x="0" y="0"/>
                    <a:pt x="0" y="0"/>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94"/>
            <p:cNvSpPr>
              <a:spLocks/>
            </p:cNvSpPr>
            <p:nvPr/>
          </p:nvSpPr>
          <p:spPr bwMode="auto">
            <a:xfrm>
              <a:off x="4768846" y="3913220"/>
              <a:ext cx="71438" cy="82550"/>
            </a:xfrm>
            <a:custGeom>
              <a:avLst/>
              <a:gdLst>
                <a:gd name="T0" fmla="*/ 0 w 19"/>
                <a:gd name="T1" fmla="*/ 22 h 22"/>
                <a:gd name="T2" fmla="*/ 5 w 19"/>
                <a:gd name="T3" fmla="*/ 12 h 22"/>
                <a:gd name="T4" fmla="*/ 12 w 19"/>
                <a:gd name="T5" fmla="*/ 3 h 22"/>
                <a:gd name="T6" fmla="*/ 17 w 19"/>
                <a:gd name="T7" fmla="*/ 0 h 22"/>
                <a:gd name="T8" fmla="*/ 19 w 19"/>
                <a:gd name="T9" fmla="*/ 2 h 22"/>
                <a:gd name="T10" fmla="*/ 18 w 19"/>
                <a:gd name="T11" fmla="*/ 4 h 22"/>
                <a:gd name="T12" fmla="*/ 0 w 19"/>
                <a:gd name="T13" fmla="*/ 22 h 22"/>
              </a:gdLst>
              <a:ahLst/>
              <a:cxnLst>
                <a:cxn ang="0">
                  <a:pos x="T0" y="T1"/>
                </a:cxn>
                <a:cxn ang="0">
                  <a:pos x="T2" y="T3"/>
                </a:cxn>
                <a:cxn ang="0">
                  <a:pos x="T4" y="T5"/>
                </a:cxn>
                <a:cxn ang="0">
                  <a:pos x="T6" y="T7"/>
                </a:cxn>
                <a:cxn ang="0">
                  <a:pos x="T8" y="T9"/>
                </a:cxn>
                <a:cxn ang="0">
                  <a:pos x="T10" y="T11"/>
                </a:cxn>
                <a:cxn ang="0">
                  <a:pos x="T12" y="T13"/>
                </a:cxn>
              </a:cxnLst>
              <a:rect l="0" t="0" r="r" b="b"/>
              <a:pathLst>
                <a:path w="19" h="22">
                  <a:moveTo>
                    <a:pt x="0" y="22"/>
                  </a:moveTo>
                  <a:cubicBezTo>
                    <a:pt x="1" y="19"/>
                    <a:pt x="3" y="16"/>
                    <a:pt x="5" y="12"/>
                  </a:cubicBezTo>
                  <a:cubicBezTo>
                    <a:pt x="7" y="9"/>
                    <a:pt x="10" y="6"/>
                    <a:pt x="12" y="3"/>
                  </a:cubicBezTo>
                  <a:cubicBezTo>
                    <a:pt x="13" y="2"/>
                    <a:pt x="15" y="1"/>
                    <a:pt x="17" y="0"/>
                  </a:cubicBezTo>
                  <a:cubicBezTo>
                    <a:pt x="18" y="0"/>
                    <a:pt x="19" y="1"/>
                    <a:pt x="19" y="2"/>
                  </a:cubicBezTo>
                  <a:cubicBezTo>
                    <a:pt x="19" y="2"/>
                    <a:pt x="19" y="3"/>
                    <a:pt x="18" y="4"/>
                  </a:cubicBezTo>
                  <a:cubicBezTo>
                    <a:pt x="12" y="10"/>
                    <a:pt x="6" y="16"/>
                    <a:pt x="0" y="22"/>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95"/>
            <p:cNvSpPr>
              <a:spLocks/>
            </p:cNvSpPr>
            <p:nvPr/>
          </p:nvSpPr>
          <p:spPr bwMode="auto">
            <a:xfrm>
              <a:off x="6730995" y="3640167"/>
              <a:ext cx="203199" cy="49214"/>
            </a:xfrm>
            <a:custGeom>
              <a:avLst/>
              <a:gdLst>
                <a:gd name="T0" fmla="*/ 1 w 54"/>
                <a:gd name="T1" fmla="*/ 0 h 13"/>
                <a:gd name="T2" fmla="*/ 54 w 54"/>
                <a:gd name="T3" fmla="*/ 11 h 13"/>
                <a:gd name="T4" fmla="*/ 53 w 54"/>
                <a:gd name="T5" fmla="*/ 13 h 13"/>
                <a:gd name="T6" fmla="*/ 37 w 54"/>
                <a:gd name="T7" fmla="*/ 9 h 13"/>
                <a:gd name="T8" fmla="*/ 18 w 54"/>
                <a:gd name="T9" fmla="*/ 5 h 13"/>
                <a:gd name="T10" fmla="*/ 0 w 54"/>
                <a:gd name="T11" fmla="*/ 1 h 13"/>
                <a:gd name="T12" fmla="*/ 1 w 54"/>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54" h="13">
                  <a:moveTo>
                    <a:pt x="1" y="0"/>
                  </a:moveTo>
                  <a:cubicBezTo>
                    <a:pt x="18" y="3"/>
                    <a:pt x="36" y="7"/>
                    <a:pt x="54" y="11"/>
                  </a:cubicBezTo>
                  <a:cubicBezTo>
                    <a:pt x="54" y="11"/>
                    <a:pt x="54" y="12"/>
                    <a:pt x="53" y="13"/>
                  </a:cubicBezTo>
                  <a:cubicBezTo>
                    <a:pt x="48" y="12"/>
                    <a:pt x="42" y="10"/>
                    <a:pt x="37" y="9"/>
                  </a:cubicBezTo>
                  <a:cubicBezTo>
                    <a:pt x="31" y="7"/>
                    <a:pt x="25" y="6"/>
                    <a:pt x="18" y="5"/>
                  </a:cubicBezTo>
                  <a:cubicBezTo>
                    <a:pt x="12" y="4"/>
                    <a:pt x="6" y="2"/>
                    <a:pt x="0" y="1"/>
                  </a:cubicBezTo>
                  <a:cubicBezTo>
                    <a:pt x="0" y="1"/>
                    <a:pt x="1" y="0"/>
                    <a:pt x="1" y="0"/>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96"/>
            <p:cNvSpPr>
              <a:spLocks/>
            </p:cNvSpPr>
            <p:nvPr/>
          </p:nvSpPr>
          <p:spPr bwMode="auto">
            <a:xfrm>
              <a:off x="7318370" y="2873398"/>
              <a:ext cx="153987" cy="49214"/>
            </a:xfrm>
            <a:custGeom>
              <a:avLst/>
              <a:gdLst>
                <a:gd name="T0" fmla="*/ 0 w 41"/>
                <a:gd name="T1" fmla="*/ 0 h 13"/>
                <a:gd name="T2" fmla="*/ 31 w 41"/>
                <a:gd name="T3" fmla="*/ 8 h 13"/>
                <a:gd name="T4" fmla="*/ 41 w 41"/>
                <a:gd name="T5" fmla="*/ 13 h 13"/>
                <a:gd name="T6" fmla="*/ 32 w 41"/>
                <a:gd name="T7" fmla="*/ 11 h 13"/>
                <a:gd name="T8" fmla="*/ 5 w 41"/>
                <a:gd name="T9" fmla="*/ 3 h 13"/>
                <a:gd name="T10" fmla="*/ 0 w 41"/>
                <a:gd name="T11" fmla="*/ 0 h 13"/>
              </a:gdLst>
              <a:ahLst/>
              <a:cxnLst>
                <a:cxn ang="0">
                  <a:pos x="T0" y="T1"/>
                </a:cxn>
                <a:cxn ang="0">
                  <a:pos x="T2" y="T3"/>
                </a:cxn>
                <a:cxn ang="0">
                  <a:pos x="T4" y="T5"/>
                </a:cxn>
                <a:cxn ang="0">
                  <a:pos x="T6" y="T7"/>
                </a:cxn>
                <a:cxn ang="0">
                  <a:pos x="T8" y="T9"/>
                </a:cxn>
                <a:cxn ang="0">
                  <a:pos x="T10" y="T11"/>
                </a:cxn>
              </a:cxnLst>
              <a:rect l="0" t="0" r="r" b="b"/>
              <a:pathLst>
                <a:path w="41" h="13">
                  <a:moveTo>
                    <a:pt x="0" y="0"/>
                  </a:moveTo>
                  <a:cubicBezTo>
                    <a:pt x="10" y="3"/>
                    <a:pt x="21" y="5"/>
                    <a:pt x="31" y="8"/>
                  </a:cubicBezTo>
                  <a:cubicBezTo>
                    <a:pt x="34" y="9"/>
                    <a:pt x="38" y="11"/>
                    <a:pt x="41" y="13"/>
                  </a:cubicBezTo>
                  <a:cubicBezTo>
                    <a:pt x="38" y="12"/>
                    <a:pt x="35" y="11"/>
                    <a:pt x="32" y="11"/>
                  </a:cubicBezTo>
                  <a:cubicBezTo>
                    <a:pt x="23" y="8"/>
                    <a:pt x="14" y="5"/>
                    <a:pt x="5" y="3"/>
                  </a:cubicBezTo>
                  <a:cubicBezTo>
                    <a:pt x="3" y="2"/>
                    <a:pt x="2" y="1"/>
                    <a:pt x="0" y="0"/>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97"/>
            <p:cNvSpPr>
              <a:spLocks/>
            </p:cNvSpPr>
            <p:nvPr/>
          </p:nvSpPr>
          <p:spPr bwMode="auto">
            <a:xfrm>
              <a:off x="5362571" y="3621117"/>
              <a:ext cx="158751" cy="57151"/>
            </a:xfrm>
            <a:custGeom>
              <a:avLst/>
              <a:gdLst>
                <a:gd name="T0" fmla="*/ 42 w 42"/>
                <a:gd name="T1" fmla="*/ 1 h 15"/>
                <a:gd name="T2" fmla="*/ 1 w 42"/>
                <a:gd name="T3" fmla="*/ 15 h 15"/>
                <a:gd name="T4" fmla="*/ 0 w 42"/>
                <a:gd name="T5" fmla="*/ 13 h 15"/>
                <a:gd name="T6" fmla="*/ 42 w 42"/>
                <a:gd name="T7" fmla="*/ 0 h 15"/>
                <a:gd name="T8" fmla="*/ 42 w 42"/>
                <a:gd name="T9" fmla="*/ 1 h 15"/>
              </a:gdLst>
              <a:ahLst/>
              <a:cxnLst>
                <a:cxn ang="0">
                  <a:pos x="T0" y="T1"/>
                </a:cxn>
                <a:cxn ang="0">
                  <a:pos x="T2" y="T3"/>
                </a:cxn>
                <a:cxn ang="0">
                  <a:pos x="T4" y="T5"/>
                </a:cxn>
                <a:cxn ang="0">
                  <a:pos x="T6" y="T7"/>
                </a:cxn>
                <a:cxn ang="0">
                  <a:pos x="T8" y="T9"/>
                </a:cxn>
              </a:cxnLst>
              <a:rect l="0" t="0" r="r" b="b"/>
              <a:pathLst>
                <a:path w="42" h="15">
                  <a:moveTo>
                    <a:pt x="42" y="1"/>
                  </a:moveTo>
                  <a:cubicBezTo>
                    <a:pt x="29" y="6"/>
                    <a:pt x="15" y="10"/>
                    <a:pt x="1" y="15"/>
                  </a:cubicBezTo>
                  <a:cubicBezTo>
                    <a:pt x="0" y="14"/>
                    <a:pt x="0" y="14"/>
                    <a:pt x="0" y="13"/>
                  </a:cubicBezTo>
                  <a:cubicBezTo>
                    <a:pt x="14" y="9"/>
                    <a:pt x="28" y="4"/>
                    <a:pt x="42" y="0"/>
                  </a:cubicBezTo>
                  <a:cubicBezTo>
                    <a:pt x="42" y="0"/>
                    <a:pt x="42" y="0"/>
                    <a:pt x="42" y="1"/>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98"/>
            <p:cNvSpPr>
              <a:spLocks/>
            </p:cNvSpPr>
            <p:nvPr/>
          </p:nvSpPr>
          <p:spPr bwMode="auto">
            <a:xfrm>
              <a:off x="5046659" y="3730657"/>
              <a:ext cx="147637" cy="49214"/>
            </a:xfrm>
            <a:custGeom>
              <a:avLst/>
              <a:gdLst>
                <a:gd name="T0" fmla="*/ 39 w 39"/>
                <a:gd name="T1" fmla="*/ 0 h 13"/>
                <a:gd name="T2" fmla="*/ 0 w 39"/>
                <a:gd name="T3" fmla="*/ 13 h 13"/>
                <a:gd name="T4" fmla="*/ 39 w 39"/>
                <a:gd name="T5" fmla="*/ 0 h 13"/>
              </a:gdLst>
              <a:ahLst/>
              <a:cxnLst>
                <a:cxn ang="0">
                  <a:pos x="T0" y="T1"/>
                </a:cxn>
                <a:cxn ang="0">
                  <a:pos x="T2" y="T3"/>
                </a:cxn>
                <a:cxn ang="0">
                  <a:pos x="T4" y="T5"/>
                </a:cxn>
              </a:cxnLst>
              <a:rect l="0" t="0" r="r" b="b"/>
              <a:pathLst>
                <a:path w="39" h="13">
                  <a:moveTo>
                    <a:pt x="39" y="0"/>
                  </a:moveTo>
                  <a:cubicBezTo>
                    <a:pt x="26" y="4"/>
                    <a:pt x="13" y="9"/>
                    <a:pt x="0" y="13"/>
                  </a:cubicBezTo>
                  <a:cubicBezTo>
                    <a:pt x="11" y="4"/>
                    <a:pt x="25" y="3"/>
                    <a:pt x="39" y="0"/>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99"/>
            <p:cNvSpPr>
              <a:spLocks/>
            </p:cNvSpPr>
            <p:nvPr/>
          </p:nvSpPr>
          <p:spPr bwMode="auto">
            <a:xfrm>
              <a:off x="6118221" y="2963886"/>
              <a:ext cx="180975" cy="15874"/>
            </a:xfrm>
            <a:custGeom>
              <a:avLst/>
              <a:gdLst>
                <a:gd name="T0" fmla="*/ 0 w 48"/>
                <a:gd name="T1" fmla="*/ 2 h 4"/>
                <a:gd name="T2" fmla="*/ 48 w 48"/>
                <a:gd name="T3" fmla="*/ 0 h 4"/>
                <a:gd name="T4" fmla="*/ 48 w 48"/>
                <a:gd name="T5" fmla="*/ 2 h 4"/>
                <a:gd name="T6" fmla="*/ 0 w 48"/>
                <a:gd name="T7" fmla="*/ 4 h 4"/>
                <a:gd name="T8" fmla="*/ 0 w 48"/>
                <a:gd name="T9" fmla="*/ 2 h 4"/>
              </a:gdLst>
              <a:ahLst/>
              <a:cxnLst>
                <a:cxn ang="0">
                  <a:pos x="T0" y="T1"/>
                </a:cxn>
                <a:cxn ang="0">
                  <a:pos x="T2" y="T3"/>
                </a:cxn>
                <a:cxn ang="0">
                  <a:pos x="T4" y="T5"/>
                </a:cxn>
                <a:cxn ang="0">
                  <a:pos x="T6" y="T7"/>
                </a:cxn>
                <a:cxn ang="0">
                  <a:pos x="T8" y="T9"/>
                </a:cxn>
              </a:cxnLst>
              <a:rect l="0" t="0" r="r" b="b"/>
              <a:pathLst>
                <a:path w="48" h="4">
                  <a:moveTo>
                    <a:pt x="0" y="2"/>
                  </a:moveTo>
                  <a:cubicBezTo>
                    <a:pt x="16" y="2"/>
                    <a:pt x="32" y="1"/>
                    <a:pt x="48" y="0"/>
                  </a:cubicBezTo>
                  <a:cubicBezTo>
                    <a:pt x="48" y="1"/>
                    <a:pt x="48" y="1"/>
                    <a:pt x="48" y="2"/>
                  </a:cubicBezTo>
                  <a:cubicBezTo>
                    <a:pt x="32" y="2"/>
                    <a:pt x="16" y="3"/>
                    <a:pt x="0" y="4"/>
                  </a:cubicBezTo>
                  <a:cubicBezTo>
                    <a:pt x="0" y="3"/>
                    <a:pt x="0" y="3"/>
                    <a:pt x="0" y="2"/>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100"/>
            <p:cNvSpPr>
              <a:spLocks/>
            </p:cNvSpPr>
            <p:nvPr/>
          </p:nvSpPr>
          <p:spPr bwMode="auto">
            <a:xfrm>
              <a:off x="6580184" y="3130577"/>
              <a:ext cx="98426" cy="19050"/>
            </a:xfrm>
            <a:custGeom>
              <a:avLst/>
              <a:gdLst>
                <a:gd name="T0" fmla="*/ 26 w 26"/>
                <a:gd name="T1" fmla="*/ 5 h 5"/>
                <a:gd name="T2" fmla="*/ 0 w 26"/>
                <a:gd name="T3" fmla="*/ 4 h 5"/>
                <a:gd name="T4" fmla="*/ 26 w 26"/>
                <a:gd name="T5" fmla="*/ 5 h 5"/>
              </a:gdLst>
              <a:ahLst/>
              <a:cxnLst>
                <a:cxn ang="0">
                  <a:pos x="T0" y="T1"/>
                </a:cxn>
                <a:cxn ang="0">
                  <a:pos x="T2" y="T3"/>
                </a:cxn>
                <a:cxn ang="0">
                  <a:pos x="T4" y="T5"/>
                </a:cxn>
              </a:cxnLst>
              <a:rect l="0" t="0" r="r" b="b"/>
              <a:pathLst>
                <a:path w="26" h="5">
                  <a:moveTo>
                    <a:pt x="26" y="5"/>
                  </a:moveTo>
                  <a:cubicBezTo>
                    <a:pt x="18" y="5"/>
                    <a:pt x="9" y="4"/>
                    <a:pt x="0" y="4"/>
                  </a:cubicBezTo>
                  <a:cubicBezTo>
                    <a:pt x="4" y="0"/>
                    <a:pt x="20" y="1"/>
                    <a:pt x="26" y="5"/>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101"/>
            <p:cNvSpPr>
              <a:spLocks/>
            </p:cNvSpPr>
            <p:nvPr/>
          </p:nvSpPr>
          <p:spPr bwMode="auto">
            <a:xfrm>
              <a:off x="6497632" y="3281390"/>
              <a:ext cx="180975" cy="7937"/>
            </a:xfrm>
            <a:custGeom>
              <a:avLst/>
              <a:gdLst>
                <a:gd name="T0" fmla="*/ 0 w 48"/>
                <a:gd name="T1" fmla="*/ 0 h 2"/>
                <a:gd name="T2" fmla="*/ 48 w 48"/>
                <a:gd name="T3" fmla="*/ 0 h 2"/>
                <a:gd name="T4" fmla="*/ 48 w 48"/>
                <a:gd name="T5" fmla="*/ 2 h 2"/>
                <a:gd name="T6" fmla="*/ 0 w 48"/>
                <a:gd name="T7" fmla="*/ 0 h 2"/>
              </a:gdLst>
              <a:ahLst/>
              <a:cxnLst>
                <a:cxn ang="0">
                  <a:pos x="T0" y="T1"/>
                </a:cxn>
                <a:cxn ang="0">
                  <a:pos x="T2" y="T3"/>
                </a:cxn>
                <a:cxn ang="0">
                  <a:pos x="T4" y="T5"/>
                </a:cxn>
                <a:cxn ang="0">
                  <a:pos x="T6" y="T7"/>
                </a:cxn>
              </a:cxnLst>
              <a:rect l="0" t="0" r="r" b="b"/>
              <a:pathLst>
                <a:path w="48" h="2">
                  <a:moveTo>
                    <a:pt x="0" y="0"/>
                  </a:moveTo>
                  <a:cubicBezTo>
                    <a:pt x="15" y="0"/>
                    <a:pt x="32" y="0"/>
                    <a:pt x="48" y="0"/>
                  </a:cubicBezTo>
                  <a:cubicBezTo>
                    <a:pt x="48" y="1"/>
                    <a:pt x="48" y="1"/>
                    <a:pt x="48" y="2"/>
                  </a:cubicBezTo>
                  <a:cubicBezTo>
                    <a:pt x="32" y="1"/>
                    <a:pt x="15" y="1"/>
                    <a:pt x="0" y="0"/>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102"/>
            <p:cNvSpPr>
              <a:spLocks/>
            </p:cNvSpPr>
            <p:nvPr/>
          </p:nvSpPr>
          <p:spPr bwMode="auto">
            <a:xfrm>
              <a:off x="7877169" y="3475067"/>
              <a:ext cx="101600" cy="63500"/>
            </a:xfrm>
            <a:custGeom>
              <a:avLst/>
              <a:gdLst>
                <a:gd name="T0" fmla="*/ 1 w 27"/>
                <a:gd name="T1" fmla="*/ 0 h 17"/>
                <a:gd name="T2" fmla="*/ 27 w 27"/>
                <a:gd name="T3" fmla="*/ 17 h 17"/>
                <a:gd name="T4" fmla="*/ 0 w 27"/>
                <a:gd name="T5" fmla="*/ 1 h 17"/>
                <a:gd name="T6" fmla="*/ 1 w 27"/>
                <a:gd name="T7" fmla="*/ 0 h 17"/>
              </a:gdLst>
              <a:ahLst/>
              <a:cxnLst>
                <a:cxn ang="0">
                  <a:pos x="T0" y="T1"/>
                </a:cxn>
                <a:cxn ang="0">
                  <a:pos x="T2" y="T3"/>
                </a:cxn>
                <a:cxn ang="0">
                  <a:pos x="T4" y="T5"/>
                </a:cxn>
                <a:cxn ang="0">
                  <a:pos x="T6" y="T7"/>
                </a:cxn>
              </a:cxnLst>
              <a:rect l="0" t="0" r="r" b="b"/>
              <a:pathLst>
                <a:path w="27" h="17">
                  <a:moveTo>
                    <a:pt x="1" y="0"/>
                  </a:moveTo>
                  <a:cubicBezTo>
                    <a:pt x="9" y="5"/>
                    <a:pt x="19" y="8"/>
                    <a:pt x="27" y="17"/>
                  </a:cubicBezTo>
                  <a:cubicBezTo>
                    <a:pt x="17" y="11"/>
                    <a:pt x="9" y="6"/>
                    <a:pt x="0" y="1"/>
                  </a:cubicBezTo>
                  <a:cubicBezTo>
                    <a:pt x="1" y="1"/>
                    <a:pt x="1" y="0"/>
                    <a:pt x="1" y="0"/>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03"/>
            <p:cNvSpPr>
              <a:spLocks/>
            </p:cNvSpPr>
            <p:nvPr/>
          </p:nvSpPr>
          <p:spPr bwMode="auto">
            <a:xfrm>
              <a:off x="4652959" y="3305204"/>
              <a:ext cx="85725" cy="49214"/>
            </a:xfrm>
            <a:custGeom>
              <a:avLst/>
              <a:gdLst>
                <a:gd name="T0" fmla="*/ 0 w 23"/>
                <a:gd name="T1" fmla="*/ 11 h 13"/>
                <a:gd name="T2" fmla="*/ 22 w 23"/>
                <a:gd name="T3" fmla="*/ 0 h 13"/>
                <a:gd name="T4" fmla="*/ 23 w 23"/>
                <a:gd name="T5" fmla="*/ 2 h 13"/>
                <a:gd name="T6" fmla="*/ 1 w 23"/>
                <a:gd name="T7" fmla="*/ 13 h 13"/>
                <a:gd name="T8" fmla="*/ 0 w 23"/>
                <a:gd name="T9" fmla="*/ 11 h 13"/>
              </a:gdLst>
              <a:ahLst/>
              <a:cxnLst>
                <a:cxn ang="0">
                  <a:pos x="T0" y="T1"/>
                </a:cxn>
                <a:cxn ang="0">
                  <a:pos x="T2" y="T3"/>
                </a:cxn>
                <a:cxn ang="0">
                  <a:pos x="T4" y="T5"/>
                </a:cxn>
                <a:cxn ang="0">
                  <a:pos x="T6" y="T7"/>
                </a:cxn>
                <a:cxn ang="0">
                  <a:pos x="T8" y="T9"/>
                </a:cxn>
              </a:cxnLst>
              <a:rect l="0" t="0" r="r" b="b"/>
              <a:pathLst>
                <a:path w="23" h="13">
                  <a:moveTo>
                    <a:pt x="0" y="11"/>
                  </a:moveTo>
                  <a:cubicBezTo>
                    <a:pt x="8" y="8"/>
                    <a:pt x="15" y="4"/>
                    <a:pt x="22" y="0"/>
                  </a:cubicBezTo>
                  <a:cubicBezTo>
                    <a:pt x="22" y="0"/>
                    <a:pt x="23" y="1"/>
                    <a:pt x="23" y="2"/>
                  </a:cubicBezTo>
                  <a:cubicBezTo>
                    <a:pt x="16" y="6"/>
                    <a:pt x="9" y="9"/>
                    <a:pt x="1" y="13"/>
                  </a:cubicBezTo>
                  <a:cubicBezTo>
                    <a:pt x="1" y="13"/>
                    <a:pt x="1" y="12"/>
                    <a:pt x="0" y="11"/>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104"/>
            <p:cNvSpPr>
              <a:spLocks/>
            </p:cNvSpPr>
            <p:nvPr/>
          </p:nvSpPr>
          <p:spPr bwMode="auto">
            <a:xfrm>
              <a:off x="6700833" y="2821010"/>
              <a:ext cx="128587" cy="22225"/>
            </a:xfrm>
            <a:custGeom>
              <a:avLst/>
              <a:gdLst>
                <a:gd name="T0" fmla="*/ 34 w 34"/>
                <a:gd name="T1" fmla="*/ 6 h 6"/>
                <a:gd name="T2" fmla="*/ 0 w 34"/>
                <a:gd name="T3" fmla="*/ 2 h 6"/>
                <a:gd name="T4" fmla="*/ 0 w 34"/>
                <a:gd name="T5" fmla="*/ 0 h 6"/>
                <a:gd name="T6" fmla="*/ 34 w 34"/>
                <a:gd name="T7" fmla="*/ 4 h 6"/>
                <a:gd name="T8" fmla="*/ 34 w 34"/>
                <a:gd name="T9" fmla="*/ 6 h 6"/>
              </a:gdLst>
              <a:ahLst/>
              <a:cxnLst>
                <a:cxn ang="0">
                  <a:pos x="T0" y="T1"/>
                </a:cxn>
                <a:cxn ang="0">
                  <a:pos x="T2" y="T3"/>
                </a:cxn>
                <a:cxn ang="0">
                  <a:pos x="T4" y="T5"/>
                </a:cxn>
                <a:cxn ang="0">
                  <a:pos x="T6" y="T7"/>
                </a:cxn>
                <a:cxn ang="0">
                  <a:pos x="T8" y="T9"/>
                </a:cxn>
              </a:cxnLst>
              <a:rect l="0" t="0" r="r" b="b"/>
              <a:pathLst>
                <a:path w="34" h="6">
                  <a:moveTo>
                    <a:pt x="34" y="6"/>
                  </a:moveTo>
                  <a:cubicBezTo>
                    <a:pt x="23" y="4"/>
                    <a:pt x="11" y="3"/>
                    <a:pt x="0" y="2"/>
                  </a:cubicBezTo>
                  <a:cubicBezTo>
                    <a:pt x="0" y="1"/>
                    <a:pt x="0" y="1"/>
                    <a:pt x="0" y="0"/>
                  </a:cubicBezTo>
                  <a:cubicBezTo>
                    <a:pt x="12" y="2"/>
                    <a:pt x="23" y="3"/>
                    <a:pt x="34" y="4"/>
                  </a:cubicBezTo>
                  <a:cubicBezTo>
                    <a:pt x="34" y="5"/>
                    <a:pt x="34" y="5"/>
                    <a:pt x="34" y="6"/>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105"/>
            <p:cNvSpPr>
              <a:spLocks/>
            </p:cNvSpPr>
            <p:nvPr/>
          </p:nvSpPr>
          <p:spPr bwMode="auto">
            <a:xfrm>
              <a:off x="4554535" y="3357590"/>
              <a:ext cx="57151" cy="63500"/>
            </a:xfrm>
            <a:custGeom>
              <a:avLst/>
              <a:gdLst>
                <a:gd name="T0" fmla="*/ 0 w 15"/>
                <a:gd name="T1" fmla="*/ 17 h 17"/>
                <a:gd name="T2" fmla="*/ 15 w 15"/>
                <a:gd name="T3" fmla="*/ 0 h 17"/>
                <a:gd name="T4" fmla="*/ 0 w 15"/>
                <a:gd name="T5" fmla="*/ 17 h 17"/>
              </a:gdLst>
              <a:ahLst/>
              <a:cxnLst>
                <a:cxn ang="0">
                  <a:pos x="T0" y="T1"/>
                </a:cxn>
                <a:cxn ang="0">
                  <a:pos x="T2" y="T3"/>
                </a:cxn>
                <a:cxn ang="0">
                  <a:pos x="T4" y="T5"/>
                </a:cxn>
              </a:cxnLst>
              <a:rect l="0" t="0" r="r" b="b"/>
              <a:pathLst>
                <a:path w="15" h="17">
                  <a:moveTo>
                    <a:pt x="0" y="17"/>
                  </a:moveTo>
                  <a:cubicBezTo>
                    <a:pt x="1" y="11"/>
                    <a:pt x="6" y="4"/>
                    <a:pt x="15" y="0"/>
                  </a:cubicBezTo>
                  <a:cubicBezTo>
                    <a:pt x="10" y="6"/>
                    <a:pt x="5" y="11"/>
                    <a:pt x="0" y="17"/>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106"/>
            <p:cNvSpPr>
              <a:spLocks/>
            </p:cNvSpPr>
            <p:nvPr/>
          </p:nvSpPr>
          <p:spPr bwMode="auto">
            <a:xfrm>
              <a:off x="5219697" y="3255989"/>
              <a:ext cx="104776" cy="41275"/>
            </a:xfrm>
            <a:custGeom>
              <a:avLst/>
              <a:gdLst>
                <a:gd name="T0" fmla="*/ 0 w 28"/>
                <a:gd name="T1" fmla="*/ 9 h 11"/>
                <a:gd name="T2" fmla="*/ 28 w 28"/>
                <a:gd name="T3" fmla="*/ 0 h 11"/>
                <a:gd name="T4" fmla="*/ 28 w 28"/>
                <a:gd name="T5" fmla="*/ 2 h 11"/>
                <a:gd name="T6" fmla="*/ 0 w 28"/>
                <a:gd name="T7" fmla="*/ 11 h 11"/>
                <a:gd name="T8" fmla="*/ 0 w 28"/>
                <a:gd name="T9" fmla="*/ 9 h 11"/>
              </a:gdLst>
              <a:ahLst/>
              <a:cxnLst>
                <a:cxn ang="0">
                  <a:pos x="T0" y="T1"/>
                </a:cxn>
                <a:cxn ang="0">
                  <a:pos x="T2" y="T3"/>
                </a:cxn>
                <a:cxn ang="0">
                  <a:pos x="T4" y="T5"/>
                </a:cxn>
                <a:cxn ang="0">
                  <a:pos x="T6" y="T7"/>
                </a:cxn>
                <a:cxn ang="0">
                  <a:pos x="T8" y="T9"/>
                </a:cxn>
              </a:cxnLst>
              <a:rect l="0" t="0" r="r" b="b"/>
              <a:pathLst>
                <a:path w="28" h="11">
                  <a:moveTo>
                    <a:pt x="0" y="9"/>
                  </a:moveTo>
                  <a:cubicBezTo>
                    <a:pt x="9" y="6"/>
                    <a:pt x="19" y="3"/>
                    <a:pt x="28" y="0"/>
                  </a:cubicBezTo>
                  <a:cubicBezTo>
                    <a:pt x="28" y="1"/>
                    <a:pt x="28" y="1"/>
                    <a:pt x="28" y="2"/>
                  </a:cubicBezTo>
                  <a:cubicBezTo>
                    <a:pt x="19" y="5"/>
                    <a:pt x="10" y="8"/>
                    <a:pt x="0" y="11"/>
                  </a:cubicBezTo>
                  <a:cubicBezTo>
                    <a:pt x="0" y="10"/>
                    <a:pt x="0" y="10"/>
                    <a:pt x="0" y="9"/>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107"/>
            <p:cNvSpPr>
              <a:spLocks/>
            </p:cNvSpPr>
            <p:nvPr/>
          </p:nvSpPr>
          <p:spPr bwMode="auto">
            <a:xfrm>
              <a:off x="4810120" y="4206911"/>
              <a:ext cx="33338" cy="41275"/>
            </a:xfrm>
            <a:custGeom>
              <a:avLst/>
              <a:gdLst>
                <a:gd name="T0" fmla="*/ 7 w 9"/>
                <a:gd name="T1" fmla="*/ 11 h 11"/>
                <a:gd name="T2" fmla="*/ 2 w 9"/>
                <a:gd name="T3" fmla="*/ 0 h 11"/>
                <a:gd name="T4" fmla="*/ 9 w 9"/>
                <a:gd name="T5" fmla="*/ 9 h 11"/>
                <a:gd name="T6" fmla="*/ 7 w 9"/>
                <a:gd name="T7" fmla="*/ 11 h 11"/>
              </a:gdLst>
              <a:ahLst/>
              <a:cxnLst>
                <a:cxn ang="0">
                  <a:pos x="T0" y="T1"/>
                </a:cxn>
                <a:cxn ang="0">
                  <a:pos x="T2" y="T3"/>
                </a:cxn>
                <a:cxn ang="0">
                  <a:pos x="T4" y="T5"/>
                </a:cxn>
                <a:cxn ang="0">
                  <a:pos x="T6" y="T7"/>
                </a:cxn>
              </a:cxnLst>
              <a:rect l="0" t="0" r="r" b="b"/>
              <a:pathLst>
                <a:path w="9" h="11">
                  <a:moveTo>
                    <a:pt x="7" y="11"/>
                  </a:moveTo>
                  <a:cubicBezTo>
                    <a:pt x="1" y="9"/>
                    <a:pt x="0" y="7"/>
                    <a:pt x="2" y="0"/>
                  </a:cubicBezTo>
                  <a:cubicBezTo>
                    <a:pt x="4" y="4"/>
                    <a:pt x="6" y="6"/>
                    <a:pt x="9" y="9"/>
                  </a:cubicBezTo>
                  <a:cubicBezTo>
                    <a:pt x="8" y="10"/>
                    <a:pt x="8" y="10"/>
                    <a:pt x="7" y="11"/>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108"/>
            <p:cNvSpPr>
              <a:spLocks/>
            </p:cNvSpPr>
            <p:nvPr/>
          </p:nvSpPr>
          <p:spPr bwMode="auto">
            <a:xfrm>
              <a:off x="4367210" y="3998946"/>
              <a:ext cx="17463" cy="103190"/>
            </a:xfrm>
            <a:custGeom>
              <a:avLst/>
              <a:gdLst>
                <a:gd name="T0" fmla="*/ 5 w 5"/>
                <a:gd name="T1" fmla="*/ 27 h 27"/>
                <a:gd name="T2" fmla="*/ 3 w 5"/>
                <a:gd name="T3" fmla="*/ 0 h 27"/>
                <a:gd name="T4" fmla="*/ 5 w 5"/>
                <a:gd name="T5" fmla="*/ 27 h 27"/>
              </a:gdLst>
              <a:ahLst/>
              <a:cxnLst>
                <a:cxn ang="0">
                  <a:pos x="T0" y="T1"/>
                </a:cxn>
                <a:cxn ang="0">
                  <a:pos x="T2" y="T3"/>
                </a:cxn>
                <a:cxn ang="0">
                  <a:pos x="T4" y="T5"/>
                </a:cxn>
              </a:cxnLst>
              <a:rect l="0" t="0" r="r" b="b"/>
              <a:pathLst>
                <a:path w="5" h="27">
                  <a:moveTo>
                    <a:pt x="5" y="27"/>
                  </a:moveTo>
                  <a:cubicBezTo>
                    <a:pt x="0" y="18"/>
                    <a:pt x="2" y="10"/>
                    <a:pt x="3" y="0"/>
                  </a:cubicBezTo>
                  <a:cubicBezTo>
                    <a:pt x="4" y="10"/>
                    <a:pt x="4" y="18"/>
                    <a:pt x="5" y="27"/>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109"/>
            <p:cNvSpPr>
              <a:spLocks/>
            </p:cNvSpPr>
            <p:nvPr/>
          </p:nvSpPr>
          <p:spPr bwMode="auto">
            <a:xfrm>
              <a:off x="4348160" y="3541742"/>
              <a:ext cx="41275" cy="61913"/>
            </a:xfrm>
            <a:custGeom>
              <a:avLst/>
              <a:gdLst>
                <a:gd name="T0" fmla="*/ 0 w 11"/>
                <a:gd name="T1" fmla="*/ 14 h 16"/>
                <a:gd name="T2" fmla="*/ 10 w 11"/>
                <a:gd name="T3" fmla="*/ 0 h 16"/>
                <a:gd name="T4" fmla="*/ 11 w 11"/>
                <a:gd name="T5" fmla="*/ 1 h 16"/>
                <a:gd name="T6" fmla="*/ 1 w 11"/>
                <a:gd name="T7" fmla="*/ 16 h 16"/>
                <a:gd name="T8" fmla="*/ 0 w 11"/>
                <a:gd name="T9" fmla="*/ 14 h 16"/>
              </a:gdLst>
              <a:ahLst/>
              <a:cxnLst>
                <a:cxn ang="0">
                  <a:pos x="T0" y="T1"/>
                </a:cxn>
                <a:cxn ang="0">
                  <a:pos x="T2" y="T3"/>
                </a:cxn>
                <a:cxn ang="0">
                  <a:pos x="T4" y="T5"/>
                </a:cxn>
                <a:cxn ang="0">
                  <a:pos x="T6" y="T7"/>
                </a:cxn>
                <a:cxn ang="0">
                  <a:pos x="T8" y="T9"/>
                </a:cxn>
              </a:cxnLst>
              <a:rect l="0" t="0" r="r" b="b"/>
              <a:pathLst>
                <a:path w="11" h="16">
                  <a:moveTo>
                    <a:pt x="0" y="14"/>
                  </a:moveTo>
                  <a:cubicBezTo>
                    <a:pt x="3" y="10"/>
                    <a:pt x="7" y="5"/>
                    <a:pt x="10" y="0"/>
                  </a:cubicBezTo>
                  <a:cubicBezTo>
                    <a:pt x="11" y="1"/>
                    <a:pt x="11" y="1"/>
                    <a:pt x="11" y="1"/>
                  </a:cubicBezTo>
                  <a:cubicBezTo>
                    <a:pt x="8" y="6"/>
                    <a:pt x="5" y="11"/>
                    <a:pt x="1" y="16"/>
                  </a:cubicBezTo>
                  <a:cubicBezTo>
                    <a:pt x="1" y="15"/>
                    <a:pt x="0" y="15"/>
                    <a:pt x="0" y="14"/>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110"/>
            <p:cNvSpPr>
              <a:spLocks/>
            </p:cNvSpPr>
            <p:nvPr/>
          </p:nvSpPr>
          <p:spPr bwMode="auto">
            <a:xfrm>
              <a:off x="4810120" y="3236939"/>
              <a:ext cx="30163" cy="60326"/>
            </a:xfrm>
            <a:custGeom>
              <a:avLst/>
              <a:gdLst>
                <a:gd name="T0" fmla="*/ 6 w 8"/>
                <a:gd name="T1" fmla="*/ 16 h 16"/>
                <a:gd name="T2" fmla="*/ 7 w 8"/>
                <a:gd name="T3" fmla="*/ 0 h 16"/>
                <a:gd name="T4" fmla="*/ 7 w 8"/>
                <a:gd name="T5" fmla="*/ 4 h 16"/>
                <a:gd name="T6" fmla="*/ 5 w 8"/>
                <a:gd name="T7" fmla="*/ 10 h 16"/>
                <a:gd name="T8" fmla="*/ 7 w 8"/>
                <a:gd name="T9" fmla="*/ 16 h 16"/>
                <a:gd name="T10" fmla="*/ 6 w 8"/>
                <a:gd name="T11" fmla="*/ 16 h 16"/>
              </a:gdLst>
              <a:ahLst/>
              <a:cxnLst>
                <a:cxn ang="0">
                  <a:pos x="T0" y="T1"/>
                </a:cxn>
                <a:cxn ang="0">
                  <a:pos x="T2" y="T3"/>
                </a:cxn>
                <a:cxn ang="0">
                  <a:pos x="T4" y="T5"/>
                </a:cxn>
                <a:cxn ang="0">
                  <a:pos x="T6" y="T7"/>
                </a:cxn>
                <a:cxn ang="0">
                  <a:pos x="T8" y="T9"/>
                </a:cxn>
                <a:cxn ang="0">
                  <a:pos x="T10" y="T11"/>
                </a:cxn>
              </a:cxnLst>
              <a:rect l="0" t="0" r="r" b="b"/>
              <a:pathLst>
                <a:path w="8" h="16">
                  <a:moveTo>
                    <a:pt x="6" y="16"/>
                  </a:moveTo>
                  <a:cubicBezTo>
                    <a:pt x="0" y="11"/>
                    <a:pt x="5" y="6"/>
                    <a:pt x="7" y="0"/>
                  </a:cubicBezTo>
                  <a:cubicBezTo>
                    <a:pt x="7" y="1"/>
                    <a:pt x="8" y="3"/>
                    <a:pt x="7" y="4"/>
                  </a:cubicBezTo>
                  <a:cubicBezTo>
                    <a:pt x="7" y="6"/>
                    <a:pt x="5" y="8"/>
                    <a:pt x="5" y="10"/>
                  </a:cubicBezTo>
                  <a:cubicBezTo>
                    <a:pt x="5" y="12"/>
                    <a:pt x="6" y="14"/>
                    <a:pt x="7" y="16"/>
                  </a:cubicBezTo>
                  <a:cubicBezTo>
                    <a:pt x="7" y="16"/>
                    <a:pt x="6" y="16"/>
                    <a:pt x="6" y="16"/>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111"/>
            <p:cNvSpPr>
              <a:spLocks/>
            </p:cNvSpPr>
            <p:nvPr/>
          </p:nvSpPr>
          <p:spPr bwMode="auto">
            <a:xfrm>
              <a:off x="5895970" y="3322665"/>
              <a:ext cx="65088" cy="19050"/>
            </a:xfrm>
            <a:custGeom>
              <a:avLst/>
              <a:gdLst>
                <a:gd name="T0" fmla="*/ 0 w 17"/>
                <a:gd name="T1" fmla="*/ 2 h 5"/>
                <a:gd name="T2" fmla="*/ 17 w 17"/>
                <a:gd name="T3" fmla="*/ 0 h 5"/>
                <a:gd name="T4" fmla="*/ 17 w 17"/>
                <a:gd name="T5" fmla="*/ 1 h 5"/>
                <a:gd name="T6" fmla="*/ 1 w 17"/>
                <a:gd name="T7" fmla="*/ 5 h 5"/>
                <a:gd name="T8" fmla="*/ 0 w 17"/>
                <a:gd name="T9" fmla="*/ 2 h 5"/>
              </a:gdLst>
              <a:ahLst/>
              <a:cxnLst>
                <a:cxn ang="0">
                  <a:pos x="T0" y="T1"/>
                </a:cxn>
                <a:cxn ang="0">
                  <a:pos x="T2" y="T3"/>
                </a:cxn>
                <a:cxn ang="0">
                  <a:pos x="T4" y="T5"/>
                </a:cxn>
                <a:cxn ang="0">
                  <a:pos x="T6" y="T7"/>
                </a:cxn>
                <a:cxn ang="0">
                  <a:pos x="T8" y="T9"/>
                </a:cxn>
              </a:cxnLst>
              <a:rect l="0" t="0" r="r" b="b"/>
              <a:pathLst>
                <a:path w="17" h="5">
                  <a:moveTo>
                    <a:pt x="0" y="2"/>
                  </a:moveTo>
                  <a:cubicBezTo>
                    <a:pt x="6" y="2"/>
                    <a:pt x="11" y="1"/>
                    <a:pt x="17" y="0"/>
                  </a:cubicBezTo>
                  <a:cubicBezTo>
                    <a:pt x="17" y="0"/>
                    <a:pt x="17" y="1"/>
                    <a:pt x="17" y="1"/>
                  </a:cubicBezTo>
                  <a:cubicBezTo>
                    <a:pt x="12" y="2"/>
                    <a:pt x="6" y="4"/>
                    <a:pt x="1" y="5"/>
                  </a:cubicBezTo>
                  <a:cubicBezTo>
                    <a:pt x="1" y="4"/>
                    <a:pt x="0" y="3"/>
                    <a:pt x="0" y="2"/>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112"/>
            <p:cNvSpPr>
              <a:spLocks/>
            </p:cNvSpPr>
            <p:nvPr/>
          </p:nvSpPr>
          <p:spPr bwMode="auto">
            <a:xfrm>
              <a:off x="5043485" y="3330602"/>
              <a:ext cx="74612" cy="30164"/>
            </a:xfrm>
            <a:custGeom>
              <a:avLst/>
              <a:gdLst>
                <a:gd name="T0" fmla="*/ 0 w 20"/>
                <a:gd name="T1" fmla="*/ 6 h 8"/>
                <a:gd name="T2" fmla="*/ 19 w 20"/>
                <a:gd name="T3" fmla="*/ 0 h 8"/>
                <a:gd name="T4" fmla="*/ 20 w 20"/>
                <a:gd name="T5" fmla="*/ 2 h 8"/>
                <a:gd name="T6" fmla="*/ 1 w 20"/>
                <a:gd name="T7" fmla="*/ 8 h 8"/>
                <a:gd name="T8" fmla="*/ 0 w 20"/>
                <a:gd name="T9" fmla="*/ 6 h 8"/>
              </a:gdLst>
              <a:ahLst/>
              <a:cxnLst>
                <a:cxn ang="0">
                  <a:pos x="T0" y="T1"/>
                </a:cxn>
                <a:cxn ang="0">
                  <a:pos x="T2" y="T3"/>
                </a:cxn>
                <a:cxn ang="0">
                  <a:pos x="T4" y="T5"/>
                </a:cxn>
                <a:cxn ang="0">
                  <a:pos x="T6" y="T7"/>
                </a:cxn>
                <a:cxn ang="0">
                  <a:pos x="T8" y="T9"/>
                </a:cxn>
              </a:cxnLst>
              <a:rect l="0" t="0" r="r" b="b"/>
              <a:pathLst>
                <a:path w="20" h="8">
                  <a:moveTo>
                    <a:pt x="0" y="6"/>
                  </a:moveTo>
                  <a:cubicBezTo>
                    <a:pt x="7" y="4"/>
                    <a:pt x="13" y="2"/>
                    <a:pt x="19" y="0"/>
                  </a:cubicBezTo>
                  <a:cubicBezTo>
                    <a:pt x="19" y="1"/>
                    <a:pt x="20" y="1"/>
                    <a:pt x="20" y="2"/>
                  </a:cubicBezTo>
                  <a:cubicBezTo>
                    <a:pt x="13" y="4"/>
                    <a:pt x="7" y="6"/>
                    <a:pt x="1" y="8"/>
                  </a:cubicBezTo>
                  <a:cubicBezTo>
                    <a:pt x="1" y="7"/>
                    <a:pt x="0" y="7"/>
                    <a:pt x="0" y="6"/>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113"/>
            <p:cNvSpPr>
              <a:spLocks/>
            </p:cNvSpPr>
            <p:nvPr/>
          </p:nvSpPr>
          <p:spPr bwMode="auto">
            <a:xfrm>
              <a:off x="4652959" y="3932271"/>
              <a:ext cx="36514" cy="17463"/>
            </a:xfrm>
            <a:custGeom>
              <a:avLst/>
              <a:gdLst>
                <a:gd name="T0" fmla="*/ 8 w 10"/>
                <a:gd name="T1" fmla="*/ 0 h 5"/>
                <a:gd name="T2" fmla="*/ 6 w 10"/>
                <a:gd name="T3" fmla="*/ 5 h 5"/>
                <a:gd name="T4" fmla="*/ 0 w 10"/>
                <a:gd name="T5" fmla="*/ 3 h 5"/>
                <a:gd name="T6" fmla="*/ 8 w 10"/>
                <a:gd name="T7" fmla="*/ 0 h 5"/>
              </a:gdLst>
              <a:ahLst/>
              <a:cxnLst>
                <a:cxn ang="0">
                  <a:pos x="T0" y="T1"/>
                </a:cxn>
                <a:cxn ang="0">
                  <a:pos x="T2" y="T3"/>
                </a:cxn>
                <a:cxn ang="0">
                  <a:pos x="T4" y="T5"/>
                </a:cxn>
                <a:cxn ang="0">
                  <a:pos x="T6" y="T7"/>
                </a:cxn>
              </a:cxnLst>
              <a:rect l="0" t="0" r="r" b="b"/>
              <a:pathLst>
                <a:path w="10" h="5">
                  <a:moveTo>
                    <a:pt x="8" y="0"/>
                  </a:moveTo>
                  <a:cubicBezTo>
                    <a:pt x="10" y="3"/>
                    <a:pt x="9" y="5"/>
                    <a:pt x="6" y="5"/>
                  </a:cubicBezTo>
                  <a:cubicBezTo>
                    <a:pt x="4" y="5"/>
                    <a:pt x="3" y="4"/>
                    <a:pt x="0" y="3"/>
                  </a:cubicBezTo>
                  <a:cubicBezTo>
                    <a:pt x="4" y="2"/>
                    <a:pt x="6" y="1"/>
                    <a:pt x="8" y="0"/>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114"/>
            <p:cNvSpPr>
              <a:spLocks/>
            </p:cNvSpPr>
            <p:nvPr/>
          </p:nvSpPr>
          <p:spPr bwMode="auto">
            <a:xfrm>
              <a:off x="5021259" y="3686205"/>
              <a:ext cx="74612" cy="30164"/>
            </a:xfrm>
            <a:custGeom>
              <a:avLst/>
              <a:gdLst>
                <a:gd name="T0" fmla="*/ 0 w 20"/>
                <a:gd name="T1" fmla="*/ 6 h 8"/>
                <a:gd name="T2" fmla="*/ 20 w 20"/>
                <a:gd name="T3" fmla="*/ 0 h 8"/>
                <a:gd name="T4" fmla="*/ 20 w 20"/>
                <a:gd name="T5" fmla="*/ 1 h 8"/>
                <a:gd name="T6" fmla="*/ 0 w 20"/>
                <a:gd name="T7" fmla="*/ 8 h 8"/>
                <a:gd name="T8" fmla="*/ 0 w 20"/>
                <a:gd name="T9" fmla="*/ 6 h 8"/>
              </a:gdLst>
              <a:ahLst/>
              <a:cxnLst>
                <a:cxn ang="0">
                  <a:pos x="T0" y="T1"/>
                </a:cxn>
                <a:cxn ang="0">
                  <a:pos x="T2" y="T3"/>
                </a:cxn>
                <a:cxn ang="0">
                  <a:pos x="T4" y="T5"/>
                </a:cxn>
                <a:cxn ang="0">
                  <a:pos x="T6" y="T7"/>
                </a:cxn>
                <a:cxn ang="0">
                  <a:pos x="T8" y="T9"/>
                </a:cxn>
              </a:cxnLst>
              <a:rect l="0" t="0" r="r" b="b"/>
              <a:pathLst>
                <a:path w="20" h="8">
                  <a:moveTo>
                    <a:pt x="0" y="6"/>
                  </a:moveTo>
                  <a:cubicBezTo>
                    <a:pt x="6" y="4"/>
                    <a:pt x="13" y="2"/>
                    <a:pt x="20" y="0"/>
                  </a:cubicBezTo>
                  <a:cubicBezTo>
                    <a:pt x="20" y="0"/>
                    <a:pt x="20" y="1"/>
                    <a:pt x="20" y="1"/>
                  </a:cubicBezTo>
                  <a:cubicBezTo>
                    <a:pt x="14" y="3"/>
                    <a:pt x="7" y="6"/>
                    <a:pt x="0" y="8"/>
                  </a:cubicBezTo>
                  <a:cubicBezTo>
                    <a:pt x="0" y="7"/>
                    <a:pt x="0" y="7"/>
                    <a:pt x="0" y="6"/>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115"/>
            <p:cNvSpPr>
              <a:spLocks/>
            </p:cNvSpPr>
            <p:nvPr/>
          </p:nvSpPr>
          <p:spPr bwMode="auto">
            <a:xfrm>
              <a:off x="6975469" y="3251226"/>
              <a:ext cx="68262" cy="23814"/>
            </a:xfrm>
            <a:custGeom>
              <a:avLst/>
              <a:gdLst>
                <a:gd name="T0" fmla="*/ 1 w 18"/>
                <a:gd name="T1" fmla="*/ 0 h 6"/>
                <a:gd name="T2" fmla="*/ 18 w 18"/>
                <a:gd name="T3" fmla="*/ 4 h 6"/>
                <a:gd name="T4" fmla="*/ 18 w 18"/>
                <a:gd name="T5" fmla="*/ 6 h 6"/>
                <a:gd name="T6" fmla="*/ 0 w 18"/>
                <a:gd name="T7" fmla="*/ 2 h 6"/>
                <a:gd name="T8" fmla="*/ 1 w 18"/>
                <a:gd name="T9" fmla="*/ 0 h 6"/>
              </a:gdLst>
              <a:ahLst/>
              <a:cxnLst>
                <a:cxn ang="0">
                  <a:pos x="T0" y="T1"/>
                </a:cxn>
                <a:cxn ang="0">
                  <a:pos x="T2" y="T3"/>
                </a:cxn>
                <a:cxn ang="0">
                  <a:pos x="T4" y="T5"/>
                </a:cxn>
                <a:cxn ang="0">
                  <a:pos x="T6" y="T7"/>
                </a:cxn>
                <a:cxn ang="0">
                  <a:pos x="T8" y="T9"/>
                </a:cxn>
              </a:cxnLst>
              <a:rect l="0" t="0" r="r" b="b"/>
              <a:pathLst>
                <a:path w="18" h="6">
                  <a:moveTo>
                    <a:pt x="1" y="0"/>
                  </a:moveTo>
                  <a:cubicBezTo>
                    <a:pt x="7" y="2"/>
                    <a:pt x="12" y="3"/>
                    <a:pt x="18" y="4"/>
                  </a:cubicBezTo>
                  <a:cubicBezTo>
                    <a:pt x="18" y="5"/>
                    <a:pt x="18" y="5"/>
                    <a:pt x="18" y="6"/>
                  </a:cubicBezTo>
                  <a:cubicBezTo>
                    <a:pt x="12" y="4"/>
                    <a:pt x="6" y="3"/>
                    <a:pt x="0" y="2"/>
                  </a:cubicBezTo>
                  <a:cubicBezTo>
                    <a:pt x="0" y="1"/>
                    <a:pt x="1" y="1"/>
                    <a:pt x="1" y="0"/>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116"/>
            <p:cNvSpPr>
              <a:spLocks/>
            </p:cNvSpPr>
            <p:nvPr/>
          </p:nvSpPr>
          <p:spPr bwMode="auto">
            <a:xfrm>
              <a:off x="4746621" y="3267102"/>
              <a:ext cx="44451" cy="38101"/>
            </a:xfrm>
            <a:custGeom>
              <a:avLst/>
              <a:gdLst>
                <a:gd name="T0" fmla="*/ 12 w 12"/>
                <a:gd name="T1" fmla="*/ 3 h 10"/>
                <a:gd name="T2" fmla="*/ 1 w 12"/>
                <a:gd name="T3" fmla="*/ 10 h 10"/>
                <a:gd name="T4" fmla="*/ 0 w 12"/>
                <a:gd name="T5" fmla="*/ 9 h 10"/>
                <a:gd name="T6" fmla="*/ 12 w 12"/>
                <a:gd name="T7" fmla="*/ 3 h 10"/>
              </a:gdLst>
              <a:ahLst/>
              <a:cxnLst>
                <a:cxn ang="0">
                  <a:pos x="T0" y="T1"/>
                </a:cxn>
                <a:cxn ang="0">
                  <a:pos x="T2" y="T3"/>
                </a:cxn>
                <a:cxn ang="0">
                  <a:pos x="T4" y="T5"/>
                </a:cxn>
                <a:cxn ang="0">
                  <a:pos x="T6" y="T7"/>
                </a:cxn>
              </a:cxnLst>
              <a:rect l="0" t="0" r="r" b="b"/>
              <a:pathLst>
                <a:path w="12" h="10">
                  <a:moveTo>
                    <a:pt x="12" y="3"/>
                  </a:moveTo>
                  <a:cubicBezTo>
                    <a:pt x="9" y="6"/>
                    <a:pt x="5" y="8"/>
                    <a:pt x="1" y="10"/>
                  </a:cubicBezTo>
                  <a:cubicBezTo>
                    <a:pt x="1" y="10"/>
                    <a:pt x="1" y="9"/>
                    <a:pt x="0" y="9"/>
                  </a:cubicBezTo>
                  <a:cubicBezTo>
                    <a:pt x="5" y="8"/>
                    <a:pt x="5" y="0"/>
                    <a:pt x="12" y="3"/>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117"/>
            <p:cNvSpPr>
              <a:spLocks/>
            </p:cNvSpPr>
            <p:nvPr/>
          </p:nvSpPr>
          <p:spPr bwMode="auto">
            <a:xfrm>
              <a:off x="6735758" y="3149625"/>
              <a:ext cx="52388" cy="11113"/>
            </a:xfrm>
            <a:custGeom>
              <a:avLst/>
              <a:gdLst>
                <a:gd name="T0" fmla="*/ 13 w 14"/>
                <a:gd name="T1" fmla="*/ 3 h 3"/>
                <a:gd name="T2" fmla="*/ 0 w 14"/>
                <a:gd name="T3" fmla="*/ 1 h 3"/>
                <a:gd name="T4" fmla="*/ 0 w 14"/>
                <a:gd name="T5" fmla="*/ 0 h 3"/>
                <a:gd name="T6" fmla="*/ 14 w 14"/>
                <a:gd name="T7" fmla="*/ 1 h 3"/>
                <a:gd name="T8" fmla="*/ 13 w 14"/>
                <a:gd name="T9" fmla="*/ 3 h 3"/>
              </a:gdLst>
              <a:ahLst/>
              <a:cxnLst>
                <a:cxn ang="0">
                  <a:pos x="T0" y="T1"/>
                </a:cxn>
                <a:cxn ang="0">
                  <a:pos x="T2" y="T3"/>
                </a:cxn>
                <a:cxn ang="0">
                  <a:pos x="T4" y="T5"/>
                </a:cxn>
                <a:cxn ang="0">
                  <a:pos x="T6" y="T7"/>
                </a:cxn>
                <a:cxn ang="0">
                  <a:pos x="T8" y="T9"/>
                </a:cxn>
              </a:cxnLst>
              <a:rect l="0" t="0" r="r" b="b"/>
              <a:pathLst>
                <a:path w="14" h="3">
                  <a:moveTo>
                    <a:pt x="13" y="3"/>
                  </a:moveTo>
                  <a:cubicBezTo>
                    <a:pt x="9" y="3"/>
                    <a:pt x="4" y="2"/>
                    <a:pt x="0" y="1"/>
                  </a:cubicBezTo>
                  <a:cubicBezTo>
                    <a:pt x="0" y="1"/>
                    <a:pt x="0" y="0"/>
                    <a:pt x="0" y="0"/>
                  </a:cubicBezTo>
                  <a:cubicBezTo>
                    <a:pt x="4" y="0"/>
                    <a:pt x="9" y="1"/>
                    <a:pt x="14" y="1"/>
                  </a:cubicBezTo>
                  <a:cubicBezTo>
                    <a:pt x="13" y="2"/>
                    <a:pt x="13" y="3"/>
                    <a:pt x="13" y="3"/>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118"/>
            <p:cNvSpPr>
              <a:spLocks/>
            </p:cNvSpPr>
            <p:nvPr/>
          </p:nvSpPr>
          <p:spPr bwMode="auto">
            <a:xfrm>
              <a:off x="6810370" y="3001987"/>
              <a:ext cx="74612" cy="23814"/>
            </a:xfrm>
            <a:custGeom>
              <a:avLst/>
              <a:gdLst>
                <a:gd name="T0" fmla="*/ 20 w 20"/>
                <a:gd name="T1" fmla="*/ 6 h 6"/>
                <a:gd name="T2" fmla="*/ 0 w 20"/>
                <a:gd name="T3" fmla="*/ 1 h 6"/>
                <a:gd name="T4" fmla="*/ 1 w 20"/>
                <a:gd name="T5" fmla="*/ 0 h 6"/>
                <a:gd name="T6" fmla="*/ 20 w 20"/>
                <a:gd name="T7" fmla="*/ 5 h 6"/>
                <a:gd name="T8" fmla="*/ 20 w 20"/>
                <a:gd name="T9" fmla="*/ 6 h 6"/>
              </a:gdLst>
              <a:ahLst/>
              <a:cxnLst>
                <a:cxn ang="0">
                  <a:pos x="T0" y="T1"/>
                </a:cxn>
                <a:cxn ang="0">
                  <a:pos x="T2" y="T3"/>
                </a:cxn>
                <a:cxn ang="0">
                  <a:pos x="T4" y="T5"/>
                </a:cxn>
                <a:cxn ang="0">
                  <a:pos x="T6" y="T7"/>
                </a:cxn>
                <a:cxn ang="0">
                  <a:pos x="T8" y="T9"/>
                </a:cxn>
              </a:cxnLst>
              <a:rect l="0" t="0" r="r" b="b"/>
              <a:pathLst>
                <a:path w="20" h="6">
                  <a:moveTo>
                    <a:pt x="20" y="6"/>
                  </a:moveTo>
                  <a:cubicBezTo>
                    <a:pt x="14" y="4"/>
                    <a:pt x="7" y="3"/>
                    <a:pt x="0" y="1"/>
                  </a:cubicBezTo>
                  <a:cubicBezTo>
                    <a:pt x="1" y="1"/>
                    <a:pt x="1" y="1"/>
                    <a:pt x="1" y="0"/>
                  </a:cubicBezTo>
                  <a:cubicBezTo>
                    <a:pt x="7" y="2"/>
                    <a:pt x="14" y="3"/>
                    <a:pt x="20" y="5"/>
                  </a:cubicBezTo>
                  <a:cubicBezTo>
                    <a:pt x="20" y="5"/>
                    <a:pt x="20" y="5"/>
                    <a:pt x="20" y="6"/>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119"/>
            <p:cNvSpPr>
              <a:spLocks/>
            </p:cNvSpPr>
            <p:nvPr/>
          </p:nvSpPr>
          <p:spPr bwMode="auto">
            <a:xfrm>
              <a:off x="4527546" y="3425854"/>
              <a:ext cx="23813" cy="30164"/>
            </a:xfrm>
            <a:custGeom>
              <a:avLst/>
              <a:gdLst>
                <a:gd name="T0" fmla="*/ 6 w 6"/>
                <a:gd name="T1" fmla="*/ 0 h 8"/>
                <a:gd name="T2" fmla="*/ 4 w 6"/>
                <a:gd name="T3" fmla="*/ 5 h 8"/>
                <a:gd name="T4" fmla="*/ 3 w 6"/>
                <a:gd name="T5" fmla="*/ 8 h 8"/>
                <a:gd name="T6" fmla="*/ 1 w 6"/>
                <a:gd name="T7" fmla="*/ 7 h 8"/>
                <a:gd name="T8" fmla="*/ 1 w 6"/>
                <a:gd name="T9" fmla="*/ 4 h 8"/>
                <a:gd name="T10" fmla="*/ 6 w 6"/>
                <a:gd name="T11" fmla="*/ 0 h 8"/>
              </a:gdLst>
              <a:ahLst/>
              <a:cxnLst>
                <a:cxn ang="0">
                  <a:pos x="T0" y="T1"/>
                </a:cxn>
                <a:cxn ang="0">
                  <a:pos x="T2" y="T3"/>
                </a:cxn>
                <a:cxn ang="0">
                  <a:pos x="T4" y="T5"/>
                </a:cxn>
                <a:cxn ang="0">
                  <a:pos x="T6" y="T7"/>
                </a:cxn>
                <a:cxn ang="0">
                  <a:pos x="T8" y="T9"/>
                </a:cxn>
                <a:cxn ang="0">
                  <a:pos x="T10" y="T11"/>
                </a:cxn>
              </a:cxnLst>
              <a:rect l="0" t="0" r="r" b="b"/>
              <a:pathLst>
                <a:path w="6" h="8">
                  <a:moveTo>
                    <a:pt x="6" y="0"/>
                  </a:moveTo>
                  <a:cubicBezTo>
                    <a:pt x="5" y="3"/>
                    <a:pt x="5" y="4"/>
                    <a:pt x="4" y="5"/>
                  </a:cubicBezTo>
                  <a:cubicBezTo>
                    <a:pt x="4" y="6"/>
                    <a:pt x="3" y="7"/>
                    <a:pt x="3" y="8"/>
                  </a:cubicBezTo>
                  <a:cubicBezTo>
                    <a:pt x="2" y="8"/>
                    <a:pt x="1" y="7"/>
                    <a:pt x="1" y="7"/>
                  </a:cubicBezTo>
                  <a:cubicBezTo>
                    <a:pt x="0" y="6"/>
                    <a:pt x="0" y="4"/>
                    <a:pt x="1" y="4"/>
                  </a:cubicBezTo>
                  <a:cubicBezTo>
                    <a:pt x="2" y="2"/>
                    <a:pt x="3" y="2"/>
                    <a:pt x="6" y="0"/>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120"/>
            <p:cNvSpPr>
              <a:spLocks/>
            </p:cNvSpPr>
            <p:nvPr/>
          </p:nvSpPr>
          <p:spPr bwMode="auto">
            <a:xfrm>
              <a:off x="4441823" y="3448079"/>
              <a:ext cx="22224" cy="49214"/>
            </a:xfrm>
            <a:custGeom>
              <a:avLst/>
              <a:gdLst>
                <a:gd name="T0" fmla="*/ 0 w 6"/>
                <a:gd name="T1" fmla="*/ 13 h 13"/>
                <a:gd name="T2" fmla="*/ 4 w 6"/>
                <a:gd name="T3" fmla="*/ 0 h 13"/>
                <a:gd name="T4" fmla="*/ 6 w 6"/>
                <a:gd name="T5" fmla="*/ 1 h 13"/>
                <a:gd name="T6" fmla="*/ 2 w 6"/>
                <a:gd name="T7" fmla="*/ 13 h 13"/>
                <a:gd name="T8" fmla="*/ 0 w 6"/>
                <a:gd name="T9" fmla="*/ 13 h 13"/>
              </a:gdLst>
              <a:ahLst/>
              <a:cxnLst>
                <a:cxn ang="0">
                  <a:pos x="T0" y="T1"/>
                </a:cxn>
                <a:cxn ang="0">
                  <a:pos x="T2" y="T3"/>
                </a:cxn>
                <a:cxn ang="0">
                  <a:pos x="T4" y="T5"/>
                </a:cxn>
                <a:cxn ang="0">
                  <a:pos x="T6" y="T7"/>
                </a:cxn>
                <a:cxn ang="0">
                  <a:pos x="T8" y="T9"/>
                </a:cxn>
              </a:cxnLst>
              <a:rect l="0" t="0" r="r" b="b"/>
              <a:pathLst>
                <a:path w="6" h="13">
                  <a:moveTo>
                    <a:pt x="0" y="13"/>
                  </a:moveTo>
                  <a:cubicBezTo>
                    <a:pt x="1" y="9"/>
                    <a:pt x="3" y="4"/>
                    <a:pt x="4" y="0"/>
                  </a:cubicBezTo>
                  <a:cubicBezTo>
                    <a:pt x="5" y="1"/>
                    <a:pt x="5" y="1"/>
                    <a:pt x="6" y="1"/>
                  </a:cubicBezTo>
                  <a:cubicBezTo>
                    <a:pt x="4" y="5"/>
                    <a:pt x="3" y="9"/>
                    <a:pt x="2" y="13"/>
                  </a:cubicBezTo>
                  <a:cubicBezTo>
                    <a:pt x="1" y="13"/>
                    <a:pt x="1" y="13"/>
                    <a:pt x="0" y="13"/>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121"/>
            <p:cNvSpPr>
              <a:spLocks/>
            </p:cNvSpPr>
            <p:nvPr/>
          </p:nvSpPr>
          <p:spPr bwMode="auto">
            <a:xfrm>
              <a:off x="7554907" y="4067209"/>
              <a:ext cx="66675" cy="34925"/>
            </a:xfrm>
            <a:custGeom>
              <a:avLst/>
              <a:gdLst>
                <a:gd name="T0" fmla="*/ 0 w 18"/>
                <a:gd name="T1" fmla="*/ 0 h 9"/>
                <a:gd name="T2" fmla="*/ 18 w 18"/>
                <a:gd name="T3" fmla="*/ 8 h 9"/>
                <a:gd name="T4" fmla="*/ 17 w 18"/>
                <a:gd name="T5" fmla="*/ 9 h 9"/>
                <a:gd name="T6" fmla="*/ 0 w 18"/>
                <a:gd name="T7" fmla="*/ 0 h 9"/>
              </a:gdLst>
              <a:ahLst/>
              <a:cxnLst>
                <a:cxn ang="0">
                  <a:pos x="T0" y="T1"/>
                </a:cxn>
                <a:cxn ang="0">
                  <a:pos x="T2" y="T3"/>
                </a:cxn>
                <a:cxn ang="0">
                  <a:pos x="T4" y="T5"/>
                </a:cxn>
                <a:cxn ang="0">
                  <a:pos x="T6" y="T7"/>
                </a:cxn>
              </a:cxnLst>
              <a:rect l="0" t="0" r="r" b="b"/>
              <a:pathLst>
                <a:path w="18" h="9">
                  <a:moveTo>
                    <a:pt x="0" y="0"/>
                  </a:moveTo>
                  <a:cubicBezTo>
                    <a:pt x="6" y="2"/>
                    <a:pt x="12" y="5"/>
                    <a:pt x="18" y="8"/>
                  </a:cubicBezTo>
                  <a:cubicBezTo>
                    <a:pt x="17" y="8"/>
                    <a:pt x="17" y="9"/>
                    <a:pt x="17" y="9"/>
                  </a:cubicBezTo>
                  <a:cubicBezTo>
                    <a:pt x="11" y="6"/>
                    <a:pt x="6" y="3"/>
                    <a:pt x="0" y="0"/>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122"/>
            <p:cNvSpPr>
              <a:spLocks/>
            </p:cNvSpPr>
            <p:nvPr/>
          </p:nvSpPr>
          <p:spPr bwMode="auto">
            <a:xfrm>
              <a:off x="4510085" y="3286153"/>
              <a:ext cx="33338" cy="41275"/>
            </a:xfrm>
            <a:custGeom>
              <a:avLst/>
              <a:gdLst>
                <a:gd name="T0" fmla="*/ 0 w 9"/>
                <a:gd name="T1" fmla="*/ 10 h 11"/>
                <a:gd name="T2" fmla="*/ 7 w 9"/>
                <a:gd name="T3" fmla="*/ 0 h 11"/>
                <a:gd name="T4" fmla="*/ 9 w 9"/>
                <a:gd name="T5" fmla="*/ 1 h 11"/>
                <a:gd name="T6" fmla="*/ 1 w 9"/>
                <a:gd name="T7" fmla="*/ 11 h 11"/>
                <a:gd name="T8" fmla="*/ 0 w 9"/>
                <a:gd name="T9" fmla="*/ 10 h 11"/>
              </a:gdLst>
              <a:ahLst/>
              <a:cxnLst>
                <a:cxn ang="0">
                  <a:pos x="T0" y="T1"/>
                </a:cxn>
                <a:cxn ang="0">
                  <a:pos x="T2" y="T3"/>
                </a:cxn>
                <a:cxn ang="0">
                  <a:pos x="T4" y="T5"/>
                </a:cxn>
                <a:cxn ang="0">
                  <a:pos x="T6" y="T7"/>
                </a:cxn>
                <a:cxn ang="0">
                  <a:pos x="T8" y="T9"/>
                </a:cxn>
              </a:cxnLst>
              <a:rect l="0" t="0" r="r" b="b"/>
              <a:pathLst>
                <a:path w="9" h="11">
                  <a:moveTo>
                    <a:pt x="0" y="10"/>
                  </a:moveTo>
                  <a:cubicBezTo>
                    <a:pt x="2" y="7"/>
                    <a:pt x="5" y="4"/>
                    <a:pt x="7" y="0"/>
                  </a:cubicBezTo>
                  <a:cubicBezTo>
                    <a:pt x="8" y="1"/>
                    <a:pt x="8" y="1"/>
                    <a:pt x="9" y="1"/>
                  </a:cubicBezTo>
                  <a:cubicBezTo>
                    <a:pt x="6" y="5"/>
                    <a:pt x="3" y="8"/>
                    <a:pt x="1" y="11"/>
                  </a:cubicBezTo>
                  <a:cubicBezTo>
                    <a:pt x="0" y="11"/>
                    <a:pt x="0" y="11"/>
                    <a:pt x="0" y="10"/>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123"/>
            <p:cNvSpPr>
              <a:spLocks/>
            </p:cNvSpPr>
            <p:nvPr/>
          </p:nvSpPr>
          <p:spPr bwMode="auto">
            <a:xfrm>
              <a:off x="4279894" y="3878295"/>
              <a:ext cx="7937" cy="34925"/>
            </a:xfrm>
            <a:custGeom>
              <a:avLst/>
              <a:gdLst>
                <a:gd name="T0" fmla="*/ 2 w 2"/>
                <a:gd name="T1" fmla="*/ 0 h 9"/>
                <a:gd name="T2" fmla="*/ 2 w 2"/>
                <a:gd name="T3" fmla="*/ 9 h 9"/>
                <a:gd name="T4" fmla="*/ 0 w 2"/>
                <a:gd name="T5" fmla="*/ 9 h 9"/>
                <a:gd name="T6" fmla="*/ 0 w 2"/>
                <a:gd name="T7" fmla="*/ 0 h 9"/>
                <a:gd name="T8" fmla="*/ 2 w 2"/>
                <a:gd name="T9" fmla="*/ 0 h 9"/>
              </a:gdLst>
              <a:ahLst/>
              <a:cxnLst>
                <a:cxn ang="0">
                  <a:pos x="T0" y="T1"/>
                </a:cxn>
                <a:cxn ang="0">
                  <a:pos x="T2" y="T3"/>
                </a:cxn>
                <a:cxn ang="0">
                  <a:pos x="T4" y="T5"/>
                </a:cxn>
                <a:cxn ang="0">
                  <a:pos x="T6" y="T7"/>
                </a:cxn>
                <a:cxn ang="0">
                  <a:pos x="T8" y="T9"/>
                </a:cxn>
              </a:cxnLst>
              <a:rect l="0" t="0" r="r" b="b"/>
              <a:pathLst>
                <a:path w="2" h="9">
                  <a:moveTo>
                    <a:pt x="2" y="0"/>
                  </a:moveTo>
                  <a:cubicBezTo>
                    <a:pt x="2" y="3"/>
                    <a:pt x="2" y="6"/>
                    <a:pt x="2" y="9"/>
                  </a:cubicBezTo>
                  <a:cubicBezTo>
                    <a:pt x="1" y="9"/>
                    <a:pt x="1" y="9"/>
                    <a:pt x="0" y="9"/>
                  </a:cubicBezTo>
                  <a:cubicBezTo>
                    <a:pt x="0" y="6"/>
                    <a:pt x="0" y="3"/>
                    <a:pt x="0" y="0"/>
                  </a:cubicBezTo>
                  <a:cubicBezTo>
                    <a:pt x="1" y="0"/>
                    <a:pt x="1" y="0"/>
                    <a:pt x="2" y="0"/>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124"/>
            <p:cNvSpPr>
              <a:spLocks/>
            </p:cNvSpPr>
            <p:nvPr/>
          </p:nvSpPr>
          <p:spPr bwMode="auto">
            <a:xfrm>
              <a:off x="5843582" y="2982940"/>
              <a:ext cx="76199" cy="19051"/>
            </a:xfrm>
            <a:custGeom>
              <a:avLst/>
              <a:gdLst>
                <a:gd name="T0" fmla="*/ 0 w 20"/>
                <a:gd name="T1" fmla="*/ 5 h 5"/>
                <a:gd name="T2" fmla="*/ 20 w 20"/>
                <a:gd name="T3" fmla="*/ 1 h 5"/>
                <a:gd name="T4" fmla="*/ 20 w 20"/>
                <a:gd name="T5" fmla="*/ 2 h 5"/>
                <a:gd name="T6" fmla="*/ 0 w 20"/>
                <a:gd name="T7" fmla="*/ 5 h 5"/>
              </a:gdLst>
              <a:ahLst/>
              <a:cxnLst>
                <a:cxn ang="0">
                  <a:pos x="T0" y="T1"/>
                </a:cxn>
                <a:cxn ang="0">
                  <a:pos x="T2" y="T3"/>
                </a:cxn>
                <a:cxn ang="0">
                  <a:pos x="T4" y="T5"/>
                </a:cxn>
                <a:cxn ang="0">
                  <a:pos x="T6" y="T7"/>
                </a:cxn>
              </a:cxnLst>
              <a:rect l="0" t="0" r="r" b="b"/>
              <a:pathLst>
                <a:path w="20" h="5">
                  <a:moveTo>
                    <a:pt x="0" y="5"/>
                  </a:moveTo>
                  <a:cubicBezTo>
                    <a:pt x="6" y="3"/>
                    <a:pt x="13" y="0"/>
                    <a:pt x="20" y="1"/>
                  </a:cubicBezTo>
                  <a:cubicBezTo>
                    <a:pt x="20" y="1"/>
                    <a:pt x="20" y="2"/>
                    <a:pt x="20" y="2"/>
                  </a:cubicBezTo>
                  <a:cubicBezTo>
                    <a:pt x="13" y="3"/>
                    <a:pt x="7" y="4"/>
                    <a:pt x="0" y="5"/>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125"/>
            <p:cNvSpPr>
              <a:spLocks/>
            </p:cNvSpPr>
            <p:nvPr/>
          </p:nvSpPr>
          <p:spPr bwMode="auto">
            <a:xfrm>
              <a:off x="4840288" y="3160713"/>
              <a:ext cx="63499" cy="38101"/>
            </a:xfrm>
            <a:custGeom>
              <a:avLst/>
              <a:gdLst>
                <a:gd name="T0" fmla="*/ 0 w 17"/>
                <a:gd name="T1" fmla="*/ 8 h 10"/>
                <a:gd name="T2" fmla="*/ 16 w 17"/>
                <a:gd name="T3" fmla="*/ 0 h 10"/>
                <a:gd name="T4" fmla="*/ 17 w 17"/>
                <a:gd name="T5" fmla="*/ 2 h 10"/>
                <a:gd name="T6" fmla="*/ 1 w 17"/>
                <a:gd name="T7" fmla="*/ 10 h 10"/>
                <a:gd name="T8" fmla="*/ 0 w 17"/>
                <a:gd name="T9" fmla="*/ 8 h 10"/>
              </a:gdLst>
              <a:ahLst/>
              <a:cxnLst>
                <a:cxn ang="0">
                  <a:pos x="T0" y="T1"/>
                </a:cxn>
                <a:cxn ang="0">
                  <a:pos x="T2" y="T3"/>
                </a:cxn>
                <a:cxn ang="0">
                  <a:pos x="T4" y="T5"/>
                </a:cxn>
                <a:cxn ang="0">
                  <a:pos x="T6" y="T7"/>
                </a:cxn>
                <a:cxn ang="0">
                  <a:pos x="T8" y="T9"/>
                </a:cxn>
              </a:cxnLst>
              <a:rect l="0" t="0" r="r" b="b"/>
              <a:pathLst>
                <a:path w="17" h="10">
                  <a:moveTo>
                    <a:pt x="0" y="8"/>
                  </a:moveTo>
                  <a:cubicBezTo>
                    <a:pt x="5" y="6"/>
                    <a:pt x="11" y="3"/>
                    <a:pt x="16" y="0"/>
                  </a:cubicBezTo>
                  <a:cubicBezTo>
                    <a:pt x="17" y="1"/>
                    <a:pt x="17" y="1"/>
                    <a:pt x="17" y="2"/>
                  </a:cubicBezTo>
                  <a:cubicBezTo>
                    <a:pt x="12" y="5"/>
                    <a:pt x="6" y="7"/>
                    <a:pt x="1" y="10"/>
                  </a:cubicBezTo>
                  <a:cubicBezTo>
                    <a:pt x="1" y="9"/>
                    <a:pt x="0" y="9"/>
                    <a:pt x="0" y="8"/>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3262505815"/>
      </p:ext>
    </p:extLst>
  </p:cSld>
  <p:clrMapOvr>
    <a:masterClrMapping/>
  </p:clrMapOvr>
  <mc:AlternateContent xmlns:mc="http://schemas.openxmlformats.org/markup-compatibility/2006" xmlns:p14="http://schemas.microsoft.com/office/powerpoint/2010/main">
    <mc:Choice Requires="p14">
      <p:transition spd="slow" p14:dur="1299">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grpId="0" nodeType="clickEffect">
                                  <p:stCondLst>
                                    <p:cond delay="744"/>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6"/>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6"/>
                                        </p:tgtEl>
                                        <p:attrNameLst>
                                          <p:attrName>ppt_y</p:attrName>
                                        </p:attrNameLst>
                                      </p:cBhvr>
                                      <p:tavLst>
                                        <p:tav tm="0">
                                          <p:val>
                                            <p:strVal val="#ppt_y"/>
                                          </p:val>
                                        </p:tav>
                                        <p:tav tm="100000">
                                          <p:val>
                                            <p:strVal val="#ppt_y"/>
                                          </p:val>
                                        </p:tav>
                                      </p:tavLst>
                                    </p:anim>
                                    <p:animEffect transition="in" filter="fade">
                                      <p:cBhvr>
                                        <p:cTn id="10" dur="1000"/>
                                        <p:tgtEl>
                                          <p:spTgt spid="6"/>
                                        </p:tgtEl>
                                      </p:cBhvr>
                                    </p:animEffect>
                                  </p:childTnLst>
                                </p:cTn>
                              </p:par>
                              <p:par>
                                <p:cTn id="11" presetID="48" presetClass="entr" presetSubtype="0" accel="50000" fill="hold" grpId="0" nodeType="withEffect">
                                  <p:stCondLst>
                                    <p:cond delay="519"/>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4" dur="1000" fill="hold"/>
                                        <p:tgtEl>
                                          <p:spTgt spid="7"/>
                                        </p:tgtEl>
                                        <p:attrNameLst>
                                          <p:attrName>ppt_x</p:attrName>
                                        </p:attrNameLst>
                                      </p:cBhvr>
                                      <p:tavLst>
                                        <p:tav tm="0">
                                          <p:val>
                                            <p:fltVal val="-1"/>
                                          </p:val>
                                        </p:tav>
                                        <p:tav tm="50000">
                                          <p:val>
                                            <p:fltVal val="0.95"/>
                                          </p:val>
                                        </p:tav>
                                        <p:tav tm="100000">
                                          <p:val>
                                            <p:strVal val="#ppt_x"/>
                                          </p:val>
                                        </p:tav>
                                      </p:tavLst>
                                    </p:anim>
                                    <p:anim calcmode="lin" valueType="num">
                                      <p:cBhvr>
                                        <p:cTn id="15" dur="1000" fill="hold"/>
                                        <p:tgtEl>
                                          <p:spTgt spid="7"/>
                                        </p:tgtEl>
                                        <p:attrNameLst>
                                          <p:attrName>ppt_y</p:attrName>
                                        </p:attrNameLst>
                                      </p:cBhvr>
                                      <p:tavLst>
                                        <p:tav tm="0">
                                          <p:val>
                                            <p:strVal val="#ppt_y"/>
                                          </p:val>
                                        </p:tav>
                                        <p:tav tm="100000">
                                          <p:val>
                                            <p:strVal val="#ppt_y"/>
                                          </p:val>
                                        </p:tav>
                                      </p:tavLst>
                                    </p:anim>
                                    <p:animEffect transition="in" filter="fade">
                                      <p:cBhvr>
                                        <p:cTn id="16" dur="1000"/>
                                        <p:tgtEl>
                                          <p:spTgt spid="7"/>
                                        </p:tgtEl>
                                      </p:cBhvr>
                                    </p:animEffect>
                                  </p:childTnLst>
                                </p:cTn>
                              </p:par>
                              <p:par>
                                <p:cTn id="17" presetID="48" presetClass="entr" presetSubtype="0" accel="50000" fill="hold" grpId="0" nodeType="withEffect">
                                  <p:stCondLst>
                                    <p:cond delay="545"/>
                                  </p:stCondLst>
                                  <p:childTnLst>
                                    <p:set>
                                      <p:cBhvr>
                                        <p:cTn id="18" dur="1" fill="hold">
                                          <p:stCondLst>
                                            <p:cond delay="0"/>
                                          </p:stCondLst>
                                        </p:cTn>
                                        <p:tgtEl>
                                          <p:spTgt spid="8"/>
                                        </p:tgtEl>
                                        <p:attrNameLst>
                                          <p:attrName>style.visibility</p:attrName>
                                        </p:attrNameLst>
                                      </p:cBhvr>
                                      <p:to>
                                        <p:strVal val="visible"/>
                                      </p:to>
                                    </p:set>
                                    <p:anim calcmode="lin" valueType="num">
                                      <p:cBhvr>
                                        <p:cTn id="19" dur="1000" fill="hold"/>
                                        <p:tgtEl>
                                          <p:spTgt spid="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0" dur="1000" fill="hold"/>
                                        <p:tgtEl>
                                          <p:spTgt spid="8"/>
                                        </p:tgtEl>
                                        <p:attrNameLst>
                                          <p:attrName>ppt_x</p:attrName>
                                        </p:attrNameLst>
                                      </p:cBhvr>
                                      <p:tavLst>
                                        <p:tav tm="0">
                                          <p:val>
                                            <p:fltVal val="-1"/>
                                          </p:val>
                                        </p:tav>
                                        <p:tav tm="50000">
                                          <p:val>
                                            <p:fltVal val="0.95"/>
                                          </p:val>
                                        </p:tav>
                                        <p:tav tm="100000">
                                          <p:val>
                                            <p:strVal val="#ppt_x"/>
                                          </p:val>
                                        </p:tav>
                                      </p:tavLst>
                                    </p:anim>
                                    <p:anim calcmode="lin" valueType="num">
                                      <p:cBhvr>
                                        <p:cTn id="21" dur="1000" fill="hold"/>
                                        <p:tgtEl>
                                          <p:spTgt spid="8"/>
                                        </p:tgtEl>
                                        <p:attrNameLst>
                                          <p:attrName>ppt_y</p:attrName>
                                        </p:attrNameLst>
                                      </p:cBhvr>
                                      <p:tavLst>
                                        <p:tav tm="0">
                                          <p:val>
                                            <p:strVal val="#ppt_y"/>
                                          </p:val>
                                        </p:tav>
                                        <p:tav tm="100000">
                                          <p:val>
                                            <p:strVal val="#ppt_y"/>
                                          </p:val>
                                        </p:tav>
                                      </p:tavLst>
                                    </p:anim>
                                    <p:animEffect transition="in" filter="fade">
                                      <p:cBhvr>
                                        <p:cTn id="22" dur="1000"/>
                                        <p:tgtEl>
                                          <p:spTgt spid="8"/>
                                        </p:tgtEl>
                                      </p:cBhvr>
                                    </p:animEffect>
                                  </p:childTnLst>
                                </p:cTn>
                              </p:par>
                              <p:par>
                                <p:cTn id="23" presetID="48" presetClass="entr" presetSubtype="0" accel="50000" fill="hold" grpId="0" nodeType="withEffect">
                                  <p:stCondLst>
                                    <p:cond delay="863"/>
                                  </p:stCondLst>
                                  <p:childTnLst>
                                    <p:set>
                                      <p:cBhvr>
                                        <p:cTn id="24" dur="1" fill="hold">
                                          <p:stCondLst>
                                            <p:cond delay="0"/>
                                          </p:stCondLst>
                                        </p:cTn>
                                        <p:tgtEl>
                                          <p:spTgt spid="9"/>
                                        </p:tgtEl>
                                        <p:attrNameLst>
                                          <p:attrName>style.visibility</p:attrName>
                                        </p:attrNameLst>
                                      </p:cBhvr>
                                      <p:to>
                                        <p:strVal val="visible"/>
                                      </p:to>
                                    </p:set>
                                    <p:anim calcmode="lin" valueType="num">
                                      <p:cBhvr>
                                        <p:cTn id="25" dur="1000" fill="hold"/>
                                        <p:tgtEl>
                                          <p:spTgt spid="9"/>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6" dur="1000" fill="hold"/>
                                        <p:tgtEl>
                                          <p:spTgt spid="9"/>
                                        </p:tgtEl>
                                        <p:attrNameLst>
                                          <p:attrName>ppt_x</p:attrName>
                                        </p:attrNameLst>
                                      </p:cBhvr>
                                      <p:tavLst>
                                        <p:tav tm="0">
                                          <p:val>
                                            <p:fltVal val="-1"/>
                                          </p:val>
                                        </p:tav>
                                        <p:tav tm="50000">
                                          <p:val>
                                            <p:fltVal val="0.95"/>
                                          </p:val>
                                        </p:tav>
                                        <p:tav tm="100000">
                                          <p:val>
                                            <p:strVal val="#ppt_x"/>
                                          </p:val>
                                        </p:tav>
                                      </p:tavLst>
                                    </p:anim>
                                    <p:anim calcmode="lin" valueType="num">
                                      <p:cBhvr>
                                        <p:cTn id="27" dur="1000" fill="hold"/>
                                        <p:tgtEl>
                                          <p:spTgt spid="9"/>
                                        </p:tgtEl>
                                        <p:attrNameLst>
                                          <p:attrName>ppt_y</p:attrName>
                                        </p:attrNameLst>
                                      </p:cBhvr>
                                      <p:tavLst>
                                        <p:tav tm="0">
                                          <p:val>
                                            <p:strVal val="#ppt_y"/>
                                          </p:val>
                                        </p:tav>
                                        <p:tav tm="100000">
                                          <p:val>
                                            <p:strVal val="#ppt_y"/>
                                          </p:val>
                                        </p:tav>
                                      </p:tavLst>
                                    </p:anim>
                                    <p:animEffect transition="in" filter="fade">
                                      <p:cBhvr>
                                        <p:cTn id="28" dur="1000"/>
                                        <p:tgtEl>
                                          <p:spTgt spid="9"/>
                                        </p:tgtEl>
                                      </p:cBhvr>
                                    </p:animEffect>
                                  </p:childTnLst>
                                </p:cTn>
                              </p:par>
                              <p:par>
                                <p:cTn id="29" presetID="48" presetClass="entr" presetSubtype="0" accel="50000" fill="hold" grpId="0" nodeType="withEffect">
                                  <p:stCondLst>
                                    <p:cond delay="869"/>
                                  </p:stCondLst>
                                  <p:childTnLst>
                                    <p:set>
                                      <p:cBhvr>
                                        <p:cTn id="30" dur="1" fill="hold">
                                          <p:stCondLst>
                                            <p:cond delay="0"/>
                                          </p:stCondLst>
                                        </p:cTn>
                                        <p:tgtEl>
                                          <p:spTgt spid="10"/>
                                        </p:tgtEl>
                                        <p:attrNameLst>
                                          <p:attrName>style.visibility</p:attrName>
                                        </p:attrNameLst>
                                      </p:cBhvr>
                                      <p:to>
                                        <p:strVal val="visible"/>
                                      </p:to>
                                    </p:set>
                                    <p:anim calcmode="lin" valueType="num">
                                      <p:cBhvr>
                                        <p:cTn id="31" dur="1000" fill="hold"/>
                                        <p:tgtEl>
                                          <p:spTgt spid="10"/>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2" dur="1000" fill="hold"/>
                                        <p:tgtEl>
                                          <p:spTgt spid="10"/>
                                        </p:tgtEl>
                                        <p:attrNameLst>
                                          <p:attrName>ppt_x</p:attrName>
                                        </p:attrNameLst>
                                      </p:cBhvr>
                                      <p:tavLst>
                                        <p:tav tm="0">
                                          <p:val>
                                            <p:fltVal val="-1"/>
                                          </p:val>
                                        </p:tav>
                                        <p:tav tm="50000">
                                          <p:val>
                                            <p:fltVal val="0.95"/>
                                          </p:val>
                                        </p:tav>
                                        <p:tav tm="100000">
                                          <p:val>
                                            <p:strVal val="#ppt_x"/>
                                          </p:val>
                                        </p:tav>
                                      </p:tavLst>
                                    </p:anim>
                                    <p:anim calcmode="lin" valueType="num">
                                      <p:cBhvr>
                                        <p:cTn id="33" dur="1000" fill="hold"/>
                                        <p:tgtEl>
                                          <p:spTgt spid="10"/>
                                        </p:tgtEl>
                                        <p:attrNameLst>
                                          <p:attrName>ppt_y</p:attrName>
                                        </p:attrNameLst>
                                      </p:cBhvr>
                                      <p:tavLst>
                                        <p:tav tm="0">
                                          <p:val>
                                            <p:strVal val="#ppt_y"/>
                                          </p:val>
                                        </p:tav>
                                        <p:tav tm="100000">
                                          <p:val>
                                            <p:strVal val="#ppt_y"/>
                                          </p:val>
                                        </p:tav>
                                      </p:tavLst>
                                    </p:anim>
                                    <p:animEffect transition="in" filter="fade">
                                      <p:cBhvr>
                                        <p:cTn id="34" dur="1000"/>
                                        <p:tgtEl>
                                          <p:spTgt spid="10"/>
                                        </p:tgtEl>
                                      </p:cBhvr>
                                    </p:animEffect>
                                  </p:childTnLst>
                                </p:cTn>
                              </p:par>
                              <p:par>
                                <p:cTn id="35" presetID="48" presetClass="entr" presetSubtype="0" accel="50000" fill="hold" grpId="0" nodeType="withEffect">
                                  <p:stCondLst>
                                    <p:cond delay="683"/>
                                  </p:stCondLst>
                                  <p:childTnLst>
                                    <p:set>
                                      <p:cBhvr>
                                        <p:cTn id="36" dur="1" fill="hold">
                                          <p:stCondLst>
                                            <p:cond delay="0"/>
                                          </p:stCondLst>
                                        </p:cTn>
                                        <p:tgtEl>
                                          <p:spTgt spid="11"/>
                                        </p:tgtEl>
                                        <p:attrNameLst>
                                          <p:attrName>style.visibility</p:attrName>
                                        </p:attrNameLst>
                                      </p:cBhvr>
                                      <p:to>
                                        <p:strVal val="visible"/>
                                      </p:to>
                                    </p:set>
                                    <p:anim calcmode="lin" valueType="num">
                                      <p:cBhvr>
                                        <p:cTn id="37" dur="1000" fill="hold"/>
                                        <p:tgtEl>
                                          <p:spTgt spid="11"/>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8" dur="1000" fill="hold"/>
                                        <p:tgtEl>
                                          <p:spTgt spid="11"/>
                                        </p:tgtEl>
                                        <p:attrNameLst>
                                          <p:attrName>ppt_x</p:attrName>
                                        </p:attrNameLst>
                                      </p:cBhvr>
                                      <p:tavLst>
                                        <p:tav tm="0">
                                          <p:val>
                                            <p:fltVal val="-1"/>
                                          </p:val>
                                        </p:tav>
                                        <p:tav tm="50000">
                                          <p:val>
                                            <p:fltVal val="0.95"/>
                                          </p:val>
                                        </p:tav>
                                        <p:tav tm="100000">
                                          <p:val>
                                            <p:strVal val="#ppt_x"/>
                                          </p:val>
                                        </p:tav>
                                      </p:tavLst>
                                    </p:anim>
                                    <p:anim calcmode="lin" valueType="num">
                                      <p:cBhvr>
                                        <p:cTn id="39" dur="1000" fill="hold"/>
                                        <p:tgtEl>
                                          <p:spTgt spid="11"/>
                                        </p:tgtEl>
                                        <p:attrNameLst>
                                          <p:attrName>ppt_y</p:attrName>
                                        </p:attrNameLst>
                                      </p:cBhvr>
                                      <p:tavLst>
                                        <p:tav tm="0">
                                          <p:val>
                                            <p:strVal val="#ppt_y"/>
                                          </p:val>
                                        </p:tav>
                                        <p:tav tm="100000">
                                          <p:val>
                                            <p:strVal val="#ppt_y"/>
                                          </p:val>
                                        </p:tav>
                                      </p:tavLst>
                                    </p:anim>
                                    <p:animEffect transition="in" filter="fade">
                                      <p:cBhvr>
                                        <p:cTn id="40" dur="1000"/>
                                        <p:tgtEl>
                                          <p:spTgt spid="11"/>
                                        </p:tgtEl>
                                      </p:cBhvr>
                                    </p:animEffect>
                                  </p:childTnLst>
                                </p:cTn>
                              </p:par>
                              <p:par>
                                <p:cTn id="41" presetID="48" presetClass="entr" presetSubtype="0" accel="50000" fill="hold" nodeType="withEffect">
                                  <p:stCondLst>
                                    <p:cond delay="236"/>
                                  </p:stCondLst>
                                  <p:childTnLst>
                                    <p:set>
                                      <p:cBhvr>
                                        <p:cTn id="42" dur="1" fill="hold">
                                          <p:stCondLst>
                                            <p:cond delay="0"/>
                                          </p:stCondLst>
                                        </p:cTn>
                                        <p:tgtEl>
                                          <p:spTgt spid="13"/>
                                        </p:tgtEl>
                                        <p:attrNameLst>
                                          <p:attrName>style.visibility</p:attrName>
                                        </p:attrNameLst>
                                      </p:cBhvr>
                                      <p:to>
                                        <p:strVal val="visible"/>
                                      </p:to>
                                    </p:set>
                                    <p:anim calcmode="lin" valueType="num">
                                      <p:cBhvr>
                                        <p:cTn id="43" dur="1000" fill="hold"/>
                                        <p:tgtEl>
                                          <p:spTgt spid="13"/>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44" dur="1000" fill="hold"/>
                                        <p:tgtEl>
                                          <p:spTgt spid="13"/>
                                        </p:tgtEl>
                                        <p:attrNameLst>
                                          <p:attrName>ppt_x</p:attrName>
                                        </p:attrNameLst>
                                      </p:cBhvr>
                                      <p:tavLst>
                                        <p:tav tm="0">
                                          <p:val>
                                            <p:fltVal val="-1"/>
                                          </p:val>
                                        </p:tav>
                                        <p:tav tm="50000">
                                          <p:val>
                                            <p:fltVal val="0.95"/>
                                          </p:val>
                                        </p:tav>
                                        <p:tav tm="100000">
                                          <p:val>
                                            <p:strVal val="#ppt_x"/>
                                          </p:val>
                                        </p:tav>
                                      </p:tavLst>
                                    </p:anim>
                                    <p:anim calcmode="lin" valueType="num">
                                      <p:cBhvr>
                                        <p:cTn id="45" dur="1000" fill="hold"/>
                                        <p:tgtEl>
                                          <p:spTgt spid="13"/>
                                        </p:tgtEl>
                                        <p:attrNameLst>
                                          <p:attrName>ppt_y</p:attrName>
                                        </p:attrNameLst>
                                      </p:cBhvr>
                                      <p:tavLst>
                                        <p:tav tm="0">
                                          <p:val>
                                            <p:strVal val="#ppt_y"/>
                                          </p:val>
                                        </p:tav>
                                        <p:tav tm="100000">
                                          <p:val>
                                            <p:strVal val="#ppt_y"/>
                                          </p:val>
                                        </p:tav>
                                      </p:tavLst>
                                    </p:anim>
                                    <p:animEffect transition="in" filter="fade">
                                      <p:cBhvr>
                                        <p:cTn id="46"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33" name="组合 2732"/>
          <p:cNvGrpSpPr/>
          <p:nvPr/>
        </p:nvGrpSpPr>
        <p:grpSpPr>
          <a:xfrm>
            <a:off x="2302533" y="1781875"/>
            <a:ext cx="2062645" cy="2062645"/>
            <a:chOff x="2823128" y="1959857"/>
            <a:chExt cx="2062645" cy="2062645"/>
          </a:xfrm>
        </p:grpSpPr>
        <p:sp>
          <p:nvSpPr>
            <p:cNvPr id="2399" name="任意多边形 2398"/>
            <p:cNvSpPr/>
            <p:nvPr/>
          </p:nvSpPr>
          <p:spPr>
            <a:xfrm>
              <a:off x="3350509" y="3702451"/>
              <a:ext cx="106319" cy="320051"/>
            </a:xfrm>
            <a:custGeom>
              <a:avLst/>
              <a:gdLst/>
              <a:ahLst/>
              <a:cxnLst/>
              <a:rect l="0" t="0" r="0" b="0"/>
              <a:pathLst>
                <a:path w="106319" h="320051">
                  <a:moveTo>
                    <a:pt x="84442" y="320050"/>
                  </a:moveTo>
                  <a:lnTo>
                    <a:pt x="106318" y="0"/>
                  </a:lnTo>
                  <a:lnTo>
                    <a:pt x="106318"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0" name="任意多边形 2399"/>
            <p:cNvSpPr/>
            <p:nvPr/>
          </p:nvSpPr>
          <p:spPr>
            <a:xfrm>
              <a:off x="3328633" y="3702451"/>
              <a:ext cx="106319" cy="320051"/>
            </a:xfrm>
            <a:custGeom>
              <a:avLst/>
              <a:gdLst/>
              <a:ahLst/>
              <a:cxnLst/>
              <a:rect l="0" t="0" r="0" b="0"/>
              <a:pathLst>
                <a:path w="106319" h="320051">
                  <a:moveTo>
                    <a:pt x="106318" y="320050"/>
                  </a:moveTo>
                  <a:lnTo>
                    <a:pt x="21876" y="0"/>
                  </a:lnTo>
                  <a:lnTo>
                    <a:pt x="21876" y="0"/>
                  </a:lnTo>
                  <a:lnTo>
                    <a:pt x="0" y="32005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1" name="任意多边形 2400"/>
            <p:cNvSpPr/>
            <p:nvPr/>
          </p:nvSpPr>
          <p:spPr>
            <a:xfrm>
              <a:off x="3766373" y="2902327"/>
              <a:ext cx="64098" cy="160026"/>
            </a:xfrm>
            <a:custGeom>
              <a:avLst/>
              <a:gdLst/>
              <a:ahLst/>
              <a:cxnLst/>
              <a:rect l="0" t="0" r="0" b="0"/>
              <a:pathLst>
                <a:path w="64098" h="160026">
                  <a:moveTo>
                    <a:pt x="53159" y="160025"/>
                  </a:moveTo>
                  <a:lnTo>
                    <a:pt x="64097" y="0"/>
                  </a:lnTo>
                  <a:lnTo>
                    <a:pt x="64097" y="0"/>
                  </a:lnTo>
                  <a:lnTo>
                    <a:pt x="0"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2" name="任意多边形 2401"/>
            <p:cNvSpPr/>
            <p:nvPr/>
          </p:nvSpPr>
          <p:spPr>
            <a:xfrm>
              <a:off x="3819532" y="2742302"/>
              <a:ext cx="128195" cy="160026"/>
            </a:xfrm>
            <a:custGeom>
              <a:avLst/>
              <a:gdLst/>
              <a:ahLst/>
              <a:cxnLst/>
              <a:rect l="0" t="0" r="0" b="0"/>
              <a:pathLst>
                <a:path w="128195" h="160026">
                  <a:moveTo>
                    <a:pt x="128194" y="0"/>
                  </a:moveTo>
                  <a:lnTo>
                    <a:pt x="0" y="0"/>
                  </a:lnTo>
                  <a:lnTo>
                    <a:pt x="0" y="0"/>
                  </a:lnTo>
                  <a:lnTo>
                    <a:pt x="64097"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3" name="任意多边形 2402"/>
            <p:cNvSpPr/>
            <p:nvPr/>
          </p:nvSpPr>
          <p:spPr>
            <a:xfrm>
              <a:off x="3819532" y="2742302"/>
              <a:ext cx="64098" cy="160026"/>
            </a:xfrm>
            <a:custGeom>
              <a:avLst/>
              <a:gdLst/>
              <a:ahLst/>
              <a:cxnLst/>
              <a:rect l="0" t="0" r="0" b="0"/>
              <a:pathLst>
                <a:path w="64098" h="160026">
                  <a:moveTo>
                    <a:pt x="0" y="0"/>
                  </a:moveTo>
                  <a:lnTo>
                    <a:pt x="10938" y="160025"/>
                  </a:lnTo>
                  <a:lnTo>
                    <a:pt x="10938" y="160025"/>
                  </a:lnTo>
                  <a:lnTo>
                    <a:pt x="64097"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4" name="任意多边形 2403"/>
            <p:cNvSpPr/>
            <p:nvPr/>
          </p:nvSpPr>
          <p:spPr>
            <a:xfrm>
              <a:off x="3819532" y="2902327"/>
              <a:ext cx="64098" cy="160026"/>
            </a:xfrm>
            <a:custGeom>
              <a:avLst/>
              <a:gdLst/>
              <a:ahLst/>
              <a:cxnLst/>
              <a:rect l="0" t="0" r="0" b="0"/>
              <a:pathLst>
                <a:path w="64098" h="160026">
                  <a:moveTo>
                    <a:pt x="10938" y="0"/>
                  </a:moveTo>
                  <a:lnTo>
                    <a:pt x="0" y="160025"/>
                  </a:lnTo>
                  <a:lnTo>
                    <a:pt x="0" y="160025"/>
                  </a:lnTo>
                  <a:lnTo>
                    <a:pt x="6409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5" name="任意多边形 2404"/>
            <p:cNvSpPr/>
            <p:nvPr/>
          </p:nvSpPr>
          <p:spPr>
            <a:xfrm>
              <a:off x="3563145" y="3222377"/>
              <a:ext cx="32814" cy="160025"/>
            </a:xfrm>
            <a:custGeom>
              <a:avLst/>
              <a:gdLst/>
              <a:ahLst/>
              <a:cxnLst/>
              <a:rect l="0" t="0" r="0" b="0"/>
              <a:pathLst>
                <a:path w="32814" h="160025">
                  <a:moveTo>
                    <a:pt x="0" y="160024"/>
                  </a:moveTo>
                  <a:lnTo>
                    <a:pt x="21875" y="160024"/>
                  </a:lnTo>
                  <a:lnTo>
                    <a:pt x="21875" y="160024"/>
                  </a:lnTo>
                  <a:lnTo>
                    <a:pt x="3281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6" name="任意多边形 2405"/>
            <p:cNvSpPr/>
            <p:nvPr/>
          </p:nvSpPr>
          <p:spPr>
            <a:xfrm>
              <a:off x="3649117" y="3062352"/>
              <a:ext cx="170416" cy="320050"/>
            </a:xfrm>
            <a:custGeom>
              <a:avLst/>
              <a:gdLst/>
              <a:ahLst/>
              <a:cxnLst/>
              <a:rect l="0" t="0" r="0" b="0"/>
              <a:pathLst>
                <a:path w="170416" h="320050">
                  <a:moveTo>
                    <a:pt x="42221" y="320049"/>
                  </a:moveTo>
                  <a:lnTo>
                    <a:pt x="170415" y="0"/>
                  </a:lnTo>
                  <a:lnTo>
                    <a:pt x="170415" y="0"/>
                  </a:lnTo>
                  <a:lnTo>
                    <a:pt x="0"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7" name="任意多边形 2406"/>
            <p:cNvSpPr/>
            <p:nvPr/>
          </p:nvSpPr>
          <p:spPr>
            <a:xfrm>
              <a:off x="3649117" y="3062352"/>
              <a:ext cx="170416" cy="160026"/>
            </a:xfrm>
            <a:custGeom>
              <a:avLst/>
              <a:gdLst/>
              <a:ahLst/>
              <a:cxnLst/>
              <a:rect l="0" t="0" r="0" b="0"/>
              <a:pathLst>
                <a:path w="170416" h="160026">
                  <a:moveTo>
                    <a:pt x="170415" y="0"/>
                  </a:moveTo>
                  <a:lnTo>
                    <a:pt x="117256" y="0"/>
                  </a:lnTo>
                  <a:lnTo>
                    <a:pt x="117256" y="0"/>
                  </a:lnTo>
                  <a:lnTo>
                    <a:pt x="0"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8" name="任意多边形 2407"/>
            <p:cNvSpPr/>
            <p:nvPr/>
          </p:nvSpPr>
          <p:spPr>
            <a:xfrm>
              <a:off x="3649117" y="3062352"/>
              <a:ext cx="64098" cy="160026"/>
            </a:xfrm>
            <a:custGeom>
              <a:avLst/>
              <a:gdLst/>
              <a:ahLst/>
              <a:cxnLst/>
              <a:rect l="0" t="0" r="0" b="0"/>
              <a:pathLst>
                <a:path w="64098" h="160026">
                  <a:moveTo>
                    <a:pt x="64097" y="0"/>
                  </a:moveTo>
                  <a:lnTo>
                    <a:pt x="42221" y="0"/>
                  </a:lnTo>
                  <a:lnTo>
                    <a:pt x="42221" y="0"/>
                  </a:lnTo>
                  <a:lnTo>
                    <a:pt x="0"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9" name="任意多边形 2408"/>
            <p:cNvSpPr/>
            <p:nvPr/>
          </p:nvSpPr>
          <p:spPr>
            <a:xfrm>
              <a:off x="3563145" y="3062352"/>
              <a:ext cx="128194" cy="160026"/>
            </a:xfrm>
            <a:custGeom>
              <a:avLst/>
              <a:gdLst/>
              <a:ahLst/>
              <a:cxnLst/>
              <a:rect l="0" t="0" r="0" b="0"/>
              <a:pathLst>
                <a:path w="128194" h="160026">
                  <a:moveTo>
                    <a:pt x="128193" y="0"/>
                  </a:moveTo>
                  <a:lnTo>
                    <a:pt x="0" y="0"/>
                  </a:lnTo>
                  <a:lnTo>
                    <a:pt x="0" y="0"/>
                  </a:lnTo>
                  <a:lnTo>
                    <a:pt x="85972"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0" name="任意多边形 2409"/>
            <p:cNvSpPr/>
            <p:nvPr/>
          </p:nvSpPr>
          <p:spPr>
            <a:xfrm>
              <a:off x="3563145" y="3062352"/>
              <a:ext cx="85973" cy="160026"/>
            </a:xfrm>
            <a:custGeom>
              <a:avLst/>
              <a:gdLst/>
              <a:ahLst/>
              <a:cxnLst/>
              <a:rect l="0" t="0" r="0" b="0"/>
              <a:pathLst>
                <a:path w="85973" h="160026">
                  <a:moveTo>
                    <a:pt x="0" y="0"/>
                  </a:moveTo>
                  <a:lnTo>
                    <a:pt x="32813" y="160025"/>
                  </a:lnTo>
                  <a:lnTo>
                    <a:pt x="32813" y="160025"/>
                  </a:lnTo>
                  <a:lnTo>
                    <a:pt x="85972"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1" name="任意多边形 2410"/>
            <p:cNvSpPr/>
            <p:nvPr/>
          </p:nvSpPr>
          <p:spPr>
            <a:xfrm>
              <a:off x="3585020" y="3222377"/>
              <a:ext cx="106319" cy="160025"/>
            </a:xfrm>
            <a:custGeom>
              <a:avLst/>
              <a:gdLst/>
              <a:ahLst/>
              <a:cxnLst/>
              <a:rect l="0" t="0" r="0" b="0"/>
              <a:pathLst>
                <a:path w="106319" h="160025">
                  <a:moveTo>
                    <a:pt x="0" y="160024"/>
                  </a:moveTo>
                  <a:lnTo>
                    <a:pt x="106318" y="160024"/>
                  </a:lnTo>
                  <a:lnTo>
                    <a:pt x="106318" y="160024"/>
                  </a:lnTo>
                  <a:lnTo>
                    <a:pt x="6409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2" name="任意多边形 2411"/>
            <p:cNvSpPr/>
            <p:nvPr/>
          </p:nvSpPr>
          <p:spPr>
            <a:xfrm>
              <a:off x="3585020" y="3222377"/>
              <a:ext cx="64098" cy="160025"/>
            </a:xfrm>
            <a:custGeom>
              <a:avLst/>
              <a:gdLst/>
              <a:ahLst/>
              <a:cxnLst/>
              <a:rect l="0" t="0" r="0" b="0"/>
              <a:pathLst>
                <a:path w="64098" h="160025">
                  <a:moveTo>
                    <a:pt x="10938" y="0"/>
                  </a:moveTo>
                  <a:lnTo>
                    <a:pt x="0" y="160024"/>
                  </a:lnTo>
                  <a:lnTo>
                    <a:pt x="0" y="160024"/>
                  </a:lnTo>
                  <a:lnTo>
                    <a:pt x="6409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3" name="任意多边形 2412"/>
            <p:cNvSpPr/>
            <p:nvPr/>
          </p:nvSpPr>
          <p:spPr>
            <a:xfrm>
              <a:off x="3649117" y="3062352"/>
              <a:ext cx="117257" cy="160026"/>
            </a:xfrm>
            <a:custGeom>
              <a:avLst/>
              <a:gdLst/>
              <a:ahLst/>
              <a:cxnLst/>
              <a:rect l="0" t="0" r="0" b="0"/>
              <a:pathLst>
                <a:path w="117257" h="160026">
                  <a:moveTo>
                    <a:pt x="117256" y="0"/>
                  </a:moveTo>
                  <a:lnTo>
                    <a:pt x="64097" y="0"/>
                  </a:lnTo>
                  <a:lnTo>
                    <a:pt x="64097" y="0"/>
                  </a:lnTo>
                  <a:lnTo>
                    <a:pt x="0"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4" name="任意多边形 2413"/>
            <p:cNvSpPr/>
            <p:nvPr/>
          </p:nvSpPr>
          <p:spPr>
            <a:xfrm>
              <a:off x="3531861" y="3222377"/>
              <a:ext cx="64098" cy="160025"/>
            </a:xfrm>
            <a:custGeom>
              <a:avLst/>
              <a:gdLst/>
              <a:ahLst/>
              <a:cxnLst/>
              <a:rect l="0" t="0" r="0" b="0"/>
              <a:pathLst>
                <a:path w="64098" h="160025">
                  <a:moveTo>
                    <a:pt x="31284" y="160024"/>
                  </a:moveTo>
                  <a:lnTo>
                    <a:pt x="64097" y="0"/>
                  </a:lnTo>
                  <a:lnTo>
                    <a:pt x="64097" y="0"/>
                  </a:lnTo>
                  <a:lnTo>
                    <a:pt x="0" y="16002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6" name="任意多边形 2415"/>
            <p:cNvSpPr/>
            <p:nvPr/>
          </p:nvSpPr>
          <p:spPr>
            <a:xfrm>
              <a:off x="3434951" y="3702451"/>
              <a:ext cx="128195" cy="320051"/>
            </a:xfrm>
            <a:custGeom>
              <a:avLst/>
              <a:gdLst/>
              <a:ahLst/>
              <a:cxnLst/>
              <a:rect l="0" t="0" r="0" b="0"/>
              <a:pathLst>
                <a:path w="128195" h="320051">
                  <a:moveTo>
                    <a:pt x="21876" y="0"/>
                  </a:moveTo>
                  <a:lnTo>
                    <a:pt x="0" y="320050"/>
                  </a:lnTo>
                  <a:lnTo>
                    <a:pt x="0" y="320050"/>
                  </a:lnTo>
                  <a:lnTo>
                    <a:pt x="12819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7" name="任意多边形 2416"/>
            <p:cNvSpPr/>
            <p:nvPr/>
          </p:nvSpPr>
          <p:spPr>
            <a:xfrm>
              <a:off x="3563145" y="3382401"/>
              <a:ext cx="21876" cy="320051"/>
            </a:xfrm>
            <a:custGeom>
              <a:avLst/>
              <a:gdLst/>
              <a:ahLst/>
              <a:cxnLst/>
              <a:rect l="0" t="0" r="0" b="0"/>
              <a:pathLst>
                <a:path w="21876" h="320051">
                  <a:moveTo>
                    <a:pt x="21875" y="0"/>
                  </a:moveTo>
                  <a:lnTo>
                    <a:pt x="0" y="0"/>
                  </a:lnTo>
                  <a:lnTo>
                    <a:pt x="0" y="0"/>
                  </a:lnTo>
                  <a:lnTo>
                    <a:pt x="0" y="32005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8" name="任意多边形 2417"/>
            <p:cNvSpPr/>
            <p:nvPr/>
          </p:nvSpPr>
          <p:spPr>
            <a:xfrm>
              <a:off x="3563145" y="3382401"/>
              <a:ext cx="128194" cy="320051"/>
            </a:xfrm>
            <a:custGeom>
              <a:avLst/>
              <a:gdLst/>
              <a:ahLst/>
              <a:cxnLst/>
              <a:rect l="0" t="0" r="0" b="0"/>
              <a:pathLst>
                <a:path w="128194" h="320051">
                  <a:moveTo>
                    <a:pt x="128193" y="0"/>
                  </a:moveTo>
                  <a:lnTo>
                    <a:pt x="21875" y="0"/>
                  </a:lnTo>
                  <a:lnTo>
                    <a:pt x="21875" y="0"/>
                  </a:lnTo>
                  <a:lnTo>
                    <a:pt x="0" y="32005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9" name="任意多边形 2418"/>
            <p:cNvSpPr/>
            <p:nvPr/>
          </p:nvSpPr>
          <p:spPr>
            <a:xfrm>
              <a:off x="3531861" y="3382401"/>
              <a:ext cx="31285" cy="320051"/>
            </a:xfrm>
            <a:custGeom>
              <a:avLst/>
              <a:gdLst/>
              <a:ahLst/>
              <a:cxnLst/>
              <a:rect l="0" t="0" r="0" b="0"/>
              <a:pathLst>
                <a:path w="31285" h="320051">
                  <a:moveTo>
                    <a:pt x="31284" y="0"/>
                  </a:moveTo>
                  <a:lnTo>
                    <a:pt x="0" y="0"/>
                  </a:lnTo>
                  <a:lnTo>
                    <a:pt x="0" y="0"/>
                  </a:lnTo>
                  <a:lnTo>
                    <a:pt x="31284" y="32005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1" name="任意多边形 2420"/>
            <p:cNvSpPr/>
            <p:nvPr/>
          </p:nvSpPr>
          <p:spPr>
            <a:xfrm>
              <a:off x="3244191" y="3702451"/>
              <a:ext cx="106319" cy="320051"/>
            </a:xfrm>
            <a:custGeom>
              <a:avLst/>
              <a:gdLst/>
              <a:ahLst/>
              <a:cxnLst/>
              <a:rect l="0" t="0" r="0" b="0"/>
              <a:pathLst>
                <a:path w="106319" h="320051">
                  <a:moveTo>
                    <a:pt x="84442" y="320050"/>
                  </a:moveTo>
                  <a:lnTo>
                    <a:pt x="106318" y="0"/>
                  </a:lnTo>
                  <a:lnTo>
                    <a:pt x="106318"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4" name="任意多边形 2423"/>
            <p:cNvSpPr/>
            <p:nvPr/>
          </p:nvSpPr>
          <p:spPr>
            <a:xfrm>
              <a:off x="3062838" y="3596133"/>
              <a:ext cx="117257" cy="213185"/>
            </a:xfrm>
            <a:custGeom>
              <a:avLst/>
              <a:gdLst/>
              <a:ahLst/>
              <a:cxnLst/>
              <a:rect l="0" t="0" r="0" b="0"/>
              <a:pathLst>
                <a:path w="117257" h="213185">
                  <a:moveTo>
                    <a:pt x="53159" y="0"/>
                  </a:moveTo>
                  <a:lnTo>
                    <a:pt x="0" y="213184"/>
                  </a:lnTo>
                  <a:lnTo>
                    <a:pt x="0" y="213184"/>
                  </a:lnTo>
                  <a:lnTo>
                    <a:pt x="117256"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5" name="任意多边形 2424"/>
            <p:cNvSpPr/>
            <p:nvPr/>
          </p:nvSpPr>
          <p:spPr>
            <a:xfrm>
              <a:off x="3062838" y="3649292"/>
              <a:ext cx="181354" cy="160026"/>
            </a:xfrm>
            <a:custGeom>
              <a:avLst/>
              <a:gdLst/>
              <a:ahLst/>
              <a:cxnLst/>
              <a:rect l="0" t="0" r="0" b="0"/>
              <a:pathLst>
                <a:path w="181354" h="160026">
                  <a:moveTo>
                    <a:pt x="0" y="160025"/>
                  </a:moveTo>
                  <a:lnTo>
                    <a:pt x="181353" y="53159"/>
                  </a:lnTo>
                  <a:lnTo>
                    <a:pt x="181353" y="53159"/>
                  </a:lnTo>
                  <a:lnTo>
                    <a:pt x="11725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6" name="任意多边形 2425"/>
            <p:cNvSpPr/>
            <p:nvPr/>
          </p:nvSpPr>
          <p:spPr>
            <a:xfrm>
              <a:off x="3126935" y="3862476"/>
              <a:ext cx="201699" cy="160026"/>
            </a:xfrm>
            <a:custGeom>
              <a:avLst/>
              <a:gdLst/>
              <a:ahLst/>
              <a:cxnLst/>
              <a:rect l="0" t="0" r="0" b="0"/>
              <a:pathLst>
                <a:path w="201699" h="160026">
                  <a:moveTo>
                    <a:pt x="95380" y="160025"/>
                  </a:moveTo>
                  <a:lnTo>
                    <a:pt x="201698" y="160025"/>
                  </a:lnTo>
                  <a:lnTo>
                    <a:pt x="201698" y="160025"/>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7" name="任意多边形 2426"/>
            <p:cNvSpPr/>
            <p:nvPr/>
          </p:nvSpPr>
          <p:spPr>
            <a:xfrm>
              <a:off x="3126935" y="3702451"/>
              <a:ext cx="201699" cy="320051"/>
            </a:xfrm>
            <a:custGeom>
              <a:avLst/>
              <a:gdLst/>
              <a:ahLst/>
              <a:cxnLst/>
              <a:rect l="0" t="0" r="0" b="0"/>
              <a:pathLst>
                <a:path w="201699" h="320051">
                  <a:moveTo>
                    <a:pt x="201698" y="320050"/>
                  </a:moveTo>
                  <a:lnTo>
                    <a:pt x="117256" y="0"/>
                  </a:lnTo>
                  <a:lnTo>
                    <a:pt x="117256" y="0"/>
                  </a:lnTo>
                  <a:lnTo>
                    <a:pt x="0"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8" name="任意多边形 2427"/>
            <p:cNvSpPr/>
            <p:nvPr/>
          </p:nvSpPr>
          <p:spPr>
            <a:xfrm>
              <a:off x="3009679" y="3862476"/>
              <a:ext cx="212637" cy="160026"/>
            </a:xfrm>
            <a:custGeom>
              <a:avLst/>
              <a:gdLst/>
              <a:ahLst/>
              <a:cxnLst/>
              <a:rect l="0" t="0" r="0" b="0"/>
              <a:pathLst>
                <a:path w="212637" h="160026">
                  <a:moveTo>
                    <a:pt x="0" y="160025"/>
                  </a:moveTo>
                  <a:lnTo>
                    <a:pt x="212636" y="160025"/>
                  </a:lnTo>
                  <a:lnTo>
                    <a:pt x="212636" y="160025"/>
                  </a:lnTo>
                  <a:lnTo>
                    <a:pt x="11725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9" name="任意多边形 2428"/>
            <p:cNvSpPr/>
            <p:nvPr/>
          </p:nvSpPr>
          <p:spPr>
            <a:xfrm>
              <a:off x="3009679" y="3809317"/>
              <a:ext cx="117257" cy="213185"/>
            </a:xfrm>
            <a:custGeom>
              <a:avLst/>
              <a:gdLst/>
              <a:ahLst/>
              <a:cxnLst/>
              <a:rect l="0" t="0" r="0" b="0"/>
              <a:pathLst>
                <a:path w="117257" h="213185">
                  <a:moveTo>
                    <a:pt x="53159" y="0"/>
                  </a:moveTo>
                  <a:lnTo>
                    <a:pt x="0" y="213184"/>
                  </a:lnTo>
                  <a:lnTo>
                    <a:pt x="0" y="213184"/>
                  </a:lnTo>
                  <a:lnTo>
                    <a:pt x="117256"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0" name="任意多边形 2429"/>
            <p:cNvSpPr/>
            <p:nvPr/>
          </p:nvSpPr>
          <p:spPr>
            <a:xfrm>
              <a:off x="3062838" y="3702451"/>
              <a:ext cx="181354" cy="160026"/>
            </a:xfrm>
            <a:custGeom>
              <a:avLst/>
              <a:gdLst/>
              <a:ahLst/>
              <a:cxnLst/>
              <a:rect l="0" t="0" r="0" b="0"/>
              <a:pathLst>
                <a:path w="181354" h="160026">
                  <a:moveTo>
                    <a:pt x="181353" y="0"/>
                  </a:moveTo>
                  <a:lnTo>
                    <a:pt x="0" y="106866"/>
                  </a:lnTo>
                  <a:lnTo>
                    <a:pt x="0" y="106866"/>
                  </a:lnTo>
                  <a:lnTo>
                    <a:pt x="64097"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3" name="任意多边形 2432"/>
            <p:cNvSpPr/>
            <p:nvPr/>
          </p:nvSpPr>
          <p:spPr>
            <a:xfrm>
              <a:off x="3169156" y="3276083"/>
              <a:ext cx="181354" cy="160026"/>
            </a:xfrm>
            <a:custGeom>
              <a:avLst/>
              <a:gdLst/>
              <a:ahLst/>
              <a:cxnLst/>
              <a:rect l="0" t="0" r="0" b="0"/>
              <a:pathLst>
                <a:path w="181354" h="160026">
                  <a:moveTo>
                    <a:pt x="181353" y="0"/>
                  </a:moveTo>
                  <a:lnTo>
                    <a:pt x="0" y="106866"/>
                  </a:lnTo>
                  <a:lnTo>
                    <a:pt x="0" y="106866"/>
                  </a:lnTo>
                  <a:lnTo>
                    <a:pt x="64097"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4" name="任意多边形 2433"/>
            <p:cNvSpPr/>
            <p:nvPr/>
          </p:nvSpPr>
          <p:spPr>
            <a:xfrm>
              <a:off x="3115997" y="3382949"/>
              <a:ext cx="117257" cy="213185"/>
            </a:xfrm>
            <a:custGeom>
              <a:avLst/>
              <a:gdLst/>
              <a:ahLst/>
              <a:cxnLst/>
              <a:rect l="0" t="0" r="0" b="0"/>
              <a:pathLst>
                <a:path w="117257" h="213185">
                  <a:moveTo>
                    <a:pt x="53159" y="0"/>
                  </a:moveTo>
                  <a:lnTo>
                    <a:pt x="0" y="213184"/>
                  </a:lnTo>
                  <a:lnTo>
                    <a:pt x="0" y="213184"/>
                  </a:lnTo>
                  <a:lnTo>
                    <a:pt x="117256"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5" name="任意多边形 2434"/>
            <p:cNvSpPr/>
            <p:nvPr/>
          </p:nvSpPr>
          <p:spPr>
            <a:xfrm>
              <a:off x="3169156" y="3169765"/>
              <a:ext cx="117257" cy="213185"/>
            </a:xfrm>
            <a:custGeom>
              <a:avLst/>
              <a:gdLst/>
              <a:ahLst/>
              <a:cxnLst/>
              <a:rect l="0" t="0" r="0" b="0"/>
              <a:pathLst>
                <a:path w="117257" h="213185">
                  <a:moveTo>
                    <a:pt x="53159" y="0"/>
                  </a:moveTo>
                  <a:lnTo>
                    <a:pt x="0" y="213184"/>
                  </a:lnTo>
                  <a:lnTo>
                    <a:pt x="0" y="213184"/>
                  </a:lnTo>
                  <a:lnTo>
                    <a:pt x="117256"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6" name="任意多边形 2435"/>
            <p:cNvSpPr/>
            <p:nvPr/>
          </p:nvSpPr>
          <p:spPr>
            <a:xfrm>
              <a:off x="3169156" y="3222924"/>
              <a:ext cx="181354" cy="160026"/>
            </a:xfrm>
            <a:custGeom>
              <a:avLst/>
              <a:gdLst/>
              <a:ahLst/>
              <a:cxnLst/>
              <a:rect l="0" t="0" r="0" b="0"/>
              <a:pathLst>
                <a:path w="181354" h="160026">
                  <a:moveTo>
                    <a:pt x="0" y="160025"/>
                  </a:moveTo>
                  <a:lnTo>
                    <a:pt x="181353" y="53159"/>
                  </a:lnTo>
                  <a:lnTo>
                    <a:pt x="181353" y="53159"/>
                  </a:lnTo>
                  <a:lnTo>
                    <a:pt x="11725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7" name="任意多边形 2436"/>
            <p:cNvSpPr/>
            <p:nvPr/>
          </p:nvSpPr>
          <p:spPr>
            <a:xfrm>
              <a:off x="3414606" y="3329243"/>
              <a:ext cx="117256" cy="53159"/>
            </a:xfrm>
            <a:custGeom>
              <a:avLst/>
              <a:gdLst/>
              <a:ahLst/>
              <a:cxnLst/>
              <a:rect l="0" t="0" r="0" b="0"/>
              <a:pathLst>
                <a:path w="117256" h="53159">
                  <a:moveTo>
                    <a:pt x="64096" y="53158"/>
                  </a:moveTo>
                  <a:lnTo>
                    <a:pt x="117255" y="53158"/>
                  </a:lnTo>
                  <a:lnTo>
                    <a:pt x="117255" y="53158"/>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8" name="任意多边形 2437"/>
            <p:cNvSpPr/>
            <p:nvPr/>
          </p:nvSpPr>
          <p:spPr>
            <a:xfrm>
              <a:off x="3414606" y="3222377"/>
              <a:ext cx="181353" cy="160025"/>
            </a:xfrm>
            <a:custGeom>
              <a:avLst/>
              <a:gdLst/>
              <a:ahLst/>
              <a:cxnLst/>
              <a:rect l="0" t="0" r="0" b="0"/>
              <a:pathLst>
                <a:path w="181353" h="160025">
                  <a:moveTo>
                    <a:pt x="117255" y="160024"/>
                  </a:moveTo>
                  <a:lnTo>
                    <a:pt x="181352" y="0"/>
                  </a:lnTo>
                  <a:lnTo>
                    <a:pt x="181352" y="0"/>
                  </a:lnTo>
                  <a:lnTo>
                    <a:pt x="0" y="10686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9" name="任意多边形 2438"/>
            <p:cNvSpPr/>
            <p:nvPr/>
          </p:nvSpPr>
          <p:spPr>
            <a:xfrm>
              <a:off x="3414606" y="3329243"/>
              <a:ext cx="64097" cy="53159"/>
            </a:xfrm>
            <a:custGeom>
              <a:avLst/>
              <a:gdLst/>
              <a:ahLst/>
              <a:cxnLst/>
              <a:rect l="0" t="0" r="0" b="0"/>
              <a:pathLst>
                <a:path w="64097" h="53159">
                  <a:moveTo>
                    <a:pt x="20345" y="53158"/>
                  </a:moveTo>
                  <a:lnTo>
                    <a:pt x="64096" y="53158"/>
                  </a:lnTo>
                  <a:lnTo>
                    <a:pt x="64096" y="53158"/>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0" name="任意多边形 2439"/>
            <p:cNvSpPr/>
            <p:nvPr/>
          </p:nvSpPr>
          <p:spPr>
            <a:xfrm>
              <a:off x="3233253" y="3276083"/>
              <a:ext cx="181354" cy="160026"/>
            </a:xfrm>
            <a:custGeom>
              <a:avLst/>
              <a:gdLst/>
              <a:ahLst/>
              <a:cxnLst/>
              <a:rect l="0" t="0" r="0" b="0"/>
              <a:pathLst>
                <a:path w="181354" h="160026">
                  <a:moveTo>
                    <a:pt x="117256" y="0"/>
                  </a:moveTo>
                  <a:lnTo>
                    <a:pt x="0" y="160025"/>
                  </a:lnTo>
                  <a:lnTo>
                    <a:pt x="0" y="160025"/>
                  </a:lnTo>
                  <a:lnTo>
                    <a:pt x="181353" y="5316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1" name="任意多边形 2440"/>
            <p:cNvSpPr/>
            <p:nvPr/>
          </p:nvSpPr>
          <p:spPr>
            <a:xfrm>
              <a:off x="3115997" y="3489267"/>
              <a:ext cx="181354" cy="160026"/>
            </a:xfrm>
            <a:custGeom>
              <a:avLst/>
              <a:gdLst/>
              <a:ahLst/>
              <a:cxnLst/>
              <a:rect l="0" t="0" r="0" b="0"/>
              <a:pathLst>
                <a:path w="181354" h="160026">
                  <a:moveTo>
                    <a:pt x="0" y="106866"/>
                  </a:moveTo>
                  <a:lnTo>
                    <a:pt x="64097" y="160025"/>
                  </a:lnTo>
                  <a:lnTo>
                    <a:pt x="64097" y="160025"/>
                  </a:lnTo>
                  <a:lnTo>
                    <a:pt x="18135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2" name="任意多边形 2441"/>
            <p:cNvSpPr/>
            <p:nvPr/>
          </p:nvSpPr>
          <p:spPr>
            <a:xfrm>
              <a:off x="3115997" y="3436108"/>
              <a:ext cx="181354" cy="160026"/>
            </a:xfrm>
            <a:custGeom>
              <a:avLst/>
              <a:gdLst/>
              <a:ahLst/>
              <a:cxnLst/>
              <a:rect l="0" t="0" r="0" b="0"/>
              <a:pathLst>
                <a:path w="181354" h="160026">
                  <a:moveTo>
                    <a:pt x="117256" y="0"/>
                  </a:moveTo>
                  <a:lnTo>
                    <a:pt x="0" y="160025"/>
                  </a:lnTo>
                  <a:lnTo>
                    <a:pt x="0" y="160025"/>
                  </a:lnTo>
                  <a:lnTo>
                    <a:pt x="181353"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3" name="任意多边形 2442"/>
            <p:cNvSpPr/>
            <p:nvPr/>
          </p:nvSpPr>
          <p:spPr>
            <a:xfrm>
              <a:off x="3297350" y="3329243"/>
              <a:ext cx="137602" cy="160025"/>
            </a:xfrm>
            <a:custGeom>
              <a:avLst/>
              <a:gdLst/>
              <a:ahLst/>
              <a:cxnLst/>
              <a:rect l="0" t="0" r="0" b="0"/>
              <a:pathLst>
                <a:path w="137602" h="160025">
                  <a:moveTo>
                    <a:pt x="137601" y="53158"/>
                  </a:moveTo>
                  <a:lnTo>
                    <a:pt x="117256" y="0"/>
                  </a:lnTo>
                  <a:lnTo>
                    <a:pt x="117256" y="0"/>
                  </a:lnTo>
                  <a:lnTo>
                    <a:pt x="0" y="16002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4" name="任意多边形 2443"/>
            <p:cNvSpPr/>
            <p:nvPr/>
          </p:nvSpPr>
          <p:spPr>
            <a:xfrm>
              <a:off x="3233253" y="3329243"/>
              <a:ext cx="181354" cy="160025"/>
            </a:xfrm>
            <a:custGeom>
              <a:avLst/>
              <a:gdLst/>
              <a:ahLst/>
              <a:cxnLst/>
              <a:rect l="0" t="0" r="0" b="0"/>
              <a:pathLst>
                <a:path w="181354" h="160025">
                  <a:moveTo>
                    <a:pt x="181353" y="0"/>
                  </a:moveTo>
                  <a:lnTo>
                    <a:pt x="0" y="106865"/>
                  </a:lnTo>
                  <a:lnTo>
                    <a:pt x="0" y="106865"/>
                  </a:lnTo>
                  <a:lnTo>
                    <a:pt x="64097" y="16002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5" name="任意多边形 2444"/>
            <p:cNvSpPr/>
            <p:nvPr/>
          </p:nvSpPr>
          <p:spPr>
            <a:xfrm>
              <a:off x="3361447" y="3382401"/>
              <a:ext cx="117256" cy="160026"/>
            </a:xfrm>
            <a:custGeom>
              <a:avLst/>
              <a:gdLst/>
              <a:ahLst/>
              <a:cxnLst/>
              <a:rect l="0" t="0" r="0" b="0"/>
              <a:pathLst>
                <a:path w="117256" h="160026">
                  <a:moveTo>
                    <a:pt x="117255" y="0"/>
                  </a:moveTo>
                  <a:lnTo>
                    <a:pt x="73504" y="0"/>
                  </a:lnTo>
                  <a:lnTo>
                    <a:pt x="73504" y="0"/>
                  </a:lnTo>
                  <a:lnTo>
                    <a:pt x="0"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6" name="任意多边形 2445"/>
            <p:cNvSpPr/>
            <p:nvPr/>
          </p:nvSpPr>
          <p:spPr>
            <a:xfrm>
              <a:off x="3361447" y="3382401"/>
              <a:ext cx="170415" cy="160026"/>
            </a:xfrm>
            <a:custGeom>
              <a:avLst/>
              <a:gdLst/>
              <a:ahLst/>
              <a:cxnLst/>
              <a:rect l="0" t="0" r="0" b="0"/>
              <a:pathLst>
                <a:path w="170415" h="160026">
                  <a:moveTo>
                    <a:pt x="170414" y="0"/>
                  </a:moveTo>
                  <a:lnTo>
                    <a:pt x="117255" y="0"/>
                  </a:lnTo>
                  <a:lnTo>
                    <a:pt x="117255" y="0"/>
                  </a:lnTo>
                  <a:lnTo>
                    <a:pt x="0"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7" name="任意多边形 2446"/>
            <p:cNvSpPr/>
            <p:nvPr/>
          </p:nvSpPr>
          <p:spPr>
            <a:xfrm>
              <a:off x="3361447" y="3542426"/>
              <a:ext cx="201699" cy="160026"/>
            </a:xfrm>
            <a:custGeom>
              <a:avLst/>
              <a:gdLst/>
              <a:ahLst/>
              <a:cxnLst/>
              <a:rect l="0" t="0" r="0" b="0"/>
              <a:pathLst>
                <a:path w="201699" h="160026">
                  <a:moveTo>
                    <a:pt x="95380" y="160025"/>
                  </a:moveTo>
                  <a:lnTo>
                    <a:pt x="201698" y="160025"/>
                  </a:lnTo>
                  <a:lnTo>
                    <a:pt x="201698" y="160025"/>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8" name="任意多边形 2447"/>
            <p:cNvSpPr/>
            <p:nvPr/>
          </p:nvSpPr>
          <p:spPr>
            <a:xfrm>
              <a:off x="3361447" y="3382401"/>
              <a:ext cx="201699" cy="320051"/>
            </a:xfrm>
            <a:custGeom>
              <a:avLst/>
              <a:gdLst/>
              <a:ahLst/>
              <a:cxnLst/>
              <a:rect l="0" t="0" r="0" b="0"/>
              <a:pathLst>
                <a:path w="201699" h="320051">
                  <a:moveTo>
                    <a:pt x="201698" y="320050"/>
                  </a:moveTo>
                  <a:lnTo>
                    <a:pt x="170414" y="0"/>
                  </a:lnTo>
                  <a:lnTo>
                    <a:pt x="170414" y="0"/>
                  </a:lnTo>
                  <a:lnTo>
                    <a:pt x="0"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9" name="任意多边形 2448"/>
            <p:cNvSpPr/>
            <p:nvPr/>
          </p:nvSpPr>
          <p:spPr>
            <a:xfrm>
              <a:off x="3297350" y="3382401"/>
              <a:ext cx="137602" cy="160026"/>
            </a:xfrm>
            <a:custGeom>
              <a:avLst/>
              <a:gdLst/>
              <a:ahLst/>
              <a:cxnLst/>
              <a:rect l="0" t="0" r="0" b="0"/>
              <a:pathLst>
                <a:path w="137602" h="160026">
                  <a:moveTo>
                    <a:pt x="137601" y="0"/>
                  </a:moveTo>
                  <a:lnTo>
                    <a:pt x="0" y="106866"/>
                  </a:lnTo>
                  <a:lnTo>
                    <a:pt x="0" y="106866"/>
                  </a:lnTo>
                  <a:lnTo>
                    <a:pt x="64097"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0" name="任意多边形 2449"/>
            <p:cNvSpPr/>
            <p:nvPr/>
          </p:nvSpPr>
          <p:spPr>
            <a:xfrm>
              <a:off x="3350509" y="3542426"/>
              <a:ext cx="106319" cy="160026"/>
            </a:xfrm>
            <a:custGeom>
              <a:avLst/>
              <a:gdLst/>
              <a:ahLst/>
              <a:cxnLst/>
              <a:rect l="0" t="0" r="0" b="0"/>
              <a:pathLst>
                <a:path w="106319" h="160026">
                  <a:moveTo>
                    <a:pt x="0" y="160025"/>
                  </a:moveTo>
                  <a:lnTo>
                    <a:pt x="106318" y="160025"/>
                  </a:lnTo>
                  <a:lnTo>
                    <a:pt x="106318" y="160025"/>
                  </a:lnTo>
                  <a:lnTo>
                    <a:pt x="1093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1" name="任意多边形 2450"/>
            <p:cNvSpPr/>
            <p:nvPr/>
          </p:nvSpPr>
          <p:spPr>
            <a:xfrm>
              <a:off x="3244191" y="3542426"/>
              <a:ext cx="117257" cy="160026"/>
            </a:xfrm>
            <a:custGeom>
              <a:avLst/>
              <a:gdLst/>
              <a:ahLst/>
              <a:cxnLst/>
              <a:rect l="0" t="0" r="0" b="0"/>
              <a:pathLst>
                <a:path w="117257" h="160026">
                  <a:moveTo>
                    <a:pt x="0" y="160025"/>
                  </a:moveTo>
                  <a:lnTo>
                    <a:pt x="106318" y="160025"/>
                  </a:lnTo>
                  <a:lnTo>
                    <a:pt x="106318" y="160025"/>
                  </a:lnTo>
                  <a:lnTo>
                    <a:pt x="11725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2" name="任意多边形 2451"/>
            <p:cNvSpPr/>
            <p:nvPr/>
          </p:nvSpPr>
          <p:spPr>
            <a:xfrm>
              <a:off x="3180094" y="3542426"/>
              <a:ext cx="181354" cy="160026"/>
            </a:xfrm>
            <a:custGeom>
              <a:avLst/>
              <a:gdLst/>
              <a:ahLst/>
              <a:cxnLst/>
              <a:rect l="0" t="0" r="0" b="0"/>
              <a:pathLst>
                <a:path w="181354" h="160026">
                  <a:moveTo>
                    <a:pt x="0" y="106866"/>
                  </a:moveTo>
                  <a:lnTo>
                    <a:pt x="64097" y="160025"/>
                  </a:lnTo>
                  <a:lnTo>
                    <a:pt x="64097" y="160025"/>
                  </a:lnTo>
                  <a:lnTo>
                    <a:pt x="18135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3" name="任意多边形 2452"/>
            <p:cNvSpPr/>
            <p:nvPr/>
          </p:nvSpPr>
          <p:spPr>
            <a:xfrm>
              <a:off x="3180094" y="3489267"/>
              <a:ext cx="181354" cy="160026"/>
            </a:xfrm>
            <a:custGeom>
              <a:avLst/>
              <a:gdLst/>
              <a:ahLst/>
              <a:cxnLst/>
              <a:rect l="0" t="0" r="0" b="0"/>
              <a:pathLst>
                <a:path w="181354" h="160026">
                  <a:moveTo>
                    <a:pt x="117256" y="0"/>
                  </a:moveTo>
                  <a:lnTo>
                    <a:pt x="0" y="160025"/>
                  </a:lnTo>
                  <a:lnTo>
                    <a:pt x="0" y="160025"/>
                  </a:lnTo>
                  <a:lnTo>
                    <a:pt x="181353"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4" name="任意多边形 2453"/>
            <p:cNvSpPr/>
            <p:nvPr/>
          </p:nvSpPr>
          <p:spPr>
            <a:xfrm>
              <a:off x="3328633" y="2742302"/>
              <a:ext cx="21877" cy="1097"/>
            </a:xfrm>
            <a:custGeom>
              <a:avLst/>
              <a:gdLst/>
              <a:ahLst/>
              <a:cxnLst/>
              <a:rect l="0" t="0" r="0" b="0"/>
              <a:pathLst>
                <a:path w="21877" h="1097">
                  <a:moveTo>
                    <a:pt x="21876" y="0"/>
                  </a:moveTo>
                  <a:lnTo>
                    <a:pt x="0" y="0"/>
                  </a:lnTo>
                  <a:lnTo>
                    <a:pt x="0" y="0"/>
                  </a:lnTo>
                  <a:lnTo>
                    <a:pt x="0" y="109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5" name="任意多边形 2454"/>
            <p:cNvSpPr/>
            <p:nvPr/>
          </p:nvSpPr>
          <p:spPr>
            <a:xfrm>
              <a:off x="3244191" y="2742302"/>
              <a:ext cx="84443" cy="1097"/>
            </a:xfrm>
            <a:custGeom>
              <a:avLst/>
              <a:gdLst/>
              <a:ahLst/>
              <a:cxnLst/>
              <a:rect l="0" t="0" r="0" b="0"/>
              <a:pathLst>
                <a:path w="84443" h="1097">
                  <a:moveTo>
                    <a:pt x="84442" y="0"/>
                  </a:moveTo>
                  <a:lnTo>
                    <a:pt x="0" y="0"/>
                  </a:lnTo>
                  <a:lnTo>
                    <a:pt x="0" y="0"/>
                  </a:lnTo>
                  <a:lnTo>
                    <a:pt x="84442" y="109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6" name="任意多边形 2455"/>
            <p:cNvSpPr/>
            <p:nvPr/>
          </p:nvSpPr>
          <p:spPr>
            <a:xfrm>
              <a:off x="3456827" y="2742302"/>
              <a:ext cx="106319" cy="107415"/>
            </a:xfrm>
            <a:custGeom>
              <a:avLst/>
              <a:gdLst/>
              <a:ahLst/>
              <a:cxnLst/>
              <a:rect l="0" t="0" r="0" b="0"/>
              <a:pathLst>
                <a:path w="106319" h="107415">
                  <a:moveTo>
                    <a:pt x="106318" y="0"/>
                  </a:moveTo>
                  <a:lnTo>
                    <a:pt x="21875" y="0"/>
                  </a:lnTo>
                  <a:lnTo>
                    <a:pt x="21875" y="0"/>
                  </a:lnTo>
                  <a:lnTo>
                    <a:pt x="0" y="10741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7" name="任意多边形 2456"/>
            <p:cNvSpPr/>
            <p:nvPr/>
          </p:nvSpPr>
          <p:spPr>
            <a:xfrm>
              <a:off x="3456827" y="2742302"/>
              <a:ext cx="21876" cy="107415"/>
            </a:xfrm>
            <a:custGeom>
              <a:avLst/>
              <a:gdLst/>
              <a:ahLst/>
              <a:cxnLst/>
              <a:rect l="0" t="0" r="0" b="0"/>
              <a:pathLst>
                <a:path w="21876" h="107415">
                  <a:moveTo>
                    <a:pt x="21875" y="0"/>
                  </a:moveTo>
                  <a:lnTo>
                    <a:pt x="0" y="0"/>
                  </a:lnTo>
                  <a:lnTo>
                    <a:pt x="0" y="0"/>
                  </a:lnTo>
                  <a:lnTo>
                    <a:pt x="0" y="10741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9" name="任意多边形 2458"/>
            <p:cNvSpPr/>
            <p:nvPr/>
          </p:nvSpPr>
          <p:spPr>
            <a:xfrm>
              <a:off x="3115997" y="2742302"/>
              <a:ext cx="159478" cy="214281"/>
            </a:xfrm>
            <a:custGeom>
              <a:avLst/>
              <a:gdLst/>
              <a:ahLst/>
              <a:cxnLst/>
              <a:rect l="0" t="0" r="0" b="0"/>
              <a:pathLst>
                <a:path w="159478" h="214281">
                  <a:moveTo>
                    <a:pt x="106318" y="0"/>
                  </a:moveTo>
                  <a:lnTo>
                    <a:pt x="0" y="0"/>
                  </a:lnTo>
                  <a:lnTo>
                    <a:pt x="0" y="0"/>
                  </a:lnTo>
                  <a:lnTo>
                    <a:pt x="159477" y="21428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0" name="任意多边形 2459"/>
            <p:cNvSpPr/>
            <p:nvPr/>
          </p:nvSpPr>
          <p:spPr>
            <a:xfrm>
              <a:off x="3222315" y="2742302"/>
              <a:ext cx="53160" cy="214281"/>
            </a:xfrm>
            <a:custGeom>
              <a:avLst/>
              <a:gdLst/>
              <a:ahLst/>
              <a:cxnLst/>
              <a:rect l="0" t="0" r="0" b="0"/>
              <a:pathLst>
                <a:path w="53160" h="214281">
                  <a:moveTo>
                    <a:pt x="21876" y="0"/>
                  </a:moveTo>
                  <a:lnTo>
                    <a:pt x="0" y="0"/>
                  </a:lnTo>
                  <a:lnTo>
                    <a:pt x="0" y="0"/>
                  </a:lnTo>
                  <a:lnTo>
                    <a:pt x="53159" y="21428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1" name="任意多边形 2460"/>
            <p:cNvSpPr/>
            <p:nvPr/>
          </p:nvSpPr>
          <p:spPr>
            <a:xfrm>
              <a:off x="3244191" y="2742302"/>
              <a:ext cx="84443" cy="214281"/>
            </a:xfrm>
            <a:custGeom>
              <a:avLst/>
              <a:gdLst/>
              <a:ahLst/>
              <a:cxnLst/>
              <a:rect l="0" t="0" r="0" b="0"/>
              <a:pathLst>
                <a:path w="84443" h="214281">
                  <a:moveTo>
                    <a:pt x="84442" y="1096"/>
                  </a:moveTo>
                  <a:lnTo>
                    <a:pt x="0" y="0"/>
                  </a:lnTo>
                  <a:lnTo>
                    <a:pt x="0" y="0"/>
                  </a:lnTo>
                  <a:lnTo>
                    <a:pt x="31283" y="21428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2" name="任意多边形 2461"/>
            <p:cNvSpPr/>
            <p:nvPr/>
          </p:nvSpPr>
          <p:spPr>
            <a:xfrm>
              <a:off x="3392730" y="2742302"/>
              <a:ext cx="64098" cy="54256"/>
            </a:xfrm>
            <a:custGeom>
              <a:avLst/>
              <a:gdLst/>
              <a:ahLst/>
              <a:cxnLst/>
              <a:rect l="0" t="0" r="0" b="0"/>
              <a:pathLst>
                <a:path w="64098" h="54256">
                  <a:moveTo>
                    <a:pt x="64097" y="0"/>
                  </a:moveTo>
                  <a:lnTo>
                    <a:pt x="42221" y="0"/>
                  </a:lnTo>
                  <a:lnTo>
                    <a:pt x="42221" y="0"/>
                  </a:lnTo>
                  <a:lnTo>
                    <a:pt x="0" y="542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3" name="任意多边形 2462"/>
            <p:cNvSpPr/>
            <p:nvPr/>
          </p:nvSpPr>
          <p:spPr>
            <a:xfrm>
              <a:off x="3392730" y="2742302"/>
              <a:ext cx="64098" cy="107415"/>
            </a:xfrm>
            <a:custGeom>
              <a:avLst/>
              <a:gdLst/>
              <a:ahLst/>
              <a:cxnLst/>
              <a:rect l="0" t="0" r="0" b="0"/>
              <a:pathLst>
                <a:path w="64098" h="107415">
                  <a:moveTo>
                    <a:pt x="64097" y="107414"/>
                  </a:moveTo>
                  <a:lnTo>
                    <a:pt x="64097" y="0"/>
                  </a:lnTo>
                  <a:lnTo>
                    <a:pt x="64097" y="0"/>
                  </a:lnTo>
                  <a:lnTo>
                    <a:pt x="0" y="542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4" name="任意多边形 2463"/>
            <p:cNvSpPr/>
            <p:nvPr/>
          </p:nvSpPr>
          <p:spPr>
            <a:xfrm>
              <a:off x="3328633" y="2742302"/>
              <a:ext cx="64098" cy="54256"/>
            </a:xfrm>
            <a:custGeom>
              <a:avLst/>
              <a:gdLst/>
              <a:ahLst/>
              <a:cxnLst/>
              <a:rect l="0" t="0" r="0" b="0"/>
              <a:pathLst>
                <a:path w="64098" h="54256">
                  <a:moveTo>
                    <a:pt x="21876" y="0"/>
                  </a:moveTo>
                  <a:lnTo>
                    <a:pt x="0" y="1096"/>
                  </a:lnTo>
                  <a:lnTo>
                    <a:pt x="0" y="1096"/>
                  </a:lnTo>
                  <a:lnTo>
                    <a:pt x="64097" y="542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5" name="任意多边形 2464"/>
            <p:cNvSpPr/>
            <p:nvPr/>
          </p:nvSpPr>
          <p:spPr>
            <a:xfrm>
              <a:off x="3275474" y="2743398"/>
              <a:ext cx="117257" cy="213185"/>
            </a:xfrm>
            <a:custGeom>
              <a:avLst/>
              <a:gdLst/>
              <a:ahLst/>
              <a:cxnLst/>
              <a:rect l="0" t="0" r="0" b="0"/>
              <a:pathLst>
                <a:path w="117257" h="213185">
                  <a:moveTo>
                    <a:pt x="53159" y="0"/>
                  </a:moveTo>
                  <a:lnTo>
                    <a:pt x="0" y="213184"/>
                  </a:lnTo>
                  <a:lnTo>
                    <a:pt x="0" y="213184"/>
                  </a:lnTo>
                  <a:lnTo>
                    <a:pt x="117256"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6" name="任意多边形 2465"/>
            <p:cNvSpPr/>
            <p:nvPr/>
          </p:nvSpPr>
          <p:spPr>
            <a:xfrm>
              <a:off x="3275474" y="2796557"/>
              <a:ext cx="181354" cy="160026"/>
            </a:xfrm>
            <a:custGeom>
              <a:avLst/>
              <a:gdLst/>
              <a:ahLst/>
              <a:cxnLst/>
              <a:rect l="0" t="0" r="0" b="0"/>
              <a:pathLst>
                <a:path w="181354" h="160026">
                  <a:moveTo>
                    <a:pt x="0" y="160025"/>
                  </a:moveTo>
                  <a:lnTo>
                    <a:pt x="181353" y="53159"/>
                  </a:lnTo>
                  <a:lnTo>
                    <a:pt x="181353" y="53159"/>
                  </a:lnTo>
                  <a:lnTo>
                    <a:pt x="11725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7" name="任意多边形 2466"/>
            <p:cNvSpPr/>
            <p:nvPr/>
          </p:nvSpPr>
          <p:spPr>
            <a:xfrm>
              <a:off x="3222315" y="2956582"/>
              <a:ext cx="117257" cy="213184"/>
            </a:xfrm>
            <a:custGeom>
              <a:avLst/>
              <a:gdLst/>
              <a:ahLst/>
              <a:cxnLst/>
              <a:rect l="0" t="0" r="0" b="0"/>
              <a:pathLst>
                <a:path w="117257" h="213184">
                  <a:moveTo>
                    <a:pt x="53159" y="0"/>
                  </a:moveTo>
                  <a:lnTo>
                    <a:pt x="0" y="213183"/>
                  </a:lnTo>
                  <a:lnTo>
                    <a:pt x="0" y="213183"/>
                  </a:lnTo>
                  <a:lnTo>
                    <a:pt x="117256"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8" name="任意多边形 2467"/>
            <p:cNvSpPr/>
            <p:nvPr/>
          </p:nvSpPr>
          <p:spPr>
            <a:xfrm>
              <a:off x="3275474" y="2849716"/>
              <a:ext cx="181354" cy="160026"/>
            </a:xfrm>
            <a:custGeom>
              <a:avLst/>
              <a:gdLst/>
              <a:ahLst/>
              <a:cxnLst/>
              <a:rect l="0" t="0" r="0" b="0"/>
              <a:pathLst>
                <a:path w="181354" h="160026">
                  <a:moveTo>
                    <a:pt x="181353" y="0"/>
                  </a:moveTo>
                  <a:lnTo>
                    <a:pt x="0" y="106866"/>
                  </a:lnTo>
                  <a:lnTo>
                    <a:pt x="0" y="106866"/>
                  </a:lnTo>
                  <a:lnTo>
                    <a:pt x="64097"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9" name="任意多边形 2468"/>
            <p:cNvSpPr/>
            <p:nvPr/>
          </p:nvSpPr>
          <p:spPr>
            <a:xfrm>
              <a:off x="3563145" y="2689691"/>
              <a:ext cx="21876" cy="52612"/>
            </a:xfrm>
            <a:custGeom>
              <a:avLst/>
              <a:gdLst/>
              <a:ahLst/>
              <a:cxnLst/>
              <a:rect l="0" t="0" r="0" b="0"/>
              <a:pathLst>
                <a:path w="21876" h="52612">
                  <a:moveTo>
                    <a:pt x="0" y="52611"/>
                  </a:moveTo>
                  <a:lnTo>
                    <a:pt x="21875" y="52611"/>
                  </a:lnTo>
                  <a:lnTo>
                    <a:pt x="21875" y="52611"/>
                  </a:lnTo>
                  <a:lnTo>
                    <a:pt x="1093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0" name="任意多边形 2469"/>
            <p:cNvSpPr/>
            <p:nvPr/>
          </p:nvSpPr>
          <p:spPr>
            <a:xfrm>
              <a:off x="3478702" y="2689691"/>
              <a:ext cx="95382" cy="52612"/>
            </a:xfrm>
            <a:custGeom>
              <a:avLst/>
              <a:gdLst/>
              <a:ahLst/>
              <a:cxnLst/>
              <a:rect l="0" t="0" r="0" b="0"/>
              <a:pathLst>
                <a:path w="95382" h="52612">
                  <a:moveTo>
                    <a:pt x="0" y="52611"/>
                  </a:moveTo>
                  <a:lnTo>
                    <a:pt x="84443" y="52611"/>
                  </a:lnTo>
                  <a:lnTo>
                    <a:pt x="84443" y="52611"/>
                  </a:lnTo>
                  <a:lnTo>
                    <a:pt x="95381"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1" name="任意多边形 2470"/>
            <p:cNvSpPr/>
            <p:nvPr/>
          </p:nvSpPr>
          <p:spPr>
            <a:xfrm>
              <a:off x="3478702" y="2636532"/>
              <a:ext cx="95382" cy="105771"/>
            </a:xfrm>
            <a:custGeom>
              <a:avLst/>
              <a:gdLst/>
              <a:ahLst/>
              <a:cxnLst/>
              <a:rect l="0" t="0" r="0" b="0"/>
              <a:pathLst>
                <a:path w="95382" h="105771">
                  <a:moveTo>
                    <a:pt x="0" y="105770"/>
                  </a:moveTo>
                  <a:lnTo>
                    <a:pt x="95381" y="53159"/>
                  </a:lnTo>
                  <a:lnTo>
                    <a:pt x="95381" y="53159"/>
                  </a:lnTo>
                  <a:lnTo>
                    <a:pt x="3128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2" name="任意多边形 2471"/>
            <p:cNvSpPr/>
            <p:nvPr/>
          </p:nvSpPr>
          <p:spPr>
            <a:xfrm>
              <a:off x="3819532" y="2689143"/>
              <a:ext cx="128195" cy="53160"/>
            </a:xfrm>
            <a:custGeom>
              <a:avLst/>
              <a:gdLst/>
              <a:ahLst/>
              <a:cxnLst/>
              <a:rect l="0" t="0" r="0" b="0"/>
              <a:pathLst>
                <a:path w="128195" h="53160">
                  <a:moveTo>
                    <a:pt x="0" y="53159"/>
                  </a:moveTo>
                  <a:lnTo>
                    <a:pt x="128194" y="53159"/>
                  </a:lnTo>
                  <a:lnTo>
                    <a:pt x="128194" y="53159"/>
                  </a:lnTo>
                  <a:lnTo>
                    <a:pt x="6409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3" name="任意多边形 2472"/>
            <p:cNvSpPr/>
            <p:nvPr/>
          </p:nvSpPr>
          <p:spPr>
            <a:xfrm>
              <a:off x="3819532" y="2635984"/>
              <a:ext cx="64098" cy="106319"/>
            </a:xfrm>
            <a:custGeom>
              <a:avLst/>
              <a:gdLst/>
              <a:ahLst/>
              <a:cxnLst/>
              <a:rect l="0" t="0" r="0" b="0"/>
              <a:pathLst>
                <a:path w="64098" h="106319">
                  <a:moveTo>
                    <a:pt x="0" y="0"/>
                  </a:moveTo>
                  <a:lnTo>
                    <a:pt x="0" y="106318"/>
                  </a:lnTo>
                  <a:lnTo>
                    <a:pt x="0" y="106318"/>
                  </a:lnTo>
                  <a:lnTo>
                    <a:pt x="64097"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4" name="任意多边形 2473"/>
            <p:cNvSpPr/>
            <p:nvPr/>
          </p:nvSpPr>
          <p:spPr>
            <a:xfrm>
              <a:off x="3702276" y="2742302"/>
              <a:ext cx="117257" cy="53708"/>
            </a:xfrm>
            <a:custGeom>
              <a:avLst/>
              <a:gdLst/>
              <a:ahLst/>
              <a:cxnLst/>
              <a:rect l="0" t="0" r="0" b="0"/>
              <a:pathLst>
                <a:path w="117257" h="53708">
                  <a:moveTo>
                    <a:pt x="117256" y="0"/>
                  </a:moveTo>
                  <a:lnTo>
                    <a:pt x="10938" y="0"/>
                  </a:lnTo>
                  <a:lnTo>
                    <a:pt x="10938" y="0"/>
                  </a:lnTo>
                  <a:lnTo>
                    <a:pt x="0" y="5370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5" name="任意多边形 2474"/>
            <p:cNvSpPr/>
            <p:nvPr/>
          </p:nvSpPr>
          <p:spPr>
            <a:xfrm>
              <a:off x="3691338" y="2742302"/>
              <a:ext cx="21877" cy="53708"/>
            </a:xfrm>
            <a:custGeom>
              <a:avLst/>
              <a:gdLst/>
              <a:ahLst/>
              <a:cxnLst/>
              <a:rect l="0" t="0" r="0" b="0"/>
              <a:pathLst>
                <a:path w="21877" h="53708">
                  <a:moveTo>
                    <a:pt x="21876" y="0"/>
                  </a:moveTo>
                  <a:lnTo>
                    <a:pt x="0" y="0"/>
                  </a:lnTo>
                  <a:lnTo>
                    <a:pt x="0" y="0"/>
                  </a:lnTo>
                  <a:lnTo>
                    <a:pt x="10938" y="5370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6" name="任意多边形 2475"/>
            <p:cNvSpPr/>
            <p:nvPr/>
          </p:nvSpPr>
          <p:spPr>
            <a:xfrm>
              <a:off x="3766373" y="2742302"/>
              <a:ext cx="64098" cy="160026"/>
            </a:xfrm>
            <a:custGeom>
              <a:avLst/>
              <a:gdLst/>
              <a:ahLst/>
              <a:cxnLst/>
              <a:rect l="0" t="0" r="0" b="0"/>
              <a:pathLst>
                <a:path w="64098" h="160026">
                  <a:moveTo>
                    <a:pt x="64097" y="160025"/>
                  </a:moveTo>
                  <a:lnTo>
                    <a:pt x="53159" y="0"/>
                  </a:lnTo>
                  <a:lnTo>
                    <a:pt x="53159" y="0"/>
                  </a:lnTo>
                  <a:lnTo>
                    <a:pt x="0" y="10686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7" name="任意多边形 2476"/>
            <p:cNvSpPr/>
            <p:nvPr/>
          </p:nvSpPr>
          <p:spPr>
            <a:xfrm>
              <a:off x="3702276" y="2742302"/>
              <a:ext cx="117257" cy="106867"/>
            </a:xfrm>
            <a:custGeom>
              <a:avLst/>
              <a:gdLst/>
              <a:ahLst/>
              <a:cxnLst/>
              <a:rect l="0" t="0" r="0" b="0"/>
              <a:pathLst>
                <a:path w="117257" h="106867">
                  <a:moveTo>
                    <a:pt x="117256" y="0"/>
                  </a:moveTo>
                  <a:lnTo>
                    <a:pt x="0" y="53707"/>
                  </a:lnTo>
                  <a:lnTo>
                    <a:pt x="0" y="53707"/>
                  </a:lnTo>
                  <a:lnTo>
                    <a:pt x="64097" y="10686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8" name="任意多边形 2477"/>
            <p:cNvSpPr/>
            <p:nvPr/>
          </p:nvSpPr>
          <p:spPr>
            <a:xfrm>
              <a:off x="3585020" y="2796009"/>
              <a:ext cx="181354" cy="160026"/>
            </a:xfrm>
            <a:custGeom>
              <a:avLst/>
              <a:gdLst/>
              <a:ahLst/>
              <a:cxnLst/>
              <a:rect l="0" t="0" r="0" b="0"/>
              <a:pathLst>
                <a:path w="181354" h="160026">
                  <a:moveTo>
                    <a:pt x="117256" y="0"/>
                  </a:moveTo>
                  <a:lnTo>
                    <a:pt x="0" y="160025"/>
                  </a:lnTo>
                  <a:lnTo>
                    <a:pt x="0" y="160025"/>
                  </a:lnTo>
                  <a:lnTo>
                    <a:pt x="181353"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9" name="任意多边形 2478"/>
            <p:cNvSpPr/>
            <p:nvPr/>
          </p:nvSpPr>
          <p:spPr>
            <a:xfrm>
              <a:off x="3339571" y="2849716"/>
              <a:ext cx="181353" cy="160026"/>
            </a:xfrm>
            <a:custGeom>
              <a:avLst/>
              <a:gdLst/>
              <a:ahLst/>
              <a:cxnLst/>
              <a:rect l="0" t="0" r="0" b="0"/>
              <a:pathLst>
                <a:path w="181353" h="160026">
                  <a:moveTo>
                    <a:pt x="117256" y="0"/>
                  </a:moveTo>
                  <a:lnTo>
                    <a:pt x="0" y="160025"/>
                  </a:lnTo>
                  <a:lnTo>
                    <a:pt x="0" y="160025"/>
                  </a:lnTo>
                  <a:lnTo>
                    <a:pt x="181352"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0" name="任意多边形 2479"/>
            <p:cNvSpPr/>
            <p:nvPr/>
          </p:nvSpPr>
          <p:spPr>
            <a:xfrm>
              <a:off x="3339571" y="2902875"/>
              <a:ext cx="181353" cy="159478"/>
            </a:xfrm>
            <a:custGeom>
              <a:avLst/>
              <a:gdLst/>
              <a:ahLst/>
              <a:cxnLst/>
              <a:rect l="0" t="0" r="0" b="0"/>
              <a:pathLst>
                <a:path w="181353" h="159478">
                  <a:moveTo>
                    <a:pt x="0" y="106866"/>
                  </a:moveTo>
                  <a:lnTo>
                    <a:pt x="95380" y="159477"/>
                  </a:lnTo>
                  <a:lnTo>
                    <a:pt x="95380" y="159477"/>
                  </a:lnTo>
                  <a:lnTo>
                    <a:pt x="18135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1" name="任意多边形 2480"/>
            <p:cNvSpPr/>
            <p:nvPr/>
          </p:nvSpPr>
          <p:spPr>
            <a:xfrm>
              <a:off x="3520923" y="2742302"/>
              <a:ext cx="64098" cy="160574"/>
            </a:xfrm>
            <a:custGeom>
              <a:avLst/>
              <a:gdLst/>
              <a:ahLst/>
              <a:cxnLst/>
              <a:rect l="0" t="0" r="0" b="0"/>
              <a:pathLst>
                <a:path w="64098" h="160574">
                  <a:moveTo>
                    <a:pt x="64097" y="0"/>
                  </a:moveTo>
                  <a:lnTo>
                    <a:pt x="42222" y="0"/>
                  </a:lnTo>
                  <a:lnTo>
                    <a:pt x="42222" y="0"/>
                  </a:lnTo>
                  <a:lnTo>
                    <a:pt x="0" y="16057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2" name="任意多边形 2481"/>
            <p:cNvSpPr/>
            <p:nvPr/>
          </p:nvSpPr>
          <p:spPr>
            <a:xfrm>
              <a:off x="3456827" y="2742302"/>
              <a:ext cx="106319" cy="160574"/>
            </a:xfrm>
            <a:custGeom>
              <a:avLst/>
              <a:gdLst/>
              <a:ahLst/>
              <a:cxnLst/>
              <a:rect l="0" t="0" r="0" b="0"/>
              <a:pathLst>
                <a:path w="106319" h="160574">
                  <a:moveTo>
                    <a:pt x="106318" y="0"/>
                  </a:moveTo>
                  <a:lnTo>
                    <a:pt x="0" y="107414"/>
                  </a:lnTo>
                  <a:lnTo>
                    <a:pt x="0" y="107414"/>
                  </a:lnTo>
                  <a:lnTo>
                    <a:pt x="64096" y="16057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3" name="任意多边形 2482"/>
            <p:cNvSpPr/>
            <p:nvPr/>
          </p:nvSpPr>
          <p:spPr>
            <a:xfrm>
              <a:off x="3434951" y="2902875"/>
              <a:ext cx="128195" cy="159478"/>
            </a:xfrm>
            <a:custGeom>
              <a:avLst/>
              <a:gdLst/>
              <a:ahLst/>
              <a:cxnLst/>
              <a:rect l="0" t="0" r="0" b="0"/>
              <a:pathLst>
                <a:path w="128195" h="159478">
                  <a:moveTo>
                    <a:pt x="0" y="159477"/>
                  </a:moveTo>
                  <a:lnTo>
                    <a:pt x="128194" y="159477"/>
                  </a:lnTo>
                  <a:lnTo>
                    <a:pt x="128194" y="159477"/>
                  </a:lnTo>
                  <a:lnTo>
                    <a:pt x="8597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4" name="任意多边形 2483"/>
            <p:cNvSpPr/>
            <p:nvPr/>
          </p:nvSpPr>
          <p:spPr>
            <a:xfrm>
              <a:off x="3520923" y="2902875"/>
              <a:ext cx="64098" cy="159478"/>
            </a:xfrm>
            <a:custGeom>
              <a:avLst/>
              <a:gdLst/>
              <a:ahLst/>
              <a:cxnLst/>
              <a:rect l="0" t="0" r="0" b="0"/>
              <a:pathLst>
                <a:path w="64098" h="159478">
                  <a:moveTo>
                    <a:pt x="42222" y="159477"/>
                  </a:moveTo>
                  <a:lnTo>
                    <a:pt x="64097" y="53159"/>
                  </a:lnTo>
                  <a:lnTo>
                    <a:pt x="64097" y="53159"/>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5" name="任意多边形 2484"/>
            <p:cNvSpPr/>
            <p:nvPr/>
          </p:nvSpPr>
          <p:spPr>
            <a:xfrm>
              <a:off x="3520923" y="2796009"/>
              <a:ext cx="181354" cy="160026"/>
            </a:xfrm>
            <a:custGeom>
              <a:avLst/>
              <a:gdLst/>
              <a:ahLst/>
              <a:cxnLst/>
              <a:rect l="0" t="0" r="0" b="0"/>
              <a:pathLst>
                <a:path w="181354" h="160026">
                  <a:moveTo>
                    <a:pt x="64097" y="160025"/>
                  </a:moveTo>
                  <a:lnTo>
                    <a:pt x="181353" y="0"/>
                  </a:lnTo>
                  <a:lnTo>
                    <a:pt x="181353" y="0"/>
                  </a:lnTo>
                  <a:lnTo>
                    <a:pt x="0" y="10686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6" name="任意多边形 2485"/>
            <p:cNvSpPr/>
            <p:nvPr/>
          </p:nvSpPr>
          <p:spPr>
            <a:xfrm>
              <a:off x="3520923" y="2742302"/>
              <a:ext cx="181354" cy="160574"/>
            </a:xfrm>
            <a:custGeom>
              <a:avLst/>
              <a:gdLst/>
              <a:ahLst/>
              <a:cxnLst/>
              <a:rect l="0" t="0" r="0" b="0"/>
              <a:pathLst>
                <a:path w="181354" h="160574">
                  <a:moveTo>
                    <a:pt x="181353" y="53707"/>
                  </a:moveTo>
                  <a:lnTo>
                    <a:pt x="64097" y="0"/>
                  </a:lnTo>
                  <a:lnTo>
                    <a:pt x="64097" y="0"/>
                  </a:lnTo>
                  <a:lnTo>
                    <a:pt x="0" y="16057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7" name="任意多边形 2486"/>
            <p:cNvSpPr/>
            <p:nvPr/>
          </p:nvSpPr>
          <p:spPr>
            <a:xfrm>
              <a:off x="3222315" y="3062899"/>
              <a:ext cx="181354" cy="160026"/>
            </a:xfrm>
            <a:custGeom>
              <a:avLst/>
              <a:gdLst/>
              <a:ahLst/>
              <a:cxnLst/>
              <a:rect l="0" t="0" r="0" b="0"/>
              <a:pathLst>
                <a:path w="181354" h="160026">
                  <a:moveTo>
                    <a:pt x="0" y="106866"/>
                  </a:moveTo>
                  <a:lnTo>
                    <a:pt x="64097" y="160025"/>
                  </a:lnTo>
                  <a:lnTo>
                    <a:pt x="64097" y="160025"/>
                  </a:lnTo>
                  <a:lnTo>
                    <a:pt x="18135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8" name="任意多边形 2487"/>
            <p:cNvSpPr/>
            <p:nvPr/>
          </p:nvSpPr>
          <p:spPr>
            <a:xfrm>
              <a:off x="3222315" y="3009741"/>
              <a:ext cx="181354" cy="160025"/>
            </a:xfrm>
            <a:custGeom>
              <a:avLst/>
              <a:gdLst/>
              <a:ahLst/>
              <a:cxnLst/>
              <a:rect l="0" t="0" r="0" b="0"/>
              <a:pathLst>
                <a:path w="181354" h="160025">
                  <a:moveTo>
                    <a:pt x="117256" y="0"/>
                  </a:moveTo>
                  <a:lnTo>
                    <a:pt x="0" y="160024"/>
                  </a:lnTo>
                  <a:lnTo>
                    <a:pt x="0" y="160024"/>
                  </a:lnTo>
                  <a:lnTo>
                    <a:pt x="181353" y="5315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9" name="任意多边形 2488"/>
            <p:cNvSpPr/>
            <p:nvPr/>
          </p:nvSpPr>
          <p:spPr>
            <a:xfrm>
              <a:off x="3339571" y="3009741"/>
              <a:ext cx="95381" cy="53159"/>
            </a:xfrm>
            <a:custGeom>
              <a:avLst/>
              <a:gdLst/>
              <a:ahLst/>
              <a:cxnLst/>
              <a:rect l="0" t="0" r="0" b="0"/>
              <a:pathLst>
                <a:path w="95381" h="53159">
                  <a:moveTo>
                    <a:pt x="95380" y="52611"/>
                  </a:moveTo>
                  <a:lnTo>
                    <a:pt x="0" y="0"/>
                  </a:lnTo>
                  <a:lnTo>
                    <a:pt x="0" y="0"/>
                  </a:lnTo>
                  <a:lnTo>
                    <a:pt x="64097" y="5315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0" name="任意多边形 2489"/>
            <p:cNvSpPr/>
            <p:nvPr/>
          </p:nvSpPr>
          <p:spPr>
            <a:xfrm>
              <a:off x="3574083" y="2689691"/>
              <a:ext cx="64097" cy="53160"/>
            </a:xfrm>
            <a:custGeom>
              <a:avLst/>
              <a:gdLst/>
              <a:ahLst/>
              <a:cxnLst/>
              <a:rect l="0" t="0" r="0" b="0"/>
              <a:pathLst>
                <a:path w="64097" h="53160">
                  <a:moveTo>
                    <a:pt x="0" y="0"/>
                  </a:moveTo>
                  <a:lnTo>
                    <a:pt x="10937" y="52611"/>
                  </a:lnTo>
                  <a:lnTo>
                    <a:pt x="10937" y="52611"/>
                  </a:lnTo>
                  <a:lnTo>
                    <a:pt x="64096"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1" name="任意多边形 2490"/>
            <p:cNvSpPr/>
            <p:nvPr/>
          </p:nvSpPr>
          <p:spPr>
            <a:xfrm>
              <a:off x="3585020" y="2742302"/>
              <a:ext cx="117257" cy="53708"/>
            </a:xfrm>
            <a:custGeom>
              <a:avLst/>
              <a:gdLst/>
              <a:ahLst/>
              <a:cxnLst/>
              <a:rect l="0" t="0" r="0" b="0"/>
              <a:pathLst>
                <a:path w="117257" h="53708">
                  <a:moveTo>
                    <a:pt x="0" y="0"/>
                  </a:moveTo>
                  <a:lnTo>
                    <a:pt x="117256" y="53707"/>
                  </a:lnTo>
                  <a:lnTo>
                    <a:pt x="117256" y="53707"/>
                  </a:lnTo>
                  <a:lnTo>
                    <a:pt x="53159" y="54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2" name="任意多边形 2491"/>
            <p:cNvSpPr/>
            <p:nvPr/>
          </p:nvSpPr>
          <p:spPr>
            <a:xfrm>
              <a:off x="3649117" y="3009193"/>
              <a:ext cx="117257" cy="53160"/>
            </a:xfrm>
            <a:custGeom>
              <a:avLst/>
              <a:gdLst/>
              <a:ahLst/>
              <a:cxnLst/>
              <a:rect l="0" t="0" r="0" b="0"/>
              <a:pathLst>
                <a:path w="117257" h="53160">
                  <a:moveTo>
                    <a:pt x="64097" y="53159"/>
                  </a:moveTo>
                  <a:lnTo>
                    <a:pt x="117256" y="53159"/>
                  </a:lnTo>
                  <a:lnTo>
                    <a:pt x="117256" y="53159"/>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3" name="任意多边形 2492"/>
            <p:cNvSpPr/>
            <p:nvPr/>
          </p:nvSpPr>
          <p:spPr>
            <a:xfrm>
              <a:off x="3649117" y="2902327"/>
              <a:ext cx="181354" cy="160026"/>
            </a:xfrm>
            <a:custGeom>
              <a:avLst/>
              <a:gdLst/>
              <a:ahLst/>
              <a:cxnLst/>
              <a:rect l="0" t="0" r="0" b="0"/>
              <a:pathLst>
                <a:path w="181354" h="160026">
                  <a:moveTo>
                    <a:pt x="117256" y="160025"/>
                  </a:moveTo>
                  <a:lnTo>
                    <a:pt x="181353" y="0"/>
                  </a:lnTo>
                  <a:lnTo>
                    <a:pt x="181353" y="0"/>
                  </a:lnTo>
                  <a:lnTo>
                    <a:pt x="0" y="10686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4" name="任意多边形 2493"/>
            <p:cNvSpPr/>
            <p:nvPr/>
          </p:nvSpPr>
          <p:spPr>
            <a:xfrm>
              <a:off x="3563145" y="3009193"/>
              <a:ext cx="128194" cy="53160"/>
            </a:xfrm>
            <a:custGeom>
              <a:avLst/>
              <a:gdLst/>
              <a:ahLst/>
              <a:cxnLst/>
              <a:rect l="0" t="0" r="0" b="0"/>
              <a:pathLst>
                <a:path w="128194" h="53160">
                  <a:moveTo>
                    <a:pt x="0" y="53159"/>
                  </a:moveTo>
                  <a:lnTo>
                    <a:pt x="128193" y="53159"/>
                  </a:lnTo>
                  <a:lnTo>
                    <a:pt x="128193" y="53159"/>
                  </a:lnTo>
                  <a:lnTo>
                    <a:pt x="8597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5" name="任意多边形 2494"/>
            <p:cNvSpPr/>
            <p:nvPr/>
          </p:nvSpPr>
          <p:spPr>
            <a:xfrm>
              <a:off x="3563145" y="2956034"/>
              <a:ext cx="85973" cy="106319"/>
            </a:xfrm>
            <a:custGeom>
              <a:avLst/>
              <a:gdLst/>
              <a:ahLst/>
              <a:cxnLst/>
              <a:rect l="0" t="0" r="0" b="0"/>
              <a:pathLst>
                <a:path w="85973" h="106319">
                  <a:moveTo>
                    <a:pt x="21875" y="0"/>
                  </a:moveTo>
                  <a:lnTo>
                    <a:pt x="0" y="106318"/>
                  </a:lnTo>
                  <a:lnTo>
                    <a:pt x="0" y="106318"/>
                  </a:lnTo>
                  <a:lnTo>
                    <a:pt x="85972"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6" name="任意多边形 2495"/>
            <p:cNvSpPr/>
            <p:nvPr/>
          </p:nvSpPr>
          <p:spPr>
            <a:xfrm>
              <a:off x="3649117" y="3009193"/>
              <a:ext cx="64098" cy="53160"/>
            </a:xfrm>
            <a:custGeom>
              <a:avLst/>
              <a:gdLst/>
              <a:ahLst/>
              <a:cxnLst/>
              <a:rect l="0" t="0" r="0" b="0"/>
              <a:pathLst>
                <a:path w="64098" h="53160">
                  <a:moveTo>
                    <a:pt x="42221" y="53159"/>
                  </a:moveTo>
                  <a:lnTo>
                    <a:pt x="64097" y="53159"/>
                  </a:lnTo>
                  <a:lnTo>
                    <a:pt x="64097" y="53159"/>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7" name="任意多边形 2496"/>
            <p:cNvSpPr/>
            <p:nvPr/>
          </p:nvSpPr>
          <p:spPr>
            <a:xfrm>
              <a:off x="3585020" y="2849168"/>
              <a:ext cx="181354" cy="160026"/>
            </a:xfrm>
            <a:custGeom>
              <a:avLst/>
              <a:gdLst/>
              <a:ahLst/>
              <a:cxnLst/>
              <a:rect l="0" t="0" r="0" b="0"/>
              <a:pathLst>
                <a:path w="181354" h="160026">
                  <a:moveTo>
                    <a:pt x="181353" y="0"/>
                  </a:moveTo>
                  <a:lnTo>
                    <a:pt x="0" y="106866"/>
                  </a:lnTo>
                  <a:lnTo>
                    <a:pt x="0" y="106866"/>
                  </a:lnTo>
                  <a:lnTo>
                    <a:pt x="64097"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8" name="任意多边形 2497"/>
            <p:cNvSpPr/>
            <p:nvPr/>
          </p:nvSpPr>
          <p:spPr>
            <a:xfrm>
              <a:off x="3649117" y="2849168"/>
              <a:ext cx="181354" cy="160026"/>
            </a:xfrm>
            <a:custGeom>
              <a:avLst/>
              <a:gdLst/>
              <a:ahLst/>
              <a:cxnLst/>
              <a:rect l="0" t="0" r="0" b="0"/>
              <a:pathLst>
                <a:path w="181354" h="160026">
                  <a:moveTo>
                    <a:pt x="181353" y="53159"/>
                  </a:moveTo>
                  <a:lnTo>
                    <a:pt x="117256" y="0"/>
                  </a:lnTo>
                  <a:lnTo>
                    <a:pt x="117256" y="0"/>
                  </a:lnTo>
                  <a:lnTo>
                    <a:pt x="0"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9" name="任意多边形 2498"/>
            <p:cNvSpPr/>
            <p:nvPr/>
          </p:nvSpPr>
          <p:spPr>
            <a:xfrm>
              <a:off x="3434951" y="3062352"/>
              <a:ext cx="128195" cy="53708"/>
            </a:xfrm>
            <a:custGeom>
              <a:avLst/>
              <a:gdLst/>
              <a:ahLst/>
              <a:cxnLst/>
              <a:rect l="0" t="0" r="0" b="0"/>
              <a:pathLst>
                <a:path w="128195" h="53708">
                  <a:moveTo>
                    <a:pt x="128194" y="0"/>
                  </a:moveTo>
                  <a:lnTo>
                    <a:pt x="0" y="0"/>
                  </a:lnTo>
                  <a:lnTo>
                    <a:pt x="0" y="0"/>
                  </a:lnTo>
                  <a:lnTo>
                    <a:pt x="32813" y="5370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0" name="任意多边形 2499"/>
            <p:cNvSpPr/>
            <p:nvPr/>
          </p:nvSpPr>
          <p:spPr>
            <a:xfrm>
              <a:off x="3403668" y="3062352"/>
              <a:ext cx="64097" cy="53708"/>
            </a:xfrm>
            <a:custGeom>
              <a:avLst/>
              <a:gdLst/>
              <a:ahLst/>
              <a:cxnLst/>
              <a:rect l="0" t="0" r="0" b="0"/>
              <a:pathLst>
                <a:path w="64097" h="53708">
                  <a:moveTo>
                    <a:pt x="31283" y="0"/>
                  </a:moveTo>
                  <a:lnTo>
                    <a:pt x="0" y="547"/>
                  </a:lnTo>
                  <a:lnTo>
                    <a:pt x="0" y="547"/>
                  </a:lnTo>
                  <a:lnTo>
                    <a:pt x="64096" y="5370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1" name="任意多边形 2500"/>
            <p:cNvSpPr/>
            <p:nvPr/>
          </p:nvSpPr>
          <p:spPr>
            <a:xfrm>
              <a:off x="3286412" y="3116059"/>
              <a:ext cx="181353" cy="160025"/>
            </a:xfrm>
            <a:custGeom>
              <a:avLst/>
              <a:gdLst/>
              <a:ahLst/>
              <a:cxnLst/>
              <a:rect l="0" t="0" r="0" b="0"/>
              <a:pathLst>
                <a:path w="181353" h="160025">
                  <a:moveTo>
                    <a:pt x="0" y="106865"/>
                  </a:moveTo>
                  <a:lnTo>
                    <a:pt x="64097" y="160024"/>
                  </a:lnTo>
                  <a:lnTo>
                    <a:pt x="64097" y="160024"/>
                  </a:lnTo>
                  <a:lnTo>
                    <a:pt x="18135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2" name="任意多边形 2501"/>
            <p:cNvSpPr/>
            <p:nvPr/>
          </p:nvSpPr>
          <p:spPr>
            <a:xfrm>
              <a:off x="3286412" y="3062899"/>
              <a:ext cx="181353" cy="160026"/>
            </a:xfrm>
            <a:custGeom>
              <a:avLst/>
              <a:gdLst/>
              <a:ahLst/>
              <a:cxnLst/>
              <a:rect l="0" t="0" r="0" b="0"/>
              <a:pathLst>
                <a:path w="181353" h="160026">
                  <a:moveTo>
                    <a:pt x="117256" y="0"/>
                  </a:moveTo>
                  <a:lnTo>
                    <a:pt x="0" y="160025"/>
                  </a:lnTo>
                  <a:lnTo>
                    <a:pt x="0" y="160025"/>
                  </a:lnTo>
                  <a:lnTo>
                    <a:pt x="181352" y="5316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3" name="任意多边形 2502"/>
            <p:cNvSpPr/>
            <p:nvPr/>
          </p:nvSpPr>
          <p:spPr>
            <a:xfrm>
              <a:off x="3531861" y="3062352"/>
              <a:ext cx="64098" cy="160026"/>
            </a:xfrm>
            <a:custGeom>
              <a:avLst/>
              <a:gdLst/>
              <a:ahLst/>
              <a:cxnLst/>
              <a:rect l="0" t="0" r="0" b="0"/>
              <a:pathLst>
                <a:path w="64098" h="160026">
                  <a:moveTo>
                    <a:pt x="64097" y="160025"/>
                  </a:moveTo>
                  <a:lnTo>
                    <a:pt x="31284" y="0"/>
                  </a:lnTo>
                  <a:lnTo>
                    <a:pt x="31284" y="0"/>
                  </a:lnTo>
                  <a:lnTo>
                    <a:pt x="0" y="10686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4" name="任意多边形 2503"/>
            <p:cNvSpPr/>
            <p:nvPr/>
          </p:nvSpPr>
          <p:spPr>
            <a:xfrm>
              <a:off x="3467764" y="3062352"/>
              <a:ext cx="95382" cy="106866"/>
            </a:xfrm>
            <a:custGeom>
              <a:avLst/>
              <a:gdLst/>
              <a:ahLst/>
              <a:cxnLst/>
              <a:rect l="0" t="0" r="0" b="0"/>
              <a:pathLst>
                <a:path w="95382" h="106866">
                  <a:moveTo>
                    <a:pt x="95381" y="0"/>
                  </a:moveTo>
                  <a:lnTo>
                    <a:pt x="0" y="53707"/>
                  </a:lnTo>
                  <a:lnTo>
                    <a:pt x="0" y="53707"/>
                  </a:lnTo>
                  <a:lnTo>
                    <a:pt x="64097" y="10686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5" name="任意多边形 2504"/>
            <p:cNvSpPr/>
            <p:nvPr/>
          </p:nvSpPr>
          <p:spPr>
            <a:xfrm>
              <a:off x="3350509" y="3169217"/>
              <a:ext cx="181353" cy="160027"/>
            </a:xfrm>
            <a:custGeom>
              <a:avLst/>
              <a:gdLst/>
              <a:ahLst/>
              <a:cxnLst/>
              <a:rect l="0" t="0" r="0" b="0"/>
              <a:pathLst>
                <a:path w="181353" h="160027">
                  <a:moveTo>
                    <a:pt x="0" y="106866"/>
                  </a:moveTo>
                  <a:lnTo>
                    <a:pt x="64097" y="160026"/>
                  </a:lnTo>
                  <a:lnTo>
                    <a:pt x="64097" y="160026"/>
                  </a:lnTo>
                  <a:lnTo>
                    <a:pt x="18135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6" name="任意多边形 2505"/>
            <p:cNvSpPr/>
            <p:nvPr/>
          </p:nvSpPr>
          <p:spPr>
            <a:xfrm>
              <a:off x="3350509" y="3116059"/>
              <a:ext cx="181353" cy="160025"/>
            </a:xfrm>
            <a:custGeom>
              <a:avLst/>
              <a:gdLst/>
              <a:ahLst/>
              <a:cxnLst/>
              <a:rect l="0" t="0" r="0" b="0"/>
              <a:pathLst>
                <a:path w="181353" h="160025">
                  <a:moveTo>
                    <a:pt x="117255" y="0"/>
                  </a:moveTo>
                  <a:lnTo>
                    <a:pt x="0" y="160024"/>
                  </a:lnTo>
                  <a:lnTo>
                    <a:pt x="0" y="160024"/>
                  </a:lnTo>
                  <a:lnTo>
                    <a:pt x="181352" y="5315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7" name="任意多边形 2506"/>
            <p:cNvSpPr/>
            <p:nvPr/>
          </p:nvSpPr>
          <p:spPr>
            <a:xfrm>
              <a:off x="3414606" y="3169217"/>
              <a:ext cx="181353" cy="160027"/>
            </a:xfrm>
            <a:custGeom>
              <a:avLst/>
              <a:gdLst/>
              <a:ahLst/>
              <a:cxnLst/>
              <a:rect l="0" t="0" r="0" b="0"/>
              <a:pathLst>
                <a:path w="181353" h="160027">
                  <a:moveTo>
                    <a:pt x="0" y="160026"/>
                  </a:moveTo>
                  <a:lnTo>
                    <a:pt x="181352" y="53160"/>
                  </a:lnTo>
                  <a:lnTo>
                    <a:pt x="181352" y="53160"/>
                  </a:lnTo>
                  <a:lnTo>
                    <a:pt x="117255"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8" name="任意多边形 2507"/>
            <p:cNvSpPr/>
            <p:nvPr/>
          </p:nvSpPr>
          <p:spPr>
            <a:xfrm>
              <a:off x="3797657" y="2317030"/>
              <a:ext cx="362706" cy="106319"/>
            </a:xfrm>
            <a:custGeom>
              <a:avLst/>
              <a:gdLst/>
              <a:ahLst/>
              <a:cxnLst/>
              <a:rect l="0" t="0" r="0" b="0"/>
              <a:pathLst>
                <a:path w="362706" h="106319">
                  <a:moveTo>
                    <a:pt x="362705" y="0"/>
                  </a:moveTo>
                  <a:lnTo>
                    <a:pt x="0" y="0"/>
                  </a:lnTo>
                  <a:lnTo>
                    <a:pt x="0" y="0"/>
                  </a:lnTo>
                  <a:lnTo>
                    <a:pt x="128193"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1" name="任意多边形 2510"/>
            <p:cNvSpPr/>
            <p:nvPr/>
          </p:nvSpPr>
          <p:spPr>
            <a:xfrm>
              <a:off x="4288555" y="2317030"/>
              <a:ext cx="234513" cy="212637"/>
            </a:xfrm>
            <a:custGeom>
              <a:avLst/>
              <a:gdLst/>
              <a:ahLst/>
              <a:cxnLst/>
              <a:rect l="0" t="0" r="0" b="0"/>
              <a:pathLst>
                <a:path w="234513" h="212637">
                  <a:moveTo>
                    <a:pt x="128194" y="212636"/>
                  </a:moveTo>
                  <a:lnTo>
                    <a:pt x="234512" y="0"/>
                  </a:lnTo>
                  <a:lnTo>
                    <a:pt x="234512"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2" name="任意多边形 2511"/>
            <p:cNvSpPr/>
            <p:nvPr/>
          </p:nvSpPr>
          <p:spPr>
            <a:xfrm>
              <a:off x="4160362" y="2317030"/>
              <a:ext cx="362706" cy="106319"/>
            </a:xfrm>
            <a:custGeom>
              <a:avLst/>
              <a:gdLst/>
              <a:ahLst/>
              <a:cxnLst/>
              <a:rect l="0" t="0" r="0" b="0"/>
              <a:pathLst>
                <a:path w="362706" h="106319">
                  <a:moveTo>
                    <a:pt x="362705" y="0"/>
                  </a:moveTo>
                  <a:lnTo>
                    <a:pt x="0" y="0"/>
                  </a:lnTo>
                  <a:lnTo>
                    <a:pt x="0" y="0"/>
                  </a:lnTo>
                  <a:lnTo>
                    <a:pt x="128193"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3" name="任意多边形 2512"/>
            <p:cNvSpPr/>
            <p:nvPr/>
          </p:nvSpPr>
          <p:spPr>
            <a:xfrm>
              <a:off x="4523067" y="2317030"/>
              <a:ext cx="362706" cy="106319"/>
            </a:xfrm>
            <a:custGeom>
              <a:avLst/>
              <a:gdLst/>
              <a:ahLst/>
              <a:cxnLst/>
              <a:rect l="0" t="0" r="0" b="0"/>
              <a:pathLst>
                <a:path w="362706" h="106319">
                  <a:moveTo>
                    <a:pt x="362705" y="0"/>
                  </a:moveTo>
                  <a:lnTo>
                    <a:pt x="0" y="0"/>
                  </a:lnTo>
                  <a:lnTo>
                    <a:pt x="0" y="0"/>
                  </a:lnTo>
                  <a:lnTo>
                    <a:pt x="128193"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4" name="任意多边形 2513"/>
            <p:cNvSpPr/>
            <p:nvPr/>
          </p:nvSpPr>
          <p:spPr>
            <a:xfrm>
              <a:off x="4416749" y="2317030"/>
              <a:ext cx="234512" cy="212637"/>
            </a:xfrm>
            <a:custGeom>
              <a:avLst/>
              <a:gdLst/>
              <a:ahLst/>
              <a:cxnLst/>
              <a:rect l="0" t="0" r="0" b="0"/>
              <a:pathLst>
                <a:path w="234512" h="212637">
                  <a:moveTo>
                    <a:pt x="106318" y="0"/>
                  </a:moveTo>
                  <a:lnTo>
                    <a:pt x="0" y="212636"/>
                  </a:lnTo>
                  <a:lnTo>
                    <a:pt x="0" y="212636"/>
                  </a:lnTo>
                  <a:lnTo>
                    <a:pt x="234511"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5" name="任意多边形 2514"/>
            <p:cNvSpPr/>
            <p:nvPr/>
          </p:nvSpPr>
          <p:spPr>
            <a:xfrm>
              <a:off x="3925850" y="2317030"/>
              <a:ext cx="234513" cy="212637"/>
            </a:xfrm>
            <a:custGeom>
              <a:avLst/>
              <a:gdLst/>
              <a:ahLst/>
              <a:cxnLst/>
              <a:rect l="0" t="0" r="0" b="0"/>
              <a:pathLst>
                <a:path w="234513" h="212637">
                  <a:moveTo>
                    <a:pt x="234512" y="0"/>
                  </a:moveTo>
                  <a:lnTo>
                    <a:pt x="0" y="106318"/>
                  </a:lnTo>
                  <a:lnTo>
                    <a:pt x="0" y="106318"/>
                  </a:lnTo>
                  <a:lnTo>
                    <a:pt x="128194" y="21263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6" name="任意多边形 2515"/>
            <p:cNvSpPr/>
            <p:nvPr/>
          </p:nvSpPr>
          <p:spPr>
            <a:xfrm>
              <a:off x="4054044" y="2317030"/>
              <a:ext cx="234512" cy="212637"/>
            </a:xfrm>
            <a:custGeom>
              <a:avLst/>
              <a:gdLst/>
              <a:ahLst/>
              <a:cxnLst/>
              <a:rect l="0" t="0" r="0" b="0"/>
              <a:pathLst>
                <a:path w="234512" h="212637">
                  <a:moveTo>
                    <a:pt x="234511" y="106318"/>
                  </a:moveTo>
                  <a:lnTo>
                    <a:pt x="106318" y="0"/>
                  </a:lnTo>
                  <a:lnTo>
                    <a:pt x="106318" y="0"/>
                  </a:lnTo>
                  <a:lnTo>
                    <a:pt x="0" y="21263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8" name="任意多边形 2517"/>
            <p:cNvSpPr/>
            <p:nvPr/>
          </p:nvSpPr>
          <p:spPr>
            <a:xfrm>
              <a:off x="4651260" y="2317030"/>
              <a:ext cx="234513" cy="106319"/>
            </a:xfrm>
            <a:custGeom>
              <a:avLst/>
              <a:gdLst/>
              <a:ahLst/>
              <a:cxnLst/>
              <a:rect l="0" t="0" r="0" b="0"/>
              <a:pathLst>
                <a:path w="234513" h="106319">
                  <a:moveTo>
                    <a:pt x="234512" y="0"/>
                  </a:moveTo>
                  <a:lnTo>
                    <a:pt x="0" y="106318"/>
                  </a:lnTo>
                  <a:lnTo>
                    <a:pt x="0" y="106318"/>
                  </a:lnTo>
                  <a:lnTo>
                    <a:pt x="234512"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9" name="任意多边形 2518"/>
            <p:cNvSpPr/>
            <p:nvPr/>
          </p:nvSpPr>
          <p:spPr>
            <a:xfrm>
              <a:off x="4416749" y="2423348"/>
              <a:ext cx="234512" cy="106319"/>
            </a:xfrm>
            <a:custGeom>
              <a:avLst/>
              <a:gdLst/>
              <a:ahLst/>
              <a:cxnLst/>
              <a:rect l="0" t="0" r="0" b="0"/>
              <a:pathLst>
                <a:path w="234512" h="106319">
                  <a:moveTo>
                    <a:pt x="234511" y="0"/>
                  </a:moveTo>
                  <a:lnTo>
                    <a:pt x="0" y="106318"/>
                  </a:lnTo>
                  <a:lnTo>
                    <a:pt x="0" y="106318"/>
                  </a:lnTo>
                  <a:lnTo>
                    <a:pt x="234511"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20" name="任意多边形 2519"/>
            <p:cNvSpPr/>
            <p:nvPr/>
          </p:nvSpPr>
          <p:spPr>
            <a:xfrm>
              <a:off x="4651260" y="2423348"/>
              <a:ext cx="234513" cy="106319"/>
            </a:xfrm>
            <a:custGeom>
              <a:avLst/>
              <a:gdLst/>
              <a:ahLst/>
              <a:cxnLst/>
              <a:rect l="0" t="0" r="0" b="0"/>
              <a:pathLst>
                <a:path w="234513" h="106319">
                  <a:moveTo>
                    <a:pt x="234512" y="106318"/>
                  </a:moveTo>
                  <a:lnTo>
                    <a:pt x="234512" y="0"/>
                  </a:lnTo>
                  <a:lnTo>
                    <a:pt x="234512"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21" name="任意多边形 2520"/>
            <p:cNvSpPr/>
            <p:nvPr/>
          </p:nvSpPr>
          <p:spPr>
            <a:xfrm>
              <a:off x="4651260" y="2423348"/>
              <a:ext cx="234513" cy="106319"/>
            </a:xfrm>
            <a:custGeom>
              <a:avLst/>
              <a:gdLst/>
              <a:ahLst/>
              <a:cxnLst/>
              <a:rect l="0" t="0" r="0" b="0"/>
              <a:pathLst>
                <a:path w="234513" h="106319">
                  <a:moveTo>
                    <a:pt x="234512" y="0"/>
                  </a:moveTo>
                  <a:lnTo>
                    <a:pt x="0" y="0"/>
                  </a:lnTo>
                  <a:lnTo>
                    <a:pt x="0"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25" name="任意多边形 2524"/>
            <p:cNvSpPr/>
            <p:nvPr/>
          </p:nvSpPr>
          <p:spPr>
            <a:xfrm>
              <a:off x="4651260" y="2529666"/>
              <a:ext cx="234513" cy="106319"/>
            </a:xfrm>
            <a:custGeom>
              <a:avLst/>
              <a:gdLst/>
              <a:ahLst/>
              <a:cxnLst/>
              <a:rect l="0" t="0" r="0" b="0"/>
              <a:pathLst>
                <a:path w="234513" h="106319">
                  <a:moveTo>
                    <a:pt x="234512" y="0"/>
                  </a:moveTo>
                  <a:lnTo>
                    <a:pt x="0" y="0"/>
                  </a:lnTo>
                  <a:lnTo>
                    <a:pt x="0"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26" name="任意多边形 2525"/>
            <p:cNvSpPr/>
            <p:nvPr/>
          </p:nvSpPr>
          <p:spPr>
            <a:xfrm>
              <a:off x="4651260" y="2529666"/>
              <a:ext cx="234513" cy="106319"/>
            </a:xfrm>
            <a:custGeom>
              <a:avLst/>
              <a:gdLst/>
              <a:ahLst/>
              <a:cxnLst/>
              <a:rect l="0" t="0" r="0" b="0"/>
              <a:pathLst>
                <a:path w="234513" h="106319">
                  <a:moveTo>
                    <a:pt x="234512" y="106318"/>
                  </a:moveTo>
                  <a:lnTo>
                    <a:pt x="234512" y="0"/>
                  </a:lnTo>
                  <a:lnTo>
                    <a:pt x="234512"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28" name="任意多边形 2527"/>
            <p:cNvSpPr/>
            <p:nvPr/>
          </p:nvSpPr>
          <p:spPr>
            <a:xfrm>
              <a:off x="3797657" y="2317030"/>
              <a:ext cx="128194" cy="212637"/>
            </a:xfrm>
            <a:custGeom>
              <a:avLst/>
              <a:gdLst/>
              <a:ahLst/>
              <a:cxnLst/>
              <a:rect l="0" t="0" r="0" b="0"/>
              <a:pathLst>
                <a:path w="128194" h="212637">
                  <a:moveTo>
                    <a:pt x="128193" y="106318"/>
                  </a:moveTo>
                  <a:lnTo>
                    <a:pt x="0" y="0"/>
                  </a:lnTo>
                  <a:lnTo>
                    <a:pt x="0" y="0"/>
                  </a:lnTo>
                  <a:lnTo>
                    <a:pt x="56793" y="21263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29" name="任意多边形 2528"/>
            <p:cNvSpPr/>
            <p:nvPr/>
          </p:nvSpPr>
          <p:spPr>
            <a:xfrm>
              <a:off x="3381792" y="2529666"/>
              <a:ext cx="64098" cy="53708"/>
            </a:xfrm>
            <a:custGeom>
              <a:avLst/>
              <a:gdLst/>
              <a:ahLst/>
              <a:cxnLst/>
              <a:rect l="0" t="0" r="0" b="0"/>
              <a:pathLst>
                <a:path w="64098" h="53708">
                  <a:moveTo>
                    <a:pt x="0" y="548"/>
                  </a:moveTo>
                  <a:lnTo>
                    <a:pt x="64097" y="53707"/>
                  </a:lnTo>
                  <a:lnTo>
                    <a:pt x="64097" y="53707"/>
                  </a:lnTo>
                  <a:lnTo>
                    <a:pt x="3635"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0" name="任意多边形 2529"/>
            <p:cNvSpPr/>
            <p:nvPr/>
          </p:nvSpPr>
          <p:spPr>
            <a:xfrm>
              <a:off x="4370111" y="2529666"/>
              <a:ext cx="46639" cy="106319"/>
            </a:xfrm>
            <a:custGeom>
              <a:avLst/>
              <a:gdLst/>
              <a:ahLst/>
              <a:cxnLst/>
              <a:rect l="0" t="0" r="0" b="0"/>
              <a:pathLst>
                <a:path w="46639" h="106319">
                  <a:moveTo>
                    <a:pt x="46638" y="106318"/>
                  </a:moveTo>
                  <a:lnTo>
                    <a:pt x="46638" y="0"/>
                  </a:lnTo>
                  <a:lnTo>
                    <a:pt x="46638"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1" name="任意多边形 2530"/>
            <p:cNvSpPr/>
            <p:nvPr/>
          </p:nvSpPr>
          <p:spPr>
            <a:xfrm>
              <a:off x="4370111" y="2635984"/>
              <a:ext cx="46639" cy="106319"/>
            </a:xfrm>
            <a:custGeom>
              <a:avLst/>
              <a:gdLst/>
              <a:ahLst/>
              <a:cxnLst/>
              <a:rect l="0" t="0" r="0" b="0"/>
              <a:pathLst>
                <a:path w="46639" h="106319">
                  <a:moveTo>
                    <a:pt x="46638" y="106318"/>
                  </a:moveTo>
                  <a:lnTo>
                    <a:pt x="46638" y="0"/>
                  </a:lnTo>
                  <a:lnTo>
                    <a:pt x="46638"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2" name="任意多边形 2531"/>
            <p:cNvSpPr/>
            <p:nvPr/>
          </p:nvSpPr>
          <p:spPr>
            <a:xfrm>
              <a:off x="3947726" y="2635984"/>
              <a:ext cx="234512" cy="106319"/>
            </a:xfrm>
            <a:custGeom>
              <a:avLst/>
              <a:gdLst/>
              <a:ahLst/>
              <a:cxnLst/>
              <a:rect l="0" t="0" r="0" b="0"/>
              <a:pathLst>
                <a:path w="234512" h="106319">
                  <a:moveTo>
                    <a:pt x="0" y="106318"/>
                  </a:moveTo>
                  <a:lnTo>
                    <a:pt x="234511" y="106318"/>
                  </a:lnTo>
                  <a:lnTo>
                    <a:pt x="234511" y="106318"/>
                  </a:lnTo>
                  <a:lnTo>
                    <a:pt x="18787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3" name="任意多边形 2532"/>
            <p:cNvSpPr/>
            <p:nvPr/>
          </p:nvSpPr>
          <p:spPr>
            <a:xfrm>
              <a:off x="4135600" y="2635984"/>
              <a:ext cx="46638" cy="106319"/>
            </a:xfrm>
            <a:custGeom>
              <a:avLst/>
              <a:gdLst/>
              <a:ahLst/>
              <a:cxnLst/>
              <a:rect l="0" t="0" r="0" b="0"/>
              <a:pathLst>
                <a:path w="46638" h="106319">
                  <a:moveTo>
                    <a:pt x="46637" y="106318"/>
                  </a:moveTo>
                  <a:lnTo>
                    <a:pt x="46637" y="0"/>
                  </a:lnTo>
                  <a:lnTo>
                    <a:pt x="46637"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4" name="任意多边形 2533"/>
            <p:cNvSpPr/>
            <p:nvPr/>
          </p:nvSpPr>
          <p:spPr>
            <a:xfrm>
              <a:off x="4627942" y="2635984"/>
              <a:ext cx="23319" cy="106319"/>
            </a:xfrm>
            <a:custGeom>
              <a:avLst/>
              <a:gdLst/>
              <a:ahLst/>
              <a:cxnLst/>
              <a:rect l="0" t="0" r="0" b="0"/>
              <a:pathLst>
                <a:path w="23319" h="106319">
                  <a:moveTo>
                    <a:pt x="23318" y="106318"/>
                  </a:moveTo>
                  <a:lnTo>
                    <a:pt x="23318" y="0"/>
                  </a:lnTo>
                  <a:lnTo>
                    <a:pt x="23318"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5" name="任意多边形 2534"/>
            <p:cNvSpPr/>
            <p:nvPr/>
          </p:nvSpPr>
          <p:spPr>
            <a:xfrm>
              <a:off x="4416749" y="2529666"/>
              <a:ext cx="234512" cy="159478"/>
            </a:xfrm>
            <a:custGeom>
              <a:avLst/>
              <a:gdLst/>
              <a:ahLst/>
              <a:cxnLst/>
              <a:rect l="0" t="0" r="0" b="0"/>
              <a:pathLst>
                <a:path w="234512" h="159478">
                  <a:moveTo>
                    <a:pt x="234511" y="0"/>
                  </a:moveTo>
                  <a:lnTo>
                    <a:pt x="0" y="0"/>
                  </a:lnTo>
                  <a:lnTo>
                    <a:pt x="0" y="0"/>
                  </a:lnTo>
                  <a:lnTo>
                    <a:pt x="93937" y="1594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6" name="任意多边形 2535"/>
            <p:cNvSpPr/>
            <p:nvPr/>
          </p:nvSpPr>
          <p:spPr>
            <a:xfrm>
              <a:off x="4510686" y="2529666"/>
              <a:ext cx="140575" cy="159478"/>
            </a:xfrm>
            <a:custGeom>
              <a:avLst/>
              <a:gdLst/>
              <a:ahLst/>
              <a:cxnLst/>
              <a:rect l="0" t="0" r="0" b="0"/>
              <a:pathLst>
                <a:path w="140575" h="159478">
                  <a:moveTo>
                    <a:pt x="140574" y="106318"/>
                  </a:moveTo>
                  <a:lnTo>
                    <a:pt x="140574" y="0"/>
                  </a:lnTo>
                  <a:lnTo>
                    <a:pt x="140574" y="0"/>
                  </a:lnTo>
                  <a:lnTo>
                    <a:pt x="0" y="1594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7" name="任意多边形 2536"/>
            <p:cNvSpPr/>
            <p:nvPr/>
          </p:nvSpPr>
          <p:spPr>
            <a:xfrm>
              <a:off x="4416749" y="2529666"/>
              <a:ext cx="93938" cy="159478"/>
            </a:xfrm>
            <a:custGeom>
              <a:avLst/>
              <a:gdLst/>
              <a:ahLst/>
              <a:cxnLst/>
              <a:rect l="0" t="0" r="0" b="0"/>
              <a:pathLst>
                <a:path w="93938" h="159478">
                  <a:moveTo>
                    <a:pt x="0" y="0"/>
                  </a:moveTo>
                  <a:lnTo>
                    <a:pt x="0" y="106318"/>
                  </a:lnTo>
                  <a:lnTo>
                    <a:pt x="0" y="106318"/>
                  </a:lnTo>
                  <a:lnTo>
                    <a:pt x="93937" y="1594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8" name="任意多边形 2537"/>
            <p:cNvSpPr/>
            <p:nvPr/>
          </p:nvSpPr>
          <p:spPr>
            <a:xfrm>
              <a:off x="4416749" y="2635984"/>
              <a:ext cx="93938" cy="106319"/>
            </a:xfrm>
            <a:custGeom>
              <a:avLst/>
              <a:gdLst/>
              <a:ahLst/>
              <a:cxnLst/>
              <a:rect l="0" t="0" r="0" b="0"/>
              <a:pathLst>
                <a:path w="93938" h="106319">
                  <a:moveTo>
                    <a:pt x="0" y="0"/>
                  </a:moveTo>
                  <a:lnTo>
                    <a:pt x="0" y="106318"/>
                  </a:lnTo>
                  <a:lnTo>
                    <a:pt x="0" y="106318"/>
                  </a:lnTo>
                  <a:lnTo>
                    <a:pt x="93937"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9" name="任意多边形 2538"/>
            <p:cNvSpPr/>
            <p:nvPr/>
          </p:nvSpPr>
          <p:spPr>
            <a:xfrm>
              <a:off x="4416749" y="2689143"/>
              <a:ext cx="234512" cy="53160"/>
            </a:xfrm>
            <a:custGeom>
              <a:avLst/>
              <a:gdLst/>
              <a:ahLst/>
              <a:cxnLst/>
              <a:rect l="0" t="0" r="0" b="0"/>
              <a:pathLst>
                <a:path w="234512" h="53160">
                  <a:moveTo>
                    <a:pt x="0" y="53159"/>
                  </a:moveTo>
                  <a:lnTo>
                    <a:pt x="234511" y="53159"/>
                  </a:lnTo>
                  <a:lnTo>
                    <a:pt x="234511" y="53159"/>
                  </a:lnTo>
                  <a:lnTo>
                    <a:pt x="9393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40" name="任意多边形 2539"/>
            <p:cNvSpPr/>
            <p:nvPr/>
          </p:nvSpPr>
          <p:spPr>
            <a:xfrm>
              <a:off x="4510686" y="2689143"/>
              <a:ext cx="140575" cy="53160"/>
            </a:xfrm>
            <a:custGeom>
              <a:avLst/>
              <a:gdLst/>
              <a:ahLst/>
              <a:cxnLst/>
              <a:rect l="0" t="0" r="0" b="0"/>
              <a:pathLst>
                <a:path w="140575" h="53160">
                  <a:moveTo>
                    <a:pt x="140574" y="53159"/>
                  </a:moveTo>
                  <a:lnTo>
                    <a:pt x="117256" y="0"/>
                  </a:lnTo>
                  <a:lnTo>
                    <a:pt x="117256"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41" name="任意多边形 2540"/>
            <p:cNvSpPr/>
            <p:nvPr/>
          </p:nvSpPr>
          <p:spPr>
            <a:xfrm>
              <a:off x="4510686" y="2635984"/>
              <a:ext cx="140575" cy="53160"/>
            </a:xfrm>
            <a:custGeom>
              <a:avLst/>
              <a:gdLst/>
              <a:ahLst/>
              <a:cxnLst/>
              <a:rect l="0" t="0" r="0" b="0"/>
              <a:pathLst>
                <a:path w="140575" h="53160">
                  <a:moveTo>
                    <a:pt x="117256" y="53159"/>
                  </a:moveTo>
                  <a:lnTo>
                    <a:pt x="140574" y="0"/>
                  </a:lnTo>
                  <a:lnTo>
                    <a:pt x="140574"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45" name="任意多边形 2544"/>
            <p:cNvSpPr/>
            <p:nvPr/>
          </p:nvSpPr>
          <p:spPr>
            <a:xfrm>
              <a:off x="4768516" y="2635984"/>
              <a:ext cx="117257" cy="106319"/>
            </a:xfrm>
            <a:custGeom>
              <a:avLst/>
              <a:gdLst/>
              <a:ahLst/>
              <a:cxnLst/>
              <a:rect l="0" t="0" r="0" b="0"/>
              <a:pathLst>
                <a:path w="117257" h="106319">
                  <a:moveTo>
                    <a:pt x="117256" y="106318"/>
                  </a:moveTo>
                  <a:lnTo>
                    <a:pt x="117256" y="0"/>
                  </a:lnTo>
                  <a:lnTo>
                    <a:pt x="117256"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46" name="任意多边形 2545"/>
            <p:cNvSpPr/>
            <p:nvPr/>
          </p:nvSpPr>
          <p:spPr>
            <a:xfrm>
              <a:off x="4651260" y="2635984"/>
              <a:ext cx="234513" cy="106319"/>
            </a:xfrm>
            <a:custGeom>
              <a:avLst/>
              <a:gdLst/>
              <a:ahLst/>
              <a:cxnLst/>
              <a:rect l="0" t="0" r="0" b="0"/>
              <a:pathLst>
                <a:path w="234513" h="106319">
                  <a:moveTo>
                    <a:pt x="234512" y="0"/>
                  </a:moveTo>
                  <a:lnTo>
                    <a:pt x="0" y="0"/>
                  </a:lnTo>
                  <a:lnTo>
                    <a:pt x="0" y="0"/>
                  </a:lnTo>
                  <a:lnTo>
                    <a:pt x="117256"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47" name="任意多边形 2546"/>
            <p:cNvSpPr/>
            <p:nvPr/>
          </p:nvSpPr>
          <p:spPr>
            <a:xfrm>
              <a:off x="4651260" y="2635984"/>
              <a:ext cx="117257" cy="106319"/>
            </a:xfrm>
            <a:custGeom>
              <a:avLst/>
              <a:gdLst/>
              <a:ahLst/>
              <a:cxnLst/>
              <a:rect l="0" t="0" r="0" b="0"/>
              <a:pathLst>
                <a:path w="117257" h="106319">
                  <a:moveTo>
                    <a:pt x="0" y="0"/>
                  </a:moveTo>
                  <a:lnTo>
                    <a:pt x="0" y="106318"/>
                  </a:lnTo>
                  <a:lnTo>
                    <a:pt x="0" y="106318"/>
                  </a:lnTo>
                  <a:lnTo>
                    <a:pt x="117256"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48" name="任意多边形 2547"/>
            <p:cNvSpPr/>
            <p:nvPr/>
          </p:nvSpPr>
          <p:spPr>
            <a:xfrm>
              <a:off x="4112280" y="2423348"/>
              <a:ext cx="176276" cy="212637"/>
            </a:xfrm>
            <a:custGeom>
              <a:avLst/>
              <a:gdLst/>
              <a:ahLst/>
              <a:cxnLst/>
              <a:rect l="0" t="0" r="0" b="0"/>
              <a:pathLst>
                <a:path w="176276" h="212637">
                  <a:moveTo>
                    <a:pt x="69957" y="212636"/>
                  </a:moveTo>
                  <a:lnTo>
                    <a:pt x="176275" y="0"/>
                  </a:lnTo>
                  <a:lnTo>
                    <a:pt x="176275" y="0"/>
                  </a:lnTo>
                  <a:lnTo>
                    <a:pt x="0" y="1594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49" name="任意多边形 2548"/>
            <p:cNvSpPr/>
            <p:nvPr/>
          </p:nvSpPr>
          <p:spPr>
            <a:xfrm>
              <a:off x="4054044" y="2423348"/>
              <a:ext cx="234512" cy="159478"/>
            </a:xfrm>
            <a:custGeom>
              <a:avLst/>
              <a:gdLst/>
              <a:ahLst/>
              <a:cxnLst/>
              <a:rect l="0" t="0" r="0" b="0"/>
              <a:pathLst>
                <a:path w="234512" h="159478">
                  <a:moveTo>
                    <a:pt x="234511" y="0"/>
                  </a:moveTo>
                  <a:lnTo>
                    <a:pt x="0" y="106318"/>
                  </a:lnTo>
                  <a:lnTo>
                    <a:pt x="0" y="106318"/>
                  </a:lnTo>
                  <a:lnTo>
                    <a:pt x="58236" y="1594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0" name="任意多边形 2549"/>
            <p:cNvSpPr/>
            <p:nvPr/>
          </p:nvSpPr>
          <p:spPr>
            <a:xfrm>
              <a:off x="4112280" y="2582825"/>
              <a:ext cx="69958" cy="53160"/>
            </a:xfrm>
            <a:custGeom>
              <a:avLst/>
              <a:gdLst/>
              <a:ahLst/>
              <a:cxnLst/>
              <a:rect l="0" t="0" r="0" b="0"/>
              <a:pathLst>
                <a:path w="69958" h="53160">
                  <a:moveTo>
                    <a:pt x="23320" y="53159"/>
                  </a:moveTo>
                  <a:lnTo>
                    <a:pt x="69957" y="53159"/>
                  </a:lnTo>
                  <a:lnTo>
                    <a:pt x="69957" y="53159"/>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1" name="任意多边形 2550"/>
            <p:cNvSpPr/>
            <p:nvPr/>
          </p:nvSpPr>
          <p:spPr>
            <a:xfrm>
              <a:off x="4252855" y="2423348"/>
              <a:ext cx="163895" cy="212637"/>
            </a:xfrm>
            <a:custGeom>
              <a:avLst/>
              <a:gdLst/>
              <a:ahLst/>
              <a:cxnLst/>
              <a:rect l="0" t="0" r="0" b="0"/>
              <a:pathLst>
                <a:path w="163895" h="212637">
                  <a:moveTo>
                    <a:pt x="163894" y="106318"/>
                  </a:moveTo>
                  <a:lnTo>
                    <a:pt x="35700" y="0"/>
                  </a:lnTo>
                  <a:lnTo>
                    <a:pt x="35700" y="0"/>
                  </a:lnTo>
                  <a:lnTo>
                    <a:pt x="0" y="21263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2" name="任意多边形 2551"/>
            <p:cNvSpPr/>
            <p:nvPr/>
          </p:nvSpPr>
          <p:spPr>
            <a:xfrm>
              <a:off x="4252855" y="2529666"/>
              <a:ext cx="163895" cy="106319"/>
            </a:xfrm>
            <a:custGeom>
              <a:avLst/>
              <a:gdLst/>
              <a:ahLst/>
              <a:cxnLst/>
              <a:rect l="0" t="0" r="0" b="0"/>
              <a:pathLst>
                <a:path w="163895" h="106319">
                  <a:moveTo>
                    <a:pt x="117256" y="106318"/>
                  </a:moveTo>
                  <a:lnTo>
                    <a:pt x="163894" y="0"/>
                  </a:lnTo>
                  <a:lnTo>
                    <a:pt x="163894"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3" name="任意多边形 2552"/>
            <p:cNvSpPr/>
            <p:nvPr/>
          </p:nvSpPr>
          <p:spPr>
            <a:xfrm>
              <a:off x="4182237" y="2423348"/>
              <a:ext cx="106319" cy="212637"/>
            </a:xfrm>
            <a:custGeom>
              <a:avLst/>
              <a:gdLst/>
              <a:ahLst/>
              <a:cxnLst/>
              <a:rect l="0" t="0" r="0" b="0"/>
              <a:pathLst>
                <a:path w="106319" h="212637">
                  <a:moveTo>
                    <a:pt x="106318" y="0"/>
                  </a:moveTo>
                  <a:lnTo>
                    <a:pt x="0" y="212636"/>
                  </a:lnTo>
                  <a:lnTo>
                    <a:pt x="0" y="212636"/>
                  </a:lnTo>
                  <a:lnTo>
                    <a:pt x="70618" y="21263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4" name="任意多边形 2553"/>
            <p:cNvSpPr/>
            <p:nvPr/>
          </p:nvSpPr>
          <p:spPr>
            <a:xfrm>
              <a:off x="4182237" y="2635984"/>
              <a:ext cx="70619" cy="106319"/>
            </a:xfrm>
            <a:custGeom>
              <a:avLst/>
              <a:gdLst/>
              <a:ahLst/>
              <a:cxnLst/>
              <a:rect l="0" t="0" r="0" b="0"/>
              <a:pathLst>
                <a:path w="70619" h="106319">
                  <a:moveTo>
                    <a:pt x="0" y="0"/>
                  </a:moveTo>
                  <a:lnTo>
                    <a:pt x="0" y="106318"/>
                  </a:lnTo>
                  <a:lnTo>
                    <a:pt x="0" y="106318"/>
                  </a:lnTo>
                  <a:lnTo>
                    <a:pt x="7061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5" name="任意多边形 2554"/>
            <p:cNvSpPr/>
            <p:nvPr/>
          </p:nvSpPr>
          <p:spPr>
            <a:xfrm>
              <a:off x="4182237" y="2635984"/>
              <a:ext cx="234513" cy="106319"/>
            </a:xfrm>
            <a:custGeom>
              <a:avLst/>
              <a:gdLst/>
              <a:ahLst/>
              <a:cxnLst/>
              <a:rect l="0" t="0" r="0" b="0"/>
              <a:pathLst>
                <a:path w="234513" h="106319">
                  <a:moveTo>
                    <a:pt x="0" y="106318"/>
                  </a:moveTo>
                  <a:lnTo>
                    <a:pt x="234512" y="106318"/>
                  </a:lnTo>
                  <a:lnTo>
                    <a:pt x="234512" y="106318"/>
                  </a:lnTo>
                  <a:lnTo>
                    <a:pt x="7061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6" name="任意多边形 2555"/>
            <p:cNvSpPr/>
            <p:nvPr/>
          </p:nvSpPr>
          <p:spPr>
            <a:xfrm>
              <a:off x="4252855" y="2635984"/>
              <a:ext cx="163895" cy="106319"/>
            </a:xfrm>
            <a:custGeom>
              <a:avLst/>
              <a:gdLst/>
              <a:ahLst/>
              <a:cxnLst/>
              <a:rect l="0" t="0" r="0" b="0"/>
              <a:pathLst>
                <a:path w="163895" h="106319">
                  <a:moveTo>
                    <a:pt x="163894" y="106318"/>
                  </a:moveTo>
                  <a:lnTo>
                    <a:pt x="117256" y="0"/>
                  </a:lnTo>
                  <a:lnTo>
                    <a:pt x="117256"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7" name="任意多边形 2556"/>
            <p:cNvSpPr/>
            <p:nvPr/>
          </p:nvSpPr>
          <p:spPr>
            <a:xfrm>
              <a:off x="3925850" y="2423348"/>
              <a:ext cx="128195" cy="159478"/>
            </a:xfrm>
            <a:custGeom>
              <a:avLst/>
              <a:gdLst/>
              <a:ahLst/>
              <a:cxnLst/>
              <a:rect l="0" t="0" r="0" b="0"/>
              <a:pathLst>
                <a:path w="128195" h="159478">
                  <a:moveTo>
                    <a:pt x="128194" y="106318"/>
                  </a:moveTo>
                  <a:lnTo>
                    <a:pt x="0" y="0"/>
                  </a:lnTo>
                  <a:lnTo>
                    <a:pt x="0" y="0"/>
                  </a:lnTo>
                  <a:lnTo>
                    <a:pt x="69175" y="1594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8" name="任意多边形 2557"/>
            <p:cNvSpPr/>
            <p:nvPr/>
          </p:nvSpPr>
          <p:spPr>
            <a:xfrm>
              <a:off x="3854450" y="2423348"/>
              <a:ext cx="140576" cy="159478"/>
            </a:xfrm>
            <a:custGeom>
              <a:avLst/>
              <a:gdLst/>
              <a:ahLst/>
              <a:cxnLst/>
              <a:rect l="0" t="0" r="0" b="0"/>
              <a:pathLst>
                <a:path w="140576" h="159478">
                  <a:moveTo>
                    <a:pt x="71400" y="0"/>
                  </a:moveTo>
                  <a:lnTo>
                    <a:pt x="0" y="106318"/>
                  </a:lnTo>
                  <a:lnTo>
                    <a:pt x="0" y="106318"/>
                  </a:lnTo>
                  <a:lnTo>
                    <a:pt x="140575" y="1594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9" name="任意多边形 2558"/>
            <p:cNvSpPr/>
            <p:nvPr/>
          </p:nvSpPr>
          <p:spPr>
            <a:xfrm>
              <a:off x="3995025" y="2529666"/>
              <a:ext cx="117256" cy="53160"/>
            </a:xfrm>
            <a:custGeom>
              <a:avLst/>
              <a:gdLst/>
              <a:ahLst/>
              <a:cxnLst/>
              <a:rect l="0" t="0" r="0" b="0"/>
              <a:pathLst>
                <a:path w="117256" h="53160">
                  <a:moveTo>
                    <a:pt x="117255" y="53159"/>
                  </a:moveTo>
                  <a:lnTo>
                    <a:pt x="59019" y="0"/>
                  </a:lnTo>
                  <a:lnTo>
                    <a:pt x="59019"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0" name="任意多边形 2559"/>
            <p:cNvSpPr/>
            <p:nvPr/>
          </p:nvSpPr>
          <p:spPr>
            <a:xfrm>
              <a:off x="3947726" y="2582825"/>
              <a:ext cx="187875" cy="159478"/>
            </a:xfrm>
            <a:custGeom>
              <a:avLst/>
              <a:gdLst/>
              <a:ahLst/>
              <a:cxnLst/>
              <a:rect l="0" t="0" r="0" b="0"/>
              <a:pathLst>
                <a:path w="187875" h="159478">
                  <a:moveTo>
                    <a:pt x="0" y="159477"/>
                  </a:moveTo>
                  <a:lnTo>
                    <a:pt x="187874" y="53159"/>
                  </a:lnTo>
                  <a:lnTo>
                    <a:pt x="187874" y="53159"/>
                  </a:lnTo>
                  <a:lnTo>
                    <a:pt x="4729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1" name="任意多边形 2560"/>
            <p:cNvSpPr/>
            <p:nvPr/>
          </p:nvSpPr>
          <p:spPr>
            <a:xfrm>
              <a:off x="3995025" y="2582825"/>
              <a:ext cx="140576" cy="53160"/>
            </a:xfrm>
            <a:custGeom>
              <a:avLst/>
              <a:gdLst/>
              <a:ahLst/>
              <a:cxnLst/>
              <a:rect l="0" t="0" r="0" b="0"/>
              <a:pathLst>
                <a:path w="140576" h="53160">
                  <a:moveTo>
                    <a:pt x="140575" y="53159"/>
                  </a:moveTo>
                  <a:lnTo>
                    <a:pt x="117255" y="0"/>
                  </a:lnTo>
                  <a:lnTo>
                    <a:pt x="117255"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2" name="任意多边形 2561"/>
            <p:cNvSpPr/>
            <p:nvPr/>
          </p:nvSpPr>
          <p:spPr>
            <a:xfrm>
              <a:off x="3619938" y="2476507"/>
              <a:ext cx="71401" cy="53160"/>
            </a:xfrm>
            <a:custGeom>
              <a:avLst/>
              <a:gdLst/>
              <a:ahLst/>
              <a:cxnLst/>
              <a:rect l="0" t="0" r="0" b="0"/>
              <a:pathLst>
                <a:path w="71401" h="53160">
                  <a:moveTo>
                    <a:pt x="71400" y="53159"/>
                  </a:moveTo>
                  <a:lnTo>
                    <a:pt x="7303" y="0"/>
                  </a:lnTo>
                  <a:lnTo>
                    <a:pt x="7303"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3" name="任意多边形 2562"/>
            <p:cNvSpPr/>
            <p:nvPr/>
          </p:nvSpPr>
          <p:spPr>
            <a:xfrm>
              <a:off x="2963703" y="2317030"/>
              <a:ext cx="117257" cy="53160"/>
            </a:xfrm>
            <a:custGeom>
              <a:avLst/>
              <a:gdLst/>
              <a:ahLst/>
              <a:cxnLst/>
              <a:rect l="0" t="0" r="0" b="0"/>
              <a:pathLst>
                <a:path w="117257" h="53160">
                  <a:moveTo>
                    <a:pt x="117256" y="53159"/>
                  </a:moveTo>
                  <a:lnTo>
                    <a:pt x="45976" y="0"/>
                  </a:lnTo>
                  <a:lnTo>
                    <a:pt x="45976"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4" name="任意多边形 2563"/>
            <p:cNvSpPr/>
            <p:nvPr/>
          </p:nvSpPr>
          <p:spPr>
            <a:xfrm>
              <a:off x="3563145" y="2423348"/>
              <a:ext cx="64097" cy="53160"/>
            </a:xfrm>
            <a:custGeom>
              <a:avLst/>
              <a:gdLst/>
              <a:ahLst/>
              <a:cxnLst/>
              <a:rect l="0" t="0" r="0" b="0"/>
              <a:pathLst>
                <a:path w="64097" h="53160">
                  <a:moveTo>
                    <a:pt x="64096" y="53159"/>
                  </a:moveTo>
                  <a:lnTo>
                    <a:pt x="0" y="0"/>
                  </a:lnTo>
                  <a:lnTo>
                    <a:pt x="0" y="0"/>
                  </a:lnTo>
                  <a:lnTo>
                    <a:pt x="33475"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5" name="任意多边形 2564"/>
            <p:cNvSpPr/>
            <p:nvPr/>
          </p:nvSpPr>
          <p:spPr>
            <a:xfrm>
              <a:off x="3596620" y="2476507"/>
              <a:ext cx="30622" cy="53160"/>
            </a:xfrm>
            <a:custGeom>
              <a:avLst/>
              <a:gdLst/>
              <a:ahLst/>
              <a:cxnLst/>
              <a:rect l="0" t="0" r="0" b="0"/>
              <a:pathLst>
                <a:path w="30622" h="53160">
                  <a:moveTo>
                    <a:pt x="23318" y="53159"/>
                  </a:moveTo>
                  <a:lnTo>
                    <a:pt x="30621" y="0"/>
                  </a:lnTo>
                  <a:lnTo>
                    <a:pt x="30621"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6" name="任意多边形 2565"/>
            <p:cNvSpPr/>
            <p:nvPr/>
          </p:nvSpPr>
          <p:spPr>
            <a:xfrm>
              <a:off x="3479364" y="2370189"/>
              <a:ext cx="83782" cy="106319"/>
            </a:xfrm>
            <a:custGeom>
              <a:avLst/>
              <a:gdLst/>
              <a:ahLst/>
              <a:cxnLst/>
              <a:rect l="0" t="0" r="0" b="0"/>
              <a:pathLst>
                <a:path w="83782" h="106319">
                  <a:moveTo>
                    <a:pt x="83781" y="53159"/>
                  </a:moveTo>
                  <a:lnTo>
                    <a:pt x="19684" y="0"/>
                  </a:lnTo>
                  <a:lnTo>
                    <a:pt x="19684"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7" name="任意多边形 2566"/>
            <p:cNvSpPr/>
            <p:nvPr/>
          </p:nvSpPr>
          <p:spPr>
            <a:xfrm>
              <a:off x="3479364" y="2423348"/>
              <a:ext cx="117257" cy="53160"/>
            </a:xfrm>
            <a:custGeom>
              <a:avLst/>
              <a:gdLst/>
              <a:ahLst/>
              <a:cxnLst/>
              <a:rect l="0" t="0" r="0" b="0"/>
              <a:pathLst>
                <a:path w="117257" h="53160">
                  <a:moveTo>
                    <a:pt x="117256" y="53159"/>
                  </a:moveTo>
                  <a:lnTo>
                    <a:pt x="83781" y="0"/>
                  </a:lnTo>
                  <a:lnTo>
                    <a:pt x="83781"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8" name="任意多边形 2567"/>
            <p:cNvSpPr/>
            <p:nvPr/>
          </p:nvSpPr>
          <p:spPr>
            <a:xfrm>
              <a:off x="3737194" y="2317030"/>
              <a:ext cx="117257" cy="212637"/>
            </a:xfrm>
            <a:custGeom>
              <a:avLst/>
              <a:gdLst/>
              <a:ahLst/>
              <a:cxnLst/>
              <a:rect l="0" t="0" r="0" b="0"/>
              <a:pathLst>
                <a:path w="117257" h="212637">
                  <a:moveTo>
                    <a:pt x="117256" y="212636"/>
                  </a:moveTo>
                  <a:lnTo>
                    <a:pt x="60463" y="0"/>
                  </a:lnTo>
                  <a:lnTo>
                    <a:pt x="60463" y="0"/>
                  </a:lnTo>
                  <a:lnTo>
                    <a:pt x="0" y="21263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9" name="任意多边形 2568"/>
            <p:cNvSpPr/>
            <p:nvPr/>
          </p:nvSpPr>
          <p:spPr>
            <a:xfrm>
              <a:off x="3574083" y="2635984"/>
              <a:ext cx="92494" cy="106867"/>
            </a:xfrm>
            <a:custGeom>
              <a:avLst/>
              <a:gdLst/>
              <a:ahLst/>
              <a:cxnLst/>
              <a:rect l="0" t="0" r="0" b="0"/>
              <a:pathLst>
                <a:path w="92494" h="106867">
                  <a:moveTo>
                    <a:pt x="0" y="53707"/>
                  </a:moveTo>
                  <a:lnTo>
                    <a:pt x="64096" y="106866"/>
                  </a:lnTo>
                  <a:lnTo>
                    <a:pt x="64096" y="106866"/>
                  </a:lnTo>
                  <a:lnTo>
                    <a:pt x="9249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70" name="任意多边形 2569"/>
            <p:cNvSpPr/>
            <p:nvPr/>
          </p:nvSpPr>
          <p:spPr>
            <a:xfrm>
              <a:off x="3619938" y="2529666"/>
              <a:ext cx="71401" cy="106319"/>
            </a:xfrm>
            <a:custGeom>
              <a:avLst/>
              <a:gdLst/>
              <a:ahLst/>
              <a:cxnLst/>
              <a:rect l="0" t="0" r="0" b="0"/>
              <a:pathLst>
                <a:path w="71401" h="106319">
                  <a:moveTo>
                    <a:pt x="71400" y="0"/>
                  </a:moveTo>
                  <a:lnTo>
                    <a:pt x="0" y="0"/>
                  </a:lnTo>
                  <a:lnTo>
                    <a:pt x="0" y="0"/>
                  </a:lnTo>
                  <a:lnTo>
                    <a:pt x="46638"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71" name="任意多边形 2570"/>
            <p:cNvSpPr/>
            <p:nvPr/>
          </p:nvSpPr>
          <p:spPr>
            <a:xfrm>
              <a:off x="3819532" y="2635984"/>
              <a:ext cx="81557" cy="53160"/>
            </a:xfrm>
            <a:custGeom>
              <a:avLst/>
              <a:gdLst/>
              <a:ahLst/>
              <a:cxnLst/>
              <a:rect l="0" t="0" r="0" b="0"/>
              <a:pathLst>
                <a:path w="81557" h="53160">
                  <a:moveTo>
                    <a:pt x="0" y="0"/>
                  </a:moveTo>
                  <a:lnTo>
                    <a:pt x="64097" y="53159"/>
                  </a:lnTo>
                  <a:lnTo>
                    <a:pt x="64097" y="53159"/>
                  </a:lnTo>
                  <a:lnTo>
                    <a:pt x="8155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72" name="任意多边形 2571"/>
            <p:cNvSpPr/>
            <p:nvPr/>
          </p:nvSpPr>
          <p:spPr>
            <a:xfrm>
              <a:off x="3883629" y="2635984"/>
              <a:ext cx="64098" cy="106319"/>
            </a:xfrm>
            <a:custGeom>
              <a:avLst/>
              <a:gdLst/>
              <a:ahLst/>
              <a:cxnLst/>
              <a:rect l="0" t="0" r="0" b="0"/>
              <a:pathLst>
                <a:path w="64098" h="106319">
                  <a:moveTo>
                    <a:pt x="0" y="53159"/>
                  </a:moveTo>
                  <a:lnTo>
                    <a:pt x="64097" y="106318"/>
                  </a:lnTo>
                  <a:lnTo>
                    <a:pt x="64097" y="106318"/>
                  </a:lnTo>
                  <a:lnTo>
                    <a:pt x="1745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73" name="任意多边形 2572"/>
            <p:cNvSpPr/>
            <p:nvPr/>
          </p:nvSpPr>
          <p:spPr>
            <a:xfrm>
              <a:off x="3901088" y="2582825"/>
              <a:ext cx="93938" cy="159478"/>
            </a:xfrm>
            <a:custGeom>
              <a:avLst/>
              <a:gdLst/>
              <a:ahLst/>
              <a:cxnLst/>
              <a:rect l="0" t="0" r="0" b="0"/>
              <a:pathLst>
                <a:path w="93938" h="159478">
                  <a:moveTo>
                    <a:pt x="46638" y="159477"/>
                  </a:moveTo>
                  <a:lnTo>
                    <a:pt x="93937" y="0"/>
                  </a:lnTo>
                  <a:lnTo>
                    <a:pt x="93937"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74" name="任意多边形 2573"/>
            <p:cNvSpPr/>
            <p:nvPr/>
          </p:nvSpPr>
          <p:spPr>
            <a:xfrm>
              <a:off x="3854450" y="2529666"/>
              <a:ext cx="140576" cy="106319"/>
            </a:xfrm>
            <a:custGeom>
              <a:avLst/>
              <a:gdLst/>
              <a:ahLst/>
              <a:cxnLst/>
              <a:rect l="0" t="0" r="0" b="0"/>
              <a:pathLst>
                <a:path w="140576" h="106319">
                  <a:moveTo>
                    <a:pt x="140575" y="53159"/>
                  </a:moveTo>
                  <a:lnTo>
                    <a:pt x="0" y="0"/>
                  </a:lnTo>
                  <a:lnTo>
                    <a:pt x="0" y="0"/>
                  </a:lnTo>
                  <a:lnTo>
                    <a:pt x="46638"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77" name="任意多边形 2576"/>
            <p:cNvSpPr/>
            <p:nvPr/>
          </p:nvSpPr>
          <p:spPr>
            <a:xfrm>
              <a:off x="3080959" y="2370189"/>
              <a:ext cx="69957" cy="53160"/>
            </a:xfrm>
            <a:custGeom>
              <a:avLst/>
              <a:gdLst/>
              <a:ahLst/>
              <a:cxnLst/>
              <a:rect l="0" t="0" r="0" b="0"/>
              <a:pathLst>
                <a:path w="69957" h="53160">
                  <a:moveTo>
                    <a:pt x="0" y="0"/>
                  </a:moveTo>
                  <a:lnTo>
                    <a:pt x="23318" y="53159"/>
                  </a:lnTo>
                  <a:lnTo>
                    <a:pt x="23318" y="53159"/>
                  </a:lnTo>
                  <a:lnTo>
                    <a:pt x="69956"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78" name="任意多边形 2577"/>
            <p:cNvSpPr/>
            <p:nvPr/>
          </p:nvSpPr>
          <p:spPr>
            <a:xfrm>
              <a:off x="3713214" y="2635984"/>
              <a:ext cx="106319" cy="106319"/>
            </a:xfrm>
            <a:custGeom>
              <a:avLst/>
              <a:gdLst/>
              <a:ahLst/>
              <a:cxnLst/>
              <a:rect l="0" t="0" r="0" b="0"/>
              <a:pathLst>
                <a:path w="106319" h="106319">
                  <a:moveTo>
                    <a:pt x="0" y="106318"/>
                  </a:moveTo>
                  <a:lnTo>
                    <a:pt x="106318" y="106318"/>
                  </a:lnTo>
                  <a:lnTo>
                    <a:pt x="106318" y="106318"/>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79" name="任意多边形 2578"/>
            <p:cNvSpPr/>
            <p:nvPr/>
          </p:nvSpPr>
          <p:spPr>
            <a:xfrm>
              <a:off x="3713214" y="2635984"/>
              <a:ext cx="106319" cy="106319"/>
            </a:xfrm>
            <a:custGeom>
              <a:avLst/>
              <a:gdLst/>
              <a:ahLst/>
              <a:cxnLst/>
              <a:rect l="0" t="0" r="0" b="0"/>
              <a:pathLst>
                <a:path w="106319" h="106319">
                  <a:moveTo>
                    <a:pt x="106318" y="106318"/>
                  </a:moveTo>
                  <a:lnTo>
                    <a:pt x="106318" y="0"/>
                  </a:lnTo>
                  <a:lnTo>
                    <a:pt x="106318"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0" name="任意多边形 2579"/>
            <p:cNvSpPr/>
            <p:nvPr/>
          </p:nvSpPr>
          <p:spPr>
            <a:xfrm>
              <a:off x="3691338" y="2635984"/>
              <a:ext cx="21877" cy="106319"/>
            </a:xfrm>
            <a:custGeom>
              <a:avLst/>
              <a:gdLst/>
              <a:ahLst/>
              <a:cxnLst/>
              <a:rect l="0" t="0" r="0" b="0"/>
              <a:pathLst>
                <a:path w="21877" h="106319">
                  <a:moveTo>
                    <a:pt x="0" y="106318"/>
                  </a:moveTo>
                  <a:lnTo>
                    <a:pt x="21876" y="106318"/>
                  </a:lnTo>
                  <a:lnTo>
                    <a:pt x="21876" y="106318"/>
                  </a:lnTo>
                  <a:lnTo>
                    <a:pt x="2187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1" name="任意多边形 2580"/>
            <p:cNvSpPr/>
            <p:nvPr/>
          </p:nvSpPr>
          <p:spPr>
            <a:xfrm>
              <a:off x="3666576" y="2635984"/>
              <a:ext cx="46639" cy="106319"/>
            </a:xfrm>
            <a:custGeom>
              <a:avLst/>
              <a:gdLst/>
              <a:ahLst/>
              <a:cxnLst/>
              <a:rect l="0" t="0" r="0" b="0"/>
              <a:pathLst>
                <a:path w="46639" h="106319">
                  <a:moveTo>
                    <a:pt x="0" y="0"/>
                  </a:moveTo>
                  <a:lnTo>
                    <a:pt x="24762" y="106318"/>
                  </a:lnTo>
                  <a:lnTo>
                    <a:pt x="24762" y="106318"/>
                  </a:lnTo>
                  <a:lnTo>
                    <a:pt x="4663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2" name="任意多边形 2581"/>
            <p:cNvSpPr/>
            <p:nvPr/>
          </p:nvSpPr>
          <p:spPr>
            <a:xfrm>
              <a:off x="3713214" y="2582825"/>
              <a:ext cx="106319" cy="53160"/>
            </a:xfrm>
            <a:custGeom>
              <a:avLst/>
              <a:gdLst/>
              <a:ahLst/>
              <a:cxnLst/>
              <a:rect l="0" t="0" r="0" b="0"/>
              <a:pathLst>
                <a:path w="106319" h="53160">
                  <a:moveTo>
                    <a:pt x="106318" y="53159"/>
                  </a:moveTo>
                  <a:lnTo>
                    <a:pt x="42221" y="0"/>
                  </a:lnTo>
                  <a:lnTo>
                    <a:pt x="42221"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3" name="任意多边形 2582"/>
            <p:cNvSpPr/>
            <p:nvPr/>
          </p:nvSpPr>
          <p:spPr>
            <a:xfrm>
              <a:off x="3432065" y="2476507"/>
              <a:ext cx="47300" cy="53160"/>
            </a:xfrm>
            <a:custGeom>
              <a:avLst/>
              <a:gdLst/>
              <a:ahLst/>
              <a:cxnLst/>
              <a:rect l="0" t="0" r="0" b="0"/>
              <a:pathLst>
                <a:path w="47300" h="53160">
                  <a:moveTo>
                    <a:pt x="46637" y="53159"/>
                  </a:moveTo>
                  <a:lnTo>
                    <a:pt x="47299" y="0"/>
                  </a:lnTo>
                  <a:lnTo>
                    <a:pt x="47299"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4" name="任意多边形 2583"/>
            <p:cNvSpPr/>
            <p:nvPr/>
          </p:nvSpPr>
          <p:spPr>
            <a:xfrm>
              <a:off x="2963041" y="1959857"/>
              <a:ext cx="46639" cy="357174"/>
            </a:xfrm>
            <a:custGeom>
              <a:avLst/>
              <a:gdLst/>
              <a:ahLst/>
              <a:cxnLst/>
              <a:rect l="0" t="0" r="0" b="0"/>
              <a:pathLst>
                <a:path w="46639" h="357174">
                  <a:moveTo>
                    <a:pt x="46638" y="357173"/>
                  </a:moveTo>
                  <a:lnTo>
                    <a:pt x="46638" y="0"/>
                  </a:lnTo>
                  <a:lnTo>
                    <a:pt x="46638" y="0"/>
                  </a:lnTo>
                  <a:lnTo>
                    <a:pt x="0" y="35717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6" name="任意多边形 2585"/>
            <p:cNvSpPr/>
            <p:nvPr/>
          </p:nvSpPr>
          <p:spPr>
            <a:xfrm>
              <a:off x="2963041" y="2317030"/>
              <a:ext cx="46639" cy="53160"/>
            </a:xfrm>
            <a:custGeom>
              <a:avLst/>
              <a:gdLst/>
              <a:ahLst/>
              <a:cxnLst/>
              <a:rect l="0" t="0" r="0" b="0"/>
              <a:pathLst>
                <a:path w="46639" h="53160">
                  <a:moveTo>
                    <a:pt x="662" y="53159"/>
                  </a:moveTo>
                  <a:lnTo>
                    <a:pt x="46638" y="0"/>
                  </a:lnTo>
                  <a:lnTo>
                    <a:pt x="46638"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7" name="任意多边形 2586"/>
            <p:cNvSpPr/>
            <p:nvPr/>
          </p:nvSpPr>
          <p:spPr>
            <a:xfrm>
              <a:off x="3350509" y="2742302"/>
              <a:ext cx="42222" cy="54256"/>
            </a:xfrm>
            <a:custGeom>
              <a:avLst/>
              <a:gdLst/>
              <a:ahLst/>
              <a:cxnLst/>
              <a:rect l="0" t="0" r="0" b="0"/>
              <a:pathLst>
                <a:path w="42222" h="54256">
                  <a:moveTo>
                    <a:pt x="0" y="0"/>
                  </a:moveTo>
                  <a:lnTo>
                    <a:pt x="42221" y="54255"/>
                  </a:lnTo>
                  <a:lnTo>
                    <a:pt x="42221" y="54255"/>
                  </a:lnTo>
                  <a:lnTo>
                    <a:pt x="3491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8" name="任意多边形 2587"/>
            <p:cNvSpPr/>
            <p:nvPr/>
          </p:nvSpPr>
          <p:spPr>
            <a:xfrm>
              <a:off x="3385427" y="2742302"/>
              <a:ext cx="49525" cy="54256"/>
            </a:xfrm>
            <a:custGeom>
              <a:avLst/>
              <a:gdLst/>
              <a:ahLst/>
              <a:cxnLst/>
              <a:rect l="0" t="0" r="0" b="0"/>
              <a:pathLst>
                <a:path w="49525" h="54256">
                  <a:moveTo>
                    <a:pt x="7303" y="54255"/>
                  </a:moveTo>
                  <a:lnTo>
                    <a:pt x="49524" y="0"/>
                  </a:lnTo>
                  <a:lnTo>
                    <a:pt x="49524"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9" name="任意多边形 2588"/>
            <p:cNvSpPr/>
            <p:nvPr/>
          </p:nvSpPr>
          <p:spPr>
            <a:xfrm>
              <a:off x="3197553" y="2423348"/>
              <a:ext cx="46639" cy="106319"/>
            </a:xfrm>
            <a:custGeom>
              <a:avLst/>
              <a:gdLst/>
              <a:ahLst/>
              <a:cxnLst/>
              <a:rect l="0" t="0" r="0" b="0"/>
              <a:pathLst>
                <a:path w="46639" h="106319">
                  <a:moveTo>
                    <a:pt x="46638" y="0"/>
                  </a:moveTo>
                  <a:lnTo>
                    <a:pt x="23980" y="0"/>
                  </a:lnTo>
                  <a:lnTo>
                    <a:pt x="23980"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0" name="任意多边形 2589"/>
            <p:cNvSpPr/>
            <p:nvPr/>
          </p:nvSpPr>
          <p:spPr>
            <a:xfrm>
              <a:off x="3150915" y="2635984"/>
              <a:ext cx="93277" cy="106319"/>
            </a:xfrm>
            <a:custGeom>
              <a:avLst/>
              <a:gdLst/>
              <a:ahLst/>
              <a:cxnLst/>
              <a:rect l="0" t="0" r="0" b="0"/>
              <a:pathLst>
                <a:path w="93277" h="106319">
                  <a:moveTo>
                    <a:pt x="71400" y="106318"/>
                  </a:moveTo>
                  <a:lnTo>
                    <a:pt x="93276" y="106318"/>
                  </a:lnTo>
                  <a:lnTo>
                    <a:pt x="93276" y="106318"/>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1" name="任意多边形 2590"/>
            <p:cNvSpPr/>
            <p:nvPr/>
          </p:nvSpPr>
          <p:spPr>
            <a:xfrm>
              <a:off x="3115997" y="2635984"/>
              <a:ext cx="106319" cy="106319"/>
            </a:xfrm>
            <a:custGeom>
              <a:avLst/>
              <a:gdLst/>
              <a:ahLst/>
              <a:cxnLst/>
              <a:rect l="0" t="0" r="0" b="0"/>
              <a:pathLst>
                <a:path w="106319" h="106319">
                  <a:moveTo>
                    <a:pt x="0" y="106318"/>
                  </a:moveTo>
                  <a:lnTo>
                    <a:pt x="106318" y="106318"/>
                  </a:lnTo>
                  <a:lnTo>
                    <a:pt x="106318" y="106318"/>
                  </a:lnTo>
                  <a:lnTo>
                    <a:pt x="3491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2" name="任意多边形 2591"/>
            <p:cNvSpPr/>
            <p:nvPr/>
          </p:nvSpPr>
          <p:spPr>
            <a:xfrm>
              <a:off x="2963041" y="2370189"/>
              <a:ext cx="141237" cy="53160"/>
            </a:xfrm>
            <a:custGeom>
              <a:avLst/>
              <a:gdLst/>
              <a:ahLst/>
              <a:cxnLst/>
              <a:rect l="0" t="0" r="0" b="0"/>
              <a:pathLst>
                <a:path w="141237" h="53160">
                  <a:moveTo>
                    <a:pt x="141236" y="53159"/>
                  </a:moveTo>
                  <a:lnTo>
                    <a:pt x="117918" y="0"/>
                  </a:lnTo>
                  <a:lnTo>
                    <a:pt x="117918"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3" name="任意多边形 2592"/>
            <p:cNvSpPr/>
            <p:nvPr/>
          </p:nvSpPr>
          <p:spPr>
            <a:xfrm>
              <a:off x="2963041" y="2370189"/>
              <a:ext cx="117919" cy="53160"/>
            </a:xfrm>
            <a:custGeom>
              <a:avLst/>
              <a:gdLst/>
              <a:ahLst/>
              <a:cxnLst/>
              <a:rect l="0" t="0" r="0" b="0"/>
              <a:pathLst>
                <a:path w="117919" h="53160">
                  <a:moveTo>
                    <a:pt x="117918" y="0"/>
                  </a:moveTo>
                  <a:lnTo>
                    <a:pt x="662" y="0"/>
                  </a:lnTo>
                  <a:lnTo>
                    <a:pt x="662"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4" name="任意多边形 2593"/>
            <p:cNvSpPr/>
            <p:nvPr/>
          </p:nvSpPr>
          <p:spPr>
            <a:xfrm>
              <a:off x="3666576" y="2742302"/>
              <a:ext cx="35701" cy="53708"/>
            </a:xfrm>
            <a:custGeom>
              <a:avLst/>
              <a:gdLst/>
              <a:ahLst/>
              <a:cxnLst/>
              <a:rect l="0" t="0" r="0" b="0"/>
              <a:pathLst>
                <a:path w="35701" h="53708">
                  <a:moveTo>
                    <a:pt x="35700" y="53707"/>
                  </a:moveTo>
                  <a:lnTo>
                    <a:pt x="24762" y="0"/>
                  </a:lnTo>
                  <a:lnTo>
                    <a:pt x="24762"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5" name="任意多边形 2594"/>
            <p:cNvSpPr/>
            <p:nvPr/>
          </p:nvSpPr>
          <p:spPr>
            <a:xfrm>
              <a:off x="3638179" y="2742302"/>
              <a:ext cx="64098" cy="53708"/>
            </a:xfrm>
            <a:custGeom>
              <a:avLst/>
              <a:gdLst/>
              <a:ahLst/>
              <a:cxnLst/>
              <a:rect l="0" t="0" r="0" b="0"/>
              <a:pathLst>
                <a:path w="64098" h="53708">
                  <a:moveTo>
                    <a:pt x="0" y="548"/>
                  </a:moveTo>
                  <a:lnTo>
                    <a:pt x="64097" y="53707"/>
                  </a:lnTo>
                  <a:lnTo>
                    <a:pt x="64097" y="53707"/>
                  </a:lnTo>
                  <a:lnTo>
                    <a:pt x="2839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6" name="任意多边形 2595"/>
            <p:cNvSpPr/>
            <p:nvPr/>
          </p:nvSpPr>
          <p:spPr>
            <a:xfrm>
              <a:off x="3666576" y="2635984"/>
              <a:ext cx="24763" cy="106319"/>
            </a:xfrm>
            <a:custGeom>
              <a:avLst/>
              <a:gdLst/>
              <a:ahLst/>
              <a:cxnLst/>
              <a:rect l="0" t="0" r="0" b="0"/>
              <a:pathLst>
                <a:path w="24763" h="106319">
                  <a:moveTo>
                    <a:pt x="24762" y="106318"/>
                  </a:moveTo>
                  <a:lnTo>
                    <a:pt x="0" y="0"/>
                  </a:lnTo>
                  <a:lnTo>
                    <a:pt x="0"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7" name="任意多边形 2596"/>
            <p:cNvSpPr/>
            <p:nvPr/>
          </p:nvSpPr>
          <p:spPr>
            <a:xfrm>
              <a:off x="3638179" y="2635984"/>
              <a:ext cx="28398" cy="106867"/>
            </a:xfrm>
            <a:custGeom>
              <a:avLst/>
              <a:gdLst/>
              <a:ahLst/>
              <a:cxnLst/>
              <a:rect l="0" t="0" r="0" b="0"/>
              <a:pathLst>
                <a:path w="28398" h="106867">
                  <a:moveTo>
                    <a:pt x="28397" y="0"/>
                  </a:moveTo>
                  <a:lnTo>
                    <a:pt x="0" y="106866"/>
                  </a:lnTo>
                  <a:lnTo>
                    <a:pt x="0" y="106866"/>
                  </a:lnTo>
                  <a:lnTo>
                    <a:pt x="28397"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8" name="任意多边形 2597"/>
            <p:cNvSpPr/>
            <p:nvPr/>
          </p:nvSpPr>
          <p:spPr>
            <a:xfrm>
              <a:off x="3432065" y="2583373"/>
              <a:ext cx="77922" cy="53160"/>
            </a:xfrm>
            <a:custGeom>
              <a:avLst/>
              <a:gdLst/>
              <a:ahLst/>
              <a:cxnLst/>
              <a:rect l="0" t="0" r="0" b="0"/>
              <a:pathLst>
                <a:path w="77922" h="53160">
                  <a:moveTo>
                    <a:pt x="77921" y="53159"/>
                  </a:moveTo>
                  <a:lnTo>
                    <a:pt x="13824" y="0"/>
                  </a:lnTo>
                  <a:lnTo>
                    <a:pt x="13824" y="0"/>
                  </a:lnTo>
                  <a:lnTo>
                    <a:pt x="0" y="5261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9" name="任意多边形 2598"/>
            <p:cNvSpPr/>
            <p:nvPr/>
          </p:nvSpPr>
          <p:spPr>
            <a:xfrm>
              <a:off x="3432065" y="2635984"/>
              <a:ext cx="46638" cy="106319"/>
            </a:xfrm>
            <a:custGeom>
              <a:avLst/>
              <a:gdLst/>
              <a:ahLst/>
              <a:cxnLst/>
              <a:rect l="0" t="0" r="0" b="0"/>
              <a:pathLst>
                <a:path w="46638" h="106319">
                  <a:moveTo>
                    <a:pt x="24762" y="106318"/>
                  </a:moveTo>
                  <a:lnTo>
                    <a:pt x="46637" y="106318"/>
                  </a:lnTo>
                  <a:lnTo>
                    <a:pt x="46637" y="106318"/>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0" name="任意多边形 2599"/>
            <p:cNvSpPr/>
            <p:nvPr/>
          </p:nvSpPr>
          <p:spPr>
            <a:xfrm>
              <a:off x="3432065" y="2635984"/>
              <a:ext cx="77922" cy="106319"/>
            </a:xfrm>
            <a:custGeom>
              <a:avLst/>
              <a:gdLst/>
              <a:ahLst/>
              <a:cxnLst/>
              <a:rect l="0" t="0" r="0" b="0"/>
              <a:pathLst>
                <a:path w="77922" h="106319">
                  <a:moveTo>
                    <a:pt x="46637" y="106318"/>
                  </a:moveTo>
                  <a:lnTo>
                    <a:pt x="77921" y="548"/>
                  </a:lnTo>
                  <a:lnTo>
                    <a:pt x="77921" y="548"/>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1" name="任意多边形 2600"/>
            <p:cNvSpPr/>
            <p:nvPr/>
          </p:nvSpPr>
          <p:spPr>
            <a:xfrm>
              <a:off x="2869766" y="2317030"/>
              <a:ext cx="46639" cy="34050"/>
            </a:xfrm>
            <a:custGeom>
              <a:avLst/>
              <a:gdLst/>
              <a:ahLst/>
              <a:cxnLst/>
              <a:rect l="0" t="0" r="0" b="0"/>
              <a:pathLst>
                <a:path w="46639" h="34050">
                  <a:moveTo>
                    <a:pt x="46638" y="0"/>
                  </a:moveTo>
                  <a:lnTo>
                    <a:pt x="0" y="0"/>
                  </a:lnTo>
                  <a:lnTo>
                    <a:pt x="0" y="0"/>
                  </a:lnTo>
                  <a:lnTo>
                    <a:pt x="46638" y="3404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2" name="任意多边形 2601"/>
            <p:cNvSpPr/>
            <p:nvPr/>
          </p:nvSpPr>
          <p:spPr>
            <a:xfrm>
              <a:off x="2916404" y="2317030"/>
              <a:ext cx="47300" cy="53160"/>
            </a:xfrm>
            <a:custGeom>
              <a:avLst/>
              <a:gdLst/>
              <a:ahLst/>
              <a:cxnLst/>
              <a:rect l="0" t="0" r="0" b="0"/>
              <a:pathLst>
                <a:path w="47300" h="53160">
                  <a:moveTo>
                    <a:pt x="47299" y="53159"/>
                  </a:moveTo>
                  <a:lnTo>
                    <a:pt x="46637" y="0"/>
                  </a:lnTo>
                  <a:lnTo>
                    <a:pt x="46637" y="0"/>
                  </a:lnTo>
                  <a:lnTo>
                    <a:pt x="0" y="3404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3" name="任意多边形 2602"/>
            <p:cNvSpPr/>
            <p:nvPr/>
          </p:nvSpPr>
          <p:spPr>
            <a:xfrm>
              <a:off x="2916404" y="2317030"/>
              <a:ext cx="46638" cy="34050"/>
            </a:xfrm>
            <a:custGeom>
              <a:avLst/>
              <a:gdLst/>
              <a:ahLst/>
              <a:cxnLst/>
              <a:rect l="0" t="0" r="0" b="0"/>
              <a:pathLst>
                <a:path w="46638" h="34050">
                  <a:moveTo>
                    <a:pt x="46637" y="0"/>
                  </a:moveTo>
                  <a:lnTo>
                    <a:pt x="0" y="0"/>
                  </a:lnTo>
                  <a:lnTo>
                    <a:pt x="0" y="0"/>
                  </a:lnTo>
                  <a:lnTo>
                    <a:pt x="0" y="3404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4" name="任意多边形 2603"/>
            <p:cNvSpPr/>
            <p:nvPr/>
          </p:nvSpPr>
          <p:spPr>
            <a:xfrm>
              <a:off x="2916404" y="2351079"/>
              <a:ext cx="47300" cy="72270"/>
            </a:xfrm>
            <a:custGeom>
              <a:avLst/>
              <a:gdLst/>
              <a:ahLst/>
              <a:cxnLst/>
              <a:rect l="0" t="0" r="0" b="0"/>
              <a:pathLst>
                <a:path w="47300" h="72270">
                  <a:moveTo>
                    <a:pt x="46637" y="72269"/>
                  </a:moveTo>
                  <a:lnTo>
                    <a:pt x="47299" y="19110"/>
                  </a:lnTo>
                  <a:lnTo>
                    <a:pt x="47299" y="1911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5" name="任意多边形 2604"/>
            <p:cNvSpPr/>
            <p:nvPr/>
          </p:nvSpPr>
          <p:spPr>
            <a:xfrm>
              <a:off x="2823128" y="2317030"/>
              <a:ext cx="93277" cy="34050"/>
            </a:xfrm>
            <a:custGeom>
              <a:avLst/>
              <a:gdLst/>
              <a:ahLst/>
              <a:cxnLst/>
              <a:rect l="0" t="0" r="0" b="0"/>
              <a:pathLst>
                <a:path w="93277" h="34050">
                  <a:moveTo>
                    <a:pt x="46638" y="0"/>
                  </a:moveTo>
                  <a:lnTo>
                    <a:pt x="0" y="0"/>
                  </a:lnTo>
                  <a:lnTo>
                    <a:pt x="0" y="0"/>
                  </a:lnTo>
                  <a:lnTo>
                    <a:pt x="93276" y="3404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6" name="任意多边形 2605"/>
            <p:cNvSpPr/>
            <p:nvPr/>
          </p:nvSpPr>
          <p:spPr>
            <a:xfrm>
              <a:off x="3150915" y="2529666"/>
              <a:ext cx="46639" cy="106319"/>
            </a:xfrm>
            <a:custGeom>
              <a:avLst/>
              <a:gdLst/>
              <a:ahLst/>
              <a:cxnLst/>
              <a:rect l="0" t="0" r="0" b="0"/>
              <a:pathLst>
                <a:path w="46639" h="106319">
                  <a:moveTo>
                    <a:pt x="0" y="106318"/>
                  </a:moveTo>
                  <a:lnTo>
                    <a:pt x="46638" y="0"/>
                  </a:lnTo>
                  <a:lnTo>
                    <a:pt x="46638" y="0"/>
                  </a:lnTo>
                  <a:lnTo>
                    <a:pt x="0"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7" name="任意多边形 2606"/>
            <p:cNvSpPr/>
            <p:nvPr/>
          </p:nvSpPr>
          <p:spPr>
            <a:xfrm>
              <a:off x="3009679" y="2317030"/>
              <a:ext cx="187875" cy="53160"/>
            </a:xfrm>
            <a:custGeom>
              <a:avLst/>
              <a:gdLst/>
              <a:ahLst/>
              <a:cxnLst/>
              <a:rect l="0" t="0" r="0" b="0"/>
              <a:pathLst>
                <a:path w="187875" h="53160">
                  <a:moveTo>
                    <a:pt x="0" y="0"/>
                  </a:moveTo>
                  <a:lnTo>
                    <a:pt x="71280" y="53159"/>
                  </a:lnTo>
                  <a:lnTo>
                    <a:pt x="71280" y="53159"/>
                  </a:lnTo>
                  <a:lnTo>
                    <a:pt x="187874" y="3404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8" name="任意多边形 2607"/>
            <p:cNvSpPr/>
            <p:nvPr/>
          </p:nvSpPr>
          <p:spPr>
            <a:xfrm>
              <a:off x="3197553" y="2351079"/>
              <a:ext cx="23981" cy="72270"/>
            </a:xfrm>
            <a:custGeom>
              <a:avLst/>
              <a:gdLst/>
              <a:ahLst/>
              <a:cxnLst/>
              <a:rect l="0" t="0" r="0" b="0"/>
              <a:pathLst>
                <a:path w="23981" h="72270">
                  <a:moveTo>
                    <a:pt x="0" y="72269"/>
                  </a:moveTo>
                  <a:lnTo>
                    <a:pt x="23980" y="72269"/>
                  </a:lnTo>
                  <a:lnTo>
                    <a:pt x="23980" y="72269"/>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9" name="任意多边形 2608"/>
            <p:cNvSpPr/>
            <p:nvPr/>
          </p:nvSpPr>
          <p:spPr>
            <a:xfrm>
              <a:off x="3080959" y="2351079"/>
              <a:ext cx="116595" cy="72270"/>
            </a:xfrm>
            <a:custGeom>
              <a:avLst/>
              <a:gdLst/>
              <a:ahLst/>
              <a:cxnLst/>
              <a:rect l="0" t="0" r="0" b="0"/>
              <a:pathLst>
                <a:path w="116595" h="72270">
                  <a:moveTo>
                    <a:pt x="0" y="19110"/>
                  </a:moveTo>
                  <a:lnTo>
                    <a:pt x="69956" y="72269"/>
                  </a:lnTo>
                  <a:lnTo>
                    <a:pt x="69956" y="72269"/>
                  </a:lnTo>
                  <a:lnTo>
                    <a:pt x="11659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0" name="任意多边形 2609"/>
            <p:cNvSpPr/>
            <p:nvPr/>
          </p:nvSpPr>
          <p:spPr>
            <a:xfrm>
              <a:off x="3150915" y="2351079"/>
              <a:ext cx="46639" cy="72270"/>
            </a:xfrm>
            <a:custGeom>
              <a:avLst/>
              <a:gdLst/>
              <a:ahLst/>
              <a:cxnLst/>
              <a:rect l="0" t="0" r="0" b="0"/>
              <a:pathLst>
                <a:path w="46639" h="72270">
                  <a:moveTo>
                    <a:pt x="0" y="72269"/>
                  </a:moveTo>
                  <a:lnTo>
                    <a:pt x="46638" y="72269"/>
                  </a:lnTo>
                  <a:lnTo>
                    <a:pt x="46638" y="72269"/>
                  </a:lnTo>
                  <a:lnTo>
                    <a:pt x="4663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1" name="任意多边形 2610"/>
            <p:cNvSpPr/>
            <p:nvPr/>
          </p:nvSpPr>
          <p:spPr>
            <a:xfrm>
              <a:off x="2823128" y="2317030"/>
              <a:ext cx="93277" cy="229662"/>
            </a:xfrm>
            <a:custGeom>
              <a:avLst/>
              <a:gdLst/>
              <a:ahLst/>
              <a:cxnLst/>
              <a:rect l="0" t="0" r="0" b="0"/>
              <a:pathLst>
                <a:path w="93277" h="229662">
                  <a:moveTo>
                    <a:pt x="93276" y="34049"/>
                  </a:moveTo>
                  <a:lnTo>
                    <a:pt x="0" y="0"/>
                  </a:lnTo>
                  <a:lnTo>
                    <a:pt x="0" y="0"/>
                  </a:lnTo>
                  <a:lnTo>
                    <a:pt x="46638" y="22966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2" name="任意多边形 2611"/>
            <p:cNvSpPr/>
            <p:nvPr/>
          </p:nvSpPr>
          <p:spPr>
            <a:xfrm>
              <a:off x="2869766" y="2423348"/>
              <a:ext cx="93276" cy="123344"/>
            </a:xfrm>
            <a:custGeom>
              <a:avLst/>
              <a:gdLst/>
              <a:ahLst/>
              <a:cxnLst/>
              <a:rect l="0" t="0" r="0" b="0"/>
              <a:pathLst>
                <a:path w="93276" h="123344">
                  <a:moveTo>
                    <a:pt x="46638" y="106318"/>
                  </a:moveTo>
                  <a:lnTo>
                    <a:pt x="93275" y="0"/>
                  </a:lnTo>
                  <a:lnTo>
                    <a:pt x="93275" y="0"/>
                  </a:lnTo>
                  <a:lnTo>
                    <a:pt x="0" y="12334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3" name="任意多边形 2612"/>
            <p:cNvSpPr/>
            <p:nvPr/>
          </p:nvSpPr>
          <p:spPr>
            <a:xfrm>
              <a:off x="2869766" y="2351079"/>
              <a:ext cx="93276" cy="195613"/>
            </a:xfrm>
            <a:custGeom>
              <a:avLst/>
              <a:gdLst/>
              <a:ahLst/>
              <a:cxnLst/>
              <a:rect l="0" t="0" r="0" b="0"/>
              <a:pathLst>
                <a:path w="93276" h="195613">
                  <a:moveTo>
                    <a:pt x="93275" y="72269"/>
                  </a:moveTo>
                  <a:lnTo>
                    <a:pt x="46638" y="0"/>
                  </a:lnTo>
                  <a:lnTo>
                    <a:pt x="46638" y="0"/>
                  </a:lnTo>
                  <a:lnTo>
                    <a:pt x="0" y="19561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4" name="任意多边形 2613"/>
            <p:cNvSpPr/>
            <p:nvPr/>
          </p:nvSpPr>
          <p:spPr>
            <a:xfrm>
              <a:off x="2869766" y="2529666"/>
              <a:ext cx="117257" cy="114831"/>
            </a:xfrm>
            <a:custGeom>
              <a:avLst/>
              <a:gdLst/>
              <a:ahLst/>
              <a:cxnLst/>
              <a:rect l="0" t="0" r="0" b="0"/>
              <a:pathLst>
                <a:path w="117257" h="114831">
                  <a:moveTo>
                    <a:pt x="46638" y="0"/>
                  </a:moveTo>
                  <a:lnTo>
                    <a:pt x="0" y="17025"/>
                  </a:lnTo>
                  <a:lnTo>
                    <a:pt x="0" y="17025"/>
                  </a:lnTo>
                  <a:lnTo>
                    <a:pt x="117256" y="11483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5" name="任意多边形 2614"/>
            <p:cNvSpPr/>
            <p:nvPr/>
          </p:nvSpPr>
          <p:spPr>
            <a:xfrm>
              <a:off x="2963041" y="2423348"/>
              <a:ext cx="141237" cy="123344"/>
            </a:xfrm>
            <a:custGeom>
              <a:avLst/>
              <a:gdLst/>
              <a:ahLst/>
              <a:cxnLst/>
              <a:rect l="0" t="0" r="0" b="0"/>
              <a:pathLst>
                <a:path w="141237" h="123344">
                  <a:moveTo>
                    <a:pt x="141236" y="0"/>
                  </a:moveTo>
                  <a:lnTo>
                    <a:pt x="0" y="0"/>
                  </a:lnTo>
                  <a:lnTo>
                    <a:pt x="0" y="0"/>
                  </a:lnTo>
                  <a:lnTo>
                    <a:pt x="47300" y="12334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6" name="任意多边形 2615"/>
            <p:cNvSpPr/>
            <p:nvPr/>
          </p:nvSpPr>
          <p:spPr>
            <a:xfrm>
              <a:off x="2916404" y="2423348"/>
              <a:ext cx="93938" cy="123344"/>
            </a:xfrm>
            <a:custGeom>
              <a:avLst/>
              <a:gdLst/>
              <a:ahLst/>
              <a:cxnLst/>
              <a:rect l="0" t="0" r="0" b="0"/>
              <a:pathLst>
                <a:path w="93938" h="123344">
                  <a:moveTo>
                    <a:pt x="46637" y="0"/>
                  </a:moveTo>
                  <a:lnTo>
                    <a:pt x="0" y="106318"/>
                  </a:lnTo>
                  <a:lnTo>
                    <a:pt x="0" y="106318"/>
                  </a:lnTo>
                  <a:lnTo>
                    <a:pt x="93937" y="12334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7" name="任意多边形 2616"/>
            <p:cNvSpPr/>
            <p:nvPr/>
          </p:nvSpPr>
          <p:spPr>
            <a:xfrm>
              <a:off x="2987022" y="2546691"/>
              <a:ext cx="163894" cy="97806"/>
            </a:xfrm>
            <a:custGeom>
              <a:avLst/>
              <a:gdLst/>
              <a:ahLst/>
              <a:cxnLst/>
              <a:rect l="0" t="0" r="0" b="0"/>
              <a:pathLst>
                <a:path w="163894" h="97806">
                  <a:moveTo>
                    <a:pt x="0" y="97805"/>
                  </a:moveTo>
                  <a:lnTo>
                    <a:pt x="163893" y="89293"/>
                  </a:lnTo>
                  <a:lnTo>
                    <a:pt x="163893" y="89293"/>
                  </a:lnTo>
                  <a:lnTo>
                    <a:pt x="2331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8" name="任意多边形 2617"/>
            <p:cNvSpPr/>
            <p:nvPr/>
          </p:nvSpPr>
          <p:spPr>
            <a:xfrm>
              <a:off x="2916404" y="2529666"/>
              <a:ext cx="93938" cy="114831"/>
            </a:xfrm>
            <a:custGeom>
              <a:avLst/>
              <a:gdLst/>
              <a:ahLst/>
              <a:cxnLst/>
              <a:rect l="0" t="0" r="0" b="0"/>
              <a:pathLst>
                <a:path w="93938" h="114831">
                  <a:moveTo>
                    <a:pt x="0" y="0"/>
                  </a:moveTo>
                  <a:lnTo>
                    <a:pt x="70618" y="114830"/>
                  </a:lnTo>
                  <a:lnTo>
                    <a:pt x="70618" y="114830"/>
                  </a:lnTo>
                  <a:lnTo>
                    <a:pt x="93937"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9" name="任意多边形 2618"/>
            <p:cNvSpPr/>
            <p:nvPr/>
          </p:nvSpPr>
          <p:spPr>
            <a:xfrm>
              <a:off x="2823128" y="2317030"/>
              <a:ext cx="23320" cy="425273"/>
            </a:xfrm>
            <a:custGeom>
              <a:avLst/>
              <a:gdLst/>
              <a:ahLst/>
              <a:cxnLst/>
              <a:rect l="0" t="0" r="0" b="0"/>
              <a:pathLst>
                <a:path w="23320" h="425273">
                  <a:moveTo>
                    <a:pt x="0" y="0"/>
                  </a:moveTo>
                  <a:lnTo>
                    <a:pt x="0" y="425272"/>
                  </a:lnTo>
                  <a:lnTo>
                    <a:pt x="0" y="425272"/>
                  </a:lnTo>
                  <a:lnTo>
                    <a:pt x="23319" y="32746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0" name="任意多边形 2619"/>
            <p:cNvSpPr/>
            <p:nvPr/>
          </p:nvSpPr>
          <p:spPr>
            <a:xfrm>
              <a:off x="2823128" y="2317030"/>
              <a:ext cx="46639" cy="327467"/>
            </a:xfrm>
            <a:custGeom>
              <a:avLst/>
              <a:gdLst/>
              <a:ahLst/>
              <a:cxnLst/>
              <a:rect l="0" t="0" r="0" b="0"/>
              <a:pathLst>
                <a:path w="46639" h="327467">
                  <a:moveTo>
                    <a:pt x="46638" y="229661"/>
                  </a:moveTo>
                  <a:lnTo>
                    <a:pt x="0" y="0"/>
                  </a:lnTo>
                  <a:lnTo>
                    <a:pt x="0" y="0"/>
                  </a:lnTo>
                  <a:lnTo>
                    <a:pt x="23319" y="32746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1" name="任意多边形 2620"/>
            <p:cNvSpPr/>
            <p:nvPr/>
          </p:nvSpPr>
          <p:spPr>
            <a:xfrm>
              <a:off x="2823128" y="2644496"/>
              <a:ext cx="186552" cy="97807"/>
            </a:xfrm>
            <a:custGeom>
              <a:avLst/>
              <a:gdLst/>
              <a:ahLst/>
              <a:cxnLst/>
              <a:rect l="0" t="0" r="0" b="0"/>
              <a:pathLst>
                <a:path w="186552" h="97807">
                  <a:moveTo>
                    <a:pt x="0" y="97806"/>
                  </a:moveTo>
                  <a:lnTo>
                    <a:pt x="186551" y="97806"/>
                  </a:lnTo>
                  <a:lnTo>
                    <a:pt x="186551" y="97806"/>
                  </a:lnTo>
                  <a:lnTo>
                    <a:pt x="2331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2" name="任意多边形 2621"/>
            <p:cNvSpPr/>
            <p:nvPr/>
          </p:nvSpPr>
          <p:spPr>
            <a:xfrm>
              <a:off x="2846447" y="2644496"/>
              <a:ext cx="163233" cy="97807"/>
            </a:xfrm>
            <a:custGeom>
              <a:avLst/>
              <a:gdLst/>
              <a:ahLst/>
              <a:cxnLst/>
              <a:rect l="0" t="0" r="0" b="0"/>
              <a:pathLst>
                <a:path w="163233" h="97807">
                  <a:moveTo>
                    <a:pt x="163232" y="97806"/>
                  </a:moveTo>
                  <a:lnTo>
                    <a:pt x="140575" y="0"/>
                  </a:lnTo>
                  <a:lnTo>
                    <a:pt x="140575"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3" name="任意多边形 2622"/>
            <p:cNvSpPr/>
            <p:nvPr/>
          </p:nvSpPr>
          <p:spPr>
            <a:xfrm>
              <a:off x="2846447" y="2546691"/>
              <a:ext cx="140576" cy="97806"/>
            </a:xfrm>
            <a:custGeom>
              <a:avLst/>
              <a:gdLst/>
              <a:ahLst/>
              <a:cxnLst/>
              <a:rect l="0" t="0" r="0" b="0"/>
              <a:pathLst>
                <a:path w="140576" h="97806">
                  <a:moveTo>
                    <a:pt x="140575" y="97805"/>
                  </a:moveTo>
                  <a:lnTo>
                    <a:pt x="23319" y="0"/>
                  </a:lnTo>
                  <a:lnTo>
                    <a:pt x="23319" y="0"/>
                  </a:lnTo>
                  <a:lnTo>
                    <a:pt x="0" y="9780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4" name="任意多边形 2623"/>
            <p:cNvSpPr/>
            <p:nvPr/>
          </p:nvSpPr>
          <p:spPr>
            <a:xfrm>
              <a:off x="3244191" y="2423348"/>
              <a:ext cx="94599" cy="25538"/>
            </a:xfrm>
            <a:custGeom>
              <a:avLst/>
              <a:gdLst/>
              <a:ahLst/>
              <a:cxnLst/>
              <a:rect l="0" t="0" r="0" b="0"/>
              <a:pathLst>
                <a:path w="94599" h="25538">
                  <a:moveTo>
                    <a:pt x="94598" y="0"/>
                  </a:moveTo>
                  <a:lnTo>
                    <a:pt x="0" y="0"/>
                  </a:lnTo>
                  <a:lnTo>
                    <a:pt x="0" y="0"/>
                  </a:lnTo>
                  <a:lnTo>
                    <a:pt x="70618" y="2553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5" name="任意多边形 2624"/>
            <p:cNvSpPr/>
            <p:nvPr/>
          </p:nvSpPr>
          <p:spPr>
            <a:xfrm>
              <a:off x="3197553" y="2423348"/>
              <a:ext cx="117257" cy="106319"/>
            </a:xfrm>
            <a:custGeom>
              <a:avLst/>
              <a:gdLst/>
              <a:ahLst/>
              <a:cxnLst/>
              <a:rect l="0" t="0" r="0" b="0"/>
              <a:pathLst>
                <a:path w="117257" h="106319">
                  <a:moveTo>
                    <a:pt x="46638" y="0"/>
                  </a:moveTo>
                  <a:lnTo>
                    <a:pt x="0" y="106318"/>
                  </a:lnTo>
                  <a:lnTo>
                    <a:pt x="0" y="106318"/>
                  </a:lnTo>
                  <a:lnTo>
                    <a:pt x="117256" y="2553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6" name="任意多边形 2625"/>
            <p:cNvSpPr/>
            <p:nvPr/>
          </p:nvSpPr>
          <p:spPr>
            <a:xfrm>
              <a:off x="3174234" y="2423348"/>
              <a:ext cx="47300" cy="25538"/>
            </a:xfrm>
            <a:custGeom>
              <a:avLst/>
              <a:gdLst/>
              <a:ahLst/>
              <a:cxnLst/>
              <a:rect l="0" t="0" r="0" b="0"/>
              <a:pathLst>
                <a:path w="47300" h="25538">
                  <a:moveTo>
                    <a:pt x="47299" y="0"/>
                  </a:moveTo>
                  <a:lnTo>
                    <a:pt x="23319" y="0"/>
                  </a:lnTo>
                  <a:lnTo>
                    <a:pt x="23319" y="0"/>
                  </a:lnTo>
                  <a:lnTo>
                    <a:pt x="0" y="2553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7" name="任意多边形 2626"/>
            <p:cNvSpPr/>
            <p:nvPr/>
          </p:nvSpPr>
          <p:spPr>
            <a:xfrm>
              <a:off x="3174234" y="2423348"/>
              <a:ext cx="47300" cy="106319"/>
            </a:xfrm>
            <a:custGeom>
              <a:avLst/>
              <a:gdLst/>
              <a:ahLst/>
              <a:cxnLst/>
              <a:rect l="0" t="0" r="0" b="0"/>
              <a:pathLst>
                <a:path w="47300" h="106319">
                  <a:moveTo>
                    <a:pt x="23319" y="106318"/>
                  </a:moveTo>
                  <a:lnTo>
                    <a:pt x="47299" y="0"/>
                  </a:lnTo>
                  <a:lnTo>
                    <a:pt x="47299" y="0"/>
                  </a:lnTo>
                  <a:lnTo>
                    <a:pt x="0" y="2553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8" name="任意多边形 2627"/>
            <p:cNvSpPr/>
            <p:nvPr/>
          </p:nvSpPr>
          <p:spPr>
            <a:xfrm>
              <a:off x="3150915" y="2423348"/>
              <a:ext cx="46639" cy="25538"/>
            </a:xfrm>
            <a:custGeom>
              <a:avLst/>
              <a:gdLst/>
              <a:ahLst/>
              <a:cxnLst/>
              <a:rect l="0" t="0" r="0" b="0"/>
              <a:pathLst>
                <a:path w="46639" h="25538">
                  <a:moveTo>
                    <a:pt x="46638" y="0"/>
                  </a:moveTo>
                  <a:lnTo>
                    <a:pt x="0" y="0"/>
                  </a:lnTo>
                  <a:lnTo>
                    <a:pt x="0" y="0"/>
                  </a:lnTo>
                  <a:lnTo>
                    <a:pt x="23319" y="2553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9" name="任意多边形 2628"/>
            <p:cNvSpPr/>
            <p:nvPr/>
          </p:nvSpPr>
          <p:spPr>
            <a:xfrm>
              <a:off x="3104277" y="2423348"/>
              <a:ext cx="69958" cy="25538"/>
            </a:xfrm>
            <a:custGeom>
              <a:avLst/>
              <a:gdLst/>
              <a:ahLst/>
              <a:cxnLst/>
              <a:rect l="0" t="0" r="0" b="0"/>
              <a:pathLst>
                <a:path w="69958" h="25538">
                  <a:moveTo>
                    <a:pt x="46638" y="0"/>
                  </a:moveTo>
                  <a:lnTo>
                    <a:pt x="0" y="0"/>
                  </a:lnTo>
                  <a:lnTo>
                    <a:pt x="0" y="0"/>
                  </a:lnTo>
                  <a:lnTo>
                    <a:pt x="69957" y="2553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0" name="任意多边形 2629"/>
            <p:cNvSpPr/>
            <p:nvPr/>
          </p:nvSpPr>
          <p:spPr>
            <a:xfrm>
              <a:off x="3150915" y="2448885"/>
              <a:ext cx="46639" cy="97807"/>
            </a:xfrm>
            <a:custGeom>
              <a:avLst/>
              <a:gdLst/>
              <a:ahLst/>
              <a:cxnLst/>
              <a:rect l="0" t="0" r="0" b="0"/>
              <a:pathLst>
                <a:path w="46639" h="97807">
                  <a:moveTo>
                    <a:pt x="0" y="97806"/>
                  </a:moveTo>
                  <a:lnTo>
                    <a:pt x="46638" y="80781"/>
                  </a:lnTo>
                  <a:lnTo>
                    <a:pt x="46638" y="80781"/>
                  </a:lnTo>
                  <a:lnTo>
                    <a:pt x="2331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1" name="任意多边形 2630"/>
            <p:cNvSpPr/>
            <p:nvPr/>
          </p:nvSpPr>
          <p:spPr>
            <a:xfrm>
              <a:off x="3244191" y="2351079"/>
              <a:ext cx="94599" cy="72270"/>
            </a:xfrm>
            <a:custGeom>
              <a:avLst/>
              <a:gdLst/>
              <a:ahLst/>
              <a:cxnLst/>
              <a:rect l="0" t="0" r="0" b="0"/>
              <a:pathLst>
                <a:path w="94599" h="72270">
                  <a:moveTo>
                    <a:pt x="0" y="72269"/>
                  </a:moveTo>
                  <a:lnTo>
                    <a:pt x="94598" y="72269"/>
                  </a:lnTo>
                  <a:lnTo>
                    <a:pt x="94598" y="72269"/>
                  </a:lnTo>
                  <a:lnTo>
                    <a:pt x="9393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2" name="任意多边形 2631"/>
            <p:cNvSpPr/>
            <p:nvPr/>
          </p:nvSpPr>
          <p:spPr>
            <a:xfrm>
              <a:off x="3713214" y="2529666"/>
              <a:ext cx="42222" cy="53160"/>
            </a:xfrm>
            <a:custGeom>
              <a:avLst/>
              <a:gdLst/>
              <a:ahLst/>
              <a:cxnLst/>
              <a:rect l="0" t="0" r="0" b="0"/>
              <a:pathLst>
                <a:path w="42222" h="53160">
                  <a:moveTo>
                    <a:pt x="42221" y="53159"/>
                  </a:moveTo>
                  <a:lnTo>
                    <a:pt x="23980" y="0"/>
                  </a:lnTo>
                  <a:lnTo>
                    <a:pt x="23980" y="0"/>
                  </a:lnTo>
                  <a:lnTo>
                    <a:pt x="0"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3" name="任意多边形 2632"/>
            <p:cNvSpPr/>
            <p:nvPr/>
          </p:nvSpPr>
          <p:spPr>
            <a:xfrm>
              <a:off x="3691338" y="2529666"/>
              <a:ext cx="45857" cy="17026"/>
            </a:xfrm>
            <a:custGeom>
              <a:avLst/>
              <a:gdLst/>
              <a:ahLst/>
              <a:cxnLst/>
              <a:rect l="0" t="0" r="0" b="0"/>
              <a:pathLst>
                <a:path w="45857" h="17026">
                  <a:moveTo>
                    <a:pt x="45856" y="0"/>
                  </a:moveTo>
                  <a:lnTo>
                    <a:pt x="0" y="0"/>
                  </a:lnTo>
                  <a:lnTo>
                    <a:pt x="0" y="0"/>
                  </a:lnTo>
                  <a:lnTo>
                    <a:pt x="21876"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4" name="任意多边形 2633"/>
            <p:cNvSpPr/>
            <p:nvPr/>
          </p:nvSpPr>
          <p:spPr>
            <a:xfrm>
              <a:off x="3713214" y="2546691"/>
              <a:ext cx="42222" cy="89294"/>
            </a:xfrm>
            <a:custGeom>
              <a:avLst/>
              <a:gdLst/>
              <a:ahLst/>
              <a:cxnLst/>
              <a:rect l="0" t="0" r="0" b="0"/>
              <a:pathLst>
                <a:path w="42222" h="89294">
                  <a:moveTo>
                    <a:pt x="0" y="89293"/>
                  </a:moveTo>
                  <a:lnTo>
                    <a:pt x="42221" y="36134"/>
                  </a:lnTo>
                  <a:lnTo>
                    <a:pt x="42221" y="36134"/>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5" name="任意多边形 2634"/>
            <p:cNvSpPr/>
            <p:nvPr/>
          </p:nvSpPr>
          <p:spPr>
            <a:xfrm>
              <a:off x="3666576" y="2529666"/>
              <a:ext cx="46639" cy="106319"/>
            </a:xfrm>
            <a:custGeom>
              <a:avLst/>
              <a:gdLst/>
              <a:ahLst/>
              <a:cxnLst/>
              <a:rect l="0" t="0" r="0" b="0"/>
              <a:pathLst>
                <a:path w="46639" h="106319">
                  <a:moveTo>
                    <a:pt x="24762" y="0"/>
                  </a:moveTo>
                  <a:lnTo>
                    <a:pt x="0" y="106318"/>
                  </a:lnTo>
                  <a:lnTo>
                    <a:pt x="0" y="106318"/>
                  </a:lnTo>
                  <a:lnTo>
                    <a:pt x="46638"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6" name="任意多边形 2635"/>
            <p:cNvSpPr/>
            <p:nvPr/>
          </p:nvSpPr>
          <p:spPr>
            <a:xfrm>
              <a:off x="3666576" y="2546691"/>
              <a:ext cx="46639" cy="89294"/>
            </a:xfrm>
            <a:custGeom>
              <a:avLst/>
              <a:gdLst/>
              <a:ahLst/>
              <a:cxnLst/>
              <a:rect l="0" t="0" r="0" b="0"/>
              <a:pathLst>
                <a:path w="46639" h="89294">
                  <a:moveTo>
                    <a:pt x="0" y="89293"/>
                  </a:moveTo>
                  <a:lnTo>
                    <a:pt x="46638" y="89293"/>
                  </a:lnTo>
                  <a:lnTo>
                    <a:pt x="46638" y="89293"/>
                  </a:lnTo>
                  <a:lnTo>
                    <a:pt x="4663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7" name="任意多边形 2636"/>
            <p:cNvSpPr/>
            <p:nvPr/>
          </p:nvSpPr>
          <p:spPr>
            <a:xfrm>
              <a:off x="3385427" y="2529666"/>
              <a:ext cx="60463" cy="53708"/>
            </a:xfrm>
            <a:custGeom>
              <a:avLst/>
              <a:gdLst/>
              <a:ahLst/>
              <a:cxnLst/>
              <a:rect l="0" t="0" r="0" b="0"/>
              <a:pathLst>
                <a:path w="60463" h="53708">
                  <a:moveTo>
                    <a:pt x="0" y="0"/>
                  </a:moveTo>
                  <a:lnTo>
                    <a:pt x="60462" y="53707"/>
                  </a:lnTo>
                  <a:lnTo>
                    <a:pt x="60462" y="53707"/>
                  </a:lnTo>
                  <a:lnTo>
                    <a:pt x="46638"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8" name="任意多边形 2637"/>
            <p:cNvSpPr/>
            <p:nvPr/>
          </p:nvSpPr>
          <p:spPr>
            <a:xfrm>
              <a:off x="3385427" y="2529666"/>
              <a:ext cx="46639" cy="17026"/>
            </a:xfrm>
            <a:custGeom>
              <a:avLst/>
              <a:gdLst/>
              <a:ahLst/>
              <a:cxnLst/>
              <a:rect l="0" t="0" r="0" b="0"/>
              <a:pathLst>
                <a:path w="46639" h="17026">
                  <a:moveTo>
                    <a:pt x="46638" y="0"/>
                  </a:moveTo>
                  <a:lnTo>
                    <a:pt x="0" y="0"/>
                  </a:lnTo>
                  <a:lnTo>
                    <a:pt x="0" y="0"/>
                  </a:lnTo>
                  <a:lnTo>
                    <a:pt x="46638"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9" name="任意多边形 2638"/>
            <p:cNvSpPr/>
            <p:nvPr/>
          </p:nvSpPr>
          <p:spPr>
            <a:xfrm>
              <a:off x="3010341" y="2423348"/>
              <a:ext cx="140575" cy="123344"/>
            </a:xfrm>
            <a:custGeom>
              <a:avLst/>
              <a:gdLst/>
              <a:ahLst/>
              <a:cxnLst/>
              <a:rect l="0" t="0" r="0" b="0"/>
              <a:pathLst>
                <a:path w="140575" h="123344">
                  <a:moveTo>
                    <a:pt x="93936" y="0"/>
                  </a:moveTo>
                  <a:lnTo>
                    <a:pt x="0" y="123343"/>
                  </a:lnTo>
                  <a:lnTo>
                    <a:pt x="0" y="123343"/>
                  </a:lnTo>
                  <a:lnTo>
                    <a:pt x="140574" y="12334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0" name="任意多边形 2639"/>
            <p:cNvSpPr/>
            <p:nvPr/>
          </p:nvSpPr>
          <p:spPr>
            <a:xfrm>
              <a:off x="3150915" y="2546691"/>
              <a:ext cx="1" cy="89294"/>
            </a:xfrm>
            <a:custGeom>
              <a:avLst/>
              <a:gdLst/>
              <a:ahLst/>
              <a:cxnLst/>
              <a:rect l="0" t="0" r="0" b="0"/>
              <a:pathLst>
                <a:path w="1" h="89294">
                  <a:moveTo>
                    <a:pt x="0" y="89293"/>
                  </a:moveTo>
                  <a:lnTo>
                    <a:pt x="0" y="0"/>
                  </a:lnTo>
                  <a:lnTo>
                    <a:pt x="0"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1" name="任意多边形 2640"/>
            <p:cNvSpPr/>
            <p:nvPr/>
          </p:nvSpPr>
          <p:spPr>
            <a:xfrm>
              <a:off x="3010341" y="2546691"/>
              <a:ext cx="140575" cy="89294"/>
            </a:xfrm>
            <a:custGeom>
              <a:avLst/>
              <a:gdLst/>
              <a:ahLst/>
              <a:cxnLst/>
              <a:rect l="0" t="0" r="0" b="0"/>
              <a:pathLst>
                <a:path w="140575" h="89294">
                  <a:moveTo>
                    <a:pt x="0" y="0"/>
                  </a:moveTo>
                  <a:lnTo>
                    <a:pt x="140574" y="89293"/>
                  </a:lnTo>
                  <a:lnTo>
                    <a:pt x="140574" y="89293"/>
                  </a:lnTo>
                  <a:lnTo>
                    <a:pt x="14057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2" name="任意多边形 2641"/>
            <p:cNvSpPr/>
            <p:nvPr/>
          </p:nvSpPr>
          <p:spPr>
            <a:xfrm>
              <a:off x="3150915" y="2448885"/>
              <a:ext cx="23320" cy="97807"/>
            </a:xfrm>
            <a:custGeom>
              <a:avLst/>
              <a:gdLst/>
              <a:ahLst/>
              <a:cxnLst/>
              <a:rect l="0" t="0" r="0" b="0"/>
              <a:pathLst>
                <a:path w="23320" h="97807">
                  <a:moveTo>
                    <a:pt x="0" y="97806"/>
                  </a:moveTo>
                  <a:lnTo>
                    <a:pt x="23319" y="0"/>
                  </a:lnTo>
                  <a:lnTo>
                    <a:pt x="23319" y="0"/>
                  </a:lnTo>
                  <a:lnTo>
                    <a:pt x="0"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3" name="任意多边形 2642"/>
            <p:cNvSpPr/>
            <p:nvPr/>
          </p:nvSpPr>
          <p:spPr>
            <a:xfrm>
              <a:off x="3104277" y="2423348"/>
              <a:ext cx="69958" cy="123344"/>
            </a:xfrm>
            <a:custGeom>
              <a:avLst/>
              <a:gdLst/>
              <a:ahLst/>
              <a:cxnLst/>
              <a:rect l="0" t="0" r="0" b="0"/>
              <a:pathLst>
                <a:path w="69958" h="123344">
                  <a:moveTo>
                    <a:pt x="69957" y="25537"/>
                  </a:moveTo>
                  <a:lnTo>
                    <a:pt x="0" y="0"/>
                  </a:lnTo>
                  <a:lnTo>
                    <a:pt x="0" y="0"/>
                  </a:lnTo>
                  <a:lnTo>
                    <a:pt x="46638" y="12334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4" name="任意多边形 2643"/>
            <p:cNvSpPr/>
            <p:nvPr/>
          </p:nvSpPr>
          <p:spPr>
            <a:xfrm>
              <a:off x="3009679" y="2742302"/>
              <a:ext cx="265796" cy="214281"/>
            </a:xfrm>
            <a:custGeom>
              <a:avLst/>
              <a:gdLst/>
              <a:ahLst/>
              <a:cxnLst/>
              <a:rect l="0" t="0" r="0" b="0"/>
              <a:pathLst>
                <a:path w="265796" h="214281">
                  <a:moveTo>
                    <a:pt x="0" y="0"/>
                  </a:moveTo>
                  <a:lnTo>
                    <a:pt x="265795" y="214280"/>
                  </a:lnTo>
                  <a:lnTo>
                    <a:pt x="265795" y="214280"/>
                  </a:lnTo>
                  <a:lnTo>
                    <a:pt x="9459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5" name="任意多边形 2644"/>
            <p:cNvSpPr/>
            <p:nvPr/>
          </p:nvSpPr>
          <p:spPr>
            <a:xfrm>
              <a:off x="3104277" y="2742302"/>
              <a:ext cx="171198" cy="214281"/>
            </a:xfrm>
            <a:custGeom>
              <a:avLst/>
              <a:gdLst/>
              <a:ahLst/>
              <a:cxnLst/>
              <a:rect l="0" t="0" r="0" b="0"/>
              <a:pathLst>
                <a:path w="171198" h="214281">
                  <a:moveTo>
                    <a:pt x="171197" y="214280"/>
                  </a:moveTo>
                  <a:lnTo>
                    <a:pt x="11720" y="0"/>
                  </a:lnTo>
                  <a:lnTo>
                    <a:pt x="11720"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6" name="任意多边形 2645"/>
            <p:cNvSpPr/>
            <p:nvPr/>
          </p:nvSpPr>
          <p:spPr>
            <a:xfrm>
              <a:off x="2987022" y="2644496"/>
              <a:ext cx="117256" cy="97807"/>
            </a:xfrm>
            <a:custGeom>
              <a:avLst/>
              <a:gdLst/>
              <a:ahLst/>
              <a:cxnLst/>
              <a:rect l="0" t="0" r="0" b="0"/>
              <a:pathLst>
                <a:path w="117256" h="97807">
                  <a:moveTo>
                    <a:pt x="0" y="0"/>
                  </a:moveTo>
                  <a:lnTo>
                    <a:pt x="22657" y="97806"/>
                  </a:lnTo>
                  <a:lnTo>
                    <a:pt x="22657" y="97806"/>
                  </a:lnTo>
                  <a:lnTo>
                    <a:pt x="117255"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7" name="任意多边形 2646"/>
            <p:cNvSpPr/>
            <p:nvPr/>
          </p:nvSpPr>
          <p:spPr>
            <a:xfrm>
              <a:off x="3104277" y="2635984"/>
              <a:ext cx="46639" cy="106319"/>
            </a:xfrm>
            <a:custGeom>
              <a:avLst/>
              <a:gdLst/>
              <a:ahLst/>
              <a:cxnLst/>
              <a:rect l="0" t="0" r="0" b="0"/>
              <a:pathLst>
                <a:path w="46639" h="106319">
                  <a:moveTo>
                    <a:pt x="11720" y="106318"/>
                  </a:moveTo>
                  <a:lnTo>
                    <a:pt x="46638" y="0"/>
                  </a:lnTo>
                  <a:lnTo>
                    <a:pt x="46638"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8" name="任意多边形 2647"/>
            <p:cNvSpPr/>
            <p:nvPr/>
          </p:nvSpPr>
          <p:spPr>
            <a:xfrm>
              <a:off x="2987022" y="2635984"/>
              <a:ext cx="163894" cy="106319"/>
            </a:xfrm>
            <a:custGeom>
              <a:avLst/>
              <a:gdLst/>
              <a:ahLst/>
              <a:cxnLst/>
              <a:rect l="0" t="0" r="0" b="0"/>
              <a:pathLst>
                <a:path w="163894" h="106319">
                  <a:moveTo>
                    <a:pt x="163893" y="0"/>
                  </a:moveTo>
                  <a:lnTo>
                    <a:pt x="0" y="8512"/>
                  </a:lnTo>
                  <a:lnTo>
                    <a:pt x="0" y="8512"/>
                  </a:lnTo>
                  <a:lnTo>
                    <a:pt x="117255"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9" name="任意多边形 2648"/>
            <p:cNvSpPr/>
            <p:nvPr/>
          </p:nvSpPr>
          <p:spPr>
            <a:xfrm>
              <a:off x="3627241" y="2351079"/>
              <a:ext cx="64098" cy="178588"/>
            </a:xfrm>
            <a:custGeom>
              <a:avLst/>
              <a:gdLst/>
              <a:ahLst/>
              <a:cxnLst/>
              <a:rect l="0" t="0" r="0" b="0"/>
              <a:pathLst>
                <a:path w="64098" h="178588">
                  <a:moveTo>
                    <a:pt x="0" y="125428"/>
                  </a:moveTo>
                  <a:lnTo>
                    <a:pt x="64097" y="178587"/>
                  </a:lnTo>
                  <a:lnTo>
                    <a:pt x="64097" y="178587"/>
                  </a:lnTo>
                  <a:lnTo>
                    <a:pt x="6409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0" name="任意多边形 2649"/>
            <p:cNvSpPr/>
            <p:nvPr/>
          </p:nvSpPr>
          <p:spPr>
            <a:xfrm>
              <a:off x="3691338" y="2351079"/>
              <a:ext cx="45857" cy="178588"/>
            </a:xfrm>
            <a:custGeom>
              <a:avLst/>
              <a:gdLst/>
              <a:ahLst/>
              <a:cxnLst/>
              <a:rect l="0" t="0" r="0" b="0"/>
              <a:pathLst>
                <a:path w="45857" h="178588">
                  <a:moveTo>
                    <a:pt x="0" y="178587"/>
                  </a:moveTo>
                  <a:lnTo>
                    <a:pt x="45856" y="178587"/>
                  </a:lnTo>
                  <a:lnTo>
                    <a:pt x="45856" y="178587"/>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1" name="任意多边形 2650"/>
            <p:cNvSpPr/>
            <p:nvPr/>
          </p:nvSpPr>
          <p:spPr>
            <a:xfrm>
              <a:off x="3691338" y="2317030"/>
              <a:ext cx="106320" cy="212637"/>
            </a:xfrm>
            <a:custGeom>
              <a:avLst/>
              <a:gdLst/>
              <a:ahLst/>
              <a:cxnLst/>
              <a:rect l="0" t="0" r="0" b="0"/>
              <a:pathLst>
                <a:path w="106320" h="212637">
                  <a:moveTo>
                    <a:pt x="45856" y="212636"/>
                  </a:moveTo>
                  <a:lnTo>
                    <a:pt x="106319" y="0"/>
                  </a:lnTo>
                  <a:lnTo>
                    <a:pt x="106319" y="0"/>
                  </a:lnTo>
                  <a:lnTo>
                    <a:pt x="0" y="3404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2" name="任意多边形 2651"/>
            <p:cNvSpPr/>
            <p:nvPr/>
          </p:nvSpPr>
          <p:spPr>
            <a:xfrm>
              <a:off x="3009679" y="1959857"/>
              <a:ext cx="234513" cy="357174"/>
            </a:xfrm>
            <a:custGeom>
              <a:avLst/>
              <a:gdLst/>
              <a:ahLst/>
              <a:cxnLst/>
              <a:rect l="0" t="0" r="0" b="0"/>
              <a:pathLst>
                <a:path w="234513" h="357174">
                  <a:moveTo>
                    <a:pt x="0" y="0"/>
                  </a:moveTo>
                  <a:lnTo>
                    <a:pt x="0" y="357173"/>
                  </a:lnTo>
                  <a:lnTo>
                    <a:pt x="0" y="357173"/>
                  </a:lnTo>
                  <a:lnTo>
                    <a:pt x="234512" y="19561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3" name="任意多边形 2652"/>
            <p:cNvSpPr/>
            <p:nvPr/>
          </p:nvSpPr>
          <p:spPr>
            <a:xfrm>
              <a:off x="3009679" y="1959857"/>
              <a:ext cx="234513" cy="195612"/>
            </a:xfrm>
            <a:custGeom>
              <a:avLst/>
              <a:gdLst/>
              <a:ahLst/>
              <a:cxnLst/>
              <a:rect l="0" t="0" r="0" b="0"/>
              <a:pathLst>
                <a:path w="234513" h="195612">
                  <a:moveTo>
                    <a:pt x="106318" y="0"/>
                  </a:moveTo>
                  <a:lnTo>
                    <a:pt x="0" y="0"/>
                  </a:lnTo>
                  <a:lnTo>
                    <a:pt x="0" y="0"/>
                  </a:lnTo>
                  <a:lnTo>
                    <a:pt x="234512" y="19561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4" name="任意多边形 2653"/>
            <p:cNvSpPr/>
            <p:nvPr/>
          </p:nvSpPr>
          <p:spPr>
            <a:xfrm>
              <a:off x="3009679" y="2155468"/>
              <a:ext cx="234513" cy="195612"/>
            </a:xfrm>
            <a:custGeom>
              <a:avLst/>
              <a:gdLst/>
              <a:ahLst/>
              <a:cxnLst/>
              <a:rect l="0" t="0" r="0" b="0"/>
              <a:pathLst>
                <a:path w="234513" h="195612">
                  <a:moveTo>
                    <a:pt x="0" y="161562"/>
                  </a:moveTo>
                  <a:lnTo>
                    <a:pt x="187874" y="195611"/>
                  </a:lnTo>
                  <a:lnTo>
                    <a:pt x="187874" y="195611"/>
                  </a:lnTo>
                  <a:lnTo>
                    <a:pt x="23451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5" name="任意多边形 2654"/>
            <p:cNvSpPr/>
            <p:nvPr/>
          </p:nvSpPr>
          <p:spPr>
            <a:xfrm>
              <a:off x="3115997" y="1959857"/>
              <a:ext cx="128195" cy="195612"/>
            </a:xfrm>
            <a:custGeom>
              <a:avLst/>
              <a:gdLst/>
              <a:ahLst/>
              <a:cxnLst/>
              <a:rect l="0" t="0" r="0" b="0"/>
              <a:pathLst>
                <a:path w="128195" h="195612">
                  <a:moveTo>
                    <a:pt x="106318" y="0"/>
                  </a:moveTo>
                  <a:lnTo>
                    <a:pt x="0" y="0"/>
                  </a:lnTo>
                  <a:lnTo>
                    <a:pt x="0" y="0"/>
                  </a:lnTo>
                  <a:lnTo>
                    <a:pt x="128194" y="19561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6" name="任意多边形 2655"/>
            <p:cNvSpPr/>
            <p:nvPr/>
          </p:nvSpPr>
          <p:spPr>
            <a:xfrm>
              <a:off x="3755435" y="2546691"/>
              <a:ext cx="64098" cy="89294"/>
            </a:xfrm>
            <a:custGeom>
              <a:avLst/>
              <a:gdLst/>
              <a:ahLst/>
              <a:cxnLst/>
              <a:rect l="0" t="0" r="0" b="0"/>
              <a:pathLst>
                <a:path w="64098" h="89294">
                  <a:moveTo>
                    <a:pt x="0" y="36134"/>
                  </a:moveTo>
                  <a:lnTo>
                    <a:pt x="64097" y="89293"/>
                  </a:lnTo>
                  <a:lnTo>
                    <a:pt x="64097" y="89293"/>
                  </a:lnTo>
                  <a:lnTo>
                    <a:pt x="6409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7" name="任意多边形 2656"/>
            <p:cNvSpPr/>
            <p:nvPr/>
          </p:nvSpPr>
          <p:spPr>
            <a:xfrm>
              <a:off x="3737194" y="2529666"/>
              <a:ext cx="117257" cy="17026"/>
            </a:xfrm>
            <a:custGeom>
              <a:avLst/>
              <a:gdLst/>
              <a:ahLst/>
              <a:cxnLst/>
              <a:rect l="0" t="0" r="0" b="0"/>
              <a:pathLst>
                <a:path w="117257" h="17026">
                  <a:moveTo>
                    <a:pt x="117256" y="0"/>
                  </a:moveTo>
                  <a:lnTo>
                    <a:pt x="0" y="0"/>
                  </a:lnTo>
                  <a:lnTo>
                    <a:pt x="0" y="0"/>
                  </a:lnTo>
                  <a:lnTo>
                    <a:pt x="82338"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8" name="任意多边形 2657"/>
            <p:cNvSpPr/>
            <p:nvPr/>
          </p:nvSpPr>
          <p:spPr>
            <a:xfrm>
              <a:off x="3737194" y="2529666"/>
              <a:ext cx="82339" cy="53160"/>
            </a:xfrm>
            <a:custGeom>
              <a:avLst/>
              <a:gdLst/>
              <a:ahLst/>
              <a:cxnLst/>
              <a:rect l="0" t="0" r="0" b="0"/>
              <a:pathLst>
                <a:path w="82339" h="53160">
                  <a:moveTo>
                    <a:pt x="0" y="0"/>
                  </a:moveTo>
                  <a:lnTo>
                    <a:pt x="18241" y="53159"/>
                  </a:lnTo>
                  <a:lnTo>
                    <a:pt x="18241" y="53159"/>
                  </a:lnTo>
                  <a:lnTo>
                    <a:pt x="82338"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9" name="任意多边形 2658"/>
            <p:cNvSpPr/>
            <p:nvPr/>
          </p:nvSpPr>
          <p:spPr>
            <a:xfrm>
              <a:off x="3819532" y="2546691"/>
              <a:ext cx="81557" cy="89294"/>
            </a:xfrm>
            <a:custGeom>
              <a:avLst/>
              <a:gdLst/>
              <a:ahLst/>
              <a:cxnLst/>
              <a:rect l="0" t="0" r="0" b="0"/>
              <a:pathLst>
                <a:path w="81557" h="89294">
                  <a:moveTo>
                    <a:pt x="0" y="89293"/>
                  </a:moveTo>
                  <a:lnTo>
                    <a:pt x="81556" y="89293"/>
                  </a:lnTo>
                  <a:lnTo>
                    <a:pt x="81556" y="89293"/>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0" name="任意多边形 2659"/>
            <p:cNvSpPr/>
            <p:nvPr/>
          </p:nvSpPr>
          <p:spPr>
            <a:xfrm>
              <a:off x="3819532" y="2529666"/>
              <a:ext cx="81557" cy="106319"/>
            </a:xfrm>
            <a:custGeom>
              <a:avLst/>
              <a:gdLst/>
              <a:ahLst/>
              <a:cxnLst/>
              <a:rect l="0" t="0" r="0" b="0"/>
              <a:pathLst>
                <a:path w="81557" h="106319">
                  <a:moveTo>
                    <a:pt x="81556" y="106318"/>
                  </a:moveTo>
                  <a:lnTo>
                    <a:pt x="34918" y="0"/>
                  </a:lnTo>
                  <a:lnTo>
                    <a:pt x="34918" y="0"/>
                  </a:lnTo>
                  <a:lnTo>
                    <a:pt x="0"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1" name="任意多边形 2660"/>
            <p:cNvSpPr/>
            <p:nvPr/>
          </p:nvSpPr>
          <p:spPr>
            <a:xfrm>
              <a:off x="3499048" y="2351079"/>
              <a:ext cx="85973" cy="72270"/>
            </a:xfrm>
            <a:custGeom>
              <a:avLst/>
              <a:gdLst/>
              <a:ahLst/>
              <a:cxnLst/>
              <a:rect l="0" t="0" r="0" b="0"/>
              <a:pathLst>
                <a:path w="85973" h="72270">
                  <a:moveTo>
                    <a:pt x="0" y="19110"/>
                  </a:moveTo>
                  <a:lnTo>
                    <a:pt x="64097" y="72269"/>
                  </a:lnTo>
                  <a:lnTo>
                    <a:pt x="64097" y="72269"/>
                  </a:lnTo>
                  <a:lnTo>
                    <a:pt x="8597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2" name="任意多边形 2661"/>
            <p:cNvSpPr/>
            <p:nvPr/>
          </p:nvSpPr>
          <p:spPr>
            <a:xfrm>
              <a:off x="3563145" y="2351079"/>
              <a:ext cx="64097" cy="125429"/>
            </a:xfrm>
            <a:custGeom>
              <a:avLst/>
              <a:gdLst/>
              <a:ahLst/>
              <a:cxnLst/>
              <a:rect l="0" t="0" r="0" b="0"/>
              <a:pathLst>
                <a:path w="64097" h="125429">
                  <a:moveTo>
                    <a:pt x="0" y="72269"/>
                  </a:moveTo>
                  <a:lnTo>
                    <a:pt x="64096" y="125428"/>
                  </a:lnTo>
                  <a:lnTo>
                    <a:pt x="64096" y="125428"/>
                  </a:lnTo>
                  <a:lnTo>
                    <a:pt x="21875"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3" name="任意多边形 2662"/>
            <p:cNvSpPr/>
            <p:nvPr/>
          </p:nvSpPr>
          <p:spPr>
            <a:xfrm>
              <a:off x="3585020" y="2351079"/>
              <a:ext cx="106319" cy="125429"/>
            </a:xfrm>
            <a:custGeom>
              <a:avLst/>
              <a:gdLst/>
              <a:ahLst/>
              <a:cxnLst/>
              <a:rect l="0" t="0" r="0" b="0"/>
              <a:pathLst>
                <a:path w="106319" h="125429">
                  <a:moveTo>
                    <a:pt x="42221" y="125428"/>
                  </a:moveTo>
                  <a:lnTo>
                    <a:pt x="106318" y="0"/>
                  </a:lnTo>
                  <a:lnTo>
                    <a:pt x="106318"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4" name="任意多边形 2663"/>
            <p:cNvSpPr/>
            <p:nvPr/>
          </p:nvSpPr>
          <p:spPr>
            <a:xfrm>
              <a:off x="3478702" y="2351079"/>
              <a:ext cx="106319" cy="19111"/>
            </a:xfrm>
            <a:custGeom>
              <a:avLst/>
              <a:gdLst/>
              <a:ahLst/>
              <a:cxnLst/>
              <a:rect l="0" t="0" r="0" b="0"/>
              <a:pathLst>
                <a:path w="106319" h="19111">
                  <a:moveTo>
                    <a:pt x="0" y="0"/>
                  </a:moveTo>
                  <a:lnTo>
                    <a:pt x="20346" y="19110"/>
                  </a:lnTo>
                  <a:lnTo>
                    <a:pt x="20346" y="19110"/>
                  </a:lnTo>
                  <a:lnTo>
                    <a:pt x="10631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7" name="任意多边形 2666"/>
            <p:cNvSpPr/>
            <p:nvPr/>
          </p:nvSpPr>
          <p:spPr>
            <a:xfrm>
              <a:off x="3434951" y="1959857"/>
              <a:ext cx="128195" cy="195612"/>
            </a:xfrm>
            <a:custGeom>
              <a:avLst/>
              <a:gdLst/>
              <a:ahLst/>
              <a:cxnLst/>
              <a:rect l="0" t="0" r="0" b="0"/>
              <a:pathLst>
                <a:path w="128195" h="195612">
                  <a:moveTo>
                    <a:pt x="0" y="0"/>
                  </a:moveTo>
                  <a:lnTo>
                    <a:pt x="21876" y="195611"/>
                  </a:lnTo>
                  <a:lnTo>
                    <a:pt x="21876" y="195611"/>
                  </a:lnTo>
                  <a:lnTo>
                    <a:pt x="128194" y="19561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8" name="任意多边形 2667"/>
            <p:cNvSpPr/>
            <p:nvPr/>
          </p:nvSpPr>
          <p:spPr>
            <a:xfrm>
              <a:off x="3563145" y="2155468"/>
              <a:ext cx="234513" cy="195612"/>
            </a:xfrm>
            <a:custGeom>
              <a:avLst/>
              <a:gdLst/>
              <a:ahLst/>
              <a:cxnLst/>
              <a:rect l="0" t="0" r="0" b="0"/>
              <a:pathLst>
                <a:path w="234513" h="195612">
                  <a:moveTo>
                    <a:pt x="128193" y="195611"/>
                  </a:moveTo>
                  <a:lnTo>
                    <a:pt x="234512" y="161562"/>
                  </a:lnTo>
                  <a:lnTo>
                    <a:pt x="234512" y="161562"/>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9" name="任意多边形 2668"/>
            <p:cNvSpPr/>
            <p:nvPr/>
          </p:nvSpPr>
          <p:spPr>
            <a:xfrm>
              <a:off x="3563145" y="2155468"/>
              <a:ext cx="128194" cy="195612"/>
            </a:xfrm>
            <a:custGeom>
              <a:avLst/>
              <a:gdLst/>
              <a:ahLst/>
              <a:cxnLst/>
              <a:rect l="0" t="0" r="0" b="0"/>
              <a:pathLst>
                <a:path w="128194" h="195612">
                  <a:moveTo>
                    <a:pt x="21875" y="195611"/>
                  </a:moveTo>
                  <a:lnTo>
                    <a:pt x="128193" y="195611"/>
                  </a:lnTo>
                  <a:lnTo>
                    <a:pt x="128193" y="195611"/>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0" name="任意多边形 2669"/>
            <p:cNvSpPr/>
            <p:nvPr/>
          </p:nvSpPr>
          <p:spPr>
            <a:xfrm>
              <a:off x="3434951" y="2155468"/>
              <a:ext cx="128195" cy="195612"/>
            </a:xfrm>
            <a:custGeom>
              <a:avLst/>
              <a:gdLst/>
              <a:ahLst/>
              <a:cxnLst/>
              <a:rect l="0" t="0" r="0" b="0"/>
              <a:pathLst>
                <a:path w="128195" h="195612">
                  <a:moveTo>
                    <a:pt x="0" y="161562"/>
                  </a:moveTo>
                  <a:lnTo>
                    <a:pt x="43751" y="195611"/>
                  </a:lnTo>
                  <a:lnTo>
                    <a:pt x="43751" y="195611"/>
                  </a:lnTo>
                  <a:lnTo>
                    <a:pt x="12819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1" name="任意多边形 2670"/>
            <p:cNvSpPr/>
            <p:nvPr/>
          </p:nvSpPr>
          <p:spPr>
            <a:xfrm>
              <a:off x="3434951" y="2155468"/>
              <a:ext cx="128195" cy="161563"/>
            </a:xfrm>
            <a:custGeom>
              <a:avLst/>
              <a:gdLst/>
              <a:ahLst/>
              <a:cxnLst/>
              <a:rect l="0" t="0" r="0" b="0"/>
              <a:pathLst>
                <a:path w="128195" h="161563">
                  <a:moveTo>
                    <a:pt x="21876" y="0"/>
                  </a:moveTo>
                  <a:lnTo>
                    <a:pt x="0" y="161562"/>
                  </a:lnTo>
                  <a:lnTo>
                    <a:pt x="0" y="161562"/>
                  </a:lnTo>
                  <a:lnTo>
                    <a:pt x="12819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2" name="任意多边形 2671"/>
            <p:cNvSpPr/>
            <p:nvPr/>
          </p:nvSpPr>
          <p:spPr>
            <a:xfrm>
              <a:off x="3478702" y="2155468"/>
              <a:ext cx="106319" cy="195612"/>
            </a:xfrm>
            <a:custGeom>
              <a:avLst/>
              <a:gdLst/>
              <a:ahLst/>
              <a:cxnLst/>
              <a:rect l="0" t="0" r="0" b="0"/>
              <a:pathLst>
                <a:path w="106319" h="195612">
                  <a:moveTo>
                    <a:pt x="0" y="195611"/>
                  </a:moveTo>
                  <a:lnTo>
                    <a:pt x="106318" y="195611"/>
                  </a:lnTo>
                  <a:lnTo>
                    <a:pt x="106318" y="195611"/>
                  </a:lnTo>
                  <a:lnTo>
                    <a:pt x="8444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3" name="任意多边形 2672"/>
            <p:cNvSpPr/>
            <p:nvPr/>
          </p:nvSpPr>
          <p:spPr>
            <a:xfrm>
              <a:off x="3221533" y="2351079"/>
              <a:ext cx="22659" cy="72270"/>
            </a:xfrm>
            <a:custGeom>
              <a:avLst/>
              <a:gdLst/>
              <a:ahLst/>
              <a:cxnLst/>
              <a:rect l="0" t="0" r="0" b="0"/>
              <a:pathLst>
                <a:path w="22659" h="72270">
                  <a:moveTo>
                    <a:pt x="0" y="72269"/>
                  </a:moveTo>
                  <a:lnTo>
                    <a:pt x="22658" y="72269"/>
                  </a:lnTo>
                  <a:lnTo>
                    <a:pt x="22658" y="72269"/>
                  </a:lnTo>
                  <a:lnTo>
                    <a:pt x="78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4" name="任意多边形 2673"/>
            <p:cNvSpPr/>
            <p:nvPr/>
          </p:nvSpPr>
          <p:spPr>
            <a:xfrm>
              <a:off x="3197553" y="2351079"/>
              <a:ext cx="24763" cy="72270"/>
            </a:xfrm>
            <a:custGeom>
              <a:avLst/>
              <a:gdLst/>
              <a:ahLst/>
              <a:cxnLst/>
              <a:rect l="0" t="0" r="0" b="0"/>
              <a:pathLst>
                <a:path w="24763" h="72270">
                  <a:moveTo>
                    <a:pt x="0" y="0"/>
                  </a:moveTo>
                  <a:lnTo>
                    <a:pt x="23980" y="72269"/>
                  </a:lnTo>
                  <a:lnTo>
                    <a:pt x="23980" y="72269"/>
                  </a:lnTo>
                  <a:lnTo>
                    <a:pt x="2476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5" name="任意多边形 2674"/>
            <p:cNvSpPr/>
            <p:nvPr/>
          </p:nvSpPr>
          <p:spPr>
            <a:xfrm>
              <a:off x="3222315" y="2351079"/>
              <a:ext cx="115814" cy="72270"/>
            </a:xfrm>
            <a:custGeom>
              <a:avLst/>
              <a:gdLst/>
              <a:ahLst/>
              <a:cxnLst/>
              <a:rect l="0" t="0" r="0" b="0"/>
              <a:pathLst>
                <a:path w="115814" h="72270">
                  <a:moveTo>
                    <a:pt x="21876" y="72269"/>
                  </a:moveTo>
                  <a:lnTo>
                    <a:pt x="115813" y="0"/>
                  </a:lnTo>
                  <a:lnTo>
                    <a:pt x="115813"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6" name="任意多边形 2675"/>
            <p:cNvSpPr/>
            <p:nvPr/>
          </p:nvSpPr>
          <p:spPr>
            <a:xfrm>
              <a:off x="3222315" y="2155468"/>
              <a:ext cx="115814" cy="195612"/>
            </a:xfrm>
            <a:custGeom>
              <a:avLst/>
              <a:gdLst/>
              <a:ahLst/>
              <a:cxnLst/>
              <a:rect l="0" t="0" r="0" b="0"/>
              <a:pathLst>
                <a:path w="115814" h="195612">
                  <a:moveTo>
                    <a:pt x="115813" y="195611"/>
                  </a:moveTo>
                  <a:lnTo>
                    <a:pt x="21876" y="0"/>
                  </a:lnTo>
                  <a:lnTo>
                    <a:pt x="21876" y="0"/>
                  </a:lnTo>
                  <a:lnTo>
                    <a:pt x="0" y="19561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7" name="任意多边形 2676"/>
            <p:cNvSpPr/>
            <p:nvPr/>
          </p:nvSpPr>
          <p:spPr>
            <a:xfrm>
              <a:off x="3197553" y="2155468"/>
              <a:ext cx="46639" cy="195612"/>
            </a:xfrm>
            <a:custGeom>
              <a:avLst/>
              <a:gdLst/>
              <a:ahLst/>
              <a:cxnLst/>
              <a:rect l="0" t="0" r="0" b="0"/>
              <a:pathLst>
                <a:path w="46639" h="195612">
                  <a:moveTo>
                    <a:pt x="46638" y="0"/>
                  </a:moveTo>
                  <a:lnTo>
                    <a:pt x="0" y="195611"/>
                  </a:lnTo>
                  <a:lnTo>
                    <a:pt x="0" y="195611"/>
                  </a:lnTo>
                  <a:lnTo>
                    <a:pt x="24762" y="19561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8" name="任意多边形 2677"/>
            <p:cNvSpPr/>
            <p:nvPr/>
          </p:nvSpPr>
          <p:spPr>
            <a:xfrm>
              <a:off x="3434951" y="2317030"/>
              <a:ext cx="43752" cy="34050"/>
            </a:xfrm>
            <a:custGeom>
              <a:avLst/>
              <a:gdLst/>
              <a:ahLst/>
              <a:cxnLst/>
              <a:rect l="0" t="0" r="0" b="0"/>
              <a:pathLst>
                <a:path w="43752" h="34050">
                  <a:moveTo>
                    <a:pt x="43751" y="34049"/>
                  </a:moveTo>
                  <a:lnTo>
                    <a:pt x="0" y="0"/>
                  </a:lnTo>
                  <a:lnTo>
                    <a:pt x="0" y="0"/>
                  </a:lnTo>
                  <a:lnTo>
                    <a:pt x="21876" y="3404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9" name="任意多边形 2678"/>
            <p:cNvSpPr/>
            <p:nvPr/>
          </p:nvSpPr>
          <p:spPr>
            <a:xfrm>
              <a:off x="3456827" y="2351079"/>
              <a:ext cx="42222" cy="19111"/>
            </a:xfrm>
            <a:custGeom>
              <a:avLst/>
              <a:gdLst/>
              <a:ahLst/>
              <a:cxnLst/>
              <a:rect l="0" t="0" r="0" b="0"/>
              <a:pathLst>
                <a:path w="42222" h="19111">
                  <a:moveTo>
                    <a:pt x="42221" y="19110"/>
                  </a:moveTo>
                  <a:lnTo>
                    <a:pt x="21875" y="0"/>
                  </a:lnTo>
                  <a:lnTo>
                    <a:pt x="21875"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0" name="任意多边形 2679"/>
            <p:cNvSpPr/>
            <p:nvPr/>
          </p:nvSpPr>
          <p:spPr>
            <a:xfrm>
              <a:off x="3244191" y="2546691"/>
              <a:ext cx="106319" cy="195612"/>
            </a:xfrm>
            <a:custGeom>
              <a:avLst/>
              <a:gdLst/>
              <a:ahLst/>
              <a:cxnLst/>
              <a:rect l="0" t="0" r="0" b="0"/>
              <a:pathLst>
                <a:path w="106319" h="195612">
                  <a:moveTo>
                    <a:pt x="0" y="195611"/>
                  </a:moveTo>
                  <a:lnTo>
                    <a:pt x="84442" y="195611"/>
                  </a:lnTo>
                  <a:lnTo>
                    <a:pt x="84442" y="195611"/>
                  </a:lnTo>
                  <a:lnTo>
                    <a:pt x="10631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1" name="任意多边形 2680"/>
            <p:cNvSpPr/>
            <p:nvPr/>
          </p:nvSpPr>
          <p:spPr>
            <a:xfrm>
              <a:off x="3150915" y="2529666"/>
              <a:ext cx="199595" cy="106319"/>
            </a:xfrm>
            <a:custGeom>
              <a:avLst/>
              <a:gdLst/>
              <a:ahLst/>
              <a:cxnLst/>
              <a:rect l="0" t="0" r="0" b="0"/>
              <a:pathLst>
                <a:path w="199595" h="106319">
                  <a:moveTo>
                    <a:pt x="46638" y="0"/>
                  </a:moveTo>
                  <a:lnTo>
                    <a:pt x="0" y="106318"/>
                  </a:lnTo>
                  <a:lnTo>
                    <a:pt x="0" y="106318"/>
                  </a:lnTo>
                  <a:lnTo>
                    <a:pt x="199594"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2" name="任意多边形 2681"/>
            <p:cNvSpPr/>
            <p:nvPr/>
          </p:nvSpPr>
          <p:spPr>
            <a:xfrm>
              <a:off x="3150915" y="2546691"/>
              <a:ext cx="199595" cy="195612"/>
            </a:xfrm>
            <a:custGeom>
              <a:avLst/>
              <a:gdLst/>
              <a:ahLst/>
              <a:cxnLst/>
              <a:rect l="0" t="0" r="0" b="0"/>
              <a:pathLst>
                <a:path w="199595" h="195612">
                  <a:moveTo>
                    <a:pt x="0" y="89293"/>
                  </a:moveTo>
                  <a:lnTo>
                    <a:pt x="93276" y="195611"/>
                  </a:lnTo>
                  <a:lnTo>
                    <a:pt x="93276" y="195611"/>
                  </a:lnTo>
                  <a:lnTo>
                    <a:pt x="19959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3" name="任意多边形 2682"/>
            <p:cNvSpPr/>
            <p:nvPr/>
          </p:nvSpPr>
          <p:spPr>
            <a:xfrm>
              <a:off x="3350509" y="2530214"/>
              <a:ext cx="95381" cy="53160"/>
            </a:xfrm>
            <a:custGeom>
              <a:avLst/>
              <a:gdLst/>
              <a:ahLst/>
              <a:cxnLst/>
              <a:rect l="0" t="0" r="0" b="0"/>
              <a:pathLst>
                <a:path w="95381" h="53160">
                  <a:moveTo>
                    <a:pt x="95380" y="53159"/>
                  </a:moveTo>
                  <a:lnTo>
                    <a:pt x="31283" y="0"/>
                  </a:lnTo>
                  <a:lnTo>
                    <a:pt x="31283" y="0"/>
                  </a:lnTo>
                  <a:lnTo>
                    <a:pt x="0" y="164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4" name="任意多边形 2683"/>
            <p:cNvSpPr/>
            <p:nvPr/>
          </p:nvSpPr>
          <p:spPr>
            <a:xfrm>
              <a:off x="3314809" y="2448885"/>
              <a:ext cx="66984" cy="97807"/>
            </a:xfrm>
            <a:custGeom>
              <a:avLst/>
              <a:gdLst/>
              <a:ahLst/>
              <a:cxnLst/>
              <a:rect l="0" t="0" r="0" b="0"/>
              <a:pathLst>
                <a:path w="66984" h="97807">
                  <a:moveTo>
                    <a:pt x="66983" y="81329"/>
                  </a:moveTo>
                  <a:lnTo>
                    <a:pt x="0" y="0"/>
                  </a:lnTo>
                  <a:lnTo>
                    <a:pt x="0" y="0"/>
                  </a:lnTo>
                  <a:lnTo>
                    <a:pt x="35700"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5" name="任意多边形 2684"/>
            <p:cNvSpPr/>
            <p:nvPr/>
          </p:nvSpPr>
          <p:spPr>
            <a:xfrm>
              <a:off x="3197553" y="2448885"/>
              <a:ext cx="152957" cy="97807"/>
            </a:xfrm>
            <a:custGeom>
              <a:avLst/>
              <a:gdLst/>
              <a:ahLst/>
              <a:cxnLst/>
              <a:rect l="0" t="0" r="0" b="0"/>
              <a:pathLst>
                <a:path w="152957" h="97807">
                  <a:moveTo>
                    <a:pt x="117256" y="0"/>
                  </a:moveTo>
                  <a:lnTo>
                    <a:pt x="0" y="80781"/>
                  </a:lnTo>
                  <a:lnTo>
                    <a:pt x="0" y="80781"/>
                  </a:lnTo>
                  <a:lnTo>
                    <a:pt x="152956"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6" name="任意多边形 2685"/>
            <p:cNvSpPr/>
            <p:nvPr/>
          </p:nvSpPr>
          <p:spPr>
            <a:xfrm>
              <a:off x="3338128" y="2253274"/>
              <a:ext cx="96824" cy="97806"/>
            </a:xfrm>
            <a:custGeom>
              <a:avLst/>
              <a:gdLst/>
              <a:ahLst/>
              <a:cxnLst/>
              <a:rect l="0" t="0" r="0" b="0"/>
              <a:pathLst>
                <a:path w="96824" h="97806">
                  <a:moveTo>
                    <a:pt x="0" y="97805"/>
                  </a:moveTo>
                  <a:lnTo>
                    <a:pt x="96823" y="63756"/>
                  </a:lnTo>
                  <a:lnTo>
                    <a:pt x="96823" y="63756"/>
                  </a:lnTo>
                  <a:lnTo>
                    <a:pt x="5460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7" name="任意多边形 2686"/>
            <p:cNvSpPr/>
            <p:nvPr/>
          </p:nvSpPr>
          <p:spPr>
            <a:xfrm>
              <a:off x="3328633" y="2155468"/>
              <a:ext cx="64098" cy="97807"/>
            </a:xfrm>
            <a:custGeom>
              <a:avLst/>
              <a:gdLst/>
              <a:ahLst/>
              <a:cxnLst/>
              <a:rect l="0" t="0" r="0" b="0"/>
              <a:pathLst>
                <a:path w="64098" h="97807">
                  <a:moveTo>
                    <a:pt x="21876" y="0"/>
                  </a:moveTo>
                  <a:lnTo>
                    <a:pt x="0" y="0"/>
                  </a:lnTo>
                  <a:lnTo>
                    <a:pt x="0" y="0"/>
                  </a:lnTo>
                  <a:lnTo>
                    <a:pt x="64097"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8" name="任意多边形 2687"/>
            <p:cNvSpPr/>
            <p:nvPr/>
          </p:nvSpPr>
          <p:spPr>
            <a:xfrm>
              <a:off x="3244191" y="2155468"/>
              <a:ext cx="148540" cy="195612"/>
            </a:xfrm>
            <a:custGeom>
              <a:avLst/>
              <a:gdLst/>
              <a:ahLst/>
              <a:cxnLst/>
              <a:rect l="0" t="0" r="0" b="0"/>
              <a:pathLst>
                <a:path w="148540" h="195612">
                  <a:moveTo>
                    <a:pt x="0" y="0"/>
                  </a:moveTo>
                  <a:lnTo>
                    <a:pt x="93937" y="195611"/>
                  </a:lnTo>
                  <a:lnTo>
                    <a:pt x="93937" y="195611"/>
                  </a:lnTo>
                  <a:lnTo>
                    <a:pt x="148539"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9" name="任意多边形 2688"/>
            <p:cNvSpPr/>
            <p:nvPr/>
          </p:nvSpPr>
          <p:spPr>
            <a:xfrm>
              <a:off x="3244191" y="2155468"/>
              <a:ext cx="148540" cy="97807"/>
            </a:xfrm>
            <a:custGeom>
              <a:avLst/>
              <a:gdLst/>
              <a:ahLst/>
              <a:cxnLst/>
              <a:rect l="0" t="0" r="0" b="0"/>
              <a:pathLst>
                <a:path w="148540" h="97807">
                  <a:moveTo>
                    <a:pt x="84442" y="0"/>
                  </a:moveTo>
                  <a:lnTo>
                    <a:pt x="0" y="0"/>
                  </a:lnTo>
                  <a:lnTo>
                    <a:pt x="0" y="0"/>
                  </a:lnTo>
                  <a:lnTo>
                    <a:pt x="148539"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0" name="任意多边形 2689"/>
            <p:cNvSpPr/>
            <p:nvPr/>
          </p:nvSpPr>
          <p:spPr>
            <a:xfrm>
              <a:off x="3350509" y="2155468"/>
              <a:ext cx="95381" cy="97807"/>
            </a:xfrm>
            <a:custGeom>
              <a:avLst/>
              <a:gdLst/>
              <a:ahLst/>
              <a:cxnLst/>
              <a:rect l="0" t="0" r="0" b="0"/>
              <a:pathLst>
                <a:path w="95381" h="97807">
                  <a:moveTo>
                    <a:pt x="95380" y="0"/>
                  </a:moveTo>
                  <a:lnTo>
                    <a:pt x="0" y="0"/>
                  </a:lnTo>
                  <a:lnTo>
                    <a:pt x="0" y="0"/>
                  </a:lnTo>
                  <a:lnTo>
                    <a:pt x="42221"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1" name="任意多边形 2690"/>
            <p:cNvSpPr/>
            <p:nvPr/>
          </p:nvSpPr>
          <p:spPr>
            <a:xfrm>
              <a:off x="3392730" y="2155468"/>
              <a:ext cx="64098" cy="161563"/>
            </a:xfrm>
            <a:custGeom>
              <a:avLst/>
              <a:gdLst/>
              <a:ahLst/>
              <a:cxnLst/>
              <a:rect l="0" t="0" r="0" b="0"/>
              <a:pathLst>
                <a:path w="64098" h="161563">
                  <a:moveTo>
                    <a:pt x="42221" y="161562"/>
                  </a:moveTo>
                  <a:lnTo>
                    <a:pt x="64097" y="0"/>
                  </a:lnTo>
                  <a:lnTo>
                    <a:pt x="64097" y="0"/>
                  </a:lnTo>
                  <a:lnTo>
                    <a:pt x="0"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2" name="任意多边形 2691"/>
            <p:cNvSpPr/>
            <p:nvPr/>
          </p:nvSpPr>
          <p:spPr>
            <a:xfrm>
              <a:off x="3392730" y="2155468"/>
              <a:ext cx="64098" cy="97807"/>
            </a:xfrm>
            <a:custGeom>
              <a:avLst/>
              <a:gdLst/>
              <a:ahLst/>
              <a:cxnLst/>
              <a:rect l="0" t="0" r="0" b="0"/>
              <a:pathLst>
                <a:path w="64098" h="97807">
                  <a:moveTo>
                    <a:pt x="64097" y="0"/>
                  </a:moveTo>
                  <a:lnTo>
                    <a:pt x="53159" y="0"/>
                  </a:lnTo>
                  <a:lnTo>
                    <a:pt x="53159" y="0"/>
                  </a:lnTo>
                  <a:lnTo>
                    <a:pt x="0"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3" name="任意多边形 2692"/>
            <p:cNvSpPr/>
            <p:nvPr/>
          </p:nvSpPr>
          <p:spPr>
            <a:xfrm>
              <a:off x="3328633" y="1959857"/>
              <a:ext cx="106319" cy="97806"/>
            </a:xfrm>
            <a:custGeom>
              <a:avLst/>
              <a:gdLst/>
              <a:ahLst/>
              <a:cxnLst/>
              <a:rect l="0" t="0" r="0" b="0"/>
              <a:pathLst>
                <a:path w="106319" h="97806">
                  <a:moveTo>
                    <a:pt x="106318" y="0"/>
                  </a:moveTo>
                  <a:lnTo>
                    <a:pt x="0" y="0"/>
                  </a:lnTo>
                  <a:lnTo>
                    <a:pt x="0" y="0"/>
                  </a:lnTo>
                  <a:lnTo>
                    <a:pt x="53159" y="9780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4" name="任意多边形 2693"/>
            <p:cNvSpPr/>
            <p:nvPr/>
          </p:nvSpPr>
          <p:spPr>
            <a:xfrm>
              <a:off x="3222315" y="1959857"/>
              <a:ext cx="159478" cy="195612"/>
            </a:xfrm>
            <a:custGeom>
              <a:avLst/>
              <a:gdLst/>
              <a:ahLst/>
              <a:cxnLst/>
              <a:rect l="0" t="0" r="0" b="0"/>
              <a:pathLst>
                <a:path w="159478" h="195612">
                  <a:moveTo>
                    <a:pt x="0" y="0"/>
                  </a:moveTo>
                  <a:lnTo>
                    <a:pt x="21876" y="195611"/>
                  </a:lnTo>
                  <a:lnTo>
                    <a:pt x="21876" y="195611"/>
                  </a:lnTo>
                  <a:lnTo>
                    <a:pt x="159477" y="9780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5" name="任意多边形 2694"/>
            <p:cNvSpPr/>
            <p:nvPr/>
          </p:nvSpPr>
          <p:spPr>
            <a:xfrm>
              <a:off x="3222315" y="1959857"/>
              <a:ext cx="159478" cy="97806"/>
            </a:xfrm>
            <a:custGeom>
              <a:avLst/>
              <a:gdLst/>
              <a:ahLst/>
              <a:cxnLst/>
              <a:rect l="0" t="0" r="0" b="0"/>
              <a:pathLst>
                <a:path w="159478" h="97806">
                  <a:moveTo>
                    <a:pt x="106318" y="0"/>
                  </a:moveTo>
                  <a:lnTo>
                    <a:pt x="0" y="0"/>
                  </a:lnTo>
                  <a:lnTo>
                    <a:pt x="0" y="0"/>
                  </a:lnTo>
                  <a:lnTo>
                    <a:pt x="159477" y="9780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6" name="任意多边形 2695"/>
            <p:cNvSpPr/>
            <p:nvPr/>
          </p:nvSpPr>
          <p:spPr>
            <a:xfrm>
              <a:off x="3328633" y="2057662"/>
              <a:ext cx="53160" cy="97807"/>
            </a:xfrm>
            <a:custGeom>
              <a:avLst/>
              <a:gdLst/>
              <a:ahLst/>
              <a:cxnLst/>
              <a:rect l="0" t="0" r="0" b="0"/>
              <a:pathLst>
                <a:path w="53160" h="97807">
                  <a:moveTo>
                    <a:pt x="0" y="97806"/>
                  </a:moveTo>
                  <a:lnTo>
                    <a:pt x="21876" y="97806"/>
                  </a:lnTo>
                  <a:lnTo>
                    <a:pt x="21876" y="97806"/>
                  </a:lnTo>
                  <a:lnTo>
                    <a:pt x="5315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7" name="任意多边形 2696"/>
            <p:cNvSpPr/>
            <p:nvPr/>
          </p:nvSpPr>
          <p:spPr>
            <a:xfrm>
              <a:off x="3244191" y="2057662"/>
              <a:ext cx="137602" cy="97807"/>
            </a:xfrm>
            <a:custGeom>
              <a:avLst/>
              <a:gdLst/>
              <a:ahLst/>
              <a:cxnLst/>
              <a:rect l="0" t="0" r="0" b="0"/>
              <a:pathLst>
                <a:path w="137602" h="97807">
                  <a:moveTo>
                    <a:pt x="0" y="97806"/>
                  </a:moveTo>
                  <a:lnTo>
                    <a:pt x="84442" y="97806"/>
                  </a:lnTo>
                  <a:lnTo>
                    <a:pt x="84442" y="97806"/>
                  </a:lnTo>
                  <a:lnTo>
                    <a:pt x="137601"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8" name="任意多边形 2697"/>
            <p:cNvSpPr/>
            <p:nvPr/>
          </p:nvSpPr>
          <p:spPr>
            <a:xfrm>
              <a:off x="3350509" y="2057662"/>
              <a:ext cx="95381" cy="97807"/>
            </a:xfrm>
            <a:custGeom>
              <a:avLst/>
              <a:gdLst/>
              <a:ahLst/>
              <a:cxnLst/>
              <a:rect l="0" t="0" r="0" b="0"/>
              <a:pathLst>
                <a:path w="95381" h="97807">
                  <a:moveTo>
                    <a:pt x="0" y="97806"/>
                  </a:moveTo>
                  <a:lnTo>
                    <a:pt x="95380" y="97806"/>
                  </a:lnTo>
                  <a:lnTo>
                    <a:pt x="95380" y="97806"/>
                  </a:lnTo>
                  <a:lnTo>
                    <a:pt x="3128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9" name="任意多边形 2698"/>
            <p:cNvSpPr/>
            <p:nvPr/>
          </p:nvSpPr>
          <p:spPr>
            <a:xfrm>
              <a:off x="3381792" y="1959857"/>
              <a:ext cx="75036" cy="195612"/>
            </a:xfrm>
            <a:custGeom>
              <a:avLst/>
              <a:gdLst/>
              <a:ahLst/>
              <a:cxnLst/>
              <a:rect l="0" t="0" r="0" b="0"/>
              <a:pathLst>
                <a:path w="75036" h="195612">
                  <a:moveTo>
                    <a:pt x="75035" y="195611"/>
                  </a:moveTo>
                  <a:lnTo>
                    <a:pt x="53159" y="0"/>
                  </a:lnTo>
                  <a:lnTo>
                    <a:pt x="53159" y="0"/>
                  </a:lnTo>
                  <a:lnTo>
                    <a:pt x="0" y="9780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0" name="任意多边形 2699"/>
            <p:cNvSpPr/>
            <p:nvPr/>
          </p:nvSpPr>
          <p:spPr>
            <a:xfrm>
              <a:off x="3381792" y="2057662"/>
              <a:ext cx="75036" cy="97807"/>
            </a:xfrm>
            <a:custGeom>
              <a:avLst/>
              <a:gdLst/>
              <a:ahLst/>
              <a:cxnLst/>
              <a:rect l="0" t="0" r="0" b="0"/>
              <a:pathLst>
                <a:path w="75036" h="97807">
                  <a:moveTo>
                    <a:pt x="64097" y="97806"/>
                  </a:moveTo>
                  <a:lnTo>
                    <a:pt x="75035" y="97806"/>
                  </a:lnTo>
                  <a:lnTo>
                    <a:pt x="75035" y="97806"/>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1" name="任意多边形 2700"/>
            <p:cNvSpPr/>
            <p:nvPr/>
          </p:nvSpPr>
          <p:spPr>
            <a:xfrm>
              <a:off x="3445889" y="2546691"/>
              <a:ext cx="64098" cy="89842"/>
            </a:xfrm>
            <a:custGeom>
              <a:avLst/>
              <a:gdLst/>
              <a:ahLst/>
              <a:cxnLst/>
              <a:rect l="0" t="0" r="0" b="0"/>
              <a:pathLst>
                <a:path w="64098" h="89842">
                  <a:moveTo>
                    <a:pt x="0" y="36682"/>
                  </a:moveTo>
                  <a:lnTo>
                    <a:pt x="64097" y="89841"/>
                  </a:lnTo>
                  <a:lnTo>
                    <a:pt x="64097" y="89841"/>
                  </a:lnTo>
                  <a:lnTo>
                    <a:pt x="2187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2" name="任意多边形 2701"/>
            <p:cNvSpPr/>
            <p:nvPr/>
          </p:nvSpPr>
          <p:spPr>
            <a:xfrm>
              <a:off x="3432065" y="2546691"/>
              <a:ext cx="35701" cy="36683"/>
            </a:xfrm>
            <a:custGeom>
              <a:avLst/>
              <a:gdLst/>
              <a:ahLst/>
              <a:cxnLst/>
              <a:rect l="0" t="0" r="0" b="0"/>
              <a:pathLst>
                <a:path w="35701" h="36683">
                  <a:moveTo>
                    <a:pt x="0" y="0"/>
                  </a:moveTo>
                  <a:lnTo>
                    <a:pt x="13824" y="36682"/>
                  </a:lnTo>
                  <a:lnTo>
                    <a:pt x="13824" y="36682"/>
                  </a:lnTo>
                  <a:lnTo>
                    <a:pt x="357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3" name="任意多边形 2702"/>
            <p:cNvSpPr/>
            <p:nvPr/>
          </p:nvSpPr>
          <p:spPr>
            <a:xfrm>
              <a:off x="3432065" y="2529666"/>
              <a:ext cx="46638" cy="17026"/>
            </a:xfrm>
            <a:custGeom>
              <a:avLst/>
              <a:gdLst/>
              <a:ahLst/>
              <a:cxnLst/>
              <a:rect l="0" t="0" r="0" b="0"/>
              <a:pathLst>
                <a:path w="46638" h="17026">
                  <a:moveTo>
                    <a:pt x="46637" y="0"/>
                  </a:moveTo>
                  <a:lnTo>
                    <a:pt x="0" y="0"/>
                  </a:lnTo>
                  <a:lnTo>
                    <a:pt x="0" y="0"/>
                  </a:lnTo>
                  <a:lnTo>
                    <a:pt x="35700"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4" name="任意多边形 2703"/>
            <p:cNvSpPr/>
            <p:nvPr/>
          </p:nvSpPr>
          <p:spPr>
            <a:xfrm>
              <a:off x="3432065" y="2529666"/>
              <a:ext cx="35701" cy="17026"/>
            </a:xfrm>
            <a:custGeom>
              <a:avLst/>
              <a:gdLst/>
              <a:ahLst/>
              <a:cxnLst/>
              <a:rect l="0" t="0" r="0" b="0"/>
              <a:pathLst>
                <a:path w="35701" h="17026">
                  <a:moveTo>
                    <a:pt x="0" y="0"/>
                  </a:moveTo>
                  <a:lnTo>
                    <a:pt x="0" y="17025"/>
                  </a:lnTo>
                  <a:lnTo>
                    <a:pt x="0" y="17025"/>
                  </a:lnTo>
                  <a:lnTo>
                    <a:pt x="35700"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5" name="任意多边形 2704"/>
            <p:cNvSpPr/>
            <p:nvPr/>
          </p:nvSpPr>
          <p:spPr>
            <a:xfrm>
              <a:off x="3381792" y="2448885"/>
              <a:ext cx="21877" cy="81330"/>
            </a:xfrm>
            <a:custGeom>
              <a:avLst/>
              <a:gdLst/>
              <a:ahLst/>
              <a:cxnLst/>
              <a:rect l="0" t="0" r="0" b="0"/>
              <a:pathLst>
                <a:path w="21877" h="81330">
                  <a:moveTo>
                    <a:pt x="0" y="81329"/>
                  </a:moveTo>
                  <a:lnTo>
                    <a:pt x="3635" y="80781"/>
                  </a:lnTo>
                  <a:lnTo>
                    <a:pt x="3635" y="80781"/>
                  </a:lnTo>
                  <a:lnTo>
                    <a:pt x="2187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6" name="任意多边形 2705"/>
            <p:cNvSpPr/>
            <p:nvPr/>
          </p:nvSpPr>
          <p:spPr>
            <a:xfrm>
              <a:off x="3385427" y="2448885"/>
              <a:ext cx="46639" cy="80782"/>
            </a:xfrm>
            <a:custGeom>
              <a:avLst/>
              <a:gdLst/>
              <a:ahLst/>
              <a:cxnLst/>
              <a:rect l="0" t="0" r="0" b="0"/>
              <a:pathLst>
                <a:path w="46639" h="80782">
                  <a:moveTo>
                    <a:pt x="0" y="80781"/>
                  </a:moveTo>
                  <a:lnTo>
                    <a:pt x="46638" y="80781"/>
                  </a:lnTo>
                  <a:lnTo>
                    <a:pt x="46638" y="80781"/>
                  </a:lnTo>
                  <a:lnTo>
                    <a:pt x="18241"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7" name="任意多边形 2706"/>
            <p:cNvSpPr/>
            <p:nvPr/>
          </p:nvSpPr>
          <p:spPr>
            <a:xfrm>
              <a:off x="3403668" y="2448885"/>
              <a:ext cx="75697" cy="80782"/>
            </a:xfrm>
            <a:custGeom>
              <a:avLst/>
              <a:gdLst/>
              <a:ahLst/>
              <a:cxnLst/>
              <a:rect l="0" t="0" r="0" b="0"/>
              <a:pathLst>
                <a:path w="75697" h="80782">
                  <a:moveTo>
                    <a:pt x="28397" y="80781"/>
                  </a:moveTo>
                  <a:lnTo>
                    <a:pt x="75696" y="27622"/>
                  </a:lnTo>
                  <a:lnTo>
                    <a:pt x="75696" y="27622"/>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8" name="任意多边形 2707"/>
            <p:cNvSpPr/>
            <p:nvPr/>
          </p:nvSpPr>
          <p:spPr>
            <a:xfrm>
              <a:off x="3314809" y="2423348"/>
              <a:ext cx="88860" cy="25538"/>
            </a:xfrm>
            <a:custGeom>
              <a:avLst/>
              <a:gdLst/>
              <a:ahLst/>
              <a:cxnLst/>
              <a:rect l="0" t="0" r="0" b="0"/>
              <a:pathLst>
                <a:path w="88860" h="25538">
                  <a:moveTo>
                    <a:pt x="23980" y="0"/>
                  </a:moveTo>
                  <a:lnTo>
                    <a:pt x="0" y="25537"/>
                  </a:lnTo>
                  <a:lnTo>
                    <a:pt x="0" y="25537"/>
                  </a:lnTo>
                  <a:lnTo>
                    <a:pt x="88859" y="2553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9" name="任意多边形 2708"/>
            <p:cNvSpPr/>
            <p:nvPr/>
          </p:nvSpPr>
          <p:spPr>
            <a:xfrm>
              <a:off x="3314809" y="2448885"/>
              <a:ext cx="88860" cy="81330"/>
            </a:xfrm>
            <a:custGeom>
              <a:avLst/>
              <a:gdLst/>
              <a:ahLst/>
              <a:cxnLst/>
              <a:rect l="0" t="0" r="0" b="0"/>
              <a:pathLst>
                <a:path w="88860" h="81330">
                  <a:moveTo>
                    <a:pt x="0" y="0"/>
                  </a:moveTo>
                  <a:lnTo>
                    <a:pt x="66983" y="81329"/>
                  </a:lnTo>
                  <a:lnTo>
                    <a:pt x="66983" y="81329"/>
                  </a:lnTo>
                  <a:lnTo>
                    <a:pt x="8885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0" name="任意多边形 2709"/>
            <p:cNvSpPr/>
            <p:nvPr/>
          </p:nvSpPr>
          <p:spPr>
            <a:xfrm>
              <a:off x="3403668" y="2370189"/>
              <a:ext cx="95381" cy="106319"/>
            </a:xfrm>
            <a:custGeom>
              <a:avLst/>
              <a:gdLst/>
              <a:ahLst/>
              <a:cxnLst/>
              <a:rect l="0" t="0" r="0" b="0"/>
              <a:pathLst>
                <a:path w="95381" h="106319">
                  <a:moveTo>
                    <a:pt x="75696" y="106318"/>
                  </a:moveTo>
                  <a:lnTo>
                    <a:pt x="95380" y="0"/>
                  </a:lnTo>
                  <a:lnTo>
                    <a:pt x="95380" y="0"/>
                  </a:lnTo>
                  <a:lnTo>
                    <a:pt x="0" y="7869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1" name="任意多边形 2710"/>
            <p:cNvSpPr/>
            <p:nvPr/>
          </p:nvSpPr>
          <p:spPr>
            <a:xfrm>
              <a:off x="3338128" y="2351079"/>
              <a:ext cx="65541" cy="97807"/>
            </a:xfrm>
            <a:custGeom>
              <a:avLst/>
              <a:gdLst/>
              <a:ahLst/>
              <a:cxnLst/>
              <a:rect l="0" t="0" r="0" b="0"/>
              <a:pathLst>
                <a:path w="65541" h="97807">
                  <a:moveTo>
                    <a:pt x="0" y="0"/>
                  </a:moveTo>
                  <a:lnTo>
                    <a:pt x="661" y="72269"/>
                  </a:lnTo>
                  <a:lnTo>
                    <a:pt x="661" y="72269"/>
                  </a:lnTo>
                  <a:lnTo>
                    <a:pt x="65540"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2" name="任意多边形 2711"/>
            <p:cNvSpPr/>
            <p:nvPr/>
          </p:nvSpPr>
          <p:spPr>
            <a:xfrm>
              <a:off x="3328633" y="2644496"/>
              <a:ext cx="85974" cy="97807"/>
            </a:xfrm>
            <a:custGeom>
              <a:avLst/>
              <a:gdLst/>
              <a:ahLst/>
              <a:cxnLst/>
              <a:rect l="0" t="0" r="0" b="0"/>
              <a:pathLst>
                <a:path w="85974" h="97807">
                  <a:moveTo>
                    <a:pt x="0" y="97806"/>
                  </a:moveTo>
                  <a:lnTo>
                    <a:pt x="21876" y="97806"/>
                  </a:lnTo>
                  <a:lnTo>
                    <a:pt x="21876" y="97806"/>
                  </a:lnTo>
                  <a:lnTo>
                    <a:pt x="8597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3" name="任意多边形 2712"/>
            <p:cNvSpPr/>
            <p:nvPr/>
          </p:nvSpPr>
          <p:spPr>
            <a:xfrm>
              <a:off x="3414606" y="2644496"/>
              <a:ext cx="42222" cy="97807"/>
            </a:xfrm>
            <a:custGeom>
              <a:avLst/>
              <a:gdLst/>
              <a:ahLst/>
              <a:cxnLst/>
              <a:rect l="0" t="0" r="0" b="0"/>
              <a:pathLst>
                <a:path w="42222" h="97807">
                  <a:moveTo>
                    <a:pt x="20345" y="97806"/>
                  </a:moveTo>
                  <a:lnTo>
                    <a:pt x="42221" y="97806"/>
                  </a:lnTo>
                  <a:lnTo>
                    <a:pt x="42221" y="97806"/>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4" name="任意多边形 2713"/>
            <p:cNvSpPr/>
            <p:nvPr/>
          </p:nvSpPr>
          <p:spPr>
            <a:xfrm>
              <a:off x="3414606" y="2635984"/>
              <a:ext cx="42222" cy="106319"/>
            </a:xfrm>
            <a:custGeom>
              <a:avLst/>
              <a:gdLst/>
              <a:ahLst/>
              <a:cxnLst/>
              <a:rect l="0" t="0" r="0" b="0"/>
              <a:pathLst>
                <a:path w="42222" h="106319">
                  <a:moveTo>
                    <a:pt x="42221" y="106318"/>
                  </a:moveTo>
                  <a:lnTo>
                    <a:pt x="17459" y="0"/>
                  </a:lnTo>
                  <a:lnTo>
                    <a:pt x="17459" y="0"/>
                  </a:lnTo>
                  <a:lnTo>
                    <a:pt x="0" y="851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5" name="任意多边形 2714"/>
            <p:cNvSpPr/>
            <p:nvPr/>
          </p:nvSpPr>
          <p:spPr>
            <a:xfrm>
              <a:off x="3385427" y="2644496"/>
              <a:ext cx="49525" cy="97807"/>
            </a:xfrm>
            <a:custGeom>
              <a:avLst/>
              <a:gdLst/>
              <a:ahLst/>
              <a:cxnLst/>
              <a:rect l="0" t="0" r="0" b="0"/>
              <a:pathLst>
                <a:path w="49525" h="97807">
                  <a:moveTo>
                    <a:pt x="0" y="97806"/>
                  </a:moveTo>
                  <a:lnTo>
                    <a:pt x="49524" y="97806"/>
                  </a:lnTo>
                  <a:lnTo>
                    <a:pt x="49524" y="97806"/>
                  </a:lnTo>
                  <a:lnTo>
                    <a:pt x="2917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6" name="任意多边形 2715"/>
            <p:cNvSpPr/>
            <p:nvPr/>
          </p:nvSpPr>
          <p:spPr>
            <a:xfrm>
              <a:off x="3350509" y="2644496"/>
              <a:ext cx="64098" cy="97807"/>
            </a:xfrm>
            <a:custGeom>
              <a:avLst/>
              <a:gdLst/>
              <a:ahLst/>
              <a:cxnLst/>
              <a:rect l="0" t="0" r="0" b="0"/>
              <a:pathLst>
                <a:path w="64098" h="97807">
                  <a:moveTo>
                    <a:pt x="0" y="97806"/>
                  </a:moveTo>
                  <a:lnTo>
                    <a:pt x="34918" y="97806"/>
                  </a:lnTo>
                  <a:lnTo>
                    <a:pt x="34918" y="97806"/>
                  </a:lnTo>
                  <a:lnTo>
                    <a:pt x="6409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7" name="任意多边形 2716"/>
            <p:cNvSpPr/>
            <p:nvPr/>
          </p:nvSpPr>
          <p:spPr>
            <a:xfrm>
              <a:off x="3328633" y="2546691"/>
              <a:ext cx="85974" cy="195612"/>
            </a:xfrm>
            <a:custGeom>
              <a:avLst/>
              <a:gdLst/>
              <a:ahLst/>
              <a:cxnLst/>
              <a:rect l="0" t="0" r="0" b="0"/>
              <a:pathLst>
                <a:path w="85974" h="195612">
                  <a:moveTo>
                    <a:pt x="21876" y="0"/>
                  </a:moveTo>
                  <a:lnTo>
                    <a:pt x="0" y="195611"/>
                  </a:lnTo>
                  <a:lnTo>
                    <a:pt x="0" y="195611"/>
                  </a:lnTo>
                  <a:lnTo>
                    <a:pt x="85973" y="9780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8" name="任意多边形 2717"/>
            <p:cNvSpPr/>
            <p:nvPr/>
          </p:nvSpPr>
          <p:spPr>
            <a:xfrm>
              <a:off x="3414606" y="2583373"/>
              <a:ext cx="31284" cy="61124"/>
            </a:xfrm>
            <a:custGeom>
              <a:avLst/>
              <a:gdLst/>
              <a:ahLst/>
              <a:cxnLst/>
              <a:rect l="0" t="0" r="0" b="0"/>
              <a:pathLst>
                <a:path w="31284" h="61124">
                  <a:moveTo>
                    <a:pt x="17459" y="52611"/>
                  </a:moveTo>
                  <a:lnTo>
                    <a:pt x="31283" y="0"/>
                  </a:lnTo>
                  <a:lnTo>
                    <a:pt x="31283" y="0"/>
                  </a:lnTo>
                  <a:lnTo>
                    <a:pt x="0" y="6112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9" name="任意多边形 2718"/>
            <p:cNvSpPr/>
            <p:nvPr/>
          </p:nvSpPr>
          <p:spPr>
            <a:xfrm>
              <a:off x="3350509" y="2546691"/>
              <a:ext cx="95381" cy="97806"/>
            </a:xfrm>
            <a:custGeom>
              <a:avLst/>
              <a:gdLst/>
              <a:ahLst/>
              <a:cxnLst/>
              <a:rect l="0" t="0" r="0" b="0"/>
              <a:pathLst>
                <a:path w="95381" h="97806">
                  <a:moveTo>
                    <a:pt x="95380" y="36682"/>
                  </a:moveTo>
                  <a:lnTo>
                    <a:pt x="0" y="0"/>
                  </a:lnTo>
                  <a:lnTo>
                    <a:pt x="0" y="0"/>
                  </a:lnTo>
                  <a:lnTo>
                    <a:pt x="64097" y="9780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0" name="任意多边形 2719"/>
            <p:cNvSpPr/>
            <p:nvPr/>
          </p:nvSpPr>
          <p:spPr>
            <a:xfrm>
              <a:off x="3509986" y="2546691"/>
              <a:ext cx="75035" cy="143001"/>
            </a:xfrm>
            <a:custGeom>
              <a:avLst/>
              <a:gdLst/>
              <a:ahLst/>
              <a:cxnLst/>
              <a:rect l="0" t="0" r="0" b="0"/>
              <a:pathLst>
                <a:path w="75035" h="143001">
                  <a:moveTo>
                    <a:pt x="0" y="89841"/>
                  </a:moveTo>
                  <a:lnTo>
                    <a:pt x="64097" y="143000"/>
                  </a:lnTo>
                  <a:lnTo>
                    <a:pt x="64097" y="143000"/>
                  </a:lnTo>
                  <a:lnTo>
                    <a:pt x="7503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1" name="任意多边形 2720"/>
            <p:cNvSpPr/>
            <p:nvPr/>
          </p:nvSpPr>
          <p:spPr>
            <a:xfrm>
              <a:off x="3574083" y="2546691"/>
              <a:ext cx="92494" cy="143001"/>
            </a:xfrm>
            <a:custGeom>
              <a:avLst/>
              <a:gdLst/>
              <a:ahLst/>
              <a:cxnLst/>
              <a:rect l="0" t="0" r="0" b="0"/>
              <a:pathLst>
                <a:path w="92494" h="143001">
                  <a:moveTo>
                    <a:pt x="0" y="143000"/>
                  </a:moveTo>
                  <a:lnTo>
                    <a:pt x="92493" y="89293"/>
                  </a:lnTo>
                  <a:lnTo>
                    <a:pt x="92493" y="89293"/>
                  </a:lnTo>
                  <a:lnTo>
                    <a:pt x="1093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2" name="任意多边形 2721"/>
            <p:cNvSpPr/>
            <p:nvPr/>
          </p:nvSpPr>
          <p:spPr>
            <a:xfrm>
              <a:off x="3585020" y="2529666"/>
              <a:ext cx="81557" cy="106319"/>
            </a:xfrm>
            <a:custGeom>
              <a:avLst/>
              <a:gdLst/>
              <a:ahLst/>
              <a:cxnLst/>
              <a:rect l="0" t="0" r="0" b="0"/>
              <a:pathLst>
                <a:path w="81557" h="106319">
                  <a:moveTo>
                    <a:pt x="81556" y="106318"/>
                  </a:moveTo>
                  <a:lnTo>
                    <a:pt x="34918" y="0"/>
                  </a:lnTo>
                  <a:lnTo>
                    <a:pt x="34918" y="0"/>
                  </a:lnTo>
                  <a:lnTo>
                    <a:pt x="0"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3" name="任意多边形 2722"/>
            <p:cNvSpPr/>
            <p:nvPr/>
          </p:nvSpPr>
          <p:spPr>
            <a:xfrm>
              <a:off x="3585020" y="2476507"/>
              <a:ext cx="34919" cy="70185"/>
            </a:xfrm>
            <a:custGeom>
              <a:avLst/>
              <a:gdLst/>
              <a:ahLst/>
              <a:cxnLst/>
              <a:rect l="0" t="0" r="0" b="0"/>
              <a:pathLst>
                <a:path w="34919" h="70185">
                  <a:moveTo>
                    <a:pt x="34918" y="53159"/>
                  </a:moveTo>
                  <a:lnTo>
                    <a:pt x="11600" y="0"/>
                  </a:lnTo>
                  <a:lnTo>
                    <a:pt x="11600" y="0"/>
                  </a:lnTo>
                  <a:lnTo>
                    <a:pt x="0" y="7018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4" name="任意多边形 2723"/>
            <p:cNvSpPr/>
            <p:nvPr/>
          </p:nvSpPr>
          <p:spPr>
            <a:xfrm>
              <a:off x="3479364" y="2476507"/>
              <a:ext cx="117257" cy="70185"/>
            </a:xfrm>
            <a:custGeom>
              <a:avLst/>
              <a:gdLst/>
              <a:ahLst/>
              <a:cxnLst/>
              <a:rect l="0" t="0" r="0" b="0"/>
              <a:pathLst>
                <a:path w="117257" h="70185">
                  <a:moveTo>
                    <a:pt x="117256" y="0"/>
                  </a:moveTo>
                  <a:lnTo>
                    <a:pt x="0" y="0"/>
                  </a:lnTo>
                  <a:lnTo>
                    <a:pt x="0" y="0"/>
                  </a:lnTo>
                  <a:lnTo>
                    <a:pt x="105656" y="7018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5" name="任意多边形 2724"/>
            <p:cNvSpPr/>
            <p:nvPr/>
          </p:nvSpPr>
          <p:spPr>
            <a:xfrm>
              <a:off x="3478702" y="2476507"/>
              <a:ext cx="106319" cy="70185"/>
            </a:xfrm>
            <a:custGeom>
              <a:avLst/>
              <a:gdLst/>
              <a:ahLst/>
              <a:cxnLst/>
              <a:rect l="0" t="0" r="0" b="0"/>
              <a:pathLst>
                <a:path w="106319" h="70185">
                  <a:moveTo>
                    <a:pt x="662" y="0"/>
                  </a:moveTo>
                  <a:lnTo>
                    <a:pt x="0" y="53159"/>
                  </a:lnTo>
                  <a:lnTo>
                    <a:pt x="0" y="53159"/>
                  </a:lnTo>
                  <a:lnTo>
                    <a:pt x="106318" y="7018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6" name="任意多边形 2725"/>
            <p:cNvSpPr/>
            <p:nvPr/>
          </p:nvSpPr>
          <p:spPr>
            <a:xfrm>
              <a:off x="3467765" y="2529666"/>
              <a:ext cx="117256" cy="17026"/>
            </a:xfrm>
            <a:custGeom>
              <a:avLst/>
              <a:gdLst/>
              <a:ahLst/>
              <a:cxnLst/>
              <a:rect l="0" t="0" r="0" b="0"/>
              <a:pathLst>
                <a:path w="117256" h="17026">
                  <a:moveTo>
                    <a:pt x="10937" y="0"/>
                  </a:moveTo>
                  <a:lnTo>
                    <a:pt x="0" y="17025"/>
                  </a:lnTo>
                  <a:lnTo>
                    <a:pt x="0" y="17025"/>
                  </a:lnTo>
                  <a:lnTo>
                    <a:pt x="117255"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7" name="任意多边形 2726"/>
            <p:cNvSpPr/>
            <p:nvPr/>
          </p:nvSpPr>
          <p:spPr>
            <a:xfrm>
              <a:off x="3467765" y="2546691"/>
              <a:ext cx="117256" cy="89842"/>
            </a:xfrm>
            <a:custGeom>
              <a:avLst/>
              <a:gdLst/>
              <a:ahLst/>
              <a:cxnLst/>
              <a:rect l="0" t="0" r="0" b="0"/>
              <a:pathLst>
                <a:path w="117256" h="89842">
                  <a:moveTo>
                    <a:pt x="0" y="0"/>
                  </a:moveTo>
                  <a:lnTo>
                    <a:pt x="42221" y="89841"/>
                  </a:lnTo>
                  <a:lnTo>
                    <a:pt x="42221" y="89841"/>
                  </a:lnTo>
                  <a:lnTo>
                    <a:pt x="117255"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8" name="任意多边形 2727"/>
            <p:cNvSpPr/>
            <p:nvPr/>
          </p:nvSpPr>
          <p:spPr>
            <a:xfrm>
              <a:off x="3338128" y="2317030"/>
              <a:ext cx="118700" cy="34050"/>
            </a:xfrm>
            <a:custGeom>
              <a:avLst/>
              <a:gdLst/>
              <a:ahLst/>
              <a:cxnLst/>
              <a:rect l="0" t="0" r="0" b="0"/>
              <a:pathLst>
                <a:path w="118700" h="34050">
                  <a:moveTo>
                    <a:pt x="96823" y="0"/>
                  </a:moveTo>
                  <a:lnTo>
                    <a:pt x="0" y="34049"/>
                  </a:lnTo>
                  <a:lnTo>
                    <a:pt x="0" y="34049"/>
                  </a:lnTo>
                  <a:lnTo>
                    <a:pt x="118699" y="3404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9" name="任意多边形 2728"/>
            <p:cNvSpPr/>
            <p:nvPr/>
          </p:nvSpPr>
          <p:spPr>
            <a:xfrm>
              <a:off x="3434951" y="2317030"/>
              <a:ext cx="21877" cy="34050"/>
            </a:xfrm>
            <a:custGeom>
              <a:avLst/>
              <a:gdLst/>
              <a:ahLst/>
              <a:cxnLst/>
              <a:rect l="0" t="0" r="0" b="0"/>
              <a:pathLst>
                <a:path w="21877" h="34050">
                  <a:moveTo>
                    <a:pt x="21876" y="34049"/>
                  </a:moveTo>
                  <a:lnTo>
                    <a:pt x="0" y="0"/>
                  </a:lnTo>
                  <a:lnTo>
                    <a:pt x="0" y="0"/>
                  </a:lnTo>
                  <a:lnTo>
                    <a:pt x="21876" y="3404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30" name="任意多边形 2729"/>
            <p:cNvSpPr/>
            <p:nvPr/>
          </p:nvSpPr>
          <p:spPr>
            <a:xfrm>
              <a:off x="3456827" y="2351079"/>
              <a:ext cx="42222" cy="19111"/>
            </a:xfrm>
            <a:custGeom>
              <a:avLst/>
              <a:gdLst/>
              <a:ahLst/>
              <a:cxnLst/>
              <a:rect l="0" t="0" r="0" b="0"/>
              <a:pathLst>
                <a:path w="42222" h="19111">
                  <a:moveTo>
                    <a:pt x="42221" y="19110"/>
                  </a:moveTo>
                  <a:lnTo>
                    <a:pt x="0" y="0"/>
                  </a:lnTo>
                  <a:lnTo>
                    <a:pt x="0"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31" name="任意多边形 2730"/>
            <p:cNvSpPr/>
            <p:nvPr/>
          </p:nvSpPr>
          <p:spPr>
            <a:xfrm>
              <a:off x="3403668" y="2351079"/>
              <a:ext cx="95381" cy="97807"/>
            </a:xfrm>
            <a:custGeom>
              <a:avLst/>
              <a:gdLst/>
              <a:ahLst/>
              <a:cxnLst/>
              <a:rect l="0" t="0" r="0" b="0"/>
              <a:pathLst>
                <a:path w="95381" h="97807">
                  <a:moveTo>
                    <a:pt x="0" y="97806"/>
                  </a:moveTo>
                  <a:lnTo>
                    <a:pt x="95380" y="19110"/>
                  </a:lnTo>
                  <a:lnTo>
                    <a:pt x="95380" y="19110"/>
                  </a:lnTo>
                  <a:lnTo>
                    <a:pt x="5315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32" name="任意多边形 2731"/>
            <p:cNvSpPr/>
            <p:nvPr/>
          </p:nvSpPr>
          <p:spPr>
            <a:xfrm>
              <a:off x="3338128" y="2351079"/>
              <a:ext cx="118700" cy="97807"/>
            </a:xfrm>
            <a:custGeom>
              <a:avLst/>
              <a:gdLst/>
              <a:ahLst/>
              <a:cxnLst/>
              <a:rect l="0" t="0" r="0" b="0"/>
              <a:pathLst>
                <a:path w="118700" h="97807">
                  <a:moveTo>
                    <a:pt x="0" y="0"/>
                  </a:moveTo>
                  <a:lnTo>
                    <a:pt x="65540" y="97806"/>
                  </a:lnTo>
                  <a:lnTo>
                    <a:pt x="65540" y="97806"/>
                  </a:lnTo>
                  <a:lnTo>
                    <a:pt x="11869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34" name="矩形 2733"/>
          <p:cNvSpPr/>
          <p:nvPr/>
        </p:nvSpPr>
        <p:spPr>
          <a:xfrm>
            <a:off x="3416193" y="2773485"/>
            <a:ext cx="2130711" cy="830997"/>
          </a:xfrm>
          <a:prstGeom prst="rect">
            <a:avLst/>
          </a:prstGeom>
          <a:noFill/>
        </p:spPr>
        <p:txBody>
          <a:bodyPr wrap="none" lIns="91440" tIns="45720" rIns="91440" bIns="45720">
            <a:spAutoFit/>
          </a:bodyPr>
          <a:lstStyle/>
          <a:p>
            <a:pPr algn="ctr"/>
            <a:r>
              <a:rPr lang="zh-CN" altLang="en-US" sz="4800" b="1" cap="none" spc="0" dirty="0" smtClean="0">
                <a:ln w="0">
                  <a:solidFill>
                    <a:schemeClr val="bg1"/>
                  </a:solidFill>
                </a:ln>
                <a:noFill/>
                <a:effectLst>
                  <a:outerShdw blurRad="38100" dist="25400" dir="5400000" algn="ctr" rotWithShape="0">
                    <a:srgbClr val="6E747A">
                      <a:alpha val="43000"/>
                    </a:srgbClr>
                  </a:outerShdw>
                </a:effectLst>
                <a:latin typeface="Kozuka Gothic Pro H" panose="020B0800000000000000" pitchFamily="34" charset="-128"/>
                <a:ea typeface="Kozuka Gothic Pro H" panose="020B0800000000000000" pitchFamily="34" charset="-128"/>
              </a:rPr>
              <a:t>章节</a:t>
            </a:r>
            <a:r>
              <a:rPr lang="en-US" altLang="zh-CN" sz="4800" b="1" cap="none" spc="0" dirty="0" smtClean="0">
                <a:ln w="0">
                  <a:solidFill>
                    <a:schemeClr val="bg1"/>
                  </a:solidFill>
                </a:ln>
                <a:noFill/>
                <a:effectLst>
                  <a:outerShdw blurRad="38100" dist="25400" dir="5400000" algn="ctr" rotWithShape="0">
                    <a:srgbClr val="6E747A">
                      <a:alpha val="43000"/>
                    </a:srgbClr>
                  </a:outerShdw>
                </a:effectLst>
                <a:latin typeface="Kozuka Gothic Pro H" panose="020B0800000000000000" pitchFamily="34" charset="-128"/>
                <a:ea typeface="Kozuka Gothic Pro H" panose="020B0800000000000000" pitchFamily="34" charset="-128"/>
              </a:rPr>
              <a:t>01</a:t>
            </a:r>
            <a:endParaRPr lang="zh-CN" altLang="en-US" sz="4800" b="1" cap="none" spc="0" dirty="0">
              <a:ln w="0">
                <a:solidFill>
                  <a:schemeClr val="bg1"/>
                </a:solidFill>
              </a:ln>
              <a:noFill/>
              <a:effectLst>
                <a:outerShdw blurRad="38100" dist="25400" dir="5400000" algn="ctr" rotWithShape="0">
                  <a:srgbClr val="6E747A">
                    <a:alpha val="43000"/>
                  </a:srgbClr>
                </a:outerShdw>
              </a:effectLst>
              <a:latin typeface="Kozuka Gothic Pro H" panose="020B0800000000000000" pitchFamily="34" charset="-128"/>
              <a:ea typeface="Kozuka Gothic Pro H" panose="020B0800000000000000" pitchFamily="34" charset="-128"/>
            </a:endParaRPr>
          </a:p>
        </p:txBody>
      </p:sp>
      <p:sp>
        <p:nvSpPr>
          <p:cNvPr id="316" name="矩形 315"/>
          <p:cNvSpPr/>
          <p:nvPr/>
        </p:nvSpPr>
        <p:spPr>
          <a:xfrm>
            <a:off x="4989309" y="3554969"/>
            <a:ext cx="2954655" cy="923330"/>
          </a:xfrm>
          <a:prstGeom prst="rect">
            <a:avLst/>
          </a:prstGeom>
          <a:noFill/>
        </p:spPr>
        <p:txBody>
          <a:bodyPr wrap="none" lIns="91440" tIns="45720" rIns="91440" bIns="45720">
            <a:spAutoFit/>
          </a:bodyPr>
          <a:lstStyle/>
          <a:p>
            <a:pPr algn="ctr"/>
            <a:r>
              <a:rPr lang="zh-CN" altLang="en-US" sz="5400" b="1" cap="none" spc="0" dirty="0" smtClean="0">
                <a:ln w="0">
                  <a:solidFill>
                    <a:schemeClr val="bg1"/>
                  </a:solidFill>
                </a:ln>
                <a:noFill/>
                <a:effectLst>
                  <a:outerShdw blurRad="38100" dist="25400" dir="5400000" algn="ctr" rotWithShape="0">
                    <a:srgbClr val="6E747A">
                      <a:alpha val="43000"/>
                    </a:srgbClr>
                  </a:outerShdw>
                </a:effectLst>
                <a:latin typeface="Kozuka Gothic Pro H" panose="020B0800000000000000" pitchFamily="34" charset="-128"/>
                <a:ea typeface="Kozuka Gothic Pro H" panose="020B0800000000000000" pitchFamily="34" charset="-128"/>
              </a:rPr>
              <a:t>设计绪论</a:t>
            </a:r>
            <a:endParaRPr lang="zh-CN" altLang="en-US" sz="5400" b="1" cap="none" spc="0" dirty="0">
              <a:ln w="0">
                <a:solidFill>
                  <a:schemeClr val="bg1"/>
                </a:solidFill>
              </a:ln>
              <a:noFill/>
              <a:effectLst>
                <a:outerShdw blurRad="38100" dist="25400" dir="5400000" algn="ctr" rotWithShape="0">
                  <a:srgbClr val="6E747A">
                    <a:alpha val="43000"/>
                  </a:srgbClr>
                </a:outerShdw>
              </a:effectLst>
              <a:latin typeface="Kozuka Gothic Pro H" panose="020B0800000000000000" pitchFamily="34" charset="-128"/>
              <a:ea typeface="Kozuka Gothic Pro H" panose="020B0800000000000000" pitchFamily="34" charset="-128"/>
            </a:endParaRPr>
          </a:p>
        </p:txBody>
      </p:sp>
    </p:spTree>
    <p:extLst>
      <p:ext uri="{BB962C8B-B14F-4D97-AF65-F5344CB8AC3E}">
        <p14:creationId xmlns:p14="http://schemas.microsoft.com/office/powerpoint/2010/main" val="3378254555"/>
      </p:ext>
    </p:extLst>
  </p:cSld>
  <p:clrMapOvr>
    <a:masterClrMapping/>
  </p:clrMapOvr>
  <mc:AlternateContent xmlns:mc="http://schemas.openxmlformats.org/markup-compatibility/2006" xmlns:p14="http://schemas.microsoft.com/office/powerpoint/2010/main">
    <mc:Choice Requires="p14">
      <p:transition spd="slow" p14:dur="1299">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nodeType="withEffect">
                                  <p:stCondLst>
                                    <p:cond delay="0"/>
                                  </p:stCondLst>
                                  <p:iterate type="lt">
                                    <p:tmPct val="10000"/>
                                  </p:iterate>
                                  <p:childTnLst>
                                    <p:set>
                                      <p:cBhvr>
                                        <p:cTn id="6" dur="1" fill="hold">
                                          <p:stCondLst>
                                            <p:cond delay="0"/>
                                          </p:stCondLst>
                                        </p:cTn>
                                        <p:tgtEl>
                                          <p:spTgt spid="2733"/>
                                        </p:tgtEl>
                                        <p:attrNameLst>
                                          <p:attrName>style.visibility</p:attrName>
                                        </p:attrNameLst>
                                      </p:cBhvr>
                                      <p:to>
                                        <p:strVal val="visible"/>
                                      </p:to>
                                    </p:set>
                                    <p:anim calcmode="lin" valueType="num">
                                      <p:cBhvr>
                                        <p:cTn id="7" dur="500" fill="hold"/>
                                        <p:tgtEl>
                                          <p:spTgt spid="273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733"/>
                                        </p:tgtEl>
                                        <p:attrNameLst>
                                          <p:attrName>ppt_y</p:attrName>
                                        </p:attrNameLst>
                                      </p:cBhvr>
                                      <p:tavLst>
                                        <p:tav tm="0">
                                          <p:val>
                                            <p:strVal val="#ppt_y"/>
                                          </p:val>
                                        </p:tav>
                                        <p:tav tm="100000">
                                          <p:val>
                                            <p:strVal val="#ppt_y"/>
                                          </p:val>
                                        </p:tav>
                                      </p:tavLst>
                                    </p:anim>
                                    <p:anim calcmode="lin" valueType="num">
                                      <p:cBhvr>
                                        <p:cTn id="9" dur="500" fill="hold"/>
                                        <p:tgtEl>
                                          <p:spTgt spid="273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73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733"/>
                                        </p:tgtEl>
                                      </p:cBhvr>
                                    </p:animEffect>
                                  </p:childTnLst>
                                </p:cTn>
                              </p:par>
                              <p:par>
                                <p:cTn id="12" presetID="41" presetClass="entr" presetSubtype="0" fill="hold" grpId="0" nodeType="withEffect">
                                  <p:stCondLst>
                                    <p:cond delay="300"/>
                                  </p:stCondLst>
                                  <p:iterate type="lt">
                                    <p:tmPct val="10000"/>
                                  </p:iterate>
                                  <p:childTnLst>
                                    <p:set>
                                      <p:cBhvr>
                                        <p:cTn id="13" dur="1" fill="hold">
                                          <p:stCondLst>
                                            <p:cond delay="0"/>
                                          </p:stCondLst>
                                        </p:cTn>
                                        <p:tgtEl>
                                          <p:spTgt spid="2734"/>
                                        </p:tgtEl>
                                        <p:attrNameLst>
                                          <p:attrName>style.visibility</p:attrName>
                                        </p:attrNameLst>
                                      </p:cBhvr>
                                      <p:to>
                                        <p:strVal val="visible"/>
                                      </p:to>
                                    </p:set>
                                    <p:anim calcmode="lin" valueType="num">
                                      <p:cBhvr>
                                        <p:cTn id="14" dur="500" fill="hold"/>
                                        <p:tgtEl>
                                          <p:spTgt spid="2734"/>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2734"/>
                                        </p:tgtEl>
                                        <p:attrNameLst>
                                          <p:attrName>ppt_y</p:attrName>
                                        </p:attrNameLst>
                                      </p:cBhvr>
                                      <p:tavLst>
                                        <p:tav tm="0">
                                          <p:val>
                                            <p:strVal val="#ppt_y"/>
                                          </p:val>
                                        </p:tav>
                                        <p:tav tm="100000">
                                          <p:val>
                                            <p:strVal val="#ppt_y"/>
                                          </p:val>
                                        </p:tav>
                                      </p:tavLst>
                                    </p:anim>
                                    <p:anim calcmode="lin" valueType="num">
                                      <p:cBhvr>
                                        <p:cTn id="16" dur="500" fill="hold"/>
                                        <p:tgtEl>
                                          <p:spTgt spid="2734"/>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2734"/>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2734"/>
                                        </p:tgtEl>
                                      </p:cBhvr>
                                    </p:animEffect>
                                  </p:childTnLst>
                                </p:cTn>
                              </p:par>
                              <p:par>
                                <p:cTn id="19" presetID="41" presetClass="entr" presetSubtype="0" fill="hold" grpId="0" nodeType="withEffect">
                                  <p:stCondLst>
                                    <p:cond delay="200"/>
                                  </p:stCondLst>
                                  <p:iterate type="lt">
                                    <p:tmPct val="10000"/>
                                  </p:iterate>
                                  <p:childTnLst>
                                    <p:set>
                                      <p:cBhvr>
                                        <p:cTn id="20" dur="1" fill="hold">
                                          <p:stCondLst>
                                            <p:cond delay="0"/>
                                          </p:stCondLst>
                                        </p:cTn>
                                        <p:tgtEl>
                                          <p:spTgt spid="316"/>
                                        </p:tgtEl>
                                        <p:attrNameLst>
                                          <p:attrName>style.visibility</p:attrName>
                                        </p:attrNameLst>
                                      </p:cBhvr>
                                      <p:to>
                                        <p:strVal val="visible"/>
                                      </p:to>
                                    </p:set>
                                    <p:anim calcmode="lin" valueType="num">
                                      <p:cBhvr>
                                        <p:cTn id="21" dur="500" fill="hold"/>
                                        <p:tgtEl>
                                          <p:spTgt spid="316"/>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316"/>
                                        </p:tgtEl>
                                        <p:attrNameLst>
                                          <p:attrName>ppt_y</p:attrName>
                                        </p:attrNameLst>
                                      </p:cBhvr>
                                      <p:tavLst>
                                        <p:tav tm="0">
                                          <p:val>
                                            <p:strVal val="#ppt_y"/>
                                          </p:val>
                                        </p:tav>
                                        <p:tav tm="100000">
                                          <p:val>
                                            <p:strVal val="#ppt_y"/>
                                          </p:val>
                                        </p:tav>
                                      </p:tavLst>
                                    </p:anim>
                                    <p:anim calcmode="lin" valueType="num">
                                      <p:cBhvr>
                                        <p:cTn id="23" dur="500" fill="hold"/>
                                        <p:tgtEl>
                                          <p:spTgt spid="316"/>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316"/>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3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34" grpId="0"/>
      <p:bldP spid="3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2242139" y="2515891"/>
            <a:ext cx="2029847" cy="461665"/>
          </a:xfrm>
          <a:prstGeom prst="rect">
            <a:avLst/>
          </a:prstGeom>
          <a:noFill/>
        </p:spPr>
        <p:txBody>
          <a:bodyPr wrap="square" rtlCol="0">
            <a:spAutoFit/>
          </a:bodyPr>
          <a:lstStyle/>
          <a:p>
            <a:r>
              <a:rPr lang="zh-CN" altLang="en-US" sz="2400" b="1" spc="100" dirty="0" smtClean="0">
                <a:solidFill>
                  <a:schemeClr val="bg1"/>
                </a:solidFill>
                <a:latin typeface="幼圆" panose="02010509060101010101" pitchFamily="49" charset="-122"/>
                <a:ea typeface="幼圆" panose="02010509060101010101" pitchFamily="49" charset="-122"/>
              </a:rPr>
              <a:t>请替换标题</a:t>
            </a:r>
            <a:endParaRPr lang="zh-CN" altLang="en-US" sz="2400" b="1" spc="100" dirty="0">
              <a:solidFill>
                <a:schemeClr val="bg1"/>
              </a:solidFill>
              <a:latin typeface="幼圆" panose="02010509060101010101" pitchFamily="49" charset="-122"/>
              <a:ea typeface="幼圆" panose="02010509060101010101" pitchFamily="49" charset="-122"/>
            </a:endParaRPr>
          </a:p>
        </p:txBody>
      </p:sp>
      <p:sp>
        <p:nvSpPr>
          <p:cNvPr id="7" name="椭圆 6"/>
          <p:cNvSpPr/>
          <p:nvPr/>
        </p:nvSpPr>
        <p:spPr>
          <a:xfrm>
            <a:off x="5070577" y="2024178"/>
            <a:ext cx="1948812" cy="1948812"/>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4619765" y="2482266"/>
            <a:ext cx="1141912" cy="1175144"/>
            <a:chOff x="4447591" y="2831826"/>
            <a:chExt cx="1320737" cy="1359173"/>
          </a:xfrm>
        </p:grpSpPr>
        <p:sp>
          <p:nvSpPr>
            <p:cNvPr id="9" name="椭圆 8"/>
            <p:cNvSpPr/>
            <p:nvPr/>
          </p:nvSpPr>
          <p:spPr>
            <a:xfrm>
              <a:off x="4447591" y="2870262"/>
              <a:ext cx="1320737" cy="1320737"/>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KSO_Shape"/>
            <p:cNvSpPr/>
            <p:nvPr/>
          </p:nvSpPr>
          <p:spPr>
            <a:xfrm rot="20490962">
              <a:off x="4947762" y="2831826"/>
              <a:ext cx="818371" cy="1276843"/>
            </a:xfrm>
            <a:custGeom>
              <a:avLst/>
              <a:gdLst>
                <a:gd name="connsiteX0" fmla="*/ 156145 w 324059"/>
                <a:gd name="connsiteY0" fmla="*/ 0 h 784463"/>
                <a:gd name="connsiteX1" fmla="*/ 324048 w 324059"/>
                <a:gd name="connsiteY1" fmla="*/ 391592 h 784463"/>
                <a:gd name="connsiteX2" fmla="*/ 162030 w 324059"/>
                <a:gd name="connsiteY2" fmla="*/ 784463 h 784463"/>
                <a:gd name="connsiteX3" fmla="*/ 12 w 324059"/>
                <a:gd name="connsiteY3" fmla="*/ 391592 h 784463"/>
                <a:gd name="connsiteX4" fmla="*/ 156145 w 324059"/>
                <a:gd name="connsiteY4" fmla="*/ 0 h 784463"/>
                <a:gd name="connsiteX0" fmla="*/ 156145 w 324059"/>
                <a:gd name="connsiteY0" fmla="*/ 0 h 784463"/>
                <a:gd name="connsiteX1" fmla="*/ 324048 w 324059"/>
                <a:gd name="connsiteY1" fmla="*/ 391592 h 784463"/>
                <a:gd name="connsiteX2" fmla="*/ 162030 w 324059"/>
                <a:gd name="connsiteY2" fmla="*/ 784463 h 784463"/>
                <a:gd name="connsiteX3" fmla="*/ 12 w 324059"/>
                <a:gd name="connsiteY3" fmla="*/ 391592 h 784463"/>
                <a:gd name="connsiteX4" fmla="*/ 156145 w 324059"/>
                <a:gd name="connsiteY4" fmla="*/ 0 h 784463"/>
                <a:gd name="connsiteX0" fmla="*/ 156142 w 324056"/>
                <a:gd name="connsiteY0" fmla="*/ 0 h 784463"/>
                <a:gd name="connsiteX1" fmla="*/ 324045 w 324056"/>
                <a:gd name="connsiteY1" fmla="*/ 391592 h 784463"/>
                <a:gd name="connsiteX2" fmla="*/ 162027 w 324056"/>
                <a:gd name="connsiteY2" fmla="*/ 784463 h 784463"/>
                <a:gd name="connsiteX3" fmla="*/ 9 w 324056"/>
                <a:gd name="connsiteY3" fmla="*/ 391592 h 784463"/>
                <a:gd name="connsiteX4" fmla="*/ 156142 w 324056"/>
                <a:gd name="connsiteY4" fmla="*/ 0 h 784463"/>
                <a:gd name="connsiteX0" fmla="*/ 156142 w 324056"/>
                <a:gd name="connsiteY0" fmla="*/ 0 h 784463"/>
                <a:gd name="connsiteX1" fmla="*/ 324045 w 324056"/>
                <a:gd name="connsiteY1" fmla="*/ 391592 h 784463"/>
                <a:gd name="connsiteX2" fmla="*/ 162027 w 324056"/>
                <a:gd name="connsiteY2" fmla="*/ 784463 h 784463"/>
                <a:gd name="connsiteX3" fmla="*/ 9 w 324056"/>
                <a:gd name="connsiteY3" fmla="*/ 391592 h 784463"/>
                <a:gd name="connsiteX4" fmla="*/ 156142 w 324056"/>
                <a:gd name="connsiteY4" fmla="*/ 0 h 784463"/>
                <a:gd name="connsiteX0" fmla="*/ 132616 w 300530"/>
                <a:gd name="connsiteY0" fmla="*/ 0 h 784463"/>
                <a:gd name="connsiteX1" fmla="*/ 300519 w 300530"/>
                <a:gd name="connsiteY1" fmla="*/ 391592 h 784463"/>
                <a:gd name="connsiteX2" fmla="*/ 138501 w 300530"/>
                <a:gd name="connsiteY2" fmla="*/ 784463 h 784463"/>
                <a:gd name="connsiteX3" fmla="*/ 14 w 300530"/>
                <a:gd name="connsiteY3" fmla="*/ 399334 h 784463"/>
                <a:gd name="connsiteX4" fmla="*/ 132616 w 300530"/>
                <a:gd name="connsiteY4" fmla="*/ 0 h 784463"/>
                <a:gd name="connsiteX0" fmla="*/ 132956 w 300870"/>
                <a:gd name="connsiteY0" fmla="*/ 0 h 784463"/>
                <a:gd name="connsiteX1" fmla="*/ 300859 w 300870"/>
                <a:gd name="connsiteY1" fmla="*/ 391592 h 784463"/>
                <a:gd name="connsiteX2" fmla="*/ 138841 w 300870"/>
                <a:gd name="connsiteY2" fmla="*/ 784463 h 784463"/>
                <a:gd name="connsiteX3" fmla="*/ 354 w 300870"/>
                <a:gd name="connsiteY3" fmla="*/ 399334 h 784463"/>
                <a:gd name="connsiteX4" fmla="*/ 132956 w 300870"/>
                <a:gd name="connsiteY4" fmla="*/ 0 h 784463"/>
                <a:gd name="connsiteX0" fmla="*/ 132977 w 300891"/>
                <a:gd name="connsiteY0" fmla="*/ 0 h 784463"/>
                <a:gd name="connsiteX1" fmla="*/ 300880 w 300891"/>
                <a:gd name="connsiteY1" fmla="*/ 391592 h 784463"/>
                <a:gd name="connsiteX2" fmla="*/ 138862 w 300891"/>
                <a:gd name="connsiteY2" fmla="*/ 784463 h 784463"/>
                <a:gd name="connsiteX3" fmla="*/ 375 w 300891"/>
                <a:gd name="connsiteY3" fmla="*/ 399334 h 784463"/>
                <a:gd name="connsiteX4" fmla="*/ 132977 w 300891"/>
                <a:gd name="connsiteY4" fmla="*/ 0 h 784463"/>
                <a:gd name="connsiteX0" fmla="*/ 132620 w 300534"/>
                <a:gd name="connsiteY0" fmla="*/ 0 h 784463"/>
                <a:gd name="connsiteX1" fmla="*/ 300523 w 300534"/>
                <a:gd name="connsiteY1" fmla="*/ 391592 h 784463"/>
                <a:gd name="connsiteX2" fmla="*/ 138505 w 300534"/>
                <a:gd name="connsiteY2" fmla="*/ 784463 h 784463"/>
                <a:gd name="connsiteX3" fmla="*/ 18 w 300534"/>
                <a:gd name="connsiteY3" fmla="*/ 399334 h 784463"/>
                <a:gd name="connsiteX4" fmla="*/ 132620 w 300534"/>
                <a:gd name="connsiteY4" fmla="*/ 0 h 784463"/>
                <a:gd name="connsiteX0" fmla="*/ 160383 w 331532"/>
                <a:gd name="connsiteY0" fmla="*/ 0 h 726062"/>
                <a:gd name="connsiteX1" fmla="*/ 328286 w 331532"/>
                <a:gd name="connsiteY1" fmla="*/ 391592 h 726062"/>
                <a:gd name="connsiteX2" fmla="*/ 60390 w 331532"/>
                <a:gd name="connsiteY2" fmla="*/ 726062 h 726062"/>
                <a:gd name="connsiteX3" fmla="*/ 27781 w 331532"/>
                <a:gd name="connsiteY3" fmla="*/ 399334 h 726062"/>
                <a:gd name="connsiteX4" fmla="*/ 160383 w 331532"/>
                <a:gd name="connsiteY4" fmla="*/ 0 h 726062"/>
                <a:gd name="connsiteX0" fmla="*/ 160383 w 331532"/>
                <a:gd name="connsiteY0" fmla="*/ 0 h 727814"/>
                <a:gd name="connsiteX1" fmla="*/ 328286 w 331532"/>
                <a:gd name="connsiteY1" fmla="*/ 391592 h 727814"/>
                <a:gd name="connsiteX2" fmla="*/ 60390 w 331532"/>
                <a:gd name="connsiteY2" fmla="*/ 726062 h 727814"/>
                <a:gd name="connsiteX3" fmla="*/ 27781 w 331532"/>
                <a:gd name="connsiteY3" fmla="*/ 399334 h 727814"/>
                <a:gd name="connsiteX4" fmla="*/ 160383 w 331532"/>
                <a:gd name="connsiteY4" fmla="*/ 0 h 727814"/>
                <a:gd name="connsiteX0" fmla="*/ 160383 w 331532"/>
                <a:gd name="connsiteY0" fmla="*/ 0 h 727058"/>
                <a:gd name="connsiteX1" fmla="*/ 328286 w 331532"/>
                <a:gd name="connsiteY1" fmla="*/ 391592 h 727058"/>
                <a:gd name="connsiteX2" fmla="*/ 60390 w 331532"/>
                <a:gd name="connsiteY2" fmla="*/ 726062 h 727058"/>
                <a:gd name="connsiteX3" fmla="*/ 27781 w 331532"/>
                <a:gd name="connsiteY3" fmla="*/ 399334 h 727058"/>
                <a:gd name="connsiteX4" fmla="*/ 160383 w 331532"/>
                <a:gd name="connsiteY4" fmla="*/ 0 h 727058"/>
                <a:gd name="connsiteX0" fmla="*/ 160383 w 329544"/>
                <a:gd name="connsiteY0" fmla="*/ 0 h 727073"/>
                <a:gd name="connsiteX1" fmla="*/ 328286 w 329544"/>
                <a:gd name="connsiteY1" fmla="*/ 391592 h 727073"/>
                <a:gd name="connsiteX2" fmla="*/ 60390 w 329544"/>
                <a:gd name="connsiteY2" fmla="*/ 726062 h 727073"/>
                <a:gd name="connsiteX3" fmla="*/ 27781 w 329544"/>
                <a:gd name="connsiteY3" fmla="*/ 399334 h 727073"/>
                <a:gd name="connsiteX4" fmla="*/ 160383 w 329544"/>
                <a:gd name="connsiteY4" fmla="*/ 0 h 727073"/>
                <a:gd name="connsiteX0" fmla="*/ 160383 w 330150"/>
                <a:gd name="connsiteY0" fmla="*/ 0 h 727123"/>
                <a:gd name="connsiteX1" fmla="*/ 328286 w 330150"/>
                <a:gd name="connsiteY1" fmla="*/ 391592 h 727123"/>
                <a:gd name="connsiteX2" fmla="*/ 60390 w 330150"/>
                <a:gd name="connsiteY2" fmla="*/ 726062 h 727123"/>
                <a:gd name="connsiteX3" fmla="*/ 27781 w 330150"/>
                <a:gd name="connsiteY3" fmla="*/ 399334 h 727123"/>
                <a:gd name="connsiteX4" fmla="*/ 160383 w 330150"/>
                <a:gd name="connsiteY4" fmla="*/ 0 h 727123"/>
                <a:gd name="connsiteX0" fmla="*/ 160383 w 328308"/>
                <a:gd name="connsiteY0" fmla="*/ 0 h 727116"/>
                <a:gd name="connsiteX1" fmla="*/ 328286 w 328308"/>
                <a:gd name="connsiteY1" fmla="*/ 391592 h 727116"/>
                <a:gd name="connsiteX2" fmla="*/ 60390 w 328308"/>
                <a:gd name="connsiteY2" fmla="*/ 726062 h 727116"/>
                <a:gd name="connsiteX3" fmla="*/ 27781 w 328308"/>
                <a:gd name="connsiteY3" fmla="*/ 399334 h 727116"/>
                <a:gd name="connsiteX4" fmla="*/ 160383 w 328308"/>
                <a:gd name="connsiteY4" fmla="*/ 0 h 727116"/>
                <a:gd name="connsiteX0" fmla="*/ 160383 w 328464"/>
                <a:gd name="connsiteY0" fmla="*/ 0 h 727118"/>
                <a:gd name="connsiteX1" fmla="*/ 328286 w 328464"/>
                <a:gd name="connsiteY1" fmla="*/ 391592 h 727118"/>
                <a:gd name="connsiteX2" fmla="*/ 60390 w 328464"/>
                <a:gd name="connsiteY2" fmla="*/ 726062 h 727118"/>
                <a:gd name="connsiteX3" fmla="*/ 27781 w 328464"/>
                <a:gd name="connsiteY3" fmla="*/ 399334 h 727118"/>
                <a:gd name="connsiteX4" fmla="*/ 160383 w 328464"/>
                <a:gd name="connsiteY4" fmla="*/ 0 h 727118"/>
                <a:gd name="connsiteX0" fmla="*/ 160383 w 329243"/>
                <a:gd name="connsiteY0" fmla="*/ 0 h 727119"/>
                <a:gd name="connsiteX1" fmla="*/ 328286 w 329243"/>
                <a:gd name="connsiteY1" fmla="*/ 391592 h 727119"/>
                <a:gd name="connsiteX2" fmla="*/ 60390 w 329243"/>
                <a:gd name="connsiteY2" fmla="*/ 726062 h 727119"/>
                <a:gd name="connsiteX3" fmla="*/ 27781 w 329243"/>
                <a:gd name="connsiteY3" fmla="*/ 399334 h 727119"/>
                <a:gd name="connsiteX4" fmla="*/ 160383 w 329243"/>
                <a:gd name="connsiteY4" fmla="*/ 0 h 727119"/>
                <a:gd name="connsiteX0" fmla="*/ 160383 w 326219"/>
                <a:gd name="connsiteY0" fmla="*/ 0 h 727145"/>
                <a:gd name="connsiteX1" fmla="*/ 325200 w 326219"/>
                <a:gd name="connsiteY1" fmla="*/ 397158 h 727145"/>
                <a:gd name="connsiteX2" fmla="*/ 60390 w 326219"/>
                <a:gd name="connsiteY2" fmla="*/ 726062 h 727145"/>
                <a:gd name="connsiteX3" fmla="*/ 27781 w 326219"/>
                <a:gd name="connsiteY3" fmla="*/ 399334 h 727145"/>
                <a:gd name="connsiteX4" fmla="*/ 160383 w 326219"/>
                <a:gd name="connsiteY4" fmla="*/ 0 h 727145"/>
                <a:gd name="connsiteX0" fmla="*/ 161911 w 327747"/>
                <a:gd name="connsiteY0" fmla="*/ 0 h 727145"/>
                <a:gd name="connsiteX1" fmla="*/ 326728 w 327747"/>
                <a:gd name="connsiteY1" fmla="*/ 397158 h 727145"/>
                <a:gd name="connsiteX2" fmla="*/ 61918 w 327747"/>
                <a:gd name="connsiteY2" fmla="*/ 726062 h 727145"/>
                <a:gd name="connsiteX3" fmla="*/ 25947 w 327747"/>
                <a:gd name="connsiteY3" fmla="*/ 397616 h 727145"/>
                <a:gd name="connsiteX4" fmla="*/ 161911 w 327747"/>
                <a:gd name="connsiteY4" fmla="*/ 0 h 727145"/>
                <a:gd name="connsiteX0" fmla="*/ 160725 w 326561"/>
                <a:gd name="connsiteY0" fmla="*/ 0 h 727145"/>
                <a:gd name="connsiteX1" fmla="*/ 325542 w 326561"/>
                <a:gd name="connsiteY1" fmla="*/ 397158 h 727145"/>
                <a:gd name="connsiteX2" fmla="*/ 60732 w 326561"/>
                <a:gd name="connsiteY2" fmla="*/ 726062 h 727145"/>
                <a:gd name="connsiteX3" fmla="*/ 24761 w 326561"/>
                <a:gd name="connsiteY3" fmla="*/ 397616 h 727145"/>
                <a:gd name="connsiteX4" fmla="*/ 160725 w 326561"/>
                <a:gd name="connsiteY4" fmla="*/ 0 h 727145"/>
                <a:gd name="connsiteX0" fmla="*/ 146619 w 312455"/>
                <a:gd name="connsiteY0" fmla="*/ 0 h 727145"/>
                <a:gd name="connsiteX1" fmla="*/ 311436 w 312455"/>
                <a:gd name="connsiteY1" fmla="*/ 397158 h 727145"/>
                <a:gd name="connsiteX2" fmla="*/ 46626 w 312455"/>
                <a:gd name="connsiteY2" fmla="*/ 726062 h 727145"/>
                <a:gd name="connsiteX3" fmla="*/ 10655 w 312455"/>
                <a:gd name="connsiteY3" fmla="*/ 397616 h 727145"/>
                <a:gd name="connsiteX4" fmla="*/ 146619 w 312455"/>
                <a:gd name="connsiteY4" fmla="*/ 0 h 727145"/>
                <a:gd name="connsiteX0" fmla="*/ 142929 w 308765"/>
                <a:gd name="connsiteY0" fmla="*/ 0 h 727145"/>
                <a:gd name="connsiteX1" fmla="*/ 307746 w 308765"/>
                <a:gd name="connsiteY1" fmla="*/ 397158 h 727145"/>
                <a:gd name="connsiteX2" fmla="*/ 42936 w 308765"/>
                <a:gd name="connsiteY2" fmla="*/ 726062 h 727145"/>
                <a:gd name="connsiteX3" fmla="*/ 6965 w 308765"/>
                <a:gd name="connsiteY3" fmla="*/ 397616 h 727145"/>
                <a:gd name="connsiteX4" fmla="*/ 142929 w 308765"/>
                <a:gd name="connsiteY4" fmla="*/ 0 h 727145"/>
                <a:gd name="connsiteX0" fmla="*/ 141737 w 307573"/>
                <a:gd name="connsiteY0" fmla="*/ 0 h 727145"/>
                <a:gd name="connsiteX1" fmla="*/ 306554 w 307573"/>
                <a:gd name="connsiteY1" fmla="*/ 397158 h 727145"/>
                <a:gd name="connsiteX2" fmla="*/ 41744 w 307573"/>
                <a:gd name="connsiteY2" fmla="*/ 726062 h 727145"/>
                <a:gd name="connsiteX3" fmla="*/ 5773 w 307573"/>
                <a:gd name="connsiteY3" fmla="*/ 397616 h 727145"/>
                <a:gd name="connsiteX4" fmla="*/ 141737 w 307573"/>
                <a:gd name="connsiteY4" fmla="*/ 0 h 727145"/>
                <a:gd name="connsiteX0" fmla="*/ 144820 w 313298"/>
                <a:gd name="connsiteY0" fmla="*/ 0 h 725793"/>
                <a:gd name="connsiteX1" fmla="*/ 309637 w 313298"/>
                <a:gd name="connsiteY1" fmla="*/ 397158 h 725793"/>
                <a:gd name="connsiteX2" fmla="*/ 39505 w 313298"/>
                <a:gd name="connsiteY2" fmla="*/ 724770 h 725793"/>
                <a:gd name="connsiteX3" fmla="*/ 8856 w 313298"/>
                <a:gd name="connsiteY3" fmla="*/ 397616 h 725793"/>
                <a:gd name="connsiteX4" fmla="*/ 144820 w 313298"/>
                <a:gd name="connsiteY4" fmla="*/ 0 h 725793"/>
                <a:gd name="connsiteX0" fmla="*/ 144820 w 313298"/>
                <a:gd name="connsiteY0" fmla="*/ 0 h 726400"/>
                <a:gd name="connsiteX1" fmla="*/ 309637 w 313298"/>
                <a:gd name="connsiteY1" fmla="*/ 397158 h 726400"/>
                <a:gd name="connsiteX2" fmla="*/ 39505 w 313298"/>
                <a:gd name="connsiteY2" fmla="*/ 724770 h 726400"/>
                <a:gd name="connsiteX3" fmla="*/ 8856 w 313298"/>
                <a:gd name="connsiteY3" fmla="*/ 397616 h 726400"/>
                <a:gd name="connsiteX4" fmla="*/ 144820 w 313298"/>
                <a:gd name="connsiteY4" fmla="*/ 0 h 726400"/>
                <a:gd name="connsiteX0" fmla="*/ 144820 w 311760"/>
                <a:gd name="connsiteY0" fmla="*/ 0 h 726409"/>
                <a:gd name="connsiteX1" fmla="*/ 309637 w 311760"/>
                <a:gd name="connsiteY1" fmla="*/ 397158 h 726409"/>
                <a:gd name="connsiteX2" fmla="*/ 39505 w 311760"/>
                <a:gd name="connsiteY2" fmla="*/ 724770 h 726409"/>
                <a:gd name="connsiteX3" fmla="*/ 8856 w 311760"/>
                <a:gd name="connsiteY3" fmla="*/ 397616 h 726409"/>
                <a:gd name="connsiteX4" fmla="*/ 144820 w 311760"/>
                <a:gd name="connsiteY4" fmla="*/ 0 h 726409"/>
                <a:gd name="connsiteX0" fmla="*/ 144820 w 311394"/>
                <a:gd name="connsiteY0" fmla="*/ 0 h 726395"/>
                <a:gd name="connsiteX1" fmla="*/ 309637 w 311394"/>
                <a:gd name="connsiteY1" fmla="*/ 397158 h 726395"/>
                <a:gd name="connsiteX2" fmla="*/ 39505 w 311394"/>
                <a:gd name="connsiteY2" fmla="*/ 724770 h 726395"/>
                <a:gd name="connsiteX3" fmla="*/ 8856 w 311394"/>
                <a:gd name="connsiteY3" fmla="*/ 397616 h 726395"/>
                <a:gd name="connsiteX4" fmla="*/ 144820 w 311394"/>
                <a:gd name="connsiteY4" fmla="*/ 0 h 726395"/>
                <a:gd name="connsiteX0" fmla="*/ 144820 w 310544"/>
                <a:gd name="connsiteY0" fmla="*/ 0 h 726398"/>
                <a:gd name="connsiteX1" fmla="*/ 309637 w 310544"/>
                <a:gd name="connsiteY1" fmla="*/ 397158 h 726398"/>
                <a:gd name="connsiteX2" fmla="*/ 39505 w 310544"/>
                <a:gd name="connsiteY2" fmla="*/ 724770 h 726398"/>
                <a:gd name="connsiteX3" fmla="*/ 8856 w 310544"/>
                <a:gd name="connsiteY3" fmla="*/ 397616 h 726398"/>
                <a:gd name="connsiteX4" fmla="*/ 144820 w 310544"/>
                <a:gd name="connsiteY4" fmla="*/ 0 h 726398"/>
                <a:gd name="connsiteX0" fmla="*/ 144820 w 310981"/>
                <a:gd name="connsiteY0" fmla="*/ 0 h 726400"/>
                <a:gd name="connsiteX1" fmla="*/ 309637 w 310981"/>
                <a:gd name="connsiteY1" fmla="*/ 397158 h 726400"/>
                <a:gd name="connsiteX2" fmla="*/ 39505 w 310981"/>
                <a:gd name="connsiteY2" fmla="*/ 724770 h 726400"/>
                <a:gd name="connsiteX3" fmla="*/ 8856 w 310981"/>
                <a:gd name="connsiteY3" fmla="*/ 397616 h 726400"/>
                <a:gd name="connsiteX4" fmla="*/ 144820 w 310981"/>
                <a:gd name="connsiteY4" fmla="*/ 0 h 726400"/>
                <a:gd name="connsiteX0" fmla="*/ 144820 w 310162"/>
                <a:gd name="connsiteY0" fmla="*/ 0 h 726398"/>
                <a:gd name="connsiteX1" fmla="*/ 308796 w 310162"/>
                <a:gd name="connsiteY1" fmla="*/ 396729 h 726398"/>
                <a:gd name="connsiteX2" fmla="*/ 39505 w 310162"/>
                <a:gd name="connsiteY2" fmla="*/ 724770 h 726398"/>
                <a:gd name="connsiteX3" fmla="*/ 8856 w 310162"/>
                <a:gd name="connsiteY3" fmla="*/ 397616 h 726398"/>
                <a:gd name="connsiteX4" fmla="*/ 144820 w 310162"/>
                <a:gd name="connsiteY4" fmla="*/ 0 h 726398"/>
                <a:gd name="connsiteX0" fmla="*/ 144820 w 309153"/>
                <a:gd name="connsiteY0" fmla="*/ 0 h 726414"/>
                <a:gd name="connsiteX1" fmla="*/ 308796 w 309153"/>
                <a:gd name="connsiteY1" fmla="*/ 396729 h 726414"/>
                <a:gd name="connsiteX2" fmla="*/ 39505 w 309153"/>
                <a:gd name="connsiteY2" fmla="*/ 724770 h 726414"/>
                <a:gd name="connsiteX3" fmla="*/ 8856 w 309153"/>
                <a:gd name="connsiteY3" fmla="*/ 397616 h 726414"/>
                <a:gd name="connsiteX4" fmla="*/ 144820 w 309153"/>
                <a:gd name="connsiteY4" fmla="*/ 0 h 726414"/>
                <a:gd name="connsiteX0" fmla="*/ 144820 w 309966"/>
                <a:gd name="connsiteY0" fmla="*/ 0 h 726413"/>
                <a:gd name="connsiteX1" fmla="*/ 308796 w 309966"/>
                <a:gd name="connsiteY1" fmla="*/ 396729 h 726413"/>
                <a:gd name="connsiteX2" fmla="*/ 39505 w 309966"/>
                <a:gd name="connsiteY2" fmla="*/ 724770 h 726413"/>
                <a:gd name="connsiteX3" fmla="*/ 8856 w 309966"/>
                <a:gd name="connsiteY3" fmla="*/ 397616 h 726413"/>
                <a:gd name="connsiteX4" fmla="*/ 144820 w 309966"/>
                <a:gd name="connsiteY4" fmla="*/ 0 h 726413"/>
                <a:gd name="connsiteX0" fmla="*/ 143229 w 308375"/>
                <a:gd name="connsiteY0" fmla="*/ 0 h 726413"/>
                <a:gd name="connsiteX1" fmla="*/ 307205 w 308375"/>
                <a:gd name="connsiteY1" fmla="*/ 396729 h 726413"/>
                <a:gd name="connsiteX2" fmla="*/ 37914 w 308375"/>
                <a:gd name="connsiteY2" fmla="*/ 724770 h 726413"/>
                <a:gd name="connsiteX3" fmla="*/ 7265 w 308375"/>
                <a:gd name="connsiteY3" fmla="*/ 397616 h 726413"/>
                <a:gd name="connsiteX4" fmla="*/ 143229 w 308375"/>
                <a:gd name="connsiteY4" fmla="*/ 0 h 726413"/>
                <a:gd name="connsiteX0" fmla="*/ 139953 w 305099"/>
                <a:gd name="connsiteY0" fmla="*/ 0 h 726413"/>
                <a:gd name="connsiteX1" fmla="*/ 303929 w 305099"/>
                <a:gd name="connsiteY1" fmla="*/ 396729 h 726413"/>
                <a:gd name="connsiteX2" fmla="*/ 34638 w 305099"/>
                <a:gd name="connsiteY2" fmla="*/ 724770 h 726413"/>
                <a:gd name="connsiteX3" fmla="*/ 3989 w 305099"/>
                <a:gd name="connsiteY3" fmla="*/ 397616 h 726413"/>
                <a:gd name="connsiteX4" fmla="*/ 139953 w 305099"/>
                <a:gd name="connsiteY4" fmla="*/ 0 h 726413"/>
                <a:gd name="connsiteX0" fmla="*/ 139236 w 304382"/>
                <a:gd name="connsiteY0" fmla="*/ 0 h 726413"/>
                <a:gd name="connsiteX1" fmla="*/ 303212 w 304382"/>
                <a:gd name="connsiteY1" fmla="*/ 396729 h 726413"/>
                <a:gd name="connsiteX2" fmla="*/ 33921 w 304382"/>
                <a:gd name="connsiteY2" fmla="*/ 724770 h 726413"/>
                <a:gd name="connsiteX3" fmla="*/ 3272 w 304382"/>
                <a:gd name="connsiteY3" fmla="*/ 397616 h 726413"/>
                <a:gd name="connsiteX4" fmla="*/ 139236 w 304382"/>
                <a:gd name="connsiteY4" fmla="*/ 0 h 726413"/>
                <a:gd name="connsiteX0" fmla="*/ 139236 w 304502"/>
                <a:gd name="connsiteY0" fmla="*/ 0 h 726413"/>
                <a:gd name="connsiteX1" fmla="*/ 303212 w 304502"/>
                <a:gd name="connsiteY1" fmla="*/ 396729 h 726413"/>
                <a:gd name="connsiteX2" fmla="*/ 33921 w 304502"/>
                <a:gd name="connsiteY2" fmla="*/ 724770 h 726413"/>
                <a:gd name="connsiteX3" fmla="*/ 3272 w 304502"/>
                <a:gd name="connsiteY3" fmla="*/ 397616 h 726413"/>
                <a:gd name="connsiteX4" fmla="*/ 139236 w 304502"/>
                <a:gd name="connsiteY4" fmla="*/ 0 h 7264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502" h="726413">
                  <a:moveTo>
                    <a:pt x="139236" y="0"/>
                  </a:moveTo>
                  <a:cubicBezTo>
                    <a:pt x="282325" y="79776"/>
                    <a:pt x="311517" y="275494"/>
                    <a:pt x="303212" y="396729"/>
                  </a:cubicBezTo>
                  <a:cubicBezTo>
                    <a:pt x="294775" y="519891"/>
                    <a:pt x="214474" y="747969"/>
                    <a:pt x="33921" y="724770"/>
                  </a:cubicBezTo>
                  <a:cubicBezTo>
                    <a:pt x="1541" y="583021"/>
                    <a:pt x="-5038" y="523137"/>
                    <a:pt x="3272" y="397616"/>
                  </a:cubicBezTo>
                  <a:cubicBezTo>
                    <a:pt x="11582" y="272095"/>
                    <a:pt x="55827" y="122156"/>
                    <a:pt x="139236"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en-US">
                <a:solidFill>
                  <a:srgbClr val="FFFFFF"/>
                </a:solidFill>
              </a:endParaRPr>
            </a:p>
          </p:txBody>
        </p:sp>
      </p:grpSp>
      <p:grpSp>
        <p:nvGrpSpPr>
          <p:cNvPr id="11" name="组合 10"/>
          <p:cNvGrpSpPr/>
          <p:nvPr/>
        </p:nvGrpSpPr>
        <p:grpSpPr>
          <a:xfrm>
            <a:off x="6012878" y="1748401"/>
            <a:ext cx="748469" cy="728076"/>
            <a:chOff x="6058867" y="1983037"/>
            <a:chExt cx="865680" cy="842094"/>
          </a:xfrm>
        </p:grpSpPr>
        <p:sp>
          <p:nvSpPr>
            <p:cNvPr id="12" name="椭圆 11"/>
            <p:cNvSpPr/>
            <p:nvPr/>
          </p:nvSpPr>
          <p:spPr>
            <a:xfrm>
              <a:off x="6082453" y="1983037"/>
              <a:ext cx="842094" cy="842094"/>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KSO_Shape"/>
            <p:cNvSpPr/>
            <p:nvPr/>
          </p:nvSpPr>
          <p:spPr>
            <a:xfrm rot="5998094">
              <a:off x="6233180" y="2192776"/>
              <a:ext cx="457430" cy="806056"/>
            </a:xfrm>
            <a:custGeom>
              <a:avLst/>
              <a:gdLst>
                <a:gd name="connsiteX0" fmla="*/ 156145 w 324059"/>
                <a:gd name="connsiteY0" fmla="*/ 0 h 784463"/>
                <a:gd name="connsiteX1" fmla="*/ 324048 w 324059"/>
                <a:gd name="connsiteY1" fmla="*/ 391592 h 784463"/>
                <a:gd name="connsiteX2" fmla="*/ 162030 w 324059"/>
                <a:gd name="connsiteY2" fmla="*/ 784463 h 784463"/>
                <a:gd name="connsiteX3" fmla="*/ 12 w 324059"/>
                <a:gd name="connsiteY3" fmla="*/ 391592 h 784463"/>
                <a:gd name="connsiteX4" fmla="*/ 156145 w 324059"/>
                <a:gd name="connsiteY4" fmla="*/ 0 h 784463"/>
                <a:gd name="connsiteX0" fmla="*/ 156145 w 324059"/>
                <a:gd name="connsiteY0" fmla="*/ 0 h 784463"/>
                <a:gd name="connsiteX1" fmla="*/ 324048 w 324059"/>
                <a:gd name="connsiteY1" fmla="*/ 391592 h 784463"/>
                <a:gd name="connsiteX2" fmla="*/ 162030 w 324059"/>
                <a:gd name="connsiteY2" fmla="*/ 784463 h 784463"/>
                <a:gd name="connsiteX3" fmla="*/ 12 w 324059"/>
                <a:gd name="connsiteY3" fmla="*/ 391592 h 784463"/>
                <a:gd name="connsiteX4" fmla="*/ 156145 w 324059"/>
                <a:gd name="connsiteY4" fmla="*/ 0 h 784463"/>
                <a:gd name="connsiteX0" fmla="*/ 156142 w 324056"/>
                <a:gd name="connsiteY0" fmla="*/ 0 h 784463"/>
                <a:gd name="connsiteX1" fmla="*/ 324045 w 324056"/>
                <a:gd name="connsiteY1" fmla="*/ 391592 h 784463"/>
                <a:gd name="connsiteX2" fmla="*/ 162027 w 324056"/>
                <a:gd name="connsiteY2" fmla="*/ 784463 h 784463"/>
                <a:gd name="connsiteX3" fmla="*/ 9 w 324056"/>
                <a:gd name="connsiteY3" fmla="*/ 391592 h 784463"/>
                <a:gd name="connsiteX4" fmla="*/ 156142 w 324056"/>
                <a:gd name="connsiteY4" fmla="*/ 0 h 784463"/>
                <a:gd name="connsiteX0" fmla="*/ 156142 w 324056"/>
                <a:gd name="connsiteY0" fmla="*/ 0 h 784463"/>
                <a:gd name="connsiteX1" fmla="*/ 324045 w 324056"/>
                <a:gd name="connsiteY1" fmla="*/ 391592 h 784463"/>
                <a:gd name="connsiteX2" fmla="*/ 162027 w 324056"/>
                <a:gd name="connsiteY2" fmla="*/ 784463 h 784463"/>
                <a:gd name="connsiteX3" fmla="*/ 9 w 324056"/>
                <a:gd name="connsiteY3" fmla="*/ 391592 h 784463"/>
                <a:gd name="connsiteX4" fmla="*/ 156142 w 324056"/>
                <a:gd name="connsiteY4" fmla="*/ 0 h 784463"/>
                <a:gd name="connsiteX0" fmla="*/ 132616 w 300530"/>
                <a:gd name="connsiteY0" fmla="*/ 0 h 784463"/>
                <a:gd name="connsiteX1" fmla="*/ 300519 w 300530"/>
                <a:gd name="connsiteY1" fmla="*/ 391592 h 784463"/>
                <a:gd name="connsiteX2" fmla="*/ 138501 w 300530"/>
                <a:gd name="connsiteY2" fmla="*/ 784463 h 784463"/>
                <a:gd name="connsiteX3" fmla="*/ 14 w 300530"/>
                <a:gd name="connsiteY3" fmla="*/ 399334 h 784463"/>
                <a:gd name="connsiteX4" fmla="*/ 132616 w 300530"/>
                <a:gd name="connsiteY4" fmla="*/ 0 h 784463"/>
                <a:gd name="connsiteX0" fmla="*/ 132956 w 300870"/>
                <a:gd name="connsiteY0" fmla="*/ 0 h 784463"/>
                <a:gd name="connsiteX1" fmla="*/ 300859 w 300870"/>
                <a:gd name="connsiteY1" fmla="*/ 391592 h 784463"/>
                <a:gd name="connsiteX2" fmla="*/ 138841 w 300870"/>
                <a:gd name="connsiteY2" fmla="*/ 784463 h 784463"/>
                <a:gd name="connsiteX3" fmla="*/ 354 w 300870"/>
                <a:gd name="connsiteY3" fmla="*/ 399334 h 784463"/>
                <a:gd name="connsiteX4" fmla="*/ 132956 w 300870"/>
                <a:gd name="connsiteY4" fmla="*/ 0 h 784463"/>
                <a:gd name="connsiteX0" fmla="*/ 132977 w 300891"/>
                <a:gd name="connsiteY0" fmla="*/ 0 h 784463"/>
                <a:gd name="connsiteX1" fmla="*/ 300880 w 300891"/>
                <a:gd name="connsiteY1" fmla="*/ 391592 h 784463"/>
                <a:gd name="connsiteX2" fmla="*/ 138862 w 300891"/>
                <a:gd name="connsiteY2" fmla="*/ 784463 h 784463"/>
                <a:gd name="connsiteX3" fmla="*/ 375 w 300891"/>
                <a:gd name="connsiteY3" fmla="*/ 399334 h 784463"/>
                <a:gd name="connsiteX4" fmla="*/ 132977 w 300891"/>
                <a:gd name="connsiteY4" fmla="*/ 0 h 784463"/>
                <a:gd name="connsiteX0" fmla="*/ 132620 w 300534"/>
                <a:gd name="connsiteY0" fmla="*/ 0 h 784463"/>
                <a:gd name="connsiteX1" fmla="*/ 300523 w 300534"/>
                <a:gd name="connsiteY1" fmla="*/ 391592 h 784463"/>
                <a:gd name="connsiteX2" fmla="*/ 138505 w 300534"/>
                <a:gd name="connsiteY2" fmla="*/ 784463 h 784463"/>
                <a:gd name="connsiteX3" fmla="*/ 18 w 300534"/>
                <a:gd name="connsiteY3" fmla="*/ 399334 h 784463"/>
                <a:gd name="connsiteX4" fmla="*/ 132620 w 300534"/>
                <a:gd name="connsiteY4" fmla="*/ 0 h 784463"/>
                <a:gd name="connsiteX0" fmla="*/ 160383 w 331532"/>
                <a:gd name="connsiteY0" fmla="*/ 0 h 726062"/>
                <a:gd name="connsiteX1" fmla="*/ 328286 w 331532"/>
                <a:gd name="connsiteY1" fmla="*/ 391592 h 726062"/>
                <a:gd name="connsiteX2" fmla="*/ 60390 w 331532"/>
                <a:gd name="connsiteY2" fmla="*/ 726062 h 726062"/>
                <a:gd name="connsiteX3" fmla="*/ 27781 w 331532"/>
                <a:gd name="connsiteY3" fmla="*/ 399334 h 726062"/>
                <a:gd name="connsiteX4" fmla="*/ 160383 w 331532"/>
                <a:gd name="connsiteY4" fmla="*/ 0 h 726062"/>
                <a:gd name="connsiteX0" fmla="*/ 160383 w 331532"/>
                <a:gd name="connsiteY0" fmla="*/ 0 h 727814"/>
                <a:gd name="connsiteX1" fmla="*/ 328286 w 331532"/>
                <a:gd name="connsiteY1" fmla="*/ 391592 h 727814"/>
                <a:gd name="connsiteX2" fmla="*/ 60390 w 331532"/>
                <a:gd name="connsiteY2" fmla="*/ 726062 h 727814"/>
                <a:gd name="connsiteX3" fmla="*/ 27781 w 331532"/>
                <a:gd name="connsiteY3" fmla="*/ 399334 h 727814"/>
                <a:gd name="connsiteX4" fmla="*/ 160383 w 331532"/>
                <a:gd name="connsiteY4" fmla="*/ 0 h 727814"/>
                <a:gd name="connsiteX0" fmla="*/ 160383 w 331532"/>
                <a:gd name="connsiteY0" fmla="*/ 0 h 727058"/>
                <a:gd name="connsiteX1" fmla="*/ 328286 w 331532"/>
                <a:gd name="connsiteY1" fmla="*/ 391592 h 727058"/>
                <a:gd name="connsiteX2" fmla="*/ 60390 w 331532"/>
                <a:gd name="connsiteY2" fmla="*/ 726062 h 727058"/>
                <a:gd name="connsiteX3" fmla="*/ 27781 w 331532"/>
                <a:gd name="connsiteY3" fmla="*/ 399334 h 727058"/>
                <a:gd name="connsiteX4" fmla="*/ 160383 w 331532"/>
                <a:gd name="connsiteY4" fmla="*/ 0 h 727058"/>
                <a:gd name="connsiteX0" fmla="*/ 160383 w 329544"/>
                <a:gd name="connsiteY0" fmla="*/ 0 h 727073"/>
                <a:gd name="connsiteX1" fmla="*/ 328286 w 329544"/>
                <a:gd name="connsiteY1" fmla="*/ 391592 h 727073"/>
                <a:gd name="connsiteX2" fmla="*/ 60390 w 329544"/>
                <a:gd name="connsiteY2" fmla="*/ 726062 h 727073"/>
                <a:gd name="connsiteX3" fmla="*/ 27781 w 329544"/>
                <a:gd name="connsiteY3" fmla="*/ 399334 h 727073"/>
                <a:gd name="connsiteX4" fmla="*/ 160383 w 329544"/>
                <a:gd name="connsiteY4" fmla="*/ 0 h 727073"/>
                <a:gd name="connsiteX0" fmla="*/ 160383 w 330150"/>
                <a:gd name="connsiteY0" fmla="*/ 0 h 727123"/>
                <a:gd name="connsiteX1" fmla="*/ 328286 w 330150"/>
                <a:gd name="connsiteY1" fmla="*/ 391592 h 727123"/>
                <a:gd name="connsiteX2" fmla="*/ 60390 w 330150"/>
                <a:gd name="connsiteY2" fmla="*/ 726062 h 727123"/>
                <a:gd name="connsiteX3" fmla="*/ 27781 w 330150"/>
                <a:gd name="connsiteY3" fmla="*/ 399334 h 727123"/>
                <a:gd name="connsiteX4" fmla="*/ 160383 w 330150"/>
                <a:gd name="connsiteY4" fmla="*/ 0 h 727123"/>
                <a:gd name="connsiteX0" fmla="*/ 160383 w 328308"/>
                <a:gd name="connsiteY0" fmla="*/ 0 h 727116"/>
                <a:gd name="connsiteX1" fmla="*/ 328286 w 328308"/>
                <a:gd name="connsiteY1" fmla="*/ 391592 h 727116"/>
                <a:gd name="connsiteX2" fmla="*/ 60390 w 328308"/>
                <a:gd name="connsiteY2" fmla="*/ 726062 h 727116"/>
                <a:gd name="connsiteX3" fmla="*/ 27781 w 328308"/>
                <a:gd name="connsiteY3" fmla="*/ 399334 h 727116"/>
                <a:gd name="connsiteX4" fmla="*/ 160383 w 328308"/>
                <a:gd name="connsiteY4" fmla="*/ 0 h 727116"/>
                <a:gd name="connsiteX0" fmla="*/ 160383 w 328464"/>
                <a:gd name="connsiteY0" fmla="*/ 0 h 727118"/>
                <a:gd name="connsiteX1" fmla="*/ 328286 w 328464"/>
                <a:gd name="connsiteY1" fmla="*/ 391592 h 727118"/>
                <a:gd name="connsiteX2" fmla="*/ 60390 w 328464"/>
                <a:gd name="connsiteY2" fmla="*/ 726062 h 727118"/>
                <a:gd name="connsiteX3" fmla="*/ 27781 w 328464"/>
                <a:gd name="connsiteY3" fmla="*/ 399334 h 727118"/>
                <a:gd name="connsiteX4" fmla="*/ 160383 w 328464"/>
                <a:gd name="connsiteY4" fmla="*/ 0 h 727118"/>
                <a:gd name="connsiteX0" fmla="*/ 160383 w 329243"/>
                <a:gd name="connsiteY0" fmla="*/ 0 h 727119"/>
                <a:gd name="connsiteX1" fmla="*/ 328286 w 329243"/>
                <a:gd name="connsiteY1" fmla="*/ 391592 h 727119"/>
                <a:gd name="connsiteX2" fmla="*/ 60390 w 329243"/>
                <a:gd name="connsiteY2" fmla="*/ 726062 h 727119"/>
                <a:gd name="connsiteX3" fmla="*/ 27781 w 329243"/>
                <a:gd name="connsiteY3" fmla="*/ 399334 h 727119"/>
                <a:gd name="connsiteX4" fmla="*/ 160383 w 329243"/>
                <a:gd name="connsiteY4" fmla="*/ 0 h 727119"/>
                <a:gd name="connsiteX0" fmla="*/ 160383 w 326219"/>
                <a:gd name="connsiteY0" fmla="*/ 0 h 727145"/>
                <a:gd name="connsiteX1" fmla="*/ 325200 w 326219"/>
                <a:gd name="connsiteY1" fmla="*/ 397158 h 727145"/>
                <a:gd name="connsiteX2" fmla="*/ 60390 w 326219"/>
                <a:gd name="connsiteY2" fmla="*/ 726062 h 727145"/>
                <a:gd name="connsiteX3" fmla="*/ 27781 w 326219"/>
                <a:gd name="connsiteY3" fmla="*/ 399334 h 727145"/>
                <a:gd name="connsiteX4" fmla="*/ 160383 w 326219"/>
                <a:gd name="connsiteY4" fmla="*/ 0 h 727145"/>
                <a:gd name="connsiteX0" fmla="*/ 161911 w 327747"/>
                <a:gd name="connsiteY0" fmla="*/ 0 h 727145"/>
                <a:gd name="connsiteX1" fmla="*/ 326728 w 327747"/>
                <a:gd name="connsiteY1" fmla="*/ 397158 h 727145"/>
                <a:gd name="connsiteX2" fmla="*/ 61918 w 327747"/>
                <a:gd name="connsiteY2" fmla="*/ 726062 h 727145"/>
                <a:gd name="connsiteX3" fmla="*/ 25947 w 327747"/>
                <a:gd name="connsiteY3" fmla="*/ 397616 h 727145"/>
                <a:gd name="connsiteX4" fmla="*/ 161911 w 327747"/>
                <a:gd name="connsiteY4" fmla="*/ 0 h 727145"/>
                <a:gd name="connsiteX0" fmla="*/ 160725 w 326561"/>
                <a:gd name="connsiteY0" fmla="*/ 0 h 727145"/>
                <a:gd name="connsiteX1" fmla="*/ 325542 w 326561"/>
                <a:gd name="connsiteY1" fmla="*/ 397158 h 727145"/>
                <a:gd name="connsiteX2" fmla="*/ 60732 w 326561"/>
                <a:gd name="connsiteY2" fmla="*/ 726062 h 727145"/>
                <a:gd name="connsiteX3" fmla="*/ 24761 w 326561"/>
                <a:gd name="connsiteY3" fmla="*/ 397616 h 727145"/>
                <a:gd name="connsiteX4" fmla="*/ 160725 w 326561"/>
                <a:gd name="connsiteY4" fmla="*/ 0 h 727145"/>
                <a:gd name="connsiteX0" fmla="*/ 146619 w 312455"/>
                <a:gd name="connsiteY0" fmla="*/ 0 h 727145"/>
                <a:gd name="connsiteX1" fmla="*/ 311436 w 312455"/>
                <a:gd name="connsiteY1" fmla="*/ 397158 h 727145"/>
                <a:gd name="connsiteX2" fmla="*/ 46626 w 312455"/>
                <a:gd name="connsiteY2" fmla="*/ 726062 h 727145"/>
                <a:gd name="connsiteX3" fmla="*/ 10655 w 312455"/>
                <a:gd name="connsiteY3" fmla="*/ 397616 h 727145"/>
                <a:gd name="connsiteX4" fmla="*/ 146619 w 312455"/>
                <a:gd name="connsiteY4" fmla="*/ 0 h 727145"/>
                <a:gd name="connsiteX0" fmla="*/ 142929 w 308765"/>
                <a:gd name="connsiteY0" fmla="*/ 0 h 727145"/>
                <a:gd name="connsiteX1" fmla="*/ 307746 w 308765"/>
                <a:gd name="connsiteY1" fmla="*/ 397158 h 727145"/>
                <a:gd name="connsiteX2" fmla="*/ 42936 w 308765"/>
                <a:gd name="connsiteY2" fmla="*/ 726062 h 727145"/>
                <a:gd name="connsiteX3" fmla="*/ 6965 w 308765"/>
                <a:gd name="connsiteY3" fmla="*/ 397616 h 727145"/>
                <a:gd name="connsiteX4" fmla="*/ 142929 w 308765"/>
                <a:gd name="connsiteY4" fmla="*/ 0 h 727145"/>
                <a:gd name="connsiteX0" fmla="*/ 141737 w 307573"/>
                <a:gd name="connsiteY0" fmla="*/ 0 h 727145"/>
                <a:gd name="connsiteX1" fmla="*/ 306554 w 307573"/>
                <a:gd name="connsiteY1" fmla="*/ 397158 h 727145"/>
                <a:gd name="connsiteX2" fmla="*/ 41744 w 307573"/>
                <a:gd name="connsiteY2" fmla="*/ 726062 h 727145"/>
                <a:gd name="connsiteX3" fmla="*/ 5773 w 307573"/>
                <a:gd name="connsiteY3" fmla="*/ 397616 h 727145"/>
                <a:gd name="connsiteX4" fmla="*/ 141737 w 307573"/>
                <a:gd name="connsiteY4" fmla="*/ 0 h 727145"/>
                <a:gd name="connsiteX0" fmla="*/ 144820 w 313298"/>
                <a:gd name="connsiteY0" fmla="*/ 0 h 725793"/>
                <a:gd name="connsiteX1" fmla="*/ 309637 w 313298"/>
                <a:gd name="connsiteY1" fmla="*/ 397158 h 725793"/>
                <a:gd name="connsiteX2" fmla="*/ 39505 w 313298"/>
                <a:gd name="connsiteY2" fmla="*/ 724770 h 725793"/>
                <a:gd name="connsiteX3" fmla="*/ 8856 w 313298"/>
                <a:gd name="connsiteY3" fmla="*/ 397616 h 725793"/>
                <a:gd name="connsiteX4" fmla="*/ 144820 w 313298"/>
                <a:gd name="connsiteY4" fmla="*/ 0 h 725793"/>
                <a:gd name="connsiteX0" fmla="*/ 144820 w 313298"/>
                <a:gd name="connsiteY0" fmla="*/ 0 h 726400"/>
                <a:gd name="connsiteX1" fmla="*/ 309637 w 313298"/>
                <a:gd name="connsiteY1" fmla="*/ 397158 h 726400"/>
                <a:gd name="connsiteX2" fmla="*/ 39505 w 313298"/>
                <a:gd name="connsiteY2" fmla="*/ 724770 h 726400"/>
                <a:gd name="connsiteX3" fmla="*/ 8856 w 313298"/>
                <a:gd name="connsiteY3" fmla="*/ 397616 h 726400"/>
                <a:gd name="connsiteX4" fmla="*/ 144820 w 313298"/>
                <a:gd name="connsiteY4" fmla="*/ 0 h 726400"/>
                <a:gd name="connsiteX0" fmla="*/ 144820 w 311760"/>
                <a:gd name="connsiteY0" fmla="*/ 0 h 726409"/>
                <a:gd name="connsiteX1" fmla="*/ 309637 w 311760"/>
                <a:gd name="connsiteY1" fmla="*/ 397158 h 726409"/>
                <a:gd name="connsiteX2" fmla="*/ 39505 w 311760"/>
                <a:gd name="connsiteY2" fmla="*/ 724770 h 726409"/>
                <a:gd name="connsiteX3" fmla="*/ 8856 w 311760"/>
                <a:gd name="connsiteY3" fmla="*/ 397616 h 726409"/>
                <a:gd name="connsiteX4" fmla="*/ 144820 w 311760"/>
                <a:gd name="connsiteY4" fmla="*/ 0 h 726409"/>
                <a:gd name="connsiteX0" fmla="*/ 144820 w 311394"/>
                <a:gd name="connsiteY0" fmla="*/ 0 h 726395"/>
                <a:gd name="connsiteX1" fmla="*/ 309637 w 311394"/>
                <a:gd name="connsiteY1" fmla="*/ 397158 h 726395"/>
                <a:gd name="connsiteX2" fmla="*/ 39505 w 311394"/>
                <a:gd name="connsiteY2" fmla="*/ 724770 h 726395"/>
                <a:gd name="connsiteX3" fmla="*/ 8856 w 311394"/>
                <a:gd name="connsiteY3" fmla="*/ 397616 h 726395"/>
                <a:gd name="connsiteX4" fmla="*/ 144820 w 311394"/>
                <a:gd name="connsiteY4" fmla="*/ 0 h 726395"/>
                <a:gd name="connsiteX0" fmla="*/ 144820 w 310544"/>
                <a:gd name="connsiteY0" fmla="*/ 0 h 726398"/>
                <a:gd name="connsiteX1" fmla="*/ 309637 w 310544"/>
                <a:gd name="connsiteY1" fmla="*/ 397158 h 726398"/>
                <a:gd name="connsiteX2" fmla="*/ 39505 w 310544"/>
                <a:gd name="connsiteY2" fmla="*/ 724770 h 726398"/>
                <a:gd name="connsiteX3" fmla="*/ 8856 w 310544"/>
                <a:gd name="connsiteY3" fmla="*/ 397616 h 726398"/>
                <a:gd name="connsiteX4" fmla="*/ 144820 w 310544"/>
                <a:gd name="connsiteY4" fmla="*/ 0 h 726398"/>
                <a:gd name="connsiteX0" fmla="*/ 144820 w 310981"/>
                <a:gd name="connsiteY0" fmla="*/ 0 h 726400"/>
                <a:gd name="connsiteX1" fmla="*/ 309637 w 310981"/>
                <a:gd name="connsiteY1" fmla="*/ 397158 h 726400"/>
                <a:gd name="connsiteX2" fmla="*/ 39505 w 310981"/>
                <a:gd name="connsiteY2" fmla="*/ 724770 h 726400"/>
                <a:gd name="connsiteX3" fmla="*/ 8856 w 310981"/>
                <a:gd name="connsiteY3" fmla="*/ 397616 h 726400"/>
                <a:gd name="connsiteX4" fmla="*/ 144820 w 310981"/>
                <a:gd name="connsiteY4" fmla="*/ 0 h 726400"/>
                <a:gd name="connsiteX0" fmla="*/ 144820 w 310162"/>
                <a:gd name="connsiteY0" fmla="*/ 0 h 726398"/>
                <a:gd name="connsiteX1" fmla="*/ 308796 w 310162"/>
                <a:gd name="connsiteY1" fmla="*/ 396729 h 726398"/>
                <a:gd name="connsiteX2" fmla="*/ 39505 w 310162"/>
                <a:gd name="connsiteY2" fmla="*/ 724770 h 726398"/>
                <a:gd name="connsiteX3" fmla="*/ 8856 w 310162"/>
                <a:gd name="connsiteY3" fmla="*/ 397616 h 726398"/>
                <a:gd name="connsiteX4" fmla="*/ 144820 w 310162"/>
                <a:gd name="connsiteY4" fmla="*/ 0 h 726398"/>
                <a:gd name="connsiteX0" fmla="*/ 144820 w 309153"/>
                <a:gd name="connsiteY0" fmla="*/ 0 h 726414"/>
                <a:gd name="connsiteX1" fmla="*/ 308796 w 309153"/>
                <a:gd name="connsiteY1" fmla="*/ 396729 h 726414"/>
                <a:gd name="connsiteX2" fmla="*/ 39505 w 309153"/>
                <a:gd name="connsiteY2" fmla="*/ 724770 h 726414"/>
                <a:gd name="connsiteX3" fmla="*/ 8856 w 309153"/>
                <a:gd name="connsiteY3" fmla="*/ 397616 h 726414"/>
                <a:gd name="connsiteX4" fmla="*/ 144820 w 309153"/>
                <a:gd name="connsiteY4" fmla="*/ 0 h 726414"/>
                <a:gd name="connsiteX0" fmla="*/ 144820 w 309966"/>
                <a:gd name="connsiteY0" fmla="*/ 0 h 726413"/>
                <a:gd name="connsiteX1" fmla="*/ 308796 w 309966"/>
                <a:gd name="connsiteY1" fmla="*/ 396729 h 726413"/>
                <a:gd name="connsiteX2" fmla="*/ 39505 w 309966"/>
                <a:gd name="connsiteY2" fmla="*/ 724770 h 726413"/>
                <a:gd name="connsiteX3" fmla="*/ 8856 w 309966"/>
                <a:gd name="connsiteY3" fmla="*/ 397616 h 726413"/>
                <a:gd name="connsiteX4" fmla="*/ 144820 w 309966"/>
                <a:gd name="connsiteY4" fmla="*/ 0 h 726413"/>
                <a:gd name="connsiteX0" fmla="*/ 143229 w 308375"/>
                <a:gd name="connsiteY0" fmla="*/ 0 h 726413"/>
                <a:gd name="connsiteX1" fmla="*/ 307205 w 308375"/>
                <a:gd name="connsiteY1" fmla="*/ 396729 h 726413"/>
                <a:gd name="connsiteX2" fmla="*/ 37914 w 308375"/>
                <a:gd name="connsiteY2" fmla="*/ 724770 h 726413"/>
                <a:gd name="connsiteX3" fmla="*/ 7265 w 308375"/>
                <a:gd name="connsiteY3" fmla="*/ 397616 h 726413"/>
                <a:gd name="connsiteX4" fmla="*/ 143229 w 308375"/>
                <a:gd name="connsiteY4" fmla="*/ 0 h 726413"/>
                <a:gd name="connsiteX0" fmla="*/ 139953 w 305099"/>
                <a:gd name="connsiteY0" fmla="*/ 0 h 726413"/>
                <a:gd name="connsiteX1" fmla="*/ 303929 w 305099"/>
                <a:gd name="connsiteY1" fmla="*/ 396729 h 726413"/>
                <a:gd name="connsiteX2" fmla="*/ 34638 w 305099"/>
                <a:gd name="connsiteY2" fmla="*/ 724770 h 726413"/>
                <a:gd name="connsiteX3" fmla="*/ 3989 w 305099"/>
                <a:gd name="connsiteY3" fmla="*/ 397616 h 726413"/>
                <a:gd name="connsiteX4" fmla="*/ 139953 w 305099"/>
                <a:gd name="connsiteY4" fmla="*/ 0 h 726413"/>
                <a:gd name="connsiteX0" fmla="*/ 139236 w 304382"/>
                <a:gd name="connsiteY0" fmla="*/ 0 h 726413"/>
                <a:gd name="connsiteX1" fmla="*/ 303212 w 304382"/>
                <a:gd name="connsiteY1" fmla="*/ 396729 h 726413"/>
                <a:gd name="connsiteX2" fmla="*/ 33921 w 304382"/>
                <a:gd name="connsiteY2" fmla="*/ 724770 h 726413"/>
                <a:gd name="connsiteX3" fmla="*/ 3272 w 304382"/>
                <a:gd name="connsiteY3" fmla="*/ 397616 h 726413"/>
                <a:gd name="connsiteX4" fmla="*/ 139236 w 304382"/>
                <a:gd name="connsiteY4" fmla="*/ 0 h 726413"/>
                <a:gd name="connsiteX0" fmla="*/ 139236 w 304502"/>
                <a:gd name="connsiteY0" fmla="*/ 0 h 726413"/>
                <a:gd name="connsiteX1" fmla="*/ 303212 w 304502"/>
                <a:gd name="connsiteY1" fmla="*/ 396729 h 726413"/>
                <a:gd name="connsiteX2" fmla="*/ 33921 w 304502"/>
                <a:gd name="connsiteY2" fmla="*/ 724770 h 726413"/>
                <a:gd name="connsiteX3" fmla="*/ 3272 w 304502"/>
                <a:gd name="connsiteY3" fmla="*/ 397616 h 726413"/>
                <a:gd name="connsiteX4" fmla="*/ 139236 w 304502"/>
                <a:gd name="connsiteY4" fmla="*/ 0 h 726413"/>
                <a:gd name="connsiteX0" fmla="*/ 139236 w 314760"/>
                <a:gd name="connsiteY0" fmla="*/ 0 h 726396"/>
                <a:gd name="connsiteX1" fmla="*/ 313716 w 314760"/>
                <a:gd name="connsiteY1" fmla="*/ 394119 h 726396"/>
                <a:gd name="connsiteX2" fmla="*/ 33921 w 314760"/>
                <a:gd name="connsiteY2" fmla="*/ 724770 h 726396"/>
                <a:gd name="connsiteX3" fmla="*/ 3272 w 314760"/>
                <a:gd name="connsiteY3" fmla="*/ 397616 h 726396"/>
                <a:gd name="connsiteX4" fmla="*/ 139236 w 314760"/>
                <a:gd name="connsiteY4" fmla="*/ 0 h 726396"/>
                <a:gd name="connsiteX0" fmla="*/ 139236 w 313787"/>
                <a:gd name="connsiteY0" fmla="*/ 0 h 726413"/>
                <a:gd name="connsiteX1" fmla="*/ 313716 w 313787"/>
                <a:gd name="connsiteY1" fmla="*/ 394119 h 726413"/>
                <a:gd name="connsiteX2" fmla="*/ 33921 w 313787"/>
                <a:gd name="connsiteY2" fmla="*/ 724770 h 726413"/>
                <a:gd name="connsiteX3" fmla="*/ 3272 w 313787"/>
                <a:gd name="connsiteY3" fmla="*/ 397616 h 726413"/>
                <a:gd name="connsiteX4" fmla="*/ 139236 w 313787"/>
                <a:gd name="connsiteY4" fmla="*/ 0 h 726413"/>
                <a:gd name="connsiteX0" fmla="*/ 139236 w 313920"/>
                <a:gd name="connsiteY0" fmla="*/ 0 h 726413"/>
                <a:gd name="connsiteX1" fmla="*/ 313716 w 313920"/>
                <a:gd name="connsiteY1" fmla="*/ 394119 h 726413"/>
                <a:gd name="connsiteX2" fmla="*/ 33921 w 313920"/>
                <a:gd name="connsiteY2" fmla="*/ 724770 h 726413"/>
                <a:gd name="connsiteX3" fmla="*/ 3272 w 313920"/>
                <a:gd name="connsiteY3" fmla="*/ 397616 h 726413"/>
                <a:gd name="connsiteX4" fmla="*/ 139236 w 313920"/>
                <a:gd name="connsiteY4" fmla="*/ 0 h 726413"/>
                <a:gd name="connsiteX0" fmla="*/ 139236 w 313889"/>
                <a:gd name="connsiteY0" fmla="*/ 0 h 726413"/>
                <a:gd name="connsiteX1" fmla="*/ 313716 w 313889"/>
                <a:gd name="connsiteY1" fmla="*/ 394119 h 726413"/>
                <a:gd name="connsiteX2" fmla="*/ 33921 w 313889"/>
                <a:gd name="connsiteY2" fmla="*/ 724770 h 726413"/>
                <a:gd name="connsiteX3" fmla="*/ 3272 w 313889"/>
                <a:gd name="connsiteY3" fmla="*/ 397616 h 726413"/>
                <a:gd name="connsiteX4" fmla="*/ 139236 w 313889"/>
                <a:gd name="connsiteY4" fmla="*/ 0 h 726413"/>
                <a:gd name="connsiteX0" fmla="*/ 139236 w 315298"/>
                <a:gd name="connsiteY0" fmla="*/ 0 h 726412"/>
                <a:gd name="connsiteX1" fmla="*/ 313716 w 315298"/>
                <a:gd name="connsiteY1" fmla="*/ 394119 h 726412"/>
                <a:gd name="connsiteX2" fmla="*/ 33921 w 315298"/>
                <a:gd name="connsiteY2" fmla="*/ 724770 h 726412"/>
                <a:gd name="connsiteX3" fmla="*/ 3272 w 315298"/>
                <a:gd name="connsiteY3" fmla="*/ 397616 h 726412"/>
                <a:gd name="connsiteX4" fmla="*/ 139236 w 315298"/>
                <a:gd name="connsiteY4" fmla="*/ 0 h 726412"/>
                <a:gd name="connsiteX0" fmla="*/ 139236 w 313931"/>
                <a:gd name="connsiteY0" fmla="*/ 0 h 726413"/>
                <a:gd name="connsiteX1" fmla="*/ 313716 w 313931"/>
                <a:gd name="connsiteY1" fmla="*/ 394119 h 726413"/>
                <a:gd name="connsiteX2" fmla="*/ 33921 w 313931"/>
                <a:gd name="connsiteY2" fmla="*/ 724770 h 726413"/>
                <a:gd name="connsiteX3" fmla="*/ 3272 w 313931"/>
                <a:gd name="connsiteY3" fmla="*/ 397616 h 726413"/>
                <a:gd name="connsiteX4" fmla="*/ 139236 w 313931"/>
                <a:gd name="connsiteY4" fmla="*/ 0 h 726413"/>
                <a:gd name="connsiteX0" fmla="*/ 139236 w 314954"/>
                <a:gd name="connsiteY0" fmla="*/ 0 h 726412"/>
                <a:gd name="connsiteX1" fmla="*/ 313716 w 314954"/>
                <a:gd name="connsiteY1" fmla="*/ 394119 h 726412"/>
                <a:gd name="connsiteX2" fmla="*/ 33921 w 314954"/>
                <a:gd name="connsiteY2" fmla="*/ 724770 h 726412"/>
                <a:gd name="connsiteX3" fmla="*/ 3272 w 314954"/>
                <a:gd name="connsiteY3" fmla="*/ 397616 h 726412"/>
                <a:gd name="connsiteX4" fmla="*/ 139236 w 314954"/>
                <a:gd name="connsiteY4" fmla="*/ 0 h 726412"/>
                <a:gd name="connsiteX0" fmla="*/ 139236 w 314761"/>
                <a:gd name="connsiteY0" fmla="*/ 0 h 726412"/>
                <a:gd name="connsiteX1" fmla="*/ 313716 w 314761"/>
                <a:gd name="connsiteY1" fmla="*/ 394119 h 726412"/>
                <a:gd name="connsiteX2" fmla="*/ 33921 w 314761"/>
                <a:gd name="connsiteY2" fmla="*/ 724770 h 726412"/>
                <a:gd name="connsiteX3" fmla="*/ 3272 w 314761"/>
                <a:gd name="connsiteY3" fmla="*/ 397616 h 726412"/>
                <a:gd name="connsiteX4" fmla="*/ 139236 w 314761"/>
                <a:gd name="connsiteY4" fmla="*/ 0 h 726412"/>
                <a:gd name="connsiteX0" fmla="*/ 139236 w 314761"/>
                <a:gd name="connsiteY0" fmla="*/ 0 h 726412"/>
                <a:gd name="connsiteX1" fmla="*/ 313716 w 314761"/>
                <a:gd name="connsiteY1" fmla="*/ 394119 h 726412"/>
                <a:gd name="connsiteX2" fmla="*/ 33921 w 314761"/>
                <a:gd name="connsiteY2" fmla="*/ 724770 h 726412"/>
                <a:gd name="connsiteX3" fmla="*/ 3272 w 314761"/>
                <a:gd name="connsiteY3" fmla="*/ 397616 h 726412"/>
                <a:gd name="connsiteX4" fmla="*/ 139236 w 314761"/>
                <a:gd name="connsiteY4" fmla="*/ 0 h 726412"/>
                <a:gd name="connsiteX0" fmla="*/ 120853 w 296378"/>
                <a:gd name="connsiteY0" fmla="*/ 0 h 726412"/>
                <a:gd name="connsiteX1" fmla="*/ 295333 w 296378"/>
                <a:gd name="connsiteY1" fmla="*/ 394119 h 726412"/>
                <a:gd name="connsiteX2" fmla="*/ 15538 w 296378"/>
                <a:gd name="connsiteY2" fmla="*/ 724770 h 726412"/>
                <a:gd name="connsiteX3" fmla="*/ 18432 w 296378"/>
                <a:gd name="connsiteY3" fmla="*/ 393655 h 726412"/>
                <a:gd name="connsiteX4" fmla="*/ 120853 w 296378"/>
                <a:gd name="connsiteY4" fmla="*/ 0 h 726412"/>
                <a:gd name="connsiteX0" fmla="*/ 122358 w 297883"/>
                <a:gd name="connsiteY0" fmla="*/ 0 h 726412"/>
                <a:gd name="connsiteX1" fmla="*/ 296838 w 297883"/>
                <a:gd name="connsiteY1" fmla="*/ 394119 h 726412"/>
                <a:gd name="connsiteX2" fmla="*/ 17043 w 297883"/>
                <a:gd name="connsiteY2" fmla="*/ 724770 h 726412"/>
                <a:gd name="connsiteX3" fmla="*/ 15171 w 297883"/>
                <a:gd name="connsiteY3" fmla="*/ 392653 h 726412"/>
                <a:gd name="connsiteX4" fmla="*/ 122358 w 297883"/>
                <a:gd name="connsiteY4" fmla="*/ 0 h 726412"/>
                <a:gd name="connsiteX0" fmla="*/ 120930 w 296455"/>
                <a:gd name="connsiteY0" fmla="*/ 0 h 726412"/>
                <a:gd name="connsiteX1" fmla="*/ 295410 w 296455"/>
                <a:gd name="connsiteY1" fmla="*/ 394119 h 726412"/>
                <a:gd name="connsiteX2" fmla="*/ 15615 w 296455"/>
                <a:gd name="connsiteY2" fmla="*/ 724770 h 726412"/>
                <a:gd name="connsiteX3" fmla="*/ 18246 w 296455"/>
                <a:gd name="connsiteY3" fmla="*/ 391534 h 726412"/>
                <a:gd name="connsiteX4" fmla="*/ 120930 w 296455"/>
                <a:gd name="connsiteY4" fmla="*/ 0 h 726412"/>
                <a:gd name="connsiteX0" fmla="*/ 122094 w 297619"/>
                <a:gd name="connsiteY0" fmla="*/ 0 h 726412"/>
                <a:gd name="connsiteX1" fmla="*/ 296574 w 297619"/>
                <a:gd name="connsiteY1" fmla="*/ 394119 h 726412"/>
                <a:gd name="connsiteX2" fmla="*/ 16779 w 297619"/>
                <a:gd name="connsiteY2" fmla="*/ 724770 h 726412"/>
                <a:gd name="connsiteX3" fmla="*/ 19410 w 297619"/>
                <a:gd name="connsiteY3" fmla="*/ 391534 h 726412"/>
                <a:gd name="connsiteX4" fmla="*/ 122094 w 297619"/>
                <a:gd name="connsiteY4" fmla="*/ 0 h 726412"/>
                <a:gd name="connsiteX0" fmla="*/ 122094 w 297619"/>
                <a:gd name="connsiteY0" fmla="*/ 0 h 726412"/>
                <a:gd name="connsiteX1" fmla="*/ 296574 w 297619"/>
                <a:gd name="connsiteY1" fmla="*/ 394119 h 726412"/>
                <a:gd name="connsiteX2" fmla="*/ 16779 w 297619"/>
                <a:gd name="connsiteY2" fmla="*/ 724770 h 726412"/>
                <a:gd name="connsiteX3" fmla="*/ 19410 w 297619"/>
                <a:gd name="connsiteY3" fmla="*/ 391534 h 726412"/>
                <a:gd name="connsiteX4" fmla="*/ 122094 w 297619"/>
                <a:gd name="connsiteY4" fmla="*/ 0 h 726412"/>
                <a:gd name="connsiteX0" fmla="*/ 113020 w 288545"/>
                <a:gd name="connsiteY0" fmla="*/ 0 h 726412"/>
                <a:gd name="connsiteX1" fmla="*/ 287500 w 288545"/>
                <a:gd name="connsiteY1" fmla="*/ 394119 h 726412"/>
                <a:gd name="connsiteX2" fmla="*/ 7705 w 288545"/>
                <a:gd name="connsiteY2" fmla="*/ 724770 h 726412"/>
                <a:gd name="connsiteX3" fmla="*/ 10336 w 288545"/>
                <a:gd name="connsiteY3" fmla="*/ 391534 h 726412"/>
                <a:gd name="connsiteX4" fmla="*/ 113020 w 288545"/>
                <a:gd name="connsiteY4" fmla="*/ 0 h 726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545" h="726412">
                  <a:moveTo>
                    <a:pt x="113020" y="0"/>
                  </a:moveTo>
                  <a:cubicBezTo>
                    <a:pt x="273226" y="93021"/>
                    <a:pt x="294106" y="273616"/>
                    <a:pt x="287500" y="394119"/>
                  </a:cubicBezTo>
                  <a:cubicBezTo>
                    <a:pt x="280607" y="519859"/>
                    <a:pt x="188258" y="747969"/>
                    <a:pt x="7705" y="724770"/>
                  </a:cubicBezTo>
                  <a:cubicBezTo>
                    <a:pt x="-3403" y="579922"/>
                    <a:pt x="-2476" y="518173"/>
                    <a:pt x="10336" y="391534"/>
                  </a:cubicBezTo>
                  <a:cubicBezTo>
                    <a:pt x="23148" y="264895"/>
                    <a:pt x="50340" y="152003"/>
                    <a:pt x="113020"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en-US">
                <a:solidFill>
                  <a:srgbClr val="FFFFFF"/>
                </a:solidFill>
              </a:endParaRPr>
            </a:p>
          </p:txBody>
        </p:sp>
      </p:grpSp>
      <p:grpSp>
        <p:nvGrpSpPr>
          <p:cNvPr id="14" name="组合 13"/>
          <p:cNvGrpSpPr/>
          <p:nvPr/>
        </p:nvGrpSpPr>
        <p:grpSpPr>
          <a:xfrm>
            <a:off x="6401395" y="2941011"/>
            <a:ext cx="894220" cy="971311"/>
            <a:chOff x="6508226" y="3362411"/>
            <a:chExt cx="1034256" cy="1123419"/>
          </a:xfrm>
        </p:grpSpPr>
        <p:sp>
          <p:nvSpPr>
            <p:cNvPr id="15" name="椭圆 14"/>
            <p:cNvSpPr/>
            <p:nvPr/>
          </p:nvSpPr>
          <p:spPr>
            <a:xfrm>
              <a:off x="6508226" y="3451574"/>
              <a:ext cx="1034256" cy="103425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KSO_Shape"/>
            <p:cNvSpPr/>
            <p:nvPr/>
          </p:nvSpPr>
          <p:spPr>
            <a:xfrm rot="12316957">
              <a:off x="6537359" y="3362411"/>
              <a:ext cx="567254" cy="1006155"/>
            </a:xfrm>
            <a:custGeom>
              <a:avLst/>
              <a:gdLst>
                <a:gd name="connsiteX0" fmla="*/ 156145 w 324059"/>
                <a:gd name="connsiteY0" fmla="*/ 0 h 784463"/>
                <a:gd name="connsiteX1" fmla="*/ 324048 w 324059"/>
                <a:gd name="connsiteY1" fmla="*/ 391592 h 784463"/>
                <a:gd name="connsiteX2" fmla="*/ 162030 w 324059"/>
                <a:gd name="connsiteY2" fmla="*/ 784463 h 784463"/>
                <a:gd name="connsiteX3" fmla="*/ 12 w 324059"/>
                <a:gd name="connsiteY3" fmla="*/ 391592 h 784463"/>
                <a:gd name="connsiteX4" fmla="*/ 156145 w 324059"/>
                <a:gd name="connsiteY4" fmla="*/ 0 h 784463"/>
                <a:gd name="connsiteX0" fmla="*/ 156145 w 324059"/>
                <a:gd name="connsiteY0" fmla="*/ 0 h 784463"/>
                <a:gd name="connsiteX1" fmla="*/ 324048 w 324059"/>
                <a:gd name="connsiteY1" fmla="*/ 391592 h 784463"/>
                <a:gd name="connsiteX2" fmla="*/ 162030 w 324059"/>
                <a:gd name="connsiteY2" fmla="*/ 784463 h 784463"/>
                <a:gd name="connsiteX3" fmla="*/ 12 w 324059"/>
                <a:gd name="connsiteY3" fmla="*/ 391592 h 784463"/>
                <a:gd name="connsiteX4" fmla="*/ 156145 w 324059"/>
                <a:gd name="connsiteY4" fmla="*/ 0 h 784463"/>
                <a:gd name="connsiteX0" fmla="*/ 156142 w 324056"/>
                <a:gd name="connsiteY0" fmla="*/ 0 h 784463"/>
                <a:gd name="connsiteX1" fmla="*/ 324045 w 324056"/>
                <a:gd name="connsiteY1" fmla="*/ 391592 h 784463"/>
                <a:gd name="connsiteX2" fmla="*/ 162027 w 324056"/>
                <a:gd name="connsiteY2" fmla="*/ 784463 h 784463"/>
                <a:gd name="connsiteX3" fmla="*/ 9 w 324056"/>
                <a:gd name="connsiteY3" fmla="*/ 391592 h 784463"/>
                <a:gd name="connsiteX4" fmla="*/ 156142 w 324056"/>
                <a:gd name="connsiteY4" fmla="*/ 0 h 784463"/>
                <a:gd name="connsiteX0" fmla="*/ 156142 w 324056"/>
                <a:gd name="connsiteY0" fmla="*/ 0 h 784463"/>
                <a:gd name="connsiteX1" fmla="*/ 324045 w 324056"/>
                <a:gd name="connsiteY1" fmla="*/ 391592 h 784463"/>
                <a:gd name="connsiteX2" fmla="*/ 162027 w 324056"/>
                <a:gd name="connsiteY2" fmla="*/ 784463 h 784463"/>
                <a:gd name="connsiteX3" fmla="*/ 9 w 324056"/>
                <a:gd name="connsiteY3" fmla="*/ 391592 h 784463"/>
                <a:gd name="connsiteX4" fmla="*/ 156142 w 324056"/>
                <a:gd name="connsiteY4" fmla="*/ 0 h 784463"/>
                <a:gd name="connsiteX0" fmla="*/ 132616 w 300530"/>
                <a:gd name="connsiteY0" fmla="*/ 0 h 784463"/>
                <a:gd name="connsiteX1" fmla="*/ 300519 w 300530"/>
                <a:gd name="connsiteY1" fmla="*/ 391592 h 784463"/>
                <a:gd name="connsiteX2" fmla="*/ 138501 w 300530"/>
                <a:gd name="connsiteY2" fmla="*/ 784463 h 784463"/>
                <a:gd name="connsiteX3" fmla="*/ 14 w 300530"/>
                <a:gd name="connsiteY3" fmla="*/ 399334 h 784463"/>
                <a:gd name="connsiteX4" fmla="*/ 132616 w 300530"/>
                <a:gd name="connsiteY4" fmla="*/ 0 h 784463"/>
                <a:gd name="connsiteX0" fmla="*/ 132956 w 300870"/>
                <a:gd name="connsiteY0" fmla="*/ 0 h 784463"/>
                <a:gd name="connsiteX1" fmla="*/ 300859 w 300870"/>
                <a:gd name="connsiteY1" fmla="*/ 391592 h 784463"/>
                <a:gd name="connsiteX2" fmla="*/ 138841 w 300870"/>
                <a:gd name="connsiteY2" fmla="*/ 784463 h 784463"/>
                <a:gd name="connsiteX3" fmla="*/ 354 w 300870"/>
                <a:gd name="connsiteY3" fmla="*/ 399334 h 784463"/>
                <a:gd name="connsiteX4" fmla="*/ 132956 w 300870"/>
                <a:gd name="connsiteY4" fmla="*/ 0 h 784463"/>
                <a:gd name="connsiteX0" fmla="*/ 132977 w 300891"/>
                <a:gd name="connsiteY0" fmla="*/ 0 h 784463"/>
                <a:gd name="connsiteX1" fmla="*/ 300880 w 300891"/>
                <a:gd name="connsiteY1" fmla="*/ 391592 h 784463"/>
                <a:gd name="connsiteX2" fmla="*/ 138862 w 300891"/>
                <a:gd name="connsiteY2" fmla="*/ 784463 h 784463"/>
                <a:gd name="connsiteX3" fmla="*/ 375 w 300891"/>
                <a:gd name="connsiteY3" fmla="*/ 399334 h 784463"/>
                <a:gd name="connsiteX4" fmla="*/ 132977 w 300891"/>
                <a:gd name="connsiteY4" fmla="*/ 0 h 784463"/>
                <a:gd name="connsiteX0" fmla="*/ 132620 w 300534"/>
                <a:gd name="connsiteY0" fmla="*/ 0 h 784463"/>
                <a:gd name="connsiteX1" fmla="*/ 300523 w 300534"/>
                <a:gd name="connsiteY1" fmla="*/ 391592 h 784463"/>
                <a:gd name="connsiteX2" fmla="*/ 138505 w 300534"/>
                <a:gd name="connsiteY2" fmla="*/ 784463 h 784463"/>
                <a:gd name="connsiteX3" fmla="*/ 18 w 300534"/>
                <a:gd name="connsiteY3" fmla="*/ 399334 h 784463"/>
                <a:gd name="connsiteX4" fmla="*/ 132620 w 300534"/>
                <a:gd name="connsiteY4" fmla="*/ 0 h 784463"/>
                <a:gd name="connsiteX0" fmla="*/ 160383 w 331532"/>
                <a:gd name="connsiteY0" fmla="*/ 0 h 726062"/>
                <a:gd name="connsiteX1" fmla="*/ 328286 w 331532"/>
                <a:gd name="connsiteY1" fmla="*/ 391592 h 726062"/>
                <a:gd name="connsiteX2" fmla="*/ 60390 w 331532"/>
                <a:gd name="connsiteY2" fmla="*/ 726062 h 726062"/>
                <a:gd name="connsiteX3" fmla="*/ 27781 w 331532"/>
                <a:gd name="connsiteY3" fmla="*/ 399334 h 726062"/>
                <a:gd name="connsiteX4" fmla="*/ 160383 w 331532"/>
                <a:gd name="connsiteY4" fmla="*/ 0 h 726062"/>
                <a:gd name="connsiteX0" fmla="*/ 160383 w 331532"/>
                <a:gd name="connsiteY0" fmla="*/ 0 h 727814"/>
                <a:gd name="connsiteX1" fmla="*/ 328286 w 331532"/>
                <a:gd name="connsiteY1" fmla="*/ 391592 h 727814"/>
                <a:gd name="connsiteX2" fmla="*/ 60390 w 331532"/>
                <a:gd name="connsiteY2" fmla="*/ 726062 h 727814"/>
                <a:gd name="connsiteX3" fmla="*/ 27781 w 331532"/>
                <a:gd name="connsiteY3" fmla="*/ 399334 h 727814"/>
                <a:gd name="connsiteX4" fmla="*/ 160383 w 331532"/>
                <a:gd name="connsiteY4" fmla="*/ 0 h 727814"/>
                <a:gd name="connsiteX0" fmla="*/ 160383 w 331532"/>
                <a:gd name="connsiteY0" fmla="*/ 0 h 727058"/>
                <a:gd name="connsiteX1" fmla="*/ 328286 w 331532"/>
                <a:gd name="connsiteY1" fmla="*/ 391592 h 727058"/>
                <a:gd name="connsiteX2" fmla="*/ 60390 w 331532"/>
                <a:gd name="connsiteY2" fmla="*/ 726062 h 727058"/>
                <a:gd name="connsiteX3" fmla="*/ 27781 w 331532"/>
                <a:gd name="connsiteY3" fmla="*/ 399334 h 727058"/>
                <a:gd name="connsiteX4" fmla="*/ 160383 w 331532"/>
                <a:gd name="connsiteY4" fmla="*/ 0 h 727058"/>
                <a:gd name="connsiteX0" fmla="*/ 160383 w 329544"/>
                <a:gd name="connsiteY0" fmla="*/ 0 h 727073"/>
                <a:gd name="connsiteX1" fmla="*/ 328286 w 329544"/>
                <a:gd name="connsiteY1" fmla="*/ 391592 h 727073"/>
                <a:gd name="connsiteX2" fmla="*/ 60390 w 329544"/>
                <a:gd name="connsiteY2" fmla="*/ 726062 h 727073"/>
                <a:gd name="connsiteX3" fmla="*/ 27781 w 329544"/>
                <a:gd name="connsiteY3" fmla="*/ 399334 h 727073"/>
                <a:gd name="connsiteX4" fmla="*/ 160383 w 329544"/>
                <a:gd name="connsiteY4" fmla="*/ 0 h 727073"/>
                <a:gd name="connsiteX0" fmla="*/ 160383 w 330150"/>
                <a:gd name="connsiteY0" fmla="*/ 0 h 727123"/>
                <a:gd name="connsiteX1" fmla="*/ 328286 w 330150"/>
                <a:gd name="connsiteY1" fmla="*/ 391592 h 727123"/>
                <a:gd name="connsiteX2" fmla="*/ 60390 w 330150"/>
                <a:gd name="connsiteY2" fmla="*/ 726062 h 727123"/>
                <a:gd name="connsiteX3" fmla="*/ 27781 w 330150"/>
                <a:gd name="connsiteY3" fmla="*/ 399334 h 727123"/>
                <a:gd name="connsiteX4" fmla="*/ 160383 w 330150"/>
                <a:gd name="connsiteY4" fmla="*/ 0 h 727123"/>
                <a:gd name="connsiteX0" fmla="*/ 160383 w 328308"/>
                <a:gd name="connsiteY0" fmla="*/ 0 h 727116"/>
                <a:gd name="connsiteX1" fmla="*/ 328286 w 328308"/>
                <a:gd name="connsiteY1" fmla="*/ 391592 h 727116"/>
                <a:gd name="connsiteX2" fmla="*/ 60390 w 328308"/>
                <a:gd name="connsiteY2" fmla="*/ 726062 h 727116"/>
                <a:gd name="connsiteX3" fmla="*/ 27781 w 328308"/>
                <a:gd name="connsiteY3" fmla="*/ 399334 h 727116"/>
                <a:gd name="connsiteX4" fmla="*/ 160383 w 328308"/>
                <a:gd name="connsiteY4" fmla="*/ 0 h 727116"/>
                <a:gd name="connsiteX0" fmla="*/ 160383 w 328464"/>
                <a:gd name="connsiteY0" fmla="*/ 0 h 727118"/>
                <a:gd name="connsiteX1" fmla="*/ 328286 w 328464"/>
                <a:gd name="connsiteY1" fmla="*/ 391592 h 727118"/>
                <a:gd name="connsiteX2" fmla="*/ 60390 w 328464"/>
                <a:gd name="connsiteY2" fmla="*/ 726062 h 727118"/>
                <a:gd name="connsiteX3" fmla="*/ 27781 w 328464"/>
                <a:gd name="connsiteY3" fmla="*/ 399334 h 727118"/>
                <a:gd name="connsiteX4" fmla="*/ 160383 w 328464"/>
                <a:gd name="connsiteY4" fmla="*/ 0 h 727118"/>
                <a:gd name="connsiteX0" fmla="*/ 160383 w 329243"/>
                <a:gd name="connsiteY0" fmla="*/ 0 h 727119"/>
                <a:gd name="connsiteX1" fmla="*/ 328286 w 329243"/>
                <a:gd name="connsiteY1" fmla="*/ 391592 h 727119"/>
                <a:gd name="connsiteX2" fmla="*/ 60390 w 329243"/>
                <a:gd name="connsiteY2" fmla="*/ 726062 h 727119"/>
                <a:gd name="connsiteX3" fmla="*/ 27781 w 329243"/>
                <a:gd name="connsiteY3" fmla="*/ 399334 h 727119"/>
                <a:gd name="connsiteX4" fmla="*/ 160383 w 329243"/>
                <a:gd name="connsiteY4" fmla="*/ 0 h 727119"/>
                <a:gd name="connsiteX0" fmla="*/ 160383 w 326219"/>
                <a:gd name="connsiteY0" fmla="*/ 0 h 727145"/>
                <a:gd name="connsiteX1" fmla="*/ 325200 w 326219"/>
                <a:gd name="connsiteY1" fmla="*/ 397158 h 727145"/>
                <a:gd name="connsiteX2" fmla="*/ 60390 w 326219"/>
                <a:gd name="connsiteY2" fmla="*/ 726062 h 727145"/>
                <a:gd name="connsiteX3" fmla="*/ 27781 w 326219"/>
                <a:gd name="connsiteY3" fmla="*/ 399334 h 727145"/>
                <a:gd name="connsiteX4" fmla="*/ 160383 w 326219"/>
                <a:gd name="connsiteY4" fmla="*/ 0 h 727145"/>
                <a:gd name="connsiteX0" fmla="*/ 161911 w 327747"/>
                <a:gd name="connsiteY0" fmla="*/ 0 h 727145"/>
                <a:gd name="connsiteX1" fmla="*/ 326728 w 327747"/>
                <a:gd name="connsiteY1" fmla="*/ 397158 h 727145"/>
                <a:gd name="connsiteX2" fmla="*/ 61918 w 327747"/>
                <a:gd name="connsiteY2" fmla="*/ 726062 h 727145"/>
                <a:gd name="connsiteX3" fmla="*/ 25947 w 327747"/>
                <a:gd name="connsiteY3" fmla="*/ 397616 h 727145"/>
                <a:gd name="connsiteX4" fmla="*/ 161911 w 327747"/>
                <a:gd name="connsiteY4" fmla="*/ 0 h 727145"/>
                <a:gd name="connsiteX0" fmla="*/ 160725 w 326561"/>
                <a:gd name="connsiteY0" fmla="*/ 0 h 727145"/>
                <a:gd name="connsiteX1" fmla="*/ 325542 w 326561"/>
                <a:gd name="connsiteY1" fmla="*/ 397158 h 727145"/>
                <a:gd name="connsiteX2" fmla="*/ 60732 w 326561"/>
                <a:gd name="connsiteY2" fmla="*/ 726062 h 727145"/>
                <a:gd name="connsiteX3" fmla="*/ 24761 w 326561"/>
                <a:gd name="connsiteY3" fmla="*/ 397616 h 727145"/>
                <a:gd name="connsiteX4" fmla="*/ 160725 w 326561"/>
                <a:gd name="connsiteY4" fmla="*/ 0 h 727145"/>
                <a:gd name="connsiteX0" fmla="*/ 146619 w 312455"/>
                <a:gd name="connsiteY0" fmla="*/ 0 h 727145"/>
                <a:gd name="connsiteX1" fmla="*/ 311436 w 312455"/>
                <a:gd name="connsiteY1" fmla="*/ 397158 h 727145"/>
                <a:gd name="connsiteX2" fmla="*/ 46626 w 312455"/>
                <a:gd name="connsiteY2" fmla="*/ 726062 h 727145"/>
                <a:gd name="connsiteX3" fmla="*/ 10655 w 312455"/>
                <a:gd name="connsiteY3" fmla="*/ 397616 h 727145"/>
                <a:gd name="connsiteX4" fmla="*/ 146619 w 312455"/>
                <a:gd name="connsiteY4" fmla="*/ 0 h 727145"/>
                <a:gd name="connsiteX0" fmla="*/ 142929 w 308765"/>
                <a:gd name="connsiteY0" fmla="*/ 0 h 727145"/>
                <a:gd name="connsiteX1" fmla="*/ 307746 w 308765"/>
                <a:gd name="connsiteY1" fmla="*/ 397158 h 727145"/>
                <a:gd name="connsiteX2" fmla="*/ 42936 w 308765"/>
                <a:gd name="connsiteY2" fmla="*/ 726062 h 727145"/>
                <a:gd name="connsiteX3" fmla="*/ 6965 w 308765"/>
                <a:gd name="connsiteY3" fmla="*/ 397616 h 727145"/>
                <a:gd name="connsiteX4" fmla="*/ 142929 w 308765"/>
                <a:gd name="connsiteY4" fmla="*/ 0 h 727145"/>
                <a:gd name="connsiteX0" fmla="*/ 141737 w 307573"/>
                <a:gd name="connsiteY0" fmla="*/ 0 h 727145"/>
                <a:gd name="connsiteX1" fmla="*/ 306554 w 307573"/>
                <a:gd name="connsiteY1" fmla="*/ 397158 h 727145"/>
                <a:gd name="connsiteX2" fmla="*/ 41744 w 307573"/>
                <a:gd name="connsiteY2" fmla="*/ 726062 h 727145"/>
                <a:gd name="connsiteX3" fmla="*/ 5773 w 307573"/>
                <a:gd name="connsiteY3" fmla="*/ 397616 h 727145"/>
                <a:gd name="connsiteX4" fmla="*/ 141737 w 307573"/>
                <a:gd name="connsiteY4" fmla="*/ 0 h 727145"/>
                <a:gd name="connsiteX0" fmla="*/ 144820 w 313298"/>
                <a:gd name="connsiteY0" fmla="*/ 0 h 725793"/>
                <a:gd name="connsiteX1" fmla="*/ 309637 w 313298"/>
                <a:gd name="connsiteY1" fmla="*/ 397158 h 725793"/>
                <a:gd name="connsiteX2" fmla="*/ 39505 w 313298"/>
                <a:gd name="connsiteY2" fmla="*/ 724770 h 725793"/>
                <a:gd name="connsiteX3" fmla="*/ 8856 w 313298"/>
                <a:gd name="connsiteY3" fmla="*/ 397616 h 725793"/>
                <a:gd name="connsiteX4" fmla="*/ 144820 w 313298"/>
                <a:gd name="connsiteY4" fmla="*/ 0 h 725793"/>
                <a:gd name="connsiteX0" fmla="*/ 144820 w 313298"/>
                <a:gd name="connsiteY0" fmla="*/ 0 h 726400"/>
                <a:gd name="connsiteX1" fmla="*/ 309637 w 313298"/>
                <a:gd name="connsiteY1" fmla="*/ 397158 h 726400"/>
                <a:gd name="connsiteX2" fmla="*/ 39505 w 313298"/>
                <a:gd name="connsiteY2" fmla="*/ 724770 h 726400"/>
                <a:gd name="connsiteX3" fmla="*/ 8856 w 313298"/>
                <a:gd name="connsiteY3" fmla="*/ 397616 h 726400"/>
                <a:gd name="connsiteX4" fmla="*/ 144820 w 313298"/>
                <a:gd name="connsiteY4" fmla="*/ 0 h 726400"/>
                <a:gd name="connsiteX0" fmla="*/ 144820 w 311760"/>
                <a:gd name="connsiteY0" fmla="*/ 0 h 726409"/>
                <a:gd name="connsiteX1" fmla="*/ 309637 w 311760"/>
                <a:gd name="connsiteY1" fmla="*/ 397158 h 726409"/>
                <a:gd name="connsiteX2" fmla="*/ 39505 w 311760"/>
                <a:gd name="connsiteY2" fmla="*/ 724770 h 726409"/>
                <a:gd name="connsiteX3" fmla="*/ 8856 w 311760"/>
                <a:gd name="connsiteY3" fmla="*/ 397616 h 726409"/>
                <a:gd name="connsiteX4" fmla="*/ 144820 w 311760"/>
                <a:gd name="connsiteY4" fmla="*/ 0 h 726409"/>
                <a:gd name="connsiteX0" fmla="*/ 144820 w 311394"/>
                <a:gd name="connsiteY0" fmla="*/ 0 h 726395"/>
                <a:gd name="connsiteX1" fmla="*/ 309637 w 311394"/>
                <a:gd name="connsiteY1" fmla="*/ 397158 h 726395"/>
                <a:gd name="connsiteX2" fmla="*/ 39505 w 311394"/>
                <a:gd name="connsiteY2" fmla="*/ 724770 h 726395"/>
                <a:gd name="connsiteX3" fmla="*/ 8856 w 311394"/>
                <a:gd name="connsiteY3" fmla="*/ 397616 h 726395"/>
                <a:gd name="connsiteX4" fmla="*/ 144820 w 311394"/>
                <a:gd name="connsiteY4" fmla="*/ 0 h 726395"/>
                <a:gd name="connsiteX0" fmla="*/ 144820 w 310544"/>
                <a:gd name="connsiteY0" fmla="*/ 0 h 726398"/>
                <a:gd name="connsiteX1" fmla="*/ 309637 w 310544"/>
                <a:gd name="connsiteY1" fmla="*/ 397158 h 726398"/>
                <a:gd name="connsiteX2" fmla="*/ 39505 w 310544"/>
                <a:gd name="connsiteY2" fmla="*/ 724770 h 726398"/>
                <a:gd name="connsiteX3" fmla="*/ 8856 w 310544"/>
                <a:gd name="connsiteY3" fmla="*/ 397616 h 726398"/>
                <a:gd name="connsiteX4" fmla="*/ 144820 w 310544"/>
                <a:gd name="connsiteY4" fmla="*/ 0 h 726398"/>
                <a:gd name="connsiteX0" fmla="*/ 144820 w 310981"/>
                <a:gd name="connsiteY0" fmla="*/ 0 h 726400"/>
                <a:gd name="connsiteX1" fmla="*/ 309637 w 310981"/>
                <a:gd name="connsiteY1" fmla="*/ 397158 h 726400"/>
                <a:gd name="connsiteX2" fmla="*/ 39505 w 310981"/>
                <a:gd name="connsiteY2" fmla="*/ 724770 h 726400"/>
                <a:gd name="connsiteX3" fmla="*/ 8856 w 310981"/>
                <a:gd name="connsiteY3" fmla="*/ 397616 h 726400"/>
                <a:gd name="connsiteX4" fmla="*/ 144820 w 310981"/>
                <a:gd name="connsiteY4" fmla="*/ 0 h 726400"/>
                <a:gd name="connsiteX0" fmla="*/ 144820 w 310162"/>
                <a:gd name="connsiteY0" fmla="*/ 0 h 726398"/>
                <a:gd name="connsiteX1" fmla="*/ 308796 w 310162"/>
                <a:gd name="connsiteY1" fmla="*/ 396729 h 726398"/>
                <a:gd name="connsiteX2" fmla="*/ 39505 w 310162"/>
                <a:gd name="connsiteY2" fmla="*/ 724770 h 726398"/>
                <a:gd name="connsiteX3" fmla="*/ 8856 w 310162"/>
                <a:gd name="connsiteY3" fmla="*/ 397616 h 726398"/>
                <a:gd name="connsiteX4" fmla="*/ 144820 w 310162"/>
                <a:gd name="connsiteY4" fmla="*/ 0 h 726398"/>
                <a:gd name="connsiteX0" fmla="*/ 144820 w 309153"/>
                <a:gd name="connsiteY0" fmla="*/ 0 h 726414"/>
                <a:gd name="connsiteX1" fmla="*/ 308796 w 309153"/>
                <a:gd name="connsiteY1" fmla="*/ 396729 h 726414"/>
                <a:gd name="connsiteX2" fmla="*/ 39505 w 309153"/>
                <a:gd name="connsiteY2" fmla="*/ 724770 h 726414"/>
                <a:gd name="connsiteX3" fmla="*/ 8856 w 309153"/>
                <a:gd name="connsiteY3" fmla="*/ 397616 h 726414"/>
                <a:gd name="connsiteX4" fmla="*/ 144820 w 309153"/>
                <a:gd name="connsiteY4" fmla="*/ 0 h 726414"/>
                <a:gd name="connsiteX0" fmla="*/ 144820 w 309966"/>
                <a:gd name="connsiteY0" fmla="*/ 0 h 726413"/>
                <a:gd name="connsiteX1" fmla="*/ 308796 w 309966"/>
                <a:gd name="connsiteY1" fmla="*/ 396729 h 726413"/>
                <a:gd name="connsiteX2" fmla="*/ 39505 w 309966"/>
                <a:gd name="connsiteY2" fmla="*/ 724770 h 726413"/>
                <a:gd name="connsiteX3" fmla="*/ 8856 w 309966"/>
                <a:gd name="connsiteY3" fmla="*/ 397616 h 726413"/>
                <a:gd name="connsiteX4" fmla="*/ 144820 w 309966"/>
                <a:gd name="connsiteY4" fmla="*/ 0 h 726413"/>
                <a:gd name="connsiteX0" fmla="*/ 143229 w 308375"/>
                <a:gd name="connsiteY0" fmla="*/ 0 h 726413"/>
                <a:gd name="connsiteX1" fmla="*/ 307205 w 308375"/>
                <a:gd name="connsiteY1" fmla="*/ 396729 h 726413"/>
                <a:gd name="connsiteX2" fmla="*/ 37914 w 308375"/>
                <a:gd name="connsiteY2" fmla="*/ 724770 h 726413"/>
                <a:gd name="connsiteX3" fmla="*/ 7265 w 308375"/>
                <a:gd name="connsiteY3" fmla="*/ 397616 h 726413"/>
                <a:gd name="connsiteX4" fmla="*/ 143229 w 308375"/>
                <a:gd name="connsiteY4" fmla="*/ 0 h 726413"/>
                <a:gd name="connsiteX0" fmla="*/ 139953 w 305099"/>
                <a:gd name="connsiteY0" fmla="*/ 0 h 726413"/>
                <a:gd name="connsiteX1" fmla="*/ 303929 w 305099"/>
                <a:gd name="connsiteY1" fmla="*/ 396729 h 726413"/>
                <a:gd name="connsiteX2" fmla="*/ 34638 w 305099"/>
                <a:gd name="connsiteY2" fmla="*/ 724770 h 726413"/>
                <a:gd name="connsiteX3" fmla="*/ 3989 w 305099"/>
                <a:gd name="connsiteY3" fmla="*/ 397616 h 726413"/>
                <a:gd name="connsiteX4" fmla="*/ 139953 w 305099"/>
                <a:gd name="connsiteY4" fmla="*/ 0 h 726413"/>
                <a:gd name="connsiteX0" fmla="*/ 139236 w 304382"/>
                <a:gd name="connsiteY0" fmla="*/ 0 h 726413"/>
                <a:gd name="connsiteX1" fmla="*/ 303212 w 304382"/>
                <a:gd name="connsiteY1" fmla="*/ 396729 h 726413"/>
                <a:gd name="connsiteX2" fmla="*/ 33921 w 304382"/>
                <a:gd name="connsiteY2" fmla="*/ 724770 h 726413"/>
                <a:gd name="connsiteX3" fmla="*/ 3272 w 304382"/>
                <a:gd name="connsiteY3" fmla="*/ 397616 h 726413"/>
                <a:gd name="connsiteX4" fmla="*/ 139236 w 304382"/>
                <a:gd name="connsiteY4" fmla="*/ 0 h 726413"/>
                <a:gd name="connsiteX0" fmla="*/ 139236 w 304502"/>
                <a:gd name="connsiteY0" fmla="*/ 0 h 726413"/>
                <a:gd name="connsiteX1" fmla="*/ 303212 w 304502"/>
                <a:gd name="connsiteY1" fmla="*/ 396729 h 726413"/>
                <a:gd name="connsiteX2" fmla="*/ 33921 w 304502"/>
                <a:gd name="connsiteY2" fmla="*/ 724770 h 726413"/>
                <a:gd name="connsiteX3" fmla="*/ 3272 w 304502"/>
                <a:gd name="connsiteY3" fmla="*/ 397616 h 726413"/>
                <a:gd name="connsiteX4" fmla="*/ 139236 w 304502"/>
                <a:gd name="connsiteY4" fmla="*/ 0 h 726413"/>
                <a:gd name="connsiteX0" fmla="*/ 139236 w 314760"/>
                <a:gd name="connsiteY0" fmla="*/ 0 h 726396"/>
                <a:gd name="connsiteX1" fmla="*/ 313716 w 314760"/>
                <a:gd name="connsiteY1" fmla="*/ 394119 h 726396"/>
                <a:gd name="connsiteX2" fmla="*/ 33921 w 314760"/>
                <a:gd name="connsiteY2" fmla="*/ 724770 h 726396"/>
                <a:gd name="connsiteX3" fmla="*/ 3272 w 314760"/>
                <a:gd name="connsiteY3" fmla="*/ 397616 h 726396"/>
                <a:gd name="connsiteX4" fmla="*/ 139236 w 314760"/>
                <a:gd name="connsiteY4" fmla="*/ 0 h 726396"/>
                <a:gd name="connsiteX0" fmla="*/ 139236 w 313787"/>
                <a:gd name="connsiteY0" fmla="*/ 0 h 726413"/>
                <a:gd name="connsiteX1" fmla="*/ 313716 w 313787"/>
                <a:gd name="connsiteY1" fmla="*/ 394119 h 726413"/>
                <a:gd name="connsiteX2" fmla="*/ 33921 w 313787"/>
                <a:gd name="connsiteY2" fmla="*/ 724770 h 726413"/>
                <a:gd name="connsiteX3" fmla="*/ 3272 w 313787"/>
                <a:gd name="connsiteY3" fmla="*/ 397616 h 726413"/>
                <a:gd name="connsiteX4" fmla="*/ 139236 w 313787"/>
                <a:gd name="connsiteY4" fmla="*/ 0 h 726413"/>
                <a:gd name="connsiteX0" fmla="*/ 139236 w 313920"/>
                <a:gd name="connsiteY0" fmla="*/ 0 h 726413"/>
                <a:gd name="connsiteX1" fmla="*/ 313716 w 313920"/>
                <a:gd name="connsiteY1" fmla="*/ 394119 h 726413"/>
                <a:gd name="connsiteX2" fmla="*/ 33921 w 313920"/>
                <a:gd name="connsiteY2" fmla="*/ 724770 h 726413"/>
                <a:gd name="connsiteX3" fmla="*/ 3272 w 313920"/>
                <a:gd name="connsiteY3" fmla="*/ 397616 h 726413"/>
                <a:gd name="connsiteX4" fmla="*/ 139236 w 313920"/>
                <a:gd name="connsiteY4" fmla="*/ 0 h 726413"/>
                <a:gd name="connsiteX0" fmla="*/ 139236 w 313889"/>
                <a:gd name="connsiteY0" fmla="*/ 0 h 726413"/>
                <a:gd name="connsiteX1" fmla="*/ 313716 w 313889"/>
                <a:gd name="connsiteY1" fmla="*/ 394119 h 726413"/>
                <a:gd name="connsiteX2" fmla="*/ 33921 w 313889"/>
                <a:gd name="connsiteY2" fmla="*/ 724770 h 726413"/>
                <a:gd name="connsiteX3" fmla="*/ 3272 w 313889"/>
                <a:gd name="connsiteY3" fmla="*/ 397616 h 726413"/>
                <a:gd name="connsiteX4" fmla="*/ 139236 w 313889"/>
                <a:gd name="connsiteY4" fmla="*/ 0 h 726413"/>
                <a:gd name="connsiteX0" fmla="*/ 139236 w 315298"/>
                <a:gd name="connsiteY0" fmla="*/ 0 h 726412"/>
                <a:gd name="connsiteX1" fmla="*/ 313716 w 315298"/>
                <a:gd name="connsiteY1" fmla="*/ 394119 h 726412"/>
                <a:gd name="connsiteX2" fmla="*/ 33921 w 315298"/>
                <a:gd name="connsiteY2" fmla="*/ 724770 h 726412"/>
                <a:gd name="connsiteX3" fmla="*/ 3272 w 315298"/>
                <a:gd name="connsiteY3" fmla="*/ 397616 h 726412"/>
                <a:gd name="connsiteX4" fmla="*/ 139236 w 315298"/>
                <a:gd name="connsiteY4" fmla="*/ 0 h 726412"/>
                <a:gd name="connsiteX0" fmla="*/ 139236 w 313931"/>
                <a:gd name="connsiteY0" fmla="*/ 0 h 726413"/>
                <a:gd name="connsiteX1" fmla="*/ 313716 w 313931"/>
                <a:gd name="connsiteY1" fmla="*/ 394119 h 726413"/>
                <a:gd name="connsiteX2" fmla="*/ 33921 w 313931"/>
                <a:gd name="connsiteY2" fmla="*/ 724770 h 726413"/>
                <a:gd name="connsiteX3" fmla="*/ 3272 w 313931"/>
                <a:gd name="connsiteY3" fmla="*/ 397616 h 726413"/>
                <a:gd name="connsiteX4" fmla="*/ 139236 w 313931"/>
                <a:gd name="connsiteY4" fmla="*/ 0 h 726413"/>
                <a:gd name="connsiteX0" fmla="*/ 139236 w 314954"/>
                <a:gd name="connsiteY0" fmla="*/ 0 h 726412"/>
                <a:gd name="connsiteX1" fmla="*/ 313716 w 314954"/>
                <a:gd name="connsiteY1" fmla="*/ 394119 h 726412"/>
                <a:gd name="connsiteX2" fmla="*/ 33921 w 314954"/>
                <a:gd name="connsiteY2" fmla="*/ 724770 h 726412"/>
                <a:gd name="connsiteX3" fmla="*/ 3272 w 314954"/>
                <a:gd name="connsiteY3" fmla="*/ 397616 h 726412"/>
                <a:gd name="connsiteX4" fmla="*/ 139236 w 314954"/>
                <a:gd name="connsiteY4" fmla="*/ 0 h 726412"/>
                <a:gd name="connsiteX0" fmla="*/ 139236 w 314761"/>
                <a:gd name="connsiteY0" fmla="*/ 0 h 726412"/>
                <a:gd name="connsiteX1" fmla="*/ 313716 w 314761"/>
                <a:gd name="connsiteY1" fmla="*/ 394119 h 726412"/>
                <a:gd name="connsiteX2" fmla="*/ 33921 w 314761"/>
                <a:gd name="connsiteY2" fmla="*/ 724770 h 726412"/>
                <a:gd name="connsiteX3" fmla="*/ 3272 w 314761"/>
                <a:gd name="connsiteY3" fmla="*/ 397616 h 726412"/>
                <a:gd name="connsiteX4" fmla="*/ 139236 w 314761"/>
                <a:gd name="connsiteY4" fmla="*/ 0 h 726412"/>
                <a:gd name="connsiteX0" fmla="*/ 139236 w 314761"/>
                <a:gd name="connsiteY0" fmla="*/ 0 h 726412"/>
                <a:gd name="connsiteX1" fmla="*/ 313716 w 314761"/>
                <a:gd name="connsiteY1" fmla="*/ 394119 h 726412"/>
                <a:gd name="connsiteX2" fmla="*/ 33921 w 314761"/>
                <a:gd name="connsiteY2" fmla="*/ 724770 h 726412"/>
                <a:gd name="connsiteX3" fmla="*/ 3272 w 314761"/>
                <a:gd name="connsiteY3" fmla="*/ 397616 h 726412"/>
                <a:gd name="connsiteX4" fmla="*/ 139236 w 314761"/>
                <a:gd name="connsiteY4" fmla="*/ 0 h 726412"/>
                <a:gd name="connsiteX0" fmla="*/ 120853 w 296378"/>
                <a:gd name="connsiteY0" fmla="*/ 0 h 726412"/>
                <a:gd name="connsiteX1" fmla="*/ 295333 w 296378"/>
                <a:gd name="connsiteY1" fmla="*/ 394119 h 726412"/>
                <a:gd name="connsiteX2" fmla="*/ 15538 w 296378"/>
                <a:gd name="connsiteY2" fmla="*/ 724770 h 726412"/>
                <a:gd name="connsiteX3" fmla="*/ 18432 w 296378"/>
                <a:gd name="connsiteY3" fmla="*/ 393655 h 726412"/>
                <a:gd name="connsiteX4" fmla="*/ 120853 w 296378"/>
                <a:gd name="connsiteY4" fmla="*/ 0 h 726412"/>
                <a:gd name="connsiteX0" fmla="*/ 122358 w 297883"/>
                <a:gd name="connsiteY0" fmla="*/ 0 h 726412"/>
                <a:gd name="connsiteX1" fmla="*/ 296838 w 297883"/>
                <a:gd name="connsiteY1" fmla="*/ 394119 h 726412"/>
                <a:gd name="connsiteX2" fmla="*/ 17043 w 297883"/>
                <a:gd name="connsiteY2" fmla="*/ 724770 h 726412"/>
                <a:gd name="connsiteX3" fmla="*/ 15171 w 297883"/>
                <a:gd name="connsiteY3" fmla="*/ 392653 h 726412"/>
                <a:gd name="connsiteX4" fmla="*/ 122358 w 297883"/>
                <a:gd name="connsiteY4" fmla="*/ 0 h 726412"/>
                <a:gd name="connsiteX0" fmla="*/ 120930 w 296455"/>
                <a:gd name="connsiteY0" fmla="*/ 0 h 726412"/>
                <a:gd name="connsiteX1" fmla="*/ 295410 w 296455"/>
                <a:gd name="connsiteY1" fmla="*/ 394119 h 726412"/>
                <a:gd name="connsiteX2" fmla="*/ 15615 w 296455"/>
                <a:gd name="connsiteY2" fmla="*/ 724770 h 726412"/>
                <a:gd name="connsiteX3" fmla="*/ 18246 w 296455"/>
                <a:gd name="connsiteY3" fmla="*/ 391534 h 726412"/>
                <a:gd name="connsiteX4" fmla="*/ 120930 w 296455"/>
                <a:gd name="connsiteY4" fmla="*/ 0 h 726412"/>
                <a:gd name="connsiteX0" fmla="*/ 122094 w 297619"/>
                <a:gd name="connsiteY0" fmla="*/ 0 h 726412"/>
                <a:gd name="connsiteX1" fmla="*/ 296574 w 297619"/>
                <a:gd name="connsiteY1" fmla="*/ 394119 h 726412"/>
                <a:gd name="connsiteX2" fmla="*/ 16779 w 297619"/>
                <a:gd name="connsiteY2" fmla="*/ 724770 h 726412"/>
                <a:gd name="connsiteX3" fmla="*/ 19410 w 297619"/>
                <a:gd name="connsiteY3" fmla="*/ 391534 h 726412"/>
                <a:gd name="connsiteX4" fmla="*/ 122094 w 297619"/>
                <a:gd name="connsiteY4" fmla="*/ 0 h 726412"/>
                <a:gd name="connsiteX0" fmla="*/ 122094 w 297619"/>
                <a:gd name="connsiteY0" fmla="*/ 0 h 726412"/>
                <a:gd name="connsiteX1" fmla="*/ 296574 w 297619"/>
                <a:gd name="connsiteY1" fmla="*/ 394119 h 726412"/>
                <a:gd name="connsiteX2" fmla="*/ 16779 w 297619"/>
                <a:gd name="connsiteY2" fmla="*/ 724770 h 726412"/>
                <a:gd name="connsiteX3" fmla="*/ 19410 w 297619"/>
                <a:gd name="connsiteY3" fmla="*/ 391534 h 726412"/>
                <a:gd name="connsiteX4" fmla="*/ 122094 w 297619"/>
                <a:gd name="connsiteY4" fmla="*/ 0 h 726412"/>
                <a:gd name="connsiteX0" fmla="*/ 113020 w 288545"/>
                <a:gd name="connsiteY0" fmla="*/ 0 h 726412"/>
                <a:gd name="connsiteX1" fmla="*/ 287500 w 288545"/>
                <a:gd name="connsiteY1" fmla="*/ 394119 h 726412"/>
                <a:gd name="connsiteX2" fmla="*/ 7705 w 288545"/>
                <a:gd name="connsiteY2" fmla="*/ 724770 h 726412"/>
                <a:gd name="connsiteX3" fmla="*/ 10336 w 288545"/>
                <a:gd name="connsiteY3" fmla="*/ 391534 h 726412"/>
                <a:gd name="connsiteX4" fmla="*/ 113020 w 288545"/>
                <a:gd name="connsiteY4" fmla="*/ 0 h 726412"/>
                <a:gd name="connsiteX0" fmla="*/ 113453 w 292104"/>
                <a:gd name="connsiteY0" fmla="*/ 0 h 738876"/>
                <a:gd name="connsiteX1" fmla="*/ 287933 w 292104"/>
                <a:gd name="connsiteY1" fmla="*/ 394119 h 738876"/>
                <a:gd name="connsiteX2" fmla="*/ 10628 w 292104"/>
                <a:gd name="connsiteY2" fmla="*/ 737330 h 738876"/>
                <a:gd name="connsiteX3" fmla="*/ 10769 w 292104"/>
                <a:gd name="connsiteY3" fmla="*/ 391534 h 738876"/>
                <a:gd name="connsiteX4" fmla="*/ 113453 w 292104"/>
                <a:gd name="connsiteY4" fmla="*/ 0 h 738876"/>
                <a:gd name="connsiteX0" fmla="*/ 113453 w 292104"/>
                <a:gd name="connsiteY0" fmla="*/ 0 h 737330"/>
                <a:gd name="connsiteX1" fmla="*/ 287933 w 292104"/>
                <a:gd name="connsiteY1" fmla="*/ 394119 h 737330"/>
                <a:gd name="connsiteX2" fmla="*/ 10628 w 292104"/>
                <a:gd name="connsiteY2" fmla="*/ 737330 h 737330"/>
                <a:gd name="connsiteX3" fmla="*/ 10769 w 292104"/>
                <a:gd name="connsiteY3" fmla="*/ 391534 h 737330"/>
                <a:gd name="connsiteX4" fmla="*/ 113453 w 292104"/>
                <a:gd name="connsiteY4" fmla="*/ 0 h 737330"/>
                <a:gd name="connsiteX0" fmla="*/ 113453 w 292104"/>
                <a:gd name="connsiteY0" fmla="*/ 0 h 737330"/>
                <a:gd name="connsiteX1" fmla="*/ 287933 w 292104"/>
                <a:gd name="connsiteY1" fmla="*/ 394119 h 737330"/>
                <a:gd name="connsiteX2" fmla="*/ 10628 w 292104"/>
                <a:gd name="connsiteY2" fmla="*/ 737330 h 737330"/>
                <a:gd name="connsiteX3" fmla="*/ 10769 w 292104"/>
                <a:gd name="connsiteY3" fmla="*/ 391534 h 737330"/>
                <a:gd name="connsiteX4" fmla="*/ 113453 w 292104"/>
                <a:gd name="connsiteY4" fmla="*/ 0 h 737330"/>
                <a:gd name="connsiteX0" fmla="*/ 148344 w 326995"/>
                <a:gd name="connsiteY0" fmla="*/ 0 h 737330"/>
                <a:gd name="connsiteX1" fmla="*/ 322824 w 326995"/>
                <a:gd name="connsiteY1" fmla="*/ 394119 h 737330"/>
                <a:gd name="connsiteX2" fmla="*/ 45519 w 326995"/>
                <a:gd name="connsiteY2" fmla="*/ 737330 h 737330"/>
                <a:gd name="connsiteX3" fmla="*/ 3666 w 326995"/>
                <a:gd name="connsiteY3" fmla="*/ 370032 h 737330"/>
                <a:gd name="connsiteX4" fmla="*/ 148344 w 326995"/>
                <a:gd name="connsiteY4" fmla="*/ 0 h 737330"/>
                <a:gd name="connsiteX0" fmla="*/ 101799 w 321565"/>
                <a:gd name="connsiteY0" fmla="*/ 0 h 906740"/>
                <a:gd name="connsiteX1" fmla="*/ 320658 w 321565"/>
                <a:gd name="connsiteY1" fmla="*/ 563529 h 906740"/>
                <a:gd name="connsiteX2" fmla="*/ 43353 w 321565"/>
                <a:gd name="connsiteY2" fmla="*/ 906740 h 906740"/>
                <a:gd name="connsiteX3" fmla="*/ 1500 w 321565"/>
                <a:gd name="connsiteY3" fmla="*/ 539442 h 906740"/>
                <a:gd name="connsiteX4" fmla="*/ 101799 w 321565"/>
                <a:gd name="connsiteY4" fmla="*/ 0 h 906740"/>
                <a:gd name="connsiteX0" fmla="*/ 101799 w 331688"/>
                <a:gd name="connsiteY0" fmla="*/ 0 h 906740"/>
                <a:gd name="connsiteX1" fmla="*/ 330882 w 331688"/>
                <a:gd name="connsiteY1" fmla="*/ 554257 h 906740"/>
                <a:gd name="connsiteX2" fmla="*/ 43353 w 331688"/>
                <a:gd name="connsiteY2" fmla="*/ 906740 h 906740"/>
                <a:gd name="connsiteX3" fmla="*/ 1500 w 331688"/>
                <a:gd name="connsiteY3" fmla="*/ 539442 h 906740"/>
                <a:gd name="connsiteX4" fmla="*/ 101799 w 331688"/>
                <a:gd name="connsiteY4" fmla="*/ 0 h 906740"/>
                <a:gd name="connsiteX0" fmla="*/ 101799 w 332883"/>
                <a:gd name="connsiteY0" fmla="*/ 0 h 906740"/>
                <a:gd name="connsiteX1" fmla="*/ 330882 w 332883"/>
                <a:gd name="connsiteY1" fmla="*/ 554257 h 906740"/>
                <a:gd name="connsiteX2" fmla="*/ 43353 w 332883"/>
                <a:gd name="connsiteY2" fmla="*/ 906740 h 906740"/>
                <a:gd name="connsiteX3" fmla="*/ 1500 w 332883"/>
                <a:gd name="connsiteY3" fmla="*/ 539442 h 906740"/>
                <a:gd name="connsiteX4" fmla="*/ 101799 w 332883"/>
                <a:gd name="connsiteY4" fmla="*/ 0 h 906740"/>
                <a:gd name="connsiteX0" fmla="*/ 101799 w 344120"/>
                <a:gd name="connsiteY0" fmla="*/ 0 h 906740"/>
                <a:gd name="connsiteX1" fmla="*/ 342315 w 344120"/>
                <a:gd name="connsiteY1" fmla="*/ 553663 h 906740"/>
                <a:gd name="connsiteX2" fmla="*/ 43353 w 344120"/>
                <a:gd name="connsiteY2" fmla="*/ 906740 h 906740"/>
                <a:gd name="connsiteX3" fmla="*/ 1500 w 344120"/>
                <a:gd name="connsiteY3" fmla="*/ 539442 h 906740"/>
                <a:gd name="connsiteX4" fmla="*/ 101799 w 344120"/>
                <a:gd name="connsiteY4" fmla="*/ 0 h 906740"/>
                <a:gd name="connsiteX0" fmla="*/ 101799 w 345243"/>
                <a:gd name="connsiteY0" fmla="*/ 0 h 906740"/>
                <a:gd name="connsiteX1" fmla="*/ 342315 w 345243"/>
                <a:gd name="connsiteY1" fmla="*/ 553663 h 906740"/>
                <a:gd name="connsiteX2" fmla="*/ 43353 w 345243"/>
                <a:gd name="connsiteY2" fmla="*/ 906740 h 906740"/>
                <a:gd name="connsiteX3" fmla="*/ 1500 w 345243"/>
                <a:gd name="connsiteY3" fmla="*/ 539442 h 906740"/>
                <a:gd name="connsiteX4" fmla="*/ 101799 w 345243"/>
                <a:gd name="connsiteY4" fmla="*/ 0 h 906740"/>
                <a:gd name="connsiteX0" fmla="*/ 101799 w 345243"/>
                <a:gd name="connsiteY0" fmla="*/ 0 h 906740"/>
                <a:gd name="connsiteX1" fmla="*/ 342315 w 345243"/>
                <a:gd name="connsiteY1" fmla="*/ 553663 h 906740"/>
                <a:gd name="connsiteX2" fmla="*/ 43353 w 345243"/>
                <a:gd name="connsiteY2" fmla="*/ 906740 h 906740"/>
                <a:gd name="connsiteX3" fmla="*/ 1500 w 345243"/>
                <a:gd name="connsiteY3" fmla="*/ 539442 h 906740"/>
                <a:gd name="connsiteX4" fmla="*/ 101799 w 345243"/>
                <a:gd name="connsiteY4" fmla="*/ 0 h 906740"/>
                <a:gd name="connsiteX0" fmla="*/ 109582 w 353026"/>
                <a:gd name="connsiteY0" fmla="*/ 0 h 906740"/>
                <a:gd name="connsiteX1" fmla="*/ 350098 w 353026"/>
                <a:gd name="connsiteY1" fmla="*/ 553663 h 906740"/>
                <a:gd name="connsiteX2" fmla="*/ 51136 w 353026"/>
                <a:gd name="connsiteY2" fmla="*/ 906740 h 906740"/>
                <a:gd name="connsiteX3" fmla="*/ 1284 w 353026"/>
                <a:gd name="connsiteY3" fmla="*/ 535345 h 906740"/>
                <a:gd name="connsiteX4" fmla="*/ 109582 w 353026"/>
                <a:gd name="connsiteY4" fmla="*/ 0 h 906740"/>
                <a:gd name="connsiteX0" fmla="*/ 110070 w 353514"/>
                <a:gd name="connsiteY0" fmla="*/ 0 h 906740"/>
                <a:gd name="connsiteX1" fmla="*/ 350586 w 353514"/>
                <a:gd name="connsiteY1" fmla="*/ 553663 h 906740"/>
                <a:gd name="connsiteX2" fmla="*/ 51624 w 353514"/>
                <a:gd name="connsiteY2" fmla="*/ 906740 h 906740"/>
                <a:gd name="connsiteX3" fmla="*/ 1772 w 353514"/>
                <a:gd name="connsiteY3" fmla="*/ 535345 h 906740"/>
                <a:gd name="connsiteX4" fmla="*/ 110070 w 353514"/>
                <a:gd name="connsiteY4" fmla="*/ 0 h 906740"/>
                <a:gd name="connsiteX0" fmla="*/ 110127 w 353571"/>
                <a:gd name="connsiteY0" fmla="*/ 0 h 906740"/>
                <a:gd name="connsiteX1" fmla="*/ 350643 w 353571"/>
                <a:gd name="connsiteY1" fmla="*/ 553663 h 906740"/>
                <a:gd name="connsiteX2" fmla="*/ 51681 w 353571"/>
                <a:gd name="connsiteY2" fmla="*/ 906740 h 906740"/>
                <a:gd name="connsiteX3" fmla="*/ 1829 w 353571"/>
                <a:gd name="connsiteY3" fmla="*/ 535345 h 906740"/>
                <a:gd name="connsiteX4" fmla="*/ 110127 w 353571"/>
                <a:gd name="connsiteY4" fmla="*/ 0 h 906740"/>
                <a:gd name="connsiteX0" fmla="*/ 108375 w 351819"/>
                <a:gd name="connsiteY0" fmla="*/ 0 h 906740"/>
                <a:gd name="connsiteX1" fmla="*/ 348891 w 351819"/>
                <a:gd name="connsiteY1" fmla="*/ 553663 h 906740"/>
                <a:gd name="connsiteX2" fmla="*/ 49929 w 351819"/>
                <a:gd name="connsiteY2" fmla="*/ 906740 h 906740"/>
                <a:gd name="connsiteX3" fmla="*/ 77 w 351819"/>
                <a:gd name="connsiteY3" fmla="*/ 535345 h 906740"/>
                <a:gd name="connsiteX4" fmla="*/ 108375 w 351819"/>
                <a:gd name="connsiteY4" fmla="*/ 0 h 906740"/>
                <a:gd name="connsiteX0" fmla="*/ 108375 w 351819"/>
                <a:gd name="connsiteY0" fmla="*/ 0 h 906740"/>
                <a:gd name="connsiteX1" fmla="*/ 348891 w 351819"/>
                <a:gd name="connsiteY1" fmla="*/ 553663 h 906740"/>
                <a:gd name="connsiteX2" fmla="*/ 49929 w 351819"/>
                <a:gd name="connsiteY2" fmla="*/ 906740 h 906740"/>
                <a:gd name="connsiteX3" fmla="*/ 77 w 351819"/>
                <a:gd name="connsiteY3" fmla="*/ 535345 h 906740"/>
                <a:gd name="connsiteX4" fmla="*/ 108375 w 351819"/>
                <a:gd name="connsiteY4" fmla="*/ 0 h 906740"/>
                <a:gd name="connsiteX0" fmla="*/ 108386 w 351830"/>
                <a:gd name="connsiteY0" fmla="*/ 0 h 906740"/>
                <a:gd name="connsiteX1" fmla="*/ 348902 w 351830"/>
                <a:gd name="connsiteY1" fmla="*/ 553663 h 906740"/>
                <a:gd name="connsiteX2" fmla="*/ 49940 w 351830"/>
                <a:gd name="connsiteY2" fmla="*/ 906740 h 906740"/>
                <a:gd name="connsiteX3" fmla="*/ 88 w 351830"/>
                <a:gd name="connsiteY3" fmla="*/ 535345 h 906740"/>
                <a:gd name="connsiteX4" fmla="*/ 108386 w 351830"/>
                <a:gd name="connsiteY4" fmla="*/ 0 h 906740"/>
                <a:gd name="connsiteX0" fmla="*/ 108393 w 351837"/>
                <a:gd name="connsiteY0" fmla="*/ 0 h 906740"/>
                <a:gd name="connsiteX1" fmla="*/ 348909 w 351837"/>
                <a:gd name="connsiteY1" fmla="*/ 553663 h 906740"/>
                <a:gd name="connsiteX2" fmla="*/ 49947 w 351837"/>
                <a:gd name="connsiteY2" fmla="*/ 906740 h 906740"/>
                <a:gd name="connsiteX3" fmla="*/ 95 w 351837"/>
                <a:gd name="connsiteY3" fmla="*/ 535345 h 906740"/>
                <a:gd name="connsiteX4" fmla="*/ 108393 w 351837"/>
                <a:gd name="connsiteY4" fmla="*/ 0 h 906740"/>
                <a:gd name="connsiteX0" fmla="*/ 108393 w 352683"/>
                <a:gd name="connsiteY0" fmla="*/ 0 h 906740"/>
                <a:gd name="connsiteX1" fmla="*/ 348909 w 352683"/>
                <a:gd name="connsiteY1" fmla="*/ 553663 h 906740"/>
                <a:gd name="connsiteX2" fmla="*/ 49947 w 352683"/>
                <a:gd name="connsiteY2" fmla="*/ 906740 h 906740"/>
                <a:gd name="connsiteX3" fmla="*/ 95 w 352683"/>
                <a:gd name="connsiteY3" fmla="*/ 535345 h 906740"/>
                <a:gd name="connsiteX4" fmla="*/ 108393 w 352683"/>
                <a:gd name="connsiteY4" fmla="*/ 0 h 906740"/>
                <a:gd name="connsiteX0" fmla="*/ 108393 w 355980"/>
                <a:gd name="connsiteY0" fmla="*/ 0 h 906740"/>
                <a:gd name="connsiteX1" fmla="*/ 348909 w 355980"/>
                <a:gd name="connsiteY1" fmla="*/ 553663 h 906740"/>
                <a:gd name="connsiteX2" fmla="*/ 49947 w 355980"/>
                <a:gd name="connsiteY2" fmla="*/ 906740 h 906740"/>
                <a:gd name="connsiteX3" fmla="*/ 95 w 355980"/>
                <a:gd name="connsiteY3" fmla="*/ 535345 h 906740"/>
                <a:gd name="connsiteX4" fmla="*/ 108393 w 355980"/>
                <a:gd name="connsiteY4" fmla="*/ 0 h 906740"/>
                <a:gd name="connsiteX0" fmla="*/ 108393 w 355572"/>
                <a:gd name="connsiteY0" fmla="*/ 0 h 906740"/>
                <a:gd name="connsiteX1" fmla="*/ 348909 w 355572"/>
                <a:gd name="connsiteY1" fmla="*/ 553663 h 906740"/>
                <a:gd name="connsiteX2" fmla="*/ 49947 w 355572"/>
                <a:gd name="connsiteY2" fmla="*/ 906740 h 906740"/>
                <a:gd name="connsiteX3" fmla="*/ 95 w 355572"/>
                <a:gd name="connsiteY3" fmla="*/ 535345 h 906740"/>
                <a:gd name="connsiteX4" fmla="*/ 108393 w 355572"/>
                <a:gd name="connsiteY4" fmla="*/ 0 h 906740"/>
                <a:gd name="connsiteX0" fmla="*/ 108393 w 357015"/>
                <a:gd name="connsiteY0" fmla="*/ 0 h 906740"/>
                <a:gd name="connsiteX1" fmla="*/ 348909 w 357015"/>
                <a:gd name="connsiteY1" fmla="*/ 553663 h 906740"/>
                <a:gd name="connsiteX2" fmla="*/ 49947 w 357015"/>
                <a:gd name="connsiteY2" fmla="*/ 906740 h 906740"/>
                <a:gd name="connsiteX3" fmla="*/ 95 w 357015"/>
                <a:gd name="connsiteY3" fmla="*/ 535345 h 906740"/>
                <a:gd name="connsiteX4" fmla="*/ 108393 w 357015"/>
                <a:gd name="connsiteY4" fmla="*/ 0 h 906740"/>
                <a:gd name="connsiteX0" fmla="*/ 108393 w 357243"/>
                <a:gd name="connsiteY0" fmla="*/ 0 h 906740"/>
                <a:gd name="connsiteX1" fmla="*/ 348909 w 357243"/>
                <a:gd name="connsiteY1" fmla="*/ 553663 h 906740"/>
                <a:gd name="connsiteX2" fmla="*/ 49947 w 357243"/>
                <a:gd name="connsiteY2" fmla="*/ 906740 h 906740"/>
                <a:gd name="connsiteX3" fmla="*/ 95 w 357243"/>
                <a:gd name="connsiteY3" fmla="*/ 535345 h 906740"/>
                <a:gd name="connsiteX4" fmla="*/ 108393 w 357243"/>
                <a:gd name="connsiteY4" fmla="*/ 0 h 906740"/>
                <a:gd name="connsiteX0" fmla="*/ 108393 w 357822"/>
                <a:gd name="connsiteY0" fmla="*/ 0 h 906740"/>
                <a:gd name="connsiteX1" fmla="*/ 348909 w 357822"/>
                <a:gd name="connsiteY1" fmla="*/ 553663 h 906740"/>
                <a:gd name="connsiteX2" fmla="*/ 49947 w 357822"/>
                <a:gd name="connsiteY2" fmla="*/ 906740 h 906740"/>
                <a:gd name="connsiteX3" fmla="*/ 95 w 357822"/>
                <a:gd name="connsiteY3" fmla="*/ 535345 h 906740"/>
                <a:gd name="connsiteX4" fmla="*/ 108393 w 357822"/>
                <a:gd name="connsiteY4" fmla="*/ 0 h 9067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822" h="906740">
                  <a:moveTo>
                    <a:pt x="108393" y="0"/>
                  </a:moveTo>
                  <a:cubicBezTo>
                    <a:pt x="300705" y="59489"/>
                    <a:pt x="387295" y="333301"/>
                    <a:pt x="348909" y="553663"/>
                  </a:cubicBezTo>
                  <a:cubicBezTo>
                    <a:pt x="322934" y="702776"/>
                    <a:pt x="224876" y="902879"/>
                    <a:pt x="49947" y="906740"/>
                  </a:cubicBezTo>
                  <a:cubicBezTo>
                    <a:pt x="17333" y="762164"/>
                    <a:pt x="2352" y="692612"/>
                    <a:pt x="95" y="535345"/>
                  </a:cubicBezTo>
                  <a:cubicBezTo>
                    <a:pt x="-2162" y="378078"/>
                    <a:pt x="35640" y="151682"/>
                    <a:pt x="108393"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en-US">
                <a:solidFill>
                  <a:srgbClr val="FFFFFF"/>
                </a:solidFill>
              </a:endParaRPr>
            </a:p>
          </p:txBody>
        </p:sp>
      </p:grpSp>
      <p:sp>
        <p:nvSpPr>
          <p:cNvPr id="17" name="文本框 16"/>
          <p:cNvSpPr txBox="1"/>
          <p:nvPr/>
        </p:nvSpPr>
        <p:spPr>
          <a:xfrm>
            <a:off x="5796668" y="2355018"/>
            <a:ext cx="704808" cy="718482"/>
          </a:xfrm>
          <a:prstGeom prst="rect">
            <a:avLst/>
          </a:prstGeom>
          <a:noFill/>
        </p:spPr>
        <p:txBody>
          <a:bodyPr wrap="square" rtlCol="0">
            <a:spAutoFit/>
          </a:bodyPr>
          <a:lstStyle/>
          <a:p>
            <a:r>
              <a:rPr lang="zh-CN" altLang="en-US" sz="2400" b="1" dirty="0" smtClean="0">
                <a:solidFill>
                  <a:schemeClr val="bg1"/>
                </a:solidFill>
              </a:rPr>
              <a:t>研究背景</a:t>
            </a:r>
            <a:endParaRPr lang="zh-CN" altLang="en-US" sz="2400" b="1" dirty="0">
              <a:solidFill>
                <a:schemeClr val="bg1"/>
              </a:solidFill>
            </a:endParaRPr>
          </a:p>
        </p:txBody>
      </p:sp>
      <p:grpSp>
        <p:nvGrpSpPr>
          <p:cNvPr id="18" name="组合 17"/>
          <p:cNvGrpSpPr/>
          <p:nvPr/>
        </p:nvGrpSpPr>
        <p:grpSpPr>
          <a:xfrm>
            <a:off x="3755546" y="2195235"/>
            <a:ext cx="1455274" cy="292782"/>
            <a:chOff x="3448034" y="2499846"/>
            <a:chExt cx="1683172" cy="338632"/>
          </a:xfrm>
        </p:grpSpPr>
        <p:sp>
          <p:nvSpPr>
            <p:cNvPr id="19" name="任意多边形 18"/>
            <p:cNvSpPr/>
            <p:nvPr/>
          </p:nvSpPr>
          <p:spPr>
            <a:xfrm>
              <a:off x="3481372" y="2530826"/>
              <a:ext cx="1649834" cy="307652"/>
            </a:xfrm>
            <a:custGeom>
              <a:avLst/>
              <a:gdLst>
                <a:gd name="connsiteX0" fmla="*/ 0 w 1095375"/>
                <a:gd name="connsiteY0" fmla="*/ 11316 h 201816"/>
                <a:gd name="connsiteX1" fmla="*/ 895350 w 1095375"/>
                <a:gd name="connsiteY1" fmla="*/ 20841 h 201816"/>
                <a:gd name="connsiteX2" fmla="*/ 1095375 w 1095375"/>
                <a:gd name="connsiteY2" fmla="*/ 201816 h 201816"/>
                <a:gd name="connsiteX0" fmla="*/ 0 w 1095375"/>
                <a:gd name="connsiteY0" fmla="*/ 14671 h 205171"/>
                <a:gd name="connsiteX1" fmla="*/ 920546 w 1095375"/>
                <a:gd name="connsiteY1" fmla="*/ 18228 h 205171"/>
                <a:gd name="connsiteX2" fmla="*/ 1095375 w 1095375"/>
                <a:gd name="connsiteY2" fmla="*/ 205171 h 205171"/>
                <a:gd name="connsiteX0" fmla="*/ 0 w 1095375"/>
                <a:gd name="connsiteY0" fmla="*/ 4494 h 194994"/>
                <a:gd name="connsiteX1" fmla="*/ 920546 w 1095375"/>
                <a:gd name="connsiteY1" fmla="*/ 8051 h 194994"/>
                <a:gd name="connsiteX2" fmla="*/ 1095375 w 1095375"/>
                <a:gd name="connsiteY2" fmla="*/ 194994 h 194994"/>
                <a:gd name="connsiteX0" fmla="*/ 0 w 1095375"/>
                <a:gd name="connsiteY0" fmla="*/ 9826 h 200326"/>
                <a:gd name="connsiteX1" fmla="*/ 920546 w 1095375"/>
                <a:gd name="connsiteY1" fmla="*/ 13383 h 200326"/>
                <a:gd name="connsiteX2" fmla="*/ 1095375 w 1095375"/>
                <a:gd name="connsiteY2" fmla="*/ 200326 h 200326"/>
                <a:gd name="connsiteX0" fmla="*/ 0 w 1095375"/>
                <a:gd name="connsiteY0" fmla="*/ 9826 h 200326"/>
                <a:gd name="connsiteX1" fmla="*/ 920546 w 1095375"/>
                <a:gd name="connsiteY1" fmla="*/ 13383 h 200326"/>
                <a:gd name="connsiteX2" fmla="*/ 1095375 w 1095375"/>
                <a:gd name="connsiteY2" fmla="*/ 200326 h 200326"/>
                <a:gd name="connsiteX0" fmla="*/ 0 w 1098765"/>
                <a:gd name="connsiteY0" fmla="*/ 8372 h 198872"/>
                <a:gd name="connsiteX1" fmla="*/ 955552 w 1098765"/>
                <a:gd name="connsiteY1" fmla="*/ 14944 h 198872"/>
                <a:gd name="connsiteX2" fmla="*/ 1095375 w 1098765"/>
                <a:gd name="connsiteY2" fmla="*/ 198872 h 198872"/>
                <a:gd name="connsiteX0" fmla="*/ 0 w 1099594"/>
                <a:gd name="connsiteY0" fmla="*/ 5654 h 196154"/>
                <a:gd name="connsiteX1" fmla="*/ 955552 w 1099594"/>
                <a:gd name="connsiteY1" fmla="*/ 12226 h 196154"/>
                <a:gd name="connsiteX2" fmla="*/ 1095375 w 1099594"/>
                <a:gd name="connsiteY2" fmla="*/ 196154 h 196154"/>
                <a:gd name="connsiteX0" fmla="*/ 0 w 1095375"/>
                <a:gd name="connsiteY0" fmla="*/ 4964 h 195464"/>
                <a:gd name="connsiteX1" fmla="*/ 955552 w 1095375"/>
                <a:gd name="connsiteY1" fmla="*/ 11536 h 195464"/>
                <a:gd name="connsiteX2" fmla="*/ 1095375 w 1095375"/>
                <a:gd name="connsiteY2" fmla="*/ 195464 h 195464"/>
                <a:gd name="connsiteX0" fmla="*/ 0 w 1095375"/>
                <a:gd name="connsiteY0" fmla="*/ 4964 h 195464"/>
                <a:gd name="connsiteX1" fmla="*/ 955552 w 1095375"/>
                <a:gd name="connsiteY1" fmla="*/ 11536 h 195464"/>
                <a:gd name="connsiteX2" fmla="*/ 1095375 w 1095375"/>
                <a:gd name="connsiteY2" fmla="*/ 195464 h 195464"/>
                <a:gd name="connsiteX0" fmla="*/ 0 w 1102431"/>
                <a:gd name="connsiteY0" fmla="*/ 12906 h 203406"/>
                <a:gd name="connsiteX1" fmla="*/ 961917 w 1102431"/>
                <a:gd name="connsiteY1" fmla="*/ 19478 h 203406"/>
                <a:gd name="connsiteX2" fmla="*/ 1101740 w 1102431"/>
                <a:gd name="connsiteY2" fmla="*/ 203406 h 203406"/>
                <a:gd name="connsiteX0" fmla="*/ 0 w 1102431"/>
                <a:gd name="connsiteY0" fmla="*/ 10053 h 200553"/>
                <a:gd name="connsiteX1" fmla="*/ 961917 w 1102431"/>
                <a:gd name="connsiteY1" fmla="*/ 16625 h 200553"/>
                <a:gd name="connsiteX2" fmla="*/ 1101740 w 1102431"/>
                <a:gd name="connsiteY2" fmla="*/ 200553 h 200553"/>
                <a:gd name="connsiteX0" fmla="*/ 0 w 1102431"/>
                <a:gd name="connsiteY0" fmla="*/ 11902 h 202402"/>
                <a:gd name="connsiteX1" fmla="*/ 961917 w 1102431"/>
                <a:gd name="connsiteY1" fmla="*/ 18474 h 202402"/>
                <a:gd name="connsiteX2" fmla="*/ 1101740 w 1102431"/>
                <a:gd name="connsiteY2" fmla="*/ 202402 h 202402"/>
                <a:gd name="connsiteX0" fmla="*/ 0 w 1103121"/>
                <a:gd name="connsiteY0" fmla="*/ 9450 h 199950"/>
                <a:gd name="connsiteX1" fmla="*/ 961917 w 1103121"/>
                <a:gd name="connsiteY1" fmla="*/ 16022 h 199950"/>
                <a:gd name="connsiteX2" fmla="*/ 1101740 w 1103121"/>
                <a:gd name="connsiteY2" fmla="*/ 199950 h 199950"/>
                <a:gd name="connsiteX0" fmla="*/ 0 w 1102431"/>
                <a:gd name="connsiteY0" fmla="*/ 4289 h 194789"/>
                <a:gd name="connsiteX1" fmla="*/ 961917 w 1102431"/>
                <a:gd name="connsiteY1" fmla="*/ 10861 h 194789"/>
                <a:gd name="connsiteX2" fmla="*/ 1101740 w 1102431"/>
                <a:gd name="connsiteY2" fmla="*/ 194789 h 194789"/>
              </a:gdLst>
              <a:ahLst/>
              <a:cxnLst>
                <a:cxn ang="0">
                  <a:pos x="connsiteX0" y="connsiteY0"/>
                </a:cxn>
                <a:cxn ang="0">
                  <a:pos x="connsiteX1" y="connsiteY1"/>
                </a:cxn>
                <a:cxn ang="0">
                  <a:pos x="connsiteX2" y="connsiteY2"/>
                </a:cxn>
              </a:cxnLst>
              <a:rect l="l" t="t" r="r" b="b"/>
              <a:pathLst>
                <a:path w="1102431" h="194789">
                  <a:moveTo>
                    <a:pt x="0" y="4289"/>
                  </a:moveTo>
                  <a:cubicBezTo>
                    <a:pt x="356394" y="-3809"/>
                    <a:pt x="778294" y="219"/>
                    <a:pt x="961917" y="10861"/>
                  </a:cubicBezTo>
                  <a:cubicBezTo>
                    <a:pt x="1145540" y="21503"/>
                    <a:pt x="1093008" y="120176"/>
                    <a:pt x="1101740" y="194789"/>
                  </a:cubicBezTo>
                </a:path>
              </a:pathLst>
            </a:custGeom>
            <a:noFill/>
            <a:ln w="158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3448034" y="2499846"/>
              <a:ext cx="76200" cy="76200"/>
            </a:xfrm>
            <a:prstGeom prst="ellipse">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文本框 20"/>
          <p:cNvSpPr txBox="1"/>
          <p:nvPr/>
        </p:nvSpPr>
        <p:spPr>
          <a:xfrm>
            <a:off x="1590776" y="3052807"/>
            <a:ext cx="2768099" cy="646331"/>
          </a:xfrm>
          <a:prstGeom prst="rect">
            <a:avLst/>
          </a:prstGeom>
          <a:noFill/>
        </p:spPr>
        <p:txBody>
          <a:bodyPr wrap="square" rtlCol="0">
            <a:spAutoFit/>
          </a:bodyPr>
          <a:lstStyle/>
          <a:p>
            <a:r>
              <a:rPr lang="zh-CN" altLang="en-US" b="1" spc="100" dirty="0" smtClean="0">
                <a:solidFill>
                  <a:schemeClr val="bg1"/>
                </a:solidFill>
                <a:latin typeface="幼圆" panose="02010509060101010101" pitchFamily="49" charset="-122"/>
                <a:ea typeface="幼圆" panose="02010509060101010101" pitchFamily="49" charset="-122"/>
              </a:rPr>
              <a:t>请替换您的文字，内容简洁明了即可</a:t>
            </a:r>
            <a:endParaRPr lang="zh-CN" altLang="en-US" b="1" spc="100" dirty="0">
              <a:solidFill>
                <a:schemeClr val="bg1"/>
              </a:solidFill>
              <a:latin typeface="幼圆" panose="02010509060101010101" pitchFamily="49" charset="-122"/>
              <a:ea typeface="幼圆" panose="02010509060101010101" pitchFamily="49" charset="-122"/>
            </a:endParaRPr>
          </a:p>
        </p:txBody>
      </p:sp>
      <p:grpSp>
        <p:nvGrpSpPr>
          <p:cNvPr id="22" name="组合 21"/>
          <p:cNvGrpSpPr/>
          <p:nvPr/>
        </p:nvGrpSpPr>
        <p:grpSpPr>
          <a:xfrm rot="10800000" flipH="1">
            <a:off x="6718260" y="2019799"/>
            <a:ext cx="1310473" cy="272173"/>
            <a:chOff x="3481372" y="2530826"/>
            <a:chExt cx="1378413" cy="314796"/>
          </a:xfrm>
        </p:grpSpPr>
        <p:sp>
          <p:nvSpPr>
            <p:cNvPr id="23" name="任意多边形 22"/>
            <p:cNvSpPr/>
            <p:nvPr/>
          </p:nvSpPr>
          <p:spPr>
            <a:xfrm>
              <a:off x="3481372" y="2530826"/>
              <a:ext cx="1340314" cy="276696"/>
            </a:xfrm>
            <a:custGeom>
              <a:avLst/>
              <a:gdLst>
                <a:gd name="connsiteX0" fmla="*/ 0 w 1095375"/>
                <a:gd name="connsiteY0" fmla="*/ 11316 h 201816"/>
                <a:gd name="connsiteX1" fmla="*/ 895350 w 1095375"/>
                <a:gd name="connsiteY1" fmla="*/ 20841 h 201816"/>
                <a:gd name="connsiteX2" fmla="*/ 1095375 w 1095375"/>
                <a:gd name="connsiteY2" fmla="*/ 201816 h 201816"/>
                <a:gd name="connsiteX0" fmla="*/ 0 w 1095375"/>
                <a:gd name="connsiteY0" fmla="*/ 14671 h 205171"/>
                <a:gd name="connsiteX1" fmla="*/ 920546 w 1095375"/>
                <a:gd name="connsiteY1" fmla="*/ 18228 h 205171"/>
                <a:gd name="connsiteX2" fmla="*/ 1095375 w 1095375"/>
                <a:gd name="connsiteY2" fmla="*/ 205171 h 205171"/>
                <a:gd name="connsiteX0" fmla="*/ 0 w 1095375"/>
                <a:gd name="connsiteY0" fmla="*/ 4494 h 194994"/>
                <a:gd name="connsiteX1" fmla="*/ 920546 w 1095375"/>
                <a:gd name="connsiteY1" fmla="*/ 8051 h 194994"/>
                <a:gd name="connsiteX2" fmla="*/ 1095375 w 1095375"/>
                <a:gd name="connsiteY2" fmla="*/ 194994 h 194994"/>
                <a:gd name="connsiteX0" fmla="*/ 0 w 1095375"/>
                <a:gd name="connsiteY0" fmla="*/ 9826 h 200326"/>
                <a:gd name="connsiteX1" fmla="*/ 920546 w 1095375"/>
                <a:gd name="connsiteY1" fmla="*/ 13383 h 200326"/>
                <a:gd name="connsiteX2" fmla="*/ 1095375 w 1095375"/>
                <a:gd name="connsiteY2" fmla="*/ 200326 h 200326"/>
                <a:gd name="connsiteX0" fmla="*/ 0 w 1095375"/>
                <a:gd name="connsiteY0" fmla="*/ 9826 h 200326"/>
                <a:gd name="connsiteX1" fmla="*/ 920546 w 1095375"/>
                <a:gd name="connsiteY1" fmla="*/ 13383 h 200326"/>
                <a:gd name="connsiteX2" fmla="*/ 1095375 w 1095375"/>
                <a:gd name="connsiteY2" fmla="*/ 200326 h 200326"/>
                <a:gd name="connsiteX0" fmla="*/ 0 w 1098765"/>
                <a:gd name="connsiteY0" fmla="*/ 8372 h 198872"/>
                <a:gd name="connsiteX1" fmla="*/ 955552 w 1098765"/>
                <a:gd name="connsiteY1" fmla="*/ 14944 h 198872"/>
                <a:gd name="connsiteX2" fmla="*/ 1095375 w 1098765"/>
                <a:gd name="connsiteY2" fmla="*/ 198872 h 198872"/>
                <a:gd name="connsiteX0" fmla="*/ 0 w 1099594"/>
                <a:gd name="connsiteY0" fmla="*/ 5654 h 196154"/>
                <a:gd name="connsiteX1" fmla="*/ 955552 w 1099594"/>
                <a:gd name="connsiteY1" fmla="*/ 12226 h 196154"/>
                <a:gd name="connsiteX2" fmla="*/ 1095375 w 1099594"/>
                <a:gd name="connsiteY2" fmla="*/ 196154 h 196154"/>
                <a:gd name="connsiteX0" fmla="*/ 0 w 1095375"/>
                <a:gd name="connsiteY0" fmla="*/ 4964 h 195464"/>
                <a:gd name="connsiteX1" fmla="*/ 955552 w 1095375"/>
                <a:gd name="connsiteY1" fmla="*/ 11536 h 195464"/>
                <a:gd name="connsiteX2" fmla="*/ 1095375 w 1095375"/>
                <a:gd name="connsiteY2" fmla="*/ 195464 h 195464"/>
                <a:gd name="connsiteX0" fmla="*/ 0 w 1095375"/>
                <a:gd name="connsiteY0" fmla="*/ 4964 h 195464"/>
                <a:gd name="connsiteX1" fmla="*/ 955552 w 1095375"/>
                <a:gd name="connsiteY1" fmla="*/ 11536 h 195464"/>
                <a:gd name="connsiteX2" fmla="*/ 1095375 w 1095375"/>
                <a:gd name="connsiteY2" fmla="*/ 195464 h 195464"/>
                <a:gd name="connsiteX0" fmla="*/ 0 w 1102431"/>
                <a:gd name="connsiteY0" fmla="*/ 12906 h 203406"/>
                <a:gd name="connsiteX1" fmla="*/ 961917 w 1102431"/>
                <a:gd name="connsiteY1" fmla="*/ 19478 h 203406"/>
                <a:gd name="connsiteX2" fmla="*/ 1101740 w 1102431"/>
                <a:gd name="connsiteY2" fmla="*/ 203406 h 203406"/>
                <a:gd name="connsiteX0" fmla="*/ 0 w 1102431"/>
                <a:gd name="connsiteY0" fmla="*/ 10053 h 200553"/>
                <a:gd name="connsiteX1" fmla="*/ 961917 w 1102431"/>
                <a:gd name="connsiteY1" fmla="*/ 16625 h 200553"/>
                <a:gd name="connsiteX2" fmla="*/ 1101740 w 1102431"/>
                <a:gd name="connsiteY2" fmla="*/ 200553 h 200553"/>
                <a:gd name="connsiteX0" fmla="*/ 0 w 1102431"/>
                <a:gd name="connsiteY0" fmla="*/ 11902 h 202402"/>
                <a:gd name="connsiteX1" fmla="*/ 961917 w 1102431"/>
                <a:gd name="connsiteY1" fmla="*/ 18474 h 202402"/>
                <a:gd name="connsiteX2" fmla="*/ 1101740 w 1102431"/>
                <a:gd name="connsiteY2" fmla="*/ 202402 h 202402"/>
                <a:gd name="connsiteX0" fmla="*/ 0 w 1103121"/>
                <a:gd name="connsiteY0" fmla="*/ 9450 h 199950"/>
                <a:gd name="connsiteX1" fmla="*/ 961917 w 1103121"/>
                <a:gd name="connsiteY1" fmla="*/ 16022 h 199950"/>
                <a:gd name="connsiteX2" fmla="*/ 1101740 w 1103121"/>
                <a:gd name="connsiteY2" fmla="*/ 199950 h 199950"/>
                <a:gd name="connsiteX0" fmla="*/ 0 w 1102431"/>
                <a:gd name="connsiteY0" fmla="*/ 4289 h 194789"/>
                <a:gd name="connsiteX1" fmla="*/ 961917 w 1102431"/>
                <a:gd name="connsiteY1" fmla="*/ 10861 h 194789"/>
                <a:gd name="connsiteX2" fmla="*/ 1101740 w 1102431"/>
                <a:gd name="connsiteY2" fmla="*/ 194789 h 194789"/>
              </a:gdLst>
              <a:ahLst/>
              <a:cxnLst>
                <a:cxn ang="0">
                  <a:pos x="connsiteX0" y="connsiteY0"/>
                </a:cxn>
                <a:cxn ang="0">
                  <a:pos x="connsiteX1" y="connsiteY1"/>
                </a:cxn>
                <a:cxn ang="0">
                  <a:pos x="connsiteX2" y="connsiteY2"/>
                </a:cxn>
              </a:cxnLst>
              <a:rect l="l" t="t" r="r" b="b"/>
              <a:pathLst>
                <a:path w="1102431" h="194789">
                  <a:moveTo>
                    <a:pt x="0" y="4289"/>
                  </a:moveTo>
                  <a:cubicBezTo>
                    <a:pt x="356394" y="-3809"/>
                    <a:pt x="778294" y="219"/>
                    <a:pt x="961917" y="10861"/>
                  </a:cubicBezTo>
                  <a:cubicBezTo>
                    <a:pt x="1145540" y="21503"/>
                    <a:pt x="1093008" y="120176"/>
                    <a:pt x="1101740" y="194789"/>
                  </a:cubicBezTo>
                </a:path>
              </a:pathLst>
            </a:custGeom>
            <a:noFill/>
            <a:ln w="15875">
              <a:solidFill>
                <a:schemeClr val="accent3"/>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4783585" y="2769422"/>
              <a:ext cx="76200" cy="762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rot="16200000" flipH="1" flipV="1">
            <a:off x="6026962" y="4092654"/>
            <a:ext cx="795323" cy="282179"/>
            <a:chOff x="3481372" y="2530826"/>
            <a:chExt cx="836556" cy="330396"/>
          </a:xfrm>
        </p:grpSpPr>
        <p:sp>
          <p:nvSpPr>
            <p:cNvPr id="26" name="任意多边形 25"/>
            <p:cNvSpPr/>
            <p:nvPr/>
          </p:nvSpPr>
          <p:spPr>
            <a:xfrm>
              <a:off x="3481372" y="2530826"/>
              <a:ext cx="792960" cy="307652"/>
            </a:xfrm>
            <a:custGeom>
              <a:avLst/>
              <a:gdLst>
                <a:gd name="connsiteX0" fmla="*/ 0 w 1095375"/>
                <a:gd name="connsiteY0" fmla="*/ 11316 h 201816"/>
                <a:gd name="connsiteX1" fmla="*/ 895350 w 1095375"/>
                <a:gd name="connsiteY1" fmla="*/ 20841 h 201816"/>
                <a:gd name="connsiteX2" fmla="*/ 1095375 w 1095375"/>
                <a:gd name="connsiteY2" fmla="*/ 201816 h 201816"/>
                <a:gd name="connsiteX0" fmla="*/ 0 w 1095375"/>
                <a:gd name="connsiteY0" fmla="*/ 14671 h 205171"/>
                <a:gd name="connsiteX1" fmla="*/ 920546 w 1095375"/>
                <a:gd name="connsiteY1" fmla="*/ 18228 h 205171"/>
                <a:gd name="connsiteX2" fmla="*/ 1095375 w 1095375"/>
                <a:gd name="connsiteY2" fmla="*/ 205171 h 205171"/>
                <a:gd name="connsiteX0" fmla="*/ 0 w 1095375"/>
                <a:gd name="connsiteY0" fmla="*/ 4494 h 194994"/>
                <a:gd name="connsiteX1" fmla="*/ 920546 w 1095375"/>
                <a:gd name="connsiteY1" fmla="*/ 8051 h 194994"/>
                <a:gd name="connsiteX2" fmla="*/ 1095375 w 1095375"/>
                <a:gd name="connsiteY2" fmla="*/ 194994 h 194994"/>
                <a:gd name="connsiteX0" fmla="*/ 0 w 1095375"/>
                <a:gd name="connsiteY0" fmla="*/ 9826 h 200326"/>
                <a:gd name="connsiteX1" fmla="*/ 920546 w 1095375"/>
                <a:gd name="connsiteY1" fmla="*/ 13383 h 200326"/>
                <a:gd name="connsiteX2" fmla="*/ 1095375 w 1095375"/>
                <a:gd name="connsiteY2" fmla="*/ 200326 h 200326"/>
                <a:gd name="connsiteX0" fmla="*/ 0 w 1095375"/>
                <a:gd name="connsiteY0" fmla="*/ 9826 h 200326"/>
                <a:gd name="connsiteX1" fmla="*/ 920546 w 1095375"/>
                <a:gd name="connsiteY1" fmla="*/ 13383 h 200326"/>
                <a:gd name="connsiteX2" fmla="*/ 1095375 w 1095375"/>
                <a:gd name="connsiteY2" fmla="*/ 200326 h 200326"/>
                <a:gd name="connsiteX0" fmla="*/ 0 w 1098765"/>
                <a:gd name="connsiteY0" fmla="*/ 8372 h 198872"/>
                <a:gd name="connsiteX1" fmla="*/ 955552 w 1098765"/>
                <a:gd name="connsiteY1" fmla="*/ 14944 h 198872"/>
                <a:gd name="connsiteX2" fmla="*/ 1095375 w 1098765"/>
                <a:gd name="connsiteY2" fmla="*/ 198872 h 198872"/>
                <a:gd name="connsiteX0" fmla="*/ 0 w 1099594"/>
                <a:gd name="connsiteY0" fmla="*/ 5654 h 196154"/>
                <a:gd name="connsiteX1" fmla="*/ 955552 w 1099594"/>
                <a:gd name="connsiteY1" fmla="*/ 12226 h 196154"/>
                <a:gd name="connsiteX2" fmla="*/ 1095375 w 1099594"/>
                <a:gd name="connsiteY2" fmla="*/ 196154 h 196154"/>
                <a:gd name="connsiteX0" fmla="*/ 0 w 1095375"/>
                <a:gd name="connsiteY0" fmla="*/ 4964 h 195464"/>
                <a:gd name="connsiteX1" fmla="*/ 955552 w 1095375"/>
                <a:gd name="connsiteY1" fmla="*/ 11536 h 195464"/>
                <a:gd name="connsiteX2" fmla="*/ 1095375 w 1095375"/>
                <a:gd name="connsiteY2" fmla="*/ 195464 h 195464"/>
                <a:gd name="connsiteX0" fmla="*/ 0 w 1095375"/>
                <a:gd name="connsiteY0" fmla="*/ 4964 h 195464"/>
                <a:gd name="connsiteX1" fmla="*/ 955552 w 1095375"/>
                <a:gd name="connsiteY1" fmla="*/ 11536 h 195464"/>
                <a:gd name="connsiteX2" fmla="*/ 1095375 w 1095375"/>
                <a:gd name="connsiteY2" fmla="*/ 195464 h 195464"/>
                <a:gd name="connsiteX0" fmla="*/ 0 w 1102431"/>
                <a:gd name="connsiteY0" fmla="*/ 12906 h 203406"/>
                <a:gd name="connsiteX1" fmla="*/ 961917 w 1102431"/>
                <a:gd name="connsiteY1" fmla="*/ 19478 h 203406"/>
                <a:gd name="connsiteX2" fmla="*/ 1101740 w 1102431"/>
                <a:gd name="connsiteY2" fmla="*/ 203406 h 203406"/>
                <a:gd name="connsiteX0" fmla="*/ 0 w 1102431"/>
                <a:gd name="connsiteY0" fmla="*/ 10053 h 200553"/>
                <a:gd name="connsiteX1" fmla="*/ 961917 w 1102431"/>
                <a:gd name="connsiteY1" fmla="*/ 16625 h 200553"/>
                <a:gd name="connsiteX2" fmla="*/ 1101740 w 1102431"/>
                <a:gd name="connsiteY2" fmla="*/ 200553 h 200553"/>
                <a:gd name="connsiteX0" fmla="*/ 0 w 1102431"/>
                <a:gd name="connsiteY0" fmla="*/ 11902 h 202402"/>
                <a:gd name="connsiteX1" fmla="*/ 961917 w 1102431"/>
                <a:gd name="connsiteY1" fmla="*/ 18474 h 202402"/>
                <a:gd name="connsiteX2" fmla="*/ 1101740 w 1102431"/>
                <a:gd name="connsiteY2" fmla="*/ 202402 h 202402"/>
                <a:gd name="connsiteX0" fmla="*/ 0 w 1103121"/>
                <a:gd name="connsiteY0" fmla="*/ 9450 h 199950"/>
                <a:gd name="connsiteX1" fmla="*/ 961917 w 1103121"/>
                <a:gd name="connsiteY1" fmla="*/ 16022 h 199950"/>
                <a:gd name="connsiteX2" fmla="*/ 1101740 w 1103121"/>
                <a:gd name="connsiteY2" fmla="*/ 199950 h 199950"/>
                <a:gd name="connsiteX0" fmla="*/ 0 w 1102431"/>
                <a:gd name="connsiteY0" fmla="*/ 4289 h 194789"/>
                <a:gd name="connsiteX1" fmla="*/ 961917 w 1102431"/>
                <a:gd name="connsiteY1" fmla="*/ 10861 h 194789"/>
                <a:gd name="connsiteX2" fmla="*/ 1101740 w 1102431"/>
                <a:gd name="connsiteY2" fmla="*/ 194789 h 194789"/>
              </a:gdLst>
              <a:ahLst/>
              <a:cxnLst>
                <a:cxn ang="0">
                  <a:pos x="connsiteX0" y="connsiteY0"/>
                </a:cxn>
                <a:cxn ang="0">
                  <a:pos x="connsiteX1" y="connsiteY1"/>
                </a:cxn>
                <a:cxn ang="0">
                  <a:pos x="connsiteX2" y="connsiteY2"/>
                </a:cxn>
              </a:cxnLst>
              <a:rect l="l" t="t" r="r" b="b"/>
              <a:pathLst>
                <a:path w="1102431" h="194789">
                  <a:moveTo>
                    <a:pt x="0" y="4289"/>
                  </a:moveTo>
                  <a:cubicBezTo>
                    <a:pt x="356394" y="-3809"/>
                    <a:pt x="778294" y="219"/>
                    <a:pt x="961917" y="10861"/>
                  </a:cubicBezTo>
                  <a:cubicBezTo>
                    <a:pt x="1145540" y="21503"/>
                    <a:pt x="1093008" y="120176"/>
                    <a:pt x="1101740" y="194789"/>
                  </a:cubicBezTo>
                </a:path>
              </a:pathLst>
            </a:custGeom>
            <a:noFill/>
            <a:ln w="15875">
              <a:solidFill>
                <a:schemeClr val="accent3"/>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4241728" y="2785022"/>
              <a:ext cx="76200" cy="762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8" name="文本框 27"/>
          <p:cNvSpPr txBox="1"/>
          <p:nvPr/>
        </p:nvSpPr>
        <p:spPr>
          <a:xfrm>
            <a:off x="2491302" y="1640071"/>
            <a:ext cx="1197655" cy="1200329"/>
          </a:xfrm>
          <a:prstGeom prst="rect">
            <a:avLst/>
          </a:prstGeom>
          <a:noFill/>
        </p:spPr>
        <p:txBody>
          <a:bodyPr wrap="square" rtlCol="0">
            <a:spAutoFit/>
          </a:bodyPr>
          <a:lstStyle/>
          <a:p>
            <a:r>
              <a:rPr lang="en-US" altLang="zh-CN" sz="7200" dirty="0" smtClean="0">
                <a:solidFill>
                  <a:schemeClr val="bg1"/>
                </a:solidFill>
              </a:rPr>
              <a:t>01</a:t>
            </a:r>
            <a:endParaRPr lang="zh-CN" altLang="en-US" sz="7200" dirty="0">
              <a:solidFill>
                <a:schemeClr val="bg1"/>
              </a:solidFill>
            </a:endParaRPr>
          </a:p>
        </p:txBody>
      </p:sp>
      <p:sp>
        <p:nvSpPr>
          <p:cNvPr id="29" name="文本框 28"/>
          <p:cNvSpPr txBox="1"/>
          <p:nvPr/>
        </p:nvSpPr>
        <p:spPr>
          <a:xfrm>
            <a:off x="7995349" y="2218994"/>
            <a:ext cx="2075359" cy="461665"/>
          </a:xfrm>
          <a:prstGeom prst="rect">
            <a:avLst/>
          </a:prstGeom>
          <a:noFill/>
        </p:spPr>
        <p:txBody>
          <a:bodyPr wrap="square" rtlCol="0">
            <a:spAutoFit/>
          </a:bodyPr>
          <a:lstStyle/>
          <a:p>
            <a:r>
              <a:rPr lang="zh-CN" altLang="en-US" sz="2400" b="1" spc="100" dirty="0" smtClean="0">
                <a:solidFill>
                  <a:schemeClr val="bg1"/>
                </a:solidFill>
                <a:latin typeface="幼圆" panose="02010509060101010101" pitchFamily="49" charset="-122"/>
                <a:ea typeface="幼圆" panose="02010509060101010101" pitchFamily="49" charset="-122"/>
              </a:rPr>
              <a:t>请替换标题</a:t>
            </a:r>
            <a:endParaRPr lang="zh-CN" altLang="en-US" sz="2400" b="1" spc="100" dirty="0">
              <a:solidFill>
                <a:schemeClr val="bg1"/>
              </a:solidFill>
              <a:latin typeface="幼圆" panose="02010509060101010101" pitchFamily="49" charset="-122"/>
              <a:ea typeface="幼圆" panose="02010509060101010101" pitchFamily="49" charset="-122"/>
            </a:endParaRPr>
          </a:p>
        </p:txBody>
      </p:sp>
      <p:sp>
        <p:nvSpPr>
          <p:cNvPr id="30" name="文本框 29"/>
          <p:cNvSpPr txBox="1"/>
          <p:nvPr/>
        </p:nvSpPr>
        <p:spPr>
          <a:xfrm>
            <a:off x="8026021" y="2854997"/>
            <a:ext cx="2768957" cy="646331"/>
          </a:xfrm>
          <a:prstGeom prst="rect">
            <a:avLst/>
          </a:prstGeom>
          <a:noFill/>
        </p:spPr>
        <p:txBody>
          <a:bodyPr wrap="square" rtlCol="0">
            <a:spAutoFit/>
          </a:bodyPr>
          <a:lstStyle/>
          <a:p>
            <a:r>
              <a:rPr lang="zh-CN" altLang="en-US" b="1" spc="100" dirty="0" smtClean="0">
                <a:solidFill>
                  <a:schemeClr val="bg1"/>
                </a:solidFill>
                <a:latin typeface="幼圆" panose="02010509060101010101" pitchFamily="49" charset="-122"/>
                <a:ea typeface="幼圆" panose="02010509060101010101" pitchFamily="49" charset="-122"/>
              </a:rPr>
              <a:t>请替换您的文字，内容简洁明了即可</a:t>
            </a:r>
            <a:endParaRPr lang="zh-CN" altLang="en-US" b="1" spc="100" dirty="0">
              <a:solidFill>
                <a:schemeClr val="bg1"/>
              </a:solidFill>
              <a:latin typeface="幼圆" panose="02010509060101010101" pitchFamily="49" charset="-122"/>
              <a:ea typeface="幼圆" panose="02010509060101010101" pitchFamily="49" charset="-122"/>
            </a:endParaRPr>
          </a:p>
        </p:txBody>
      </p:sp>
      <p:sp>
        <p:nvSpPr>
          <p:cNvPr id="31" name="文本框 30"/>
          <p:cNvSpPr txBox="1"/>
          <p:nvPr/>
        </p:nvSpPr>
        <p:spPr>
          <a:xfrm>
            <a:off x="8026021" y="1346200"/>
            <a:ext cx="1197655" cy="1200329"/>
          </a:xfrm>
          <a:prstGeom prst="rect">
            <a:avLst/>
          </a:prstGeom>
          <a:noFill/>
        </p:spPr>
        <p:txBody>
          <a:bodyPr wrap="square" rtlCol="0">
            <a:spAutoFit/>
          </a:bodyPr>
          <a:lstStyle/>
          <a:p>
            <a:r>
              <a:rPr lang="en-US" altLang="zh-CN" sz="7200" dirty="0" smtClean="0">
                <a:solidFill>
                  <a:schemeClr val="bg1"/>
                </a:solidFill>
              </a:rPr>
              <a:t>02</a:t>
            </a:r>
            <a:endParaRPr lang="zh-CN" altLang="en-US" sz="7200" dirty="0">
              <a:solidFill>
                <a:schemeClr val="bg1"/>
              </a:solidFill>
            </a:endParaRPr>
          </a:p>
        </p:txBody>
      </p:sp>
      <p:sp>
        <p:nvSpPr>
          <p:cNvPr id="32" name="文本框 31"/>
          <p:cNvSpPr txBox="1"/>
          <p:nvPr/>
        </p:nvSpPr>
        <p:spPr>
          <a:xfrm>
            <a:off x="7019389" y="4368544"/>
            <a:ext cx="2075359" cy="461665"/>
          </a:xfrm>
          <a:prstGeom prst="rect">
            <a:avLst/>
          </a:prstGeom>
          <a:noFill/>
        </p:spPr>
        <p:txBody>
          <a:bodyPr wrap="square" rtlCol="0">
            <a:spAutoFit/>
          </a:bodyPr>
          <a:lstStyle/>
          <a:p>
            <a:r>
              <a:rPr lang="zh-CN" altLang="en-US" sz="2400" b="1" spc="100" dirty="0" smtClean="0">
                <a:solidFill>
                  <a:schemeClr val="bg1"/>
                </a:solidFill>
                <a:latin typeface="幼圆" panose="02010509060101010101" pitchFamily="49" charset="-122"/>
                <a:ea typeface="幼圆" panose="02010509060101010101" pitchFamily="49" charset="-122"/>
              </a:rPr>
              <a:t>请替换标题</a:t>
            </a:r>
            <a:endParaRPr lang="zh-CN" altLang="en-US" sz="2400" b="1" spc="100" dirty="0">
              <a:solidFill>
                <a:schemeClr val="bg1"/>
              </a:solidFill>
              <a:latin typeface="幼圆" panose="02010509060101010101" pitchFamily="49" charset="-122"/>
              <a:ea typeface="幼圆" panose="02010509060101010101" pitchFamily="49" charset="-122"/>
            </a:endParaRPr>
          </a:p>
        </p:txBody>
      </p:sp>
      <p:sp>
        <p:nvSpPr>
          <p:cNvPr id="33" name="文本框 32"/>
          <p:cNvSpPr txBox="1"/>
          <p:nvPr/>
        </p:nvSpPr>
        <p:spPr>
          <a:xfrm>
            <a:off x="7126181" y="4868877"/>
            <a:ext cx="2374535" cy="646331"/>
          </a:xfrm>
          <a:prstGeom prst="rect">
            <a:avLst/>
          </a:prstGeom>
          <a:noFill/>
        </p:spPr>
        <p:txBody>
          <a:bodyPr wrap="square" rtlCol="0">
            <a:spAutoFit/>
          </a:bodyPr>
          <a:lstStyle/>
          <a:p>
            <a:r>
              <a:rPr lang="zh-CN" altLang="en-US" b="1" spc="100" dirty="0" smtClean="0">
                <a:solidFill>
                  <a:schemeClr val="bg1"/>
                </a:solidFill>
                <a:latin typeface="幼圆" panose="02010509060101010101" pitchFamily="49" charset="-122"/>
                <a:ea typeface="幼圆" panose="02010509060101010101" pitchFamily="49" charset="-122"/>
              </a:rPr>
              <a:t>请替换您的文字，内容简洁明了即可</a:t>
            </a:r>
            <a:endParaRPr lang="zh-CN" altLang="en-US" b="1" spc="100" dirty="0">
              <a:solidFill>
                <a:schemeClr val="bg1"/>
              </a:solidFill>
              <a:latin typeface="幼圆" panose="02010509060101010101" pitchFamily="49" charset="-122"/>
              <a:ea typeface="幼圆" panose="02010509060101010101" pitchFamily="49" charset="-122"/>
            </a:endParaRPr>
          </a:p>
        </p:txBody>
      </p:sp>
      <p:sp>
        <p:nvSpPr>
          <p:cNvPr id="34" name="文本框 33"/>
          <p:cNvSpPr txBox="1"/>
          <p:nvPr/>
        </p:nvSpPr>
        <p:spPr>
          <a:xfrm>
            <a:off x="5183598" y="4112501"/>
            <a:ext cx="1197655" cy="1200329"/>
          </a:xfrm>
          <a:prstGeom prst="rect">
            <a:avLst/>
          </a:prstGeom>
          <a:noFill/>
        </p:spPr>
        <p:txBody>
          <a:bodyPr wrap="square" rtlCol="0">
            <a:spAutoFit/>
          </a:bodyPr>
          <a:lstStyle/>
          <a:p>
            <a:r>
              <a:rPr lang="en-US" altLang="zh-CN" sz="7200" dirty="0" smtClean="0">
                <a:solidFill>
                  <a:schemeClr val="bg1"/>
                </a:solidFill>
              </a:rPr>
              <a:t>03</a:t>
            </a:r>
            <a:endParaRPr lang="zh-CN" altLang="en-US" sz="7200" dirty="0">
              <a:solidFill>
                <a:schemeClr val="bg1"/>
              </a:solidFill>
            </a:endParaRPr>
          </a:p>
        </p:txBody>
      </p:sp>
      <p:sp>
        <p:nvSpPr>
          <p:cNvPr id="35" name="矩形 34"/>
          <p:cNvSpPr/>
          <p:nvPr/>
        </p:nvSpPr>
        <p:spPr>
          <a:xfrm>
            <a:off x="1497604" y="240069"/>
            <a:ext cx="4339650" cy="646331"/>
          </a:xfrm>
          <a:prstGeom prst="rect">
            <a:avLst/>
          </a:prstGeom>
          <a:noFill/>
        </p:spPr>
        <p:txBody>
          <a:bodyPr wrap="none" lIns="91440" tIns="45720" rIns="91440" bIns="45720">
            <a:spAutoFit/>
          </a:bodyPr>
          <a:lstStyle/>
          <a:p>
            <a:pPr algn="ctr"/>
            <a:r>
              <a:rPr lang="zh-CN" altLang="en-US" sz="3600" b="0" cap="none" spc="0" dirty="0" smtClean="0">
                <a:ln w="0"/>
                <a:solidFill>
                  <a:schemeClr val="bg1"/>
                </a:solidFill>
                <a:effectLst>
                  <a:outerShdw blurRad="38100" dist="19050" dir="2700000" algn="tl" rotWithShape="0">
                    <a:schemeClr val="dk1">
                      <a:alpha val="40000"/>
                    </a:schemeClr>
                  </a:outerShdw>
                </a:effectLst>
                <a:latin typeface="方正舒体" panose="02010601030101010101" pitchFamily="2" charset="-122"/>
                <a:ea typeface="方正舒体" panose="02010601030101010101" pitchFamily="2" charset="-122"/>
              </a:rPr>
              <a:t>请输入替换你的标题</a:t>
            </a:r>
            <a:endParaRPr lang="zh-CN" altLang="en-US" sz="3600" b="0" cap="none" spc="0" dirty="0">
              <a:ln w="0"/>
              <a:solidFill>
                <a:schemeClr val="bg1"/>
              </a:solidFill>
              <a:effectLst>
                <a:outerShdw blurRad="38100" dist="19050" dir="2700000" algn="tl" rotWithShape="0">
                  <a:schemeClr val="dk1">
                    <a:alpha val="40000"/>
                  </a:schemeClr>
                </a:outerShdw>
              </a:effectLst>
              <a:latin typeface="方正舒体" panose="02010601030101010101" pitchFamily="2" charset="-122"/>
              <a:ea typeface="方正舒体" panose="02010601030101010101" pitchFamily="2" charset="-122"/>
            </a:endParaRPr>
          </a:p>
        </p:txBody>
      </p:sp>
      <p:grpSp>
        <p:nvGrpSpPr>
          <p:cNvPr id="115" name="组合 114"/>
          <p:cNvGrpSpPr/>
          <p:nvPr/>
        </p:nvGrpSpPr>
        <p:grpSpPr>
          <a:xfrm>
            <a:off x="523332" y="240069"/>
            <a:ext cx="756557" cy="720814"/>
            <a:chOff x="2654300" y="1041400"/>
            <a:chExt cx="1612901" cy="1536701"/>
          </a:xfrm>
        </p:grpSpPr>
        <p:sp>
          <p:nvSpPr>
            <p:cNvPr id="116" name="任意多边形 115"/>
            <p:cNvSpPr/>
            <p:nvPr/>
          </p:nvSpPr>
          <p:spPr>
            <a:xfrm>
              <a:off x="3251200" y="1511300"/>
              <a:ext cx="596901" cy="431801"/>
            </a:xfrm>
            <a:custGeom>
              <a:avLst/>
              <a:gdLst/>
              <a:ahLst/>
              <a:cxnLst/>
              <a:rect l="0" t="0" r="0" b="0"/>
              <a:pathLst>
                <a:path w="596901" h="431801">
                  <a:moveTo>
                    <a:pt x="25400" y="431800"/>
                  </a:moveTo>
                  <a:lnTo>
                    <a:pt x="596900" y="127000"/>
                  </a:lnTo>
                  <a:lnTo>
                    <a:pt x="596900" y="1270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任意多边形 116"/>
            <p:cNvSpPr/>
            <p:nvPr/>
          </p:nvSpPr>
          <p:spPr>
            <a:xfrm>
              <a:off x="3835400" y="1638300"/>
              <a:ext cx="431801" cy="304801"/>
            </a:xfrm>
            <a:custGeom>
              <a:avLst/>
              <a:gdLst/>
              <a:ahLst/>
              <a:cxnLst/>
              <a:rect l="0" t="0" r="0" b="0"/>
              <a:pathLst>
                <a:path w="431801" h="304801">
                  <a:moveTo>
                    <a:pt x="431800" y="177800"/>
                  </a:moveTo>
                  <a:lnTo>
                    <a:pt x="12700" y="0"/>
                  </a:lnTo>
                  <a:lnTo>
                    <a:pt x="12700" y="0"/>
                  </a:lnTo>
                  <a:lnTo>
                    <a:pt x="0" y="3048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任意多边形 117"/>
            <p:cNvSpPr/>
            <p:nvPr/>
          </p:nvSpPr>
          <p:spPr>
            <a:xfrm>
              <a:off x="3276600" y="1638300"/>
              <a:ext cx="571501" cy="304801"/>
            </a:xfrm>
            <a:custGeom>
              <a:avLst/>
              <a:gdLst/>
              <a:ahLst/>
              <a:cxnLst/>
              <a:rect l="0" t="0" r="0" b="0"/>
              <a:pathLst>
                <a:path w="571501" h="304801">
                  <a:moveTo>
                    <a:pt x="571500" y="0"/>
                  </a:moveTo>
                  <a:lnTo>
                    <a:pt x="0" y="304800"/>
                  </a:lnTo>
                  <a:lnTo>
                    <a:pt x="0" y="304800"/>
                  </a:lnTo>
                  <a:lnTo>
                    <a:pt x="558800" y="3048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任意多边形 118"/>
            <p:cNvSpPr/>
            <p:nvPr/>
          </p:nvSpPr>
          <p:spPr>
            <a:xfrm>
              <a:off x="3606800" y="1816100"/>
              <a:ext cx="660401" cy="762001"/>
            </a:xfrm>
            <a:custGeom>
              <a:avLst/>
              <a:gdLst/>
              <a:ahLst/>
              <a:cxnLst/>
              <a:rect l="0" t="0" r="0" b="0"/>
              <a:pathLst>
                <a:path w="660401" h="762001">
                  <a:moveTo>
                    <a:pt x="0" y="762000"/>
                  </a:moveTo>
                  <a:lnTo>
                    <a:pt x="660400" y="0"/>
                  </a:lnTo>
                  <a:lnTo>
                    <a:pt x="660400" y="0"/>
                  </a:lnTo>
                  <a:lnTo>
                    <a:pt x="241300" y="368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任意多边形 119"/>
            <p:cNvSpPr/>
            <p:nvPr/>
          </p:nvSpPr>
          <p:spPr>
            <a:xfrm>
              <a:off x="3835400" y="1816100"/>
              <a:ext cx="431801" cy="368301"/>
            </a:xfrm>
            <a:custGeom>
              <a:avLst/>
              <a:gdLst/>
              <a:ahLst/>
              <a:cxnLst/>
              <a:rect l="0" t="0" r="0" b="0"/>
              <a:pathLst>
                <a:path w="431801" h="368301">
                  <a:moveTo>
                    <a:pt x="431800" y="0"/>
                  </a:moveTo>
                  <a:lnTo>
                    <a:pt x="0" y="127000"/>
                  </a:lnTo>
                  <a:lnTo>
                    <a:pt x="0" y="127000"/>
                  </a:lnTo>
                  <a:lnTo>
                    <a:pt x="12700" y="368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任意多边形 120"/>
            <p:cNvSpPr/>
            <p:nvPr/>
          </p:nvSpPr>
          <p:spPr>
            <a:xfrm>
              <a:off x="3276600" y="1943100"/>
              <a:ext cx="571501" cy="241301"/>
            </a:xfrm>
            <a:custGeom>
              <a:avLst/>
              <a:gdLst/>
              <a:ahLst/>
              <a:cxnLst/>
              <a:rect l="0" t="0" r="0" b="0"/>
              <a:pathLst>
                <a:path w="571501" h="241301">
                  <a:moveTo>
                    <a:pt x="558800" y="0"/>
                  </a:moveTo>
                  <a:lnTo>
                    <a:pt x="0" y="0"/>
                  </a:lnTo>
                  <a:lnTo>
                    <a:pt x="0" y="0"/>
                  </a:lnTo>
                  <a:lnTo>
                    <a:pt x="571500" y="241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任意多边形 121"/>
            <p:cNvSpPr/>
            <p:nvPr/>
          </p:nvSpPr>
          <p:spPr>
            <a:xfrm>
              <a:off x="2654300" y="1854200"/>
              <a:ext cx="952501" cy="723901"/>
            </a:xfrm>
            <a:custGeom>
              <a:avLst/>
              <a:gdLst/>
              <a:ahLst/>
              <a:cxnLst/>
              <a:rect l="0" t="0" r="0" b="0"/>
              <a:pathLst>
                <a:path w="952501" h="723901">
                  <a:moveTo>
                    <a:pt x="0" y="0"/>
                  </a:moveTo>
                  <a:lnTo>
                    <a:pt x="952500" y="723900"/>
                  </a:lnTo>
                  <a:lnTo>
                    <a:pt x="952500" y="723900"/>
                  </a:lnTo>
                  <a:lnTo>
                    <a:pt x="609600" y="3429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任意多边形 122"/>
            <p:cNvSpPr/>
            <p:nvPr/>
          </p:nvSpPr>
          <p:spPr>
            <a:xfrm>
              <a:off x="2654300" y="1854200"/>
              <a:ext cx="622301" cy="342901"/>
            </a:xfrm>
            <a:custGeom>
              <a:avLst/>
              <a:gdLst/>
              <a:ahLst/>
              <a:cxnLst/>
              <a:rect l="0" t="0" r="0" b="0"/>
              <a:pathLst>
                <a:path w="622301" h="342901">
                  <a:moveTo>
                    <a:pt x="622300" y="88900"/>
                  </a:moveTo>
                  <a:lnTo>
                    <a:pt x="0" y="0"/>
                  </a:lnTo>
                  <a:lnTo>
                    <a:pt x="0" y="0"/>
                  </a:lnTo>
                  <a:lnTo>
                    <a:pt x="609600" y="3429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任意多边形 123"/>
            <p:cNvSpPr/>
            <p:nvPr/>
          </p:nvSpPr>
          <p:spPr>
            <a:xfrm>
              <a:off x="3263900" y="2184400"/>
              <a:ext cx="584201" cy="393701"/>
            </a:xfrm>
            <a:custGeom>
              <a:avLst/>
              <a:gdLst/>
              <a:ahLst/>
              <a:cxnLst/>
              <a:rect l="0" t="0" r="0" b="0"/>
              <a:pathLst>
                <a:path w="584201" h="393701">
                  <a:moveTo>
                    <a:pt x="342900" y="393700"/>
                  </a:moveTo>
                  <a:lnTo>
                    <a:pt x="584200" y="0"/>
                  </a:lnTo>
                  <a:lnTo>
                    <a:pt x="584200" y="0"/>
                  </a:lnTo>
                  <a:lnTo>
                    <a:pt x="0" y="12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任意多边形 124"/>
            <p:cNvSpPr/>
            <p:nvPr/>
          </p:nvSpPr>
          <p:spPr>
            <a:xfrm>
              <a:off x="3263900" y="1943100"/>
              <a:ext cx="584201" cy="254001"/>
            </a:xfrm>
            <a:custGeom>
              <a:avLst/>
              <a:gdLst/>
              <a:ahLst/>
              <a:cxnLst/>
              <a:rect l="0" t="0" r="0" b="0"/>
              <a:pathLst>
                <a:path w="584201" h="254001">
                  <a:moveTo>
                    <a:pt x="584200" y="241300"/>
                  </a:moveTo>
                  <a:lnTo>
                    <a:pt x="12700" y="0"/>
                  </a:lnTo>
                  <a:lnTo>
                    <a:pt x="12700" y="0"/>
                  </a:lnTo>
                  <a:lnTo>
                    <a:pt x="0" y="2540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任意多边形 125"/>
            <p:cNvSpPr/>
            <p:nvPr/>
          </p:nvSpPr>
          <p:spPr>
            <a:xfrm>
              <a:off x="3848100" y="1485900"/>
              <a:ext cx="419101" cy="330201"/>
            </a:xfrm>
            <a:custGeom>
              <a:avLst/>
              <a:gdLst/>
              <a:ahLst/>
              <a:cxnLst/>
              <a:rect l="0" t="0" r="0" b="0"/>
              <a:pathLst>
                <a:path w="419101" h="330201">
                  <a:moveTo>
                    <a:pt x="0" y="152400"/>
                  </a:moveTo>
                  <a:lnTo>
                    <a:pt x="419100" y="330200"/>
                  </a:lnTo>
                  <a:lnTo>
                    <a:pt x="419100" y="330200"/>
                  </a:lnTo>
                  <a:lnTo>
                    <a:pt x="1016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任意多边形 126"/>
            <p:cNvSpPr/>
            <p:nvPr/>
          </p:nvSpPr>
          <p:spPr>
            <a:xfrm>
              <a:off x="3251200" y="1371600"/>
              <a:ext cx="596901" cy="266701"/>
            </a:xfrm>
            <a:custGeom>
              <a:avLst/>
              <a:gdLst/>
              <a:ahLst/>
              <a:cxnLst/>
              <a:rect l="0" t="0" r="0" b="0"/>
              <a:pathLst>
                <a:path w="596901" h="266701">
                  <a:moveTo>
                    <a:pt x="0" y="139700"/>
                  </a:moveTo>
                  <a:lnTo>
                    <a:pt x="596900" y="266700"/>
                  </a:lnTo>
                  <a:lnTo>
                    <a:pt x="596900" y="266700"/>
                  </a:lnTo>
                  <a:lnTo>
                    <a:pt x="2286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8" name="任意多边形 127"/>
            <p:cNvSpPr/>
            <p:nvPr/>
          </p:nvSpPr>
          <p:spPr>
            <a:xfrm>
              <a:off x="3479800" y="1371600"/>
              <a:ext cx="469901" cy="266701"/>
            </a:xfrm>
            <a:custGeom>
              <a:avLst/>
              <a:gdLst/>
              <a:ahLst/>
              <a:cxnLst/>
              <a:rect l="0" t="0" r="0" b="0"/>
              <a:pathLst>
                <a:path w="469901" h="266701">
                  <a:moveTo>
                    <a:pt x="368300" y="266700"/>
                  </a:moveTo>
                  <a:lnTo>
                    <a:pt x="469900" y="114300"/>
                  </a:lnTo>
                  <a:lnTo>
                    <a:pt x="469900" y="1143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任意多边形 128"/>
            <p:cNvSpPr/>
            <p:nvPr/>
          </p:nvSpPr>
          <p:spPr>
            <a:xfrm>
              <a:off x="3479800" y="1041400"/>
              <a:ext cx="469901" cy="444501"/>
            </a:xfrm>
            <a:custGeom>
              <a:avLst/>
              <a:gdLst/>
              <a:ahLst/>
              <a:cxnLst/>
              <a:rect l="0" t="0" r="0" b="0"/>
              <a:pathLst>
                <a:path w="469901" h="444501">
                  <a:moveTo>
                    <a:pt x="469900" y="444500"/>
                  </a:moveTo>
                  <a:lnTo>
                    <a:pt x="0" y="0"/>
                  </a:lnTo>
                  <a:lnTo>
                    <a:pt x="0" y="0"/>
                  </a:lnTo>
                  <a:lnTo>
                    <a:pt x="0" y="3302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0" name="任意多边形 129"/>
            <p:cNvSpPr/>
            <p:nvPr/>
          </p:nvSpPr>
          <p:spPr>
            <a:xfrm>
              <a:off x="2654300" y="1485900"/>
              <a:ext cx="622301" cy="457201"/>
            </a:xfrm>
            <a:custGeom>
              <a:avLst/>
              <a:gdLst/>
              <a:ahLst/>
              <a:cxnLst/>
              <a:rect l="0" t="0" r="0" b="0"/>
              <a:pathLst>
                <a:path w="622301" h="457201">
                  <a:moveTo>
                    <a:pt x="0" y="368300"/>
                  </a:moveTo>
                  <a:lnTo>
                    <a:pt x="622300" y="457200"/>
                  </a:lnTo>
                  <a:lnTo>
                    <a:pt x="622300" y="457200"/>
                  </a:lnTo>
                  <a:lnTo>
                    <a:pt x="4572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1" name="任意多边形 130"/>
            <p:cNvSpPr/>
            <p:nvPr/>
          </p:nvSpPr>
          <p:spPr>
            <a:xfrm>
              <a:off x="3111500" y="1485900"/>
              <a:ext cx="165101" cy="457201"/>
            </a:xfrm>
            <a:custGeom>
              <a:avLst/>
              <a:gdLst/>
              <a:ahLst/>
              <a:cxnLst/>
              <a:rect l="0" t="0" r="0" b="0"/>
              <a:pathLst>
                <a:path w="165101" h="457201">
                  <a:moveTo>
                    <a:pt x="165100" y="457200"/>
                  </a:moveTo>
                  <a:lnTo>
                    <a:pt x="139700" y="25400"/>
                  </a:lnTo>
                  <a:lnTo>
                    <a:pt x="139700" y="254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任意多边形 131"/>
            <p:cNvSpPr/>
            <p:nvPr/>
          </p:nvSpPr>
          <p:spPr>
            <a:xfrm>
              <a:off x="3111500" y="1371600"/>
              <a:ext cx="368301" cy="139701"/>
            </a:xfrm>
            <a:custGeom>
              <a:avLst/>
              <a:gdLst/>
              <a:ahLst/>
              <a:cxnLst/>
              <a:rect l="0" t="0" r="0" b="0"/>
              <a:pathLst>
                <a:path w="368301" h="139701">
                  <a:moveTo>
                    <a:pt x="139700" y="139700"/>
                  </a:moveTo>
                  <a:lnTo>
                    <a:pt x="368300" y="0"/>
                  </a:lnTo>
                  <a:lnTo>
                    <a:pt x="368300" y="0"/>
                  </a:lnTo>
                  <a:lnTo>
                    <a:pt x="0" y="114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任意多边形 132"/>
            <p:cNvSpPr/>
            <p:nvPr/>
          </p:nvSpPr>
          <p:spPr>
            <a:xfrm>
              <a:off x="3111500" y="1041400"/>
              <a:ext cx="368301" cy="444501"/>
            </a:xfrm>
            <a:custGeom>
              <a:avLst/>
              <a:gdLst/>
              <a:ahLst/>
              <a:cxnLst/>
              <a:rect l="0" t="0" r="0" b="0"/>
              <a:pathLst>
                <a:path w="368301" h="444501">
                  <a:moveTo>
                    <a:pt x="368300" y="330200"/>
                  </a:moveTo>
                  <a:lnTo>
                    <a:pt x="368300" y="0"/>
                  </a:lnTo>
                  <a:lnTo>
                    <a:pt x="368300" y="0"/>
                  </a:lnTo>
                  <a:lnTo>
                    <a:pt x="0" y="4445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任意多边形 133"/>
            <p:cNvSpPr/>
            <p:nvPr/>
          </p:nvSpPr>
          <p:spPr>
            <a:xfrm>
              <a:off x="3479800" y="1041400"/>
              <a:ext cx="609601" cy="444501"/>
            </a:xfrm>
            <a:custGeom>
              <a:avLst/>
              <a:gdLst/>
              <a:ahLst/>
              <a:cxnLst/>
              <a:rect l="0" t="0" r="0" b="0"/>
              <a:pathLst>
                <a:path w="609601" h="444501">
                  <a:moveTo>
                    <a:pt x="0" y="0"/>
                  </a:moveTo>
                  <a:lnTo>
                    <a:pt x="469900" y="444500"/>
                  </a:lnTo>
                  <a:lnTo>
                    <a:pt x="469900" y="444500"/>
                  </a:lnTo>
                  <a:lnTo>
                    <a:pt x="609600" y="4064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任意多边形 134"/>
            <p:cNvSpPr/>
            <p:nvPr/>
          </p:nvSpPr>
          <p:spPr>
            <a:xfrm>
              <a:off x="3949700" y="1447800"/>
              <a:ext cx="317501" cy="368301"/>
            </a:xfrm>
            <a:custGeom>
              <a:avLst/>
              <a:gdLst/>
              <a:ahLst/>
              <a:cxnLst/>
              <a:rect l="0" t="0" r="0" b="0"/>
              <a:pathLst>
                <a:path w="317501" h="368301">
                  <a:moveTo>
                    <a:pt x="0" y="38100"/>
                  </a:moveTo>
                  <a:lnTo>
                    <a:pt x="317500" y="368300"/>
                  </a:lnTo>
                  <a:lnTo>
                    <a:pt x="317500" y="368300"/>
                  </a:lnTo>
                  <a:lnTo>
                    <a:pt x="1397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386084971"/>
      </p:ext>
    </p:extLst>
  </p:cSld>
  <p:clrMapOvr>
    <a:masterClrMapping/>
  </p:clrMapOvr>
  <mc:AlternateContent xmlns:mc="http://schemas.openxmlformats.org/markup-compatibility/2006" xmlns:p14="http://schemas.microsoft.com/office/powerpoint/2010/main">
    <mc:Choice Requires="p14">
      <p:transition spd="slow" p14:dur="1299">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15"/>
                                        </p:tgtEl>
                                        <p:attrNameLst>
                                          <p:attrName>style.visibility</p:attrName>
                                        </p:attrNameLst>
                                      </p:cBhvr>
                                      <p:to>
                                        <p:strVal val="visible"/>
                                      </p:to>
                                    </p:set>
                                    <p:anim calcmode="lin" valueType="num">
                                      <p:cBhvr>
                                        <p:cTn id="7" dur="500" fill="hold"/>
                                        <p:tgtEl>
                                          <p:spTgt spid="115"/>
                                        </p:tgtEl>
                                        <p:attrNameLst>
                                          <p:attrName>ppt_w</p:attrName>
                                        </p:attrNameLst>
                                      </p:cBhvr>
                                      <p:tavLst>
                                        <p:tav tm="0">
                                          <p:val>
                                            <p:fltVal val="0"/>
                                          </p:val>
                                        </p:tav>
                                        <p:tav tm="100000">
                                          <p:val>
                                            <p:strVal val="#ppt_w"/>
                                          </p:val>
                                        </p:tav>
                                      </p:tavLst>
                                    </p:anim>
                                    <p:anim calcmode="lin" valueType="num">
                                      <p:cBhvr>
                                        <p:cTn id="8" dur="500" fill="hold"/>
                                        <p:tgtEl>
                                          <p:spTgt spid="115"/>
                                        </p:tgtEl>
                                        <p:attrNameLst>
                                          <p:attrName>ppt_h</p:attrName>
                                        </p:attrNameLst>
                                      </p:cBhvr>
                                      <p:tavLst>
                                        <p:tav tm="0">
                                          <p:val>
                                            <p:fltVal val="0"/>
                                          </p:val>
                                        </p:tav>
                                        <p:tav tm="100000">
                                          <p:val>
                                            <p:strVal val="#ppt_h"/>
                                          </p:val>
                                        </p:tav>
                                      </p:tavLst>
                                    </p:anim>
                                    <p:animEffect transition="in" filter="fade">
                                      <p:cBhvr>
                                        <p:cTn id="9" dur="500"/>
                                        <p:tgtEl>
                                          <p:spTgt spid="115"/>
                                        </p:tgtEl>
                                      </p:cBhvr>
                                    </p:animEffect>
                                  </p:childTnLst>
                                </p:cTn>
                              </p:par>
                              <p:par>
                                <p:cTn id="10" presetID="39" presetClass="entr" presetSubtype="0" accel="100000" fill="hold" grpId="1" nodeType="withEffect">
                                  <p:stCondLst>
                                    <p:cond delay="400"/>
                                  </p:stCondLst>
                                  <p:childTnLst>
                                    <p:set>
                                      <p:cBhvr>
                                        <p:cTn id="11" dur="1" fill="hold">
                                          <p:stCondLst>
                                            <p:cond delay="0"/>
                                          </p:stCondLst>
                                        </p:cTn>
                                        <p:tgtEl>
                                          <p:spTgt spid="35"/>
                                        </p:tgtEl>
                                        <p:attrNameLst>
                                          <p:attrName>style.visibility</p:attrName>
                                        </p:attrNameLst>
                                      </p:cBhvr>
                                      <p:to>
                                        <p:strVal val="visible"/>
                                      </p:to>
                                    </p:set>
                                    <p:anim calcmode="lin" valueType="num">
                                      <p:cBhvr>
                                        <p:cTn id="12" dur="500" fill="hold"/>
                                        <p:tgtEl>
                                          <p:spTgt spid="35"/>
                                        </p:tgtEl>
                                        <p:attrNameLst>
                                          <p:attrName>ppt_h</p:attrName>
                                        </p:attrNameLst>
                                      </p:cBhvr>
                                      <p:tavLst>
                                        <p:tav tm="0">
                                          <p:val>
                                            <p:strVal val="#ppt_h/20"/>
                                          </p:val>
                                        </p:tav>
                                        <p:tav tm="50000">
                                          <p:val>
                                            <p:strVal val="#ppt_h/20"/>
                                          </p:val>
                                        </p:tav>
                                        <p:tav tm="100000">
                                          <p:val>
                                            <p:strVal val="#ppt_h"/>
                                          </p:val>
                                        </p:tav>
                                      </p:tavLst>
                                    </p:anim>
                                    <p:anim calcmode="lin" valueType="num">
                                      <p:cBhvr>
                                        <p:cTn id="13" dur="500" fill="hold"/>
                                        <p:tgtEl>
                                          <p:spTgt spid="35"/>
                                        </p:tgtEl>
                                        <p:attrNameLst>
                                          <p:attrName>ppt_w</p:attrName>
                                        </p:attrNameLst>
                                      </p:cBhvr>
                                      <p:tavLst>
                                        <p:tav tm="0">
                                          <p:val>
                                            <p:strVal val="#ppt_w+.3"/>
                                          </p:val>
                                        </p:tav>
                                        <p:tav tm="50000">
                                          <p:val>
                                            <p:strVal val="#ppt_w+.3"/>
                                          </p:val>
                                        </p:tav>
                                        <p:tav tm="100000">
                                          <p:val>
                                            <p:strVal val="#ppt_w"/>
                                          </p:val>
                                        </p:tav>
                                      </p:tavLst>
                                    </p:anim>
                                    <p:anim calcmode="lin" valueType="num">
                                      <p:cBhvr>
                                        <p:cTn id="14" dur="500" fill="hold"/>
                                        <p:tgtEl>
                                          <p:spTgt spid="35"/>
                                        </p:tgtEl>
                                        <p:attrNameLst>
                                          <p:attrName>ppt_x</p:attrName>
                                        </p:attrNameLst>
                                      </p:cBhvr>
                                      <p:tavLst>
                                        <p:tav tm="0">
                                          <p:val>
                                            <p:strVal val="#ppt_x-.3"/>
                                          </p:val>
                                        </p:tav>
                                        <p:tav tm="50000">
                                          <p:val>
                                            <p:strVal val="#ppt_x"/>
                                          </p:val>
                                        </p:tav>
                                        <p:tav tm="100000">
                                          <p:val>
                                            <p:strVal val="#ppt_x"/>
                                          </p:val>
                                        </p:tav>
                                      </p:tavLst>
                                    </p:anim>
                                    <p:anim calcmode="lin" valueType="num">
                                      <p:cBhvr>
                                        <p:cTn id="15" dur="500" fill="hold"/>
                                        <p:tgtEl>
                                          <p:spTgt spid="35"/>
                                        </p:tgtEl>
                                        <p:attrNameLst>
                                          <p:attrName>ppt_y</p:attrName>
                                        </p:attrNameLst>
                                      </p:cBhvr>
                                      <p:tavLst>
                                        <p:tav tm="0">
                                          <p:val>
                                            <p:strVal val="#ppt_y"/>
                                          </p:val>
                                        </p:tav>
                                        <p:tav tm="100000">
                                          <p:val>
                                            <p:strVal val="#ppt_y"/>
                                          </p:val>
                                        </p:tav>
                                      </p:tavLst>
                                    </p:anim>
                                  </p:childTnLst>
                                </p:cTn>
                              </p:par>
                            </p:childTnLst>
                          </p:cTn>
                        </p:par>
                        <p:par>
                          <p:cTn id="16" fill="hold">
                            <p:stCondLst>
                              <p:cond delay="900"/>
                            </p:stCondLst>
                            <p:childTnLst>
                              <p:par>
                                <p:cTn id="17" presetID="21" presetClass="entr" presetSubtype="3"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3)">
                                      <p:cBhvr>
                                        <p:cTn id="19" dur="1500"/>
                                        <p:tgtEl>
                                          <p:spTgt spid="7"/>
                                        </p:tgtEl>
                                      </p:cBhvr>
                                    </p:animEffect>
                                  </p:childTnLst>
                                </p:cTn>
                              </p:par>
                            </p:childTnLst>
                          </p:cTn>
                        </p:par>
                        <p:par>
                          <p:cTn id="20" fill="hold">
                            <p:stCondLst>
                              <p:cond delay="2400"/>
                            </p:stCondLst>
                            <p:childTnLst>
                              <p:par>
                                <p:cTn id="21" presetID="2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childTnLst>
                                </p:cTn>
                              </p:par>
                            </p:childTnLst>
                          </p:cTn>
                        </p:par>
                        <p:par>
                          <p:cTn id="25" fill="hold">
                            <p:stCondLst>
                              <p:cond delay="2900"/>
                            </p:stCondLst>
                            <p:childTnLst>
                              <p:par>
                                <p:cTn id="26" presetID="9" presetClass="entr" presetSubtype="0"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dissolve">
                                      <p:cBhvr>
                                        <p:cTn id="28" dur="500"/>
                                        <p:tgtEl>
                                          <p:spTgt spid="8"/>
                                        </p:tgtEl>
                                      </p:cBhvr>
                                    </p:animEffect>
                                  </p:childTnLst>
                                </p:cTn>
                              </p:par>
                            </p:childTnLst>
                          </p:cTn>
                        </p:par>
                        <p:par>
                          <p:cTn id="29" fill="hold">
                            <p:stCondLst>
                              <p:cond delay="3400"/>
                            </p:stCondLst>
                            <p:childTnLst>
                              <p:par>
                                <p:cTn id="30" presetID="22" presetClass="entr" presetSubtype="2" fill="hold" nodeType="after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wipe(right)">
                                      <p:cBhvr>
                                        <p:cTn id="32" dur="750"/>
                                        <p:tgtEl>
                                          <p:spTgt spid="18"/>
                                        </p:tgtEl>
                                      </p:cBhvr>
                                    </p:animEffect>
                                  </p:childTnLst>
                                </p:cTn>
                              </p:par>
                            </p:childTnLst>
                          </p:cTn>
                        </p:par>
                        <p:par>
                          <p:cTn id="33" fill="hold">
                            <p:stCondLst>
                              <p:cond delay="4150"/>
                            </p:stCondLst>
                            <p:childTnLst>
                              <p:par>
                                <p:cTn id="34" presetID="23" presetClass="entr" presetSubtype="16"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 calcmode="lin" valueType="num">
                                      <p:cBhvr>
                                        <p:cTn id="36" dur="750" fill="hold"/>
                                        <p:tgtEl>
                                          <p:spTgt spid="28"/>
                                        </p:tgtEl>
                                        <p:attrNameLst>
                                          <p:attrName>ppt_w</p:attrName>
                                        </p:attrNameLst>
                                      </p:cBhvr>
                                      <p:tavLst>
                                        <p:tav tm="0">
                                          <p:val>
                                            <p:fltVal val="0"/>
                                          </p:val>
                                        </p:tav>
                                        <p:tav tm="100000">
                                          <p:val>
                                            <p:strVal val="#ppt_w"/>
                                          </p:val>
                                        </p:tav>
                                      </p:tavLst>
                                    </p:anim>
                                    <p:anim calcmode="lin" valueType="num">
                                      <p:cBhvr>
                                        <p:cTn id="37" dur="750" fill="hold"/>
                                        <p:tgtEl>
                                          <p:spTgt spid="28"/>
                                        </p:tgtEl>
                                        <p:attrNameLst>
                                          <p:attrName>ppt_h</p:attrName>
                                        </p:attrNameLst>
                                      </p:cBhvr>
                                      <p:tavLst>
                                        <p:tav tm="0">
                                          <p:val>
                                            <p:fltVal val="0"/>
                                          </p:val>
                                        </p:tav>
                                        <p:tav tm="100000">
                                          <p:val>
                                            <p:strVal val="#ppt_h"/>
                                          </p:val>
                                        </p:tav>
                                      </p:tavLst>
                                    </p:anim>
                                  </p:childTnLst>
                                </p:cTn>
                              </p:par>
                            </p:childTnLst>
                          </p:cTn>
                        </p:par>
                        <p:par>
                          <p:cTn id="38" fill="hold">
                            <p:stCondLst>
                              <p:cond delay="4900"/>
                            </p:stCondLst>
                            <p:childTnLst>
                              <p:par>
                                <p:cTn id="39" presetID="47" presetClass="entr" presetSubtype="0"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750"/>
                                        <p:tgtEl>
                                          <p:spTgt spid="6"/>
                                        </p:tgtEl>
                                      </p:cBhvr>
                                    </p:animEffect>
                                    <p:anim calcmode="lin" valueType="num">
                                      <p:cBhvr>
                                        <p:cTn id="42" dur="750" fill="hold"/>
                                        <p:tgtEl>
                                          <p:spTgt spid="6"/>
                                        </p:tgtEl>
                                        <p:attrNameLst>
                                          <p:attrName>ppt_x</p:attrName>
                                        </p:attrNameLst>
                                      </p:cBhvr>
                                      <p:tavLst>
                                        <p:tav tm="0">
                                          <p:val>
                                            <p:strVal val="#ppt_x"/>
                                          </p:val>
                                        </p:tav>
                                        <p:tav tm="100000">
                                          <p:val>
                                            <p:strVal val="#ppt_x"/>
                                          </p:val>
                                        </p:tav>
                                      </p:tavLst>
                                    </p:anim>
                                    <p:anim calcmode="lin" valueType="num">
                                      <p:cBhvr>
                                        <p:cTn id="43" dur="750" fill="hold"/>
                                        <p:tgtEl>
                                          <p:spTgt spid="6"/>
                                        </p:tgtEl>
                                        <p:attrNameLst>
                                          <p:attrName>ppt_y</p:attrName>
                                        </p:attrNameLst>
                                      </p:cBhvr>
                                      <p:tavLst>
                                        <p:tav tm="0">
                                          <p:val>
                                            <p:strVal val="#ppt_y-.1"/>
                                          </p:val>
                                        </p:tav>
                                        <p:tav tm="100000">
                                          <p:val>
                                            <p:strVal val="#ppt_y"/>
                                          </p:val>
                                        </p:tav>
                                      </p:tavLst>
                                    </p:anim>
                                  </p:childTnLst>
                                </p:cTn>
                              </p:par>
                            </p:childTnLst>
                          </p:cTn>
                        </p:par>
                        <p:par>
                          <p:cTn id="44" fill="hold">
                            <p:stCondLst>
                              <p:cond delay="5650"/>
                            </p:stCondLst>
                            <p:childTnLst>
                              <p:par>
                                <p:cTn id="45" presetID="42" presetClass="entr" presetSubtype="0"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750"/>
                                        <p:tgtEl>
                                          <p:spTgt spid="21"/>
                                        </p:tgtEl>
                                      </p:cBhvr>
                                    </p:animEffect>
                                    <p:anim calcmode="lin" valueType="num">
                                      <p:cBhvr>
                                        <p:cTn id="48" dur="750" fill="hold"/>
                                        <p:tgtEl>
                                          <p:spTgt spid="21"/>
                                        </p:tgtEl>
                                        <p:attrNameLst>
                                          <p:attrName>ppt_x</p:attrName>
                                        </p:attrNameLst>
                                      </p:cBhvr>
                                      <p:tavLst>
                                        <p:tav tm="0">
                                          <p:val>
                                            <p:strVal val="#ppt_x"/>
                                          </p:val>
                                        </p:tav>
                                        <p:tav tm="100000">
                                          <p:val>
                                            <p:strVal val="#ppt_x"/>
                                          </p:val>
                                        </p:tav>
                                      </p:tavLst>
                                    </p:anim>
                                    <p:anim calcmode="lin" valueType="num">
                                      <p:cBhvr>
                                        <p:cTn id="49" dur="750" fill="hold"/>
                                        <p:tgtEl>
                                          <p:spTgt spid="21"/>
                                        </p:tgtEl>
                                        <p:attrNameLst>
                                          <p:attrName>ppt_y</p:attrName>
                                        </p:attrNameLst>
                                      </p:cBhvr>
                                      <p:tavLst>
                                        <p:tav tm="0">
                                          <p:val>
                                            <p:strVal val="#ppt_y+.1"/>
                                          </p:val>
                                        </p:tav>
                                        <p:tav tm="100000">
                                          <p:val>
                                            <p:strVal val="#ppt_y"/>
                                          </p:val>
                                        </p:tav>
                                      </p:tavLst>
                                    </p:anim>
                                  </p:childTnLst>
                                </p:cTn>
                              </p:par>
                            </p:childTnLst>
                          </p:cTn>
                        </p:par>
                        <p:par>
                          <p:cTn id="50" fill="hold">
                            <p:stCondLst>
                              <p:cond delay="6400"/>
                            </p:stCondLst>
                            <p:childTnLst>
                              <p:par>
                                <p:cTn id="51" presetID="9" presetClass="entr" presetSubtype="0" fill="hold"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dissolve">
                                      <p:cBhvr>
                                        <p:cTn id="53" dur="500"/>
                                        <p:tgtEl>
                                          <p:spTgt spid="11"/>
                                        </p:tgtEl>
                                      </p:cBhvr>
                                    </p:animEffect>
                                  </p:childTnLst>
                                </p:cTn>
                              </p:par>
                            </p:childTnLst>
                          </p:cTn>
                        </p:par>
                        <p:par>
                          <p:cTn id="54" fill="hold">
                            <p:stCondLst>
                              <p:cond delay="6900"/>
                            </p:stCondLst>
                            <p:childTnLst>
                              <p:par>
                                <p:cTn id="55" presetID="22" presetClass="entr" presetSubtype="8" fill="hold"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wipe(left)">
                                      <p:cBhvr>
                                        <p:cTn id="57" dur="750"/>
                                        <p:tgtEl>
                                          <p:spTgt spid="22"/>
                                        </p:tgtEl>
                                      </p:cBhvr>
                                    </p:animEffect>
                                  </p:childTnLst>
                                </p:cTn>
                              </p:par>
                            </p:childTnLst>
                          </p:cTn>
                        </p:par>
                        <p:par>
                          <p:cTn id="58" fill="hold">
                            <p:stCondLst>
                              <p:cond delay="7650"/>
                            </p:stCondLst>
                            <p:childTnLst>
                              <p:par>
                                <p:cTn id="59" presetID="23" presetClass="entr" presetSubtype="16" fill="hold" grpId="0" nodeType="afterEffect">
                                  <p:stCondLst>
                                    <p:cond delay="0"/>
                                  </p:stCondLst>
                                  <p:childTnLst>
                                    <p:set>
                                      <p:cBhvr>
                                        <p:cTn id="60" dur="1" fill="hold">
                                          <p:stCondLst>
                                            <p:cond delay="0"/>
                                          </p:stCondLst>
                                        </p:cTn>
                                        <p:tgtEl>
                                          <p:spTgt spid="31"/>
                                        </p:tgtEl>
                                        <p:attrNameLst>
                                          <p:attrName>style.visibility</p:attrName>
                                        </p:attrNameLst>
                                      </p:cBhvr>
                                      <p:to>
                                        <p:strVal val="visible"/>
                                      </p:to>
                                    </p:set>
                                    <p:anim calcmode="lin" valueType="num">
                                      <p:cBhvr>
                                        <p:cTn id="61" dur="750" fill="hold"/>
                                        <p:tgtEl>
                                          <p:spTgt spid="31"/>
                                        </p:tgtEl>
                                        <p:attrNameLst>
                                          <p:attrName>ppt_w</p:attrName>
                                        </p:attrNameLst>
                                      </p:cBhvr>
                                      <p:tavLst>
                                        <p:tav tm="0">
                                          <p:val>
                                            <p:fltVal val="0"/>
                                          </p:val>
                                        </p:tav>
                                        <p:tav tm="100000">
                                          <p:val>
                                            <p:strVal val="#ppt_w"/>
                                          </p:val>
                                        </p:tav>
                                      </p:tavLst>
                                    </p:anim>
                                    <p:anim calcmode="lin" valueType="num">
                                      <p:cBhvr>
                                        <p:cTn id="62" dur="750" fill="hold"/>
                                        <p:tgtEl>
                                          <p:spTgt spid="31"/>
                                        </p:tgtEl>
                                        <p:attrNameLst>
                                          <p:attrName>ppt_h</p:attrName>
                                        </p:attrNameLst>
                                      </p:cBhvr>
                                      <p:tavLst>
                                        <p:tav tm="0">
                                          <p:val>
                                            <p:fltVal val="0"/>
                                          </p:val>
                                        </p:tav>
                                        <p:tav tm="100000">
                                          <p:val>
                                            <p:strVal val="#ppt_h"/>
                                          </p:val>
                                        </p:tav>
                                      </p:tavLst>
                                    </p:anim>
                                  </p:childTnLst>
                                </p:cTn>
                              </p:par>
                            </p:childTnLst>
                          </p:cTn>
                        </p:par>
                        <p:par>
                          <p:cTn id="63" fill="hold">
                            <p:stCondLst>
                              <p:cond delay="8400"/>
                            </p:stCondLst>
                            <p:childTnLst>
                              <p:par>
                                <p:cTn id="64" presetID="47" presetClass="entr" presetSubtype="0" fill="hold" grpId="0" nodeType="afterEffect">
                                  <p:stCondLst>
                                    <p:cond delay="0"/>
                                  </p:stCondLst>
                                  <p:childTnLst>
                                    <p:set>
                                      <p:cBhvr>
                                        <p:cTn id="65" dur="1" fill="hold">
                                          <p:stCondLst>
                                            <p:cond delay="0"/>
                                          </p:stCondLst>
                                        </p:cTn>
                                        <p:tgtEl>
                                          <p:spTgt spid="29"/>
                                        </p:tgtEl>
                                        <p:attrNameLst>
                                          <p:attrName>style.visibility</p:attrName>
                                        </p:attrNameLst>
                                      </p:cBhvr>
                                      <p:to>
                                        <p:strVal val="visible"/>
                                      </p:to>
                                    </p:set>
                                    <p:animEffect transition="in" filter="fade">
                                      <p:cBhvr>
                                        <p:cTn id="66" dur="750"/>
                                        <p:tgtEl>
                                          <p:spTgt spid="29"/>
                                        </p:tgtEl>
                                      </p:cBhvr>
                                    </p:animEffect>
                                    <p:anim calcmode="lin" valueType="num">
                                      <p:cBhvr>
                                        <p:cTn id="67" dur="750" fill="hold"/>
                                        <p:tgtEl>
                                          <p:spTgt spid="29"/>
                                        </p:tgtEl>
                                        <p:attrNameLst>
                                          <p:attrName>ppt_x</p:attrName>
                                        </p:attrNameLst>
                                      </p:cBhvr>
                                      <p:tavLst>
                                        <p:tav tm="0">
                                          <p:val>
                                            <p:strVal val="#ppt_x"/>
                                          </p:val>
                                        </p:tav>
                                        <p:tav tm="100000">
                                          <p:val>
                                            <p:strVal val="#ppt_x"/>
                                          </p:val>
                                        </p:tav>
                                      </p:tavLst>
                                    </p:anim>
                                    <p:anim calcmode="lin" valueType="num">
                                      <p:cBhvr>
                                        <p:cTn id="68" dur="750" fill="hold"/>
                                        <p:tgtEl>
                                          <p:spTgt spid="29"/>
                                        </p:tgtEl>
                                        <p:attrNameLst>
                                          <p:attrName>ppt_y</p:attrName>
                                        </p:attrNameLst>
                                      </p:cBhvr>
                                      <p:tavLst>
                                        <p:tav tm="0">
                                          <p:val>
                                            <p:strVal val="#ppt_y-.1"/>
                                          </p:val>
                                        </p:tav>
                                        <p:tav tm="100000">
                                          <p:val>
                                            <p:strVal val="#ppt_y"/>
                                          </p:val>
                                        </p:tav>
                                      </p:tavLst>
                                    </p:anim>
                                  </p:childTnLst>
                                </p:cTn>
                              </p:par>
                            </p:childTnLst>
                          </p:cTn>
                        </p:par>
                        <p:par>
                          <p:cTn id="69" fill="hold">
                            <p:stCondLst>
                              <p:cond delay="9150"/>
                            </p:stCondLst>
                            <p:childTnLst>
                              <p:par>
                                <p:cTn id="70" presetID="42" presetClass="entr" presetSubtype="0" fill="hold" grpId="0" nodeType="after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fade">
                                      <p:cBhvr>
                                        <p:cTn id="72" dur="750"/>
                                        <p:tgtEl>
                                          <p:spTgt spid="30"/>
                                        </p:tgtEl>
                                      </p:cBhvr>
                                    </p:animEffect>
                                    <p:anim calcmode="lin" valueType="num">
                                      <p:cBhvr>
                                        <p:cTn id="73" dur="750" fill="hold"/>
                                        <p:tgtEl>
                                          <p:spTgt spid="30"/>
                                        </p:tgtEl>
                                        <p:attrNameLst>
                                          <p:attrName>ppt_x</p:attrName>
                                        </p:attrNameLst>
                                      </p:cBhvr>
                                      <p:tavLst>
                                        <p:tav tm="0">
                                          <p:val>
                                            <p:strVal val="#ppt_x"/>
                                          </p:val>
                                        </p:tav>
                                        <p:tav tm="100000">
                                          <p:val>
                                            <p:strVal val="#ppt_x"/>
                                          </p:val>
                                        </p:tav>
                                      </p:tavLst>
                                    </p:anim>
                                    <p:anim calcmode="lin" valueType="num">
                                      <p:cBhvr>
                                        <p:cTn id="74" dur="750" fill="hold"/>
                                        <p:tgtEl>
                                          <p:spTgt spid="30"/>
                                        </p:tgtEl>
                                        <p:attrNameLst>
                                          <p:attrName>ppt_y</p:attrName>
                                        </p:attrNameLst>
                                      </p:cBhvr>
                                      <p:tavLst>
                                        <p:tav tm="0">
                                          <p:val>
                                            <p:strVal val="#ppt_y+.1"/>
                                          </p:val>
                                        </p:tav>
                                        <p:tav tm="100000">
                                          <p:val>
                                            <p:strVal val="#ppt_y"/>
                                          </p:val>
                                        </p:tav>
                                      </p:tavLst>
                                    </p:anim>
                                  </p:childTnLst>
                                </p:cTn>
                              </p:par>
                            </p:childTnLst>
                          </p:cTn>
                        </p:par>
                        <p:par>
                          <p:cTn id="75" fill="hold">
                            <p:stCondLst>
                              <p:cond delay="9900"/>
                            </p:stCondLst>
                            <p:childTnLst>
                              <p:par>
                                <p:cTn id="76" presetID="9" presetClass="entr" presetSubtype="0" fill="hold" nodeType="afterEffect">
                                  <p:stCondLst>
                                    <p:cond delay="0"/>
                                  </p:stCondLst>
                                  <p:childTnLst>
                                    <p:set>
                                      <p:cBhvr>
                                        <p:cTn id="77" dur="1" fill="hold">
                                          <p:stCondLst>
                                            <p:cond delay="0"/>
                                          </p:stCondLst>
                                        </p:cTn>
                                        <p:tgtEl>
                                          <p:spTgt spid="14"/>
                                        </p:tgtEl>
                                        <p:attrNameLst>
                                          <p:attrName>style.visibility</p:attrName>
                                        </p:attrNameLst>
                                      </p:cBhvr>
                                      <p:to>
                                        <p:strVal val="visible"/>
                                      </p:to>
                                    </p:set>
                                    <p:animEffect transition="in" filter="dissolve">
                                      <p:cBhvr>
                                        <p:cTn id="78" dur="500"/>
                                        <p:tgtEl>
                                          <p:spTgt spid="14"/>
                                        </p:tgtEl>
                                      </p:cBhvr>
                                    </p:animEffect>
                                  </p:childTnLst>
                                </p:cTn>
                              </p:par>
                            </p:childTnLst>
                          </p:cTn>
                        </p:par>
                        <p:par>
                          <p:cTn id="79" fill="hold">
                            <p:stCondLst>
                              <p:cond delay="10400"/>
                            </p:stCondLst>
                            <p:childTnLst>
                              <p:par>
                                <p:cTn id="80" presetID="22" presetClass="entr" presetSubtype="1" fill="hold" nodeType="afterEffect">
                                  <p:stCondLst>
                                    <p:cond delay="0"/>
                                  </p:stCondLst>
                                  <p:childTnLst>
                                    <p:set>
                                      <p:cBhvr>
                                        <p:cTn id="81" dur="1" fill="hold">
                                          <p:stCondLst>
                                            <p:cond delay="0"/>
                                          </p:stCondLst>
                                        </p:cTn>
                                        <p:tgtEl>
                                          <p:spTgt spid="25"/>
                                        </p:tgtEl>
                                        <p:attrNameLst>
                                          <p:attrName>style.visibility</p:attrName>
                                        </p:attrNameLst>
                                      </p:cBhvr>
                                      <p:to>
                                        <p:strVal val="visible"/>
                                      </p:to>
                                    </p:set>
                                    <p:animEffect transition="in" filter="wipe(up)">
                                      <p:cBhvr>
                                        <p:cTn id="82" dur="750"/>
                                        <p:tgtEl>
                                          <p:spTgt spid="25"/>
                                        </p:tgtEl>
                                      </p:cBhvr>
                                    </p:animEffect>
                                  </p:childTnLst>
                                </p:cTn>
                              </p:par>
                            </p:childTnLst>
                          </p:cTn>
                        </p:par>
                        <p:par>
                          <p:cTn id="83" fill="hold">
                            <p:stCondLst>
                              <p:cond delay="11150"/>
                            </p:stCondLst>
                            <p:childTnLst>
                              <p:par>
                                <p:cTn id="84" presetID="23" presetClass="entr" presetSubtype="16" fill="hold" grpId="0" nodeType="afterEffect">
                                  <p:stCondLst>
                                    <p:cond delay="0"/>
                                  </p:stCondLst>
                                  <p:childTnLst>
                                    <p:set>
                                      <p:cBhvr>
                                        <p:cTn id="85" dur="1" fill="hold">
                                          <p:stCondLst>
                                            <p:cond delay="0"/>
                                          </p:stCondLst>
                                        </p:cTn>
                                        <p:tgtEl>
                                          <p:spTgt spid="34"/>
                                        </p:tgtEl>
                                        <p:attrNameLst>
                                          <p:attrName>style.visibility</p:attrName>
                                        </p:attrNameLst>
                                      </p:cBhvr>
                                      <p:to>
                                        <p:strVal val="visible"/>
                                      </p:to>
                                    </p:set>
                                    <p:anim calcmode="lin" valueType="num">
                                      <p:cBhvr>
                                        <p:cTn id="86" dur="750" fill="hold"/>
                                        <p:tgtEl>
                                          <p:spTgt spid="34"/>
                                        </p:tgtEl>
                                        <p:attrNameLst>
                                          <p:attrName>ppt_w</p:attrName>
                                        </p:attrNameLst>
                                      </p:cBhvr>
                                      <p:tavLst>
                                        <p:tav tm="0">
                                          <p:val>
                                            <p:fltVal val="0"/>
                                          </p:val>
                                        </p:tav>
                                        <p:tav tm="100000">
                                          <p:val>
                                            <p:strVal val="#ppt_w"/>
                                          </p:val>
                                        </p:tav>
                                      </p:tavLst>
                                    </p:anim>
                                    <p:anim calcmode="lin" valueType="num">
                                      <p:cBhvr>
                                        <p:cTn id="87" dur="750" fill="hold"/>
                                        <p:tgtEl>
                                          <p:spTgt spid="34"/>
                                        </p:tgtEl>
                                        <p:attrNameLst>
                                          <p:attrName>ppt_h</p:attrName>
                                        </p:attrNameLst>
                                      </p:cBhvr>
                                      <p:tavLst>
                                        <p:tav tm="0">
                                          <p:val>
                                            <p:fltVal val="0"/>
                                          </p:val>
                                        </p:tav>
                                        <p:tav tm="100000">
                                          <p:val>
                                            <p:strVal val="#ppt_h"/>
                                          </p:val>
                                        </p:tav>
                                      </p:tavLst>
                                    </p:anim>
                                  </p:childTnLst>
                                </p:cTn>
                              </p:par>
                            </p:childTnLst>
                          </p:cTn>
                        </p:par>
                        <p:par>
                          <p:cTn id="88" fill="hold">
                            <p:stCondLst>
                              <p:cond delay="11900"/>
                            </p:stCondLst>
                            <p:childTnLst>
                              <p:par>
                                <p:cTn id="89" presetID="47" presetClass="entr" presetSubtype="0" fill="hold" grpId="0" nodeType="afterEffect">
                                  <p:stCondLst>
                                    <p:cond delay="0"/>
                                  </p:stCondLst>
                                  <p:childTnLst>
                                    <p:set>
                                      <p:cBhvr>
                                        <p:cTn id="90" dur="1" fill="hold">
                                          <p:stCondLst>
                                            <p:cond delay="0"/>
                                          </p:stCondLst>
                                        </p:cTn>
                                        <p:tgtEl>
                                          <p:spTgt spid="32"/>
                                        </p:tgtEl>
                                        <p:attrNameLst>
                                          <p:attrName>style.visibility</p:attrName>
                                        </p:attrNameLst>
                                      </p:cBhvr>
                                      <p:to>
                                        <p:strVal val="visible"/>
                                      </p:to>
                                    </p:set>
                                    <p:animEffect transition="in" filter="fade">
                                      <p:cBhvr>
                                        <p:cTn id="91" dur="750"/>
                                        <p:tgtEl>
                                          <p:spTgt spid="32"/>
                                        </p:tgtEl>
                                      </p:cBhvr>
                                    </p:animEffect>
                                    <p:anim calcmode="lin" valueType="num">
                                      <p:cBhvr>
                                        <p:cTn id="92" dur="750" fill="hold"/>
                                        <p:tgtEl>
                                          <p:spTgt spid="32"/>
                                        </p:tgtEl>
                                        <p:attrNameLst>
                                          <p:attrName>ppt_x</p:attrName>
                                        </p:attrNameLst>
                                      </p:cBhvr>
                                      <p:tavLst>
                                        <p:tav tm="0">
                                          <p:val>
                                            <p:strVal val="#ppt_x"/>
                                          </p:val>
                                        </p:tav>
                                        <p:tav tm="100000">
                                          <p:val>
                                            <p:strVal val="#ppt_x"/>
                                          </p:val>
                                        </p:tav>
                                      </p:tavLst>
                                    </p:anim>
                                    <p:anim calcmode="lin" valueType="num">
                                      <p:cBhvr>
                                        <p:cTn id="93" dur="750" fill="hold"/>
                                        <p:tgtEl>
                                          <p:spTgt spid="32"/>
                                        </p:tgtEl>
                                        <p:attrNameLst>
                                          <p:attrName>ppt_y</p:attrName>
                                        </p:attrNameLst>
                                      </p:cBhvr>
                                      <p:tavLst>
                                        <p:tav tm="0">
                                          <p:val>
                                            <p:strVal val="#ppt_y-.1"/>
                                          </p:val>
                                        </p:tav>
                                        <p:tav tm="100000">
                                          <p:val>
                                            <p:strVal val="#ppt_y"/>
                                          </p:val>
                                        </p:tav>
                                      </p:tavLst>
                                    </p:anim>
                                  </p:childTnLst>
                                </p:cTn>
                              </p:par>
                            </p:childTnLst>
                          </p:cTn>
                        </p:par>
                        <p:par>
                          <p:cTn id="94" fill="hold">
                            <p:stCondLst>
                              <p:cond delay="12650"/>
                            </p:stCondLst>
                            <p:childTnLst>
                              <p:par>
                                <p:cTn id="95" presetID="42" presetClass="entr" presetSubtype="0" fill="hold" grpId="0" nodeType="afterEffect">
                                  <p:stCondLst>
                                    <p:cond delay="0"/>
                                  </p:stCondLst>
                                  <p:childTnLst>
                                    <p:set>
                                      <p:cBhvr>
                                        <p:cTn id="96" dur="1" fill="hold">
                                          <p:stCondLst>
                                            <p:cond delay="0"/>
                                          </p:stCondLst>
                                        </p:cTn>
                                        <p:tgtEl>
                                          <p:spTgt spid="33"/>
                                        </p:tgtEl>
                                        <p:attrNameLst>
                                          <p:attrName>style.visibility</p:attrName>
                                        </p:attrNameLst>
                                      </p:cBhvr>
                                      <p:to>
                                        <p:strVal val="visible"/>
                                      </p:to>
                                    </p:set>
                                    <p:animEffect transition="in" filter="fade">
                                      <p:cBhvr>
                                        <p:cTn id="97" dur="750"/>
                                        <p:tgtEl>
                                          <p:spTgt spid="33"/>
                                        </p:tgtEl>
                                      </p:cBhvr>
                                    </p:animEffect>
                                    <p:anim calcmode="lin" valueType="num">
                                      <p:cBhvr>
                                        <p:cTn id="98" dur="750" fill="hold"/>
                                        <p:tgtEl>
                                          <p:spTgt spid="33"/>
                                        </p:tgtEl>
                                        <p:attrNameLst>
                                          <p:attrName>ppt_x</p:attrName>
                                        </p:attrNameLst>
                                      </p:cBhvr>
                                      <p:tavLst>
                                        <p:tav tm="0">
                                          <p:val>
                                            <p:strVal val="#ppt_x"/>
                                          </p:val>
                                        </p:tav>
                                        <p:tav tm="100000">
                                          <p:val>
                                            <p:strVal val="#ppt_x"/>
                                          </p:val>
                                        </p:tav>
                                      </p:tavLst>
                                    </p:anim>
                                    <p:anim calcmode="lin" valueType="num">
                                      <p:cBhvr>
                                        <p:cTn id="99" dur="75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17" grpId="0"/>
      <p:bldP spid="21" grpId="0"/>
      <p:bldP spid="28" grpId="0"/>
      <p:bldP spid="29" grpId="0"/>
      <p:bldP spid="30" grpId="0"/>
      <p:bldP spid="31" grpId="0"/>
      <p:bldP spid="32" grpId="0"/>
      <p:bldP spid="33" grpId="0"/>
      <p:bldP spid="34" grpId="0"/>
      <p:bldP spid="35"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6046561" y="2635727"/>
            <a:ext cx="5722938" cy="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6" name="椭圆 5"/>
          <p:cNvSpPr/>
          <p:nvPr/>
        </p:nvSpPr>
        <p:spPr>
          <a:xfrm>
            <a:off x="6147706" y="2860935"/>
            <a:ext cx="718457" cy="718457"/>
          </a:xfrm>
          <a:prstGeom prst="ellipse">
            <a:avLst/>
          </a:prstGeom>
          <a:noFill/>
          <a:ln>
            <a:solidFill>
              <a:schemeClr val="bg1"/>
            </a:solidFill>
          </a:ln>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endParaRPr lang="zh-CN" altLang="en-US" sz="1400">
              <a:solidFill>
                <a:srgbClr val="09BCED">
                  <a:lumMod val="75000"/>
                </a:srgbClr>
              </a:solidFill>
            </a:endParaRPr>
          </a:p>
        </p:txBody>
      </p:sp>
      <p:cxnSp>
        <p:nvCxnSpPr>
          <p:cNvPr id="7" name="直接连接符 6"/>
          <p:cNvCxnSpPr/>
          <p:nvPr/>
        </p:nvCxnSpPr>
        <p:spPr>
          <a:xfrm>
            <a:off x="6046561" y="4975702"/>
            <a:ext cx="5722938" cy="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6147706" y="1690936"/>
            <a:ext cx="718457" cy="718457"/>
          </a:xfrm>
          <a:prstGeom prst="ellipse">
            <a:avLst/>
          </a:prstGeom>
          <a:noFill/>
          <a:ln>
            <a:solidFill>
              <a:schemeClr val="bg1"/>
            </a:solidFill>
          </a:ln>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endParaRPr lang="zh-CN" altLang="en-US" sz="1400">
              <a:solidFill>
                <a:srgbClr val="09BCED">
                  <a:lumMod val="75000"/>
                </a:srgbClr>
              </a:solidFill>
            </a:endParaRPr>
          </a:p>
        </p:txBody>
      </p:sp>
      <p:sp>
        <p:nvSpPr>
          <p:cNvPr id="9" name="文本框 17"/>
          <p:cNvSpPr txBox="1">
            <a:spLocks noChangeArrowheads="1"/>
          </p:cNvSpPr>
          <p:nvPr/>
        </p:nvSpPr>
        <p:spPr bwMode="auto">
          <a:xfrm>
            <a:off x="6995888" y="1721328"/>
            <a:ext cx="1038224" cy="71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b="1" dirty="0" smtClean="0">
                <a:solidFill>
                  <a:schemeClr val="bg1"/>
                </a:solidFill>
              </a:rPr>
              <a:t>Your </a:t>
            </a:r>
            <a:r>
              <a:rPr lang="zh-CN" altLang="en-US" b="1" dirty="0" smtClean="0">
                <a:solidFill>
                  <a:schemeClr val="bg1"/>
                </a:solidFill>
              </a:rPr>
              <a:t>标题</a:t>
            </a:r>
            <a:endParaRPr lang="en-US" altLang="zh-CN" b="1" dirty="0">
              <a:solidFill>
                <a:schemeClr val="bg1"/>
              </a:solidFill>
            </a:endParaRPr>
          </a:p>
        </p:txBody>
      </p:sp>
      <p:sp>
        <p:nvSpPr>
          <p:cNvPr id="10" name="椭圆 9"/>
          <p:cNvSpPr/>
          <p:nvPr/>
        </p:nvSpPr>
        <p:spPr>
          <a:xfrm>
            <a:off x="6147706" y="5200935"/>
            <a:ext cx="718457" cy="718457"/>
          </a:xfrm>
          <a:prstGeom prst="ellipse">
            <a:avLst/>
          </a:prstGeom>
          <a:noFill/>
          <a:ln>
            <a:solidFill>
              <a:schemeClr val="bg1"/>
            </a:solidFill>
          </a:ln>
          <a:effectLst>
            <a:outerShdw blurRad="50800" dist="38100" dir="3660000" algn="t" rotWithShape="0">
              <a:schemeClr val="accent6">
                <a:lumMod val="60000"/>
                <a:lumOff val="40000"/>
                <a:alpha val="40000"/>
              </a:scheme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endParaRPr lang="zh-CN" altLang="en-US" sz="1400">
              <a:solidFill>
                <a:srgbClr val="09BCED">
                  <a:lumMod val="75000"/>
                </a:srgbClr>
              </a:solidFill>
            </a:endParaRPr>
          </a:p>
        </p:txBody>
      </p:sp>
      <p:sp>
        <p:nvSpPr>
          <p:cNvPr id="11" name="椭圆 10"/>
          <p:cNvSpPr/>
          <p:nvPr/>
        </p:nvSpPr>
        <p:spPr>
          <a:xfrm>
            <a:off x="6147706" y="4030934"/>
            <a:ext cx="718457" cy="718457"/>
          </a:xfrm>
          <a:prstGeom prst="ellipse">
            <a:avLst/>
          </a:prstGeom>
          <a:noFill/>
          <a:ln>
            <a:solidFill>
              <a:schemeClr val="bg1"/>
            </a:solidFill>
          </a:ln>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endParaRPr lang="zh-CN" altLang="en-US" sz="1400">
              <a:solidFill>
                <a:srgbClr val="09BCED">
                  <a:lumMod val="75000"/>
                </a:srgbClr>
              </a:solidFill>
            </a:endParaRPr>
          </a:p>
        </p:txBody>
      </p:sp>
      <p:cxnSp>
        <p:nvCxnSpPr>
          <p:cNvPr id="12" name="直接连接符 11"/>
          <p:cNvCxnSpPr/>
          <p:nvPr/>
        </p:nvCxnSpPr>
        <p:spPr>
          <a:xfrm>
            <a:off x="6046561" y="3805715"/>
            <a:ext cx="5722938" cy="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13" name="KSO_Shape"/>
          <p:cNvSpPr>
            <a:spLocks/>
          </p:cNvSpPr>
          <p:nvPr/>
        </p:nvSpPr>
        <p:spPr bwMode="auto">
          <a:xfrm>
            <a:off x="6357711" y="1884841"/>
            <a:ext cx="298450" cy="331787"/>
          </a:xfrm>
          <a:custGeom>
            <a:avLst/>
            <a:gdLst>
              <a:gd name="T0" fmla="*/ 527033 w 2960688"/>
              <a:gd name="T1" fmla="*/ 1877159 h 3298826"/>
              <a:gd name="T2" fmla="*/ 409443 w 2960688"/>
              <a:gd name="T3" fmla="*/ 2000501 h 3298826"/>
              <a:gd name="T4" fmla="*/ 411355 w 2960688"/>
              <a:gd name="T5" fmla="*/ 2233197 h 3298826"/>
              <a:gd name="T6" fmla="*/ 351125 w 2960688"/>
              <a:gd name="T7" fmla="*/ 2312034 h 3298826"/>
              <a:gd name="T8" fmla="*/ 273369 w 2960688"/>
              <a:gd name="T9" fmla="*/ 2124161 h 3298826"/>
              <a:gd name="T10" fmla="*/ 346027 w 2960688"/>
              <a:gd name="T11" fmla="*/ 1891464 h 3298826"/>
              <a:gd name="T12" fmla="*/ 896304 w 2960688"/>
              <a:gd name="T13" fmla="*/ 1785321 h 3298826"/>
              <a:gd name="T14" fmla="*/ 1068706 w 2960688"/>
              <a:gd name="T15" fmla="*/ 2016555 h 3298826"/>
              <a:gd name="T16" fmla="*/ 1068071 w 2960688"/>
              <a:gd name="T17" fmla="*/ 2228732 h 3298826"/>
              <a:gd name="T18" fmla="*/ 959169 w 2960688"/>
              <a:gd name="T19" fmla="*/ 2409781 h 3298826"/>
              <a:gd name="T20" fmla="*/ 713741 w 2960688"/>
              <a:gd name="T21" fmla="*/ 2518728 h 3298826"/>
              <a:gd name="T22" fmla="*/ 693421 w 2960688"/>
              <a:gd name="T23" fmla="*/ 1957476 h 3298826"/>
              <a:gd name="T24" fmla="*/ 640080 w 2960688"/>
              <a:gd name="T25" fmla="*/ 1634173 h 3298826"/>
              <a:gd name="T26" fmla="*/ 392430 w 2960688"/>
              <a:gd name="T27" fmla="*/ 1729423 h 3298826"/>
              <a:gd name="T28" fmla="*/ 232092 w 2960688"/>
              <a:gd name="T29" fmla="*/ 1935163 h 3298826"/>
              <a:gd name="T30" fmla="*/ 200025 w 2960688"/>
              <a:gd name="T31" fmla="*/ 2188846 h 3298826"/>
              <a:gd name="T32" fmla="*/ 307658 w 2960688"/>
              <a:gd name="T33" fmla="*/ 2432368 h 3298826"/>
              <a:gd name="T34" fmla="*/ 520065 w 2960688"/>
              <a:gd name="T35" fmla="*/ 2581276 h 3298826"/>
              <a:gd name="T36" fmla="*/ 775335 w 2960688"/>
              <a:gd name="T37" fmla="*/ 2601279 h 3298826"/>
              <a:gd name="T38" fmla="*/ 1014095 w 2960688"/>
              <a:gd name="T39" fmla="*/ 2481581 h 3298826"/>
              <a:gd name="T40" fmla="*/ 1151890 w 2960688"/>
              <a:gd name="T41" fmla="*/ 2263141 h 3298826"/>
              <a:gd name="T42" fmla="*/ 1159510 w 2960688"/>
              <a:gd name="T43" fmla="*/ 2006283 h 3298826"/>
              <a:gd name="T44" fmla="*/ 1027748 w 2960688"/>
              <a:gd name="T45" fmla="*/ 1773556 h 3298826"/>
              <a:gd name="T46" fmla="*/ 803275 w 2960688"/>
              <a:gd name="T47" fmla="*/ 1647190 h 3298826"/>
              <a:gd name="T48" fmla="*/ 1574800 w 2960688"/>
              <a:gd name="T49" fmla="*/ 2092842 h 3298826"/>
              <a:gd name="T50" fmla="*/ 2153920 w 2960688"/>
              <a:gd name="T51" fmla="*/ 1496357 h 3298826"/>
              <a:gd name="T52" fmla="*/ 2773363 w 2960688"/>
              <a:gd name="T53" fmla="*/ 1705761 h 3298826"/>
              <a:gd name="T54" fmla="*/ 2930208 w 2960688"/>
              <a:gd name="T55" fmla="*/ 2034463 h 3298826"/>
              <a:gd name="T56" fmla="*/ 2534285 w 2960688"/>
              <a:gd name="T57" fmla="*/ 2333022 h 3298826"/>
              <a:gd name="T58" fmla="*/ 2062798 w 2960688"/>
              <a:gd name="T59" fmla="*/ 2832102 h 3298826"/>
              <a:gd name="T60" fmla="*/ 1393825 w 2960688"/>
              <a:gd name="T61" fmla="*/ 2435503 h 3298826"/>
              <a:gd name="T62" fmla="*/ 1449705 w 2960688"/>
              <a:gd name="T63" fmla="*/ 1990995 h 3298826"/>
              <a:gd name="T64" fmla="*/ 1293813 w 2960688"/>
              <a:gd name="T65" fmla="*/ 1642623 h 3298826"/>
              <a:gd name="T66" fmla="*/ 818833 w 2960688"/>
              <a:gd name="T67" fmla="*/ 1450340 h 3298826"/>
              <a:gd name="T68" fmla="*/ 1141095 w 2960688"/>
              <a:gd name="T69" fmla="*/ 1611630 h 3298826"/>
              <a:gd name="T70" fmla="*/ 1340803 w 2960688"/>
              <a:gd name="T71" fmla="*/ 1927861 h 3298826"/>
              <a:gd name="T72" fmla="*/ 1348423 w 2960688"/>
              <a:gd name="T73" fmla="*/ 2284731 h 3298826"/>
              <a:gd name="T74" fmla="*/ 1223010 w 2960688"/>
              <a:gd name="T75" fmla="*/ 2541906 h 3298826"/>
              <a:gd name="T76" fmla="*/ 1473200 w 2960688"/>
              <a:gd name="T77" fmla="*/ 3188336 h 3298826"/>
              <a:gd name="T78" fmla="*/ 1409700 w 2960688"/>
              <a:gd name="T79" fmla="*/ 3287079 h 3298826"/>
              <a:gd name="T80" fmla="*/ 1293813 w 2960688"/>
              <a:gd name="T81" fmla="*/ 3278189 h 3298826"/>
              <a:gd name="T82" fmla="*/ 780415 w 2960688"/>
              <a:gd name="T83" fmla="*/ 2798129 h 3298826"/>
              <a:gd name="T84" fmla="*/ 485775 w 2960688"/>
              <a:gd name="T85" fmla="*/ 2775904 h 3298826"/>
              <a:gd name="T86" fmla="*/ 179387 w 2960688"/>
              <a:gd name="T87" fmla="*/ 2582863 h 3298826"/>
              <a:gd name="T88" fmla="*/ 11747 w 2960688"/>
              <a:gd name="T89" fmla="*/ 2248853 h 3298826"/>
              <a:gd name="T90" fmla="*/ 39687 w 2960688"/>
              <a:gd name="T91" fmla="*/ 1891666 h 3298826"/>
              <a:gd name="T92" fmla="*/ 248285 w 2960688"/>
              <a:gd name="T93" fmla="*/ 1593533 h 3298826"/>
              <a:gd name="T94" fmla="*/ 589598 w 2960688"/>
              <a:gd name="T95" fmla="*/ 1443356 h 3298826"/>
              <a:gd name="T96" fmla="*/ 2009571 w 2960688"/>
              <a:gd name="T97" fmla="*/ 44471 h 3298826"/>
              <a:gd name="T98" fmla="*/ 2211293 w 2960688"/>
              <a:gd name="T99" fmla="*/ 227752 h 3298826"/>
              <a:gd name="T100" fmla="*/ 2308501 w 2960688"/>
              <a:gd name="T101" fmla="*/ 511410 h 3298826"/>
              <a:gd name="T102" fmla="*/ 2385695 w 2960688"/>
              <a:gd name="T103" fmla="*/ 681985 h 3298826"/>
              <a:gd name="T104" fmla="*/ 2326608 w 2960688"/>
              <a:gd name="T105" fmla="*/ 854149 h 3298826"/>
              <a:gd name="T106" fmla="*/ 2142358 w 2960688"/>
              <a:gd name="T107" fmla="*/ 1198477 h 3298826"/>
              <a:gd name="T108" fmla="*/ 1940000 w 2960688"/>
              <a:gd name="T109" fmla="*/ 1360477 h 3298826"/>
              <a:gd name="T110" fmla="*/ 1698569 w 2960688"/>
              <a:gd name="T111" fmla="*/ 1367782 h 3298826"/>
              <a:gd name="T112" fmla="*/ 1505106 w 2960688"/>
              <a:gd name="T113" fmla="*/ 1235642 h 3298826"/>
              <a:gd name="T114" fmla="*/ 1298619 w 2960688"/>
              <a:gd name="T115" fmla="*/ 873208 h 3298826"/>
              <a:gd name="T116" fmla="*/ 1219200 w 2960688"/>
              <a:gd name="T117" fmla="*/ 700409 h 3298826"/>
              <a:gd name="T118" fmla="*/ 1306560 w 2960688"/>
              <a:gd name="T119" fmla="*/ 536504 h 3298826"/>
              <a:gd name="T120" fmla="*/ 1394873 w 2960688"/>
              <a:gd name="T121" fmla="*/ 248081 h 3298826"/>
              <a:gd name="T122" fmla="*/ 1587383 w 2960688"/>
              <a:gd name="T123" fmla="*/ 54953 h 3298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960688" h="3298826">
                <a:moveTo>
                  <a:pt x="472859" y="1797050"/>
                </a:moveTo>
                <a:lnTo>
                  <a:pt x="478276" y="1797050"/>
                </a:lnTo>
                <a:lnTo>
                  <a:pt x="483375" y="1797686"/>
                </a:lnTo>
                <a:lnTo>
                  <a:pt x="488792" y="1798640"/>
                </a:lnTo>
                <a:lnTo>
                  <a:pt x="493891" y="1800229"/>
                </a:lnTo>
                <a:lnTo>
                  <a:pt x="499309" y="1802454"/>
                </a:lnTo>
                <a:lnTo>
                  <a:pt x="503770" y="1804679"/>
                </a:lnTo>
                <a:lnTo>
                  <a:pt x="508550" y="1807858"/>
                </a:lnTo>
                <a:lnTo>
                  <a:pt x="512693" y="1811355"/>
                </a:lnTo>
                <a:lnTo>
                  <a:pt x="516836" y="1815170"/>
                </a:lnTo>
                <a:lnTo>
                  <a:pt x="520341" y="1819302"/>
                </a:lnTo>
                <a:lnTo>
                  <a:pt x="523846" y="1824071"/>
                </a:lnTo>
                <a:lnTo>
                  <a:pt x="526396" y="1829157"/>
                </a:lnTo>
                <a:lnTo>
                  <a:pt x="528945" y="1834561"/>
                </a:lnTo>
                <a:lnTo>
                  <a:pt x="530220" y="1839648"/>
                </a:lnTo>
                <a:lnTo>
                  <a:pt x="531495" y="1845370"/>
                </a:lnTo>
                <a:lnTo>
                  <a:pt x="531813" y="1850774"/>
                </a:lnTo>
                <a:lnTo>
                  <a:pt x="531813" y="1855860"/>
                </a:lnTo>
                <a:lnTo>
                  <a:pt x="531495" y="1861264"/>
                </a:lnTo>
                <a:lnTo>
                  <a:pt x="530220" y="1866668"/>
                </a:lnTo>
                <a:lnTo>
                  <a:pt x="528945" y="1871755"/>
                </a:lnTo>
                <a:lnTo>
                  <a:pt x="527033" y="1877159"/>
                </a:lnTo>
                <a:lnTo>
                  <a:pt x="524165" y="1881609"/>
                </a:lnTo>
                <a:lnTo>
                  <a:pt x="520978" y="1886378"/>
                </a:lnTo>
                <a:lnTo>
                  <a:pt x="517792" y="1890510"/>
                </a:lnTo>
                <a:lnTo>
                  <a:pt x="513968" y="1894643"/>
                </a:lnTo>
                <a:lnTo>
                  <a:pt x="509506" y="1898140"/>
                </a:lnTo>
                <a:lnTo>
                  <a:pt x="504726" y="1901636"/>
                </a:lnTo>
                <a:lnTo>
                  <a:pt x="495803" y="1907358"/>
                </a:lnTo>
                <a:lnTo>
                  <a:pt x="486880" y="1913080"/>
                </a:lnTo>
                <a:lnTo>
                  <a:pt x="478913" y="1918803"/>
                </a:lnTo>
                <a:lnTo>
                  <a:pt x="471265" y="1924842"/>
                </a:lnTo>
                <a:lnTo>
                  <a:pt x="463936" y="1931200"/>
                </a:lnTo>
                <a:lnTo>
                  <a:pt x="457244" y="1937240"/>
                </a:lnTo>
                <a:lnTo>
                  <a:pt x="450870" y="1943280"/>
                </a:lnTo>
                <a:lnTo>
                  <a:pt x="444815" y="1949320"/>
                </a:lnTo>
                <a:lnTo>
                  <a:pt x="439398" y="1955678"/>
                </a:lnTo>
                <a:lnTo>
                  <a:pt x="433980" y="1962036"/>
                </a:lnTo>
                <a:lnTo>
                  <a:pt x="429519" y="1968076"/>
                </a:lnTo>
                <a:lnTo>
                  <a:pt x="424739" y="1974751"/>
                </a:lnTo>
                <a:lnTo>
                  <a:pt x="420596" y="1980791"/>
                </a:lnTo>
                <a:lnTo>
                  <a:pt x="416453" y="1987467"/>
                </a:lnTo>
                <a:lnTo>
                  <a:pt x="412948" y="1993825"/>
                </a:lnTo>
                <a:lnTo>
                  <a:pt x="409443" y="2000501"/>
                </a:lnTo>
                <a:lnTo>
                  <a:pt x="406256" y="2006858"/>
                </a:lnTo>
                <a:lnTo>
                  <a:pt x="403388" y="2013534"/>
                </a:lnTo>
                <a:lnTo>
                  <a:pt x="400838" y="2019892"/>
                </a:lnTo>
                <a:lnTo>
                  <a:pt x="398608" y="2026886"/>
                </a:lnTo>
                <a:lnTo>
                  <a:pt x="394465" y="2039919"/>
                </a:lnTo>
                <a:lnTo>
                  <a:pt x="391278" y="2053271"/>
                </a:lnTo>
                <a:lnTo>
                  <a:pt x="388729" y="2066622"/>
                </a:lnTo>
                <a:lnTo>
                  <a:pt x="387135" y="2079974"/>
                </a:lnTo>
                <a:lnTo>
                  <a:pt x="386498" y="2093007"/>
                </a:lnTo>
                <a:lnTo>
                  <a:pt x="385861" y="2106041"/>
                </a:lnTo>
                <a:lnTo>
                  <a:pt x="385861" y="2118439"/>
                </a:lnTo>
                <a:lnTo>
                  <a:pt x="386817" y="2130518"/>
                </a:lnTo>
                <a:lnTo>
                  <a:pt x="387773" y="2141962"/>
                </a:lnTo>
                <a:lnTo>
                  <a:pt x="389366" y="2153724"/>
                </a:lnTo>
                <a:lnTo>
                  <a:pt x="391278" y="2164215"/>
                </a:lnTo>
                <a:lnTo>
                  <a:pt x="393190" y="2174705"/>
                </a:lnTo>
                <a:lnTo>
                  <a:pt x="395421" y="2184242"/>
                </a:lnTo>
                <a:lnTo>
                  <a:pt x="397970" y="2193461"/>
                </a:lnTo>
                <a:lnTo>
                  <a:pt x="402432" y="2209038"/>
                </a:lnTo>
                <a:lnTo>
                  <a:pt x="406574" y="2221435"/>
                </a:lnTo>
                <a:lnTo>
                  <a:pt x="409761" y="2229383"/>
                </a:lnTo>
                <a:lnTo>
                  <a:pt x="411355" y="2233197"/>
                </a:lnTo>
                <a:lnTo>
                  <a:pt x="413585" y="2238602"/>
                </a:lnTo>
                <a:lnTo>
                  <a:pt x="415179" y="2244006"/>
                </a:lnTo>
                <a:lnTo>
                  <a:pt x="416453" y="2249728"/>
                </a:lnTo>
                <a:lnTo>
                  <a:pt x="416772" y="2255132"/>
                </a:lnTo>
                <a:lnTo>
                  <a:pt x="416772" y="2260536"/>
                </a:lnTo>
                <a:lnTo>
                  <a:pt x="415816" y="2265940"/>
                </a:lnTo>
                <a:lnTo>
                  <a:pt x="414860" y="2271026"/>
                </a:lnTo>
                <a:lnTo>
                  <a:pt x="413267" y="2276113"/>
                </a:lnTo>
                <a:lnTo>
                  <a:pt x="411036" y="2281199"/>
                </a:lnTo>
                <a:lnTo>
                  <a:pt x="408168" y="2285967"/>
                </a:lnTo>
                <a:lnTo>
                  <a:pt x="405300" y="2290736"/>
                </a:lnTo>
                <a:lnTo>
                  <a:pt x="401794" y="2294868"/>
                </a:lnTo>
                <a:lnTo>
                  <a:pt x="397970" y="2298683"/>
                </a:lnTo>
                <a:lnTo>
                  <a:pt x="393509" y="2302180"/>
                </a:lnTo>
                <a:lnTo>
                  <a:pt x="389047" y="2305359"/>
                </a:lnTo>
                <a:lnTo>
                  <a:pt x="383630" y="2307902"/>
                </a:lnTo>
                <a:lnTo>
                  <a:pt x="378213" y="2309809"/>
                </a:lnTo>
                <a:lnTo>
                  <a:pt x="372795" y="2311717"/>
                </a:lnTo>
                <a:lnTo>
                  <a:pt x="367696" y="2312670"/>
                </a:lnTo>
                <a:lnTo>
                  <a:pt x="361642" y="2312988"/>
                </a:lnTo>
                <a:lnTo>
                  <a:pt x="356543" y="2312988"/>
                </a:lnTo>
                <a:lnTo>
                  <a:pt x="351125" y="2312034"/>
                </a:lnTo>
                <a:lnTo>
                  <a:pt x="345708" y="2311081"/>
                </a:lnTo>
                <a:lnTo>
                  <a:pt x="340609" y="2309491"/>
                </a:lnTo>
                <a:lnTo>
                  <a:pt x="335829" y="2307584"/>
                </a:lnTo>
                <a:lnTo>
                  <a:pt x="330730" y="2304723"/>
                </a:lnTo>
                <a:lnTo>
                  <a:pt x="326587" y="2301862"/>
                </a:lnTo>
                <a:lnTo>
                  <a:pt x="322126" y="2298365"/>
                </a:lnTo>
                <a:lnTo>
                  <a:pt x="318302" y="2294550"/>
                </a:lnTo>
                <a:lnTo>
                  <a:pt x="314478" y="2289782"/>
                </a:lnTo>
                <a:lnTo>
                  <a:pt x="311610" y="2285332"/>
                </a:lnTo>
                <a:lnTo>
                  <a:pt x="308742" y="2280245"/>
                </a:lnTo>
                <a:lnTo>
                  <a:pt x="306830" y="2275795"/>
                </a:lnTo>
                <a:lnTo>
                  <a:pt x="302687" y="2264987"/>
                </a:lnTo>
                <a:lnTo>
                  <a:pt x="296951" y="2249092"/>
                </a:lnTo>
                <a:lnTo>
                  <a:pt x="293764" y="2239237"/>
                </a:lnTo>
                <a:lnTo>
                  <a:pt x="290259" y="2228111"/>
                </a:lnTo>
                <a:lnTo>
                  <a:pt x="287391" y="2216349"/>
                </a:lnTo>
                <a:lnTo>
                  <a:pt x="284204" y="2202998"/>
                </a:lnTo>
                <a:lnTo>
                  <a:pt x="281017" y="2189328"/>
                </a:lnTo>
                <a:lnTo>
                  <a:pt x="278468" y="2173752"/>
                </a:lnTo>
                <a:lnTo>
                  <a:pt x="276556" y="2158175"/>
                </a:lnTo>
                <a:lnTo>
                  <a:pt x="274644" y="2141645"/>
                </a:lnTo>
                <a:lnTo>
                  <a:pt x="273369" y="2124161"/>
                </a:lnTo>
                <a:lnTo>
                  <a:pt x="273050" y="2106041"/>
                </a:lnTo>
                <a:lnTo>
                  <a:pt x="273369" y="2088239"/>
                </a:lnTo>
                <a:lnTo>
                  <a:pt x="274325" y="2078384"/>
                </a:lnTo>
                <a:lnTo>
                  <a:pt x="274962" y="2069483"/>
                </a:lnTo>
                <a:lnTo>
                  <a:pt x="275918" y="2059629"/>
                </a:lnTo>
                <a:lnTo>
                  <a:pt x="277193" y="2049774"/>
                </a:lnTo>
                <a:lnTo>
                  <a:pt x="278786" y="2040237"/>
                </a:lnTo>
                <a:lnTo>
                  <a:pt x="280698" y="2030382"/>
                </a:lnTo>
                <a:lnTo>
                  <a:pt x="282929" y="2020846"/>
                </a:lnTo>
                <a:lnTo>
                  <a:pt x="285479" y="2010673"/>
                </a:lnTo>
                <a:lnTo>
                  <a:pt x="288347" y="2000819"/>
                </a:lnTo>
                <a:lnTo>
                  <a:pt x="291533" y="1990328"/>
                </a:lnTo>
                <a:lnTo>
                  <a:pt x="295039" y="1980473"/>
                </a:lnTo>
                <a:lnTo>
                  <a:pt x="299181" y="1970619"/>
                </a:lnTo>
                <a:lnTo>
                  <a:pt x="303324" y="1960446"/>
                </a:lnTo>
                <a:lnTo>
                  <a:pt x="308423" y="1950274"/>
                </a:lnTo>
                <a:lnTo>
                  <a:pt x="313522" y="1940419"/>
                </a:lnTo>
                <a:lnTo>
                  <a:pt x="319258" y="1930247"/>
                </a:lnTo>
                <a:lnTo>
                  <a:pt x="325313" y="1920710"/>
                </a:lnTo>
                <a:lnTo>
                  <a:pt x="331368" y="1910855"/>
                </a:lnTo>
                <a:lnTo>
                  <a:pt x="338697" y="1901318"/>
                </a:lnTo>
                <a:lnTo>
                  <a:pt x="346027" y="1891464"/>
                </a:lnTo>
                <a:lnTo>
                  <a:pt x="353675" y="1881927"/>
                </a:lnTo>
                <a:lnTo>
                  <a:pt x="362279" y="1872708"/>
                </a:lnTo>
                <a:lnTo>
                  <a:pt x="370883" y="1863807"/>
                </a:lnTo>
                <a:lnTo>
                  <a:pt x="380125" y="1854906"/>
                </a:lnTo>
                <a:lnTo>
                  <a:pt x="389685" y="1846005"/>
                </a:lnTo>
                <a:lnTo>
                  <a:pt x="400201" y="1837740"/>
                </a:lnTo>
                <a:lnTo>
                  <a:pt x="411036" y="1829157"/>
                </a:lnTo>
                <a:lnTo>
                  <a:pt x="422190" y="1820892"/>
                </a:lnTo>
                <a:lnTo>
                  <a:pt x="433980" y="1813263"/>
                </a:lnTo>
                <a:lnTo>
                  <a:pt x="446409" y="1805315"/>
                </a:lnTo>
                <a:lnTo>
                  <a:pt x="451189" y="1802772"/>
                </a:lnTo>
                <a:lnTo>
                  <a:pt x="456606" y="1800547"/>
                </a:lnTo>
                <a:lnTo>
                  <a:pt x="461705" y="1798957"/>
                </a:lnTo>
                <a:lnTo>
                  <a:pt x="467441" y="1797686"/>
                </a:lnTo>
                <a:lnTo>
                  <a:pt x="472859" y="1797050"/>
                </a:lnTo>
                <a:close/>
                <a:moveTo>
                  <a:pt x="799783" y="1741488"/>
                </a:moveTo>
                <a:lnTo>
                  <a:pt x="816611" y="1747205"/>
                </a:lnTo>
                <a:lnTo>
                  <a:pt x="833438" y="1753558"/>
                </a:lnTo>
                <a:lnTo>
                  <a:pt x="849631" y="1760228"/>
                </a:lnTo>
                <a:lnTo>
                  <a:pt x="865506" y="1767851"/>
                </a:lnTo>
                <a:lnTo>
                  <a:pt x="881064" y="1776427"/>
                </a:lnTo>
                <a:lnTo>
                  <a:pt x="896304" y="1785321"/>
                </a:lnTo>
                <a:lnTo>
                  <a:pt x="910909" y="1795167"/>
                </a:lnTo>
                <a:lnTo>
                  <a:pt x="925514" y="1805332"/>
                </a:lnTo>
                <a:lnTo>
                  <a:pt x="939166" y="1816131"/>
                </a:lnTo>
                <a:lnTo>
                  <a:pt x="952819" y="1827566"/>
                </a:lnTo>
                <a:lnTo>
                  <a:pt x="965201" y="1839953"/>
                </a:lnTo>
                <a:lnTo>
                  <a:pt x="977584" y="1852976"/>
                </a:lnTo>
                <a:lnTo>
                  <a:pt x="989331" y="1866317"/>
                </a:lnTo>
                <a:lnTo>
                  <a:pt x="1000444" y="1879975"/>
                </a:lnTo>
                <a:lnTo>
                  <a:pt x="1011239" y="1894586"/>
                </a:lnTo>
                <a:lnTo>
                  <a:pt x="1021081" y="1909514"/>
                </a:lnTo>
                <a:lnTo>
                  <a:pt x="1026479" y="1918090"/>
                </a:lnTo>
                <a:lnTo>
                  <a:pt x="1031559" y="1926666"/>
                </a:lnTo>
                <a:lnTo>
                  <a:pt x="1036004" y="1935242"/>
                </a:lnTo>
                <a:lnTo>
                  <a:pt x="1040766" y="1944136"/>
                </a:lnTo>
                <a:lnTo>
                  <a:pt x="1044894" y="1952712"/>
                </a:lnTo>
                <a:lnTo>
                  <a:pt x="1049021" y="1961605"/>
                </a:lnTo>
                <a:lnTo>
                  <a:pt x="1052831" y="1970817"/>
                </a:lnTo>
                <a:lnTo>
                  <a:pt x="1056324" y="1979710"/>
                </a:lnTo>
                <a:lnTo>
                  <a:pt x="1059816" y="1988922"/>
                </a:lnTo>
                <a:lnTo>
                  <a:pt x="1062991" y="1997815"/>
                </a:lnTo>
                <a:lnTo>
                  <a:pt x="1065849" y="2007026"/>
                </a:lnTo>
                <a:lnTo>
                  <a:pt x="1068706" y="2016555"/>
                </a:lnTo>
                <a:lnTo>
                  <a:pt x="1070929" y="2025767"/>
                </a:lnTo>
                <a:lnTo>
                  <a:pt x="1073151" y="2035295"/>
                </a:lnTo>
                <a:lnTo>
                  <a:pt x="1075056" y="2044507"/>
                </a:lnTo>
                <a:lnTo>
                  <a:pt x="1076961" y="2054353"/>
                </a:lnTo>
                <a:lnTo>
                  <a:pt x="1078549" y="2063882"/>
                </a:lnTo>
                <a:lnTo>
                  <a:pt x="1079819" y="2073411"/>
                </a:lnTo>
                <a:lnTo>
                  <a:pt x="1080771" y="2082940"/>
                </a:lnTo>
                <a:lnTo>
                  <a:pt x="1081724" y="2092786"/>
                </a:lnTo>
                <a:lnTo>
                  <a:pt x="1082359" y="2102315"/>
                </a:lnTo>
                <a:lnTo>
                  <a:pt x="1082676" y="2111844"/>
                </a:lnTo>
                <a:lnTo>
                  <a:pt x="1082676" y="2122008"/>
                </a:lnTo>
                <a:lnTo>
                  <a:pt x="1082676" y="2131537"/>
                </a:lnTo>
                <a:lnTo>
                  <a:pt x="1082359" y="2141066"/>
                </a:lnTo>
                <a:lnTo>
                  <a:pt x="1081724" y="2150913"/>
                </a:lnTo>
                <a:lnTo>
                  <a:pt x="1080771" y="2160442"/>
                </a:lnTo>
                <a:lnTo>
                  <a:pt x="1079819" y="2170606"/>
                </a:lnTo>
                <a:lnTo>
                  <a:pt x="1078231" y="2180135"/>
                </a:lnTo>
                <a:lnTo>
                  <a:pt x="1076644" y="2189981"/>
                </a:lnTo>
                <a:lnTo>
                  <a:pt x="1075056" y="2199510"/>
                </a:lnTo>
                <a:lnTo>
                  <a:pt x="1072834" y="2209674"/>
                </a:lnTo>
                <a:lnTo>
                  <a:pt x="1070611" y="2219203"/>
                </a:lnTo>
                <a:lnTo>
                  <a:pt x="1068071" y="2228732"/>
                </a:lnTo>
                <a:lnTo>
                  <a:pt x="1065214" y="2238261"/>
                </a:lnTo>
                <a:lnTo>
                  <a:pt x="1062356" y="2247472"/>
                </a:lnTo>
                <a:lnTo>
                  <a:pt x="1058864" y="2257001"/>
                </a:lnTo>
                <a:lnTo>
                  <a:pt x="1055689" y="2266212"/>
                </a:lnTo>
                <a:lnTo>
                  <a:pt x="1052196" y="2275106"/>
                </a:lnTo>
                <a:lnTo>
                  <a:pt x="1048386" y="2284317"/>
                </a:lnTo>
                <a:lnTo>
                  <a:pt x="1044259" y="2292893"/>
                </a:lnTo>
                <a:lnTo>
                  <a:pt x="1039814" y="2301787"/>
                </a:lnTo>
                <a:lnTo>
                  <a:pt x="1035369" y="2310045"/>
                </a:lnTo>
                <a:lnTo>
                  <a:pt x="1030606" y="2318621"/>
                </a:lnTo>
                <a:lnTo>
                  <a:pt x="1025844" y="2327197"/>
                </a:lnTo>
                <a:lnTo>
                  <a:pt x="1020764" y="2335456"/>
                </a:lnTo>
                <a:lnTo>
                  <a:pt x="1015366" y="2343396"/>
                </a:lnTo>
                <a:lnTo>
                  <a:pt x="1009969" y="2351655"/>
                </a:lnTo>
                <a:lnTo>
                  <a:pt x="1004254" y="2359278"/>
                </a:lnTo>
                <a:lnTo>
                  <a:pt x="998539" y="2366901"/>
                </a:lnTo>
                <a:lnTo>
                  <a:pt x="992506" y="2374524"/>
                </a:lnTo>
                <a:lnTo>
                  <a:pt x="985839" y="2381830"/>
                </a:lnTo>
                <a:lnTo>
                  <a:pt x="979806" y="2389135"/>
                </a:lnTo>
                <a:lnTo>
                  <a:pt x="972821" y="2396440"/>
                </a:lnTo>
                <a:lnTo>
                  <a:pt x="966471" y="2403111"/>
                </a:lnTo>
                <a:lnTo>
                  <a:pt x="959169" y="2409781"/>
                </a:lnTo>
                <a:lnTo>
                  <a:pt x="952184" y="2416451"/>
                </a:lnTo>
                <a:lnTo>
                  <a:pt x="944564" y="2423121"/>
                </a:lnTo>
                <a:lnTo>
                  <a:pt x="937261" y="2429156"/>
                </a:lnTo>
                <a:lnTo>
                  <a:pt x="929641" y="2435191"/>
                </a:lnTo>
                <a:lnTo>
                  <a:pt x="921704" y="2441544"/>
                </a:lnTo>
                <a:lnTo>
                  <a:pt x="913766" y="2447261"/>
                </a:lnTo>
                <a:lnTo>
                  <a:pt x="905511" y="2452661"/>
                </a:lnTo>
                <a:lnTo>
                  <a:pt x="897256" y="2458061"/>
                </a:lnTo>
                <a:lnTo>
                  <a:pt x="884874" y="2465684"/>
                </a:lnTo>
                <a:lnTo>
                  <a:pt x="872809" y="2472354"/>
                </a:lnTo>
                <a:lnTo>
                  <a:pt x="860426" y="2478707"/>
                </a:lnTo>
                <a:lnTo>
                  <a:pt x="847726" y="2484742"/>
                </a:lnTo>
                <a:lnTo>
                  <a:pt x="834708" y="2490141"/>
                </a:lnTo>
                <a:lnTo>
                  <a:pt x="821691" y="2495541"/>
                </a:lnTo>
                <a:lnTo>
                  <a:pt x="808991" y="2499988"/>
                </a:lnTo>
                <a:lnTo>
                  <a:pt x="795338" y="2503799"/>
                </a:lnTo>
                <a:lnTo>
                  <a:pt x="782003" y="2507611"/>
                </a:lnTo>
                <a:lnTo>
                  <a:pt x="768668" y="2510787"/>
                </a:lnTo>
                <a:lnTo>
                  <a:pt x="755016" y="2513328"/>
                </a:lnTo>
                <a:lnTo>
                  <a:pt x="741046" y="2515552"/>
                </a:lnTo>
                <a:lnTo>
                  <a:pt x="727393" y="2517140"/>
                </a:lnTo>
                <a:lnTo>
                  <a:pt x="713741" y="2518728"/>
                </a:lnTo>
                <a:lnTo>
                  <a:pt x="699771" y="2519363"/>
                </a:lnTo>
                <a:lnTo>
                  <a:pt x="685801" y="2519363"/>
                </a:lnTo>
                <a:lnTo>
                  <a:pt x="675958" y="2519363"/>
                </a:lnTo>
                <a:lnTo>
                  <a:pt x="666116" y="2519046"/>
                </a:lnTo>
                <a:lnTo>
                  <a:pt x="646113" y="2517140"/>
                </a:lnTo>
                <a:lnTo>
                  <a:pt x="647701" y="2406922"/>
                </a:lnTo>
                <a:lnTo>
                  <a:pt x="648971" y="2312586"/>
                </a:lnTo>
                <a:lnTo>
                  <a:pt x="650241" y="2242708"/>
                </a:lnTo>
                <a:lnTo>
                  <a:pt x="650876" y="2220156"/>
                </a:lnTo>
                <a:lnTo>
                  <a:pt x="651193" y="2207133"/>
                </a:lnTo>
                <a:lnTo>
                  <a:pt x="653416" y="2182040"/>
                </a:lnTo>
                <a:lnTo>
                  <a:pt x="656273" y="2157583"/>
                </a:lnTo>
                <a:lnTo>
                  <a:pt x="658813" y="2134078"/>
                </a:lnTo>
                <a:lnTo>
                  <a:pt x="661988" y="2111209"/>
                </a:lnTo>
                <a:lnTo>
                  <a:pt x="665481" y="2089293"/>
                </a:lnTo>
                <a:lnTo>
                  <a:pt x="668973" y="2068329"/>
                </a:lnTo>
                <a:lnTo>
                  <a:pt x="672148" y="2048001"/>
                </a:lnTo>
                <a:lnTo>
                  <a:pt x="675958" y="2028625"/>
                </a:lnTo>
                <a:lnTo>
                  <a:pt x="680403" y="2009885"/>
                </a:lnTo>
                <a:lnTo>
                  <a:pt x="684531" y="1991463"/>
                </a:lnTo>
                <a:lnTo>
                  <a:pt x="688658" y="1974311"/>
                </a:lnTo>
                <a:lnTo>
                  <a:pt x="693421" y="1957476"/>
                </a:lnTo>
                <a:lnTo>
                  <a:pt x="697866" y="1941595"/>
                </a:lnTo>
                <a:lnTo>
                  <a:pt x="702946" y="1926031"/>
                </a:lnTo>
                <a:lnTo>
                  <a:pt x="707708" y="1911420"/>
                </a:lnTo>
                <a:lnTo>
                  <a:pt x="712788" y="1897444"/>
                </a:lnTo>
                <a:lnTo>
                  <a:pt x="717868" y="1883786"/>
                </a:lnTo>
                <a:lnTo>
                  <a:pt x="723266" y="1870763"/>
                </a:lnTo>
                <a:lnTo>
                  <a:pt x="728663" y="1858693"/>
                </a:lnTo>
                <a:lnTo>
                  <a:pt x="733743" y="1846941"/>
                </a:lnTo>
                <a:lnTo>
                  <a:pt x="739141" y="1835824"/>
                </a:lnTo>
                <a:lnTo>
                  <a:pt x="744538" y="1825025"/>
                </a:lnTo>
                <a:lnTo>
                  <a:pt x="750253" y="1814543"/>
                </a:lnTo>
                <a:lnTo>
                  <a:pt x="755651" y="1804696"/>
                </a:lnTo>
                <a:lnTo>
                  <a:pt x="761366" y="1795485"/>
                </a:lnTo>
                <a:lnTo>
                  <a:pt x="766763" y="1786591"/>
                </a:lnTo>
                <a:lnTo>
                  <a:pt x="777876" y="1770392"/>
                </a:lnTo>
                <a:lnTo>
                  <a:pt x="788988" y="1755464"/>
                </a:lnTo>
                <a:lnTo>
                  <a:pt x="799783" y="1741488"/>
                </a:lnTo>
                <a:close/>
                <a:moveTo>
                  <a:pt x="687070" y="1632268"/>
                </a:moveTo>
                <a:lnTo>
                  <a:pt x="675640" y="1632585"/>
                </a:lnTo>
                <a:lnTo>
                  <a:pt x="663575" y="1632585"/>
                </a:lnTo>
                <a:lnTo>
                  <a:pt x="651828" y="1633538"/>
                </a:lnTo>
                <a:lnTo>
                  <a:pt x="640080" y="1634173"/>
                </a:lnTo>
                <a:lnTo>
                  <a:pt x="628015" y="1635760"/>
                </a:lnTo>
                <a:lnTo>
                  <a:pt x="616585" y="1637348"/>
                </a:lnTo>
                <a:lnTo>
                  <a:pt x="604838" y="1638935"/>
                </a:lnTo>
                <a:lnTo>
                  <a:pt x="592773" y="1641158"/>
                </a:lnTo>
                <a:lnTo>
                  <a:pt x="581343" y="1643381"/>
                </a:lnTo>
                <a:lnTo>
                  <a:pt x="569595" y="1645920"/>
                </a:lnTo>
                <a:lnTo>
                  <a:pt x="558165" y="1649095"/>
                </a:lnTo>
                <a:lnTo>
                  <a:pt x="546735" y="1652270"/>
                </a:lnTo>
                <a:lnTo>
                  <a:pt x="534670" y="1655763"/>
                </a:lnTo>
                <a:lnTo>
                  <a:pt x="523240" y="1659573"/>
                </a:lnTo>
                <a:lnTo>
                  <a:pt x="512128" y="1663700"/>
                </a:lnTo>
                <a:lnTo>
                  <a:pt x="500698" y="1668145"/>
                </a:lnTo>
                <a:lnTo>
                  <a:pt x="489268" y="1672908"/>
                </a:lnTo>
                <a:lnTo>
                  <a:pt x="478155" y="1678305"/>
                </a:lnTo>
                <a:lnTo>
                  <a:pt x="467043" y="1683703"/>
                </a:lnTo>
                <a:lnTo>
                  <a:pt x="455930" y="1689418"/>
                </a:lnTo>
                <a:lnTo>
                  <a:pt x="444818" y="1695133"/>
                </a:lnTo>
                <a:lnTo>
                  <a:pt x="434023" y="1701483"/>
                </a:lnTo>
                <a:lnTo>
                  <a:pt x="423545" y="1708150"/>
                </a:lnTo>
                <a:lnTo>
                  <a:pt x="412750" y="1714818"/>
                </a:lnTo>
                <a:lnTo>
                  <a:pt x="402273" y="1721803"/>
                </a:lnTo>
                <a:lnTo>
                  <a:pt x="392430" y="1729423"/>
                </a:lnTo>
                <a:lnTo>
                  <a:pt x="382588" y="1736726"/>
                </a:lnTo>
                <a:lnTo>
                  <a:pt x="373063" y="1744663"/>
                </a:lnTo>
                <a:lnTo>
                  <a:pt x="363220" y="1752283"/>
                </a:lnTo>
                <a:lnTo>
                  <a:pt x="354330" y="1760856"/>
                </a:lnTo>
                <a:lnTo>
                  <a:pt x="345440" y="1768793"/>
                </a:lnTo>
                <a:lnTo>
                  <a:pt x="336550" y="1777683"/>
                </a:lnTo>
                <a:lnTo>
                  <a:pt x="328295" y="1785938"/>
                </a:lnTo>
                <a:lnTo>
                  <a:pt x="320040" y="1795146"/>
                </a:lnTo>
                <a:lnTo>
                  <a:pt x="312103" y="1804036"/>
                </a:lnTo>
                <a:lnTo>
                  <a:pt x="304483" y="1813243"/>
                </a:lnTo>
                <a:lnTo>
                  <a:pt x="297180" y="1822768"/>
                </a:lnTo>
                <a:lnTo>
                  <a:pt x="289878" y="1832293"/>
                </a:lnTo>
                <a:lnTo>
                  <a:pt x="282893" y="1841818"/>
                </a:lnTo>
                <a:lnTo>
                  <a:pt x="276225" y="1851978"/>
                </a:lnTo>
                <a:lnTo>
                  <a:pt x="269875" y="1861821"/>
                </a:lnTo>
                <a:lnTo>
                  <a:pt x="263842" y="1871663"/>
                </a:lnTo>
                <a:lnTo>
                  <a:pt x="257810" y="1882141"/>
                </a:lnTo>
                <a:lnTo>
                  <a:pt x="252095" y="1892301"/>
                </a:lnTo>
                <a:lnTo>
                  <a:pt x="246697" y="1903096"/>
                </a:lnTo>
                <a:lnTo>
                  <a:pt x="241617" y="1913573"/>
                </a:lnTo>
                <a:lnTo>
                  <a:pt x="236855" y="1924051"/>
                </a:lnTo>
                <a:lnTo>
                  <a:pt x="232092" y="1935163"/>
                </a:lnTo>
                <a:lnTo>
                  <a:pt x="227965" y="1945958"/>
                </a:lnTo>
                <a:lnTo>
                  <a:pt x="223837" y="1957071"/>
                </a:lnTo>
                <a:lnTo>
                  <a:pt x="220027" y="1968183"/>
                </a:lnTo>
                <a:lnTo>
                  <a:pt x="216535" y="1979296"/>
                </a:lnTo>
                <a:lnTo>
                  <a:pt x="213360" y="1990726"/>
                </a:lnTo>
                <a:lnTo>
                  <a:pt x="210502" y="2001838"/>
                </a:lnTo>
                <a:lnTo>
                  <a:pt x="207645" y="2013268"/>
                </a:lnTo>
                <a:lnTo>
                  <a:pt x="205105" y="2024698"/>
                </a:lnTo>
                <a:lnTo>
                  <a:pt x="203200" y="2036763"/>
                </a:lnTo>
                <a:lnTo>
                  <a:pt x="201295" y="2048193"/>
                </a:lnTo>
                <a:lnTo>
                  <a:pt x="199390" y="2059623"/>
                </a:lnTo>
                <a:lnTo>
                  <a:pt x="198120" y="2071371"/>
                </a:lnTo>
                <a:lnTo>
                  <a:pt x="196850" y="2082801"/>
                </a:lnTo>
                <a:lnTo>
                  <a:pt x="196215" y="2094866"/>
                </a:lnTo>
                <a:lnTo>
                  <a:pt x="195897" y="2106613"/>
                </a:lnTo>
                <a:lnTo>
                  <a:pt x="195580" y="2118043"/>
                </a:lnTo>
                <a:lnTo>
                  <a:pt x="195580" y="2129791"/>
                </a:lnTo>
                <a:lnTo>
                  <a:pt x="195897" y="2141856"/>
                </a:lnTo>
                <a:lnTo>
                  <a:pt x="196532" y="2153603"/>
                </a:lnTo>
                <a:lnTo>
                  <a:pt x="197485" y="2165668"/>
                </a:lnTo>
                <a:lnTo>
                  <a:pt x="198437" y="2177098"/>
                </a:lnTo>
                <a:lnTo>
                  <a:pt x="200025" y="2188846"/>
                </a:lnTo>
                <a:lnTo>
                  <a:pt x="201930" y="2200593"/>
                </a:lnTo>
                <a:lnTo>
                  <a:pt x="203835" y="2212023"/>
                </a:lnTo>
                <a:lnTo>
                  <a:pt x="206057" y="2224088"/>
                </a:lnTo>
                <a:lnTo>
                  <a:pt x="208915" y="2235518"/>
                </a:lnTo>
                <a:lnTo>
                  <a:pt x="211772" y="2247266"/>
                </a:lnTo>
                <a:lnTo>
                  <a:pt x="215265" y="2258696"/>
                </a:lnTo>
                <a:lnTo>
                  <a:pt x="218757" y="2270443"/>
                </a:lnTo>
                <a:lnTo>
                  <a:pt x="222567" y="2281873"/>
                </a:lnTo>
                <a:lnTo>
                  <a:pt x="226695" y="2293303"/>
                </a:lnTo>
                <a:lnTo>
                  <a:pt x="231140" y="2304733"/>
                </a:lnTo>
                <a:lnTo>
                  <a:pt x="235902" y="2315846"/>
                </a:lnTo>
                <a:lnTo>
                  <a:pt x="240982" y="2327276"/>
                </a:lnTo>
                <a:lnTo>
                  <a:pt x="246380" y="2338388"/>
                </a:lnTo>
                <a:lnTo>
                  <a:pt x="252095" y="2349501"/>
                </a:lnTo>
                <a:lnTo>
                  <a:pt x="257810" y="2360296"/>
                </a:lnTo>
                <a:lnTo>
                  <a:pt x="264160" y="2371408"/>
                </a:lnTo>
                <a:lnTo>
                  <a:pt x="270827" y="2381886"/>
                </a:lnTo>
                <a:lnTo>
                  <a:pt x="277813" y="2392681"/>
                </a:lnTo>
                <a:lnTo>
                  <a:pt x="284798" y="2403158"/>
                </a:lnTo>
                <a:lnTo>
                  <a:pt x="292100" y="2413001"/>
                </a:lnTo>
                <a:lnTo>
                  <a:pt x="299720" y="2422843"/>
                </a:lnTo>
                <a:lnTo>
                  <a:pt x="307658" y="2432368"/>
                </a:lnTo>
                <a:lnTo>
                  <a:pt x="315595" y="2442211"/>
                </a:lnTo>
                <a:lnTo>
                  <a:pt x="323533" y="2451101"/>
                </a:lnTo>
                <a:lnTo>
                  <a:pt x="332105" y="2459991"/>
                </a:lnTo>
                <a:lnTo>
                  <a:pt x="340360" y="2468881"/>
                </a:lnTo>
                <a:lnTo>
                  <a:pt x="349250" y="2477136"/>
                </a:lnTo>
                <a:lnTo>
                  <a:pt x="358140" y="2485391"/>
                </a:lnTo>
                <a:lnTo>
                  <a:pt x="367348" y="2493328"/>
                </a:lnTo>
                <a:lnTo>
                  <a:pt x="376238" y="2500948"/>
                </a:lnTo>
                <a:lnTo>
                  <a:pt x="385445" y="2508251"/>
                </a:lnTo>
                <a:lnTo>
                  <a:pt x="394970" y="2515553"/>
                </a:lnTo>
                <a:lnTo>
                  <a:pt x="405130" y="2522538"/>
                </a:lnTo>
                <a:lnTo>
                  <a:pt x="414655" y="2528888"/>
                </a:lnTo>
                <a:lnTo>
                  <a:pt x="424498" y="2535556"/>
                </a:lnTo>
                <a:lnTo>
                  <a:pt x="434975" y="2541588"/>
                </a:lnTo>
                <a:lnTo>
                  <a:pt x="445135" y="2547621"/>
                </a:lnTo>
                <a:lnTo>
                  <a:pt x="455613" y="2553018"/>
                </a:lnTo>
                <a:lnTo>
                  <a:pt x="465773" y="2558416"/>
                </a:lnTo>
                <a:lnTo>
                  <a:pt x="476568" y="2563813"/>
                </a:lnTo>
                <a:lnTo>
                  <a:pt x="487363" y="2568258"/>
                </a:lnTo>
                <a:lnTo>
                  <a:pt x="498158" y="2573021"/>
                </a:lnTo>
                <a:lnTo>
                  <a:pt x="509270" y="2577466"/>
                </a:lnTo>
                <a:lnTo>
                  <a:pt x="520065" y="2581276"/>
                </a:lnTo>
                <a:lnTo>
                  <a:pt x="531178" y="2585086"/>
                </a:lnTo>
                <a:lnTo>
                  <a:pt x="542290" y="2588896"/>
                </a:lnTo>
                <a:lnTo>
                  <a:pt x="553720" y="2592071"/>
                </a:lnTo>
                <a:lnTo>
                  <a:pt x="564833" y="2594928"/>
                </a:lnTo>
                <a:lnTo>
                  <a:pt x="576580" y="2597786"/>
                </a:lnTo>
                <a:lnTo>
                  <a:pt x="588010" y="2600326"/>
                </a:lnTo>
                <a:lnTo>
                  <a:pt x="599440" y="2602231"/>
                </a:lnTo>
                <a:lnTo>
                  <a:pt x="611188" y="2604136"/>
                </a:lnTo>
                <a:lnTo>
                  <a:pt x="622618" y="2605724"/>
                </a:lnTo>
                <a:lnTo>
                  <a:pt x="634683" y="2607311"/>
                </a:lnTo>
                <a:lnTo>
                  <a:pt x="646113" y="2608581"/>
                </a:lnTo>
                <a:lnTo>
                  <a:pt x="657860" y="2609216"/>
                </a:lnTo>
                <a:lnTo>
                  <a:pt x="669925" y="2609534"/>
                </a:lnTo>
                <a:lnTo>
                  <a:pt x="681355" y="2609851"/>
                </a:lnTo>
                <a:lnTo>
                  <a:pt x="693103" y="2609851"/>
                </a:lnTo>
                <a:lnTo>
                  <a:pt x="704850" y="2609534"/>
                </a:lnTo>
                <a:lnTo>
                  <a:pt x="716915" y="2608899"/>
                </a:lnTo>
                <a:lnTo>
                  <a:pt x="728345" y="2607946"/>
                </a:lnTo>
                <a:lnTo>
                  <a:pt x="740093" y="2606676"/>
                </a:lnTo>
                <a:lnTo>
                  <a:pt x="752158" y="2605406"/>
                </a:lnTo>
                <a:lnTo>
                  <a:pt x="763905" y="2603501"/>
                </a:lnTo>
                <a:lnTo>
                  <a:pt x="775335" y="2601279"/>
                </a:lnTo>
                <a:lnTo>
                  <a:pt x="787083" y="2598738"/>
                </a:lnTo>
                <a:lnTo>
                  <a:pt x="798830" y="2596198"/>
                </a:lnTo>
                <a:lnTo>
                  <a:pt x="810578" y="2593658"/>
                </a:lnTo>
                <a:lnTo>
                  <a:pt x="822008" y="2590166"/>
                </a:lnTo>
                <a:lnTo>
                  <a:pt x="833438" y="2586673"/>
                </a:lnTo>
                <a:lnTo>
                  <a:pt x="844868" y="2582863"/>
                </a:lnTo>
                <a:lnTo>
                  <a:pt x="856615" y="2578736"/>
                </a:lnTo>
                <a:lnTo>
                  <a:pt x="867410" y="2573973"/>
                </a:lnTo>
                <a:lnTo>
                  <a:pt x="879158" y="2569528"/>
                </a:lnTo>
                <a:lnTo>
                  <a:pt x="890270" y="2564131"/>
                </a:lnTo>
                <a:lnTo>
                  <a:pt x="901383" y="2558733"/>
                </a:lnTo>
                <a:lnTo>
                  <a:pt x="912178" y="2553336"/>
                </a:lnTo>
                <a:lnTo>
                  <a:pt x="923290" y="2547303"/>
                </a:lnTo>
                <a:lnTo>
                  <a:pt x="934085" y="2540636"/>
                </a:lnTo>
                <a:lnTo>
                  <a:pt x="944880" y="2534286"/>
                </a:lnTo>
                <a:lnTo>
                  <a:pt x="955675" y="2527301"/>
                </a:lnTo>
                <a:lnTo>
                  <a:pt x="965835" y="2520633"/>
                </a:lnTo>
                <a:lnTo>
                  <a:pt x="976313" y="2512696"/>
                </a:lnTo>
                <a:lnTo>
                  <a:pt x="986155" y="2505711"/>
                </a:lnTo>
                <a:lnTo>
                  <a:pt x="995680" y="2497456"/>
                </a:lnTo>
                <a:lnTo>
                  <a:pt x="1005205" y="2489836"/>
                </a:lnTo>
                <a:lnTo>
                  <a:pt x="1014095" y="2481581"/>
                </a:lnTo>
                <a:lnTo>
                  <a:pt x="1023303" y="2473326"/>
                </a:lnTo>
                <a:lnTo>
                  <a:pt x="1031558" y="2464753"/>
                </a:lnTo>
                <a:lnTo>
                  <a:pt x="1040130" y="2456181"/>
                </a:lnTo>
                <a:lnTo>
                  <a:pt x="1048385" y="2446973"/>
                </a:lnTo>
                <a:lnTo>
                  <a:pt x="1056640" y="2438083"/>
                </a:lnTo>
                <a:lnTo>
                  <a:pt x="1064260" y="2429193"/>
                </a:lnTo>
                <a:lnTo>
                  <a:pt x="1071563" y="2419351"/>
                </a:lnTo>
                <a:lnTo>
                  <a:pt x="1078865" y="2409826"/>
                </a:lnTo>
                <a:lnTo>
                  <a:pt x="1085533" y="2400301"/>
                </a:lnTo>
                <a:lnTo>
                  <a:pt x="1092200" y="2390458"/>
                </a:lnTo>
                <a:lnTo>
                  <a:pt x="1098550" y="2380616"/>
                </a:lnTo>
                <a:lnTo>
                  <a:pt x="1104583" y="2370456"/>
                </a:lnTo>
                <a:lnTo>
                  <a:pt x="1110933" y="2360296"/>
                </a:lnTo>
                <a:lnTo>
                  <a:pt x="1116330" y="2349818"/>
                </a:lnTo>
                <a:lnTo>
                  <a:pt x="1121728" y="2339023"/>
                </a:lnTo>
                <a:lnTo>
                  <a:pt x="1126808" y="2328863"/>
                </a:lnTo>
                <a:lnTo>
                  <a:pt x="1131570" y="2318068"/>
                </a:lnTo>
                <a:lnTo>
                  <a:pt x="1136015" y="2306956"/>
                </a:lnTo>
                <a:lnTo>
                  <a:pt x="1140778" y="2296478"/>
                </a:lnTo>
                <a:lnTo>
                  <a:pt x="1144588" y="2285366"/>
                </a:lnTo>
                <a:lnTo>
                  <a:pt x="1148398" y="2274253"/>
                </a:lnTo>
                <a:lnTo>
                  <a:pt x="1151890" y="2263141"/>
                </a:lnTo>
                <a:lnTo>
                  <a:pt x="1155383" y="2251711"/>
                </a:lnTo>
                <a:lnTo>
                  <a:pt x="1158240" y="2240598"/>
                </a:lnTo>
                <a:lnTo>
                  <a:pt x="1161098" y="2228851"/>
                </a:lnTo>
                <a:lnTo>
                  <a:pt x="1163320" y="2217421"/>
                </a:lnTo>
                <a:lnTo>
                  <a:pt x="1165543" y="2205673"/>
                </a:lnTo>
                <a:lnTo>
                  <a:pt x="1167448" y="2194243"/>
                </a:lnTo>
                <a:lnTo>
                  <a:pt x="1169035" y="2182813"/>
                </a:lnTo>
                <a:lnTo>
                  <a:pt x="1170305" y="2170748"/>
                </a:lnTo>
                <a:lnTo>
                  <a:pt x="1171258" y="2159318"/>
                </a:lnTo>
                <a:lnTo>
                  <a:pt x="1172210" y="2147571"/>
                </a:lnTo>
                <a:lnTo>
                  <a:pt x="1172845" y="2135823"/>
                </a:lnTo>
                <a:lnTo>
                  <a:pt x="1172845" y="2123758"/>
                </a:lnTo>
                <a:lnTo>
                  <a:pt x="1172845" y="2112328"/>
                </a:lnTo>
                <a:lnTo>
                  <a:pt x="1172528" y="2100581"/>
                </a:lnTo>
                <a:lnTo>
                  <a:pt x="1172210" y="2088516"/>
                </a:lnTo>
                <a:lnTo>
                  <a:pt x="1170940" y="2076768"/>
                </a:lnTo>
                <a:lnTo>
                  <a:pt x="1169670" y="2065021"/>
                </a:lnTo>
                <a:lnTo>
                  <a:pt x="1168083" y="2053591"/>
                </a:lnTo>
                <a:lnTo>
                  <a:pt x="1166813" y="2041526"/>
                </a:lnTo>
                <a:lnTo>
                  <a:pt x="1164273" y="2029778"/>
                </a:lnTo>
                <a:lnTo>
                  <a:pt x="1162050" y="2018348"/>
                </a:lnTo>
                <a:lnTo>
                  <a:pt x="1159510" y="2006283"/>
                </a:lnTo>
                <a:lnTo>
                  <a:pt x="1156335" y="1994853"/>
                </a:lnTo>
                <a:lnTo>
                  <a:pt x="1153478" y="1983423"/>
                </a:lnTo>
                <a:lnTo>
                  <a:pt x="1149985" y="1971993"/>
                </a:lnTo>
                <a:lnTo>
                  <a:pt x="1145540" y="1960563"/>
                </a:lnTo>
                <a:lnTo>
                  <a:pt x="1141730" y="1949133"/>
                </a:lnTo>
                <a:lnTo>
                  <a:pt x="1137285" y="1937386"/>
                </a:lnTo>
                <a:lnTo>
                  <a:pt x="1132205" y="1926591"/>
                </a:lnTo>
                <a:lnTo>
                  <a:pt x="1127443" y="1914843"/>
                </a:lnTo>
                <a:lnTo>
                  <a:pt x="1122045" y="1903731"/>
                </a:lnTo>
                <a:lnTo>
                  <a:pt x="1116330" y="1892936"/>
                </a:lnTo>
                <a:lnTo>
                  <a:pt x="1110615" y="1882141"/>
                </a:lnTo>
                <a:lnTo>
                  <a:pt x="1103948" y="1871028"/>
                </a:lnTo>
                <a:lnTo>
                  <a:pt x="1097598" y="1860233"/>
                </a:lnTo>
                <a:lnTo>
                  <a:pt x="1090613" y="1849438"/>
                </a:lnTo>
                <a:lnTo>
                  <a:pt x="1083310" y="1839278"/>
                </a:lnTo>
                <a:lnTo>
                  <a:pt x="1076008" y="1829436"/>
                </a:lnTo>
                <a:lnTo>
                  <a:pt x="1068388" y="1819276"/>
                </a:lnTo>
                <a:lnTo>
                  <a:pt x="1060768" y="1809751"/>
                </a:lnTo>
                <a:lnTo>
                  <a:pt x="1053148" y="1800226"/>
                </a:lnTo>
                <a:lnTo>
                  <a:pt x="1044575" y="1791018"/>
                </a:lnTo>
                <a:lnTo>
                  <a:pt x="1036320" y="1782128"/>
                </a:lnTo>
                <a:lnTo>
                  <a:pt x="1027748" y="1773556"/>
                </a:lnTo>
                <a:lnTo>
                  <a:pt x="1019175" y="1764983"/>
                </a:lnTo>
                <a:lnTo>
                  <a:pt x="1010285" y="1757046"/>
                </a:lnTo>
                <a:lnTo>
                  <a:pt x="1001395" y="1749108"/>
                </a:lnTo>
                <a:lnTo>
                  <a:pt x="992188" y="1741171"/>
                </a:lnTo>
                <a:lnTo>
                  <a:pt x="982663" y="1734186"/>
                </a:lnTo>
                <a:lnTo>
                  <a:pt x="973138" y="1726883"/>
                </a:lnTo>
                <a:lnTo>
                  <a:pt x="963613" y="1719898"/>
                </a:lnTo>
                <a:lnTo>
                  <a:pt x="953770" y="1713230"/>
                </a:lnTo>
                <a:lnTo>
                  <a:pt x="943610" y="1706880"/>
                </a:lnTo>
                <a:lnTo>
                  <a:pt x="933768" y="1700848"/>
                </a:lnTo>
                <a:lnTo>
                  <a:pt x="923290" y="1695133"/>
                </a:lnTo>
                <a:lnTo>
                  <a:pt x="913130" y="1689418"/>
                </a:lnTo>
                <a:lnTo>
                  <a:pt x="902335" y="1684020"/>
                </a:lnTo>
                <a:lnTo>
                  <a:pt x="892175" y="1678623"/>
                </a:lnTo>
                <a:lnTo>
                  <a:pt x="881380" y="1673860"/>
                </a:lnTo>
                <a:lnTo>
                  <a:pt x="870268" y="1669415"/>
                </a:lnTo>
                <a:lnTo>
                  <a:pt x="859473" y="1664653"/>
                </a:lnTo>
                <a:lnTo>
                  <a:pt x="848360" y="1660843"/>
                </a:lnTo>
                <a:lnTo>
                  <a:pt x="837248" y="1657033"/>
                </a:lnTo>
                <a:lnTo>
                  <a:pt x="825818" y="1653858"/>
                </a:lnTo>
                <a:lnTo>
                  <a:pt x="814705" y="1650365"/>
                </a:lnTo>
                <a:lnTo>
                  <a:pt x="803275" y="1647190"/>
                </a:lnTo>
                <a:lnTo>
                  <a:pt x="791845" y="1644651"/>
                </a:lnTo>
                <a:lnTo>
                  <a:pt x="780415" y="1642111"/>
                </a:lnTo>
                <a:lnTo>
                  <a:pt x="768985" y="1639888"/>
                </a:lnTo>
                <a:lnTo>
                  <a:pt x="757238" y="1637983"/>
                </a:lnTo>
                <a:lnTo>
                  <a:pt x="745490" y="1636395"/>
                </a:lnTo>
                <a:lnTo>
                  <a:pt x="734060" y="1635125"/>
                </a:lnTo>
                <a:lnTo>
                  <a:pt x="722313" y="1633855"/>
                </a:lnTo>
                <a:lnTo>
                  <a:pt x="710565" y="1632903"/>
                </a:lnTo>
                <a:lnTo>
                  <a:pt x="698818" y="1632585"/>
                </a:lnTo>
                <a:lnTo>
                  <a:pt x="687070" y="1632268"/>
                </a:lnTo>
                <a:close/>
                <a:moveTo>
                  <a:pt x="1446848" y="1466850"/>
                </a:moveTo>
                <a:lnTo>
                  <a:pt x="1448435" y="1479858"/>
                </a:lnTo>
                <a:lnTo>
                  <a:pt x="1450658" y="1496357"/>
                </a:lnTo>
                <a:lnTo>
                  <a:pt x="1453833" y="1515711"/>
                </a:lnTo>
                <a:lnTo>
                  <a:pt x="1457960" y="1538238"/>
                </a:lnTo>
                <a:lnTo>
                  <a:pt x="1468120" y="1591541"/>
                </a:lnTo>
                <a:lnTo>
                  <a:pt x="1480185" y="1653093"/>
                </a:lnTo>
                <a:lnTo>
                  <a:pt x="1494155" y="1721308"/>
                </a:lnTo>
                <a:lnTo>
                  <a:pt x="1509713" y="1794282"/>
                </a:lnTo>
                <a:lnTo>
                  <a:pt x="1525905" y="1870112"/>
                </a:lnTo>
                <a:lnTo>
                  <a:pt x="1542098" y="1946576"/>
                </a:lnTo>
                <a:lnTo>
                  <a:pt x="1574800" y="2092842"/>
                </a:lnTo>
                <a:lnTo>
                  <a:pt x="1602740" y="2217533"/>
                </a:lnTo>
                <a:lnTo>
                  <a:pt x="1629410" y="2336830"/>
                </a:lnTo>
                <a:lnTo>
                  <a:pt x="1730693" y="1746690"/>
                </a:lnTo>
                <a:lnTo>
                  <a:pt x="1671003" y="1606453"/>
                </a:lnTo>
                <a:lnTo>
                  <a:pt x="1768475" y="1514442"/>
                </a:lnTo>
                <a:lnTo>
                  <a:pt x="1798955" y="1514442"/>
                </a:lnTo>
                <a:lnTo>
                  <a:pt x="1806258" y="1514442"/>
                </a:lnTo>
                <a:lnTo>
                  <a:pt x="1836420" y="1514442"/>
                </a:lnTo>
                <a:lnTo>
                  <a:pt x="1933575" y="1606453"/>
                </a:lnTo>
                <a:lnTo>
                  <a:pt x="1873885" y="1746690"/>
                </a:lnTo>
                <a:lnTo>
                  <a:pt x="1975168" y="2336830"/>
                </a:lnTo>
                <a:lnTo>
                  <a:pt x="2002155" y="2217533"/>
                </a:lnTo>
                <a:lnTo>
                  <a:pt x="2030095" y="2092842"/>
                </a:lnTo>
                <a:lnTo>
                  <a:pt x="2062480" y="1946576"/>
                </a:lnTo>
                <a:lnTo>
                  <a:pt x="2078990" y="1870112"/>
                </a:lnTo>
                <a:lnTo>
                  <a:pt x="2094865" y="1794282"/>
                </a:lnTo>
                <a:lnTo>
                  <a:pt x="2110740" y="1721308"/>
                </a:lnTo>
                <a:lnTo>
                  <a:pt x="2124393" y="1653093"/>
                </a:lnTo>
                <a:lnTo>
                  <a:pt x="2136775" y="1591541"/>
                </a:lnTo>
                <a:lnTo>
                  <a:pt x="2146618" y="1538238"/>
                </a:lnTo>
                <a:lnTo>
                  <a:pt x="2150428" y="1515711"/>
                </a:lnTo>
                <a:lnTo>
                  <a:pt x="2153920" y="1496357"/>
                </a:lnTo>
                <a:lnTo>
                  <a:pt x="2156143" y="1479858"/>
                </a:lnTo>
                <a:lnTo>
                  <a:pt x="2157730" y="1466850"/>
                </a:lnTo>
                <a:lnTo>
                  <a:pt x="2164398" y="1469071"/>
                </a:lnTo>
                <a:lnTo>
                  <a:pt x="2173923" y="1471609"/>
                </a:lnTo>
                <a:lnTo>
                  <a:pt x="2226628" y="1488108"/>
                </a:lnTo>
                <a:lnTo>
                  <a:pt x="2293620" y="1509683"/>
                </a:lnTo>
                <a:lnTo>
                  <a:pt x="2331085" y="1522374"/>
                </a:lnTo>
                <a:lnTo>
                  <a:pt x="2370455" y="1535700"/>
                </a:lnTo>
                <a:lnTo>
                  <a:pt x="2411730" y="1549660"/>
                </a:lnTo>
                <a:lnTo>
                  <a:pt x="2453323" y="1564255"/>
                </a:lnTo>
                <a:lnTo>
                  <a:pt x="2495868" y="1579801"/>
                </a:lnTo>
                <a:lnTo>
                  <a:pt x="2538413" y="1595665"/>
                </a:lnTo>
                <a:lnTo>
                  <a:pt x="2580005" y="1612164"/>
                </a:lnTo>
                <a:lnTo>
                  <a:pt x="2620645" y="1628345"/>
                </a:lnTo>
                <a:lnTo>
                  <a:pt x="2659698" y="1644844"/>
                </a:lnTo>
                <a:lnTo>
                  <a:pt x="2678430" y="1653410"/>
                </a:lnTo>
                <a:lnTo>
                  <a:pt x="2696210" y="1661342"/>
                </a:lnTo>
                <a:lnTo>
                  <a:pt x="2713990" y="1669909"/>
                </a:lnTo>
                <a:lnTo>
                  <a:pt x="2730818" y="1678158"/>
                </a:lnTo>
                <a:lnTo>
                  <a:pt x="2747010" y="1686090"/>
                </a:lnTo>
                <a:lnTo>
                  <a:pt x="2761933" y="1694339"/>
                </a:lnTo>
                <a:lnTo>
                  <a:pt x="2773363" y="1705761"/>
                </a:lnTo>
                <a:lnTo>
                  <a:pt x="2785110" y="1718770"/>
                </a:lnTo>
                <a:lnTo>
                  <a:pt x="2798128" y="1733364"/>
                </a:lnTo>
                <a:lnTo>
                  <a:pt x="2805113" y="1741296"/>
                </a:lnTo>
                <a:lnTo>
                  <a:pt x="2811780" y="1749546"/>
                </a:lnTo>
                <a:lnTo>
                  <a:pt x="2818766" y="1758747"/>
                </a:lnTo>
                <a:lnTo>
                  <a:pt x="2825750" y="1768265"/>
                </a:lnTo>
                <a:lnTo>
                  <a:pt x="2833053" y="1778735"/>
                </a:lnTo>
                <a:lnTo>
                  <a:pt x="2839720" y="1789840"/>
                </a:lnTo>
                <a:lnTo>
                  <a:pt x="2847023" y="1801262"/>
                </a:lnTo>
                <a:lnTo>
                  <a:pt x="2854326" y="1813636"/>
                </a:lnTo>
                <a:lnTo>
                  <a:pt x="2861310" y="1826962"/>
                </a:lnTo>
                <a:lnTo>
                  <a:pt x="2867978" y="1840922"/>
                </a:lnTo>
                <a:lnTo>
                  <a:pt x="2874963" y="1855517"/>
                </a:lnTo>
                <a:lnTo>
                  <a:pt x="2881948" y="1871698"/>
                </a:lnTo>
                <a:lnTo>
                  <a:pt x="2888933" y="1887880"/>
                </a:lnTo>
                <a:lnTo>
                  <a:pt x="2895283" y="1905964"/>
                </a:lnTo>
                <a:lnTo>
                  <a:pt x="2901316" y="1924367"/>
                </a:lnTo>
                <a:lnTo>
                  <a:pt x="2907666" y="1944355"/>
                </a:lnTo>
                <a:lnTo>
                  <a:pt x="2913698" y="1964978"/>
                </a:lnTo>
                <a:lnTo>
                  <a:pt x="2919413" y="1986871"/>
                </a:lnTo>
                <a:lnTo>
                  <a:pt x="2924810" y="2010032"/>
                </a:lnTo>
                <a:lnTo>
                  <a:pt x="2930208" y="2034463"/>
                </a:lnTo>
                <a:lnTo>
                  <a:pt x="2934653" y="2059528"/>
                </a:lnTo>
                <a:lnTo>
                  <a:pt x="2939416" y="2086496"/>
                </a:lnTo>
                <a:lnTo>
                  <a:pt x="2943543" y="2114734"/>
                </a:lnTo>
                <a:lnTo>
                  <a:pt x="2947353" y="2144241"/>
                </a:lnTo>
                <a:lnTo>
                  <a:pt x="2950846" y="2175017"/>
                </a:lnTo>
                <a:lnTo>
                  <a:pt x="2953703" y="2207062"/>
                </a:lnTo>
                <a:lnTo>
                  <a:pt x="2954338" y="2215946"/>
                </a:lnTo>
                <a:lnTo>
                  <a:pt x="2954656" y="2230858"/>
                </a:lnTo>
                <a:lnTo>
                  <a:pt x="2955608" y="2275595"/>
                </a:lnTo>
                <a:lnTo>
                  <a:pt x="2957196" y="2411390"/>
                </a:lnTo>
                <a:lnTo>
                  <a:pt x="2959100" y="2583673"/>
                </a:lnTo>
                <a:lnTo>
                  <a:pt x="2960688" y="2760715"/>
                </a:lnTo>
                <a:lnTo>
                  <a:pt x="2908936" y="2767695"/>
                </a:lnTo>
                <a:lnTo>
                  <a:pt x="2857818" y="2773723"/>
                </a:lnTo>
                <a:lnTo>
                  <a:pt x="2806383" y="2779434"/>
                </a:lnTo>
                <a:lnTo>
                  <a:pt x="2755266" y="2784511"/>
                </a:lnTo>
                <a:lnTo>
                  <a:pt x="2702878" y="2788952"/>
                </a:lnTo>
                <a:lnTo>
                  <a:pt x="2649220" y="2793712"/>
                </a:lnTo>
                <a:lnTo>
                  <a:pt x="2536825" y="2802278"/>
                </a:lnTo>
                <a:lnTo>
                  <a:pt x="2535555" y="2668704"/>
                </a:lnTo>
                <a:lnTo>
                  <a:pt x="2534920" y="2527832"/>
                </a:lnTo>
                <a:lnTo>
                  <a:pt x="2534285" y="2333022"/>
                </a:lnTo>
                <a:lnTo>
                  <a:pt x="2534285" y="2318745"/>
                </a:lnTo>
                <a:lnTo>
                  <a:pt x="2533333" y="2305102"/>
                </a:lnTo>
                <a:lnTo>
                  <a:pt x="2531745" y="2291776"/>
                </a:lnTo>
                <a:lnTo>
                  <a:pt x="2530475" y="2279085"/>
                </a:lnTo>
                <a:lnTo>
                  <a:pt x="2527935" y="2266711"/>
                </a:lnTo>
                <a:lnTo>
                  <a:pt x="2525713" y="2254654"/>
                </a:lnTo>
                <a:lnTo>
                  <a:pt x="2522538" y="2243232"/>
                </a:lnTo>
                <a:lnTo>
                  <a:pt x="2519680" y="2232127"/>
                </a:lnTo>
                <a:lnTo>
                  <a:pt x="2515870" y="2221340"/>
                </a:lnTo>
                <a:lnTo>
                  <a:pt x="2512060" y="2210870"/>
                </a:lnTo>
                <a:lnTo>
                  <a:pt x="2508250" y="2200717"/>
                </a:lnTo>
                <a:lnTo>
                  <a:pt x="2503488" y="2191198"/>
                </a:lnTo>
                <a:lnTo>
                  <a:pt x="2499360" y="2181680"/>
                </a:lnTo>
                <a:lnTo>
                  <a:pt x="2494280" y="2172796"/>
                </a:lnTo>
                <a:lnTo>
                  <a:pt x="2489835" y="2163912"/>
                </a:lnTo>
                <a:lnTo>
                  <a:pt x="2484755" y="2155346"/>
                </a:lnTo>
                <a:lnTo>
                  <a:pt x="2484755" y="2813383"/>
                </a:lnTo>
                <a:lnTo>
                  <a:pt x="2405698" y="2818459"/>
                </a:lnTo>
                <a:lnTo>
                  <a:pt x="2323148" y="2822584"/>
                </a:lnTo>
                <a:lnTo>
                  <a:pt x="2238058" y="2826391"/>
                </a:lnTo>
                <a:lnTo>
                  <a:pt x="2150745" y="2829881"/>
                </a:lnTo>
                <a:lnTo>
                  <a:pt x="2062798" y="2832102"/>
                </a:lnTo>
                <a:lnTo>
                  <a:pt x="1974850" y="2834006"/>
                </a:lnTo>
                <a:lnTo>
                  <a:pt x="1887538" y="2835275"/>
                </a:lnTo>
                <a:lnTo>
                  <a:pt x="1802448" y="2835275"/>
                </a:lnTo>
                <a:lnTo>
                  <a:pt x="1750378" y="2835275"/>
                </a:lnTo>
                <a:lnTo>
                  <a:pt x="1697673" y="2834958"/>
                </a:lnTo>
                <a:lnTo>
                  <a:pt x="1644333" y="2834006"/>
                </a:lnTo>
                <a:lnTo>
                  <a:pt x="1590358" y="2833372"/>
                </a:lnTo>
                <a:lnTo>
                  <a:pt x="1536065" y="2832102"/>
                </a:lnTo>
                <a:lnTo>
                  <a:pt x="1482090" y="2830516"/>
                </a:lnTo>
                <a:lnTo>
                  <a:pt x="1427798" y="2829247"/>
                </a:lnTo>
                <a:lnTo>
                  <a:pt x="1374775" y="2826709"/>
                </a:lnTo>
                <a:lnTo>
                  <a:pt x="1257300" y="2643639"/>
                </a:lnTo>
                <a:lnTo>
                  <a:pt x="1274128" y="2624919"/>
                </a:lnTo>
                <a:lnTo>
                  <a:pt x="1290003" y="2605882"/>
                </a:lnTo>
                <a:lnTo>
                  <a:pt x="1305560" y="2585894"/>
                </a:lnTo>
                <a:lnTo>
                  <a:pt x="1319848" y="2565588"/>
                </a:lnTo>
                <a:lnTo>
                  <a:pt x="1334135" y="2544965"/>
                </a:lnTo>
                <a:lnTo>
                  <a:pt x="1347470" y="2524024"/>
                </a:lnTo>
                <a:lnTo>
                  <a:pt x="1360170" y="2502132"/>
                </a:lnTo>
                <a:lnTo>
                  <a:pt x="1371918" y="2480557"/>
                </a:lnTo>
                <a:lnTo>
                  <a:pt x="1383348" y="2458348"/>
                </a:lnTo>
                <a:lnTo>
                  <a:pt x="1393825" y="2435503"/>
                </a:lnTo>
                <a:lnTo>
                  <a:pt x="1403668" y="2412342"/>
                </a:lnTo>
                <a:lnTo>
                  <a:pt x="1412558" y="2389181"/>
                </a:lnTo>
                <a:lnTo>
                  <a:pt x="1420813" y="2365385"/>
                </a:lnTo>
                <a:lnTo>
                  <a:pt x="1428115" y="2341589"/>
                </a:lnTo>
                <a:lnTo>
                  <a:pt x="1435100" y="2317158"/>
                </a:lnTo>
                <a:lnTo>
                  <a:pt x="1441133" y="2293045"/>
                </a:lnTo>
                <a:lnTo>
                  <a:pt x="1444943" y="2274008"/>
                </a:lnTo>
                <a:lnTo>
                  <a:pt x="1448753" y="2254972"/>
                </a:lnTo>
                <a:lnTo>
                  <a:pt x="1451928" y="2236252"/>
                </a:lnTo>
                <a:lnTo>
                  <a:pt x="1454785" y="2217215"/>
                </a:lnTo>
                <a:lnTo>
                  <a:pt x="1456690" y="2198179"/>
                </a:lnTo>
                <a:lnTo>
                  <a:pt x="1458595" y="2179142"/>
                </a:lnTo>
                <a:lnTo>
                  <a:pt x="1459548" y="2160105"/>
                </a:lnTo>
                <a:lnTo>
                  <a:pt x="1460500" y="2141068"/>
                </a:lnTo>
                <a:lnTo>
                  <a:pt x="1460818" y="2122349"/>
                </a:lnTo>
                <a:lnTo>
                  <a:pt x="1460500" y="2103312"/>
                </a:lnTo>
                <a:lnTo>
                  <a:pt x="1459548" y="2084593"/>
                </a:lnTo>
                <a:lnTo>
                  <a:pt x="1458913" y="2065873"/>
                </a:lnTo>
                <a:lnTo>
                  <a:pt x="1457008" y="2046519"/>
                </a:lnTo>
                <a:lnTo>
                  <a:pt x="1455103" y="2027800"/>
                </a:lnTo>
                <a:lnTo>
                  <a:pt x="1452880" y="2009715"/>
                </a:lnTo>
                <a:lnTo>
                  <a:pt x="1449705" y="1990995"/>
                </a:lnTo>
                <a:lnTo>
                  <a:pt x="1446213" y="1971958"/>
                </a:lnTo>
                <a:lnTo>
                  <a:pt x="1442403" y="1953874"/>
                </a:lnTo>
                <a:lnTo>
                  <a:pt x="1437958" y="1935471"/>
                </a:lnTo>
                <a:lnTo>
                  <a:pt x="1433195" y="1917069"/>
                </a:lnTo>
                <a:lnTo>
                  <a:pt x="1427798" y="1898984"/>
                </a:lnTo>
                <a:lnTo>
                  <a:pt x="1422083" y="1881217"/>
                </a:lnTo>
                <a:lnTo>
                  <a:pt x="1416050" y="1863132"/>
                </a:lnTo>
                <a:lnTo>
                  <a:pt x="1409383" y="1845364"/>
                </a:lnTo>
                <a:lnTo>
                  <a:pt x="1402715" y="1827596"/>
                </a:lnTo>
                <a:lnTo>
                  <a:pt x="1395095" y="1810146"/>
                </a:lnTo>
                <a:lnTo>
                  <a:pt x="1386840" y="1792696"/>
                </a:lnTo>
                <a:lnTo>
                  <a:pt x="1378585" y="1775563"/>
                </a:lnTo>
                <a:lnTo>
                  <a:pt x="1369695" y="1758429"/>
                </a:lnTo>
                <a:lnTo>
                  <a:pt x="1360488" y="1741614"/>
                </a:lnTo>
                <a:lnTo>
                  <a:pt x="1350963" y="1724798"/>
                </a:lnTo>
                <a:lnTo>
                  <a:pt x="1340485" y="1708299"/>
                </a:lnTo>
                <a:lnTo>
                  <a:pt x="1333500" y="1696877"/>
                </a:lnTo>
                <a:lnTo>
                  <a:pt x="1325563" y="1685773"/>
                </a:lnTo>
                <a:lnTo>
                  <a:pt x="1317943" y="1674668"/>
                </a:lnTo>
                <a:lnTo>
                  <a:pt x="1310323" y="1663563"/>
                </a:lnTo>
                <a:lnTo>
                  <a:pt x="1302385" y="1653093"/>
                </a:lnTo>
                <a:lnTo>
                  <a:pt x="1293813" y="1642623"/>
                </a:lnTo>
                <a:lnTo>
                  <a:pt x="1285558" y="1632152"/>
                </a:lnTo>
                <a:lnTo>
                  <a:pt x="1276985" y="1621999"/>
                </a:lnTo>
                <a:lnTo>
                  <a:pt x="1259523" y="1602011"/>
                </a:lnTo>
                <a:lnTo>
                  <a:pt x="1241425" y="1582657"/>
                </a:lnTo>
                <a:lnTo>
                  <a:pt x="1222693" y="1564255"/>
                </a:lnTo>
                <a:lnTo>
                  <a:pt x="1203325" y="1546170"/>
                </a:lnTo>
                <a:lnTo>
                  <a:pt x="1270953" y="1523008"/>
                </a:lnTo>
                <a:lnTo>
                  <a:pt x="1332865" y="1502702"/>
                </a:lnTo>
                <a:lnTo>
                  <a:pt x="1386840" y="1485569"/>
                </a:lnTo>
                <a:lnTo>
                  <a:pt x="1430655" y="1471609"/>
                </a:lnTo>
                <a:lnTo>
                  <a:pt x="1440815" y="1468754"/>
                </a:lnTo>
                <a:lnTo>
                  <a:pt x="1446848" y="1466850"/>
                </a:lnTo>
                <a:close/>
                <a:moveTo>
                  <a:pt x="671830" y="1436688"/>
                </a:moveTo>
                <a:lnTo>
                  <a:pt x="688658" y="1436688"/>
                </a:lnTo>
                <a:lnTo>
                  <a:pt x="704850" y="1437323"/>
                </a:lnTo>
                <a:lnTo>
                  <a:pt x="721360" y="1437958"/>
                </a:lnTo>
                <a:lnTo>
                  <a:pt x="737870" y="1439228"/>
                </a:lnTo>
                <a:lnTo>
                  <a:pt x="754380" y="1440816"/>
                </a:lnTo>
                <a:lnTo>
                  <a:pt x="770255" y="1442721"/>
                </a:lnTo>
                <a:lnTo>
                  <a:pt x="786765" y="1444943"/>
                </a:lnTo>
                <a:lnTo>
                  <a:pt x="802958" y="1447483"/>
                </a:lnTo>
                <a:lnTo>
                  <a:pt x="818833" y="1450340"/>
                </a:lnTo>
                <a:lnTo>
                  <a:pt x="835025" y="1453515"/>
                </a:lnTo>
                <a:lnTo>
                  <a:pt x="851218" y="1457643"/>
                </a:lnTo>
                <a:lnTo>
                  <a:pt x="866775" y="1461771"/>
                </a:lnTo>
                <a:lnTo>
                  <a:pt x="882333" y="1466215"/>
                </a:lnTo>
                <a:lnTo>
                  <a:pt x="898208" y="1471295"/>
                </a:lnTo>
                <a:lnTo>
                  <a:pt x="913765" y="1476693"/>
                </a:lnTo>
                <a:lnTo>
                  <a:pt x="929005" y="1482408"/>
                </a:lnTo>
                <a:lnTo>
                  <a:pt x="944563" y="1488440"/>
                </a:lnTo>
                <a:lnTo>
                  <a:pt x="959803" y="1495108"/>
                </a:lnTo>
                <a:lnTo>
                  <a:pt x="974725" y="1501458"/>
                </a:lnTo>
                <a:lnTo>
                  <a:pt x="989648" y="1508760"/>
                </a:lnTo>
                <a:lnTo>
                  <a:pt x="1004253" y="1516380"/>
                </a:lnTo>
                <a:lnTo>
                  <a:pt x="1018540" y="1524318"/>
                </a:lnTo>
                <a:lnTo>
                  <a:pt x="1033145" y="1532573"/>
                </a:lnTo>
                <a:lnTo>
                  <a:pt x="1047433" y="1541146"/>
                </a:lnTo>
                <a:lnTo>
                  <a:pt x="1061085" y="1550035"/>
                </a:lnTo>
                <a:lnTo>
                  <a:pt x="1075373" y="1559560"/>
                </a:lnTo>
                <a:lnTo>
                  <a:pt x="1088708" y="1569085"/>
                </a:lnTo>
                <a:lnTo>
                  <a:pt x="1102043" y="1579245"/>
                </a:lnTo>
                <a:lnTo>
                  <a:pt x="1115378" y="1589723"/>
                </a:lnTo>
                <a:lnTo>
                  <a:pt x="1128078" y="1600518"/>
                </a:lnTo>
                <a:lnTo>
                  <a:pt x="1141095" y="1611630"/>
                </a:lnTo>
                <a:lnTo>
                  <a:pt x="1153478" y="1623061"/>
                </a:lnTo>
                <a:lnTo>
                  <a:pt x="1165543" y="1634490"/>
                </a:lnTo>
                <a:lnTo>
                  <a:pt x="1177290" y="1646873"/>
                </a:lnTo>
                <a:lnTo>
                  <a:pt x="1189355" y="1659573"/>
                </a:lnTo>
                <a:lnTo>
                  <a:pt x="1200785" y="1671955"/>
                </a:lnTo>
                <a:lnTo>
                  <a:pt x="1211898" y="1685608"/>
                </a:lnTo>
                <a:lnTo>
                  <a:pt x="1222693" y="1698943"/>
                </a:lnTo>
                <a:lnTo>
                  <a:pt x="1233170" y="1712595"/>
                </a:lnTo>
                <a:lnTo>
                  <a:pt x="1243330" y="1726883"/>
                </a:lnTo>
                <a:lnTo>
                  <a:pt x="1253173" y="1741171"/>
                </a:lnTo>
                <a:lnTo>
                  <a:pt x="1262698" y="1755776"/>
                </a:lnTo>
                <a:lnTo>
                  <a:pt x="1272223" y="1771016"/>
                </a:lnTo>
                <a:lnTo>
                  <a:pt x="1280795" y="1785938"/>
                </a:lnTo>
                <a:lnTo>
                  <a:pt x="1289050" y="1801496"/>
                </a:lnTo>
                <a:lnTo>
                  <a:pt x="1297305" y="1817053"/>
                </a:lnTo>
                <a:lnTo>
                  <a:pt x="1304925" y="1832293"/>
                </a:lnTo>
                <a:lnTo>
                  <a:pt x="1311593" y="1848168"/>
                </a:lnTo>
                <a:lnTo>
                  <a:pt x="1318578" y="1864043"/>
                </a:lnTo>
                <a:lnTo>
                  <a:pt x="1324610" y="1879918"/>
                </a:lnTo>
                <a:lnTo>
                  <a:pt x="1330325" y="1895793"/>
                </a:lnTo>
                <a:lnTo>
                  <a:pt x="1335723" y="1911986"/>
                </a:lnTo>
                <a:lnTo>
                  <a:pt x="1340803" y="1927861"/>
                </a:lnTo>
                <a:lnTo>
                  <a:pt x="1345248" y="1944371"/>
                </a:lnTo>
                <a:lnTo>
                  <a:pt x="1349693" y="1960881"/>
                </a:lnTo>
                <a:lnTo>
                  <a:pt x="1353503" y="1977073"/>
                </a:lnTo>
                <a:lnTo>
                  <a:pt x="1356360" y="1993266"/>
                </a:lnTo>
                <a:lnTo>
                  <a:pt x="1359535" y="2009776"/>
                </a:lnTo>
                <a:lnTo>
                  <a:pt x="1361758" y="2026286"/>
                </a:lnTo>
                <a:lnTo>
                  <a:pt x="1363980" y="2042796"/>
                </a:lnTo>
                <a:lnTo>
                  <a:pt x="1365568" y="2059623"/>
                </a:lnTo>
                <a:lnTo>
                  <a:pt x="1367155" y="2076133"/>
                </a:lnTo>
                <a:lnTo>
                  <a:pt x="1367790" y="2092326"/>
                </a:lnTo>
                <a:lnTo>
                  <a:pt x="1368425" y="2108836"/>
                </a:lnTo>
                <a:lnTo>
                  <a:pt x="1368425" y="2125346"/>
                </a:lnTo>
                <a:lnTo>
                  <a:pt x="1368425" y="2141856"/>
                </a:lnTo>
                <a:lnTo>
                  <a:pt x="1367473" y="2158366"/>
                </a:lnTo>
                <a:lnTo>
                  <a:pt x="1366520" y="2174558"/>
                </a:lnTo>
                <a:lnTo>
                  <a:pt x="1364933" y="2191068"/>
                </a:lnTo>
                <a:lnTo>
                  <a:pt x="1363028" y="2207578"/>
                </a:lnTo>
                <a:lnTo>
                  <a:pt x="1360805" y="2223771"/>
                </a:lnTo>
                <a:lnTo>
                  <a:pt x="1357948" y="2239963"/>
                </a:lnTo>
                <a:lnTo>
                  <a:pt x="1354773" y="2256156"/>
                </a:lnTo>
                <a:lnTo>
                  <a:pt x="1351598" y="2272348"/>
                </a:lnTo>
                <a:lnTo>
                  <a:pt x="1348423" y="2284731"/>
                </a:lnTo>
                <a:lnTo>
                  <a:pt x="1345248" y="2297431"/>
                </a:lnTo>
                <a:lnTo>
                  <a:pt x="1342073" y="2309813"/>
                </a:lnTo>
                <a:lnTo>
                  <a:pt x="1337945" y="2322196"/>
                </a:lnTo>
                <a:lnTo>
                  <a:pt x="1334135" y="2334578"/>
                </a:lnTo>
                <a:lnTo>
                  <a:pt x="1330008" y="2347278"/>
                </a:lnTo>
                <a:lnTo>
                  <a:pt x="1325563" y="2359343"/>
                </a:lnTo>
                <a:lnTo>
                  <a:pt x="1320800" y="2371408"/>
                </a:lnTo>
                <a:lnTo>
                  <a:pt x="1316038" y="2383473"/>
                </a:lnTo>
                <a:lnTo>
                  <a:pt x="1310958" y="2395538"/>
                </a:lnTo>
                <a:lnTo>
                  <a:pt x="1305560" y="2407286"/>
                </a:lnTo>
                <a:lnTo>
                  <a:pt x="1299845" y="2419033"/>
                </a:lnTo>
                <a:lnTo>
                  <a:pt x="1294130" y="2431098"/>
                </a:lnTo>
                <a:lnTo>
                  <a:pt x="1288098" y="2442528"/>
                </a:lnTo>
                <a:lnTo>
                  <a:pt x="1281430" y="2453958"/>
                </a:lnTo>
                <a:lnTo>
                  <a:pt x="1275080" y="2465388"/>
                </a:lnTo>
                <a:lnTo>
                  <a:pt x="1268413" y="2476818"/>
                </a:lnTo>
                <a:lnTo>
                  <a:pt x="1261110" y="2487931"/>
                </a:lnTo>
                <a:lnTo>
                  <a:pt x="1253808" y="2499043"/>
                </a:lnTo>
                <a:lnTo>
                  <a:pt x="1246505" y="2509838"/>
                </a:lnTo>
                <a:lnTo>
                  <a:pt x="1238885" y="2520951"/>
                </a:lnTo>
                <a:lnTo>
                  <a:pt x="1230948" y="2531428"/>
                </a:lnTo>
                <a:lnTo>
                  <a:pt x="1223010" y="2541906"/>
                </a:lnTo>
                <a:lnTo>
                  <a:pt x="1214438" y="2552383"/>
                </a:lnTo>
                <a:lnTo>
                  <a:pt x="1206183" y="2562543"/>
                </a:lnTo>
                <a:lnTo>
                  <a:pt x="1197293" y="2573021"/>
                </a:lnTo>
                <a:lnTo>
                  <a:pt x="1188403" y="2582863"/>
                </a:lnTo>
                <a:lnTo>
                  <a:pt x="1179195" y="2592388"/>
                </a:lnTo>
                <a:lnTo>
                  <a:pt x="1169670" y="2602231"/>
                </a:lnTo>
                <a:lnTo>
                  <a:pt x="1160145" y="2611439"/>
                </a:lnTo>
                <a:lnTo>
                  <a:pt x="1150303" y="2620964"/>
                </a:lnTo>
                <a:lnTo>
                  <a:pt x="1140460" y="2630171"/>
                </a:lnTo>
                <a:lnTo>
                  <a:pt x="1455420" y="3124201"/>
                </a:lnTo>
                <a:lnTo>
                  <a:pt x="1458595" y="3128964"/>
                </a:lnTo>
                <a:lnTo>
                  <a:pt x="1461135" y="3134044"/>
                </a:lnTo>
                <a:lnTo>
                  <a:pt x="1463675" y="3139441"/>
                </a:lnTo>
                <a:lnTo>
                  <a:pt x="1465898" y="3144839"/>
                </a:lnTo>
                <a:lnTo>
                  <a:pt x="1467803" y="3150236"/>
                </a:lnTo>
                <a:lnTo>
                  <a:pt x="1469390" y="3155316"/>
                </a:lnTo>
                <a:lnTo>
                  <a:pt x="1470343" y="3160714"/>
                </a:lnTo>
                <a:lnTo>
                  <a:pt x="1471613" y="3166111"/>
                </a:lnTo>
                <a:lnTo>
                  <a:pt x="1472248" y="3171826"/>
                </a:lnTo>
                <a:lnTo>
                  <a:pt x="1472883" y="3177224"/>
                </a:lnTo>
                <a:lnTo>
                  <a:pt x="1473200" y="3182621"/>
                </a:lnTo>
                <a:lnTo>
                  <a:pt x="1473200" y="3188336"/>
                </a:lnTo>
                <a:lnTo>
                  <a:pt x="1472883" y="3193734"/>
                </a:lnTo>
                <a:lnTo>
                  <a:pt x="1471930" y="3199131"/>
                </a:lnTo>
                <a:lnTo>
                  <a:pt x="1471295" y="3204529"/>
                </a:lnTo>
                <a:lnTo>
                  <a:pt x="1470025" y="3209609"/>
                </a:lnTo>
                <a:lnTo>
                  <a:pt x="1469073" y="3215006"/>
                </a:lnTo>
                <a:lnTo>
                  <a:pt x="1467485" y="3220404"/>
                </a:lnTo>
                <a:lnTo>
                  <a:pt x="1465580" y="3225484"/>
                </a:lnTo>
                <a:lnTo>
                  <a:pt x="1463675" y="3230881"/>
                </a:lnTo>
                <a:lnTo>
                  <a:pt x="1461135" y="3235644"/>
                </a:lnTo>
                <a:lnTo>
                  <a:pt x="1458595" y="3240406"/>
                </a:lnTo>
                <a:lnTo>
                  <a:pt x="1455420" y="3245486"/>
                </a:lnTo>
                <a:lnTo>
                  <a:pt x="1452563" y="3249931"/>
                </a:lnTo>
                <a:lnTo>
                  <a:pt x="1449388" y="3254376"/>
                </a:lnTo>
                <a:lnTo>
                  <a:pt x="1445895" y="3258821"/>
                </a:lnTo>
                <a:lnTo>
                  <a:pt x="1442085" y="3262949"/>
                </a:lnTo>
                <a:lnTo>
                  <a:pt x="1437958" y="3266759"/>
                </a:lnTo>
                <a:lnTo>
                  <a:pt x="1433830" y="3270886"/>
                </a:lnTo>
                <a:lnTo>
                  <a:pt x="1429385" y="3274379"/>
                </a:lnTo>
                <a:lnTo>
                  <a:pt x="1424940" y="3277871"/>
                </a:lnTo>
                <a:lnTo>
                  <a:pt x="1419860" y="3281364"/>
                </a:lnTo>
                <a:lnTo>
                  <a:pt x="1415098" y="3283904"/>
                </a:lnTo>
                <a:lnTo>
                  <a:pt x="1409700" y="3287079"/>
                </a:lnTo>
                <a:lnTo>
                  <a:pt x="1404620" y="3289301"/>
                </a:lnTo>
                <a:lnTo>
                  <a:pt x="1399223" y="3291524"/>
                </a:lnTo>
                <a:lnTo>
                  <a:pt x="1393825" y="3293429"/>
                </a:lnTo>
                <a:lnTo>
                  <a:pt x="1388428" y="3295016"/>
                </a:lnTo>
                <a:lnTo>
                  <a:pt x="1382713" y="3296286"/>
                </a:lnTo>
                <a:lnTo>
                  <a:pt x="1377633" y="3297239"/>
                </a:lnTo>
                <a:lnTo>
                  <a:pt x="1372235" y="3298191"/>
                </a:lnTo>
                <a:lnTo>
                  <a:pt x="1366520" y="3298509"/>
                </a:lnTo>
                <a:lnTo>
                  <a:pt x="1361123" y="3298826"/>
                </a:lnTo>
                <a:lnTo>
                  <a:pt x="1355725" y="3298826"/>
                </a:lnTo>
                <a:lnTo>
                  <a:pt x="1350010" y="3298509"/>
                </a:lnTo>
                <a:lnTo>
                  <a:pt x="1344613" y="3297874"/>
                </a:lnTo>
                <a:lnTo>
                  <a:pt x="1339215" y="3296921"/>
                </a:lnTo>
                <a:lnTo>
                  <a:pt x="1333818" y="3295969"/>
                </a:lnTo>
                <a:lnTo>
                  <a:pt x="1328420" y="3294699"/>
                </a:lnTo>
                <a:lnTo>
                  <a:pt x="1323658" y="3293111"/>
                </a:lnTo>
                <a:lnTo>
                  <a:pt x="1318260" y="3291206"/>
                </a:lnTo>
                <a:lnTo>
                  <a:pt x="1313180" y="3289301"/>
                </a:lnTo>
                <a:lnTo>
                  <a:pt x="1308100" y="3287079"/>
                </a:lnTo>
                <a:lnTo>
                  <a:pt x="1303338" y="3284221"/>
                </a:lnTo>
                <a:lnTo>
                  <a:pt x="1298575" y="3281364"/>
                </a:lnTo>
                <a:lnTo>
                  <a:pt x="1293813" y="3278189"/>
                </a:lnTo>
                <a:lnTo>
                  <a:pt x="1289368" y="3275014"/>
                </a:lnTo>
                <a:lnTo>
                  <a:pt x="1284923" y="3271839"/>
                </a:lnTo>
                <a:lnTo>
                  <a:pt x="1280795" y="3268029"/>
                </a:lnTo>
                <a:lnTo>
                  <a:pt x="1276985" y="3263584"/>
                </a:lnTo>
                <a:lnTo>
                  <a:pt x="1273175" y="3259456"/>
                </a:lnTo>
                <a:lnTo>
                  <a:pt x="1269365" y="3255329"/>
                </a:lnTo>
                <a:lnTo>
                  <a:pt x="1265873" y="3250249"/>
                </a:lnTo>
                <a:lnTo>
                  <a:pt x="1262698" y="3245804"/>
                </a:lnTo>
                <a:lnTo>
                  <a:pt x="947420" y="2751774"/>
                </a:lnTo>
                <a:lnTo>
                  <a:pt x="935038" y="2756854"/>
                </a:lnTo>
                <a:lnTo>
                  <a:pt x="922338" y="2761934"/>
                </a:lnTo>
                <a:lnTo>
                  <a:pt x="909638" y="2766379"/>
                </a:lnTo>
                <a:lnTo>
                  <a:pt x="896938" y="2770506"/>
                </a:lnTo>
                <a:lnTo>
                  <a:pt x="883920" y="2774951"/>
                </a:lnTo>
                <a:lnTo>
                  <a:pt x="871538" y="2778761"/>
                </a:lnTo>
                <a:lnTo>
                  <a:pt x="858520" y="2782254"/>
                </a:lnTo>
                <a:lnTo>
                  <a:pt x="845503" y="2785429"/>
                </a:lnTo>
                <a:lnTo>
                  <a:pt x="832485" y="2788604"/>
                </a:lnTo>
                <a:lnTo>
                  <a:pt x="819468" y="2791144"/>
                </a:lnTo>
                <a:lnTo>
                  <a:pt x="806450" y="2794001"/>
                </a:lnTo>
                <a:lnTo>
                  <a:pt x="793433" y="2796224"/>
                </a:lnTo>
                <a:lnTo>
                  <a:pt x="780415" y="2798129"/>
                </a:lnTo>
                <a:lnTo>
                  <a:pt x="767398" y="2799716"/>
                </a:lnTo>
                <a:lnTo>
                  <a:pt x="754063" y="2801304"/>
                </a:lnTo>
                <a:lnTo>
                  <a:pt x="741045" y="2802891"/>
                </a:lnTo>
                <a:lnTo>
                  <a:pt x="728028" y="2803526"/>
                </a:lnTo>
                <a:lnTo>
                  <a:pt x="715010" y="2804161"/>
                </a:lnTo>
                <a:lnTo>
                  <a:pt x="701675" y="2804796"/>
                </a:lnTo>
                <a:lnTo>
                  <a:pt x="688658" y="2805114"/>
                </a:lnTo>
                <a:lnTo>
                  <a:pt x="675640" y="2805114"/>
                </a:lnTo>
                <a:lnTo>
                  <a:pt x="662623" y="2804796"/>
                </a:lnTo>
                <a:lnTo>
                  <a:pt x="649605" y="2804161"/>
                </a:lnTo>
                <a:lnTo>
                  <a:pt x="636588" y="2803526"/>
                </a:lnTo>
                <a:lnTo>
                  <a:pt x="623570" y="2802256"/>
                </a:lnTo>
                <a:lnTo>
                  <a:pt x="610553" y="2801304"/>
                </a:lnTo>
                <a:lnTo>
                  <a:pt x="597535" y="2799716"/>
                </a:lnTo>
                <a:lnTo>
                  <a:pt x="584518" y="2797811"/>
                </a:lnTo>
                <a:lnTo>
                  <a:pt x="571818" y="2795906"/>
                </a:lnTo>
                <a:lnTo>
                  <a:pt x="558800" y="2793684"/>
                </a:lnTo>
                <a:lnTo>
                  <a:pt x="546100" y="2791144"/>
                </a:lnTo>
                <a:lnTo>
                  <a:pt x="533718" y="2788286"/>
                </a:lnTo>
                <a:lnTo>
                  <a:pt x="517525" y="2784794"/>
                </a:lnTo>
                <a:lnTo>
                  <a:pt x="501968" y="2780666"/>
                </a:lnTo>
                <a:lnTo>
                  <a:pt x="485775" y="2775904"/>
                </a:lnTo>
                <a:lnTo>
                  <a:pt x="470218" y="2771141"/>
                </a:lnTo>
                <a:lnTo>
                  <a:pt x="454660" y="2765744"/>
                </a:lnTo>
                <a:lnTo>
                  <a:pt x="439103" y="2760029"/>
                </a:lnTo>
                <a:lnTo>
                  <a:pt x="424180" y="2753679"/>
                </a:lnTo>
                <a:lnTo>
                  <a:pt x="408940" y="2747329"/>
                </a:lnTo>
                <a:lnTo>
                  <a:pt x="394018" y="2740661"/>
                </a:lnTo>
                <a:lnTo>
                  <a:pt x="379095" y="2733676"/>
                </a:lnTo>
                <a:lnTo>
                  <a:pt x="364173" y="2725739"/>
                </a:lnTo>
                <a:lnTo>
                  <a:pt x="349568" y="2717801"/>
                </a:lnTo>
                <a:lnTo>
                  <a:pt x="335598" y="2709864"/>
                </a:lnTo>
                <a:lnTo>
                  <a:pt x="321310" y="2700974"/>
                </a:lnTo>
                <a:lnTo>
                  <a:pt x="307023" y="2692084"/>
                </a:lnTo>
                <a:lnTo>
                  <a:pt x="293370" y="2682559"/>
                </a:lnTo>
                <a:lnTo>
                  <a:pt x="279718" y="2673034"/>
                </a:lnTo>
                <a:lnTo>
                  <a:pt x="266065" y="2663191"/>
                </a:lnTo>
                <a:lnTo>
                  <a:pt x="253047" y="2652396"/>
                </a:lnTo>
                <a:lnTo>
                  <a:pt x="240347" y="2641601"/>
                </a:lnTo>
                <a:lnTo>
                  <a:pt x="227647" y="2630489"/>
                </a:lnTo>
                <a:lnTo>
                  <a:pt x="214947" y="2619059"/>
                </a:lnTo>
                <a:lnTo>
                  <a:pt x="203200" y="2607629"/>
                </a:lnTo>
                <a:lnTo>
                  <a:pt x="190817" y="2595563"/>
                </a:lnTo>
                <a:lnTo>
                  <a:pt x="179387" y="2582863"/>
                </a:lnTo>
                <a:lnTo>
                  <a:pt x="167957" y="2570163"/>
                </a:lnTo>
                <a:lnTo>
                  <a:pt x="156845" y="2556828"/>
                </a:lnTo>
                <a:lnTo>
                  <a:pt x="146050" y="2543493"/>
                </a:lnTo>
                <a:lnTo>
                  <a:pt x="135255" y="2529523"/>
                </a:lnTo>
                <a:lnTo>
                  <a:pt x="125095" y="2515553"/>
                </a:lnTo>
                <a:lnTo>
                  <a:pt x="115252" y="2500948"/>
                </a:lnTo>
                <a:lnTo>
                  <a:pt x="105410" y="2486343"/>
                </a:lnTo>
                <a:lnTo>
                  <a:pt x="96202" y="2471103"/>
                </a:lnTo>
                <a:lnTo>
                  <a:pt x="87630" y="2456181"/>
                </a:lnTo>
                <a:lnTo>
                  <a:pt x="79057" y="2440941"/>
                </a:lnTo>
                <a:lnTo>
                  <a:pt x="71437" y="2425383"/>
                </a:lnTo>
                <a:lnTo>
                  <a:pt x="63817" y="2409826"/>
                </a:lnTo>
                <a:lnTo>
                  <a:pt x="56515" y="2394268"/>
                </a:lnTo>
                <a:lnTo>
                  <a:pt x="50165" y="2378076"/>
                </a:lnTo>
                <a:lnTo>
                  <a:pt x="43815" y="2362518"/>
                </a:lnTo>
                <a:lnTo>
                  <a:pt x="38100" y="2346326"/>
                </a:lnTo>
                <a:lnTo>
                  <a:pt x="32385" y="2330451"/>
                </a:lnTo>
                <a:lnTo>
                  <a:pt x="27622" y="2313941"/>
                </a:lnTo>
                <a:lnTo>
                  <a:pt x="23177" y="2297748"/>
                </a:lnTo>
                <a:lnTo>
                  <a:pt x="19050" y="2281556"/>
                </a:lnTo>
                <a:lnTo>
                  <a:pt x="15240" y="2265363"/>
                </a:lnTo>
                <a:lnTo>
                  <a:pt x="11747" y="2248853"/>
                </a:lnTo>
                <a:lnTo>
                  <a:pt x="9207" y="2232343"/>
                </a:lnTo>
                <a:lnTo>
                  <a:pt x="6350" y="2216151"/>
                </a:lnTo>
                <a:lnTo>
                  <a:pt x="4445" y="2199641"/>
                </a:lnTo>
                <a:lnTo>
                  <a:pt x="2540" y="2182813"/>
                </a:lnTo>
                <a:lnTo>
                  <a:pt x="1587" y="2166303"/>
                </a:lnTo>
                <a:lnTo>
                  <a:pt x="635" y="2149793"/>
                </a:lnTo>
                <a:lnTo>
                  <a:pt x="0" y="2133283"/>
                </a:lnTo>
                <a:lnTo>
                  <a:pt x="0" y="2117091"/>
                </a:lnTo>
                <a:lnTo>
                  <a:pt x="317" y="2100581"/>
                </a:lnTo>
                <a:lnTo>
                  <a:pt x="952" y="2084071"/>
                </a:lnTo>
                <a:lnTo>
                  <a:pt x="2222" y="2067561"/>
                </a:lnTo>
                <a:lnTo>
                  <a:pt x="3810" y="2051051"/>
                </a:lnTo>
                <a:lnTo>
                  <a:pt x="5715" y="2034541"/>
                </a:lnTo>
                <a:lnTo>
                  <a:pt x="7937" y="2018666"/>
                </a:lnTo>
                <a:lnTo>
                  <a:pt x="10795" y="2002473"/>
                </a:lnTo>
                <a:lnTo>
                  <a:pt x="13652" y="1986598"/>
                </a:lnTo>
                <a:lnTo>
                  <a:pt x="17145" y="1970406"/>
                </a:lnTo>
                <a:lnTo>
                  <a:pt x="20955" y="1954213"/>
                </a:lnTo>
                <a:lnTo>
                  <a:pt x="24765" y="1938656"/>
                </a:lnTo>
                <a:lnTo>
                  <a:pt x="29527" y="1922463"/>
                </a:lnTo>
                <a:lnTo>
                  <a:pt x="34290" y="1906906"/>
                </a:lnTo>
                <a:lnTo>
                  <a:pt x="39687" y="1891666"/>
                </a:lnTo>
                <a:lnTo>
                  <a:pt x="45402" y="1876426"/>
                </a:lnTo>
                <a:lnTo>
                  <a:pt x="51752" y="1861186"/>
                </a:lnTo>
                <a:lnTo>
                  <a:pt x="58102" y="1845628"/>
                </a:lnTo>
                <a:lnTo>
                  <a:pt x="64452" y="1830706"/>
                </a:lnTo>
                <a:lnTo>
                  <a:pt x="71755" y="1815783"/>
                </a:lnTo>
                <a:lnTo>
                  <a:pt x="79375" y="1800861"/>
                </a:lnTo>
                <a:lnTo>
                  <a:pt x="87630" y="1786573"/>
                </a:lnTo>
                <a:lnTo>
                  <a:pt x="95567" y="1772286"/>
                </a:lnTo>
                <a:lnTo>
                  <a:pt x="104457" y="1757998"/>
                </a:lnTo>
                <a:lnTo>
                  <a:pt x="113030" y="1744028"/>
                </a:lnTo>
                <a:lnTo>
                  <a:pt x="122872" y="1730376"/>
                </a:lnTo>
                <a:lnTo>
                  <a:pt x="132397" y="1716723"/>
                </a:lnTo>
                <a:lnTo>
                  <a:pt x="142240" y="1703388"/>
                </a:lnTo>
                <a:lnTo>
                  <a:pt x="152717" y="1690053"/>
                </a:lnTo>
                <a:lnTo>
                  <a:pt x="163195" y="1677353"/>
                </a:lnTo>
                <a:lnTo>
                  <a:pt x="174307" y="1664335"/>
                </a:lnTo>
                <a:lnTo>
                  <a:pt x="185737" y="1652270"/>
                </a:lnTo>
                <a:lnTo>
                  <a:pt x="197802" y="1639888"/>
                </a:lnTo>
                <a:lnTo>
                  <a:pt x="209867" y="1628140"/>
                </a:lnTo>
                <a:lnTo>
                  <a:pt x="222250" y="1616075"/>
                </a:lnTo>
                <a:lnTo>
                  <a:pt x="235267" y="1604646"/>
                </a:lnTo>
                <a:lnTo>
                  <a:pt x="248285" y="1593533"/>
                </a:lnTo>
                <a:lnTo>
                  <a:pt x="261937" y="1583056"/>
                </a:lnTo>
                <a:lnTo>
                  <a:pt x="275908" y="1572260"/>
                </a:lnTo>
                <a:lnTo>
                  <a:pt x="289878" y="1561783"/>
                </a:lnTo>
                <a:lnTo>
                  <a:pt x="304165" y="1552258"/>
                </a:lnTo>
                <a:lnTo>
                  <a:pt x="319088" y="1542416"/>
                </a:lnTo>
                <a:lnTo>
                  <a:pt x="334010" y="1533208"/>
                </a:lnTo>
                <a:lnTo>
                  <a:pt x="349250" y="1524318"/>
                </a:lnTo>
                <a:lnTo>
                  <a:pt x="364490" y="1516063"/>
                </a:lnTo>
                <a:lnTo>
                  <a:pt x="379730" y="1508443"/>
                </a:lnTo>
                <a:lnTo>
                  <a:pt x="395605" y="1500823"/>
                </a:lnTo>
                <a:lnTo>
                  <a:pt x="411163" y="1493838"/>
                </a:lnTo>
                <a:lnTo>
                  <a:pt x="426720" y="1486853"/>
                </a:lnTo>
                <a:lnTo>
                  <a:pt x="442913" y="1480821"/>
                </a:lnTo>
                <a:lnTo>
                  <a:pt x="459105" y="1475105"/>
                </a:lnTo>
                <a:lnTo>
                  <a:pt x="474980" y="1469708"/>
                </a:lnTo>
                <a:lnTo>
                  <a:pt x="491173" y="1464628"/>
                </a:lnTo>
                <a:lnTo>
                  <a:pt x="507365" y="1460183"/>
                </a:lnTo>
                <a:lnTo>
                  <a:pt x="523558" y="1456055"/>
                </a:lnTo>
                <a:lnTo>
                  <a:pt x="540068" y="1452245"/>
                </a:lnTo>
                <a:lnTo>
                  <a:pt x="556578" y="1449070"/>
                </a:lnTo>
                <a:lnTo>
                  <a:pt x="573088" y="1445895"/>
                </a:lnTo>
                <a:lnTo>
                  <a:pt x="589598" y="1443356"/>
                </a:lnTo>
                <a:lnTo>
                  <a:pt x="605790" y="1441451"/>
                </a:lnTo>
                <a:lnTo>
                  <a:pt x="622300" y="1439546"/>
                </a:lnTo>
                <a:lnTo>
                  <a:pt x="638810" y="1438275"/>
                </a:lnTo>
                <a:lnTo>
                  <a:pt x="655320" y="1437640"/>
                </a:lnTo>
                <a:lnTo>
                  <a:pt x="671830" y="1436688"/>
                </a:lnTo>
                <a:close/>
                <a:moveTo>
                  <a:pt x="1808801" y="0"/>
                </a:moveTo>
                <a:lnTo>
                  <a:pt x="1822779" y="318"/>
                </a:lnTo>
                <a:lnTo>
                  <a:pt x="1836121" y="635"/>
                </a:lnTo>
                <a:lnTo>
                  <a:pt x="1849463" y="1588"/>
                </a:lnTo>
                <a:lnTo>
                  <a:pt x="1862806" y="3177"/>
                </a:lnTo>
                <a:lnTo>
                  <a:pt x="1875830" y="4447"/>
                </a:lnTo>
                <a:lnTo>
                  <a:pt x="1888855" y="6353"/>
                </a:lnTo>
                <a:lnTo>
                  <a:pt x="1901562" y="8894"/>
                </a:lnTo>
                <a:lnTo>
                  <a:pt x="1914269" y="11435"/>
                </a:lnTo>
                <a:lnTo>
                  <a:pt x="1926658" y="14612"/>
                </a:lnTo>
                <a:lnTo>
                  <a:pt x="1939047" y="17471"/>
                </a:lnTo>
                <a:lnTo>
                  <a:pt x="1951119" y="21282"/>
                </a:lnTo>
                <a:lnTo>
                  <a:pt x="1963190" y="25412"/>
                </a:lnTo>
                <a:lnTo>
                  <a:pt x="1974944" y="29859"/>
                </a:lnTo>
                <a:lnTo>
                  <a:pt x="1986698" y="34306"/>
                </a:lnTo>
                <a:lnTo>
                  <a:pt x="1998452" y="39071"/>
                </a:lnTo>
                <a:lnTo>
                  <a:pt x="2009571" y="44471"/>
                </a:lnTo>
                <a:lnTo>
                  <a:pt x="2020689" y="49870"/>
                </a:lnTo>
                <a:lnTo>
                  <a:pt x="2031490" y="55906"/>
                </a:lnTo>
                <a:lnTo>
                  <a:pt x="2042291" y="61941"/>
                </a:lnTo>
                <a:lnTo>
                  <a:pt x="2053092" y="67976"/>
                </a:lnTo>
                <a:lnTo>
                  <a:pt x="2063257" y="74964"/>
                </a:lnTo>
                <a:lnTo>
                  <a:pt x="2073741" y="81953"/>
                </a:lnTo>
                <a:lnTo>
                  <a:pt x="2083589" y="89259"/>
                </a:lnTo>
                <a:lnTo>
                  <a:pt x="2093754" y="96564"/>
                </a:lnTo>
                <a:lnTo>
                  <a:pt x="2103284" y="104506"/>
                </a:lnTo>
                <a:lnTo>
                  <a:pt x="2112814" y="112447"/>
                </a:lnTo>
                <a:lnTo>
                  <a:pt x="2122027" y="120388"/>
                </a:lnTo>
                <a:lnTo>
                  <a:pt x="2131239" y="129282"/>
                </a:lnTo>
                <a:lnTo>
                  <a:pt x="2139816" y="138176"/>
                </a:lnTo>
                <a:lnTo>
                  <a:pt x="2148711" y="147070"/>
                </a:lnTo>
                <a:lnTo>
                  <a:pt x="2157288" y="156282"/>
                </a:lnTo>
                <a:lnTo>
                  <a:pt x="2165548" y="165811"/>
                </a:lnTo>
                <a:lnTo>
                  <a:pt x="2173490" y="175658"/>
                </a:lnTo>
                <a:lnTo>
                  <a:pt x="2181749" y="185505"/>
                </a:lnTo>
                <a:lnTo>
                  <a:pt x="2189373" y="195987"/>
                </a:lnTo>
                <a:lnTo>
                  <a:pt x="2196680" y="206152"/>
                </a:lnTo>
                <a:lnTo>
                  <a:pt x="2203986" y="216952"/>
                </a:lnTo>
                <a:lnTo>
                  <a:pt x="2211293" y="227752"/>
                </a:lnTo>
                <a:lnTo>
                  <a:pt x="2217646" y="238870"/>
                </a:lnTo>
                <a:lnTo>
                  <a:pt x="2224635" y="249987"/>
                </a:lnTo>
                <a:lnTo>
                  <a:pt x="2230671" y="261423"/>
                </a:lnTo>
                <a:lnTo>
                  <a:pt x="2237024" y="273175"/>
                </a:lnTo>
                <a:lnTo>
                  <a:pt x="2243060" y="285246"/>
                </a:lnTo>
                <a:lnTo>
                  <a:pt x="2248778" y="296999"/>
                </a:lnTo>
                <a:lnTo>
                  <a:pt x="2253861" y="309069"/>
                </a:lnTo>
                <a:lnTo>
                  <a:pt x="2259261" y="321458"/>
                </a:lnTo>
                <a:lnTo>
                  <a:pt x="2264344" y="334163"/>
                </a:lnTo>
                <a:lnTo>
                  <a:pt x="2269427" y="347187"/>
                </a:lnTo>
                <a:lnTo>
                  <a:pt x="2273874" y="359575"/>
                </a:lnTo>
                <a:lnTo>
                  <a:pt x="2278004" y="372599"/>
                </a:lnTo>
                <a:lnTo>
                  <a:pt x="2282452" y="386257"/>
                </a:lnTo>
                <a:lnTo>
                  <a:pt x="2286264" y="399598"/>
                </a:lnTo>
                <a:lnTo>
                  <a:pt x="2290076" y="412939"/>
                </a:lnTo>
                <a:lnTo>
                  <a:pt x="2292935" y="426598"/>
                </a:lnTo>
                <a:lnTo>
                  <a:pt x="2296429" y="440575"/>
                </a:lnTo>
                <a:lnTo>
                  <a:pt x="2299288" y="454233"/>
                </a:lnTo>
                <a:lnTo>
                  <a:pt x="2301830" y="468527"/>
                </a:lnTo>
                <a:lnTo>
                  <a:pt x="2304053" y="482504"/>
                </a:lnTo>
                <a:lnTo>
                  <a:pt x="2306595" y="497116"/>
                </a:lnTo>
                <a:lnTo>
                  <a:pt x="2308501" y="511410"/>
                </a:lnTo>
                <a:lnTo>
                  <a:pt x="2309772" y="526339"/>
                </a:lnTo>
                <a:lnTo>
                  <a:pt x="2311360" y="540633"/>
                </a:lnTo>
                <a:lnTo>
                  <a:pt x="2312630" y="555245"/>
                </a:lnTo>
                <a:lnTo>
                  <a:pt x="2313266" y="570174"/>
                </a:lnTo>
                <a:lnTo>
                  <a:pt x="2320255" y="573033"/>
                </a:lnTo>
                <a:lnTo>
                  <a:pt x="2327244" y="576209"/>
                </a:lnTo>
                <a:lnTo>
                  <a:pt x="2333597" y="579704"/>
                </a:lnTo>
                <a:lnTo>
                  <a:pt x="2339633" y="583515"/>
                </a:lnTo>
                <a:lnTo>
                  <a:pt x="2345351" y="587645"/>
                </a:lnTo>
                <a:lnTo>
                  <a:pt x="2350751" y="592727"/>
                </a:lnTo>
                <a:lnTo>
                  <a:pt x="2356152" y="597809"/>
                </a:lnTo>
                <a:lnTo>
                  <a:pt x="2361234" y="603527"/>
                </a:lnTo>
                <a:lnTo>
                  <a:pt x="2365364" y="609562"/>
                </a:lnTo>
                <a:lnTo>
                  <a:pt x="2369494" y="616233"/>
                </a:lnTo>
                <a:lnTo>
                  <a:pt x="2372988" y="622903"/>
                </a:lnTo>
                <a:lnTo>
                  <a:pt x="2376483" y="630527"/>
                </a:lnTo>
                <a:lnTo>
                  <a:pt x="2379024" y="638786"/>
                </a:lnTo>
                <a:lnTo>
                  <a:pt x="2381566" y="647362"/>
                </a:lnTo>
                <a:lnTo>
                  <a:pt x="2383472" y="656574"/>
                </a:lnTo>
                <a:lnTo>
                  <a:pt x="2384425" y="666103"/>
                </a:lnTo>
                <a:lnTo>
                  <a:pt x="2385378" y="674362"/>
                </a:lnTo>
                <a:lnTo>
                  <a:pt x="2385695" y="681985"/>
                </a:lnTo>
                <a:lnTo>
                  <a:pt x="2386013" y="689927"/>
                </a:lnTo>
                <a:lnTo>
                  <a:pt x="2385695" y="698503"/>
                </a:lnTo>
                <a:lnTo>
                  <a:pt x="2385378" y="706444"/>
                </a:lnTo>
                <a:lnTo>
                  <a:pt x="2384425" y="714703"/>
                </a:lnTo>
                <a:lnTo>
                  <a:pt x="2383472" y="723279"/>
                </a:lnTo>
                <a:lnTo>
                  <a:pt x="2381883" y="731538"/>
                </a:lnTo>
                <a:lnTo>
                  <a:pt x="2380295" y="740115"/>
                </a:lnTo>
                <a:lnTo>
                  <a:pt x="2378389" y="748373"/>
                </a:lnTo>
                <a:lnTo>
                  <a:pt x="2376483" y="756950"/>
                </a:lnTo>
                <a:lnTo>
                  <a:pt x="2374259" y="765526"/>
                </a:lnTo>
                <a:lnTo>
                  <a:pt x="2371400" y="773467"/>
                </a:lnTo>
                <a:lnTo>
                  <a:pt x="2368541" y="781726"/>
                </a:lnTo>
                <a:lnTo>
                  <a:pt x="2365364" y="789985"/>
                </a:lnTo>
                <a:lnTo>
                  <a:pt x="2361870" y="797926"/>
                </a:lnTo>
                <a:lnTo>
                  <a:pt x="2358376" y="805550"/>
                </a:lnTo>
                <a:lnTo>
                  <a:pt x="2354563" y="813173"/>
                </a:lnTo>
                <a:lnTo>
                  <a:pt x="2350434" y="820479"/>
                </a:lnTo>
                <a:lnTo>
                  <a:pt x="2346304" y="827785"/>
                </a:lnTo>
                <a:lnTo>
                  <a:pt x="2341539" y="834773"/>
                </a:lnTo>
                <a:lnTo>
                  <a:pt x="2337091" y="841444"/>
                </a:lnTo>
                <a:lnTo>
                  <a:pt x="2332009" y="848114"/>
                </a:lnTo>
                <a:lnTo>
                  <a:pt x="2326608" y="854149"/>
                </a:lnTo>
                <a:lnTo>
                  <a:pt x="2321843" y="859867"/>
                </a:lnTo>
                <a:lnTo>
                  <a:pt x="2316125" y="865585"/>
                </a:lnTo>
                <a:lnTo>
                  <a:pt x="2310407" y="870667"/>
                </a:lnTo>
                <a:lnTo>
                  <a:pt x="2304689" y="875432"/>
                </a:lnTo>
                <a:lnTo>
                  <a:pt x="2298335" y="879879"/>
                </a:lnTo>
                <a:lnTo>
                  <a:pt x="2292300" y="884008"/>
                </a:lnTo>
                <a:lnTo>
                  <a:pt x="2285628" y="887502"/>
                </a:lnTo>
                <a:lnTo>
                  <a:pt x="2279275" y="890996"/>
                </a:lnTo>
                <a:lnTo>
                  <a:pt x="2273239" y="915137"/>
                </a:lnTo>
                <a:lnTo>
                  <a:pt x="2266250" y="938643"/>
                </a:lnTo>
                <a:lnTo>
                  <a:pt x="2258626" y="962467"/>
                </a:lnTo>
                <a:lnTo>
                  <a:pt x="2251002" y="986290"/>
                </a:lnTo>
                <a:lnTo>
                  <a:pt x="2242425" y="1009161"/>
                </a:lnTo>
                <a:lnTo>
                  <a:pt x="2233212" y="1032031"/>
                </a:lnTo>
                <a:lnTo>
                  <a:pt x="2223682" y="1054584"/>
                </a:lnTo>
                <a:lnTo>
                  <a:pt x="2213834" y="1076819"/>
                </a:lnTo>
                <a:lnTo>
                  <a:pt x="2203351" y="1098419"/>
                </a:lnTo>
                <a:lnTo>
                  <a:pt x="2192232" y="1119701"/>
                </a:lnTo>
                <a:lnTo>
                  <a:pt x="2180479" y="1140348"/>
                </a:lnTo>
                <a:lnTo>
                  <a:pt x="2168407" y="1160360"/>
                </a:lnTo>
                <a:lnTo>
                  <a:pt x="2155700" y="1179736"/>
                </a:lnTo>
                <a:lnTo>
                  <a:pt x="2142358" y="1198477"/>
                </a:lnTo>
                <a:lnTo>
                  <a:pt x="2128380" y="1216901"/>
                </a:lnTo>
                <a:lnTo>
                  <a:pt x="2114403" y="1234054"/>
                </a:lnTo>
                <a:lnTo>
                  <a:pt x="2106779" y="1242630"/>
                </a:lnTo>
                <a:lnTo>
                  <a:pt x="2099472" y="1250889"/>
                </a:lnTo>
                <a:lnTo>
                  <a:pt x="2091848" y="1259148"/>
                </a:lnTo>
                <a:lnTo>
                  <a:pt x="2083589" y="1266771"/>
                </a:lnTo>
                <a:lnTo>
                  <a:pt x="2075647" y="1274395"/>
                </a:lnTo>
                <a:lnTo>
                  <a:pt x="2067705" y="1282018"/>
                </a:lnTo>
                <a:lnTo>
                  <a:pt x="2059445" y="1289006"/>
                </a:lnTo>
                <a:lnTo>
                  <a:pt x="2051186" y="1295994"/>
                </a:lnTo>
                <a:lnTo>
                  <a:pt x="2042609" y="1302665"/>
                </a:lnTo>
                <a:lnTo>
                  <a:pt x="2034032" y="1309018"/>
                </a:lnTo>
                <a:lnTo>
                  <a:pt x="2025137" y="1315688"/>
                </a:lnTo>
                <a:lnTo>
                  <a:pt x="2016242" y="1321724"/>
                </a:lnTo>
                <a:lnTo>
                  <a:pt x="2007029" y="1327441"/>
                </a:lnTo>
                <a:lnTo>
                  <a:pt x="1997817" y="1332841"/>
                </a:lnTo>
                <a:lnTo>
                  <a:pt x="1988922" y="1338241"/>
                </a:lnTo>
                <a:lnTo>
                  <a:pt x="1979074" y="1343324"/>
                </a:lnTo>
                <a:lnTo>
                  <a:pt x="1969544" y="1348088"/>
                </a:lnTo>
                <a:lnTo>
                  <a:pt x="1960014" y="1352535"/>
                </a:lnTo>
                <a:lnTo>
                  <a:pt x="1950166" y="1356665"/>
                </a:lnTo>
                <a:lnTo>
                  <a:pt x="1940000" y="1360477"/>
                </a:lnTo>
                <a:lnTo>
                  <a:pt x="1929835" y="1364288"/>
                </a:lnTo>
                <a:lnTo>
                  <a:pt x="1919352" y="1367782"/>
                </a:lnTo>
                <a:lnTo>
                  <a:pt x="1909186" y="1370641"/>
                </a:lnTo>
                <a:lnTo>
                  <a:pt x="1898703" y="1373500"/>
                </a:lnTo>
                <a:lnTo>
                  <a:pt x="1888220" y="1375724"/>
                </a:lnTo>
                <a:lnTo>
                  <a:pt x="1877101" y="1377947"/>
                </a:lnTo>
                <a:lnTo>
                  <a:pt x="1865982" y="1379853"/>
                </a:lnTo>
                <a:lnTo>
                  <a:pt x="1854864" y="1381123"/>
                </a:lnTo>
                <a:lnTo>
                  <a:pt x="1843745" y="1382712"/>
                </a:lnTo>
                <a:lnTo>
                  <a:pt x="1832309" y="1383347"/>
                </a:lnTo>
                <a:lnTo>
                  <a:pt x="1820873" y="1383665"/>
                </a:lnTo>
                <a:lnTo>
                  <a:pt x="1808801" y="1384300"/>
                </a:lnTo>
                <a:lnTo>
                  <a:pt x="1797365" y="1383665"/>
                </a:lnTo>
                <a:lnTo>
                  <a:pt x="1785929" y="1383347"/>
                </a:lnTo>
                <a:lnTo>
                  <a:pt x="1774493" y="1382712"/>
                </a:lnTo>
                <a:lnTo>
                  <a:pt x="1763374" y="1381441"/>
                </a:lnTo>
                <a:lnTo>
                  <a:pt x="1752256" y="1379853"/>
                </a:lnTo>
                <a:lnTo>
                  <a:pt x="1741137" y="1377947"/>
                </a:lnTo>
                <a:lnTo>
                  <a:pt x="1730336" y="1375724"/>
                </a:lnTo>
                <a:lnTo>
                  <a:pt x="1719535" y="1373500"/>
                </a:lnTo>
                <a:lnTo>
                  <a:pt x="1709052" y="1370641"/>
                </a:lnTo>
                <a:lnTo>
                  <a:pt x="1698569" y="1367782"/>
                </a:lnTo>
                <a:lnTo>
                  <a:pt x="1688721" y="1364606"/>
                </a:lnTo>
                <a:lnTo>
                  <a:pt x="1678238" y="1360794"/>
                </a:lnTo>
                <a:lnTo>
                  <a:pt x="1668390" y="1356982"/>
                </a:lnTo>
                <a:lnTo>
                  <a:pt x="1658542" y="1352853"/>
                </a:lnTo>
                <a:lnTo>
                  <a:pt x="1649012" y="1348088"/>
                </a:lnTo>
                <a:lnTo>
                  <a:pt x="1639164" y="1343641"/>
                </a:lnTo>
                <a:lnTo>
                  <a:pt x="1630269" y="1338559"/>
                </a:lnTo>
                <a:lnTo>
                  <a:pt x="1620421" y="1333794"/>
                </a:lnTo>
                <a:lnTo>
                  <a:pt x="1611526" y="1327759"/>
                </a:lnTo>
                <a:lnTo>
                  <a:pt x="1602632" y="1322042"/>
                </a:lnTo>
                <a:lnTo>
                  <a:pt x="1593737" y="1316324"/>
                </a:lnTo>
                <a:lnTo>
                  <a:pt x="1584842" y="1309971"/>
                </a:lnTo>
                <a:lnTo>
                  <a:pt x="1576265" y="1303936"/>
                </a:lnTo>
                <a:lnTo>
                  <a:pt x="1567688" y="1296947"/>
                </a:lnTo>
                <a:lnTo>
                  <a:pt x="1559746" y="1289959"/>
                </a:lnTo>
                <a:lnTo>
                  <a:pt x="1551169" y="1282653"/>
                </a:lnTo>
                <a:lnTo>
                  <a:pt x="1543227" y="1275348"/>
                </a:lnTo>
                <a:lnTo>
                  <a:pt x="1535285" y="1267724"/>
                </a:lnTo>
                <a:lnTo>
                  <a:pt x="1527661" y="1260100"/>
                </a:lnTo>
                <a:lnTo>
                  <a:pt x="1520037" y="1252159"/>
                </a:lnTo>
                <a:lnTo>
                  <a:pt x="1512095" y="1244218"/>
                </a:lnTo>
                <a:lnTo>
                  <a:pt x="1505106" y="1235642"/>
                </a:lnTo>
                <a:lnTo>
                  <a:pt x="1490811" y="1218489"/>
                </a:lnTo>
                <a:lnTo>
                  <a:pt x="1477151" y="1200383"/>
                </a:lnTo>
                <a:lnTo>
                  <a:pt x="1463491" y="1181642"/>
                </a:lnTo>
                <a:lnTo>
                  <a:pt x="1451102" y="1162583"/>
                </a:lnTo>
                <a:lnTo>
                  <a:pt x="1438712" y="1142572"/>
                </a:lnTo>
                <a:lnTo>
                  <a:pt x="1426958" y="1121925"/>
                </a:lnTo>
                <a:lnTo>
                  <a:pt x="1415840" y="1101278"/>
                </a:lnTo>
                <a:lnTo>
                  <a:pt x="1405357" y="1079678"/>
                </a:lnTo>
                <a:lnTo>
                  <a:pt x="1395191" y="1057760"/>
                </a:lnTo>
                <a:lnTo>
                  <a:pt x="1385979" y="1035525"/>
                </a:lnTo>
                <a:lnTo>
                  <a:pt x="1376766" y="1012972"/>
                </a:lnTo>
                <a:lnTo>
                  <a:pt x="1368189" y="989467"/>
                </a:lnTo>
                <a:lnTo>
                  <a:pt x="1360247" y="966278"/>
                </a:lnTo>
                <a:lnTo>
                  <a:pt x="1352941" y="943090"/>
                </a:lnTo>
                <a:lnTo>
                  <a:pt x="1346269" y="919267"/>
                </a:lnTo>
                <a:lnTo>
                  <a:pt x="1339598" y="895126"/>
                </a:lnTo>
                <a:lnTo>
                  <a:pt x="1332292" y="892902"/>
                </a:lnTo>
                <a:lnTo>
                  <a:pt x="1324985" y="889726"/>
                </a:lnTo>
                <a:lnTo>
                  <a:pt x="1318314" y="886232"/>
                </a:lnTo>
                <a:lnTo>
                  <a:pt x="1311325" y="882420"/>
                </a:lnTo>
                <a:lnTo>
                  <a:pt x="1304654" y="878290"/>
                </a:lnTo>
                <a:lnTo>
                  <a:pt x="1298619" y="873208"/>
                </a:lnTo>
                <a:lnTo>
                  <a:pt x="1292265" y="867808"/>
                </a:lnTo>
                <a:lnTo>
                  <a:pt x="1286547" y="862726"/>
                </a:lnTo>
                <a:lnTo>
                  <a:pt x="1280829" y="856373"/>
                </a:lnTo>
                <a:lnTo>
                  <a:pt x="1274793" y="850020"/>
                </a:lnTo>
                <a:lnTo>
                  <a:pt x="1269710" y="843032"/>
                </a:lnTo>
                <a:lnTo>
                  <a:pt x="1264627" y="836044"/>
                </a:lnTo>
                <a:lnTo>
                  <a:pt x="1259545" y="828738"/>
                </a:lnTo>
                <a:lnTo>
                  <a:pt x="1255097" y="821114"/>
                </a:lnTo>
                <a:lnTo>
                  <a:pt x="1250968" y="813491"/>
                </a:lnTo>
                <a:lnTo>
                  <a:pt x="1246520" y="805550"/>
                </a:lnTo>
                <a:lnTo>
                  <a:pt x="1242708" y="796973"/>
                </a:lnTo>
                <a:lnTo>
                  <a:pt x="1239214" y="788714"/>
                </a:lnTo>
                <a:lnTo>
                  <a:pt x="1236037" y="780138"/>
                </a:lnTo>
                <a:lnTo>
                  <a:pt x="1232860" y="771562"/>
                </a:lnTo>
                <a:lnTo>
                  <a:pt x="1230001" y="762667"/>
                </a:lnTo>
                <a:lnTo>
                  <a:pt x="1227460" y="753773"/>
                </a:lnTo>
                <a:lnTo>
                  <a:pt x="1225554" y="745197"/>
                </a:lnTo>
                <a:lnTo>
                  <a:pt x="1223648" y="735985"/>
                </a:lnTo>
                <a:lnTo>
                  <a:pt x="1222059" y="727091"/>
                </a:lnTo>
                <a:lnTo>
                  <a:pt x="1220471" y="718197"/>
                </a:lnTo>
                <a:lnTo>
                  <a:pt x="1219836" y="708985"/>
                </a:lnTo>
                <a:lnTo>
                  <a:pt x="1219200" y="700409"/>
                </a:lnTo>
                <a:lnTo>
                  <a:pt x="1219200" y="691832"/>
                </a:lnTo>
                <a:lnTo>
                  <a:pt x="1219200" y="682938"/>
                </a:lnTo>
                <a:lnTo>
                  <a:pt x="1219518" y="674680"/>
                </a:lnTo>
                <a:lnTo>
                  <a:pt x="1220153" y="666103"/>
                </a:lnTo>
                <a:lnTo>
                  <a:pt x="1221742" y="655621"/>
                </a:lnTo>
                <a:lnTo>
                  <a:pt x="1223648" y="645456"/>
                </a:lnTo>
                <a:lnTo>
                  <a:pt x="1226824" y="635927"/>
                </a:lnTo>
                <a:lnTo>
                  <a:pt x="1229683" y="627350"/>
                </a:lnTo>
                <a:lnTo>
                  <a:pt x="1233496" y="618774"/>
                </a:lnTo>
                <a:lnTo>
                  <a:pt x="1237943" y="611468"/>
                </a:lnTo>
                <a:lnTo>
                  <a:pt x="1242708" y="604162"/>
                </a:lnTo>
                <a:lnTo>
                  <a:pt x="1248108" y="598127"/>
                </a:lnTo>
                <a:lnTo>
                  <a:pt x="1253827" y="592409"/>
                </a:lnTo>
                <a:lnTo>
                  <a:pt x="1259862" y="587009"/>
                </a:lnTo>
                <a:lnTo>
                  <a:pt x="1266534" y="581927"/>
                </a:lnTo>
                <a:lnTo>
                  <a:pt x="1273522" y="577798"/>
                </a:lnTo>
                <a:lnTo>
                  <a:pt x="1280829" y="574304"/>
                </a:lnTo>
                <a:lnTo>
                  <a:pt x="1288453" y="570809"/>
                </a:lnTo>
                <a:lnTo>
                  <a:pt x="1296395" y="568268"/>
                </a:lnTo>
                <a:lnTo>
                  <a:pt x="1304654" y="566045"/>
                </a:lnTo>
                <a:lnTo>
                  <a:pt x="1305607" y="551115"/>
                </a:lnTo>
                <a:lnTo>
                  <a:pt x="1306560" y="536504"/>
                </a:lnTo>
                <a:lnTo>
                  <a:pt x="1308149" y="521892"/>
                </a:lnTo>
                <a:lnTo>
                  <a:pt x="1310055" y="507598"/>
                </a:lnTo>
                <a:lnTo>
                  <a:pt x="1311961" y="493304"/>
                </a:lnTo>
                <a:lnTo>
                  <a:pt x="1314502" y="479010"/>
                </a:lnTo>
                <a:lnTo>
                  <a:pt x="1316726" y="465033"/>
                </a:lnTo>
                <a:lnTo>
                  <a:pt x="1319267" y="450739"/>
                </a:lnTo>
                <a:lnTo>
                  <a:pt x="1322444" y="437081"/>
                </a:lnTo>
                <a:lnTo>
                  <a:pt x="1325303" y="423104"/>
                </a:lnTo>
                <a:lnTo>
                  <a:pt x="1328797" y="409763"/>
                </a:lnTo>
                <a:lnTo>
                  <a:pt x="1332610" y="396422"/>
                </a:lnTo>
                <a:lnTo>
                  <a:pt x="1336422" y="383081"/>
                </a:lnTo>
                <a:lnTo>
                  <a:pt x="1340869" y="370057"/>
                </a:lnTo>
                <a:lnTo>
                  <a:pt x="1344999" y="357034"/>
                </a:lnTo>
                <a:lnTo>
                  <a:pt x="1349446" y="344010"/>
                </a:lnTo>
                <a:lnTo>
                  <a:pt x="1354529" y="331305"/>
                </a:lnTo>
                <a:lnTo>
                  <a:pt x="1359612" y="319234"/>
                </a:lnTo>
                <a:lnTo>
                  <a:pt x="1365012" y="306528"/>
                </a:lnTo>
                <a:lnTo>
                  <a:pt x="1370095" y="294775"/>
                </a:lnTo>
                <a:lnTo>
                  <a:pt x="1376131" y="282705"/>
                </a:lnTo>
                <a:lnTo>
                  <a:pt x="1382167" y="270952"/>
                </a:lnTo>
                <a:lnTo>
                  <a:pt x="1388202" y="259517"/>
                </a:lnTo>
                <a:lnTo>
                  <a:pt x="1394873" y="248081"/>
                </a:lnTo>
                <a:lnTo>
                  <a:pt x="1401227" y="236964"/>
                </a:lnTo>
                <a:lnTo>
                  <a:pt x="1408216" y="225846"/>
                </a:lnTo>
                <a:lnTo>
                  <a:pt x="1414887" y="215046"/>
                </a:lnTo>
                <a:lnTo>
                  <a:pt x="1422193" y="204246"/>
                </a:lnTo>
                <a:lnTo>
                  <a:pt x="1429817" y="194082"/>
                </a:lnTo>
                <a:lnTo>
                  <a:pt x="1437759" y="183917"/>
                </a:lnTo>
                <a:lnTo>
                  <a:pt x="1445701" y="174070"/>
                </a:lnTo>
                <a:lnTo>
                  <a:pt x="1453643" y="164541"/>
                </a:lnTo>
                <a:lnTo>
                  <a:pt x="1461585" y="155011"/>
                </a:lnTo>
                <a:lnTo>
                  <a:pt x="1470480" y="145799"/>
                </a:lnTo>
                <a:lnTo>
                  <a:pt x="1479057" y="136588"/>
                </a:lnTo>
                <a:lnTo>
                  <a:pt x="1488269" y="128329"/>
                </a:lnTo>
                <a:lnTo>
                  <a:pt x="1496846" y="119753"/>
                </a:lnTo>
                <a:lnTo>
                  <a:pt x="1506377" y="111494"/>
                </a:lnTo>
                <a:lnTo>
                  <a:pt x="1515589" y="103235"/>
                </a:lnTo>
                <a:lnTo>
                  <a:pt x="1525755" y="95611"/>
                </a:lnTo>
                <a:lnTo>
                  <a:pt x="1535285" y="88306"/>
                </a:lnTo>
                <a:lnTo>
                  <a:pt x="1545133" y="81000"/>
                </a:lnTo>
                <a:lnTo>
                  <a:pt x="1555616" y="74329"/>
                </a:lnTo>
                <a:lnTo>
                  <a:pt x="1565781" y="67659"/>
                </a:lnTo>
                <a:lnTo>
                  <a:pt x="1576582" y="61306"/>
                </a:lnTo>
                <a:lnTo>
                  <a:pt x="1587383" y="54953"/>
                </a:lnTo>
                <a:lnTo>
                  <a:pt x="1597866" y="49235"/>
                </a:lnTo>
                <a:lnTo>
                  <a:pt x="1608985" y="44153"/>
                </a:lnTo>
                <a:lnTo>
                  <a:pt x="1620421" y="38753"/>
                </a:lnTo>
                <a:lnTo>
                  <a:pt x="1632175" y="33988"/>
                </a:lnTo>
                <a:lnTo>
                  <a:pt x="1643611" y="29541"/>
                </a:lnTo>
                <a:lnTo>
                  <a:pt x="1655365" y="25412"/>
                </a:lnTo>
                <a:lnTo>
                  <a:pt x="1667119" y="20965"/>
                </a:lnTo>
                <a:lnTo>
                  <a:pt x="1679508" y="17471"/>
                </a:lnTo>
                <a:lnTo>
                  <a:pt x="1691898" y="14294"/>
                </a:lnTo>
                <a:lnTo>
                  <a:pt x="1703969" y="11435"/>
                </a:lnTo>
                <a:lnTo>
                  <a:pt x="1716676" y="8894"/>
                </a:lnTo>
                <a:lnTo>
                  <a:pt x="1729383" y="6353"/>
                </a:lnTo>
                <a:lnTo>
                  <a:pt x="1742408" y="4447"/>
                </a:lnTo>
                <a:lnTo>
                  <a:pt x="1755432" y="3177"/>
                </a:lnTo>
                <a:lnTo>
                  <a:pt x="1768457" y="1588"/>
                </a:lnTo>
                <a:lnTo>
                  <a:pt x="1781799" y="635"/>
                </a:lnTo>
                <a:lnTo>
                  <a:pt x="1795459" y="318"/>
                </a:lnTo>
                <a:lnTo>
                  <a:pt x="1808801" y="0"/>
                </a:lnTo>
                <a:close/>
              </a:path>
            </a:pathLst>
          </a:custGeom>
          <a:noFill/>
          <a:ln>
            <a:solidFill>
              <a:schemeClr val="bg1"/>
            </a:solid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4" name="KSO_Shape"/>
          <p:cNvSpPr>
            <a:spLocks/>
          </p:cNvSpPr>
          <p:nvPr/>
        </p:nvSpPr>
        <p:spPr bwMode="auto">
          <a:xfrm>
            <a:off x="6386286" y="3031016"/>
            <a:ext cx="268288" cy="377825"/>
          </a:xfrm>
          <a:custGeom>
            <a:avLst/>
            <a:gdLst>
              <a:gd name="T0" fmla="*/ 651555 w 1550987"/>
              <a:gd name="T1" fmla="*/ 1893658 h 2189163"/>
              <a:gd name="T2" fmla="*/ 568017 w 1550987"/>
              <a:gd name="T3" fmla="*/ 1894689 h 2189163"/>
              <a:gd name="T4" fmla="*/ 520232 w 1550987"/>
              <a:gd name="T5" fmla="*/ 1873723 h 2189163"/>
              <a:gd name="T6" fmla="*/ 343215 w 1550987"/>
              <a:gd name="T7" fmla="*/ 1837978 h 2189163"/>
              <a:gd name="T8" fmla="*/ 314618 w 1550987"/>
              <a:gd name="T9" fmla="*/ 1869255 h 2189163"/>
              <a:gd name="T10" fmla="*/ 233999 w 1550987"/>
              <a:gd name="T11" fmla="*/ 1904313 h 2189163"/>
              <a:gd name="T12" fmla="*/ 193000 w 1550987"/>
              <a:gd name="T13" fmla="*/ 1876472 h 2189163"/>
              <a:gd name="T14" fmla="*/ 138805 w 1550987"/>
              <a:gd name="T15" fmla="*/ 1242713 h 2189163"/>
              <a:gd name="T16" fmla="*/ 134662 w 1550987"/>
              <a:gd name="T17" fmla="*/ 1289519 h 2189163"/>
              <a:gd name="T18" fmla="*/ 119124 w 1550987"/>
              <a:gd name="T19" fmla="*/ 1264902 h 2189163"/>
              <a:gd name="T20" fmla="*/ 102550 w 1550987"/>
              <a:gd name="T21" fmla="*/ 1301654 h 2189163"/>
              <a:gd name="T22" fmla="*/ 54900 w 1550987"/>
              <a:gd name="T23" fmla="*/ 1257621 h 2189163"/>
              <a:gd name="T24" fmla="*/ 1249587 w 1550987"/>
              <a:gd name="T25" fmla="*/ 1043801 h 2189163"/>
              <a:gd name="T26" fmla="*/ 1189508 w 1550987"/>
              <a:gd name="T27" fmla="*/ 1168265 h 2189163"/>
              <a:gd name="T28" fmla="*/ 1031712 w 1550987"/>
              <a:gd name="T29" fmla="*/ 1197653 h 2189163"/>
              <a:gd name="T30" fmla="*/ 1041725 w 1550987"/>
              <a:gd name="T31" fmla="*/ 1266108 h 2189163"/>
              <a:gd name="T32" fmla="*/ 1227489 w 1550987"/>
              <a:gd name="T33" fmla="*/ 1357727 h 2189163"/>
              <a:gd name="T34" fmla="*/ 1332456 w 1550987"/>
              <a:gd name="T35" fmla="*/ 1459718 h 2189163"/>
              <a:gd name="T36" fmla="*/ 1341779 w 1550987"/>
              <a:gd name="T37" fmla="*/ 1604581 h 2189163"/>
              <a:gd name="T38" fmla="*/ 1252350 w 1550987"/>
              <a:gd name="T39" fmla="*/ 1724896 h 2189163"/>
              <a:gd name="T40" fmla="*/ 994077 w 1550987"/>
              <a:gd name="T41" fmla="*/ 1768804 h 2189163"/>
              <a:gd name="T42" fmla="*/ 896361 w 1550987"/>
              <a:gd name="T43" fmla="*/ 1594901 h 2189163"/>
              <a:gd name="T44" fmla="*/ 1089030 w 1550987"/>
              <a:gd name="T45" fmla="*/ 1635352 h 2189163"/>
              <a:gd name="T46" fmla="*/ 1170172 w 1550987"/>
              <a:gd name="T47" fmla="*/ 1587986 h 2189163"/>
              <a:gd name="T48" fmla="*/ 1161194 w 1550987"/>
              <a:gd name="T49" fmla="*/ 1522988 h 2189163"/>
              <a:gd name="T50" fmla="*/ 981301 w 1550987"/>
              <a:gd name="T51" fmla="*/ 1431368 h 2189163"/>
              <a:gd name="T52" fmla="*/ 869428 w 1550987"/>
              <a:gd name="T53" fmla="*/ 1330761 h 2189163"/>
              <a:gd name="T54" fmla="*/ 860451 w 1550987"/>
              <a:gd name="T55" fmla="*/ 1182786 h 2189163"/>
              <a:gd name="T56" fmla="*/ 952297 w 1550987"/>
              <a:gd name="T57" fmla="*/ 1071461 h 2189163"/>
              <a:gd name="T58" fmla="*/ 1135466 w 1550987"/>
              <a:gd name="T59" fmla="*/ 837130 h 2189163"/>
              <a:gd name="T60" fmla="*/ 1216437 w 1550987"/>
              <a:gd name="T61" fmla="*/ 917079 h 2189163"/>
              <a:gd name="T62" fmla="*/ 1196367 w 1550987"/>
              <a:gd name="T63" fmla="*/ 983934 h 2189163"/>
              <a:gd name="T64" fmla="*/ 694839 w 1550987"/>
              <a:gd name="T65" fmla="*/ 496977 h 2189163"/>
              <a:gd name="T66" fmla="*/ 836707 w 1550987"/>
              <a:gd name="T67" fmla="*/ 581266 h 2189163"/>
              <a:gd name="T68" fmla="*/ 879163 w 1550987"/>
              <a:gd name="T69" fmla="*/ 684900 h 2189163"/>
              <a:gd name="T70" fmla="*/ 1014472 w 1550987"/>
              <a:gd name="T71" fmla="*/ 806153 h 2189163"/>
              <a:gd name="T72" fmla="*/ 1022411 w 1550987"/>
              <a:gd name="T73" fmla="*/ 922569 h 2189163"/>
              <a:gd name="T74" fmla="*/ 966492 w 1550987"/>
              <a:gd name="T75" fmla="*/ 930169 h 2189163"/>
              <a:gd name="T76" fmla="*/ 771468 w 1550987"/>
              <a:gd name="T77" fmla="*/ 797517 h 2189163"/>
              <a:gd name="T78" fmla="*/ 698636 w 1550987"/>
              <a:gd name="T79" fmla="*/ 728427 h 2189163"/>
              <a:gd name="T80" fmla="*/ 430089 w 1550987"/>
              <a:gd name="T81" fmla="*/ 1387888 h 2189163"/>
              <a:gd name="T82" fmla="*/ 176385 w 1550987"/>
              <a:gd name="T83" fmla="*/ 1216546 h 2189163"/>
              <a:gd name="T84" fmla="*/ 122538 w 1550987"/>
              <a:gd name="T85" fmla="*/ 803734 h 2189163"/>
              <a:gd name="T86" fmla="*/ 68000 w 1550987"/>
              <a:gd name="T87" fmla="*/ 1193747 h 2189163"/>
              <a:gd name="T88" fmla="*/ 3107 w 1550987"/>
              <a:gd name="T89" fmla="*/ 753645 h 2189163"/>
              <a:gd name="T90" fmla="*/ 30376 w 1550987"/>
              <a:gd name="T91" fmla="*/ 568830 h 2189163"/>
              <a:gd name="T92" fmla="*/ 216426 w 1550987"/>
              <a:gd name="T93" fmla="*/ 489723 h 2189163"/>
              <a:gd name="T94" fmla="*/ 545723 w 1550987"/>
              <a:gd name="T95" fmla="*/ 486268 h 2189163"/>
              <a:gd name="T96" fmla="*/ 529138 w 1550987"/>
              <a:gd name="T97" fmla="*/ 15841 h 2189163"/>
              <a:gd name="T98" fmla="*/ 594968 w 1550987"/>
              <a:gd name="T99" fmla="*/ 95735 h 2189163"/>
              <a:gd name="T100" fmla="*/ 510871 w 1550987"/>
              <a:gd name="T101" fmla="*/ 127072 h 2189163"/>
              <a:gd name="T102" fmla="*/ 570842 w 1550987"/>
              <a:gd name="T103" fmla="*/ 148423 h 2189163"/>
              <a:gd name="T104" fmla="*/ 601172 w 1550987"/>
              <a:gd name="T105" fmla="*/ 189747 h 2189163"/>
              <a:gd name="T106" fmla="*/ 612890 w 1550987"/>
              <a:gd name="T107" fmla="*/ 294436 h 2189163"/>
              <a:gd name="T108" fmla="*/ 588075 w 1550987"/>
              <a:gd name="T109" fmla="*/ 314409 h 2189163"/>
              <a:gd name="T110" fmla="*/ 517420 w 1550987"/>
              <a:gd name="T111" fmla="*/ 441825 h 2189163"/>
              <a:gd name="T112" fmla="*/ 419881 w 1550987"/>
              <a:gd name="T113" fmla="*/ 480050 h 2189163"/>
              <a:gd name="T114" fmla="*/ 325445 w 1550987"/>
              <a:gd name="T115" fmla="*/ 416687 h 2189163"/>
              <a:gd name="T116" fmla="*/ 259615 w 1550987"/>
              <a:gd name="T117" fmla="*/ 309243 h 2189163"/>
              <a:gd name="T118" fmla="*/ 237556 w 1550987"/>
              <a:gd name="T119" fmla="*/ 254144 h 2189163"/>
              <a:gd name="T120" fmla="*/ 256513 w 1550987"/>
              <a:gd name="T121" fmla="*/ 169774 h 2189163"/>
              <a:gd name="T122" fmla="*/ 280638 w 1550987"/>
              <a:gd name="T123" fmla="*/ 79204 h 2189163"/>
              <a:gd name="T124" fmla="*/ 338886 w 1550987"/>
              <a:gd name="T125" fmla="*/ 21007 h 21891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550987" h="2189163">
                <a:moveTo>
                  <a:pt x="568325" y="2106613"/>
                </a:moveTo>
                <a:lnTo>
                  <a:pt x="680545" y="2106613"/>
                </a:lnTo>
                <a:lnTo>
                  <a:pt x="685287" y="2110168"/>
                </a:lnTo>
                <a:lnTo>
                  <a:pt x="698327" y="2118858"/>
                </a:lnTo>
                <a:lnTo>
                  <a:pt x="706625" y="2124387"/>
                </a:lnTo>
                <a:lnTo>
                  <a:pt x="715318" y="2131102"/>
                </a:lnTo>
                <a:lnTo>
                  <a:pt x="723616" y="2138211"/>
                </a:lnTo>
                <a:lnTo>
                  <a:pt x="731519" y="2145321"/>
                </a:lnTo>
                <a:lnTo>
                  <a:pt x="738631" y="2152825"/>
                </a:lnTo>
                <a:lnTo>
                  <a:pt x="741792" y="2156380"/>
                </a:lnTo>
                <a:lnTo>
                  <a:pt x="744163" y="2159935"/>
                </a:lnTo>
                <a:lnTo>
                  <a:pt x="746139" y="2163490"/>
                </a:lnTo>
                <a:lnTo>
                  <a:pt x="748115" y="2166650"/>
                </a:lnTo>
                <a:lnTo>
                  <a:pt x="748905" y="2170204"/>
                </a:lnTo>
                <a:lnTo>
                  <a:pt x="749300" y="2172969"/>
                </a:lnTo>
                <a:lnTo>
                  <a:pt x="748905" y="2176129"/>
                </a:lnTo>
                <a:lnTo>
                  <a:pt x="747719" y="2178499"/>
                </a:lnTo>
                <a:lnTo>
                  <a:pt x="745349" y="2180869"/>
                </a:lnTo>
                <a:lnTo>
                  <a:pt x="742583" y="2183239"/>
                </a:lnTo>
                <a:lnTo>
                  <a:pt x="738631" y="2185213"/>
                </a:lnTo>
                <a:lnTo>
                  <a:pt x="733889" y="2186398"/>
                </a:lnTo>
                <a:lnTo>
                  <a:pt x="727567" y="2187583"/>
                </a:lnTo>
                <a:lnTo>
                  <a:pt x="720455" y="2188373"/>
                </a:lnTo>
                <a:lnTo>
                  <a:pt x="711366" y="2189163"/>
                </a:lnTo>
                <a:lnTo>
                  <a:pt x="702673" y="2189163"/>
                </a:lnTo>
                <a:lnTo>
                  <a:pt x="694770" y="2188373"/>
                </a:lnTo>
                <a:lnTo>
                  <a:pt x="686868" y="2187188"/>
                </a:lnTo>
                <a:lnTo>
                  <a:pt x="679755" y="2186003"/>
                </a:lnTo>
                <a:lnTo>
                  <a:pt x="672247" y="2184424"/>
                </a:lnTo>
                <a:lnTo>
                  <a:pt x="665135" y="2182449"/>
                </a:lnTo>
                <a:lnTo>
                  <a:pt x="658813" y="2179684"/>
                </a:lnTo>
                <a:lnTo>
                  <a:pt x="652885" y="2177314"/>
                </a:lnTo>
                <a:lnTo>
                  <a:pt x="646563" y="2174154"/>
                </a:lnTo>
                <a:lnTo>
                  <a:pt x="640636" y="2170994"/>
                </a:lnTo>
                <a:lnTo>
                  <a:pt x="634709" y="2167440"/>
                </a:lnTo>
                <a:lnTo>
                  <a:pt x="623645" y="2160330"/>
                </a:lnTo>
                <a:lnTo>
                  <a:pt x="612976" y="2152430"/>
                </a:lnTo>
                <a:lnTo>
                  <a:pt x="608234" y="2149666"/>
                </a:lnTo>
                <a:lnTo>
                  <a:pt x="604678" y="2148086"/>
                </a:lnTo>
                <a:lnTo>
                  <a:pt x="603888" y="2147691"/>
                </a:lnTo>
                <a:lnTo>
                  <a:pt x="602702" y="2148086"/>
                </a:lnTo>
                <a:lnTo>
                  <a:pt x="602307" y="2148086"/>
                </a:lnTo>
                <a:lnTo>
                  <a:pt x="601517" y="2149271"/>
                </a:lnTo>
                <a:lnTo>
                  <a:pt x="600727" y="2150456"/>
                </a:lnTo>
                <a:lnTo>
                  <a:pt x="600331" y="2152035"/>
                </a:lnTo>
                <a:lnTo>
                  <a:pt x="599541" y="2152825"/>
                </a:lnTo>
                <a:lnTo>
                  <a:pt x="598751" y="2153220"/>
                </a:lnTo>
                <a:lnTo>
                  <a:pt x="597961" y="2153220"/>
                </a:lnTo>
                <a:lnTo>
                  <a:pt x="585316" y="2152825"/>
                </a:lnTo>
                <a:lnTo>
                  <a:pt x="578599" y="2152430"/>
                </a:lnTo>
                <a:lnTo>
                  <a:pt x="575438" y="2151641"/>
                </a:lnTo>
                <a:lnTo>
                  <a:pt x="573857" y="2150851"/>
                </a:lnTo>
                <a:lnTo>
                  <a:pt x="571091" y="2140186"/>
                </a:lnTo>
                <a:lnTo>
                  <a:pt x="569906" y="2131497"/>
                </a:lnTo>
                <a:lnTo>
                  <a:pt x="569115" y="2124387"/>
                </a:lnTo>
                <a:lnTo>
                  <a:pt x="569115" y="2118858"/>
                </a:lnTo>
                <a:lnTo>
                  <a:pt x="569115" y="2114908"/>
                </a:lnTo>
                <a:lnTo>
                  <a:pt x="569510" y="2112143"/>
                </a:lnTo>
                <a:lnTo>
                  <a:pt x="570301" y="2110168"/>
                </a:lnTo>
                <a:lnTo>
                  <a:pt x="568325" y="2106613"/>
                </a:lnTo>
                <a:close/>
                <a:moveTo>
                  <a:pt x="282821" y="2106613"/>
                </a:moveTo>
                <a:lnTo>
                  <a:pt x="395287" y="2106613"/>
                </a:lnTo>
                <a:lnTo>
                  <a:pt x="393307" y="2110168"/>
                </a:lnTo>
                <a:lnTo>
                  <a:pt x="394495" y="2112143"/>
                </a:lnTo>
                <a:lnTo>
                  <a:pt x="394495" y="2114908"/>
                </a:lnTo>
                <a:lnTo>
                  <a:pt x="394891" y="2118858"/>
                </a:lnTo>
                <a:lnTo>
                  <a:pt x="394891" y="2124387"/>
                </a:lnTo>
                <a:lnTo>
                  <a:pt x="394099" y="2131497"/>
                </a:lnTo>
                <a:lnTo>
                  <a:pt x="392515" y="2140186"/>
                </a:lnTo>
                <a:lnTo>
                  <a:pt x="390139" y="2150851"/>
                </a:lnTo>
                <a:lnTo>
                  <a:pt x="388555" y="2151641"/>
                </a:lnTo>
                <a:lnTo>
                  <a:pt x="385387" y="2152430"/>
                </a:lnTo>
                <a:lnTo>
                  <a:pt x="378655" y="2152825"/>
                </a:lnTo>
                <a:lnTo>
                  <a:pt x="365587" y="2153220"/>
                </a:lnTo>
                <a:lnTo>
                  <a:pt x="364795" y="2153220"/>
                </a:lnTo>
                <a:lnTo>
                  <a:pt x="364398" y="2152825"/>
                </a:lnTo>
                <a:lnTo>
                  <a:pt x="363606" y="2152035"/>
                </a:lnTo>
                <a:lnTo>
                  <a:pt x="362814" y="2150456"/>
                </a:lnTo>
                <a:lnTo>
                  <a:pt x="362022" y="2149271"/>
                </a:lnTo>
                <a:lnTo>
                  <a:pt x="361626" y="2148086"/>
                </a:lnTo>
                <a:lnTo>
                  <a:pt x="361230" y="2148086"/>
                </a:lnTo>
                <a:lnTo>
                  <a:pt x="359646" y="2147691"/>
                </a:lnTo>
                <a:lnTo>
                  <a:pt x="358854" y="2148086"/>
                </a:lnTo>
                <a:lnTo>
                  <a:pt x="355686" y="2149666"/>
                </a:lnTo>
                <a:lnTo>
                  <a:pt x="350934" y="2152430"/>
                </a:lnTo>
                <a:lnTo>
                  <a:pt x="340242" y="2160330"/>
                </a:lnTo>
                <a:lnTo>
                  <a:pt x="328758" y="2167440"/>
                </a:lnTo>
                <a:lnTo>
                  <a:pt x="323214" y="2170994"/>
                </a:lnTo>
                <a:lnTo>
                  <a:pt x="317274" y="2174154"/>
                </a:lnTo>
                <a:lnTo>
                  <a:pt x="310938" y="2177314"/>
                </a:lnTo>
                <a:lnTo>
                  <a:pt x="304601" y="2179684"/>
                </a:lnTo>
                <a:lnTo>
                  <a:pt x="297869" y="2182449"/>
                </a:lnTo>
                <a:lnTo>
                  <a:pt x="291137" y="2184424"/>
                </a:lnTo>
                <a:lnTo>
                  <a:pt x="284009" y="2186003"/>
                </a:lnTo>
                <a:lnTo>
                  <a:pt x="276485" y="2187188"/>
                </a:lnTo>
                <a:lnTo>
                  <a:pt x="268961" y="2188373"/>
                </a:lnTo>
                <a:lnTo>
                  <a:pt x="260645" y="2189163"/>
                </a:lnTo>
                <a:lnTo>
                  <a:pt x="252329" y="2189163"/>
                </a:lnTo>
                <a:lnTo>
                  <a:pt x="243220" y="2188373"/>
                </a:lnTo>
                <a:lnTo>
                  <a:pt x="235696" y="2187583"/>
                </a:lnTo>
                <a:lnTo>
                  <a:pt x="229756" y="2186398"/>
                </a:lnTo>
                <a:lnTo>
                  <a:pt x="225004" y="2185213"/>
                </a:lnTo>
                <a:lnTo>
                  <a:pt x="221044" y="2183239"/>
                </a:lnTo>
                <a:lnTo>
                  <a:pt x="218272" y="2180869"/>
                </a:lnTo>
                <a:lnTo>
                  <a:pt x="215896" y="2178499"/>
                </a:lnTo>
                <a:lnTo>
                  <a:pt x="214708" y="2176129"/>
                </a:lnTo>
                <a:lnTo>
                  <a:pt x="214312" y="2172969"/>
                </a:lnTo>
                <a:lnTo>
                  <a:pt x="214708" y="2170204"/>
                </a:lnTo>
                <a:lnTo>
                  <a:pt x="215500" y="2166650"/>
                </a:lnTo>
                <a:lnTo>
                  <a:pt x="217084" y="2163490"/>
                </a:lnTo>
                <a:lnTo>
                  <a:pt x="219460" y="2159935"/>
                </a:lnTo>
                <a:lnTo>
                  <a:pt x="221836" y="2156380"/>
                </a:lnTo>
                <a:lnTo>
                  <a:pt x="225004" y="2152825"/>
                </a:lnTo>
                <a:lnTo>
                  <a:pt x="232132" y="2145321"/>
                </a:lnTo>
                <a:lnTo>
                  <a:pt x="240052" y="2138211"/>
                </a:lnTo>
                <a:lnTo>
                  <a:pt x="248369" y="2131102"/>
                </a:lnTo>
                <a:lnTo>
                  <a:pt x="257081" y="2124387"/>
                </a:lnTo>
                <a:lnTo>
                  <a:pt x="265001" y="2118858"/>
                </a:lnTo>
                <a:lnTo>
                  <a:pt x="277673" y="2110168"/>
                </a:lnTo>
                <a:lnTo>
                  <a:pt x="282821" y="2106613"/>
                </a:lnTo>
                <a:close/>
                <a:moveTo>
                  <a:pt x="53975" y="1395413"/>
                </a:moveTo>
                <a:lnTo>
                  <a:pt x="145257" y="1412546"/>
                </a:lnTo>
                <a:lnTo>
                  <a:pt x="148035" y="1413343"/>
                </a:lnTo>
                <a:lnTo>
                  <a:pt x="150813" y="1414936"/>
                </a:lnTo>
                <a:lnTo>
                  <a:pt x="153591" y="1417327"/>
                </a:lnTo>
                <a:lnTo>
                  <a:pt x="155575" y="1420514"/>
                </a:lnTo>
                <a:lnTo>
                  <a:pt x="157560" y="1424100"/>
                </a:lnTo>
                <a:lnTo>
                  <a:pt x="159544" y="1428085"/>
                </a:lnTo>
                <a:lnTo>
                  <a:pt x="161132" y="1432866"/>
                </a:lnTo>
                <a:lnTo>
                  <a:pt x="162322" y="1438045"/>
                </a:lnTo>
                <a:lnTo>
                  <a:pt x="164704" y="1448803"/>
                </a:lnTo>
                <a:lnTo>
                  <a:pt x="167085" y="1460358"/>
                </a:lnTo>
                <a:lnTo>
                  <a:pt x="168275" y="1472311"/>
                </a:lnTo>
                <a:lnTo>
                  <a:pt x="169466" y="1483068"/>
                </a:lnTo>
                <a:lnTo>
                  <a:pt x="169863" y="1487849"/>
                </a:lnTo>
                <a:lnTo>
                  <a:pt x="169466" y="1491037"/>
                </a:lnTo>
                <a:lnTo>
                  <a:pt x="168672" y="1493427"/>
                </a:lnTo>
                <a:lnTo>
                  <a:pt x="167879" y="1493826"/>
                </a:lnTo>
                <a:lnTo>
                  <a:pt x="167482" y="1493826"/>
                </a:lnTo>
                <a:lnTo>
                  <a:pt x="165894" y="1493826"/>
                </a:lnTo>
                <a:lnTo>
                  <a:pt x="163513" y="1492631"/>
                </a:lnTo>
                <a:lnTo>
                  <a:pt x="161529" y="1490638"/>
                </a:lnTo>
                <a:lnTo>
                  <a:pt x="159544" y="1488248"/>
                </a:lnTo>
                <a:lnTo>
                  <a:pt x="154782" y="1481873"/>
                </a:lnTo>
                <a:lnTo>
                  <a:pt x="150416" y="1474701"/>
                </a:lnTo>
                <a:lnTo>
                  <a:pt x="148829" y="1470717"/>
                </a:lnTo>
                <a:lnTo>
                  <a:pt x="147638" y="1467529"/>
                </a:lnTo>
                <a:lnTo>
                  <a:pt x="146844" y="1463943"/>
                </a:lnTo>
                <a:lnTo>
                  <a:pt x="146844" y="1461553"/>
                </a:lnTo>
                <a:lnTo>
                  <a:pt x="146447" y="1459162"/>
                </a:lnTo>
                <a:lnTo>
                  <a:pt x="146050" y="1456772"/>
                </a:lnTo>
                <a:lnTo>
                  <a:pt x="145654" y="1455178"/>
                </a:lnTo>
                <a:lnTo>
                  <a:pt x="144463" y="1453584"/>
                </a:lnTo>
                <a:lnTo>
                  <a:pt x="143669" y="1452787"/>
                </a:lnTo>
                <a:lnTo>
                  <a:pt x="142479" y="1451991"/>
                </a:lnTo>
                <a:lnTo>
                  <a:pt x="141685" y="1451592"/>
                </a:lnTo>
                <a:lnTo>
                  <a:pt x="140494" y="1451592"/>
                </a:lnTo>
                <a:lnTo>
                  <a:pt x="139303" y="1451991"/>
                </a:lnTo>
                <a:lnTo>
                  <a:pt x="138510" y="1452389"/>
                </a:lnTo>
                <a:lnTo>
                  <a:pt x="136922" y="1453584"/>
                </a:lnTo>
                <a:lnTo>
                  <a:pt x="136128" y="1455178"/>
                </a:lnTo>
                <a:lnTo>
                  <a:pt x="135335" y="1457170"/>
                </a:lnTo>
                <a:lnTo>
                  <a:pt x="134938" y="1459959"/>
                </a:lnTo>
                <a:lnTo>
                  <a:pt x="134541" y="1462748"/>
                </a:lnTo>
                <a:lnTo>
                  <a:pt x="134541" y="1466732"/>
                </a:lnTo>
                <a:lnTo>
                  <a:pt x="134144" y="1473904"/>
                </a:lnTo>
                <a:lnTo>
                  <a:pt x="133747" y="1476693"/>
                </a:lnTo>
                <a:lnTo>
                  <a:pt x="132953" y="1480279"/>
                </a:lnTo>
                <a:lnTo>
                  <a:pt x="132160" y="1482670"/>
                </a:lnTo>
                <a:lnTo>
                  <a:pt x="130572" y="1485857"/>
                </a:lnTo>
                <a:lnTo>
                  <a:pt x="128985" y="1487849"/>
                </a:lnTo>
                <a:lnTo>
                  <a:pt x="127397" y="1489841"/>
                </a:lnTo>
                <a:lnTo>
                  <a:pt x="125413" y="1492232"/>
                </a:lnTo>
                <a:lnTo>
                  <a:pt x="123032" y="1493427"/>
                </a:lnTo>
                <a:lnTo>
                  <a:pt x="120650" y="1495021"/>
                </a:lnTo>
                <a:lnTo>
                  <a:pt x="117872" y="1495818"/>
                </a:lnTo>
                <a:lnTo>
                  <a:pt x="114300" y="1496615"/>
                </a:lnTo>
                <a:lnTo>
                  <a:pt x="110331" y="1497013"/>
                </a:lnTo>
                <a:lnTo>
                  <a:pt x="106760" y="1497013"/>
                </a:lnTo>
                <a:lnTo>
                  <a:pt x="101997" y="1496615"/>
                </a:lnTo>
                <a:lnTo>
                  <a:pt x="98822" y="1496216"/>
                </a:lnTo>
                <a:lnTo>
                  <a:pt x="94853" y="1495021"/>
                </a:lnTo>
                <a:lnTo>
                  <a:pt x="92075" y="1493826"/>
                </a:lnTo>
                <a:lnTo>
                  <a:pt x="88503" y="1491834"/>
                </a:lnTo>
                <a:lnTo>
                  <a:pt x="85725" y="1489045"/>
                </a:lnTo>
                <a:lnTo>
                  <a:pt x="82947" y="1486256"/>
                </a:lnTo>
                <a:lnTo>
                  <a:pt x="80169" y="1483068"/>
                </a:lnTo>
                <a:lnTo>
                  <a:pt x="78184" y="1479881"/>
                </a:lnTo>
                <a:lnTo>
                  <a:pt x="73422" y="1471912"/>
                </a:lnTo>
                <a:lnTo>
                  <a:pt x="69453" y="1463147"/>
                </a:lnTo>
                <a:lnTo>
                  <a:pt x="66278" y="1454381"/>
                </a:lnTo>
                <a:lnTo>
                  <a:pt x="63103" y="1445217"/>
                </a:lnTo>
                <a:lnTo>
                  <a:pt x="60722" y="1435655"/>
                </a:lnTo>
                <a:lnTo>
                  <a:pt x="58738" y="1426889"/>
                </a:lnTo>
                <a:lnTo>
                  <a:pt x="55563" y="1410952"/>
                </a:lnTo>
                <a:lnTo>
                  <a:pt x="54372" y="1399796"/>
                </a:lnTo>
                <a:lnTo>
                  <a:pt x="53975" y="1395413"/>
                </a:lnTo>
                <a:close/>
                <a:moveTo>
                  <a:pt x="1197768" y="1065213"/>
                </a:moveTo>
                <a:lnTo>
                  <a:pt x="1325562" y="1065213"/>
                </a:lnTo>
                <a:lnTo>
                  <a:pt x="1325562" y="1183610"/>
                </a:lnTo>
                <a:lnTo>
                  <a:pt x="1341437" y="1184405"/>
                </a:lnTo>
                <a:lnTo>
                  <a:pt x="1357312" y="1185994"/>
                </a:lnTo>
                <a:lnTo>
                  <a:pt x="1371996" y="1187583"/>
                </a:lnTo>
                <a:lnTo>
                  <a:pt x="1385887" y="1189172"/>
                </a:lnTo>
                <a:lnTo>
                  <a:pt x="1399381" y="1191159"/>
                </a:lnTo>
                <a:lnTo>
                  <a:pt x="1412478" y="1193940"/>
                </a:lnTo>
                <a:lnTo>
                  <a:pt x="1424384" y="1196324"/>
                </a:lnTo>
                <a:lnTo>
                  <a:pt x="1436290" y="1199502"/>
                </a:lnTo>
                <a:lnTo>
                  <a:pt x="1447799" y="1202284"/>
                </a:lnTo>
                <a:lnTo>
                  <a:pt x="1458912" y="1205462"/>
                </a:lnTo>
                <a:lnTo>
                  <a:pt x="1469231" y="1209038"/>
                </a:lnTo>
                <a:lnTo>
                  <a:pt x="1478756" y="1212613"/>
                </a:lnTo>
                <a:lnTo>
                  <a:pt x="1488678" y="1216587"/>
                </a:lnTo>
                <a:lnTo>
                  <a:pt x="1497409" y="1220560"/>
                </a:lnTo>
                <a:lnTo>
                  <a:pt x="1514475" y="1228108"/>
                </a:lnTo>
                <a:lnTo>
                  <a:pt x="1476771" y="1380276"/>
                </a:lnTo>
                <a:lnTo>
                  <a:pt x="1462484" y="1374317"/>
                </a:lnTo>
                <a:lnTo>
                  <a:pt x="1446212" y="1367165"/>
                </a:lnTo>
                <a:lnTo>
                  <a:pt x="1427162" y="1359616"/>
                </a:lnTo>
                <a:lnTo>
                  <a:pt x="1416446" y="1356041"/>
                </a:lnTo>
                <a:lnTo>
                  <a:pt x="1405334" y="1352068"/>
                </a:lnTo>
                <a:lnTo>
                  <a:pt x="1393428" y="1348889"/>
                </a:lnTo>
                <a:lnTo>
                  <a:pt x="1380728" y="1345313"/>
                </a:lnTo>
                <a:lnTo>
                  <a:pt x="1367234" y="1342532"/>
                </a:lnTo>
                <a:lnTo>
                  <a:pt x="1353343" y="1339751"/>
                </a:lnTo>
                <a:lnTo>
                  <a:pt x="1338262" y="1337765"/>
                </a:lnTo>
                <a:lnTo>
                  <a:pt x="1322387" y="1336175"/>
                </a:lnTo>
                <a:lnTo>
                  <a:pt x="1306115" y="1335381"/>
                </a:lnTo>
                <a:lnTo>
                  <a:pt x="1288653" y="1334586"/>
                </a:lnTo>
                <a:lnTo>
                  <a:pt x="1273571" y="1335381"/>
                </a:lnTo>
                <a:lnTo>
                  <a:pt x="1259681" y="1336573"/>
                </a:lnTo>
                <a:lnTo>
                  <a:pt x="1246981" y="1338559"/>
                </a:lnTo>
                <a:lnTo>
                  <a:pt x="1235868" y="1340943"/>
                </a:lnTo>
                <a:lnTo>
                  <a:pt x="1225549" y="1344519"/>
                </a:lnTo>
                <a:lnTo>
                  <a:pt x="1216421" y="1348889"/>
                </a:lnTo>
                <a:lnTo>
                  <a:pt x="1208484" y="1353259"/>
                </a:lnTo>
                <a:lnTo>
                  <a:pt x="1200943" y="1358424"/>
                </a:lnTo>
                <a:lnTo>
                  <a:pt x="1195387" y="1363987"/>
                </a:lnTo>
                <a:lnTo>
                  <a:pt x="1190228" y="1369946"/>
                </a:lnTo>
                <a:lnTo>
                  <a:pt x="1185862" y="1376303"/>
                </a:lnTo>
                <a:lnTo>
                  <a:pt x="1182687" y="1382660"/>
                </a:lnTo>
                <a:lnTo>
                  <a:pt x="1179909" y="1389414"/>
                </a:lnTo>
                <a:lnTo>
                  <a:pt x="1178321" y="1396168"/>
                </a:lnTo>
                <a:lnTo>
                  <a:pt x="1177528" y="1403320"/>
                </a:lnTo>
                <a:lnTo>
                  <a:pt x="1177131" y="1410471"/>
                </a:lnTo>
                <a:lnTo>
                  <a:pt x="1177131" y="1414444"/>
                </a:lnTo>
                <a:lnTo>
                  <a:pt x="1177528" y="1418418"/>
                </a:lnTo>
                <a:lnTo>
                  <a:pt x="1178321" y="1421993"/>
                </a:lnTo>
                <a:lnTo>
                  <a:pt x="1179115" y="1426364"/>
                </a:lnTo>
                <a:lnTo>
                  <a:pt x="1180306" y="1430337"/>
                </a:lnTo>
                <a:lnTo>
                  <a:pt x="1182290" y="1433515"/>
                </a:lnTo>
                <a:lnTo>
                  <a:pt x="1183878" y="1437488"/>
                </a:lnTo>
                <a:lnTo>
                  <a:pt x="1185862" y="1441064"/>
                </a:lnTo>
                <a:lnTo>
                  <a:pt x="1188243" y="1444640"/>
                </a:lnTo>
                <a:lnTo>
                  <a:pt x="1191021" y="1448215"/>
                </a:lnTo>
                <a:lnTo>
                  <a:pt x="1197371" y="1454970"/>
                </a:lnTo>
                <a:lnTo>
                  <a:pt x="1204912" y="1461724"/>
                </a:lnTo>
                <a:lnTo>
                  <a:pt x="1213643" y="1468478"/>
                </a:lnTo>
                <a:lnTo>
                  <a:pt x="1223962" y="1475232"/>
                </a:lnTo>
                <a:lnTo>
                  <a:pt x="1235471" y="1481986"/>
                </a:lnTo>
                <a:lnTo>
                  <a:pt x="1247775" y="1489138"/>
                </a:lnTo>
                <a:lnTo>
                  <a:pt x="1262459" y="1495892"/>
                </a:lnTo>
                <a:lnTo>
                  <a:pt x="1277937" y="1503044"/>
                </a:lnTo>
                <a:lnTo>
                  <a:pt x="1294606" y="1510592"/>
                </a:lnTo>
                <a:lnTo>
                  <a:pt x="1313259" y="1518538"/>
                </a:lnTo>
                <a:lnTo>
                  <a:pt x="1333499" y="1526087"/>
                </a:lnTo>
                <a:lnTo>
                  <a:pt x="1347390" y="1531649"/>
                </a:lnTo>
                <a:lnTo>
                  <a:pt x="1361281" y="1536814"/>
                </a:lnTo>
                <a:lnTo>
                  <a:pt x="1374378" y="1542377"/>
                </a:lnTo>
                <a:lnTo>
                  <a:pt x="1387078" y="1548336"/>
                </a:lnTo>
                <a:lnTo>
                  <a:pt x="1399381" y="1554296"/>
                </a:lnTo>
                <a:lnTo>
                  <a:pt x="1410890" y="1560255"/>
                </a:lnTo>
                <a:lnTo>
                  <a:pt x="1422003" y="1566215"/>
                </a:lnTo>
                <a:lnTo>
                  <a:pt x="1432718" y="1572572"/>
                </a:lnTo>
                <a:lnTo>
                  <a:pt x="1442640" y="1578532"/>
                </a:lnTo>
                <a:lnTo>
                  <a:pt x="1452562" y="1585286"/>
                </a:lnTo>
                <a:lnTo>
                  <a:pt x="1461690" y="1591643"/>
                </a:lnTo>
                <a:lnTo>
                  <a:pt x="1470025" y="1598794"/>
                </a:lnTo>
                <a:lnTo>
                  <a:pt x="1478359" y="1605548"/>
                </a:lnTo>
                <a:lnTo>
                  <a:pt x="1486296" y="1613097"/>
                </a:lnTo>
                <a:lnTo>
                  <a:pt x="1493440" y="1620646"/>
                </a:lnTo>
                <a:lnTo>
                  <a:pt x="1500584" y="1628195"/>
                </a:lnTo>
                <a:lnTo>
                  <a:pt x="1506934" y="1635743"/>
                </a:lnTo>
                <a:lnTo>
                  <a:pt x="1512490" y="1643690"/>
                </a:lnTo>
                <a:lnTo>
                  <a:pt x="1517649" y="1651636"/>
                </a:lnTo>
                <a:lnTo>
                  <a:pt x="1522809" y="1660376"/>
                </a:lnTo>
                <a:lnTo>
                  <a:pt x="1527571" y="1668720"/>
                </a:lnTo>
                <a:lnTo>
                  <a:pt x="1531540" y="1677460"/>
                </a:lnTo>
                <a:lnTo>
                  <a:pt x="1535509" y="1686201"/>
                </a:lnTo>
                <a:lnTo>
                  <a:pt x="1538684" y="1695737"/>
                </a:lnTo>
                <a:lnTo>
                  <a:pt x="1541859" y="1704875"/>
                </a:lnTo>
                <a:lnTo>
                  <a:pt x="1544240" y="1714807"/>
                </a:lnTo>
                <a:lnTo>
                  <a:pt x="1546225" y="1724740"/>
                </a:lnTo>
                <a:lnTo>
                  <a:pt x="1548209" y="1735070"/>
                </a:lnTo>
                <a:lnTo>
                  <a:pt x="1549399" y="1745400"/>
                </a:lnTo>
                <a:lnTo>
                  <a:pt x="1550193" y="1756127"/>
                </a:lnTo>
                <a:lnTo>
                  <a:pt x="1550590" y="1766854"/>
                </a:lnTo>
                <a:lnTo>
                  <a:pt x="1550987" y="1778376"/>
                </a:lnTo>
                <a:lnTo>
                  <a:pt x="1550590" y="1789501"/>
                </a:lnTo>
                <a:lnTo>
                  <a:pt x="1549796" y="1800625"/>
                </a:lnTo>
                <a:lnTo>
                  <a:pt x="1549003" y="1811750"/>
                </a:lnTo>
                <a:lnTo>
                  <a:pt x="1547415" y="1822080"/>
                </a:lnTo>
                <a:lnTo>
                  <a:pt x="1545034" y="1833204"/>
                </a:lnTo>
                <a:lnTo>
                  <a:pt x="1542256" y="1843931"/>
                </a:lnTo>
                <a:lnTo>
                  <a:pt x="1539081" y="1853864"/>
                </a:lnTo>
                <a:lnTo>
                  <a:pt x="1535906" y="1864194"/>
                </a:lnTo>
                <a:lnTo>
                  <a:pt x="1531540" y="1874127"/>
                </a:lnTo>
                <a:lnTo>
                  <a:pt x="1527571" y="1884059"/>
                </a:lnTo>
                <a:lnTo>
                  <a:pt x="1522412" y="1893594"/>
                </a:lnTo>
                <a:lnTo>
                  <a:pt x="1516856" y="1902733"/>
                </a:lnTo>
                <a:lnTo>
                  <a:pt x="1511299" y="1912268"/>
                </a:lnTo>
                <a:lnTo>
                  <a:pt x="1504949" y="1921009"/>
                </a:lnTo>
                <a:lnTo>
                  <a:pt x="1498203" y="1929352"/>
                </a:lnTo>
                <a:lnTo>
                  <a:pt x="1491059" y="1937695"/>
                </a:lnTo>
                <a:lnTo>
                  <a:pt x="1483518" y="1946039"/>
                </a:lnTo>
                <a:lnTo>
                  <a:pt x="1475581" y="1953985"/>
                </a:lnTo>
                <a:lnTo>
                  <a:pt x="1467246" y="1961534"/>
                </a:lnTo>
                <a:lnTo>
                  <a:pt x="1458118" y="1968685"/>
                </a:lnTo>
                <a:lnTo>
                  <a:pt x="1448990" y="1975439"/>
                </a:lnTo>
                <a:lnTo>
                  <a:pt x="1439465" y="1982194"/>
                </a:lnTo>
                <a:lnTo>
                  <a:pt x="1429146" y="1988550"/>
                </a:lnTo>
                <a:lnTo>
                  <a:pt x="1418431" y="1994510"/>
                </a:lnTo>
                <a:lnTo>
                  <a:pt x="1407318" y="2000072"/>
                </a:lnTo>
                <a:lnTo>
                  <a:pt x="1395809" y="2004840"/>
                </a:lnTo>
                <a:lnTo>
                  <a:pt x="1383903" y="2009608"/>
                </a:lnTo>
                <a:lnTo>
                  <a:pt x="1371996" y="2014375"/>
                </a:lnTo>
                <a:lnTo>
                  <a:pt x="1359296" y="2017951"/>
                </a:lnTo>
                <a:lnTo>
                  <a:pt x="1346199" y="2021924"/>
                </a:lnTo>
                <a:lnTo>
                  <a:pt x="1332706" y="2024705"/>
                </a:lnTo>
                <a:lnTo>
                  <a:pt x="1319212" y="2027884"/>
                </a:lnTo>
                <a:lnTo>
                  <a:pt x="1319212" y="2165351"/>
                </a:lnTo>
                <a:lnTo>
                  <a:pt x="1191418" y="2165351"/>
                </a:lnTo>
                <a:lnTo>
                  <a:pt x="1191418" y="2037022"/>
                </a:lnTo>
                <a:lnTo>
                  <a:pt x="1175146" y="2036227"/>
                </a:lnTo>
                <a:lnTo>
                  <a:pt x="1158875" y="2034638"/>
                </a:lnTo>
                <a:lnTo>
                  <a:pt x="1142603" y="2032651"/>
                </a:lnTo>
                <a:lnTo>
                  <a:pt x="1127125" y="2030665"/>
                </a:lnTo>
                <a:lnTo>
                  <a:pt x="1111249" y="2027884"/>
                </a:lnTo>
                <a:lnTo>
                  <a:pt x="1096168" y="2024705"/>
                </a:lnTo>
                <a:lnTo>
                  <a:pt x="1081087" y="2021527"/>
                </a:lnTo>
                <a:lnTo>
                  <a:pt x="1066799" y="2017554"/>
                </a:lnTo>
                <a:lnTo>
                  <a:pt x="1052512" y="2013978"/>
                </a:lnTo>
                <a:lnTo>
                  <a:pt x="1039018" y="2009608"/>
                </a:lnTo>
                <a:lnTo>
                  <a:pt x="1025921" y="2004840"/>
                </a:lnTo>
                <a:lnTo>
                  <a:pt x="1013221" y="2000470"/>
                </a:lnTo>
                <a:lnTo>
                  <a:pt x="1001315" y="1995305"/>
                </a:lnTo>
                <a:lnTo>
                  <a:pt x="989806" y="1990140"/>
                </a:lnTo>
                <a:lnTo>
                  <a:pt x="979884" y="1984577"/>
                </a:lnTo>
                <a:lnTo>
                  <a:pt x="969962" y="1979412"/>
                </a:lnTo>
                <a:lnTo>
                  <a:pt x="1008856" y="1821285"/>
                </a:lnTo>
                <a:lnTo>
                  <a:pt x="1019571" y="1827245"/>
                </a:lnTo>
                <a:lnTo>
                  <a:pt x="1030287" y="1832807"/>
                </a:lnTo>
                <a:lnTo>
                  <a:pt x="1041796" y="1838369"/>
                </a:lnTo>
                <a:lnTo>
                  <a:pt x="1054099" y="1843931"/>
                </a:lnTo>
                <a:lnTo>
                  <a:pt x="1066403" y="1848699"/>
                </a:lnTo>
                <a:lnTo>
                  <a:pt x="1079103" y="1853864"/>
                </a:lnTo>
                <a:lnTo>
                  <a:pt x="1092199" y="1858632"/>
                </a:lnTo>
                <a:lnTo>
                  <a:pt x="1105693" y="1862605"/>
                </a:lnTo>
                <a:lnTo>
                  <a:pt x="1119584" y="1866578"/>
                </a:lnTo>
                <a:lnTo>
                  <a:pt x="1134268" y="1870551"/>
                </a:lnTo>
                <a:lnTo>
                  <a:pt x="1148556" y="1873332"/>
                </a:lnTo>
                <a:lnTo>
                  <a:pt x="1163637" y="1875716"/>
                </a:lnTo>
                <a:lnTo>
                  <a:pt x="1178321" y="1878100"/>
                </a:lnTo>
                <a:lnTo>
                  <a:pt x="1193799" y="1879689"/>
                </a:lnTo>
                <a:lnTo>
                  <a:pt x="1209675" y="1880483"/>
                </a:lnTo>
                <a:lnTo>
                  <a:pt x="1225153" y="1880881"/>
                </a:lnTo>
                <a:lnTo>
                  <a:pt x="1239043" y="1880483"/>
                </a:lnTo>
                <a:lnTo>
                  <a:pt x="1251743" y="1879292"/>
                </a:lnTo>
                <a:lnTo>
                  <a:pt x="1264443" y="1877702"/>
                </a:lnTo>
                <a:lnTo>
                  <a:pt x="1276349" y="1875318"/>
                </a:lnTo>
                <a:lnTo>
                  <a:pt x="1287065" y="1872140"/>
                </a:lnTo>
                <a:lnTo>
                  <a:pt x="1297384" y="1868564"/>
                </a:lnTo>
                <a:lnTo>
                  <a:pt x="1306909" y="1864194"/>
                </a:lnTo>
                <a:lnTo>
                  <a:pt x="1315243" y="1859426"/>
                </a:lnTo>
                <a:lnTo>
                  <a:pt x="1319609" y="1856248"/>
                </a:lnTo>
                <a:lnTo>
                  <a:pt x="1323578" y="1853467"/>
                </a:lnTo>
                <a:lnTo>
                  <a:pt x="1326753" y="1850686"/>
                </a:lnTo>
                <a:lnTo>
                  <a:pt x="1330325" y="1847110"/>
                </a:lnTo>
                <a:lnTo>
                  <a:pt x="1333499" y="1843931"/>
                </a:lnTo>
                <a:lnTo>
                  <a:pt x="1335881" y="1840356"/>
                </a:lnTo>
                <a:lnTo>
                  <a:pt x="1339056" y="1836780"/>
                </a:lnTo>
                <a:lnTo>
                  <a:pt x="1341040" y="1832807"/>
                </a:lnTo>
                <a:lnTo>
                  <a:pt x="1343025" y="1828834"/>
                </a:lnTo>
                <a:lnTo>
                  <a:pt x="1345009" y="1824861"/>
                </a:lnTo>
                <a:lnTo>
                  <a:pt x="1346596" y="1820490"/>
                </a:lnTo>
                <a:lnTo>
                  <a:pt x="1347787" y="1816517"/>
                </a:lnTo>
                <a:lnTo>
                  <a:pt x="1348978" y="1811750"/>
                </a:lnTo>
                <a:lnTo>
                  <a:pt x="1349375" y="1806982"/>
                </a:lnTo>
                <a:lnTo>
                  <a:pt x="1349771" y="1801817"/>
                </a:lnTo>
                <a:lnTo>
                  <a:pt x="1350565" y="1797447"/>
                </a:lnTo>
                <a:lnTo>
                  <a:pt x="1349771" y="1787514"/>
                </a:lnTo>
                <a:lnTo>
                  <a:pt x="1348978" y="1783541"/>
                </a:lnTo>
                <a:lnTo>
                  <a:pt x="1348184" y="1778773"/>
                </a:lnTo>
                <a:lnTo>
                  <a:pt x="1346993" y="1774403"/>
                </a:lnTo>
                <a:lnTo>
                  <a:pt x="1345803" y="1770430"/>
                </a:lnTo>
                <a:lnTo>
                  <a:pt x="1344215" y="1766060"/>
                </a:lnTo>
                <a:lnTo>
                  <a:pt x="1342231" y="1762086"/>
                </a:lnTo>
                <a:lnTo>
                  <a:pt x="1340246" y="1758113"/>
                </a:lnTo>
                <a:lnTo>
                  <a:pt x="1337865" y="1753743"/>
                </a:lnTo>
                <a:lnTo>
                  <a:pt x="1334690" y="1750167"/>
                </a:lnTo>
                <a:lnTo>
                  <a:pt x="1331912" y="1746194"/>
                </a:lnTo>
                <a:lnTo>
                  <a:pt x="1325165" y="1739043"/>
                </a:lnTo>
                <a:lnTo>
                  <a:pt x="1317625" y="1731891"/>
                </a:lnTo>
                <a:lnTo>
                  <a:pt x="1308099" y="1725137"/>
                </a:lnTo>
                <a:lnTo>
                  <a:pt x="1298178" y="1718383"/>
                </a:lnTo>
                <a:lnTo>
                  <a:pt x="1287065" y="1711629"/>
                </a:lnTo>
                <a:lnTo>
                  <a:pt x="1274365" y="1705272"/>
                </a:lnTo>
                <a:lnTo>
                  <a:pt x="1260475" y="1698915"/>
                </a:lnTo>
                <a:lnTo>
                  <a:pt x="1245790" y="1692558"/>
                </a:lnTo>
                <a:lnTo>
                  <a:pt x="1229915" y="1686201"/>
                </a:lnTo>
                <a:lnTo>
                  <a:pt x="1212056" y="1679844"/>
                </a:lnTo>
                <a:lnTo>
                  <a:pt x="1186656" y="1670706"/>
                </a:lnTo>
                <a:lnTo>
                  <a:pt x="1162049" y="1660774"/>
                </a:lnTo>
                <a:lnTo>
                  <a:pt x="1150143" y="1655609"/>
                </a:lnTo>
                <a:lnTo>
                  <a:pt x="1138634" y="1650444"/>
                </a:lnTo>
                <a:lnTo>
                  <a:pt x="1127918" y="1644881"/>
                </a:lnTo>
                <a:lnTo>
                  <a:pt x="1116806" y="1638922"/>
                </a:lnTo>
                <a:lnTo>
                  <a:pt x="1106090" y="1633757"/>
                </a:lnTo>
                <a:lnTo>
                  <a:pt x="1096168" y="1627400"/>
                </a:lnTo>
                <a:lnTo>
                  <a:pt x="1085849" y="1621440"/>
                </a:lnTo>
                <a:lnTo>
                  <a:pt x="1076721" y="1615084"/>
                </a:lnTo>
                <a:lnTo>
                  <a:pt x="1067593" y="1608329"/>
                </a:lnTo>
                <a:lnTo>
                  <a:pt x="1058862" y="1601575"/>
                </a:lnTo>
                <a:lnTo>
                  <a:pt x="1050528" y="1594821"/>
                </a:lnTo>
                <a:lnTo>
                  <a:pt x="1042590" y="1587272"/>
                </a:lnTo>
                <a:lnTo>
                  <a:pt x="1035049" y="1580121"/>
                </a:lnTo>
                <a:lnTo>
                  <a:pt x="1027906" y="1571777"/>
                </a:lnTo>
                <a:lnTo>
                  <a:pt x="1021556" y="1563831"/>
                </a:lnTo>
                <a:lnTo>
                  <a:pt x="1015206" y="1555885"/>
                </a:lnTo>
                <a:lnTo>
                  <a:pt x="1009253" y="1547542"/>
                </a:lnTo>
                <a:lnTo>
                  <a:pt x="1003696" y="1538801"/>
                </a:lnTo>
                <a:lnTo>
                  <a:pt x="999331" y="1529266"/>
                </a:lnTo>
                <a:lnTo>
                  <a:pt x="994568" y="1520128"/>
                </a:lnTo>
                <a:lnTo>
                  <a:pt x="990599" y="1510195"/>
                </a:lnTo>
                <a:lnTo>
                  <a:pt x="987425" y="1500262"/>
                </a:lnTo>
                <a:lnTo>
                  <a:pt x="984249" y="1489932"/>
                </a:lnTo>
                <a:lnTo>
                  <a:pt x="981868" y="1479205"/>
                </a:lnTo>
                <a:lnTo>
                  <a:pt x="980281" y="1468081"/>
                </a:lnTo>
                <a:lnTo>
                  <a:pt x="979090" y="1456559"/>
                </a:lnTo>
                <a:lnTo>
                  <a:pt x="978296" y="1445434"/>
                </a:lnTo>
                <a:lnTo>
                  <a:pt x="977503" y="1433118"/>
                </a:lnTo>
                <a:lnTo>
                  <a:pt x="978296" y="1421993"/>
                </a:lnTo>
                <a:lnTo>
                  <a:pt x="978693" y="1411266"/>
                </a:lnTo>
                <a:lnTo>
                  <a:pt x="979884" y="1400539"/>
                </a:lnTo>
                <a:lnTo>
                  <a:pt x="981471" y="1390209"/>
                </a:lnTo>
                <a:lnTo>
                  <a:pt x="983456" y="1379482"/>
                </a:lnTo>
                <a:lnTo>
                  <a:pt x="986234" y="1369549"/>
                </a:lnTo>
                <a:lnTo>
                  <a:pt x="989012" y="1359219"/>
                </a:lnTo>
                <a:lnTo>
                  <a:pt x="992584" y="1349684"/>
                </a:lnTo>
                <a:lnTo>
                  <a:pt x="996156" y="1339751"/>
                </a:lnTo>
                <a:lnTo>
                  <a:pt x="1000918" y="1330613"/>
                </a:lnTo>
                <a:lnTo>
                  <a:pt x="1005681" y="1321078"/>
                </a:lnTo>
                <a:lnTo>
                  <a:pt x="1010443" y="1312337"/>
                </a:lnTo>
                <a:lnTo>
                  <a:pt x="1015999" y="1303994"/>
                </a:lnTo>
                <a:lnTo>
                  <a:pt x="1022349" y="1295650"/>
                </a:lnTo>
                <a:lnTo>
                  <a:pt x="1028699" y="1286910"/>
                </a:lnTo>
                <a:lnTo>
                  <a:pt x="1035446" y="1278963"/>
                </a:lnTo>
                <a:lnTo>
                  <a:pt x="1042590" y="1271415"/>
                </a:lnTo>
                <a:lnTo>
                  <a:pt x="1050528" y="1264263"/>
                </a:lnTo>
                <a:lnTo>
                  <a:pt x="1058465" y="1257112"/>
                </a:lnTo>
                <a:lnTo>
                  <a:pt x="1067196" y="1250357"/>
                </a:lnTo>
                <a:lnTo>
                  <a:pt x="1075928" y="1243603"/>
                </a:lnTo>
                <a:lnTo>
                  <a:pt x="1085056" y="1237246"/>
                </a:lnTo>
                <a:lnTo>
                  <a:pt x="1094581" y="1231287"/>
                </a:lnTo>
                <a:lnTo>
                  <a:pt x="1104503" y="1225725"/>
                </a:lnTo>
                <a:lnTo>
                  <a:pt x="1115218" y="1220560"/>
                </a:lnTo>
                <a:lnTo>
                  <a:pt x="1125537" y="1215792"/>
                </a:lnTo>
                <a:lnTo>
                  <a:pt x="1137046" y="1211024"/>
                </a:lnTo>
                <a:lnTo>
                  <a:pt x="1148556" y="1207051"/>
                </a:lnTo>
                <a:lnTo>
                  <a:pt x="1160065" y="1202681"/>
                </a:lnTo>
                <a:lnTo>
                  <a:pt x="1172368" y="1199502"/>
                </a:lnTo>
                <a:lnTo>
                  <a:pt x="1185068" y="1195927"/>
                </a:lnTo>
                <a:lnTo>
                  <a:pt x="1197768" y="1193146"/>
                </a:lnTo>
                <a:lnTo>
                  <a:pt x="1197768" y="1065213"/>
                </a:lnTo>
                <a:close/>
                <a:moveTo>
                  <a:pt x="1253810" y="950913"/>
                </a:moveTo>
                <a:lnTo>
                  <a:pt x="1260969" y="951705"/>
                </a:lnTo>
                <a:lnTo>
                  <a:pt x="1269321" y="952893"/>
                </a:lnTo>
                <a:lnTo>
                  <a:pt x="1279264" y="954873"/>
                </a:lnTo>
                <a:lnTo>
                  <a:pt x="1291594" y="958042"/>
                </a:lnTo>
                <a:lnTo>
                  <a:pt x="1305117" y="962002"/>
                </a:lnTo>
                <a:lnTo>
                  <a:pt x="1312276" y="964774"/>
                </a:lnTo>
                <a:lnTo>
                  <a:pt x="1319435" y="967546"/>
                </a:lnTo>
                <a:lnTo>
                  <a:pt x="1326992" y="970714"/>
                </a:lnTo>
                <a:lnTo>
                  <a:pt x="1334151" y="974278"/>
                </a:lnTo>
                <a:lnTo>
                  <a:pt x="1341311" y="978238"/>
                </a:lnTo>
                <a:lnTo>
                  <a:pt x="1348470" y="982594"/>
                </a:lnTo>
                <a:lnTo>
                  <a:pt x="1355231" y="987347"/>
                </a:lnTo>
                <a:lnTo>
                  <a:pt x="1361993" y="992891"/>
                </a:lnTo>
                <a:lnTo>
                  <a:pt x="1368356" y="998435"/>
                </a:lnTo>
                <a:lnTo>
                  <a:pt x="1374322" y="1004771"/>
                </a:lnTo>
                <a:lnTo>
                  <a:pt x="1379891" y="1011504"/>
                </a:lnTo>
                <a:lnTo>
                  <a:pt x="1385061" y="1019028"/>
                </a:lnTo>
                <a:lnTo>
                  <a:pt x="1389039" y="1026552"/>
                </a:lnTo>
                <a:lnTo>
                  <a:pt x="1393016" y="1034868"/>
                </a:lnTo>
                <a:lnTo>
                  <a:pt x="1395800" y="1044373"/>
                </a:lnTo>
                <a:lnTo>
                  <a:pt x="1398186" y="1053877"/>
                </a:lnTo>
                <a:lnTo>
                  <a:pt x="1399777" y="1064174"/>
                </a:lnTo>
                <a:lnTo>
                  <a:pt x="1400175" y="1074866"/>
                </a:lnTo>
                <a:lnTo>
                  <a:pt x="1399777" y="1086746"/>
                </a:lnTo>
                <a:lnTo>
                  <a:pt x="1398186" y="1099023"/>
                </a:lnTo>
                <a:lnTo>
                  <a:pt x="1396198" y="1108131"/>
                </a:lnTo>
                <a:lnTo>
                  <a:pt x="1394607" y="1115260"/>
                </a:lnTo>
                <a:lnTo>
                  <a:pt x="1392618" y="1121596"/>
                </a:lnTo>
                <a:lnTo>
                  <a:pt x="1390232" y="1125952"/>
                </a:lnTo>
                <a:lnTo>
                  <a:pt x="1388243" y="1129120"/>
                </a:lnTo>
                <a:lnTo>
                  <a:pt x="1386254" y="1131892"/>
                </a:lnTo>
                <a:lnTo>
                  <a:pt x="1384266" y="1133080"/>
                </a:lnTo>
                <a:lnTo>
                  <a:pt x="1381879" y="1133476"/>
                </a:lnTo>
                <a:lnTo>
                  <a:pt x="1380288" y="1133476"/>
                </a:lnTo>
                <a:lnTo>
                  <a:pt x="1378697" y="1132684"/>
                </a:lnTo>
                <a:lnTo>
                  <a:pt x="1376709" y="1131892"/>
                </a:lnTo>
                <a:lnTo>
                  <a:pt x="1375118" y="1130704"/>
                </a:lnTo>
                <a:lnTo>
                  <a:pt x="1373527" y="1128724"/>
                </a:lnTo>
                <a:lnTo>
                  <a:pt x="1372731" y="1127536"/>
                </a:lnTo>
                <a:lnTo>
                  <a:pt x="1347277" y="1106151"/>
                </a:lnTo>
                <a:lnTo>
                  <a:pt x="1352049" y="1018632"/>
                </a:lnTo>
                <a:lnTo>
                  <a:pt x="1216025" y="1021008"/>
                </a:lnTo>
                <a:lnTo>
                  <a:pt x="1253810" y="950913"/>
                </a:lnTo>
                <a:close/>
                <a:moveTo>
                  <a:pt x="674077" y="546100"/>
                </a:moveTo>
                <a:lnTo>
                  <a:pt x="687963" y="546497"/>
                </a:lnTo>
                <a:lnTo>
                  <a:pt x="701849" y="547291"/>
                </a:lnTo>
                <a:lnTo>
                  <a:pt x="715735" y="548879"/>
                </a:lnTo>
                <a:lnTo>
                  <a:pt x="729622" y="551260"/>
                </a:lnTo>
                <a:lnTo>
                  <a:pt x="743905" y="554039"/>
                </a:lnTo>
                <a:lnTo>
                  <a:pt x="757791" y="557612"/>
                </a:lnTo>
                <a:lnTo>
                  <a:pt x="771280" y="561582"/>
                </a:lnTo>
                <a:lnTo>
                  <a:pt x="785167" y="565949"/>
                </a:lnTo>
                <a:lnTo>
                  <a:pt x="798656" y="571109"/>
                </a:lnTo>
                <a:lnTo>
                  <a:pt x="812145" y="575873"/>
                </a:lnTo>
                <a:lnTo>
                  <a:pt x="825238" y="581431"/>
                </a:lnTo>
                <a:lnTo>
                  <a:pt x="837934" y="587385"/>
                </a:lnTo>
                <a:lnTo>
                  <a:pt x="850630" y="593340"/>
                </a:lnTo>
                <a:lnTo>
                  <a:pt x="862929" y="599692"/>
                </a:lnTo>
                <a:lnTo>
                  <a:pt x="874435" y="606043"/>
                </a:lnTo>
                <a:lnTo>
                  <a:pt x="885941" y="612792"/>
                </a:lnTo>
                <a:lnTo>
                  <a:pt x="896653" y="619144"/>
                </a:lnTo>
                <a:lnTo>
                  <a:pt x="906969" y="625892"/>
                </a:lnTo>
                <a:lnTo>
                  <a:pt x="916887" y="632244"/>
                </a:lnTo>
                <a:lnTo>
                  <a:pt x="926012" y="638596"/>
                </a:lnTo>
                <a:lnTo>
                  <a:pt x="934344" y="644947"/>
                </a:lnTo>
                <a:lnTo>
                  <a:pt x="942279" y="650902"/>
                </a:lnTo>
                <a:lnTo>
                  <a:pt x="949421" y="656856"/>
                </a:lnTo>
                <a:lnTo>
                  <a:pt x="956165" y="662414"/>
                </a:lnTo>
                <a:lnTo>
                  <a:pt x="961720" y="667972"/>
                </a:lnTo>
                <a:lnTo>
                  <a:pt x="966878" y="672736"/>
                </a:lnTo>
                <a:lnTo>
                  <a:pt x="970845" y="677102"/>
                </a:lnTo>
                <a:lnTo>
                  <a:pt x="974019" y="681469"/>
                </a:lnTo>
                <a:lnTo>
                  <a:pt x="976003" y="684645"/>
                </a:lnTo>
                <a:lnTo>
                  <a:pt x="977590" y="688218"/>
                </a:lnTo>
                <a:lnTo>
                  <a:pt x="978383" y="692187"/>
                </a:lnTo>
                <a:lnTo>
                  <a:pt x="978780" y="696554"/>
                </a:lnTo>
                <a:lnTo>
                  <a:pt x="979574" y="707670"/>
                </a:lnTo>
                <a:lnTo>
                  <a:pt x="980367" y="714418"/>
                </a:lnTo>
                <a:lnTo>
                  <a:pt x="981954" y="721961"/>
                </a:lnTo>
                <a:lnTo>
                  <a:pt x="984335" y="730297"/>
                </a:lnTo>
                <a:lnTo>
                  <a:pt x="987112" y="739825"/>
                </a:lnTo>
                <a:lnTo>
                  <a:pt x="991079" y="750146"/>
                </a:lnTo>
                <a:lnTo>
                  <a:pt x="995840" y="761262"/>
                </a:lnTo>
                <a:lnTo>
                  <a:pt x="1002585" y="773568"/>
                </a:lnTo>
                <a:lnTo>
                  <a:pt x="1010520" y="787065"/>
                </a:lnTo>
                <a:lnTo>
                  <a:pt x="1020042" y="801356"/>
                </a:lnTo>
                <a:lnTo>
                  <a:pt x="1031945" y="816838"/>
                </a:lnTo>
                <a:lnTo>
                  <a:pt x="1045434" y="833115"/>
                </a:lnTo>
                <a:lnTo>
                  <a:pt x="1060907" y="851376"/>
                </a:lnTo>
                <a:lnTo>
                  <a:pt x="1075190" y="866461"/>
                </a:lnTo>
                <a:lnTo>
                  <a:pt x="1087886" y="879958"/>
                </a:lnTo>
                <a:lnTo>
                  <a:pt x="1099392" y="891073"/>
                </a:lnTo>
                <a:lnTo>
                  <a:pt x="1109707" y="900204"/>
                </a:lnTo>
                <a:lnTo>
                  <a:pt x="1119626" y="907349"/>
                </a:lnTo>
                <a:lnTo>
                  <a:pt x="1129148" y="913701"/>
                </a:lnTo>
                <a:lnTo>
                  <a:pt x="1133909" y="916480"/>
                </a:lnTo>
                <a:lnTo>
                  <a:pt x="1137877" y="918465"/>
                </a:lnTo>
                <a:lnTo>
                  <a:pt x="1142637" y="920053"/>
                </a:lnTo>
                <a:lnTo>
                  <a:pt x="1147399" y="921641"/>
                </a:lnTo>
                <a:lnTo>
                  <a:pt x="1156524" y="924816"/>
                </a:lnTo>
                <a:lnTo>
                  <a:pt x="1166046" y="926404"/>
                </a:lnTo>
                <a:lnTo>
                  <a:pt x="1177155" y="927595"/>
                </a:lnTo>
                <a:lnTo>
                  <a:pt x="1188660" y="929183"/>
                </a:lnTo>
                <a:lnTo>
                  <a:pt x="1215639" y="930374"/>
                </a:lnTo>
                <a:lnTo>
                  <a:pt x="1231509" y="931565"/>
                </a:lnTo>
                <a:lnTo>
                  <a:pt x="1249363" y="932756"/>
                </a:lnTo>
                <a:lnTo>
                  <a:pt x="1244205" y="939108"/>
                </a:lnTo>
                <a:lnTo>
                  <a:pt x="1238651" y="946253"/>
                </a:lnTo>
                <a:lnTo>
                  <a:pt x="1232699" y="954987"/>
                </a:lnTo>
                <a:lnTo>
                  <a:pt x="1226351" y="964515"/>
                </a:lnTo>
                <a:lnTo>
                  <a:pt x="1213259" y="985554"/>
                </a:lnTo>
                <a:lnTo>
                  <a:pt x="1200166" y="1008182"/>
                </a:lnTo>
                <a:lnTo>
                  <a:pt x="1194215" y="1019297"/>
                </a:lnTo>
                <a:lnTo>
                  <a:pt x="1188660" y="1030016"/>
                </a:lnTo>
                <a:lnTo>
                  <a:pt x="1183503" y="1041131"/>
                </a:lnTo>
                <a:lnTo>
                  <a:pt x="1178742" y="1051056"/>
                </a:lnTo>
                <a:lnTo>
                  <a:pt x="1175171" y="1060186"/>
                </a:lnTo>
                <a:lnTo>
                  <a:pt x="1171997" y="1068126"/>
                </a:lnTo>
                <a:lnTo>
                  <a:pt x="1170410" y="1075271"/>
                </a:lnTo>
                <a:lnTo>
                  <a:pt x="1170013" y="1078447"/>
                </a:lnTo>
                <a:lnTo>
                  <a:pt x="1169616" y="1080829"/>
                </a:lnTo>
                <a:lnTo>
                  <a:pt x="1171997" y="1081623"/>
                </a:lnTo>
                <a:lnTo>
                  <a:pt x="1175171" y="1083608"/>
                </a:lnTo>
                <a:lnTo>
                  <a:pt x="1175964" y="1084799"/>
                </a:lnTo>
                <a:lnTo>
                  <a:pt x="1175964" y="1085593"/>
                </a:lnTo>
                <a:lnTo>
                  <a:pt x="1174774" y="1085990"/>
                </a:lnTo>
                <a:lnTo>
                  <a:pt x="1172394" y="1085990"/>
                </a:lnTo>
                <a:lnTo>
                  <a:pt x="1168426" y="1085593"/>
                </a:lnTo>
                <a:lnTo>
                  <a:pt x="1162078" y="1084005"/>
                </a:lnTo>
                <a:lnTo>
                  <a:pt x="1153747" y="1082020"/>
                </a:lnTo>
                <a:lnTo>
                  <a:pt x="1142241" y="1078844"/>
                </a:lnTo>
                <a:lnTo>
                  <a:pt x="1128355" y="1074477"/>
                </a:lnTo>
                <a:lnTo>
                  <a:pt x="1110897" y="1068920"/>
                </a:lnTo>
                <a:lnTo>
                  <a:pt x="1064875" y="1053041"/>
                </a:lnTo>
                <a:lnTo>
                  <a:pt x="1049005" y="1047086"/>
                </a:lnTo>
                <a:lnTo>
                  <a:pt x="1033531" y="1040337"/>
                </a:lnTo>
                <a:lnTo>
                  <a:pt x="1018455" y="1032795"/>
                </a:lnTo>
                <a:lnTo>
                  <a:pt x="1004569" y="1024855"/>
                </a:lnTo>
                <a:lnTo>
                  <a:pt x="990286" y="1016122"/>
                </a:lnTo>
                <a:lnTo>
                  <a:pt x="977987" y="1007388"/>
                </a:lnTo>
                <a:lnTo>
                  <a:pt x="965291" y="997861"/>
                </a:lnTo>
                <a:lnTo>
                  <a:pt x="953388" y="987936"/>
                </a:lnTo>
                <a:lnTo>
                  <a:pt x="942279" y="978409"/>
                </a:lnTo>
                <a:lnTo>
                  <a:pt x="931964" y="968087"/>
                </a:lnTo>
                <a:lnTo>
                  <a:pt x="921648" y="957766"/>
                </a:lnTo>
                <a:lnTo>
                  <a:pt x="912126" y="947444"/>
                </a:lnTo>
                <a:lnTo>
                  <a:pt x="903398" y="937123"/>
                </a:lnTo>
                <a:lnTo>
                  <a:pt x="894669" y="926801"/>
                </a:lnTo>
                <a:lnTo>
                  <a:pt x="886734" y="916480"/>
                </a:lnTo>
                <a:lnTo>
                  <a:pt x="879593" y="906158"/>
                </a:lnTo>
                <a:lnTo>
                  <a:pt x="872451" y="896631"/>
                </a:lnTo>
                <a:lnTo>
                  <a:pt x="866103" y="886707"/>
                </a:lnTo>
                <a:lnTo>
                  <a:pt x="854598" y="868843"/>
                </a:lnTo>
                <a:lnTo>
                  <a:pt x="845076" y="852169"/>
                </a:lnTo>
                <a:lnTo>
                  <a:pt x="837141" y="837878"/>
                </a:lnTo>
                <a:lnTo>
                  <a:pt x="830793" y="826366"/>
                </a:lnTo>
                <a:lnTo>
                  <a:pt x="825635" y="818029"/>
                </a:lnTo>
                <a:lnTo>
                  <a:pt x="824048" y="815251"/>
                </a:lnTo>
                <a:lnTo>
                  <a:pt x="822461" y="813266"/>
                </a:lnTo>
                <a:lnTo>
                  <a:pt x="820874" y="812472"/>
                </a:lnTo>
                <a:lnTo>
                  <a:pt x="820477" y="812472"/>
                </a:lnTo>
                <a:lnTo>
                  <a:pt x="820080" y="812869"/>
                </a:lnTo>
                <a:lnTo>
                  <a:pt x="812145" y="823190"/>
                </a:lnTo>
                <a:lnTo>
                  <a:pt x="804607" y="834305"/>
                </a:lnTo>
                <a:lnTo>
                  <a:pt x="803020" y="837084"/>
                </a:lnTo>
                <a:lnTo>
                  <a:pt x="778025" y="1207068"/>
                </a:lnTo>
                <a:lnTo>
                  <a:pt x="770884" y="1284081"/>
                </a:lnTo>
                <a:lnTo>
                  <a:pt x="765329" y="1344025"/>
                </a:lnTo>
                <a:lnTo>
                  <a:pt x="760171" y="1398014"/>
                </a:lnTo>
                <a:lnTo>
                  <a:pt x="759378" y="1403175"/>
                </a:lnTo>
                <a:lnTo>
                  <a:pt x="756997" y="1411511"/>
                </a:lnTo>
                <a:lnTo>
                  <a:pt x="753427" y="1419848"/>
                </a:lnTo>
                <a:lnTo>
                  <a:pt x="750253" y="1428184"/>
                </a:lnTo>
                <a:lnTo>
                  <a:pt x="745888" y="1436124"/>
                </a:lnTo>
                <a:lnTo>
                  <a:pt x="741921" y="1444857"/>
                </a:lnTo>
                <a:lnTo>
                  <a:pt x="737160" y="1452797"/>
                </a:lnTo>
                <a:lnTo>
                  <a:pt x="732002" y="1460736"/>
                </a:lnTo>
                <a:lnTo>
                  <a:pt x="727241" y="1468676"/>
                </a:lnTo>
                <a:lnTo>
                  <a:pt x="680821" y="2084388"/>
                </a:lnTo>
                <a:lnTo>
                  <a:pt x="556242" y="2084388"/>
                </a:lnTo>
                <a:lnTo>
                  <a:pt x="494349" y="1594915"/>
                </a:lnTo>
                <a:lnTo>
                  <a:pt x="486414" y="1595709"/>
                </a:lnTo>
                <a:lnTo>
                  <a:pt x="482447" y="1595709"/>
                </a:lnTo>
                <a:lnTo>
                  <a:pt x="478479" y="1596106"/>
                </a:lnTo>
                <a:lnTo>
                  <a:pt x="473322" y="1595709"/>
                </a:lnTo>
                <a:lnTo>
                  <a:pt x="467767" y="1595312"/>
                </a:lnTo>
                <a:lnTo>
                  <a:pt x="409842" y="2082403"/>
                </a:lnTo>
                <a:lnTo>
                  <a:pt x="280502" y="2084388"/>
                </a:lnTo>
                <a:lnTo>
                  <a:pt x="233685" y="1460340"/>
                </a:lnTo>
                <a:lnTo>
                  <a:pt x="224560" y="1446445"/>
                </a:lnTo>
                <a:lnTo>
                  <a:pt x="220593" y="1439697"/>
                </a:lnTo>
                <a:lnTo>
                  <a:pt x="216228" y="1432551"/>
                </a:lnTo>
                <a:lnTo>
                  <a:pt x="212658" y="1425405"/>
                </a:lnTo>
                <a:lnTo>
                  <a:pt x="209087" y="1418260"/>
                </a:lnTo>
                <a:lnTo>
                  <a:pt x="206310" y="1411114"/>
                </a:lnTo>
                <a:lnTo>
                  <a:pt x="203532" y="1403969"/>
                </a:lnTo>
                <a:lnTo>
                  <a:pt x="202739" y="1398014"/>
                </a:lnTo>
                <a:lnTo>
                  <a:pt x="200755" y="1374989"/>
                </a:lnTo>
                <a:lnTo>
                  <a:pt x="194804" y="1313855"/>
                </a:lnTo>
                <a:lnTo>
                  <a:pt x="186869" y="1222550"/>
                </a:lnTo>
                <a:lnTo>
                  <a:pt x="176950" y="1108220"/>
                </a:lnTo>
                <a:lnTo>
                  <a:pt x="158303" y="827557"/>
                </a:lnTo>
                <a:lnTo>
                  <a:pt x="154335" y="824381"/>
                </a:lnTo>
                <a:lnTo>
                  <a:pt x="150765" y="820808"/>
                </a:lnTo>
                <a:lnTo>
                  <a:pt x="142830" y="812869"/>
                </a:lnTo>
                <a:lnTo>
                  <a:pt x="142433" y="812472"/>
                </a:lnTo>
                <a:lnTo>
                  <a:pt x="142036" y="813266"/>
                </a:lnTo>
                <a:lnTo>
                  <a:pt x="141243" y="816441"/>
                </a:lnTo>
                <a:lnTo>
                  <a:pt x="140449" y="822396"/>
                </a:lnTo>
                <a:lnTo>
                  <a:pt x="140052" y="830733"/>
                </a:lnTo>
                <a:lnTo>
                  <a:pt x="139656" y="854551"/>
                </a:lnTo>
                <a:lnTo>
                  <a:pt x="140052" y="885516"/>
                </a:lnTo>
                <a:lnTo>
                  <a:pt x="140846" y="923625"/>
                </a:lnTo>
                <a:lnTo>
                  <a:pt x="142036" y="966896"/>
                </a:lnTo>
                <a:lnTo>
                  <a:pt x="145607" y="1062965"/>
                </a:lnTo>
                <a:lnTo>
                  <a:pt x="149971" y="1163003"/>
                </a:lnTo>
                <a:lnTo>
                  <a:pt x="154732" y="1256690"/>
                </a:lnTo>
                <a:lnTo>
                  <a:pt x="159493" y="1332116"/>
                </a:lnTo>
                <a:lnTo>
                  <a:pt x="161477" y="1359904"/>
                </a:lnTo>
                <a:lnTo>
                  <a:pt x="162667" y="1379356"/>
                </a:lnTo>
                <a:lnTo>
                  <a:pt x="153542" y="1379753"/>
                </a:lnTo>
                <a:lnTo>
                  <a:pt x="141243" y="1379753"/>
                </a:lnTo>
                <a:lnTo>
                  <a:pt x="127356" y="1379356"/>
                </a:lnTo>
                <a:lnTo>
                  <a:pt x="119818" y="1378959"/>
                </a:lnTo>
                <a:lnTo>
                  <a:pt x="111883" y="1378165"/>
                </a:lnTo>
                <a:lnTo>
                  <a:pt x="103948" y="1377371"/>
                </a:lnTo>
                <a:lnTo>
                  <a:pt x="95220" y="1376180"/>
                </a:lnTo>
                <a:lnTo>
                  <a:pt x="86888" y="1373798"/>
                </a:lnTo>
                <a:lnTo>
                  <a:pt x="78160" y="1371814"/>
                </a:lnTo>
                <a:lnTo>
                  <a:pt x="69431" y="1368638"/>
                </a:lnTo>
                <a:lnTo>
                  <a:pt x="61099" y="1365462"/>
                </a:lnTo>
                <a:lnTo>
                  <a:pt x="52371" y="1361095"/>
                </a:lnTo>
                <a:lnTo>
                  <a:pt x="44436" y="1356728"/>
                </a:lnTo>
                <a:lnTo>
                  <a:pt x="42055" y="1345216"/>
                </a:lnTo>
                <a:lnTo>
                  <a:pt x="40072" y="1331719"/>
                </a:lnTo>
                <a:lnTo>
                  <a:pt x="35707" y="1299564"/>
                </a:lnTo>
                <a:lnTo>
                  <a:pt x="31343" y="1261057"/>
                </a:lnTo>
                <a:lnTo>
                  <a:pt x="26979" y="1216992"/>
                </a:lnTo>
                <a:lnTo>
                  <a:pt x="23011" y="1169355"/>
                </a:lnTo>
                <a:lnTo>
                  <a:pt x="19044" y="1119336"/>
                </a:lnTo>
                <a:lnTo>
                  <a:pt x="15076" y="1066935"/>
                </a:lnTo>
                <a:lnTo>
                  <a:pt x="11506" y="1014534"/>
                </a:lnTo>
                <a:lnTo>
                  <a:pt x="8332" y="962927"/>
                </a:lnTo>
                <a:lnTo>
                  <a:pt x="5554" y="912907"/>
                </a:lnTo>
                <a:lnTo>
                  <a:pt x="3571" y="866064"/>
                </a:lnTo>
                <a:lnTo>
                  <a:pt x="1587" y="823587"/>
                </a:lnTo>
                <a:lnTo>
                  <a:pt x="397" y="787065"/>
                </a:lnTo>
                <a:lnTo>
                  <a:pt x="0" y="756101"/>
                </a:lnTo>
                <a:lnTo>
                  <a:pt x="397" y="733870"/>
                </a:lnTo>
                <a:lnTo>
                  <a:pt x="1190" y="725931"/>
                </a:lnTo>
                <a:lnTo>
                  <a:pt x="1587" y="719976"/>
                </a:lnTo>
                <a:lnTo>
                  <a:pt x="2380" y="715212"/>
                </a:lnTo>
                <a:lnTo>
                  <a:pt x="3174" y="710448"/>
                </a:lnTo>
                <a:lnTo>
                  <a:pt x="3967" y="706479"/>
                </a:lnTo>
                <a:lnTo>
                  <a:pt x="4761" y="701715"/>
                </a:lnTo>
                <a:lnTo>
                  <a:pt x="7538" y="692981"/>
                </a:lnTo>
                <a:lnTo>
                  <a:pt x="11506" y="684248"/>
                </a:lnTo>
                <a:lnTo>
                  <a:pt x="16267" y="676308"/>
                </a:lnTo>
                <a:lnTo>
                  <a:pt x="21821" y="668369"/>
                </a:lnTo>
                <a:lnTo>
                  <a:pt x="28169" y="660826"/>
                </a:lnTo>
                <a:lnTo>
                  <a:pt x="34914" y="653681"/>
                </a:lnTo>
                <a:lnTo>
                  <a:pt x="43246" y="646535"/>
                </a:lnTo>
                <a:lnTo>
                  <a:pt x="51577" y="639786"/>
                </a:lnTo>
                <a:lnTo>
                  <a:pt x="60703" y="633038"/>
                </a:lnTo>
                <a:lnTo>
                  <a:pt x="70621" y="626686"/>
                </a:lnTo>
                <a:lnTo>
                  <a:pt x="80540" y="620732"/>
                </a:lnTo>
                <a:lnTo>
                  <a:pt x="91649" y="614777"/>
                </a:lnTo>
                <a:lnTo>
                  <a:pt x="102758" y="609219"/>
                </a:lnTo>
                <a:lnTo>
                  <a:pt x="114661" y="604058"/>
                </a:lnTo>
                <a:lnTo>
                  <a:pt x="126960" y="598898"/>
                </a:lnTo>
                <a:lnTo>
                  <a:pt x="139656" y="594134"/>
                </a:lnTo>
                <a:lnTo>
                  <a:pt x="152352" y="589370"/>
                </a:lnTo>
                <a:lnTo>
                  <a:pt x="165841" y="585004"/>
                </a:lnTo>
                <a:lnTo>
                  <a:pt x="179331" y="580637"/>
                </a:lnTo>
                <a:lnTo>
                  <a:pt x="192820" y="577064"/>
                </a:lnTo>
                <a:lnTo>
                  <a:pt x="220593" y="569124"/>
                </a:lnTo>
                <a:lnTo>
                  <a:pt x="248762" y="562773"/>
                </a:lnTo>
                <a:lnTo>
                  <a:pt x="276931" y="557612"/>
                </a:lnTo>
                <a:lnTo>
                  <a:pt x="305100" y="552451"/>
                </a:lnTo>
                <a:lnTo>
                  <a:pt x="332873" y="548085"/>
                </a:lnTo>
                <a:lnTo>
                  <a:pt x="336047" y="547688"/>
                </a:lnTo>
                <a:lnTo>
                  <a:pt x="339221" y="547688"/>
                </a:lnTo>
                <a:lnTo>
                  <a:pt x="345569" y="548085"/>
                </a:lnTo>
                <a:lnTo>
                  <a:pt x="436027" y="880752"/>
                </a:lnTo>
                <a:lnTo>
                  <a:pt x="438011" y="867652"/>
                </a:lnTo>
                <a:lnTo>
                  <a:pt x="468561" y="639389"/>
                </a:lnTo>
                <a:lnTo>
                  <a:pt x="459832" y="616762"/>
                </a:lnTo>
                <a:lnTo>
                  <a:pt x="477686" y="586988"/>
                </a:lnTo>
                <a:lnTo>
                  <a:pt x="516964" y="586988"/>
                </a:lnTo>
                <a:lnTo>
                  <a:pt x="533231" y="616762"/>
                </a:lnTo>
                <a:lnTo>
                  <a:pt x="525693" y="643359"/>
                </a:lnTo>
                <a:lnTo>
                  <a:pt x="553465" y="884722"/>
                </a:lnTo>
                <a:lnTo>
                  <a:pt x="627260" y="558803"/>
                </a:lnTo>
                <a:lnTo>
                  <a:pt x="635592" y="554833"/>
                </a:lnTo>
                <a:lnTo>
                  <a:pt x="641940" y="551657"/>
                </a:lnTo>
                <a:lnTo>
                  <a:pt x="645908" y="549276"/>
                </a:lnTo>
                <a:lnTo>
                  <a:pt x="646701" y="548482"/>
                </a:lnTo>
                <a:lnTo>
                  <a:pt x="646701" y="548085"/>
                </a:lnTo>
                <a:lnTo>
                  <a:pt x="660191" y="546894"/>
                </a:lnTo>
                <a:lnTo>
                  <a:pt x="674077" y="546100"/>
                </a:lnTo>
                <a:close/>
                <a:moveTo>
                  <a:pt x="496878" y="0"/>
                </a:moveTo>
                <a:lnTo>
                  <a:pt x="512724" y="0"/>
                </a:lnTo>
                <a:lnTo>
                  <a:pt x="528174" y="395"/>
                </a:lnTo>
                <a:lnTo>
                  <a:pt x="542832" y="1978"/>
                </a:lnTo>
                <a:lnTo>
                  <a:pt x="557093" y="4353"/>
                </a:lnTo>
                <a:lnTo>
                  <a:pt x="570563" y="6727"/>
                </a:lnTo>
                <a:lnTo>
                  <a:pt x="583636" y="10289"/>
                </a:lnTo>
                <a:lnTo>
                  <a:pt x="596313" y="13851"/>
                </a:lnTo>
                <a:lnTo>
                  <a:pt x="608197" y="18204"/>
                </a:lnTo>
                <a:lnTo>
                  <a:pt x="619686" y="22953"/>
                </a:lnTo>
                <a:lnTo>
                  <a:pt x="629986" y="27306"/>
                </a:lnTo>
                <a:lnTo>
                  <a:pt x="639890" y="32450"/>
                </a:lnTo>
                <a:lnTo>
                  <a:pt x="649001" y="37595"/>
                </a:lnTo>
                <a:lnTo>
                  <a:pt x="657321" y="42344"/>
                </a:lnTo>
                <a:lnTo>
                  <a:pt x="665244" y="47488"/>
                </a:lnTo>
                <a:lnTo>
                  <a:pt x="672771" y="52237"/>
                </a:lnTo>
                <a:lnTo>
                  <a:pt x="678713" y="56986"/>
                </a:lnTo>
                <a:lnTo>
                  <a:pt x="689805" y="65692"/>
                </a:lnTo>
                <a:lnTo>
                  <a:pt x="697332" y="72420"/>
                </a:lnTo>
                <a:lnTo>
                  <a:pt x="703671" y="78752"/>
                </a:lnTo>
                <a:lnTo>
                  <a:pt x="701690" y="83105"/>
                </a:lnTo>
                <a:lnTo>
                  <a:pt x="698521" y="88249"/>
                </a:lnTo>
                <a:lnTo>
                  <a:pt x="694955" y="94581"/>
                </a:lnTo>
                <a:lnTo>
                  <a:pt x="689805" y="102100"/>
                </a:lnTo>
                <a:lnTo>
                  <a:pt x="683863" y="110015"/>
                </a:lnTo>
                <a:lnTo>
                  <a:pt x="680298" y="114368"/>
                </a:lnTo>
                <a:lnTo>
                  <a:pt x="676336" y="118721"/>
                </a:lnTo>
                <a:lnTo>
                  <a:pt x="671978" y="122283"/>
                </a:lnTo>
                <a:lnTo>
                  <a:pt x="668017" y="126636"/>
                </a:lnTo>
                <a:lnTo>
                  <a:pt x="662867" y="130197"/>
                </a:lnTo>
                <a:lnTo>
                  <a:pt x="657717" y="133759"/>
                </a:lnTo>
                <a:lnTo>
                  <a:pt x="652567" y="136925"/>
                </a:lnTo>
                <a:lnTo>
                  <a:pt x="646624" y="140091"/>
                </a:lnTo>
                <a:lnTo>
                  <a:pt x="640286" y="142465"/>
                </a:lnTo>
                <a:lnTo>
                  <a:pt x="633947" y="144840"/>
                </a:lnTo>
                <a:lnTo>
                  <a:pt x="627213" y="146423"/>
                </a:lnTo>
                <a:lnTo>
                  <a:pt x="619686" y="147610"/>
                </a:lnTo>
                <a:lnTo>
                  <a:pt x="612159" y="148006"/>
                </a:lnTo>
                <a:lnTo>
                  <a:pt x="604236" y="148006"/>
                </a:lnTo>
                <a:lnTo>
                  <a:pt x="595916" y="147214"/>
                </a:lnTo>
                <a:lnTo>
                  <a:pt x="587201" y="146027"/>
                </a:lnTo>
                <a:lnTo>
                  <a:pt x="578486" y="143257"/>
                </a:lnTo>
                <a:lnTo>
                  <a:pt x="568978" y="140487"/>
                </a:lnTo>
                <a:lnTo>
                  <a:pt x="559074" y="136529"/>
                </a:lnTo>
                <a:lnTo>
                  <a:pt x="548774" y="131780"/>
                </a:lnTo>
                <a:lnTo>
                  <a:pt x="537285" y="126240"/>
                </a:lnTo>
                <a:lnTo>
                  <a:pt x="525401" y="121096"/>
                </a:lnTo>
                <a:lnTo>
                  <a:pt x="549566" y="132968"/>
                </a:lnTo>
                <a:lnTo>
                  <a:pt x="573732" y="144840"/>
                </a:lnTo>
                <a:lnTo>
                  <a:pt x="585616" y="149589"/>
                </a:lnTo>
                <a:lnTo>
                  <a:pt x="596313" y="154733"/>
                </a:lnTo>
                <a:lnTo>
                  <a:pt x="607801" y="159482"/>
                </a:lnTo>
                <a:lnTo>
                  <a:pt x="618497" y="163044"/>
                </a:lnTo>
                <a:lnTo>
                  <a:pt x="628401" y="166605"/>
                </a:lnTo>
                <a:lnTo>
                  <a:pt x="637909" y="168584"/>
                </a:lnTo>
                <a:lnTo>
                  <a:pt x="647417" y="170167"/>
                </a:lnTo>
                <a:lnTo>
                  <a:pt x="656132" y="170563"/>
                </a:lnTo>
                <a:lnTo>
                  <a:pt x="660490" y="170563"/>
                </a:lnTo>
                <a:lnTo>
                  <a:pt x="664451" y="170167"/>
                </a:lnTo>
                <a:lnTo>
                  <a:pt x="668413" y="169771"/>
                </a:lnTo>
                <a:lnTo>
                  <a:pt x="671978" y="168584"/>
                </a:lnTo>
                <a:lnTo>
                  <a:pt x="675940" y="167397"/>
                </a:lnTo>
                <a:lnTo>
                  <a:pt x="679505" y="165814"/>
                </a:lnTo>
                <a:lnTo>
                  <a:pt x="682674" y="163835"/>
                </a:lnTo>
                <a:lnTo>
                  <a:pt x="685448" y="161461"/>
                </a:lnTo>
                <a:lnTo>
                  <a:pt x="687032" y="169771"/>
                </a:lnTo>
                <a:lnTo>
                  <a:pt x="687428" y="177686"/>
                </a:lnTo>
                <a:lnTo>
                  <a:pt x="688221" y="193516"/>
                </a:lnTo>
                <a:lnTo>
                  <a:pt x="687824" y="207762"/>
                </a:lnTo>
                <a:lnTo>
                  <a:pt x="687428" y="221613"/>
                </a:lnTo>
                <a:lnTo>
                  <a:pt x="688617" y="220426"/>
                </a:lnTo>
                <a:lnTo>
                  <a:pt x="689805" y="219239"/>
                </a:lnTo>
                <a:lnTo>
                  <a:pt x="690994" y="218051"/>
                </a:lnTo>
                <a:lnTo>
                  <a:pt x="692182" y="218051"/>
                </a:lnTo>
                <a:lnTo>
                  <a:pt x="694163" y="218051"/>
                </a:lnTo>
                <a:lnTo>
                  <a:pt x="695748" y="219634"/>
                </a:lnTo>
                <a:lnTo>
                  <a:pt x="697332" y="221217"/>
                </a:lnTo>
                <a:lnTo>
                  <a:pt x="698917" y="223592"/>
                </a:lnTo>
                <a:lnTo>
                  <a:pt x="700501" y="226758"/>
                </a:lnTo>
                <a:lnTo>
                  <a:pt x="702086" y="229923"/>
                </a:lnTo>
                <a:lnTo>
                  <a:pt x="704463" y="239025"/>
                </a:lnTo>
                <a:lnTo>
                  <a:pt x="706840" y="249315"/>
                </a:lnTo>
                <a:lnTo>
                  <a:pt x="708425" y="261187"/>
                </a:lnTo>
                <a:lnTo>
                  <a:pt x="709217" y="274642"/>
                </a:lnTo>
                <a:lnTo>
                  <a:pt x="709613" y="288888"/>
                </a:lnTo>
                <a:lnTo>
                  <a:pt x="709217" y="302739"/>
                </a:lnTo>
                <a:lnTo>
                  <a:pt x="708425" y="316194"/>
                </a:lnTo>
                <a:lnTo>
                  <a:pt x="706840" y="328066"/>
                </a:lnTo>
                <a:lnTo>
                  <a:pt x="704463" y="338356"/>
                </a:lnTo>
                <a:lnTo>
                  <a:pt x="702086" y="347458"/>
                </a:lnTo>
                <a:lnTo>
                  <a:pt x="700501" y="350623"/>
                </a:lnTo>
                <a:lnTo>
                  <a:pt x="698917" y="353789"/>
                </a:lnTo>
                <a:lnTo>
                  <a:pt x="697332" y="356164"/>
                </a:lnTo>
                <a:lnTo>
                  <a:pt x="695748" y="357747"/>
                </a:lnTo>
                <a:lnTo>
                  <a:pt x="694163" y="358934"/>
                </a:lnTo>
                <a:lnTo>
                  <a:pt x="692182" y="359330"/>
                </a:lnTo>
                <a:lnTo>
                  <a:pt x="690201" y="358934"/>
                </a:lnTo>
                <a:lnTo>
                  <a:pt x="688617" y="357747"/>
                </a:lnTo>
                <a:lnTo>
                  <a:pt x="687032" y="355768"/>
                </a:lnTo>
                <a:lnTo>
                  <a:pt x="685051" y="352998"/>
                </a:lnTo>
                <a:lnTo>
                  <a:pt x="683863" y="349832"/>
                </a:lnTo>
                <a:lnTo>
                  <a:pt x="682278" y="345875"/>
                </a:lnTo>
                <a:lnTo>
                  <a:pt x="679901" y="336773"/>
                </a:lnTo>
                <a:lnTo>
                  <a:pt x="677921" y="349436"/>
                </a:lnTo>
                <a:lnTo>
                  <a:pt x="675940" y="361308"/>
                </a:lnTo>
                <a:lnTo>
                  <a:pt x="673563" y="372785"/>
                </a:lnTo>
                <a:lnTo>
                  <a:pt x="670394" y="384261"/>
                </a:lnTo>
                <a:lnTo>
                  <a:pt x="667224" y="395342"/>
                </a:lnTo>
                <a:lnTo>
                  <a:pt x="663263" y="406027"/>
                </a:lnTo>
                <a:lnTo>
                  <a:pt x="659301" y="416712"/>
                </a:lnTo>
                <a:lnTo>
                  <a:pt x="654944" y="426605"/>
                </a:lnTo>
                <a:lnTo>
                  <a:pt x="649794" y="436499"/>
                </a:lnTo>
                <a:lnTo>
                  <a:pt x="644644" y="445601"/>
                </a:lnTo>
                <a:lnTo>
                  <a:pt x="639494" y="455098"/>
                </a:lnTo>
                <a:lnTo>
                  <a:pt x="633551" y="463804"/>
                </a:lnTo>
                <a:lnTo>
                  <a:pt x="627609" y="471719"/>
                </a:lnTo>
                <a:lnTo>
                  <a:pt x="621270" y="479634"/>
                </a:lnTo>
                <a:lnTo>
                  <a:pt x="614932" y="487153"/>
                </a:lnTo>
                <a:lnTo>
                  <a:pt x="608593" y="494276"/>
                </a:lnTo>
                <a:lnTo>
                  <a:pt x="601859" y="501400"/>
                </a:lnTo>
                <a:lnTo>
                  <a:pt x="594728" y="507731"/>
                </a:lnTo>
                <a:lnTo>
                  <a:pt x="587597" y="513667"/>
                </a:lnTo>
                <a:lnTo>
                  <a:pt x="580863" y="519208"/>
                </a:lnTo>
                <a:lnTo>
                  <a:pt x="573336" y="524748"/>
                </a:lnTo>
                <a:lnTo>
                  <a:pt x="566205" y="529497"/>
                </a:lnTo>
                <a:lnTo>
                  <a:pt x="559074" y="533454"/>
                </a:lnTo>
                <a:lnTo>
                  <a:pt x="551547" y="537807"/>
                </a:lnTo>
                <a:lnTo>
                  <a:pt x="544416" y="540973"/>
                </a:lnTo>
                <a:lnTo>
                  <a:pt x="536493" y="544139"/>
                </a:lnTo>
                <a:lnTo>
                  <a:pt x="529362" y="546514"/>
                </a:lnTo>
                <a:lnTo>
                  <a:pt x="522232" y="548492"/>
                </a:lnTo>
                <a:lnTo>
                  <a:pt x="515101" y="550471"/>
                </a:lnTo>
                <a:lnTo>
                  <a:pt x="507970" y="551658"/>
                </a:lnTo>
                <a:lnTo>
                  <a:pt x="500839" y="552450"/>
                </a:lnTo>
                <a:lnTo>
                  <a:pt x="494105" y="552450"/>
                </a:lnTo>
                <a:lnTo>
                  <a:pt x="488558" y="552450"/>
                </a:lnTo>
                <a:lnTo>
                  <a:pt x="482616" y="551658"/>
                </a:lnTo>
                <a:lnTo>
                  <a:pt x="477070" y="550471"/>
                </a:lnTo>
                <a:lnTo>
                  <a:pt x="470731" y="548492"/>
                </a:lnTo>
                <a:lnTo>
                  <a:pt x="464393" y="546514"/>
                </a:lnTo>
                <a:lnTo>
                  <a:pt x="457658" y="543744"/>
                </a:lnTo>
                <a:lnTo>
                  <a:pt x="450924" y="540578"/>
                </a:lnTo>
                <a:lnTo>
                  <a:pt x="444189" y="537016"/>
                </a:lnTo>
                <a:lnTo>
                  <a:pt x="437454" y="533059"/>
                </a:lnTo>
                <a:lnTo>
                  <a:pt x="430324" y="528310"/>
                </a:lnTo>
                <a:lnTo>
                  <a:pt x="423193" y="523561"/>
                </a:lnTo>
                <a:lnTo>
                  <a:pt x="416458" y="518416"/>
                </a:lnTo>
                <a:lnTo>
                  <a:pt x="409327" y="512480"/>
                </a:lnTo>
                <a:lnTo>
                  <a:pt x="402197" y="506544"/>
                </a:lnTo>
                <a:lnTo>
                  <a:pt x="394670" y="500212"/>
                </a:lnTo>
                <a:lnTo>
                  <a:pt x="387935" y="493485"/>
                </a:lnTo>
                <a:lnTo>
                  <a:pt x="381200" y="486362"/>
                </a:lnTo>
                <a:lnTo>
                  <a:pt x="374070" y="478843"/>
                </a:lnTo>
                <a:lnTo>
                  <a:pt x="367731" y="471324"/>
                </a:lnTo>
                <a:lnTo>
                  <a:pt x="360996" y="463013"/>
                </a:lnTo>
                <a:lnTo>
                  <a:pt x="355054" y="454307"/>
                </a:lnTo>
                <a:lnTo>
                  <a:pt x="348716" y="445996"/>
                </a:lnTo>
                <a:lnTo>
                  <a:pt x="342773" y="436894"/>
                </a:lnTo>
                <a:lnTo>
                  <a:pt x="337227" y="427397"/>
                </a:lnTo>
                <a:lnTo>
                  <a:pt x="331681" y="418295"/>
                </a:lnTo>
                <a:lnTo>
                  <a:pt x="326135" y="408401"/>
                </a:lnTo>
                <a:lnTo>
                  <a:pt x="321777" y="398112"/>
                </a:lnTo>
                <a:lnTo>
                  <a:pt x="317023" y="388219"/>
                </a:lnTo>
                <a:lnTo>
                  <a:pt x="312666" y="377534"/>
                </a:lnTo>
                <a:lnTo>
                  <a:pt x="308704" y="367244"/>
                </a:lnTo>
                <a:lnTo>
                  <a:pt x="305139" y="356164"/>
                </a:lnTo>
                <a:lnTo>
                  <a:pt x="302365" y="344687"/>
                </a:lnTo>
                <a:lnTo>
                  <a:pt x="299592" y="352206"/>
                </a:lnTo>
                <a:lnTo>
                  <a:pt x="298404" y="355372"/>
                </a:lnTo>
                <a:lnTo>
                  <a:pt x="296819" y="357747"/>
                </a:lnTo>
                <a:lnTo>
                  <a:pt x="295631" y="359725"/>
                </a:lnTo>
                <a:lnTo>
                  <a:pt x="294046" y="361704"/>
                </a:lnTo>
                <a:lnTo>
                  <a:pt x="292065" y="362496"/>
                </a:lnTo>
                <a:lnTo>
                  <a:pt x="290877" y="362891"/>
                </a:lnTo>
                <a:lnTo>
                  <a:pt x="288896" y="362496"/>
                </a:lnTo>
                <a:lnTo>
                  <a:pt x="287312" y="361308"/>
                </a:lnTo>
                <a:lnTo>
                  <a:pt x="285331" y="359330"/>
                </a:lnTo>
                <a:lnTo>
                  <a:pt x="284142" y="356955"/>
                </a:lnTo>
                <a:lnTo>
                  <a:pt x="282558" y="354185"/>
                </a:lnTo>
                <a:lnTo>
                  <a:pt x="281369" y="350623"/>
                </a:lnTo>
                <a:lnTo>
                  <a:pt x="278200" y="341917"/>
                </a:lnTo>
                <a:lnTo>
                  <a:pt x="276219" y="331232"/>
                </a:lnTo>
                <a:lnTo>
                  <a:pt x="275031" y="319360"/>
                </a:lnTo>
                <a:lnTo>
                  <a:pt x="273842" y="305905"/>
                </a:lnTo>
                <a:lnTo>
                  <a:pt x="273050" y="292054"/>
                </a:lnTo>
                <a:lnTo>
                  <a:pt x="273842" y="277808"/>
                </a:lnTo>
                <a:lnTo>
                  <a:pt x="275031" y="264353"/>
                </a:lnTo>
                <a:lnTo>
                  <a:pt x="276219" y="252876"/>
                </a:lnTo>
                <a:lnTo>
                  <a:pt x="278200" y="242191"/>
                </a:lnTo>
                <a:lnTo>
                  <a:pt x="281369" y="233485"/>
                </a:lnTo>
                <a:lnTo>
                  <a:pt x="282558" y="229923"/>
                </a:lnTo>
                <a:lnTo>
                  <a:pt x="284142" y="227153"/>
                </a:lnTo>
                <a:lnTo>
                  <a:pt x="285331" y="224383"/>
                </a:lnTo>
                <a:lnTo>
                  <a:pt x="287312" y="222800"/>
                </a:lnTo>
                <a:lnTo>
                  <a:pt x="288896" y="221613"/>
                </a:lnTo>
                <a:lnTo>
                  <a:pt x="290877" y="221613"/>
                </a:lnTo>
                <a:lnTo>
                  <a:pt x="291669" y="221613"/>
                </a:lnTo>
                <a:lnTo>
                  <a:pt x="292462" y="222009"/>
                </a:lnTo>
                <a:lnTo>
                  <a:pt x="292858" y="212907"/>
                </a:lnTo>
                <a:lnTo>
                  <a:pt x="294046" y="203805"/>
                </a:lnTo>
                <a:lnTo>
                  <a:pt x="294839" y="195099"/>
                </a:lnTo>
                <a:lnTo>
                  <a:pt x="296423" y="187579"/>
                </a:lnTo>
                <a:lnTo>
                  <a:pt x="295631" y="177290"/>
                </a:lnTo>
                <a:lnTo>
                  <a:pt x="295235" y="168188"/>
                </a:lnTo>
                <a:lnTo>
                  <a:pt x="295235" y="159482"/>
                </a:lnTo>
                <a:lnTo>
                  <a:pt x="295235" y="151567"/>
                </a:lnTo>
                <a:lnTo>
                  <a:pt x="296027" y="143257"/>
                </a:lnTo>
                <a:lnTo>
                  <a:pt x="297215" y="136134"/>
                </a:lnTo>
                <a:lnTo>
                  <a:pt x="298800" y="129406"/>
                </a:lnTo>
                <a:lnTo>
                  <a:pt x="300781" y="122678"/>
                </a:lnTo>
                <a:lnTo>
                  <a:pt x="302762" y="116742"/>
                </a:lnTo>
                <a:lnTo>
                  <a:pt x="305139" y="111598"/>
                </a:lnTo>
                <a:lnTo>
                  <a:pt x="308308" y="106849"/>
                </a:lnTo>
                <a:lnTo>
                  <a:pt x="311477" y="102100"/>
                </a:lnTo>
                <a:lnTo>
                  <a:pt x="315042" y="98143"/>
                </a:lnTo>
                <a:lnTo>
                  <a:pt x="318608" y="94185"/>
                </a:lnTo>
                <a:lnTo>
                  <a:pt x="322569" y="91019"/>
                </a:lnTo>
                <a:lnTo>
                  <a:pt x="326927" y="87458"/>
                </a:lnTo>
                <a:lnTo>
                  <a:pt x="307912" y="87854"/>
                </a:lnTo>
                <a:lnTo>
                  <a:pt x="292858" y="88249"/>
                </a:lnTo>
                <a:lnTo>
                  <a:pt x="279785" y="89041"/>
                </a:lnTo>
                <a:lnTo>
                  <a:pt x="284539" y="87062"/>
                </a:lnTo>
                <a:lnTo>
                  <a:pt x="288896" y="84688"/>
                </a:lnTo>
                <a:lnTo>
                  <a:pt x="298008" y="78752"/>
                </a:lnTo>
                <a:lnTo>
                  <a:pt x="307515" y="72024"/>
                </a:lnTo>
                <a:lnTo>
                  <a:pt x="316231" y="65296"/>
                </a:lnTo>
                <a:lnTo>
                  <a:pt x="333662" y="52237"/>
                </a:lnTo>
                <a:lnTo>
                  <a:pt x="341981" y="46697"/>
                </a:lnTo>
                <a:lnTo>
                  <a:pt x="349508" y="41948"/>
                </a:lnTo>
                <a:lnTo>
                  <a:pt x="359412" y="37199"/>
                </a:lnTo>
                <a:lnTo>
                  <a:pt x="369712" y="32450"/>
                </a:lnTo>
                <a:lnTo>
                  <a:pt x="379220" y="27701"/>
                </a:lnTo>
                <a:lnTo>
                  <a:pt x="389520" y="24140"/>
                </a:lnTo>
                <a:lnTo>
                  <a:pt x="399027" y="20182"/>
                </a:lnTo>
                <a:lnTo>
                  <a:pt x="408139" y="17016"/>
                </a:lnTo>
                <a:lnTo>
                  <a:pt x="418043" y="13851"/>
                </a:lnTo>
                <a:lnTo>
                  <a:pt x="427154" y="11476"/>
                </a:lnTo>
                <a:lnTo>
                  <a:pt x="436662" y="8706"/>
                </a:lnTo>
                <a:lnTo>
                  <a:pt x="445377" y="6727"/>
                </a:lnTo>
                <a:lnTo>
                  <a:pt x="454093" y="5144"/>
                </a:lnTo>
                <a:lnTo>
                  <a:pt x="463204" y="3957"/>
                </a:lnTo>
                <a:lnTo>
                  <a:pt x="480239" y="1187"/>
                </a:lnTo>
                <a:lnTo>
                  <a:pt x="496878" y="0"/>
                </a:lnTo>
                <a:close/>
              </a:path>
            </a:pathLst>
          </a:custGeom>
          <a:noFill/>
          <a:ln>
            <a:solidFill>
              <a:schemeClr val="bg1"/>
            </a:solidFill>
          </a:ln>
          <a:extLst/>
        </p:spPr>
        <p:txBody>
          <a:bodyPr anchor="ctr">
            <a:scene3d>
              <a:camera prst="orthographicFront"/>
              <a:lightRig rig="threePt" dir="t"/>
            </a:scene3d>
            <a:sp3d contourW="12700">
              <a:contourClr>
                <a:srgbClr val="FFFFFF"/>
              </a:contourClr>
            </a:sp3d>
          </a:bodyPr>
          <a:lstStyle/>
          <a:p>
            <a:pPr algn="ctr"/>
            <a:endParaRPr lang="zh-CN" altLang="en-US">
              <a:solidFill>
                <a:srgbClr val="FFFFFF"/>
              </a:solidFill>
            </a:endParaRPr>
          </a:p>
        </p:txBody>
      </p:sp>
      <p:sp>
        <p:nvSpPr>
          <p:cNvPr id="15" name="KSO_Shape"/>
          <p:cNvSpPr>
            <a:spLocks/>
          </p:cNvSpPr>
          <p:nvPr/>
        </p:nvSpPr>
        <p:spPr bwMode="auto">
          <a:xfrm>
            <a:off x="6370411" y="4232753"/>
            <a:ext cx="273050" cy="314325"/>
          </a:xfrm>
          <a:custGeom>
            <a:avLst/>
            <a:gdLst>
              <a:gd name="T0" fmla="*/ 150989 w 2062163"/>
              <a:gd name="T1" fmla="*/ 1478933 h 2376487"/>
              <a:gd name="T2" fmla="*/ 1168577 w 2062163"/>
              <a:gd name="T3" fmla="*/ 1287826 h 2376487"/>
              <a:gd name="T4" fmla="*/ 1228852 w 2062163"/>
              <a:gd name="T5" fmla="*/ 1363153 h 2376487"/>
              <a:gd name="T6" fmla="*/ 1135680 w 2062163"/>
              <a:gd name="T7" fmla="*/ 1417474 h 2376487"/>
              <a:gd name="T8" fmla="*/ 817537 w 2062163"/>
              <a:gd name="T9" fmla="*/ 1430417 h 2376487"/>
              <a:gd name="T10" fmla="*/ 827512 w 2062163"/>
              <a:gd name="T11" fmla="*/ 1463306 h 2376487"/>
              <a:gd name="T12" fmla="*/ 1039112 w 2062163"/>
              <a:gd name="T13" fmla="*/ 1509987 h 2376487"/>
              <a:gd name="T14" fmla="*/ 1278091 w 2062163"/>
              <a:gd name="T15" fmla="*/ 1471582 h 2376487"/>
              <a:gd name="T16" fmla="*/ 1469741 w 2062163"/>
              <a:gd name="T17" fmla="*/ 1323474 h 2376487"/>
              <a:gd name="T18" fmla="*/ 1572039 w 2062163"/>
              <a:gd name="T19" fmla="*/ 1272548 h 2376487"/>
              <a:gd name="T20" fmla="*/ 1629556 w 2062163"/>
              <a:gd name="T21" fmla="*/ 1330476 h 2376487"/>
              <a:gd name="T22" fmla="*/ 1355346 w 2062163"/>
              <a:gd name="T23" fmla="*/ 1573220 h 2376487"/>
              <a:gd name="T24" fmla="*/ 1023619 w 2062163"/>
              <a:gd name="T25" fmla="*/ 1680376 h 2376487"/>
              <a:gd name="T26" fmla="*/ 621218 w 2062163"/>
              <a:gd name="T27" fmla="*/ 1689499 h 2376487"/>
              <a:gd name="T28" fmla="*/ 505124 w 2062163"/>
              <a:gd name="T29" fmla="*/ 1289098 h 2376487"/>
              <a:gd name="T30" fmla="*/ 1051184 w 2062163"/>
              <a:gd name="T31" fmla="*/ 851969 h 2376487"/>
              <a:gd name="T32" fmla="*/ 1111697 w 2062163"/>
              <a:gd name="T33" fmla="*/ 916233 h 2376487"/>
              <a:gd name="T34" fmla="*/ 1045390 w 2062163"/>
              <a:gd name="T35" fmla="*/ 983678 h 2376487"/>
              <a:gd name="T36" fmla="*/ 865078 w 2062163"/>
              <a:gd name="T37" fmla="*/ 688023 h 2376487"/>
              <a:gd name="T38" fmla="*/ 875054 w 2062163"/>
              <a:gd name="T39" fmla="*/ 608913 h 2376487"/>
              <a:gd name="T40" fmla="*/ 939210 w 2062163"/>
              <a:gd name="T41" fmla="*/ 483409 h 2376487"/>
              <a:gd name="T42" fmla="*/ 820879 w 2062163"/>
              <a:gd name="T43" fmla="*/ 576988 h 2376487"/>
              <a:gd name="T44" fmla="*/ 779453 w 2062163"/>
              <a:gd name="T45" fmla="*/ 670143 h 2376487"/>
              <a:gd name="T46" fmla="*/ 827252 w 2062163"/>
              <a:gd name="T47" fmla="*/ 755871 h 2376487"/>
              <a:gd name="T48" fmla="*/ 849134 w 2062163"/>
              <a:gd name="T49" fmla="*/ 938573 h 2376487"/>
              <a:gd name="T50" fmla="*/ 793261 w 2062163"/>
              <a:gd name="T51" fmla="*/ 928176 h 2376487"/>
              <a:gd name="T52" fmla="*/ 792624 w 2062163"/>
              <a:gd name="T53" fmla="*/ 987167 h 2376487"/>
              <a:gd name="T54" fmla="*/ 938148 w 2062163"/>
              <a:gd name="T55" fmla="*/ 1082868 h 2376487"/>
              <a:gd name="T56" fmla="*/ 1025250 w 2062163"/>
              <a:gd name="T57" fmla="*/ 1045097 h 2376487"/>
              <a:gd name="T58" fmla="*/ 1166951 w 2062163"/>
              <a:gd name="T59" fmla="*/ 986742 h 2376487"/>
              <a:gd name="T60" fmla="*/ 1195418 w 2062163"/>
              <a:gd name="T61" fmla="*/ 892527 h 2376487"/>
              <a:gd name="T62" fmla="*/ 1118513 w 2062163"/>
              <a:gd name="T63" fmla="*/ 804464 h 2376487"/>
              <a:gd name="T64" fmla="*/ 1101517 w 2062163"/>
              <a:gd name="T65" fmla="*/ 633221 h 2376487"/>
              <a:gd name="T66" fmla="*/ 1154204 w 2062163"/>
              <a:gd name="T67" fmla="*/ 640435 h 2376487"/>
              <a:gd name="T68" fmla="*/ 1149318 w 2062163"/>
              <a:gd name="T69" fmla="*/ 577413 h 2376487"/>
              <a:gd name="T70" fmla="*/ 1013353 w 2062163"/>
              <a:gd name="T71" fmla="*/ 481287 h 2376487"/>
              <a:gd name="T72" fmla="*/ 1226009 w 2062163"/>
              <a:gd name="T73" fmla="*/ 439271 h 2376487"/>
              <a:gd name="T74" fmla="*/ 1459061 w 2062163"/>
              <a:gd name="T75" fmla="*/ 677995 h 2376487"/>
              <a:gd name="T76" fmla="*/ 1529167 w 2062163"/>
              <a:gd name="T77" fmla="*/ 930722 h 2376487"/>
              <a:gd name="T78" fmla="*/ 1455025 w 2062163"/>
              <a:gd name="T79" fmla="*/ 1113637 h 2376487"/>
              <a:gd name="T80" fmla="*/ 1266162 w 2062163"/>
              <a:gd name="T81" fmla="*/ 1197031 h 2376487"/>
              <a:gd name="T82" fmla="*/ 840849 w 2062163"/>
              <a:gd name="T83" fmla="*/ 1212734 h 2376487"/>
              <a:gd name="T84" fmla="*/ 582942 w 2062163"/>
              <a:gd name="T85" fmla="*/ 1159684 h 2376487"/>
              <a:gd name="T86" fmla="*/ 456962 w 2062163"/>
              <a:gd name="T87" fmla="*/ 1023878 h 2376487"/>
              <a:gd name="T88" fmla="*/ 463548 w 2062163"/>
              <a:gd name="T89" fmla="*/ 775393 h 2376487"/>
              <a:gd name="T90" fmla="*/ 597175 w 2062163"/>
              <a:gd name="T91" fmla="*/ 572108 h 2376487"/>
              <a:gd name="T92" fmla="*/ 1145019 w 2062163"/>
              <a:gd name="T93" fmla="*/ 281232 h 2376487"/>
              <a:gd name="T94" fmla="*/ 1176218 w 2062163"/>
              <a:gd name="T95" fmla="*/ 327468 h 2376487"/>
              <a:gd name="T96" fmla="*/ 795039 w 2062163"/>
              <a:gd name="T97" fmla="*/ 332346 h 2376487"/>
              <a:gd name="T98" fmla="*/ 815627 w 2062163"/>
              <a:gd name="T99" fmla="*/ 281869 h 2376487"/>
              <a:gd name="T100" fmla="*/ 1092244 w 2062163"/>
              <a:gd name="T101" fmla="*/ 17194 h 2376487"/>
              <a:gd name="T102" fmla="*/ 1055155 w 2062163"/>
              <a:gd name="T103" fmla="*/ 142649 h 2376487"/>
              <a:gd name="T104" fmla="*/ 1124882 w 2062163"/>
              <a:gd name="T105" fmla="*/ 83424 h 2376487"/>
              <a:gd name="T106" fmla="*/ 1209022 w 2062163"/>
              <a:gd name="T107" fmla="*/ 42667 h 2376487"/>
              <a:gd name="T108" fmla="*/ 1293162 w 2062163"/>
              <a:gd name="T109" fmla="*/ 88943 h 2376487"/>
              <a:gd name="T110" fmla="*/ 1192067 w 2062163"/>
              <a:gd name="T111" fmla="*/ 192533 h 2376487"/>
              <a:gd name="T112" fmla="*/ 777092 w 2062163"/>
              <a:gd name="T113" fmla="*/ 183618 h 2376487"/>
              <a:gd name="T114" fmla="*/ 691680 w 2062163"/>
              <a:gd name="T115" fmla="*/ 99133 h 2376487"/>
              <a:gd name="T116" fmla="*/ 755474 w 2062163"/>
              <a:gd name="T117" fmla="*/ 40544 h 2376487"/>
              <a:gd name="T118" fmla="*/ 840461 w 2062163"/>
              <a:gd name="T119" fmla="*/ 66018 h 2376487"/>
              <a:gd name="T120" fmla="*/ 920150 w 2062163"/>
              <a:gd name="T121" fmla="*/ 146045 h 2376487"/>
              <a:gd name="T122" fmla="*/ 880730 w 2062163"/>
              <a:gd name="T123" fmla="*/ 18892 h 237648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062163" h="2376487">
                <a:moveTo>
                  <a:pt x="217045" y="1824037"/>
                </a:moveTo>
                <a:lnTo>
                  <a:pt x="644525" y="2192867"/>
                </a:lnTo>
                <a:lnTo>
                  <a:pt x="622847" y="2208765"/>
                </a:lnTo>
                <a:lnTo>
                  <a:pt x="600905" y="2224663"/>
                </a:lnTo>
                <a:lnTo>
                  <a:pt x="557813" y="2256723"/>
                </a:lnTo>
                <a:lnTo>
                  <a:pt x="517365" y="2287724"/>
                </a:lnTo>
                <a:lnTo>
                  <a:pt x="480354" y="2315810"/>
                </a:lnTo>
                <a:lnTo>
                  <a:pt x="449423" y="2340452"/>
                </a:lnTo>
                <a:lnTo>
                  <a:pt x="424837" y="2359530"/>
                </a:lnTo>
                <a:lnTo>
                  <a:pt x="403687" y="2376487"/>
                </a:lnTo>
                <a:lnTo>
                  <a:pt x="0" y="1995734"/>
                </a:lnTo>
                <a:lnTo>
                  <a:pt x="2908" y="1993084"/>
                </a:lnTo>
                <a:lnTo>
                  <a:pt x="11632" y="1985400"/>
                </a:lnTo>
                <a:lnTo>
                  <a:pt x="26701" y="1972152"/>
                </a:lnTo>
                <a:lnTo>
                  <a:pt x="49172" y="1953605"/>
                </a:lnTo>
                <a:lnTo>
                  <a:pt x="78517" y="1929493"/>
                </a:lnTo>
                <a:lnTo>
                  <a:pt x="96229" y="1915450"/>
                </a:lnTo>
                <a:lnTo>
                  <a:pt x="116321" y="1899817"/>
                </a:lnTo>
                <a:lnTo>
                  <a:pt x="138263" y="1883124"/>
                </a:lnTo>
                <a:lnTo>
                  <a:pt x="162321" y="1864842"/>
                </a:lnTo>
                <a:lnTo>
                  <a:pt x="188229" y="1844969"/>
                </a:lnTo>
                <a:lnTo>
                  <a:pt x="217045" y="1824037"/>
                </a:lnTo>
                <a:close/>
                <a:moveTo>
                  <a:pt x="811213" y="1579562"/>
                </a:moveTo>
                <a:lnTo>
                  <a:pt x="839259" y="1579827"/>
                </a:lnTo>
                <a:lnTo>
                  <a:pt x="867834" y="1580356"/>
                </a:lnTo>
                <a:lnTo>
                  <a:pt x="897202" y="1581680"/>
                </a:lnTo>
                <a:lnTo>
                  <a:pt x="926307" y="1583003"/>
                </a:lnTo>
                <a:lnTo>
                  <a:pt x="955146" y="1584327"/>
                </a:lnTo>
                <a:lnTo>
                  <a:pt x="1011767" y="1587503"/>
                </a:lnTo>
                <a:lnTo>
                  <a:pt x="1063625" y="1590150"/>
                </a:lnTo>
                <a:lnTo>
                  <a:pt x="1086909" y="1591474"/>
                </a:lnTo>
                <a:lnTo>
                  <a:pt x="1108605" y="1592003"/>
                </a:lnTo>
                <a:lnTo>
                  <a:pt x="1161786" y="1593327"/>
                </a:lnTo>
                <a:lnTo>
                  <a:pt x="1209940" y="1594650"/>
                </a:lnTo>
                <a:lnTo>
                  <a:pt x="1253861" y="1596239"/>
                </a:lnTo>
                <a:lnTo>
                  <a:pt x="1293019" y="1597562"/>
                </a:lnTo>
                <a:lnTo>
                  <a:pt x="1328473" y="1598886"/>
                </a:lnTo>
                <a:lnTo>
                  <a:pt x="1360223" y="1600474"/>
                </a:lnTo>
                <a:lnTo>
                  <a:pt x="1388534" y="1602062"/>
                </a:lnTo>
                <a:lnTo>
                  <a:pt x="1414198" y="1603386"/>
                </a:lnTo>
                <a:lnTo>
                  <a:pt x="1436688" y="1605239"/>
                </a:lnTo>
                <a:lnTo>
                  <a:pt x="1456796" y="1606562"/>
                </a:lnTo>
                <a:lnTo>
                  <a:pt x="1475053" y="1608150"/>
                </a:lnTo>
                <a:lnTo>
                  <a:pt x="1491457" y="1609739"/>
                </a:lnTo>
                <a:lnTo>
                  <a:pt x="1519503" y="1612650"/>
                </a:lnTo>
                <a:lnTo>
                  <a:pt x="1544373" y="1615827"/>
                </a:lnTo>
                <a:lnTo>
                  <a:pt x="1544903" y="1617415"/>
                </a:lnTo>
                <a:lnTo>
                  <a:pt x="1546226" y="1622180"/>
                </a:lnTo>
                <a:lnTo>
                  <a:pt x="1547019" y="1625621"/>
                </a:lnTo>
                <a:lnTo>
                  <a:pt x="1547548" y="1629592"/>
                </a:lnTo>
                <a:lnTo>
                  <a:pt x="1548078" y="1634356"/>
                </a:lnTo>
                <a:lnTo>
                  <a:pt x="1548607" y="1639386"/>
                </a:lnTo>
                <a:lnTo>
                  <a:pt x="1548607" y="1644945"/>
                </a:lnTo>
                <a:lnTo>
                  <a:pt x="1548342" y="1651298"/>
                </a:lnTo>
                <a:lnTo>
                  <a:pt x="1547813" y="1657386"/>
                </a:lnTo>
                <a:lnTo>
                  <a:pt x="1546755" y="1664268"/>
                </a:lnTo>
                <a:lnTo>
                  <a:pt x="1545167" y="1671150"/>
                </a:lnTo>
                <a:lnTo>
                  <a:pt x="1543051" y="1678298"/>
                </a:lnTo>
                <a:lnTo>
                  <a:pt x="1539876" y="1685445"/>
                </a:lnTo>
                <a:lnTo>
                  <a:pt x="1538288" y="1689150"/>
                </a:lnTo>
                <a:lnTo>
                  <a:pt x="1536436" y="1693121"/>
                </a:lnTo>
                <a:lnTo>
                  <a:pt x="1534319" y="1696827"/>
                </a:lnTo>
                <a:lnTo>
                  <a:pt x="1531938" y="1700533"/>
                </a:lnTo>
                <a:lnTo>
                  <a:pt x="1529292" y="1703974"/>
                </a:lnTo>
                <a:lnTo>
                  <a:pt x="1526382" y="1707945"/>
                </a:lnTo>
                <a:lnTo>
                  <a:pt x="1523471" y="1711650"/>
                </a:lnTo>
                <a:lnTo>
                  <a:pt x="1520032" y="1715356"/>
                </a:lnTo>
                <a:lnTo>
                  <a:pt x="1516328" y="1719062"/>
                </a:lnTo>
                <a:lnTo>
                  <a:pt x="1512623" y="1722503"/>
                </a:lnTo>
                <a:lnTo>
                  <a:pt x="1508390" y="1725945"/>
                </a:lnTo>
                <a:lnTo>
                  <a:pt x="1503892" y="1729650"/>
                </a:lnTo>
                <a:lnTo>
                  <a:pt x="1499130" y="1733092"/>
                </a:lnTo>
                <a:lnTo>
                  <a:pt x="1494103" y="1736533"/>
                </a:lnTo>
                <a:lnTo>
                  <a:pt x="1488811" y="1739974"/>
                </a:lnTo>
                <a:lnTo>
                  <a:pt x="1483255" y="1743150"/>
                </a:lnTo>
                <a:lnTo>
                  <a:pt x="1477169" y="1746592"/>
                </a:lnTo>
                <a:lnTo>
                  <a:pt x="1470819" y="1749503"/>
                </a:lnTo>
                <a:lnTo>
                  <a:pt x="1464205" y="1752415"/>
                </a:lnTo>
                <a:lnTo>
                  <a:pt x="1457061" y="1755592"/>
                </a:lnTo>
                <a:lnTo>
                  <a:pt x="1449653" y="1758239"/>
                </a:lnTo>
                <a:lnTo>
                  <a:pt x="1441715" y="1760886"/>
                </a:lnTo>
                <a:lnTo>
                  <a:pt x="1433513" y="1763533"/>
                </a:lnTo>
                <a:lnTo>
                  <a:pt x="1424782" y="1765915"/>
                </a:lnTo>
                <a:lnTo>
                  <a:pt x="1415786" y="1768298"/>
                </a:lnTo>
                <a:lnTo>
                  <a:pt x="1406261" y="1770415"/>
                </a:lnTo>
                <a:lnTo>
                  <a:pt x="1396471" y="1772533"/>
                </a:lnTo>
                <a:lnTo>
                  <a:pt x="1386153" y="1774386"/>
                </a:lnTo>
                <a:lnTo>
                  <a:pt x="1375305" y="1775974"/>
                </a:lnTo>
                <a:lnTo>
                  <a:pt x="1364192" y="1777562"/>
                </a:lnTo>
                <a:lnTo>
                  <a:pt x="1352286" y="1779150"/>
                </a:lnTo>
                <a:lnTo>
                  <a:pt x="1340380" y="1780209"/>
                </a:lnTo>
                <a:lnTo>
                  <a:pt x="1327680" y="1781268"/>
                </a:lnTo>
                <a:lnTo>
                  <a:pt x="1314715" y="1782062"/>
                </a:lnTo>
                <a:lnTo>
                  <a:pt x="1288257" y="1783650"/>
                </a:lnTo>
                <a:lnTo>
                  <a:pt x="1263386" y="1784445"/>
                </a:lnTo>
                <a:lnTo>
                  <a:pt x="1239044" y="1785239"/>
                </a:lnTo>
                <a:lnTo>
                  <a:pt x="1216555" y="1785768"/>
                </a:lnTo>
                <a:lnTo>
                  <a:pt x="1194594" y="1786033"/>
                </a:lnTo>
                <a:lnTo>
                  <a:pt x="1173957" y="1786298"/>
                </a:lnTo>
                <a:lnTo>
                  <a:pt x="1135857" y="1786033"/>
                </a:lnTo>
                <a:lnTo>
                  <a:pt x="1102255" y="1785768"/>
                </a:lnTo>
                <a:lnTo>
                  <a:pt x="1072886" y="1784974"/>
                </a:lnTo>
                <a:lnTo>
                  <a:pt x="1048280" y="1784445"/>
                </a:lnTo>
                <a:lnTo>
                  <a:pt x="1027642" y="1784445"/>
                </a:lnTo>
                <a:lnTo>
                  <a:pt x="1019175" y="1784445"/>
                </a:lnTo>
                <a:lnTo>
                  <a:pt x="1012032" y="1784709"/>
                </a:lnTo>
                <a:lnTo>
                  <a:pt x="1005417" y="1784974"/>
                </a:lnTo>
                <a:lnTo>
                  <a:pt x="1000390" y="1785768"/>
                </a:lnTo>
                <a:lnTo>
                  <a:pt x="996421" y="1786562"/>
                </a:lnTo>
                <a:lnTo>
                  <a:pt x="994834" y="1787356"/>
                </a:lnTo>
                <a:lnTo>
                  <a:pt x="993511" y="1787886"/>
                </a:lnTo>
                <a:lnTo>
                  <a:pt x="992717" y="1788680"/>
                </a:lnTo>
                <a:lnTo>
                  <a:pt x="991659" y="1789474"/>
                </a:lnTo>
                <a:lnTo>
                  <a:pt x="991130" y="1790268"/>
                </a:lnTo>
                <a:lnTo>
                  <a:pt x="991130" y="1791327"/>
                </a:lnTo>
                <a:lnTo>
                  <a:pt x="991130" y="1792386"/>
                </a:lnTo>
                <a:lnTo>
                  <a:pt x="991394" y="1793709"/>
                </a:lnTo>
                <a:lnTo>
                  <a:pt x="991923" y="1794768"/>
                </a:lnTo>
                <a:lnTo>
                  <a:pt x="993246" y="1796092"/>
                </a:lnTo>
                <a:lnTo>
                  <a:pt x="995627" y="1799268"/>
                </a:lnTo>
                <a:lnTo>
                  <a:pt x="999596" y="1802709"/>
                </a:lnTo>
                <a:lnTo>
                  <a:pt x="1004623" y="1806945"/>
                </a:lnTo>
                <a:lnTo>
                  <a:pt x="1010444" y="1811445"/>
                </a:lnTo>
                <a:lnTo>
                  <a:pt x="1017853" y="1816474"/>
                </a:lnTo>
                <a:lnTo>
                  <a:pt x="1026319" y="1822033"/>
                </a:lnTo>
                <a:lnTo>
                  <a:pt x="1031611" y="1825474"/>
                </a:lnTo>
                <a:lnTo>
                  <a:pt x="1037961" y="1829180"/>
                </a:lnTo>
                <a:lnTo>
                  <a:pt x="1045105" y="1832356"/>
                </a:lnTo>
                <a:lnTo>
                  <a:pt x="1053042" y="1836062"/>
                </a:lnTo>
                <a:lnTo>
                  <a:pt x="1061773" y="1839768"/>
                </a:lnTo>
                <a:lnTo>
                  <a:pt x="1071034" y="1843209"/>
                </a:lnTo>
                <a:lnTo>
                  <a:pt x="1081088" y="1846915"/>
                </a:lnTo>
                <a:lnTo>
                  <a:pt x="1091671" y="1850092"/>
                </a:lnTo>
                <a:lnTo>
                  <a:pt x="1103048" y="1853533"/>
                </a:lnTo>
                <a:lnTo>
                  <a:pt x="1114955" y="1856974"/>
                </a:lnTo>
                <a:lnTo>
                  <a:pt x="1127390" y="1859886"/>
                </a:lnTo>
                <a:lnTo>
                  <a:pt x="1140619" y="1863062"/>
                </a:lnTo>
                <a:lnTo>
                  <a:pt x="1154113" y="1866239"/>
                </a:lnTo>
                <a:lnTo>
                  <a:pt x="1168136" y="1868886"/>
                </a:lnTo>
                <a:lnTo>
                  <a:pt x="1182688" y="1871533"/>
                </a:lnTo>
                <a:lnTo>
                  <a:pt x="1197505" y="1873650"/>
                </a:lnTo>
                <a:lnTo>
                  <a:pt x="1213115" y="1876033"/>
                </a:lnTo>
                <a:lnTo>
                  <a:pt x="1228725" y="1877886"/>
                </a:lnTo>
                <a:lnTo>
                  <a:pt x="1245130" y="1880003"/>
                </a:lnTo>
                <a:lnTo>
                  <a:pt x="1261269" y="1881327"/>
                </a:lnTo>
                <a:lnTo>
                  <a:pt x="1278203" y="1882386"/>
                </a:lnTo>
                <a:lnTo>
                  <a:pt x="1295400" y="1883709"/>
                </a:lnTo>
                <a:lnTo>
                  <a:pt x="1312863" y="1884239"/>
                </a:lnTo>
                <a:lnTo>
                  <a:pt x="1330061" y="1884503"/>
                </a:lnTo>
                <a:lnTo>
                  <a:pt x="1348053" y="1884503"/>
                </a:lnTo>
                <a:lnTo>
                  <a:pt x="1366044" y="1883974"/>
                </a:lnTo>
                <a:lnTo>
                  <a:pt x="1384036" y="1883445"/>
                </a:lnTo>
                <a:lnTo>
                  <a:pt x="1402557" y="1881856"/>
                </a:lnTo>
                <a:lnTo>
                  <a:pt x="1420813" y="1880533"/>
                </a:lnTo>
                <a:lnTo>
                  <a:pt x="1439334" y="1878150"/>
                </a:lnTo>
                <a:lnTo>
                  <a:pt x="1457855" y="1876033"/>
                </a:lnTo>
                <a:lnTo>
                  <a:pt x="1476376" y="1872856"/>
                </a:lnTo>
                <a:lnTo>
                  <a:pt x="1488017" y="1871003"/>
                </a:lnTo>
                <a:lnTo>
                  <a:pt x="1499130" y="1868356"/>
                </a:lnTo>
                <a:lnTo>
                  <a:pt x="1510507" y="1865974"/>
                </a:lnTo>
                <a:lnTo>
                  <a:pt x="1521090" y="1862798"/>
                </a:lnTo>
                <a:lnTo>
                  <a:pt x="1532203" y="1859621"/>
                </a:lnTo>
                <a:lnTo>
                  <a:pt x="1542786" y="1856445"/>
                </a:lnTo>
                <a:lnTo>
                  <a:pt x="1553105" y="1852739"/>
                </a:lnTo>
                <a:lnTo>
                  <a:pt x="1563159" y="1848768"/>
                </a:lnTo>
                <a:lnTo>
                  <a:pt x="1573478" y="1844798"/>
                </a:lnTo>
                <a:lnTo>
                  <a:pt x="1583532" y="1840298"/>
                </a:lnTo>
                <a:lnTo>
                  <a:pt x="1593321" y="1835798"/>
                </a:lnTo>
                <a:lnTo>
                  <a:pt x="1603111" y="1831033"/>
                </a:lnTo>
                <a:lnTo>
                  <a:pt x="1612901" y="1826003"/>
                </a:lnTo>
                <a:lnTo>
                  <a:pt x="1622426" y="1820709"/>
                </a:lnTo>
                <a:lnTo>
                  <a:pt x="1631951" y="1815415"/>
                </a:lnTo>
                <a:lnTo>
                  <a:pt x="1641211" y="1809592"/>
                </a:lnTo>
                <a:lnTo>
                  <a:pt x="1651001" y="1803768"/>
                </a:lnTo>
                <a:lnTo>
                  <a:pt x="1660261" y="1797945"/>
                </a:lnTo>
                <a:lnTo>
                  <a:pt x="1669521" y="1791856"/>
                </a:lnTo>
                <a:lnTo>
                  <a:pt x="1678782" y="1785239"/>
                </a:lnTo>
                <a:lnTo>
                  <a:pt x="1697038" y="1771739"/>
                </a:lnTo>
                <a:lnTo>
                  <a:pt x="1715294" y="1757709"/>
                </a:lnTo>
                <a:lnTo>
                  <a:pt x="1733815" y="1742886"/>
                </a:lnTo>
                <a:lnTo>
                  <a:pt x="1752336" y="1727533"/>
                </a:lnTo>
                <a:lnTo>
                  <a:pt x="1771121" y="1711650"/>
                </a:lnTo>
                <a:lnTo>
                  <a:pt x="1789907" y="1694974"/>
                </a:lnTo>
                <a:lnTo>
                  <a:pt x="1797315" y="1686768"/>
                </a:lnTo>
                <a:lnTo>
                  <a:pt x="1804194" y="1678827"/>
                </a:lnTo>
                <a:lnTo>
                  <a:pt x="1811603" y="1671150"/>
                </a:lnTo>
                <a:lnTo>
                  <a:pt x="1818482" y="1664268"/>
                </a:lnTo>
                <a:lnTo>
                  <a:pt x="1825626" y="1657386"/>
                </a:lnTo>
                <a:lnTo>
                  <a:pt x="1832240" y="1651033"/>
                </a:lnTo>
                <a:lnTo>
                  <a:pt x="1839384" y="1644945"/>
                </a:lnTo>
                <a:lnTo>
                  <a:pt x="1845999" y="1639121"/>
                </a:lnTo>
                <a:lnTo>
                  <a:pt x="1852878" y="1634092"/>
                </a:lnTo>
                <a:lnTo>
                  <a:pt x="1859228" y="1629062"/>
                </a:lnTo>
                <a:lnTo>
                  <a:pt x="1866107" y="1624298"/>
                </a:lnTo>
                <a:lnTo>
                  <a:pt x="1872457" y="1620062"/>
                </a:lnTo>
                <a:lnTo>
                  <a:pt x="1878807" y="1616092"/>
                </a:lnTo>
                <a:lnTo>
                  <a:pt x="1885157" y="1612121"/>
                </a:lnTo>
                <a:lnTo>
                  <a:pt x="1891507" y="1608680"/>
                </a:lnTo>
                <a:lnTo>
                  <a:pt x="1897857" y="1605768"/>
                </a:lnTo>
                <a:lnTo>
                  <a:pt x="1903678" y="1602856"/>
                </a:lnTo>
                <a:lnTo>
                  <a:pt x="1909763" y="1600474"/>
                </a:lnTo>
                <a:lnTo>
                  <a:pt x="1915849" y="1598092"/>
                </a:lnTo>
                <a:lnTo>
                  <a:pt x="1921669" y="1595974"/>
                </a:lnTo>
                <a:lnTo>
                  <a:pt x="1927226" y="1594121"/>
                </a:lnTo>
                <a:lnTo>
                  <a:pt x="1932782" y="1592533"/>
                </a:lnTo>
                <a:lnTo>
                  <a:pt x="1938338" y="1591209"/>
                </a:lnTo>
                <a:lnTo>
                  <a:pt x="1943894" y="1589886"/>
                </a:lnTo>
                <a:lnTo>
                  <a:pt x="1949451" y="1588827"/>
                </a:lnTo>
                <a:lnTo>
                  <a:pt x="1954478" y="1588298"/>
                </a:lnTo>
                <a:lnTo>
                  <a:pt x="1959769" y="1587503"/>
                </a:lnTo>
                <a:lnTo>
                  <a:pt x="1964796" y="1587239"/>
                </a:lnTo>
                <a:lnTo>
                  <a:pt x="1974586" y="1586974"/>
                </a:lnTo>
                <a:lnTo>
                  <a:pt x="1983846" y="1587239"/>
                </a:lnTo>
                <a:lnTo>
                  <a:pt x="1992842" y="1588033"/>
                </a:lnTo>
                <a:lnTo>
                  <a:pt x="2001309" y="1589092"/>
                </a:lnTo>
                <a:lnTo>
                  <a:pt x="2009247" y="1590945"/>
                </a:lnTo>
                <a:lnTo>
                  <a:pt x="2016919" y="1593062"/>
                </a:lnTo>
                <a:lnTo>
                  <a:pt x="2023534" y="1595445"/>
                </a:lnTo>
                <a:lnTo>
                  <a:pt x="2030149" y="1597562"/>
                </a:lnTo>
                <a:lnTo>
                  <a:pt x="2035969" y="1600209"/>
                </a:lnTo>
                <a:lnTo>
                  <a:pt x="2041261" y="1602592"/>
                </a:lnTo>
                <a:lnTo>
                  <a:pt x="2046024" y="1605239"/>
                </a:lnTo>
                <a:lnTo>
                  <a:pt x="2050257" y="1607621"/>
                </a:lnTo>
                <a:lnTo>
                  <a:pt x="2056607" y="1611856"/>
                </a:lnTo>
                <a:lnTo>
                  <a:pt x="2060576" y="1615033"/>
                </a:lnTo>
                <a:lnTo>
                  <a:pt x="2062163" y="1616092"/>
                </a:lnTo>
                <a:lnTo>
                  <a:pt x="2060311" y="1619003"/>
                </a:lnTo>
                <a:lnTo>
                  <a:pt x="2054755" y="1627739"/>
                </a:lnTo>
                <a:lnTo>
                  <a:pt x="2044965" y="1641239"/>
                </a:lnTo>
                <a:lnTo>
                  <a:pt x="2038615" y="1649709"/>
                </a:lnTo>
                <a:lnTo>
                  <a:pt x="2031472" y="1659768"/>
                </a:lnTo>
                <a:lnTo>
                  <a:pt x="2022740" y="1670356"/>
                </a:lnTo>
                <a:lnTo>
                  <a:pt x="2013215" y="1682268"/>
                </a:lnTo>
                <a:lnTo>
                  <a:pt x="2002632" y="1694709"/>
                </a:lnTo>
                <a:lnTo>
                  <a:pt x="1990726" y="1708474"/>
                </a:lnTo>
                <a:lnTo>
                  <a:pt x="1977496" y="1723298"/>
                </a:lnTo>
                <a:lnTo>
                  <a:pt x="1963209" y="1738386"/>
                </a:lnTo>
                <a:lnTo>
                  <a:pt x="1947863" y="1754268"/>
                </a:lnTo>
                <a:lnTo>
                  <a:pt x="1931194" y="1770945"/>
                </a:lnTo>
                <a:lnTo>
                  <a:pt x="1912938" y="1788415"/>
                </a:lnTo>
                <a:lnTo>
                  <a:pt x="1893888" y="1806150"/>
                </a:lnTo>
                <a:lnTo>
                  <a:pt x="1872986" y="1824680"/>
                </a:lnTo>
                <a:lnTo>
                  <a:pt x="1851026" y="1843474"/>
                </a:lnTo>
                <a:lnTo>
                  <a:pt x="1827742" y="1862533"/>
                </a:lnTo>
                <a:lnTo>
                  <a:pt x="1803136" y="1881856"/>
                </a:lnTo>
                <a:lnTo>
                  <a:pt x="1776678" y="1901974"/>
                </a:lnTo>
                <a:lnTo>
                  <a:pt x="1763184" y="1912033"/>
                </a:lnTo>
                <a:lnTo>
                  <a:pt x="1749161" y="1921827"/>
                </a:lnTo>
                <a:lnTo>
                  <a:pt x="1734874" y="1931886"/>
                </a:lnTo>
                <a:lnTo>
                  <a:pt x="1720321" y="1941945"/>
                </a:lnTo>
                <a:lnTo>
                  <a:pt x="1704976" y="1952268"/>
                </a:lnTo>
                <a:lnTo>
                  <a:pt x="1689630" y="1962592"/>
                </a:lnTo>
                <a:lnTo>
                  <a:pt x="1673755" y="1972650"/>
                </a:lnTo>
                <a:lnTo>
                  <a:pt x="1657615" y="1982709"/>
                </a:lnTo>
                <a:lnTo>
                  <a:pt x="1640946" y="1993033"/>
                </a:lnTo>
                <a:lnTo>
                  <a:pt x="1624013" y="2003356"/>
                </a:lnTo>
                <a:lnTo>
                  <a:pt x="1606551" y="2013415"/>
                </a:lnTo>
                <a:lnTo>
                  <a:pt x="1588823" y="2023474"/>
                </a:lnTo>
                <a:lnTo>
                  <a:pt x="1570567" y="2033533"/>
                </a:lnTo>
                <a:lnTo>
                  <a:pt x="1552046" y="2043856"/>
                </a:lnTo>
                <a:lnTo>
                  <a:pt x="1533261" y="2053915"/>
                </a:lnTo>
                <a:lnTo>
                  <a:pt x="1513946" y="2063709"/>
                </a:lnTo>
                <a:lnTo>
                  <a:pt x="1493838" y="2073768"/>
                </a:lnTo>
                <a:lnTo>
                  <a:pt x="1473730" y="2083562"/>
                </a:lnTo>
                <a:lnTo>
                  <a:pt x="1453092" y="2086209"/>
                </a:lnTo>
                <a:lnTo>
                  <a:pt x="1432190" y="2088327"/>
                </a:lnTo>
                <a:lnTo>
                  <a:pt x="1410759" y="2090445"/>
                </a:lnTo>
                <a:lnTo>
                  <a:pt x="1388798" y="2092033"/>
                </a:lnTo>
                <a:lnTo>
                  <a:pt x="1366573" y="2093621"/>
                </a:lnTo>
                <a:lnTo>
                  <a:pt x="1344084" y="2094680"/>
                </a:lnTo>
                <a:lnTo>
                  <a:pt x="1321330" y="2095474"/>
                </a:lnTo>
                <a:lnTo>
                  <a:pt x="1298840" y="2096003"/>
                </a:lnTo>
                <a:lnTo>
                  <a:pt x="1276086" y="2096268"/>
                </a:lnTo>
                <a:lnTo>
                  <a:pt x="1253067" y="2096533"/>
                </a:lnTo>
                <a:lnTo>
                  <a:pt x="1229784" y="2096533"/>
                </a:lnTo>
                <a:lnTo>
                  <a:pt x="1206765" y="2096533"/>
                </a:lnTo>
                <a:lnTo>
                  <a:pt x="1160992" y="2095739"/>
                </a:lnTo>
                <a:lnTo>
                  <a:pt x="1116278" y="2094680"/>
                </a:lnTo>
                <a:lnTo>
                  <a:pt x="1072357" y="2093092"/>
                </a:lnTo>
                <a:lnTo>
                  <a:pt x="1030288" y="2091239"/>
                </a:lnTo>
                <a:lnTo>
                  <a:pt x="951971" y="2087798"/>
                </a:lnTo>
                <a:lnTo>
                  <a:pt x="916782" y="2086209"/>
                </a:lnTo>
                <a:lnTo>
                  <a:pt x="885032" y="2084886"/>
                </a:lnTo>
                <a:lnTo>
                  <a:pt x="856457" y="2083827"/>
                </a:lnTo>
                <a:lnTo>
                  <a:pt x="831850" y="2083562"/>
                </a:lnTo>
                <a:lnTo>
                  <a:pt x="828146" y="2083827"/>
                </a:lnTo>
                <a:lnTo>
                  <a:pt x="823119" y="2085150"/>
                </a:lnTo>
                <a:lnTo>
                  <a:pt x="817827" y="2086474"/>
                </a:lnTo>
                <a:lnTo>
                  <a:pt x="812007" y="2088592"/>
                </a:lnTo>
                <a:lnTo>
                  <a:pt x="805657" y="2091503"/>
                </a:lnTo>
                <a:lnTo>
                  <a:pt x="798513" y="2094680"/>
                </a:lnTo>
                <a:lnTo>
                  <a:pt x="790840" y="2098650"/>
                </a:lnTo>
                <a:lnTo>
                  <a:pt x="782902" y="2102886"/>
                </a:lnTo>
                <a:lnTo>
                  <a:pt x="774436" y="2107650"/>
                </a:lnTo>
                <a:lnTo>
                  <a:pt x="765705" y="2112680"/>
                </a:lnTo>
                <a:lnTo>
                  <a:pt x="746655" y="2124062"/>
                </a:lnTo>
                <a:lnTo>
                  <a:pt x="726282" y="2137033"/>
                </a:lnTo>
                <a:lnTo>
                  <a:pt x="705115" y="2151062"/>
                </a:lnTo>
                <a:lnTo>
                  <a:pt x="317500" y="1817268"/>
                </a:lnTo>
                <a:lnTo>
                  <a:pt x="346340" y="1797415"/>
                </a:lnTo>
                <a:lnTo>
                  <a:pt x="374121" y="1777562"/>
                </a:lnTo>
                <a:lnTo>
                  <a:pt x="400844" y="1758239"/>
                </a:lnTo>
                <a:lnTo>
                  <a:pt x="426773" y="1739445"/>
                </a:lnTo>
                <a:lnTo>
                  <a:pt x="475721" y="1703709"/>
                </a:lnTo>
                <a:lnTo>
                  <a:pt x="499269" y="1687033"/>
                </a:lnTo>
                <a:lnTo>
                  <a:pt x="522288" y="1670886"/>
                </a:lnTo>
                <a:lnTo>
                  <a:pt x="544248" y="1656062"/>
                </a:lnTo>
                <a:lnTo>
                  <a:pt x="555361" y="1648915"/>
                </a:lnTo>
                <a:lnTo>
                  <a:pt x="565944" y="1642298"/>
                </a:lnTo>
                <a:lnTo>
                  <a:pt x="577057" y="1635680"/>
                </a:lnTo>
                <a:lnTo>
                  <a:pt x="587640" y="1629592"/>
                </a:lnTo>
                <a:lnTo>
                  <a:pt x="598223" y="1623768"/>
                </a:lnTo>
                <a:lnTo>
                  <a:pt x="608807" y="1618474"/>
                </a:lnTo>
                <a:lnTo>
                  <a:pt x="619390" y="1612915"/>
                </a:lnTo>
                <a:lnTo>
                  <a:pt x="629709" y="1608150"/>
                </a:lnTo>
                <a:lnTo>
                  <a:pt x="640027" y="1603915"/>
                </a:lnTo>
                <a:lnTo>
                  <a:pt x="650875" y="1599945"/>
                </a:lnTo>
                <a:lnTo>
                  <a:pt x="661194" y="1596503"/>
                </a:lnTo>
                <a:lnTo>
                  <a:pt x="671513" y="1593062"/>
                </a:lnTo>
                <a:lnTo>
                  <a:pt x="682361" y="1590150"/>
                </a:lnTo>
                <a:lnTo>
                  <a:pt x="692680" y="1588033"/>
                </a:lnTo>
                <a:lnTo>
                  <a:pt x="702205" y="1586445"/>
                </a:lnTo>
                <a:lnTo>
                  <a:pt x="712523" y="1584592"/>
                </a:lnTo>
                <a:lnTo>
                  <a:pt x="723371" y="1583533"/>
                </a:lnTo>
                <a:lnTo>
                  <a:pt x="734484" y="1582474"/>
                </a:lnTo>
                <a:lnTo>
                  <a:pt x="746390" y="1581680"/>
                </a:lnTo>
                <a:lnTo>
                  <a:pt x="758296" y="1580621"/>
                </a:lnTo>
                <a:lnTo>
                  <a:pt x="770996" y="1580092"/>
                </a:lnTo>
                <a:lnTo>
                  <a:pt x="784225" y="1579827"/>
                </a:lnTo>
                <a:lnTo>
                  <a:pt x="811213" y="1579562"/>
                </a:lnTo>
                <a:close/>
                <a:moveTo>
                  <a:pt x="1050885" y="1163988"/>
                </a:moveTo>
                <a:lnTo>
                  <a:pt x="1051297" y="1164340"/>
                </a:lnTo>
                <a:lnTo>
                  <a:pt x="1051415" y="1164517"/>
                </a:lnTo>
                <a:lnTo>
                  <a:pt x="1050885" y="1163988"/>
                </a:lnTo>
                <a:close/>
                <a:moveTo>
                  <a:pt x="1265238" y="1044575"/>
                </a:moveTo>
                <a:lnTo>
                  <a:pt x="1310449" y="1062831"/>
                </a:lnTo>
                <a:lnTo>
                  <a:pt x="1319812" y="1067064"/>
                </a:lnTo>
                <a:lnTo>
                  <a:pt x="1329175" y="1071827"/>
                </a:lnTo>
                <a:lnTo>
                  <a:pt x="1338538" y="1076854"/>
                </a:lnTo>
                <a:lnTo>
                  <a:pt x="1347366" y="1082675"/>
                </a:lnTo>
                <a:lnTo>
                  <a:pt x="1351646" y="1085850"/>
                </a:lnTo>
                <a:lnTo>
                  <a:pt x="1355659" y="1089025"/>
                </a:lnTo>
                <a:lnTo>
                  <a:pt x="1359404" y="1092200"/>
                </a:lnTo>
                <a:lnTo>
                  <a:pt x="1362882" y="1095639"/>
                </a:lnTo>
                <a:lnTo>
                  <a:pt x="1366360" y="1099079"/>
                </a:lnTo>
                <a:lnTo>
                  <a:pt x="1369570" y="1102783"/>
                </a:lnTo>
                <a:lnTo>
                  <a:pt x="1372245" y="1106223"/>
                </a:lnTo>
                <a:lnTo>
                  <a:pt x="1375188" y="1109927"/>
                </a:lnTo>
                <a:lnTo>
                  <a:pt x="1376793" y="1113102"/>
                </a:lnTo>
                <a:lnTo>
                  <a:pt x="1378665" y="1116542"/>
                </a:lnTo>
                <a:lnTo>
                  <a:pt x="1380270" y="1119452"/>
                </a:lnTo>
                <a:lnTo>
                  <a:pt x="1381340" y="1122892"/>
                </a:lnTo>
                <a:lnTo>
                  <a:pt x="1382678" y="1126331"/>
                </a:lnTo>
                <a:lnTo>
                  <a:pt x="1383748" y="1129506"/>
                </a:lnTo>
                <a:lnTo>
                  <a:pt x="1384551" y="1132946"/>
                </a:lnTo>
                <a:lnTo>
                  <a:pt x="1385086" y="1136385"/>
                </a:lnTo>
                <a:lnTo>
                  <a:pt x="1385888" y="1143000"/>
                </a:lnTo>
                <a:lnTo>
                  <a:pt x="1385888" y="1149879"/>
                </a:lnTo>
                <a:lnTo>
                  <a:pt x="1385353" y="1156494"/>
                </a:lnTo>
                <a:lnTo>
                  <a:pt x="1384283" y="1163373"/>
                </a:lnTo>
                <a:lnTo>
                  <a:pt x="1382678" y="1169723"/>
                </a:lnTo>
                <a:lnTo>
                  <a:pt x="1380270" y="1176338"/>
                </a:lnTo>
                <a:lnTo>
                  <a:pt x="1377328" y="1182423"/>
                </a:lnTo>
                <a:lnTo>
                  <a:pt x="1373850" y="1188244"/>
                </a:lnTo>
                <a:lnTo>
                  <a:pt x="1369837" y="1193800"/>
                </a:lnTo>
                <a:lnTo>
                  <a:pt x="1365289" y="1199092"/>
                </a:lnTo>
                <a:lnTo>
                  <a:pt x="1360207" y="1203854"/>
                </a:lnTo>
                <a:lnTo>
                  <a:pt x="1354589" y="1208088"/>
                </a:lnTo>
                <a:lnTo>
                  <a:pt x="1350309" y="1210734"/>
                </a:lnTo>
                <a:lnTo>
                  <a:pt x="1346028" y="1213644"/>
                </a:lnTo>
                <a:lnTo>
                  <a:pt x="1341213" y="1215761"/>
                </a:lnTo>
                <a:lnTo>
                  <a:pt x="1336398" y="1218142"/>
                </a:lnTo>
                <a:lnTo>
                  <a:pt x="1331315" y="1219994"/>
                </a:lnTo>
                <a:lnTo>
                  <a:pt x="1325697" y="1221846"/>
                </a:lnTo>
                <a:lnTo>
                  <a:pt x="1320347" y="1223434"/>
                </a:lnTo>
                <a:lnTo>
                  <a:pt x="1314729" y="1224756"/>
                </a:lnTo>
                <a:lnTo>
                  <a:pt x="1309111" y="1226079"/>
                </a:lnTo>
                <a:lnTo>
                  <a:pt x="1303226" y="1227138"/>
                </a:lnTo>
                <a:lnTo>
                  <a:pt x="1297073" y="1227932"/>
                </a:lnTo>
                <a:lnTo>
                  <a:pt x="1290920" y="1228461"/>
                </a:lnTo>
                <a:lnTo>
                  <a:pt x="1278347" y="1229519"/>
                </a:lnTo>
                <a:lnTo>
                  <a:pt x="1265238" y="1230313"/>
                </a:lnTo>
                <a:lnTo>
                  <a:pt x="1265238" y="1044575"/>
                </a:lnTo>
                <a:close/>
                <a:moveTo>
                  <a:pt x="1169988" y="730250"/>
                </a:moveTo>
                <a:lnTo>
                  <a:pt x="1169988" y="912813"/>
                </a:lnTo>
                <a:lnTo>
                  <a:pt x="1151467" y="905934"/>
                </a:lnTo>
                <a:lnTo>
                  <a:pt x="1140090" y="901171"/>
                </a:lnTo>
                <a:lnTo>
                  <a:pt x="1129242" y="896673"/>
                </a:lnTo>
                <a:lnTo>
                  <a:pt x="1119188" y="891911"/>
                </a:lnTo>
                <a:lnTo>
                  <a:pt x="1114426" y="889529"/>
                </a:lnTo>
                <a:lnTo>
                  <a:pt x="1109663" y="887148"/>
                </a:lnTo>
                <a:lnTo>
                  <a:pt x="1105430" y="884238"/>
                </a:lnTo>
                <a:lnTo>
                  <a:pt x="1100932" y="881327"/>
                </a:lnTo>
                <a:lnTo>
                  <a:pt x="1096963" y="878152"/>
                </a:lnTo>
                <a:lnTo>
                  <a:pt x="1092730" y="874977"/>
                </a:lnTo>
                <a:lnTo>
                  <a:pt x="1089026" y="871273"/>
                </a:lnTo>
                <a:lnTo>
                  <a:pt x="1085586" y="867304"/>
                </a:lnTo>
                <a:lnTo>
                  <a:pt x="1081882" y="863071"/>
                </a:lnTo>
                <a:lnTo>
                  <a:pt x="1078442" y="858308"/>
                </a:lnTo>
                <a:lnTo>
                  <a:pt x="1076590" y="855663"/>
                </a:lnTo>
                <a:lnTo>
                  <a:pt x="1074474" y="852488"/>
                </a:lnTo>
                <a:lnTo>
                  <a:pt x="1073151" y="849313"/>
                </a:lnTo>
                <a:lnTo>
                  <a:pt x="1071563" y="846138"/>
                </a:lnTo>
                <a:lnTo>
                  <a:pt x="1068917" y="839523"/>
                </a:lnTo>
                <a:lnTo>
                  <a:pt x="1067330" y="832908"/>
                </a:lnTo>
                <a:lnTo>
                  <a:pt x="1065742" y="826029"/>
                </a:lnTo>
                <a:lnTo>
                  <a:pt x="1065213" y="819415"/>
                </a:lnTo>
                <a:lnTo>
                  <a:pt x="1065213" y="812535"/>
                </a:lnTo>
                <a:lnTo>
                  <a:pt x="1065478" y="805656"/>
                </a:lnTo>
                <a:lnTo>
                  <a:pt x="1067065" y="799042"/>
                </a:lnTo>
                <a:lnTo>
                  <a:pt x="1068653" y="792427"/>
                </a:lnTo>
                <a:lnTo>
                  <a:pt x="1071034" y="786342"/>
                </a:lnTo>
                <a:lnTo>
                  <a:pt x="1073680" y="779992"/>
                </a:lnTo>
                <a:lnTo>
                  <a:pt x="1077119" y="774435"/>
                </a:lnTo>
                <a:lnTo>
                  <a:pt x="1078972" y="771525"/>
                </a:lnTo>
                <a:lnTo>
                  <a:pt x="1081353" y="769144"/>
                </a:lnTo>
                <a:lnTo>
                  <a:pt x="1083469" y="766498"/>
                </a:lnTo>
                <a:lnTo>
                  <a:pt x="1085851" y="764117"/>
                </a:lnTo>
                <a:lnTo>
                  <a:pt x="1088232" y="761735"/>
                </a:lnTo>
                <a:lnTo>
                  <a:pt x="1090878" y="759619"/>
                </a:lnTo>
                <a:lnTo>
                  <a:pt x="1095111" y="756708"/>
                </a:lnTo>
                <a:lnTo>
                  <a:pt x="1099344" y="753533"/>
                </a:lnTo>
                <a:lnTo>
                  <a:pt x="1103842" y="751152"/>
                </a:lnTo>
                <a:lnTo>
                  <a:pt x="1108340" y="748506"/>
                </a:lnTo>
                <a:lnTo>
                  <a:pt x="1113103" y="746125"/>
                </a:lnTo>
                <a:lnTo>
                  <a:pt x="1117601" y="744008"/>
                </a:lnTo>
                <a:lnTo>
                  <a:pt x="1122628" y="742156"/>
                </a:lnTo>
                <a:lnTo>
                  <a:pt x="1127390" y="740039"/>
                </a:lnTo>
                <a:lnTo>
                  <a:pt x="1132682" y="738452"/>
                </a:lnTo>
                <a:lnTo>
                  <a:pt x="1137709" y="736864"/>
                </a:lnTo>
                <a:lnTo>
                  <a:pt x="1148028" y="734219"/>
                </a:lnTo>
                <a:lnTo>
                  <a:pt x="1159140" y="732102"/>
                </a:lnTo>
                <a:lnTo>
                  <a:pt x="1169988" y="730250"/>
                </a:lnTo>
                <a:close/>
                <a:moveTo>
                  <a:pt x="1185954" y="592728"/>
                </a:moveTo>
                <a:lnTo>
                  <a:pt x="1184100" y="592993"/>
                </a:lnTo>
                <a:lnTo>
                  <a:pt x="1182511" y="593258"/>
                </a:lnTo>
                <a:lnTo>
                  <a:pt x="1179333" y="594052"/>
                </a:lnTo>
                <a:lnTo>
                  <a:pt x="1176685" y="595905"/>
                </a:lnTo>
                <a:lnTo>
                  <a:pt x="1174036" y="597758"/>
                </a:lnTo>
                <a:lnTo>
                  <a:pt x="1172183" y="600405"/>
                </a:lnTo>
                <a:lnTo>
                  <a:pt x="1170858" y="603052"/>
                </a:lnTo>
                <a:lnTo>
                  <a:pt x="1169534" y="606229"/>
                </a:lnTo>
                <a:lnTo>
                  <a:pt x="1169269" y="607817"/>
                </a:lnTo>
                <a:lnTo>
                  <a:pt x="1169269" y="609670"/>
                </a:lnTo>
                <a:lnTo>
                  <a:pt x="1169269" y="657849"/>
                </a:lnTo>
                <a:lnTo>
                  <a:pt x="1159470" y="659702"/>
                </a:lnTo>
                <a:lnTo>
                  <a:pt x="1149406" y="661290"/>
                </a:lnTo>
                <a:lnTo>
                  <a:pt x="1139872" y="663673"/>
                </a:lnTo>
                <a:lnTo>
                  <a:pt x="1130073" y="665790"/>
                </a:lnTo>
                <a:lnTo>
                  <a:pt x="1120538" y="668438"/>
                </a:lnTo>
                <a:lnTo>
                  <a:pt x="1111004" y="671349"/>
                </a:lnTo>
                <a:lnTo>
                  <a:pt x="1101735" y="674526"/>
                </a:lnTo>
                <a:lnTo>
                  <a:pt x="1092730" y="677967"/>
                </a:lnTo>
                <a:lnTo>
                  <a:pt x="1083990" y="681673"/>
                </a:lnTo>
                <a:lnTo>
                  <a:pt x="1075251" y="685379"/>
                </a:lnTo>
                <a:lnTo>
                  <a:pt x="1067040" y="689615"/>
                </a:lnTo>
                <a:lnTo>
                  <a:pt x="1058566" y="694380"/>
                </a:lnTo>
                <a:lnTo>
                  <a:pt x="1050620" y="699145"/>
                </a:lnTo>
                <a:lnTo>
                  <a:pt x="1043205" y="704174"/>
                </a:lnTo>
                <a:lnTo>
                  <a:pt x="1035789" y="709733"/>
                </a:lnTo>
                <a:lnTo>
                  <a:pt x="1028638" y="715292"/>
                </a:lnTo>
                <a:lnTo>
                  <a:pt x="1023342" y="719793"/>
                </a:lnTo>
                <a:lnTo>
                  <a:pt x="1018310" y="724558"/>
                </a:lnTo>
                <a:lnTo>
                  <a:pt x="1013807" y="729322"/>
                </a:lnTo>
                <a:lnTo>
                  <a:pt x="1009305" y="734352"/>
                </a:lnTo>
                <a:lnTo>
                  <a:pt x="1005068" y="739382"/>
                </a:lnTo>
                <a:lnTo>
                  <a:pt x="1000830" y="744411"/>
                </a:lnTo>
                <a:lnTo>
                  <a:pt x="997387" y="749706"/>
                </a:lnTo>
                <a:lnTo>
                  <a:pt x="993944" y="755265"/>
                </a:lnTo>
                <a:lnTo>
                  <a:pt x="990501" y="760559"/>
                </a:lnTo>
                <a:lnTo>
                  <a:pt x="987323" y="766118"/>
                </a:lnTo>
                <a:lnTo>
                  <a:pt x="984940" y="771677"/>
                </a:lnTo>
                <a:lnTo>
                  <a:pt x="982291" y="777236"/>
                </a:lnTo>
                <a:lnTo>
                  <a:pt x="980172" y="783060"/>
                </a:lnTo>
                <a:lnTo>
                  <a:pt x="978054" y="788884"/>
                </a:lnTo>
                <a:lnTo>
                  <a:pt x="976200" y="794443"/>
                </a:lnTo>
                <a:lnTo>
                  <a:pt x="974876" y="800531"/>
                </a:lnTo>
                <a:lnTo>
                  <a:pt x="973551" y="806355"/>
                </a:lnTo>
                <a:lnTo>
                  <a:pt x="972757" y="812179"/>
                </a:lnTo>
                <a:lnTo>
                  <a:pt x="971962" y="818003"/>
                </a:lnTo>
                <a:lnTo>
                  <a:pt x="971698" y="824356"/>
                </a:lnTo>
                <a:lnTo>
                  <a:pt x="971433" y="830180"/>
                </a:lnTo>
                <a:lnTo>
                  <a:pt x="971698" y="836003"/>
                </a:lnTo>
                <a:lnTo>
                  <a:pt x="971962" y="842092"/>
                </a:lnTo>
                <a:lnTo>
                  <a:pt x="972757" y="847916"/>
                </a:lnTo>
                <a:lnTo>
                  <a:pt x="973551" y="853739"/>
                </a:lnTo>
                <a:lnTo>
                  <a:pt x="974876" y="859563"/>
                </a:lnTo>
                <a:lnTo>
                  <a:pt x="976465" y="865652"/>
                </a:lnTo>
                <a:lnTo>
                  <a:pt x="978054" y="871211"/>
                </a:lnTo>
                <a:lnTo>
                  <a:pt x="980437" y="877035"/>
                </a:lnTo>
                <a:lnTo>
                  <a:pt x="982556" y="882858"/>
                </a:lnTo>
                <a:lnTo>
                  <a:pt x="985204" y="888417"/>
                </a:lnTo>
                <a:lnTo>
                  <a:pt x="988383" y="893976"/>
                </a:lnTo>
                <a:lnTo>
                  <a:pt x="991031" y="899006"/>
                </a:lnTo>
                <a:lnTo>
                  <a:pt x="994209" y="903771"/>
                </a:lnTo>
                <a:lnTo>
                  <a:pt x="997652" y="908536"/>
                </a:lnTo>
                <a:lnTo>
                  <a:pt x="1001095" y="913301"/>
                </a:lnTo>
                <a:lnTo>
                  <a:pt x="1004803" y="917801"/>
                </a:lnTo>
                <a:lnTo>
                  <a:pt x="1008775" y="922301"/>
                </a:lnTo>
                <a:lnTo>
                  <a:pt x="1013013" y="926801"/>
                </a:lnTo>
                <a:lnTo>
                  <a:pt x="1017250" y="931037"/>
                </a:lnTo>
                <a:lnTo>
                  <a:pt x="1021753" y="935272"/>
                </a:lnTo>
                <a:lnTo>
                  <a:pt x="1026520" y="939243"/>
                </a:lnTo>
                <a:lnTo>
                  <a:pt x="1031287" y="942949"/>
                </a:lnTo>
                <a:lnTo>
                  <a:pt x="1036319" y="946390"/>
                </a:lnTo>
                <a:lnTo>
                  <a:pt x="1041616" y="949832"/>
                </a:lnTo>
                <a:lnTo>
                  <a:pt x="1046913" y="953273"/>
                </a:lnTo>
                <a:lnTo>
                  <a:pt x="1052739" y="956450"/>
                </a:lnTo>
                <a:lnTo>
                  <a:pt x="1058301" y="959097"/>
                </a:lnTo>
                <a:lnTo>
                  <a:pt x="1074456" y="966244"/>
                </a:lnTo>
                <a:lnTo>
                  <a:pt x="1100411" y="976833"/>
                </a:lnTo>
                <a:lnTo>
                  <a:pt x="1169269" y="1005158"/>
                </a:lnTo>
                <a:lnTo>
                  <a:pt x="1169269" y="1219843"/>
                </a:lnTo>
                <a:lnTo>
                  <a:pt x="1151260" y="1215872"/>
                </a:lnTo>
                <a:lnTo>
                  <a:pt x="1143050" y="1213755"/>
                </a:lnTo>
                <a:lnTo>
                  <a:pt x="1135370" y="1211372"/>
                </a:lnTo>
                <a:lnTo>
                  <a:pt x="1126365" y="1208725"/>
                </a:lnTo>
                <a:lnTo>
                  <a:pt x="1116831" y="1204754"/>
                </a:lnTo>
                <a:lnTo>
                  <a:pt x="1107032" y="1200254"/>
                </a:lnTo>
                <a:lnTo>
                  <a:pt x="1096968" y="1195489"/>
                </a:lnTo>
                <a:lnTo>
                  <a:pt x="1087698" y="1190460"/>
                </a:lnTo>
                <a:lnTo>
                  <a:pt x="1078693" y="1185165"/>
                </a:lnTo>
                <a:lnTo>
                  <a:pt x="1070483" y="1179341"/>
                </a:lnTo>
                <a:lnTo>
                  <a:pt x="1063068" y="1174047"/>
                </a:lnTo>
                <a:lnTo>
                  <a:pt x="1058566" y="1170870"/>
                </a:lnTo>
                <a:lnTo>
                  <a:pt x="1054593" y="1167164"/>
                </a:lnTo>
                <a:lnTo>
                  <a:pt x="1051297" y="1164340"/>
                </a:lnTo>
                <a:lnTo>
                  <a:pt x="1050885" y="1163723"/>
                </a:lnTo>
                <a:lnTo>
                  <a:pt x="1048502" y="1160811"/>
                </a:lnTo>
                <a:lnTo>
                  <a:pt x="1046118" y="1157899"/>
                </a:lnTo>
                <a:lnTo>
                  <a:pt x="1043734" y="1154723"/>
                </a:lnTo>
                <a:lnTo>
                  <a:pt x="1040821" y="1152076"/>
                </a:lnTo>
                <a:lnTo>
                  <a:pt x="1037643" y="1149958"/>
                </a:lnTo>
                <a:lnTo>
                  <a:pt x="1034465" y="1148370"/>
                </a:lnTo>
                <a:lnTo>
                  <a:pt x="1031022" y="1147046"/>
                </a:lnTo>
                <a:lnTo>
                  <a:pt x="1027314" y="1146252"/>
                </a:lnTo>
                <a:lnTo>
                  <a:pt x="1023342" y="1145987"/>
                </a:lnTo>
                <a:lnTo>
                  <a:pt x="1019899" y="1145987"/>
                </a:lnTo>
                <a:lnTo>
                  <a:pt x="1015926" y="1146252"/>
                </a:lnTo>
                <a:lnTo>
                  <a:pt x="1011953" y="1147046"/>
                </a:lnTo>
                <a:lnTo>
                  <a:pt x="1007981" y="1148370"/>
                </a:lnTo>
                <a:lnTo>
                  <a:pt x="1004008" y="1149693"/>
                </a:lnTo>
                <a:lnTo>
                  <a:pt x="1000036" y="1151281"/>
                </a:lnTo>
                <a:lnTo>
                  <a:pt x="996063" y="1153399"/>
                </a:lnTo>
                <a:lnTo>
                  <a:pt x="992620" y="1155517"/>
                </a:lnTo>
                <a:lnTo>
                  <a:pt x="988912" y="1157899"/>
                </a:lnTo>
                <a:lnTo>
                  <a:pt x="985204" y="1160282"/>
                </a:lnTo>
                <a:lnTo>
                  <a:pt x="981762" y="1163194"/>
                </a:lnTo>
                <a:lnTo>
                  <a:pt x="978848" y="1166370"/>
                </a:lnTo>
                <a:lnTo>
                  <a:pt x="975935" y="1169282"/>
                </a:lnTo>
                <a:lnTo>
                  <a:pt x="973022" y="1172459"/>
                </a:lnTo>
                <a:lnTo>
                  <a:pt x="970903" y="1175900"/>
                </a:lnTo>
                <a:lnTo>
                  <a:pt x="968784" y="1179077"/>
                </a:lnTo>
                <a:lnTo>
                  <a:pt x="966930" y="1182518"/>
                </a:lnTo>
                <a:lnTo>
                  <a:pt x="965871" y="1186224"/>
                </a:lnTo>
                <a:lnTo>
                  <a:pt x="964547" y="1189665"/>
                </a:lnTo>
                <a:lnTo>
                  <a:pt x="964017" y="1192842"/>
                </a:lnTo>
                <a:lnTo>
                  <a:pt x="963752" y="1196548"/>
                </a:lnTo>
                <a:lnTo>
                  <a:pt x="964017" y="1199989"/>
                </a:lnTo>
                <a:lnTo>
                  <a:pt x="965076" y="1203166"/>
                </a:lnTo>
                <a:lnTo>
                  <a:pt x="966401" y="1206343"/>
                </a:lnTo>
                <a:lnTo>
                  <a:pt x="968255" y="1209519"/>
                </a:lnTo>
                <a:lnTo>
                  <a:pt x="971698" y="1214019"/>
                </a:lnTo>
                <a:lnTo>
                  <a:pt x="975405" y="1218520"/>
                </a:lnTo>
                <a:lnTo>
                  <a:pt x="979378" y="1223020"/>
                </a:lnTo>
                <a:lnTo>
                  <a:pt x="983615" y="1227255"/>
                </a:lnTo>
                <a:lnTo>
                  <a:pt x="988118" y="1231491"/>
                </a:lnTo>
                <a:lnTo>
                  <a:pt x="992620" y="1235461"/>
                </a:lnTo>
                <a:lnTo>
                  <a:pt x="997652" y="1239432"/>
                </a:lnTo>
                <a:lnTo>
                  <a:pt x="1002684" y="1242874"/>
                </a:lnTo>
                <a:lnTo>
                  <a:pt x="1007981" y="1246844"/>
                </a:lnTo>
                <a:lnTo>
                  <a:pt x="1013278" y="1250286"/>
                </a:lnTo>
                <a:lnTo>
                  <a:pt x="1018839" y="1253992"/>
                </a:lnTo>
                <a:lnTo>
                  <a:pt x="1024931" y="1257168"/>
                </a:lnTo>
                <a:lnTo>
                  <a:pt x="1030757" y="1260345"/>
                </a:lnTo>
                <a:lnTo>
                  <a:pt x="1037113" y="1263521"/>
                </a:lnTo>
                <a:lnTo>
                  <a:pt x="1049826" y="1269345"/>
                </a:lnTo>
                <a:lnTo>
                  <a:pt x="1063333" y="1274904"/>
                </a:lnTo>
                <a:lnTo>
                  <a:pt x="1077369" y="1279934"/>
                </a:lnTo>
                <a:lnTo>
                  <a:pt x="1091936" y="1284434"/>
                </a:lnTo>
                <a:lnTo>
                  <a:pt x="1106502" y="1288670"/>
                </a:lnTo>
                <a:lnTo>
                  <a:pt x="1122128" y="1292376"/>
                </a:lnTo>
                <a:lnTo>
                  <a:pt x="1137488" y="1295552"/>
                </a:lnTo>
                <a:lnTo>
                  <a:pt x="1153379" y="1298199"/>
                </a:lnTo>
                <a:lnTo>
                  <a:pt x="1169269" y="1300582"/>
                </a:lnTo>
                <a:lnTo>
                  <a:pt x="1169269" y="1347437"/>
                </a:lnTo>
                <a:lnTo>
                  <a:pt x="1169269" y="1349290"/>
                </a:lnTo>
                <a:lnTo>
                  <a:pt x="1169534" y="1350878"/>
                </a:lnTo>
                <a:lnTo>
                  <a:pt x="1170858" y="1354055"/>
                </a:lnTo>
                <a:lnTo>
                  <a:pt x="1172183" y="1356702"/>
                </a:lnTo>
                <a:lnTo>
                  <a:pt x="1174036" y="1359349"/>
                </a:lnTo>
                <a:lnTo>
                  <a:pt x="1176685" y="1361202"/>
                </a:lnTo>
                <a:lnTo>
                  <a:pt x="1179333" y="1363055"/>
                </a:lnTo>
                <a:lnTo>
                  <a:pt x="1182511" y="1363849"/>
                </a:lnTo>
                <a:lnTo>
                  <a:pt x="1184100" y="1364114"/>
                </a:lnTo>
                <a:lnTo>
                  <a:pt x="1185954" y="1364114"/>
                </a:lnTo>
                <a:lnTo>
                  <a:pt x="1249516" y="1364114"/>
                </a:lnTo>
                <a:lnTo>
                  <a:pt x="1251105" y="1364114"/>
                </a:lnTo>
                <a:lnTo>
                  <a:pt x="1252694" y="1363849"/>
                </a:lnTo>
                <a:lnTo>
                  <a:pt x="1255873" y="1363055"/>
                </a:lnTo>
                <a:lnTo>
                  <a:pt x="1258786" y="1361202"/>
                </a:lnTo>
                <a:lnTo>
                  <a:pt x="1261169" y="1359349"/>
                </a:lnTo>
                <a:lnTo>
                  <a:pt x="1263288" y="1356702"/>
                </a:lnTo>
                <a:lnTo>
                  <a:pt x="1264877" y="1354055"/>
                </a:lnTo>
                <a:lnTo>
                  <a:pt x="1265672" y="1350878"/>
                </a:lnTo>
                <a:lnTo>
                  <a:pt x="1265936" y="1349290"/>
                </a:lnTo>
                <a:lnTo>
                  <a:pt x="1265936" y="1347437"/>
                </a:lnTo>
                <a:lnTo>
                  <a:pt x="1265936" y="1304553"/>
                </a:lnTo>
                <a:lnTo>
                  <a:pt x="1278119" y="1303758"/>
                </a:lnTo>
                <a:lnTo>
                  <a:pt x="1290302" y="1302700"/>
                </a:lnTo>
                <a:lnTo>
                  <a:pt x="1301690" y="1301376"/>
                </a:lnTo>
                <a:lnTo>
                  <a:pt x="1313343" y="1299788"/>
                </a:lnTo>
                <a:lnTo>
                  <a:pt x="1324466" y="1297935"/>
                </a:lnTo>
                <a:lnTo>
                  <a:pt x="1335855" y="1295817"/>
                </a:lnTo>
                <a:lnTo>
                  <a:pt x="1346448" y="1293170"/>
                </a:lnTo>
                <a:lnTo>
                  <a:pt x="1356777" y="1290523"/>
                </a:lnTo>
                <a:lnTo>
                  <a:pt x="1366841" y="1287611"/>
                </a:lnTo>
                <a:lnTo>
                  <a:pt x="1376905" y="1284169"/>
                </a:lnTo>
                <a:lnTo>
                  <a:pt x="1386175" y="1280728"/>
                </a:lnTo>
                <a:lnTo>
                  <a:pt x="1395179" y="1276757"/>
                </a:lnTo>
                <a:lnTo>
                  <a:pt x="1403389" y="1272522"/>
                </a:lnTo>
                <a:lnTo>
                  <a:pt x="1411599" y="1268022"/>
                </a:lnTo>
                <a:lnTo>
                  <a:pt x="1419280" y="1263257"/>
                </a:lnTo>
                <a:lnTo>
                  <a:pt x="1426166" y="1258227"/>
                </a:lnTo>
                <a:lnTo>
                  <a:pt x="1431727" y="1253992"/>
                </a:lnTo>
                <a:lnTo>
                  <a:pt x="1436494" y="1249491"/>
                </a:lnTo>
                <a:lnTo>
                  <a:pt x="1441526" y="1244991"/>
                </a:lnTo>
                <a:lnTo>
                  <a:pt x="1446029" y="1240491"/>
                </a:lnTo>
                <a:lnTo>
                  <a:pt x="1450531" y="1235726"/>
                </a:lnTo>
                <a:lnTo>
                  <a:pt x="1454769" y="1230961"/>
                </a:lnTo>
                <a:lnTo>
                  <a:pt x="1458476" y="1226196"/>
                </a:lnTo>
                <a:lnTo>
                  <a:pt x="1462184" y="1221167"/>
                </a:lnTo>
                <a:lnTo>
                  <a:pt x="1465892" y="1215872"/>
                </a:lnTo>
                <a:lnTo>
                  <a:pt x="1469335" y="1210578"/>
                </a:lnTo>
                <a:lnTo>
                  <a:pt x="1472248" y="1205284"/>
                </a:lnTo>
                <a:lnTo>
                  <a:pt x="1475161" y="1199989"/>
                </a:lnTo>
                <a:lnTo>
                  <a:pt x="1478075" y="1194695"/>
                </a:lnTo>
                <a:lnTo>
                  <a:pt x="1480458" y="1189136"/>
                </a:lnTo>
                <a:lnTo>
                  <a:pt x="1482842" y="1183312"/>
                </a:lnTo>
                <a:lnTo>
                  <a:pt x="1484696" y="1177753"/>
                </a:lnTo>
                <a:lnTo>
                  <a:pt x="1486550" y="1172194"/>
                </a:lnTo>
                <a:lnTo>
                  <a:pt x="1487874" y="1166370"/>
                </a:lnTo>
                <a:lnTo>
                  <a:pt x="1489198" y="1160547"/>
                </a:lnTo>
                <a:lnTo>
                  <a:pt x="1489992" y="1154723"/>
                </a:lnTo>
                <a:lnTo>
                  <a:pt x="1490787" y="1148899"/>
                </a:lnTo>
                <a:lnTo>
                  <a:pt x="1491581" y="1142810"/>
                </a:lnTo>
                <a:lnTo>
                  <a:pt x="1491846" y="1136987"/>
                </a:lnTo>
                <a:lnTo>
                  <a:pt x="1491846" y="1131163"/>
                </a:lnTo>
                <a:lnTo>
                  <a:pt x="1491581" y="1125339"/>
                </a:lnTo>
                <a:lnTo>
                  <a:pt x="1491317" y="1119251"/>
                </a:lnTo>
                <a:lnTo>
                  <a:pt x="1490257" y="1113427"/>
                </a:lnTo>
                <a:lnTo>
                  <a:pt x="1489198" y="1107603"/>
                </a:lnTo>
                <a:lnTo>
                  <a:pt x="1488139" y="1101515"/>
                </a:lnTo>
                <a:lnTo>
                  <a:pt x="1486550" y="1095426"/>
                </a:lnTo>
                <a:lnTo>
                  <a:pt x="1484431" y="1089867"/>
                </a:lnTo>
                <a:lnTo>
                  <a:pt x="1482577" y="1084043"/>
                </a:lnTo>
                <a:lnTo>
                  <a:pt x="1479664" y="1077690"/>
                </a:lnTo>
                <a:lnTo>
                  <a:pt x="1476486" y="1071866"/>
                </a:lnTo>
                <a:lnTo>
                  <a:pt x="1473307" y="1066043"/>
                </a:lnTo>
                <a:lnTo>
                  <a:pt x="1469070" y="1060219"/>
                </a:lnTo>
                <a:lnTo>
                  <a:pt x="1464832" y="1054924"/>
                </a:lnTo>
                <a:lnTo>
                  <a:pt x="1459801" y="1049630"/>
                </a:lnTo>
                <a:lnTo>
                  <a:pt x="1454769" y="1044336"/>
                </a:lnTo>
                <a:lnTo>
                  <a:pt x="1448942" y="1039306"/>
                </a:lnTo>
                <a:lnTo>
                  <a:pt x="1443115" y="1034541"/>
                </a:lnTo>
                <a:lnTo>
                  <a:pt x="1437024" y="1029776"/>
                </a:lnTo>
                <a:lnTo>
                  <a:pt x="1430403" y="1025011"/>
                </a:lnTo>
                <a:lnTo>
                  <a:pt x="1423782" y="1020511"/>
                </a:lnTo>
                <a:lnTo>
                  <a:pt x="1416631" y="1016011"/>
                </a:lnTo>
                <a:lnTo>
                  <a:pt x="1409481" y="1011776"/>
                </a:lnTo>
                <a:lnTo>
                  <a:pt x="1402065" y="1007540"/>
                </a:lnTo>
                <a:lnTo>
                  <a:pt x="1394385" y="1003569"/>
                </a:lnTo>
                <a:lnTo>
                  <a:pt x="1378759" y="995628"/>
                </a:lnTo>
                <a:lnTo>
                  <a:pt x="1362604" y="988216"/>
                </a:lnTo>
                <a:lnTo>
                  <a:pt x="1346183" y="981333"/>
                </a:lnTo>
                <a:lnTo>
                  <a:pt x="1329498" y="974715"/>
                </a:lnTo>
                <a:lnTo>
                  <a:pt x="1313343" y="968362"/>
                </a:lnTo>
                <a:lnTo>
                  <a:pt x="1296923" y="962273"/>
                </a:lnTo>
                <a:lnTo>
                  <a:pt x="1265936" y="951420"/>
                </a:lnTo>
                <a:lnTo>
                  <a:pt x="1265936" y="735411"/>
                </a:lnTo>
                <a:lnTo>
                  <a:pt x="1278914" y="738588"/>
                </a:lnTo>
                <a:lnTo>
                  <a:pt x="1291361" y="742029"/>
                </a:lnTo>
                <a:lnTo>
                  <a:pt x="1295864" y="743352"/>
                </a:lnTo>
                <a:lnTo>
                  <a:pt x="1300366" y="744941"/>
                </a:lnTo>
                <a:lnTo>
                  <a:pt x="1310165" y="749176"/>
                </a:lnTo>
                <a:lnTo>
                  <a:pt x="1319964" y="754206"/>
                </a:lnTo>
                <a:lnTo>
                  <a:pt x="1329763" y="759765"/>
                </a:lnTo>
                <a:lnTo>
                  <a:pt x="1339562" y="765589"/>
                </a:lnTo>
                <a:lnTo>
                  <a:pt x="1348567" y="771412"/>
                </a:lnTo>
                <a:lnTo>
                  <a:pt x="1357042" y="777236"/>
                </a:lnTo>
                <a:lnTo>
                  <a:pt x="1364458" y="782795"/>
                </a:lnTo>
                <a:lnTo>
                  <a:pt x="1368960" y="786237"/>
                </a:lnTo>
                <a:lnTo>
                  <a:pt x="1373197" y="789943"/>
                </a:lnTo>
                <a:lnTo>
                  <a:pt x="1376375" y="792855"/>
                </a:lnTo>
                <a:lnTo>
                  <a:pt x="1376111" y="792590"/>
                </a:lnTo>
                <a:lnTo>
                  <a:pt x="1376905" y="793384"/>
                </a:lnTo>
                <a:lnTo>
                  <a:pt x="1379024" y="796296"/>
                </a:lnTo>
                <a:lnTo>
                  <a:pt x="1381407" y="798943"/>
                </a:lnTo>
                <a:lnTo>
                  <a:pt x="1384056" y="802384"/>
                </a:lnTo>
                <a:lnTo>
                  <a:pt x="1386969" y="805032"/>
                </a:lnTo>
                <a:lnTo>
                  <a:pt x="1389882" y="807149"/>
                </a:lnTo>
                <a:lnTo>
                  <a:pt x="1393060" y="808738"/>
                </a:lnTo>
                <a:lnTo>
                  <a:pt x="1396768" y="810061"/>
                </a:lnTo>
                <a:lnTo>
                  <a:pt x="1400476" y="810855"/>
                </a:lnTo>
                <a:lnTo>
                  <a:pt x="1404184" y="811120"/>
                </a:lnTo>
                <a:lnTo>
                  <a:pt x="1407892" y="811120"/>
                </a:lnTo>
                <a:lnTo>
                  <a:pt x="1411599" y="810591"/>
                </a:lnTo>
                <a:lnTo>
                  <a:pt x="1415837" y="810061"/>
                </a:lnTo>
                <a:lnTo>
                  <a:pt x="1419809" y="808738"/>
                </a:lnTo>
                <a:lnTo>
                  <a:pt x="1423782" y="807414"/>
                </a:lnTo>
                <a:lnTo>
                  <a:pt x="1427755" y="805826"/>
                </a:lnTo>
                <a:lnTo>
                  <a:pt x="1431198" y="803708"/>
                </a:lnTo>
                <a:lnTo>
                  <a:pt x="1435170" y="801590"/>
                </a:lnTo>
                <a:lnTo>
                  <a:pt x="1438878" y="798943"/>
                </a:lnTo>
                <a:lnTo>
                  <a:pt x="1442321" y="796561"/>
                </a:lnTo>
                <a:lnTo>
                  <a:pt x="1445764" y="793649"/>
                </a:lnTo>
                <a:lnTo>
                  <a:pt x="1448677" y="790737"/>
                </a:lnTo>
                <a:lnTo>
                  <a:pt x="1451855" y="787825"/>
                </a:lnTo>
                <a:lnTo>
                  <a:pt x="1454504" y="784384"/>
                </a:lnTo>
                <a:lnTo>
                  <a:pt x="1456622" y="780942"/>
                </a:lnTo>
                <a:lnTo>
                  <a:pt x="1458741" y="777766"/>
                </a:lnTo>
                <a:lnTo>
                  <a:pt x="1460595" y="774324"/>
                </a:lnTo>
                <a:lnTo>
                  <a:pt x="1461919" y="770883"/>
                </a:lnTo>
                <a:lnTo>
                  <a:pt x="1462714" y="767442"/>
                </a:lnTo>
                <a:lnTo>
                  <a:pt x="1463773" y="764000"/>
                </a:lnTo>
                <a:lnTo>
                  <a:pt x="1463773" y="760559"/>
                </a:lnTo>
                <a:lnTo>
                  <a:pt x="1463243" y="757118"/>
                </a:lnTo>
                <a:lnTo>
                  <a:pt x="1462449" y="753676"/>
                </a:lnTo>
                <a:lnTo>
                  <a:pt x="1461125" y="750765"/>
                </a:lnTo>
                <a:lnTo>
                  <a:pt x="1459536" y="747588"/>
                </a:lnTo>
                <a:lnTo>
                  <a:pt x="1456622" y="743882"/>
                </a:lnTo>
                <a:lnTo>
                  <a:pt x="1453709" y="740441"/>
                </a:lnTo>
                <a:lnTo>
                  <a:pt x="1447618" y="733558"/>
                </a:lnTo>
                <a:lnTo>
                  <a:pt x="1440467" y="726675"/>
                </a:lnTo>
                <a:lnTo>
                  <a:pt x="1432787" y="720322"/>
                </a:lnTo>
                <a:lnTo>
                  <a:pt x="1424577" y="713969"/>
                </a:lnTo>
                <a:lnTo>
                  <a:pt x="1415837" y="707616"/>
                </a:lnTo>
                <a:lnTo>
                  <a:pt x="1406567" y="701792"/>
                </a:lnTo>
                <a:lnTo>
                  <a:pt x="1397033" y="696233"/>
                </a:lnTo>
                <a:lnTo>
                  <a:pt x="1387234" y="691203"/>
                </a:lnTo>
                <a:lnTo>
                  <a:pt x="1377435" y="685909"/>
                </a:lnTo>
                <a:lnTo>
                  <a:pt x="1367106" y="681144"/>
                </a:lnTo>
                <a:lnTo>
                  <a:pt x="1357042" y="677173"/>
                </a:lnTo>
                <a:lnTo>
                  <a:pt x="1346978" y="673467"/>
                </a:lnTo>
                <a:lnTo>
                  <a:pt x="1336914" y="669761"/>
                </a:lnTo>
                <a:lnTo>
                  <a:pt x="1327380" y="666849"/>
                </a:lnTo>
                <a:lnTo>
                  <a:pt x="1317845" y="664467"/>
                </a:lnTo>
                <a:lnTo>
                  <a:pt x="1305133" y="661555"/>
                </a:lnTo>
                <a:lnTo>
                  <a:pt x="1292421" y="659437"/>
                </a:lnTo>
                <a:lnTo>
                  <a:pt x="1279179" y="657584"/>
                </a:lnTo>
                <a:lnTo>
                  <a:pt x="1265936" y="656261"/>
                </a:lnTo>
                <a:lnTo>
                  <a:pt x="1265936" y="609670"/>
                </a:lnTo>
                <a:lnTo>
                  <a:pt x="1265936" y="607817"/>
                </a:lnTo>
                <a:lnTo>
                  <a:pt x="1265672" y="606229"/>
                </a:lnTo>
                <a:lnTo>
                  <a:pt x="1264877" y="603052"/>
                </a:lnTo>
                <a:lnTo>
                  <a:pt x="1263288" y="600405"/>
                </a:lnTo>
                <a:lnTo>
                  <a:pt x="1261169" y="597758"/>
                </a:lnTo>
                <a:lnTo>
                  <a:pt x="1258786" y="595905"/>
                </a:lnTo>
                <a:lnTo>
                  <a:pt x="1255873" y="594052"/>
                </a:lnTo>
                <a:lnTo>
                  <a:pt x="1252694" y="593258"/>
                </a:lnTo>
                <a:lnTo>
                  <a:pt x="1251105" y="592993"/>
                </a:lnTo>
                <a:lnTo>
                  <a:pt x="1249516" y="592728"/>
                </a:lnTo>
                <a:lnTo>
                  <a:pt x="1185954" y="592728"/>
                </a:lnTo>
                <a:close/>
                <a:moveTo>
                  <a:pt x="994739" y="469900"/>
                </a:moveTo>
                <a:lnTo>
                  <a:pt x="1212438" y="469900"/>
                </a:lnTo>
                <a:lnTo>
                  <a:pt x="1243160" y="469900"/>
                </a:lnTo>
                <a:lnTo>
                  <a:pt x="1460860" y="469900"/>
                </a:lnTo>
                <a:lnTo>
                  <a:pt x="1464568" y="475988"/>
                </a:lnTo>
                <a:lnTo>
                  <a:pt x="1468540" y="482341"/>
                </a:lnTo>
                <a:lnTo>
                  <a:pt x="1472513" y="488430"/>
                </a:lnTo>
                <a:lnTo>
                  <a:pt x="1477545" y="494783"/>
                </a:lnTo>
                <a:lnTo>
                  <a:pt x="1482842" y="501136"/>
                </a:lnTo>
                <a:lnTo>
                  <a:pt x="1488139" y="507490"/>
                </a:lnTo>
                <a:lnTo>
                  <a:pt x="1493965" y="514107"/>
                </a:lnTo>
                <a:lnTo>
                  <a:pt x="1500321" y="520725"/>
                </a:lnTo>
                <a:lnTo>
                  <a:pt x="1513563" y="534226"/>
                </a:lnTo>
                <a:lnTo>
                  <a:pt x="1528394" y="547991"/>
                </a:lnTo>
                <a:lnTo>
                  <a:pt x="1544020" y="562021"/>
                </a:lnTo>
                <a:lnTo>
                  <a:pt x="1560705" y="576845"/>
                </a:lnTo>
                <a:lnTo>
                  <a:pt x="1595929" y="607553"/>
                </a:lnTo>
                <a:lnTo>
                  <a:pt x="1614733" y="623700"/>
                </a:lnTo>
                <a:lnTo>
                  <a:pt x="1633801" y="640113"/>
                </a:lnTo>
                <a:lnTo>
                  <a:pt x="1652870" y="657584"/>
                </a:lnTo>
                <a:lnTo>
                  <a:pt x="1672468" y="675585"/>
                </a:lnTo>
                <a:lnTo>
                  <a:pt x="1691802" y="694115"/>
                </a:lnTo>
                <a:lnTo>
                  <a:pt x="1711400" y="713704"/>
                </a:lnTo>
                <a:lnTo>
                  <a:pt x="1720934" y="723499"/>
                </a:lnTo>
                <a:lnTo>
                  <a:pt x="1730469" y="733558"/>
                </a:lnTo>
                <a:lnTo>
                  <a:pt x="1740003" y="743882"/>
                </a:lnTo>
                <a:lnTo>
                  <a:pt x="1749272" y="754206"/>
                </a:lnTo>
                <a:lnTo>
                  <a:pt x="1758542" y="765059"/>
                </a:lnTo>
                <a:lnTo>
                  <a:pt x="1767811" y="775913"/>
                </a:lnTo>
                <a:lnTo>
                  <a:pt x="1776816" y="787295"/>
                </a:lnTo>
                <a:lnTo>
                  <a:pt x="1785556" y="798414"/>
                </a:lnTo>
                <a:lnTo>
                  <a:pt x="1794295" y="810061"/>
                </a:lnTo>
                <a:lnTo>
                  <a:pt x="1802770" y="821709"/>
                </a:lnTo>
                <a:lnTo>
                  <a:pt x="1810716" y="833886"/>
                </a:lnTo>
                <a:lnTo>
                  <a:pt x="1818926" y="845798"/>
                </a:lnTo>
                <a:lnTo>
                  <a:pt x="1826606" y="858504"/>
                </a:lnTo>
                <a:lnTo>
                  <a:pt x="1834286" y="871211"/>
                </a:lnTo>
                <a:lnTo>
                  <a:pt x="1841437" y="884182"/>
                </a:lnTo>
                <a:lnTo>
                  <a:pt x="1848323" y="897418"/>
                </a:lnTo>
                <a:lnTo>
                  <a:pt x="1854944" y="910918"/>
                </a:lnTo>
                <a:lnTo>
                  <a:pt x="1861035" y="924684"/>
                </a:lnTo>
                <a:lnTo>
                  <a:pt x="1867127" y="938714"/>
                </a:lnTo>
                <a:lnTo>
                  <a:pt x="1872688" y="953008"/>
                </a:lnTo>
                <a:lnTo>
                  <a:pt x="1877985" y="967303"/>
                </a:lnTo>
                <a:lnTo>
                  <a:pt x="1882752" y="982127"/>
                </a:lnTo>
                <a:lnTo>
                  <a:pt x="1887255" y="997481"/>
                </a:lnTo>
                <a:lnTo>
                  <a:pt x="1891227" y="1012834"/>
                </a:lnTo>
                <a:lnTo>
                  <a:pt x="1894935" y="1028188"/>
                </a:lnTo>
                <a:lnTo>
                  <a:pt x="1897848" y="1044336"/>
                </a:lnTo>
                <a:lnTo>
                  <a:pt x="1900762" y="1060483"/>
                </a:lnTo>
                <a:lnTo>
                  <a:pt x="1903145" y="1077161"/>
                </a:lnTo>
                <a:lnTo>
                  <a:pt x="1904734" y="1094103"/>
                </a:lnTo>
                <a:lnTo>
                  <a:pt x="1905794" y="1111309"/>
                </a:lnTo>
                <a:lnTo>
                  <a:pt x="1906588" y="1128516"/>
                </a:lnTo>
                <a:lnTo>
                  <a:pt x="1906588" y="1146517"/>
                </a:lnTo>
                <a:lnTo>
                  <a:pt x="1906323" y="1161076"/>
                </a:lnTo>
                <a:lnTo>
                  <a:pt x="1905529" y="1175635"/>
                </a:lnTo>
                <a:lnTo>
                  <a:pt x="1904469" y="1189665"/>
                </a:lnTo>
                <a:lnTo>
                  <a:pt x="1903145" y="1203166"/>
                </a:lnTo>
                <a:lnTo>
                  <a:pt x="1901027" y="1216667"/>
                </a:lnTo>
                <a:lnTo>
                  <a:pt x="1898908" y="1229108"/>
                </a:lnTo>
                <a:lnTo>
                  <a:pt x="1896259" y="1241815"/>
                </a:lnTo>
                <a:lnTo>
                  <a:pt x="1893081" y="1253992"/>
                </a:lnTo>
                <a:lnTo>
                  <a:pt x="1889903" y="1265639"/>
                </a:lnTo>
                <a:lnTo>
                  <a:pt x="1886195" y="1277287"/>
                </a:lnTo>
                <a:lnTo>
                  <a:pt x="1881958" y="1288140"/>
                </a:lnTo>
                <a:lnTo>
                  <a:pt x="1877720" y="1299258"/>
                </a:lnTo>
                <a:lnTo>
                  <a:pt x="1872953" y="1309582"/>
                </a:lnTo>
                <a:lnTo>
                  <a:pt x="1867656" y="1319641"/>
                </a:lnTo>
                <a:lnTo>
                  <a:pt x="1862360" y="1329436"/>
                </a:lnTo>
                <a:lnTo>
                  <a:pt x="1856268" y="1338966"/>
                </a:lnTo>
                <a:lnTo>
                  <a:pt x="1850177" y="1347966"/>
                </a:lnTo>
                <a:lnTo>
                  <a:pt x="1843556" y="1356967"/>
                </a:lnTo>
                <a:lnTo>
                  <a:pt x="1836670" y="1365437"/>
                </a:lnTo>
                <a:lnTo>
                  <a:pt x="1829254" y="1373908"/>
                </a:lnTo>
                <a:lnTo>
                  <a:pt x="1821839" y="1381850"/>
                </a:lnTo>
                <a:lnTo>
                  <a:pt x="1813894" y="1389262"/>
                </a:lnTo>
                <a:lnTo>
                  <a:pt x="1805684" y="1396939"/>
                </a:lnTo>
                <a:lnTo>
                  <a:pt x="1797209" y="1404086"/>
                </a:lnTo>
                <a:lnTo>
                  <a:pt x="1788204" y="1410969"/>
                </a:lnTo>
                <a:lnTo>
                  <a:pt x="1779464" y="1417587"/>
                </a:lnTo>
                <a:lnTo>
                  <a:pt x="1769665" y="1423675"/>
                </a:lnTo>
                <a:lnTo>
                  <a:pt x="1759866" y="1429764"/>
                </a:lnTo>
                <a:lnTo>
                  <a:pt x="1749802" y="1435588"/>
                </a:lnTo>
                <a:lnTo>
                  <a:pt x="1739473" y="1441411"/>
                </a:lnTo>
                <a:lnTo>
                  <a:pt x="1728615" y="1446706"/>
                </a:lnTo>
                <a:lnTo>
                  <a:pt x="1717756" y="1451735"/>
                </a:lnTo>
                <a:lnTo>
                  <a:pt x="1706633" y="1456500"/>
                </a:lnTo>
                <a:lnTo>
                  <a:pt x="1694980" y="1461000"/>
                </a:lnTo>
                <a:lnTo>
                  <a:pt x="1683327" y="1465501"/>
                </a:lnTo>
                <a:lnTo>
                  <a:pt x="1671144" y="1469736"/>
                </a:lnTo>
                <a:lnTo>
                  <a:pt x="1658432" y="1473707"/>
                </a:lnTo>
                <a:lnTo>
                  <a:pt x="1645719" y="1477413"/>
                </a:lnTo>
                <a:lnTo>
                  <a:pt x="1633007" y="1480854"/>
                </a:lnTo>
                <a:lnTo>
                  <a:pt x="1619765" y="1484295"/>
                </a:lnTo>
                <a:lnTo>
                  <a:pt x="1606258" y="1487472"/>
                </a:lnTo>
                <a:lnTo>
                  <a:pt x="1592486" y="1490384"/>
                </a:lnTo>
                <a:lnTo>
                  <a:pt x="1578450" y="1493296"/>
                </a:lnTo>
                <a:lnTo>
                  <a:pt x="1563883" y="1495943"/>
                </a:lnTo>
                <a:lnTo>
                  <a:pt x="1549582" y="1498325"/>
                </a:lnTo>
                <a:lnTo>
                  <a:pt x="1534751" y="1500708"/>
                </a:lnTo>
                <a:lnTo>
                  <a:pt x="1519655" y="1502561"/>
                </a:lnTo>
                <a:lnTo>
                  <a:pt x="1504294" y="1504679"/>
                </a:lnTo>
                <a:lnTo>
                  <a:pt x="1488933" y="1506267"/>
                </a:lnTo>
                <a:lnTo>
                  <a:pt x="1473307" y="1507855"/>
                </a:lnTo>
                <a:lnTo>
                  <a:pt x="1440997" y="1510767"/>
                </a:lnTo>
                <a:lnTo>
                  <a:pt x="1407627" y="1512885"/>
                </a:lnTo>
                <a:lnTo>
                  <a:pt x="1373727" y="1515003"/>
                </a:lnTo>
                <a:lnTo>
                  <a:pt x="1338768" y="1516061"/>
                </a:lnTo>
                <a:lnTo>
                  <a:pt x="1302749" y="1517120"/>
                </a:lnTo>
                <a:lnTo>
                  <a:pt x="1266201" y="1517385"/>
                </a:lnTo>
                <a:lnTo>
                  <a:pt x="1228859" y="1517650"/>
                </a:lnTo>
                <a:lnTo>
                  <a:pt x="1227799" y="1517650"/>
                </a:lnTo>
                <a:lnTo>
                  <a:pt x="1226740" y="1517650"/>
                </a:lnTo>
                <a:lnTo>
                  <a:pt x="1189662" y="1517385"/>
                </a:lnTo>
                <a:lnTo>
                  <a:pt x="1152849" y="1517120"/>
                </a:lnTo>
                <a:lnTo>
                  <a:pt x="1117096" y="1516061"/>
                </a:lnTo>
                <a:lnTo>
                  <a:pt x="1082136" y="1515003"/>
                </a:lnTo>
                <a:lnTo>
                  <a:pt x="1048237" y="1512885"/>
                </a:lnTo>
                <a:lnTo>
                  <a:pt x="1014867" y="1510767"/>
                </a:lnTo>
                <a:lnTo>
                  <a:pt x="982556" y="1507855"/>
                </a:lnTo>
                <a:lnTo>
                  <a:pt x="966930" y="1506267"/>
                </a:lnTo>
                <a:lnTo>
                  <a:pt x="951570" y="1504679"/>
                </a:lnTo>
                <a:lnTo>
                  <a:pt x="935944" y="1502561"/>
                </a:lnTo>
                <a:lnTo>
                  <a:pt x="921113" y="1500708"/>
                </a:lnTo>
                <a:lnTo>
                  <a:pt x="906282" y="1498325"/>
                </a:lnTo>
                <a:lnTo>
                  <a:pt x="891451" y="1495943"/>
                </a:lnTo>
                <a:lnTo>
                  <a:pt x="877149" y="1493296"/>
                </a:lnTo>
                <a:lnTo>
                  <a:pt x="863377" y="1490384"/>
                </a:lnTo>
                <a:lnTo>
                  <a:pt x="849606" y="1487472"/>
                </a:lnTo>
                <a:lnTo>
                  <a:pt x="836099" y="1484295"/>
                </a:lnTo>
                <a:lnTo>
                  <a:pt x="822592" y="1480854"/>
                </a:lnTo>
                <a:lnTo>
                  <a:pt x="809879" y="1477413"/>
                </a:lnTo>
                <a:lnTo>
                  <a:pt x="797167" y="1473707"/>
                </a:lnTo>
                <a:lnTo>
                  <a:pt x="784719" y="1469736"/>
                </a:lnTo>
                <a:lnTo>
                  <a:pt x="772537" y="1465501"/>
                </a:lnTo>
                <a:lnTo>
                  <a:pt x="760884" y="1461000"/>
                </a:lnTo>
                <a:lnTo>
                  <a:pt x="749231" y="1456500"/>
                </a:lnTo>
                <a:lnTo>
                  <a:pt x="737842" y="1451735"/>
                </a:lnTo>
                <a:lnTo>
                  <a:pt x="726719" y="1446706"/>
                </a:lnTo>
                <a:lnTo>
                  <a:pt x="716125" y="1441411"/>
                </a:lnTo>
                <a:lnTo>
                  <a:pt x="705797" y="1435588"/>
                </a:lnTo>
                <a:lnTo>
                  <a:pt x="695733" y="1429764"/>
                </a:lnTo>
                <a:lnTo>
                  <a:pt x="686198" y="1423675"/>
                </a:lnTo>
                <a:lnTo>
                  <a:pt x="676399" y="1417587"/>
                </a:lnTo>
                <a:lnTo>
                  <a:pt x="667130" y="1410969"/>
                </a:lnTo>
                <a:lnTo>
                  <a:pt x="658655" y="1404086"/>
                </a:lnTo>
                <a:lnTo>
                  <a:pt x="650180" y="1396939"/>
                </a:lnTo>
                <a:lnTo>
                  <a:pt x="641705" y="1389262"/>
                </a:lnTo>
                <a:lnTo>
                  <a:pt x="633760" y="1381850"/>
                </a:lnTo>
                <a:lnTo>
                  <a:pt x="626609" y="1373908"/>
                </a:lnTo>
                <a:lnTo>
                  <a:pt x="619193" y="1365437"/>
                </a:lnTo>
                <a:lnTo>
                  <a:pt x="612043" y="1356967"/>
                </a:lnTo>
                <a:lnTo>
                  <a:pt x="605687" y="1347966"/>
                </a:lnTo>
                <a:lnTo>
                  <a:pt x="599595" y="1338966"/>
                </a:lnTo>
                <a:lnTo>
                  <a:pt x="593504" y="1329436"/>
                </a:lnTo>
                <a:lnTo>
                  <a:pt x="588207" y="1319641"/>
                </a:lnTo>
                <a:lnTo>
                  <a:pt x="582910" y="1309582"/>
                </a:lnTo>
                <a:lnTo>
                  <a:pt x="578143" y="1299258"/>
                </a:lnTo>
                <a:lnTo>
                  <a:pt x="573641" y="1288140"/>
                </a:lnTo>
                <a:lnTo>
                  <a:pt x="569668" y="1277287"/>
                </a:lnTo>
                <a:lnTo>
                  <a:pt x="565695" y="1265639"/>
                </a:lnTo>
                <a:lnTo>
                  <a:pt x="562517" y="1253992"/>
                </a:lnTo>
                <a:lnTo>
                  <a:pt x="559604" y="1241815"/>
                </a:lnTo>
                <a:lnTo>
                  <a:pt x="556691" y="1229108"/>
                </a:lnTo>
                <a:lnTo>
                  <a:pt x="554572" y="1216667"/>
                </a:lnTo>
                <a:lnTo>
                  <a:pt x="552718" y="1203166"/>
                </a:lnTo>
                <a:lnTo>
                  <a:pt x="551129" y="1189665"/>
                </a:lnTo>
                <a:lnTo>
                  <a:pt x="550070" y="1175635"/>
                </a:lnTo>
                <a:lnTo>
                  <a:pt x="549540" y="1161076"/>
                </a:lnTo>
                <a:lnTo>
                  <a:pt x="549275" y="1146517"/>
                </a:lnTo>
                <a:lnTo>
                  <a:pt x="549275" y="1128516"/>
                </a:lnTo>
                <a:lnTo>
                  <a:pt x="549805" y="1111309"/>
                </a:lnTo>
                <a:lnTo>
                  <a:pt x="551129" y="1094103"/>
                </a:lnTo>
                <a:lnTo>
                  <a:pt x="552718" y="1077161"/>
                </a:lnTo>
                <a:lnTo>
                  <a:pt x="555102" y="1060483"/>
                </a:lnTo>
                <a:lnTo>
                  <a:pt x="557485" y="1044336"/>
                </a:lnTo>
                <a:lnTo>
                  <a:pt x="560663" y="1028188"/>
                </a:lnTo>
                <a:lnTo>
                  <a:pt x="564371" y="1012834"/>
                </a:lnTo>
                <a:lnTo>
                  <a:pt x="568344" y="997481"/>
                </a:lnTo>
                <a:lnTo>
                  <a:pt x="572846" y="982127"/>
                </a:lnTo>
                <a:lnTo>
                  <a:pt x="577878" y="967303"/>
                </a:lnTo>
                <a:lnTo>
                  <a:pt x="582910" y="953008"/>
                </a:lnTo>
                <a:lnTo>
                  <a:pt x="588472" y="938714"/>
                </a:lnTo>
                <a:lnTo>
                  <a:pt x="594563" y="924684"/>
                </a:lnTo>
                <a:lnTo>
                  <a:pt x="600919" y="910918"/>
                </a:lnTo>
                <a:lnTo>
                  <a:pt x="607276" y="897418"/>
                </a:lnTo>
                <a:lnTo>
                  <a:pt x="614426" y="884182"/>
                </a:lnTo>
                <a:lnTo>
                  <a:pt x="621577" y="871211"/>
                </a:lnTo>
                <a:lnTo>
                  <a:pt x="628993" y="858504"/>
                </a:lnTo>
                <a:lnTo>
                  <a:pt x="636938" y="845798"/>
                </a:lnTo>
                <a:lnTo>
                  <a:pt x="644883" y="833886"/>
                </a:lnTo>
                <a:lnTo>
                  <a:pt x="653093" y="821709"/>
                </a:lnTo>
                <a:lnTo>
                  <a:pt x="661568" y="810061"/>
                </a:lnTo>
                <a:lnTo>
                  <a:pt x="670043" y="798414"/>
                </a:lnTo>
                <a:lnTo>
                  <a:pt x="679048" y="787295"/>
                </a:lnTo>
                <a:lnTo>
                  <a:pt x="688052" y="775913"/>
                </a:lnTo>
                <a:lnTo>
                  <a:pt x="697057" y="765059"/>
                </a:lnTo>
                <a:lnTo>
                  <a:pt x="706326" y="754206"/>
                </a:lnTo>
                <a:lnTo>
                  <a:pt x="715596" y="743882"/>
                </a:lnTo>
                <a:lnTo>
                  <a:pt x="725130" y="733558"/>
                </a:lnTo>
                <a:lnTo>
                  <a:pt x="734664" y="723499"/>
                </a:lnTo>
                <a:lnTo>
                  <a:pt x="744463" y="713704"/>
                </a:lnTo>
                <a:lnTo>
                  <a:pt x="764062" y="694115"/>
                </a:lnTo>
                <a:lnTo>
                  <a:pt x="783395" y="675585"/>
                </a:lnTo>
                <a:lnTo>
                  <a:pt x="802729" y="657584"/>
                </a:lnTo>
                <a:lnTo>
                  <a:pt x="822062" y="640113"/>
                </a:lnTo>
                <a:lnTo>
                  <a:pt x="841131" y="623700"/>
                </a:lnTo>
                <a:lnTo>
                  <a:pt x="859934" y="607553"/>
                </a:lnTo>
                <a:lnTo>
                  <a:pt x="895158" y="576845"/>
                </a:lnTo>
                <a:lnTo>
                  <a:pt x="911843" y="562021"/>
                </a:lnTo>
                <a:lnTo>
                  <a:pt x="927204" y="547991"/>
                </a:lnTo>
                <a:lnTo>
                  <a:pt x="941770" y="534226"/>
                </a:lnTo>
                <a:lnTo>
                  <a:pt x="955277" y="520725"/>
                </a:lnTo>
                <a:lnTo>
                  <a:pt x="961634" y="514107"/>
                </a:lnTo>
                <a:lnTo>
                  <a:pt x="967460" y="507490"/>
                </a:lnTo>
                <a:lnTo>
                  <a:pt x="973022" y="501136"/>
                </a:lnTo>
                <a:lnTo>
                  <a:pt x="978054" y="494783"/>
                </a:lnTo>
                <a:lnTo>
                  <a:pt x="982821" y="488430"/>
                </a:lnTo>
                <a:lnTo>
                  <a:pt x="987323" y="482341"/>
                </a:lnTo>
                <a:lnTo>
                  <a:pt x="991296" y="475988"/>
                </a:lnTo>
                <a:lnTo>
                  <a:pt x="994739" y="469900"/>
                </a:lnTo>
                <a:close/>
                <a:moveTo>
                  <a:pt x="1025790" y="350837"/>
                </a:moveTo>
                <a:lnTo>
                  <a:pt x="1427428" y="350837"/>
                </a:lnTo>
                <a:lnTo>
                  <a:pt x="1431926" y="351101"/>
                </a:lnTo>
                <a:lnTo>
                  <a:pt x="1436159" y="351631"/>
                </a:lnTo>
                <a:lnTo>
                  <a:pt x="1440657" y="352953"/>
                </a:lnTo>
                <a:lnTo>
                  <a:pt x="1444361" y="354012"/>
                </a:lnTo>
                <a:lnTo>
                  <a:pt x="1448330" y="355599"/>
                </a:lnTo>
                <a:lnTo>
                  <a:pt x="1452034" y="357716"/>
                </a:lnTo>
                <a:lnTo>
                  <a:pt x="1455474" y="359833"/>
                </a:lnTo>
                <a:lnTo>
                  <a:pt x="1458913" y="362478"/>
                </a:lnTo>
                <a:lnTo>
                  <a:pt x="1461559" y="365124"/>
                </a:lnTo>
                <a:lnTo>
                  <a:pt x="1464205" y="368035"/>
                </a:lnTo>
                <a:lnTo>
                  <a:pt x="1466322" y="371474"/>
                </a:lnTo>
                <a:lnTo>
                  <a:pt x="1468174" y="374649"/>
                </a:lnTo>
                <a:lnTo>
                  <a:pt x="1469761" y="378354"/>
                </a:lnTo>
                <a:lnTo>
                  <a:pt x="1470819" y="382058"/>
                </a:lnTo>
                <a:lnTo>
                  <a:pt x="1471349" y="386027"/>
                </a:lnTo>
                <a:lnTo>
                  <a:pt x="1471613" y="389995"/>
                </a:lnTo>
                <a:lnTo>
                  <a:pt x="1471349" y="393964"/>
                </a:lnTo>
                <a:lnTo>
                  <a:pt x="1470819" y="397668"/>
                </a:lnTo>
                <a:lnTo>
                  <a:pt x="1469761" y="401372"/>
                </a:lnTo>
                <a:lnTo>
                  <a:pt x="1468174" y="405077"/>
                </a:lnTo>
                <a:lnTo>
                  <a:pt x="1466322" y="408516"/>
                </a:lnTo>
                <a:lnTo>
                  <a:pt x="1464205" y="411427"/>
                </a:lnTo>
                <a:lnTo>
                  <a:pt x="1461559" y="414602"/>
                </a:lnTo>
                <a:lnTo>
                  <a:pt x="1458913" y="417512"/>
                </a:lnTo>
                <a:lnTo>
                  <a:pt x="1455474" y="419893"/>
                </a:lnTo>
                <a:lnTo>
                  <a:pt x="1452034" y="422275"/>
                </a:lnTo>
                <a:lnTo>
                  <a:pt x="1448330" y="424127"/>
                </a:lnTo>
                <a:lnTo>
                  <a:pt x="1444361" y="425979"/>
                </a:lnTo>
                <a:lnTo>
                  <a:pt x="1440657" y="427037"/>
                </a:lnTo>
                <a:lnTo>
                  <a:pt x="1436159" y="428096"/>
                </a:lnTo>
                <a:lnTo>
                  <a:pt x="1431926" y="428625"/>
                </a:lnTo>
                <a:lnTo>
                  <a:pt x="1427428" y="428625"/>
                </a:lnTo>
                <a:lnTo>
                  <a:pt x="1025790" y="428625"/>
                </a:lnTo>
                <a:lnTo>
                  <a:pt x="1021027" y="428625"/>
                </a:lnTo>
                <a:lnTo>
                  <a:pt x="1016794" y="428096"/>
                </a:lnTo>
                <a:lnTo>
                  <a:pt x="1012296" y="427037"/>
                </a:lnTo>
                <a:lnTo>
                  <a:pt x="1008327" y="425979"/>
                </a:lnTo>
                <a:lnTo>
                  <a:pt x="1004359" y="424127"/>
                </a:lnTo>
                <a:lnTo>
                  <a:pt x="1000654" y="422275"/>
                </a:lnTo>
                <a:lnTo>
                  <a:pt x="997479" y="419893"/>
                </a:lnTo>
                <a:lnTo>
                  <a:pt x="994040" y="417512"/>
                </a:lnTo>
                <a:lnTo>
                  <a:pt x="991129" y="414602"/>
                </a:lnTo>
                <a:lnTo>
                  <a:pt x="988748" y="411427"/>
                </a:lnTo>
                <a:lnTo>
                  <a:pt x="986367" y="408516"/>
                </a:lnTo>
                <a:lnTo>
                  <a:pt x="984779" y="405077"/>
                </a:lnTo>
                <a:lnTo>
                  <a:pt x="983192" y="401372"/>
                </a:lnTo>
                <a:lnTo>
                  <a:pt x="981869" y="397668"/>
                </a:lnTo>
                <a:lnTo>
                  <a:pt x="981340" y="393964"/>
                </a:lnTo>
                <a:lnTo>
                  <a:pt x="981075" y="389995"/>
                </a:lnTo>
                <a:lnTo>
                  <a:pt x="981340" y="386027"/>
                </a:lnTo>
                <a:lnTo>
                  <a:pt x="981869" y="382058"/>
                </a:lnTo>
                <a:lnTo>
                  <a:pt x="983192" y="378354"/>
                </a:lnTo>
                <a:lnTo>
                  <a:pt x="984779" y="374649"/>
                </a:lnTo>
                <a:lnTo>
                  <a:pt x="986367" y="371474"/>
                </a:lnTo>
                <a:lnTo>
                  <a:pt x="988748" y="368035"/>
                </a:lnTo>
                <a:lnTo>
                  <a:pt x="991129" y="365124"/>
                </a:lnTo>
                <a:lnTo>
                  <a:pt x="994040" y="362478"/>
                </a:lnTo>
                <a:lnTo>
                  <a:pt x="997479" y="359833"/>
                </a:lnTo>
                <a:lnTo>
                  <a:pt x="1000654" y="357716"/>
                </a:lnTo>
                <a:lnTo>
                  <a:pt x="1004359" y="355599"/>
                </a:lnTo>
                <a:lnTo>
                  <a:pt x="1008327" y="354012"/>
                </a:lnTo>
                <a:lnTo>
                  <a:pt x="1012296" y="352953"/>
                </a:lnTo>
                <a:lnTo>
                  <a:pt x="1016794" y="351631"/>
                </a:lnTo>
                <a:lnTo>
                  <a:pt x="1021027" y="351101"/>
                </a:lnTo>
                <a:lnTo>
                  <a:pt x="1025790" y="350837"/>
                </a:lnTo>
                <a:close/>
                <a:moveTo>
                  <a:pt x="1218698" y="0"/>
                </a:moveTo>
                <a:lnTo>
                  <a:pt x="1230852" y="0"/>
                </a:lnTo>
                <a:lnTo>
                  <a:pt x="1242477" y="0"/>
                </a:lnTo>
                <a:lnTo>
                  <a:pt x="1259387" y="265"/>
                </a:lnTo>
                <a:lnTo>
                  <a:pt x="1268898" y="529"/>
                </a:lnTo>
                <a:lnTo>
                  <a:pt x="1278938" y="1324"/>
                </a:lnTo>
                <a:lnTo>
                  <a:pt x="1289243" y="2118"/>
                </a:lnTo>
                <a:lnTo>
                  <a:pt x="1299811" y="2913"/>
                </a:lnTo>
                <a:lnTo>
                  <a:pt x="1310380" y="4237"/>
                </a:lnTo>
                <a:lnTo>
                  <a:pt x="1320420" y="6090"/>
                </a:lnTo>
                <a:lnTo>
                  <a:pt x="1329931" y="7944"/>
                </a:lnTo>
                <a:lnTo>
                  <a:pt x="1338914" y="10327"/>
                </a:lnTo>
                <a:lnTo>
                  <a:pt x="1343142" y="11387"/>
                </a:lnTo>
                <a:lnTo>
                  <a:pt x="1347105" y="12711"/>
                </a:lnTo>
                <a:lnTo>
                  <a:pt x="1350540" y="14564"/>
                </a:lnTo>
                <a:lnTo>
                  <a:pt x="1353974" y="15889"/>
                </a:lnTo>
                <a:lnTo>
                  <a:pt x="1356881" y="17477"/>
                </a:lnTo>
                <a:lnTo>
                  <a:pt x="1359523" y="19596"/>
                </a:lnTo>
                <a:lnTo>
                  <a:pt x="1361636" y="21450"/>
                </a:lnTo>
                <a:lnTo>
                  <a:pt x="1363486" y="23568"/>
                </a:lnTo>
                <a:lnTo>
                  <a:pt x="1365600" y="26746"/>
                </a:lnTo>
                <a:lnTo>
                  <a:pt x="1367449" y="30718"/>
                </a:lnTo>
                <a:lnTo>
                  <a:pt x="1368506" y="34690"/>
                </a:lnTo>
                <a:lnTo>
                  <a:pt x="1369034" y="39192"/>
                </a:lnTo>
                <a:lnTo>
                  <a:pt x="1369299" y="43959"/>
                </a:lnTo>
                <a:lnTo>
                  <a:pt x="1369034" y="48725"/>
                </a:lnTo>
                <a:lnTo>
                  <a:pt x="1368242" y="54022"/>
                </a:lnTo>
                <a:lnTo>
                  <a:pt x="1367449" y="59583"/>
                </a:lnTo>
                <a:lnTo>
                  <a:pt x="1365864" y="65144"/>
                </a:lnTo>
                <a:lnTo>
                  <a:pt x="1364279" y="70705"/>
                </a:lnTo>
                <a:lnTo>
                  <a:pt x="1362165" y="76531"/>
                </a:lnTo>
                <a:lnTo>
                  <a:pt x="1360315" y="82621"/>
                </a:lnTo>
                <a:lnTo>
                  <a:pt x="1355295" y="94538"/>
                </a:lnTo>
                <a:lnTo>
                  <a:pt x="1349747" y="106719"/>
                </a:lnTo>
                <a:lnTo>
                  <a:pt x="1343670" y="119166"/>
                </a:lnTo>
                <a:lnTo>
                  <a:pt x="1337857" y="131082"/>
                </a:lnTo>
                <a:lnTo>
                  <a:pt x="1326496" y="153856"/>
                </a:lnTo>
                <a:lnTo>
                  <a:pt x="1321212" y="164184"/>
                </a:lnTo>
                <a:lnTo>
                  <a:pt x="1317249" y="173982"/>
                </a:lnTo>
                <a:lnTo>
                  <a:pt x="1315400" y="177954"/>
                </a:lnTo>
                <a:lnTo>
                  <a:pt x="1314078" y="182191"/>
                </a:lnTo>
                <a:lnTo>
                  <a:pt x="1313286" y="185899"/>
                </a:lnTo>
                <a:lnTo>
                  <a:pt x="1312493" y="189341"/>
                </a:lnTo>
                <a:lnTo>
                  <a:pt x="1318834" y="188812"/>
                </a:lnTo>
                <a:lnTo>
                  <a:pt x="1324647" y="187488"/>
                </a:lnTo>
                <a:lnTo>
                  <a:pt x="1330724" y="185634"/>
                </a:lnTo>
                <a:lnTo>
                  <a:pt x="1336272" y="183250"/>
                </a:lnTo>
                <a:lnTo>
                  <a:pt x="1341556" y="180338"/>
                </a:lnTo>
                <a:lnTo>
                  <a:pt x="1346841" y="176895"/>
                </a:lnTo>
                <a:lnTo>
                  <a:pt x="1351861" y="173188"/>
                </a:lnTo>
                <a:lnTo>
                  <a:pt x="1356616" y="169480"/>
                </a:lnTo>
                <a:lnTo>
                  <a:pt x="1361372" y="164978"/>
                </a:lnTo>
                <a:lnTo>
                  <a:pt x="1365864" y="160212"/>
                </a:lnTo>
                <a:lnTo>
                  <a:pt x="1370091" y="154915"/>
                </a:lnTo>
                <a:lnTo>
                  <a:pt x="1374319" y="149884"/>
                </a:lnTo>
                <a:lnTo>
                  <a:pt x="1378282" y="144323"/>
                </a:lnTo>
                <a:lnTo>
                  <a:pt x="1382245" y="139027"/>
                </a:lnTo>
                <a:lnTo>
                  <a:pt x="1385944" y="133201"/>
                </a:lnTo>
                <a:lnTo>
                  <a:pt x="1389114" y="127375"/>
                </a:lnTo>
                <a:lnTo>
                  <a:pt x="1396248" y="115723"/>
                </a:lnTo>
                <a:lnTo>
                  <a:pt x="1402325" y="104071"/>
                </a:lnTo>
                <a:lnTo>
                  <a:pt x="1413950" y="82357"/>
                </a:lnTo>
                <a:lnTo>
                  <a:pt x="1418970" y="72559"/>
                </a:lnTo>
                <a:lnTo>
                  <a:pt x="1423990" y="64614"/>
                </a:lnTo>
                <a:lnTo>
                  <a:pt x="1426104" y="60907"/>
                </a:lnTo>
                <a:lnTo>
                  <a:pt x="1428746" y="57729"/>
                </a:lnTo>
                <a:lnTo>
                  <a:pt x="1431124" y="55081"/>
                </a:lnTo>
                <a:lnTo>
                  <a:pt x="1433238" y="52698"/>
                </a:lnTo>
                <a:lnTo>
                  <a:pt x="1435880" y="51109"/>
                </a:lnTo>
                <a:lnTo>
                  <a:pt x="1438258" y="49255"/>
                </a:lnTo>
                <a:lnTo>
                  <a:pt x="1441428" y="48196"/>
                </a:lnTo>
                <a:lnTo>
                  <a:pt x="1444863" y="47137"/>
                </a:lnTo>
                <a:lnTo>
                  <a:pt x="1448033" y="46342"/>
                </a:lnTo>
                <a:lnTo>
                  <a:pt x="1451997" y="45812"/>
                </a:lnTo>
                <a:lnTo>
                  <a:pt x="1455960" y="45283"/>
                </a:lnTo>
                <a:lnTo>
                  <a:pt x="1459923" y="45283"/>
                </a:lnTo>
                <a:lnTo>
                  <a:pt x="1464415" y="45283"/>
                </a:lnTo>
                <a:lnTo>
                  <a:pt x="1468642" y="45812"/>
                </a:lnTo>
                <a:lnTo>
                  <a:pt x="1477889" y="46872"/>
                </a:lnTo>
                <a:lnTo>
                  <a:pt x="1487665" y="48461"/>
                </a:lnTo>
                <a:lnTo>
                  <a:pt x="1497441" y="50844"/>
                </a:lnTo>
                <a:lnTo>
                  <a:pt x="1507217" y="53227"/>
                </a:lnTo>
                <a:lnTo>
                  <a:pt x="1517257" y="56140"/>
                </a:lnTo>
                <a:lnTo>
                  <a:pt x="1527033" y="59053"/>
                </a:lnTo>
                <a:lnTo>
                  <a:pt x="1536280" y="62231"/>
                </a:lnTo>
                <a:lnTo>
                  <a:pt x="1545263" y="65673"/>
                </a:lnTo>
                <a:lnTo>
                  <a:pt x="1553190" y="68851"/>
                </a:lnTo>
                <a:lnTo>
                  <a:pt x="1567193" y="74677"/>
                </a:lnTo>
                <a:lnTo>
                  <a:pt x="1578290" y="79709"/>
                </a:lnTo>
                <a:lnTo>
                  <a:pt x="1587801" y="84210"/>
                </a:lnTo>
                <a:lnTo>
                  <a:pt x="1595463" y="88447"/>
                </a:lnTo>
                <a:lnTo>
                  <a:pt x="1601804" y="92420"/>
                </a:lnTo>
                <a:lnTo>
                  <a:pt x="1604182" y="94273"/>
                </a:lnTo>
                <a:lnTo>
                  <a:pt x="1606560" y="96127"/>
                </a:lnTo>
                <a:lnTo>
                  <a:pt x="1608410" y="97716"/>
                </a:lnTo>
                <a:lnTo>
                  <a:pt x="1609995" y="99305"/>
                </a:lnTo>
                <a:lnTo>
                  <a:pt x="1611052" y="101158"/>
                </a:lnTo>
                <a:lnTo>
                  <a:pt x="1612109" y="102747"/>
                </a:lnTo>
                <a:lnTo>
                  <a:pt x="1612637" y="104336"/>
                </a:lnTo>
                <a:lnTo>
                  <a:pt x="1612901" y="106190"/>
                </a:lnTo>
                <a:lnTo>
                  <a:pt x="1612901" y="107779"/>
                </a:lnTo>
                <a:lnTo>
                  <a:pt x="1612637" y="109103"/>
                </a:lnTo>
                <a:lnTo>
                  <a:pt x="1612109" y="110956"/>
                </a:lnTo>
                <a:lnTo>
                  <a:pt x="1611316" y="112545"/>
                </a:lnTo>
                <a:lnTo>
                  <a:pt x="1610523" y="114399"/>
                </a:lnTo>
                <a:lnTo>
                  <a:pt x="1609202" y="115988"/>
                </a:lnTo>
                <a:lnTo>
                  <a:pt x="1605768" y="119431"/>
                </a:lnTo>
                <a:lnTo>
                  <a:pt x="1601804" y="122873"/>
                </a:lnTo>
                <a:lnTo>
                  <a:pt x="1596784" y="126845"/>
                </a:lnTo>
                <a:lnTo>
                  <a:pt x="1584895" y="135849"/>
                </a:lnTo>
                <a:lnTo>
                  <a:pt x="1570627" y="146706"/>
                </a:lnTo>
                <a:lnTo>
                  <a:pt x="1562701" y="152532"/>
                </a:lnTo>
                <a:lnTo>
                  <a:pt x="1555039" y="159152"/>
                </a:lnTo>
                <a:lnTo>
                  <a:pt x="1546584" y="166567"/>
                </a:lnTo>
                <a:lnTo>
                  <a:pt x="1537865" y="174512"/>
                </a:lnTo>
                <a:lnTo>
                  <a:pt x="1529146" y="183250"/>
                </a:lnTo>
                <a:lnTo>
                  <a:pt x="1520427" y="192784"/>
                </a:lnTo>
                <a:lnTo>
                  <a:pt x="1511444" y="203111"/>
                </a:lnTo>
                <a:lnTo>
                  <a:pt x="1507217" y="208673"/>
                </a:lnTo>
                <a:lnTo>
                  <a:pt x="1502725" y="214234"/>
                </a:lnTo>
                <a:lnTo>
                  <a:pt x="1498498" y="220589"/>
                </a:lnTo>
                <a:lnTo>
                  <a:pt x="1494270" y="226680"/>
                </a:lnTo>
                <a:lnTo>
                  <a:pt x="1490043" y="233300"/>
                </a:lnTo>
                <a:lnTo>
                  <a:pt x="1486080" y="240185"/>
                </a:lnTo>
                <a:lnTo>
                  <a:pt x="1482117" y="247335"/>
                </a:lnTo>
                <a:lnTo>
                  <a:pt x="1478154" y="254485"/>
                </a:lnTo>
                <a:lnTo>
                  <a:pt x="1474190" y="262165"/>
                </a:lnTo>
                <a:lnTo>
                  <a:pt x="1470491" y="270374"/>
                </a:lnTo>
                <a:lnTo>
                  <a:pt x="1466792" y="278318"/>
                </a:lnTo>
                <a:lnTo>
                  <a:pt x="1463622" y="286792"/>
                </a:lnTo>
                <a:lnTo>
                  <a:pt x="1460187" y="295796"/>
                </a:lnTo>
                <a:lnTo>
                  <a:pt x="1456752" y="304800"/>
                </a:lnTo>
                <a:lnTo>
                  <a:pt x="1234815" y="304800"/>
                </a:lnTo>
                <a:lnTo>
                  <a:pt x="1226625" y="304800"/>
                </a:lnTo>
                <a:lnTo>
                  <a:pt x="1004423" y="304800"/>
                </a:lnTo>
                <a:lnTo>
                  <a:pt x="1001253" y="295796"/>
                </a:lnTo>
                <a:lnTo>
                  <a:pt x="998082" y="287057"/>
                </a:lnTo>
                <a:lnTo>
                  <a:pt x="994647" y="278583"/>
                </a:lnTo>
                <a:lnTo>
                  <a:pt x="990948" y="270639"/>
                </a:lnTo>
                <a:lnTo>
                  <a:pt x="987514" y="262959"/>
                </a:lnTo>
                <a:lnTo>
                  <a:pt x="984079" y="255280"/>
                </a:lnTo>
                <a:lnTo>
                  <a:pt x="980380" y="248395"/>
                </a:lnTo>
                <a:lnTo>
                  <a:pt x="976417" y="241509"/>
                </a:lnTo>
                <a:lnTo>
                  <a:pt x="972718" y="235154"/>
                </a:lnTo>
                <a:lnTo>
                  <a:pt x="968755" y="229063"/>
                </a:lnTo>
                <a:lnTo>
                  <a:pt x="965056" y="223237"/>
                </a:lnTo>
                <a:lnTo>
                  <a:pt x="961357" y="217676"/>
                </a:lnTo>
                <a:lnTo>
                  <a:pt x="957393" y="212380"/>
                </a:lnTo>
                <a:lnTo>
                  <a:pt x="953430" y="207348"/>
                </a:lnTo>
                <a:lnTo>
                  <a:pt x="945504" y="198080"/>
                </a:lnTo>
                <a:lnTo>
                  <a:pt x="937578" y="189606"/>
                </a:lnTo>
                <a:lnTo>
                  <a:pt x="929916" y="181926"/>
                </a:lnTo>
                <a:lnTo>
                  <a:pt x="922253" y="175041"/>
                </a:lnTo>
                <a:lnTo>
                  <a:pt x="914855" y="169215"/>
                </a:lnTo>
                <a:lnTo>
                  <a:pt x="907986" y="163390"/>
                </a:lnTo>
                <a:lnTo>
                  <a:pt x="900852" y="158358"/>
                </a:lnTo>
                <a:lnTo>
                  <a:pt x="888699" y="149884"/>
                </a:lnTo>
                <a:lnTo>
                  <a:pt x="877866" y="142469"/>
                </a:lnTo>
                <a:lnTo>
                  <a:pt x="873374" y="139027"/>
                </a:lnTo>
                <a:lnTo>
                  <a:pt x="869940" y="135584"/>
                </a:lnTo>
                <a:lnTo>
                  <a:pt x="866505" y="132671"/>
                </a:lnTo>
                <a:lnTo>
                  <a:pt x="865448" y="130817"/>
                </a:lnTo>
                <a:lnTo>
                  <a:pt x="864127" y="129229"/>
                </a:lnTo>
                <a:lnTo>
                  <a:pt x="863334" y="127110"/>
                </a:lnTo>
                <a:lnTo>
                  <a:pt x="862542" y="125521"/>
                </a:lnTo>
                <a:lnTo>
                  <a:pt x="862277" y="123668"/>
                </a:lnTo>
                <a:lnTo>
                  <a:pt x="862013" y="121814"/>
                </a:lnTo>
                <a:lnTo>
                  <a:pt x="862013" y="119960"/>
                </a:lnTo>
                <a:lnTo>
                  <a:pt x="862277" y="117577"/>
                </a:lnTo>
                <a:lnTo>
                  <a:pt x="862542" y="115723"/>
                </a:lnTo>
                <a:lnTo>
                  <a:pt x="863334" y="113340"/>
                </a:lnTo>
                <a:lnTo>
                  <a:pt x="864127" y="110956"/>
                </a:lnTo>
                <a:lnTo>
                  <a:pt x="865712" y="108308"/>
                </a:lnTo>
                <a:lnTo>
                  <a:pt x="868883" y="103012"/>
                </a:lnTo>
                <a:lnTo>
                  <a:pt x="873374" y="97186"/>
                </a:lnTo>
                <a:lnTo>
                  <a:pt x="879187" y="90301"/>
                </a:lnTo>
                <a:lnTo>
                  <a:pt x="885792" y="83151"/>
                </a:lnTo>
                <a:lnTo>
                  <a:pt x="893983" y="74677"/>
                </a:lnTo>
                <a:lnTo>
                  <a:pt x="896625" y="72029"/>
                </a:lnTo>
                <a:lnTo>
                  <a:pt x="899795" y="69910"/>
                </a:lnTo>
                <a:lnTo>
                  <a:pt x="902966" y="67527"/>
                </a:lnTo>
                <a:lnTo>
                  <a:pt x="906665" y="65409"/>
                </a:lnTo>
                <a:lnTo>
                  <a:pt x="910364" y="63025"/>
                </a:lnTo>
                <a:lnTo>
                  <a:pt x="914327" y="60907"/>
                </a:lnTo>
                <a:lnTo>
                  <a:pt x="923046" y="57199"/>
                </a:lnTo>
                <a:lnTo>
                  <a:pt x="932029" y="53492"/>
                </a:lnTo>
                <a:lnTo>
                  <a:pt x="941805" y="50579"/>
                </a:lnTo>
                <a:lnTo>
                  <a:pt x="952109" y="47931"/>
                </a:lnTo>
                <a:lnTo>
                  <a:pt x="962149" y="46077"/>
                </a:lnTo>
                <a:lnTo>
                  <a:pt x="972189" y="44224"/>
                </a:lnTo>
                <a:lnTo>
                  <a:pt x="981965" y="43429"/>
                </a:lnTo>
                <a:lnTo>
                  <a:pt x="991477" y="43164"/>
                </a:lnTo>
                <a:lnTo>
                  <a:pt x="996232" y="43429"/>
                </a:lnTo>
                <a:lnTo>
                  <a:pt x="1000724" y="43694"/>
                </a:lnTo>
                <a:lnTo>
                  <a:pt x="1004951" y="43959"/>
                </a:lnTo>
                <a:lnTo>
                  <a:pt x="1008915" y="44753"/>
                </a:lnTo>
                <a:lnTo>
                  <a:pt x="1012878" y="45812"/>
                </a:lnTo>
                <a:lnTo>
                  <a:pt x="1016577" y="46607"/>
                </a:lnTo>
                <a:lnTo>
                  <a:pt x="1019747" y="47931"/>
                </a:lnTo>
                <a:lnTo>
                  <a:pt x="1022918" y="49255"/>
                </a:lnTo>
                <a:lnTo>
                  <a:pt x="1025560" y="51109"/>
                </a:lnTo>
                <a:lnTo>
                  <a:pt x="1027938" y="52698"/>
                </a:lnTo>
                <a:lnTo>
                  <a:pt x="1030316" y="55081"/>
                </a:lnTo>
                <a:lnTo>
                  <a:pt x="1032429" y="57729"/>
                </a:lnTo>
                <a:lnTo>
                  <a:pt x="1035072" y="60907"/>
                </a:lnTo>
                <a:lnTo>
                  <a:pt x="1037185" y="64614"/>
                </a:lnTo>
                <a:lnTo>
                  <a:pt x="1042205" y="72559"/>
                </a:lnTo>
                <a:lnTo>
                  <a:pt x="1047754" y="82357"/>
                </a:lnTo>
                <a:lnTo>
                  <a:pt x="1058851" y="104071"/>
                </a:lnTo>
                <a:lnTo>
                  <a:pt x="1065192" y="115723"/>
                </a:lnTo>
                <a:lnTo>
                  <a:pt x="1072061" y="127375"/>
                </a:lnTo>
                <a:lnTo>
                  <a:pt x="1075496" y="133201"/>
                </a:lnTo>
                <a:lnTo>
                  <a:pt x="1079195" y="139027"/>
                </a:lnTo>
                <a:lnTo>
                  <a:pt x="1082894" y="144323"/>
                </a:lnTo>
                <a:lnTo>
                  <a:pt x="1086857" y="149884"/>
                </a:lnTo>
                <a:lnTo>
                  <a:pt x="1091084" y="154915"/>
                </a:lnTo>
                <a:lnTo>
                  <a:pt x="1095576" y="160212"/>
                </a:lnTo>
                <a:lnTo>
                  <a:pt x="1100067" y="164978"/>
                </a:lnTo>
                <a:lnTo>
                  <a:pt x="1104559" y="169480"/>
                </a:lnTo>
                <a:lnTo>
                  <a:pt x="1109315" y="173188"/>
                </a:lnTo>
                <a:lnTo>
                  <a:pt x="1114335" y="176895"/>
                </a:lnTo>
                <a:lnTo>
                  <a:pt x="1119619" y="180338"/>
                </a:lnTo>
                <a:lnTo>
                  <a:pt x="1124903" y="183250"/>
                </a:lnTo>
                <a:lnTo>
                  <a:pt x="1130716" y="185634"/>
                </a:lnTo>
                <a:lnTo>
                  <a:pt x="1136529" y="187488"/>
                </a:lnTo>
                <a:lnTo>
                  <a:pt x="1142341" y="188812"/>
                </a:lnTo>
                <a:lnTo>
                  <a:pt x="1148947" y="189341"/>
                </a:lnTo>
                <a:lnTo>
                  <a:pt x="1148154" y="185899"/>
                </a:lnTo>
                <a:lnTo>
                  <a:pt x="1147097" y="182191"/>
                </a:lnTo>
                <a:lnTo>
                  <a:pt x="1145776" y="177954"/>
                </a:lnTo>
                <a:lnTo>
                  <a:pt x="1144191" y="173982"/>
                </a:lnTo>
                <a:lnTo>
                  <a:pt x="1139963" y="164184"/>
                </a:lnTo>
                <a:lnTo>
                  <a:pt x="1134943" y="153856"/>
                </a:lnTo>
                <a:lnTo>
                  <a:pt x="1123318" y="131082"/>
                </a:lnTo>
                <a:lnTo>
                  <a:pt x="1117505" y="119166"/>
                </a:lnTo>
                <a:lnTo>
                  <a:pt x="1111693" y="106719"/>
                </a:lnTo>
                <a:lnTo>
                  <a:pt x="1105880" y="94538"/>
                </a:lnTo>
                <a:lnTo>
                  <a:pt x="1100860" y="82621"/>
                </a:lnTo>
                <a:lnTo>
                  <a:pt x="1099011" y="76531"/>
                </a:lnTo>
                <a:lnTo>
                  <a:pt x="1096897" y="70705"/>
                </a:lnTo>
                <a:lnTo>
                  <a:pt x="1095312" y="65144"/>
                </a:lnTo>
                <a:lnTo>
                  <a:pt x="1093991" y="59583"/>
                </a:lnTo>
                <a:lnTo>
                  <a:pt x="1092934" y="54022"/>
                </a:lnTo>
                <a:lnTo>
                  <a:pt x="1092141" y="48725"/>
                </a:lnTo>
                <a:lnTo>
                  <a:pt x="1092141" y="43959"/>
                </a:lnTo>
                <a:lnTo>
                  <a:pt x="1092141" y="39192"/>
                </a:lnTo>
                <a:lnTo>
                  <a:pt x="1092934" y="34690"/>
                </a:lnTo>
                <a:lnTo>
                  <a:pt x="1094255" y="30718"/>
                </a:lnTo>
                <a:lnTo>
                  <a:pt x="1095576" y="26746"/>
                </a:lnTo>
                <a:lnTo>
                  <a:pt x="1097954" y="23568"/>
                </a:lnTo>
                <a:lnTo>
                  <a:pt x="1099803" y="21450"/>
                </a:lnTo>
                <a:lnTo>
                  <a:pt x="1101653" y="19596"/>
                </a:lnTo>
                <a:lnTo>
                  <a:pt x="1104559" y="17477"/>
                </a:lnTo>
                <a:lnTo>
                  <a:pt x="1107465" y="15889"/>
                </a:lnTo>
                <a:lnTo>
                  <a:pt x="1110636" y="14564"/>
                </a:lnTo>
                <a:lnTo>
                  <a:pt x="1114335" y="12711"/>
                </a:lnTo>
                <a:lnTo>
                  <a:pt x="1118034" y="11387"/>
                </a:lnTo>
                <a:lnTo>
                  <a:pt x="1122261" y="10327"/>
                </a:lnTo>
                <a:lnTo>
                  <a:pt x="1131244" y="7944"/>
                </a:lnTo>
                <a:lnTo>
                  <a:pt x="1140756" y="6090"/>
                </a:lnTo>
                <a:lnTo>
                  <a:pt x="1150796" y="4237"/>
                </a:lnTo>
                <a:lnTo>
                  <a:pt x="1161364" y="2913"/>
                </a:lnTo>
                <a:lnTo>
                  <a:pt x="1171933" y="2118"/>
                </a:lnTo>
                <a:lnTo>
                  <a:pt x="1182237" y="1324"/>
                </a:lnTo>
                <a:lnTo>
                  <a:pt x="1192277" y="529"/>
                </a:lnTo>
                <a:lnTo>
                  <a:pt x="1201789" y="265"/>
                </a:lnTo>
                <a:lnTo>
                  <a:pt x="1218698" y="0"/>
                </a:lnTo>
                <a:close/>
              </a:path>
            </a:pathLst>
          </a:custGeom>
          <a:noFill/>
          <a:ln>
            <a:solidFill>
              <a:schemeClr val="bg1"/>
            </a:solidFill>
          </a:ln>
          <a:extLst/>
        </p:spPr>
        <p:txBody>
          <a:bodyPr anchor="ctr">
            <a:scene3d>
              <a:camera prst="orthographicFront"/>
              <a:lightRig rig="threePt" dir="t"/>
            </a:scene3d>
            <a:sp3d contourW="12700">
              <a:contourClr>
                <a:srgbClr val="FFFFFF"/>
              </a:contourClr>
            </a:sp3d>
          </a:bodyPr>
          <a:lstStyle/>
          <a:p>
            <a:pPr algn="ctr"/>
            <a:endParaRPr lang="zh-CN" altLang="en-US">
              <a:solidFill>
                <a:srgbClr val="FFFFFF"/>
              </a:solidFill>
            </a:endParaRPr>
          </a:p>
        </p:txBody>
      </p:sp>
      <p:sp>
        <p:nvSpPr>
          <p:cNvPr id="16" name="KSO_Shape"/>
          <p:cNvSpPr>
            <a:spLocks/>
          </p:cNvSpPr>
          <p:nvPr/>
        </p:nvSpPr>
        <p:spPr bwMode="auto">
          <a:xfrm>
            <a:off x="6338661" y="5418616"/>
            <a:ext cx="336550" cy="282575"/>
          </a:xfrm>
          <a:custGeom>
            <a:avLst/>
            <a:gdLst>
              <a:gd name="T0" fmla="*/ 1134092 w 2300288"/>
              <a:gd name="T1" fmla="*/ 968860 h 1936750"/>
              <a:gd name="T2" fmla="*/ 1214775 w 2300288"/>
              <a:gd name="T3" fmla="*/ 1049028 h 1936750"/>
              <a:gd name="T4" fmla="*/ 1216884 w 2300288"/>
              <a:gd name="T5" fmla="*/ 1064537 h 1936750"/>
              <a:gd name="T6" fmla="*/ 1151230 w 2300288"/>
              <a:gd name="T7" fmla="*/ 1136031 h 1936750"/>
              <a:gd name="T8" fmla="*/ 1182871 w 2300288"/>
              <a:gd name="T9" fmla="*/ 1247216 h 1936750"/>
              <a:gd name="T10" fmla="*/ 1204228 w 2300288"/>
              <a:gd name="T11" fmla="*/ 1413599 h 1936750"/>
              <a:gd name="T12" fmla="*/ 1046025 w 2300288"/>
              <a:gd name="T13" fmla="*/ 1361555 h 1936750"/>
              <a:gd name="T14" fmla="*/ 1071074 w 2300288"/>
              <a:gd name="T15" fmla="*/ 1209103 h 1936750"/>
              <a:gd name="T16" fmla="*/ 1033632 w 2300288"/>
              <a:gd name="T17" fmla="*/ 1075313 h 1936750"/>
              <a:gd name="T18" fmla="*/ 1028095 w 2300288"/>
              <a:gd name="T19" fmla="*/ 1060068 h 1936750"/>
              <a:gd name="T20" fmla="*/ 1033632 w 2300288"/>
              <a:gd name="T21" fmla="*/ 1045086 h 1936750"/>
              <a:gd name="T22" fmla="*/ 1116162 w 2300288"/>
              <a:gd name="T23" fmla="*/ 967020 h 1936750"/>
              <a:gd name="T24" fmla="*/ 1415999 w 2300288"/>
              <a:gd name="T25" fmla="*/ 862909 h 1936750"/>
              <a:gd name="T26" fmla="*/ 1591713 w 2300288"/>
              <a:gd name="T27" fmla="*/ 924102 h 1936750"/>
              <a:gd name="T28" fmla="*/ 1763745 w 2300288"/>
              <a:gd name="T29" fmla="*/ 983456 h 1936750"/>
              <a:gd name="T30" fmla="*/ 1808726 w 2300288"/>
              <a:gd name="T31" fmla="*/ 1009194 h 1936750"/>
              <a:gd name="T32" fmla="*/ 1836345 w 2300288"/>
              <a:gd name="T33" fmla="*/ 1041235 h 1936750"/>
              <a:gd name="T34" fmla="*/ 1870541 w 2300288"/>
              <a:gd name="T35" fmla="*/ 1114771 h 1936750"/>
              <a:gd name="T36" fmla="*/ 1893952 w 2300288"/>
              <a:gd name="T37" fmla="*/ 1212469 h 1936750"/>
              <a:gd name="T38" fmla="*/ 1905000 w 2300288"/>
              <a:gd name="T39" fmla="*/ 1335643 h 1936750"/>
              <a:gd name="T40" fmla="*/ 1899740 w 2300288"/>
              <a:gd name="T41" fmla="*/ 1362957 h 1936750"/>
              <a:gd name="T42" fmla="*/ 1874487 w 2300288"/>
              <a:gd name="T43" fmla="*/ 1383704 h 1936750"/>
              <a:gd name="T44" fmla="*/ 1781895 w 2300288"/>
              <a:gd name="T45" fmla="*/ 1418897 h 1936750"/>
              <a:gd name="T46" fmla="*/ 1625909 w 2300288"/>
              <a:gd name="T47" fmla="*/ 1447524 h 1936750"/>
              <a:gd name="T48" fmla="*/ 1404950 w 2300288"/>
              <a:gd name="T49" fmla="*/ 1464857 h 1936750"/>
              <a:gd name="T50" fmla="*/ 948915 w 2300288"/>
              <a:gd name="T51" fmla="*/ 1532887 h 1936750"/>
              <a:gd name="T52" fmla="*/ 96732 w 2300288"/>
              <a:gd name="T53" fmla="*/ 835367 h 1936750"/>
              <a:gd name="T54" fmla="*/ 1152637 w 2300288"/>
              <a:gd name="T55" fmla="*/ 1576 h 1936750"/>
              <a:gd name="T56" fmla="*/ 1203190 w 2300288"/>
              <a:gd name="T57" fmla="*/ 12613 h 1936750"/>
              <a:gd name="T58" fmla="*/ 1249793 w 2300288"/>
              <a:gd name="T59" fmla="*/ 32847 h 1936750"/>
              <a:gd name="T60" fmla="*/ 1292446 w 2300288"/>
              <a:gd name="T61" fmla="*/ 62015 h 1936750"/>
              <a:gd name="T62" fmla="*/ 1357480 w 2300288"/>
              <a:gd name="T63" fmla="*/ 134804 h 1936750"/>
              <a:gd name="T64" fmla="*/ 1402767 w 2300288"/>
              <a:gd name="T65" fmla="*/ 235972 h 1936750"/>
              <a:gd name="T66" fmla="*/ 1414352 w 2300288"/>
              <a:gd name="T67" fmla="*/ 301403 h 1936750"/>
              <a:gd name="T68" fmla="*/ 1414615 w 2300288"/>
              <a:gd name="T69" fmla="*/ 367360 h 1936750"/>
              <a:gd name="T70" fmla="*/ 1402767 w 2300288"/>
              <a:gd name="T71" fmla="*/ 444090 h 1936750"/>
              <a:gd name="T72" fmla="*/ 1379596 w 2300288"/>
              <a:gd name="T73" fmla="*/ 521346 h 1936750"/>
              <a:gd name="T74" fmla="*/ 1346158 w 2300288"/>
              <a:gd name="T75" fmla="*/ 595186 h 1936750"/>
              <a:gd name="T76" fmla="*/ 1304295 w 2300288"/>
              <a:gd name="T77" fmla="*/ 661143 h 1936750"/>
              <a:gd name="T78" fmla="*/ 1223990 w 2300288"/>
              <a:gd name="T79" fmla="*/ 866108 h 1936750"/>
              <a:gd name="T80" fmla="*/ 1146318 w 2300288"/>
              <a:gd name="T81" fmla="*/ 934430 h 1936750"/>
              <a:gd name="T82" fmla="*/ 1120778 w 2300288"/>
              <a:gd name="T83" fmla="*/ 944678 h 1936750"/>
              <a:gd name="T84" fmla="*/ 1086550 w 2300288"/>
              <a:gd name="T85" fmla="*/ 925758 h 1936750"/>
              <a:gd name="T86" fmla="*/ 993607 w 2300288"/>
              <a:gd name="T87" fmla="*/ 837202 h 1936750"/>
              <a:gd name="T88" fmla="*/ 928310 w 2300288"/>
              <a:gd name="T89" fmla="*/ 643274 h 1936750"/>
              <a:gd name="T90" fmla="*/ 888553 w 2300288"/>
              <a:gd name="T91" fmla="*/ 574427 h 1936750"/>
              <a:gd name="T92" fmla="*/ 858011 w 2300288"/>
              <a:gd name="T93" fmla="*/ 499273 h 1936750"/>
              <a:gd name="T94" fmla="*/ 837737 w 2300288"/>
              <a:gd name="T95" fmla="*/ 421754 h 1936750"/>
              <a:gd name="T96" fmla="*/ 829575 w 2300288"/>
              <a:gd name="T97" fmla="*/ 346075 h 1936750"/>
              <a:gd name="T98" fmla="*/ 832734 w 2300288"/>
              <a:gd name="T99" fmla="*/ 284848 h 1936750"/>
              <a:gd name="T100" fmla="*/ 852482 w 2300288"/>
              <a:gd name="T101" fmla="*/ 204965 h 1936750"/>
              <a:gd name="T102" fmla="*/ 905667 w 2300288"/>
              <a:gd name="T103" fmla="*/ 109840 h 1936750"/>
              <a:gd name="T104" fmla="*/ 964645 w 2300288"/>
              <a:gd name="T105" fmla="*/ 52818 h 1936750"/>
              <a:gd name="T106" fmla="*/ 1008615 w 2300288"/>
              <a:gd name="T107" fmla="*/ 26277 h 1936750"/>
              <a:gd name="T108" fmla="*/ 1056535 w 2300288"/>
              <a:gd name="T109" fmla="*/ 8671 h 1936750"/>
              <a:gd name="T110" fmla="*/ 1107614 w 2300288"/>
              <a:gd name="T111" fmla="*/ 262 h 19367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00288" h="1936750">
                <a:moveTo>
                  <a:pt x="1352860" y="1166813"/>
                </a:moveTo>
                <a:lnTo>
                  <a:pt x="1355725" y="1166813"/>
                </a:lnTo>
                <a:lnTo>
                  <a:pt x="1358272" y="1166813"/>
                </a:lnTo>
                <a:lnTo>
                  <a:pt x="1361456" y="1167131"/>
                </a:lnTo>
                <a:lnTo>
                  <a:pt x="1364003" y="1168083"/>
                </a:lnTo>
                <a:lnTo>
                  <a:pt x="1366869" y="1168718"/>
                </a:lnTo>
                <a:lnTo>
                  <a:pt x="1369416" y="1170306"/>
                </a:lnTo>
                <a:lnTo>
                  <a:pt x="1371644" y="1171258"/>
                </a:lnTo>
                <a:lnTo>
                  <a:pt x="1374192" y="1173163"/>
                </a:lnTo>
                <a:lnTo>
                  <a:pt x="1376420" y="1175386"/>
                </a:lnTo>
                <a:lnTo>
                  <a:pt x="1461429" y="1260158"/>
                </a:lnTo>
                <a:lnTo>
                  <a:pt x="1463339" y="1262381"/>
                </a:lnTo>
                <a:lnTo>
                  <a:pt x="1465249" y="1264603"/>
                </a:lnTo>
                <a:lnTo>
                  <a:pt x="1466841" y="1267143"/>
                </a:lnTo>
                <a:lnTo>
                  <a:pt x="1467797" y="1269683"/>
                </a:lnTo>
                <a:lnTo>
                  <a:pt x="1469070" y="1272223"/>
                </a:lnTo>
                <a:lnTo>
                  <a:pt x="1469388" y="1275081"/>
                </a:lnTo>
                <a:lnTo>
                  <a:pt x="1469707" y="1277938"/>
                </a:lnTo>
                <a:lnTo>
                  <a:pt x="1470025" y="1280478"/>
                </a:lnTo>
                <a:lnTo>
                  <a:pt x="1469707" y="1283336"/>
                </a:lnTo>
                <a:lnTo>
                  <a:pt x="1469388" y="1285876"/>
                </a:lnTo>
                <a:lnTo>
                  <a:pt x="1469070" y="1289051"/>
                </a:lnTo>
                <a:lnTo>
                  <a:pt x="1467797" y="1291591"/>
                </a:lnTo>
                <a:lnTo>
                  <a:pt x="1466841" y="1294131"/>
                </a:lnTo>
                <a:lnTo>
                  <a:pt x="1465249" y="1296671"/>
                </a:lnTo>
                <a:lnTo>
                  <a:pt x="1463339" y="1298893"/>
                </a:lnTo>
                <a:lnTo>
                  <a:pt x="1461429" y="1301116"/>
                </a:lnTo>
                <a:lnTo>
                  <a:pt x="1390111" y="1372236"/>
                </a:lnTo>
                <a:lnTo>
                  <a:pt x="1396160" y="1386206"/>
                </a:lnTo>
                <a:lnTo>
                  <a:pt x="1401573" y="1402081"/>
                </a:lnTo>
                <a:lnTo>
                  <a:pt x="1407304" y="1420178"/>
                </a:lnTo>
                <a:lnTo>
                  <a:pt x="1412716" y="1439228"/>
                </a:lnTo>
                <a:lnTo>
                  <a:pt x="1418447" y="1460501"/>
                </a:lnTo>
                <a:lnTo>
                  <a:pt x="1423541" y="1483043"/>
                </a:lnTo>
                <a:lnTo>
                  <a:pt x="1428317" y="1506538"/>
                </a:lnTo>
                <a:lnTo>
                  <a:pt x="1433093" y="1531938"/>
                </a:lnTo>
                <a:lnTo>
                  <a:pt x="1437550" y="1558608"/>
                </a:lnTo>
                <a:lnTo>
                  <a:pt x="1441689" y="1586231"/>
                </a:lnTo>
                <a:lnTo>
                  <a:pt x="1445191" y="1614806"/>
                </a:lnTo>
                <a:lnTo>
                  <a:pt x="1448693" y="1644651"/>
                </a:lnTo>
                <a:lnTo>
                  <a:pt x="1451559" y="1675448"/>
                </a:lnTo>
                <a:lnTo>
                  <a:pt x="1454106" y="1707516"/>
                </a:lnTo>
                <a:lnTo>
                  <a:pt x="1456016" y="1739901"/>
                </a:lnTo>
                <a:lnTo>
                  <a:pt x="1457608" y="1773238"/>
                </a:lnTo>
                <a:lnTo>
                  <a:pt x="1254161" y="1773238"/>
                </a:lnTo>
                <a:lnTo>
                  <a:pt x="1255753" y="1739901"/>
                </a:lnTo>
                <a:lnTo>
                  <a:pt x="1257344" y="1707516"/>
                </a:lnTo>
                <a:lnTo>
                  <a:pt x="1260210" y="1675448"/>
                </a:lnTo>
                <a:lnTo>
                  <a:pt x="1263075" y="1644651"/>
                </a:lnTo>
                <a:lnTo>
                  <a:pt x="1266259" y="1614806"/>
                </a:lnTo>
                <a:lnTo>
                  <a:pt x="1270080" y="1586231"/>
                </a:lnTo>
                <a:lnTo>
                  <a:pt x="1274219" y="1558608"/>
                </a:lnTo>
                <a:lnTo>
                  <a:pt x="1278676" y="1531938"/>
                </a:lnTo>
                <a:lnTo>
                  <a:pt x="1283452" y="1506538"/>
                </a:lnTo>
                <a:lnTo>
                  <a:pt x="1288228" y="1483043"/>
                </a:lnTo>
                <a:lnTo>
                  <a:pt x="1293322" y="1460501"/>
                </a:lnTo>
                <a:lnTo>
                  <a:pt x="1298734" y="1439228"/>
                </a:lnTo>
                <a:lnTo>
                  <a:pt x="1304465" y="1419861"/>
                </a:lnTo>
                <a:lnTo>
                  <a:pt x="1309878" y="1402081"/>
                </a:lnTo>
                <a:lnTo>
                  <a:pt x="1315609" y="1386206"/>
                </a:lnTo>
                <a:lnTo>
                  <a:pt x="1321340" y="1371918"/>
                </a:lnTo>
                <a:lnTo>
                  <a:pt x="1250022" y="1301116"/>
                </a:lnTo>
                <a:lnTo>
                  <a:pt x="1248111" y="1298893"/>
                </a:lnTo>
                <a:lnTo>
                  <a:pt x="1246519" y="1296671"/>
                </a:lnTo>
                <a:lnTo>
                  <a:pt x="1244927" y="1294131"/>
                </a:lnTo>
                <a:lnTo>
                  <a:pt x="1243654" y="1291591"/>
                </a:lnTo>
                <a:lnTo>
                  <a:pt x="1242699" y="1289051"/>
                </a:lnTo>
                <a:lnTo>
                  <a:pt x="1242380" y="1285876"/>
                </a:lnTo>
                <a:lnTo>
                  <a:pt x="1242062" y="1283336"/>
                </a:lnTo>
                <a:lnTo>
                  <a:pt x="1241425" y="1280478"/>
                </a:lnTo>
                <a:lnTo>
                  <a:pt x="1242062" y="1277938"/>
                </a:lnTo>
                <a:lnTo>
                  <a:pt x="1242380" y="1275081"/>
                </a:lnTo>
                <a:lnTo>
                  <a:pt x="1243017" y="1272223"/>
                </a:lnTo>
                <a:lnTo>
                  <a:pt x="1243654" y="1269683"/>
                </a:lnTo>
                <a:lnTo>
                  <a:pt x="1244927" y="1267143"/>
                </a:lnTo>
                <a:lnTo>
                  <a:pt x="1246519" y="1264603"/>
                </a:lnTo>
                <a:lnTo>
                  <a:pt x="1248111" y="1262381"/>
                </a:lnTo>
                <a:lnTo>
                  <a:pt x="1250340" y="1260158"/>
                </a:lnTo>
                <a:lnTo>
                  <a:pt x="1335030" y="1175386"/>
                </a:lnTo>
                <a:lnTo>
                  <a:pt x="1337259" y="1173163"/>
                </a:lnTo>
                <a:lnTo>
                  <a:pt x="1339806" y="1171258"/>
                </a:lnTo>
                <a:lnTo>
                  <a:pt x="1342035" y="1170306"/>
                </a:lnTo>
                <a:lnTo>
                  <a:pt x="1344582" y="1168718"/>
                </a:lnTo>
                <a:lnTo>
                  <a:pt x="1347766" y="1168083"/>
                </a:lnTo>
                <a:lnTo>
                  <a:pt x="1350313" y="1167131"/>
                </a:lnTo>
                <a:lnTo>
                  <a:pt x="1352860" y="1166813"/>
                </a:lnTo>
                <a:close/>
                <a:moveTo>
                  <a:pt x="1634223" y="1009650"/>
                </a:moveTo>
                <a:lnTo>
                  <a:pt x="1652963" y="1018533"/>
                </a:lnTo>
                <a:lnTo>
                  <a:pt x="1672339" y="1027098"/>
                </a:lnTo>
                <a:lnTo>
                  <a:pt x="1691079" y="1034712"/>
                </a:lnTo>
                <a:lnTo>
                  <a:pt x="1709819" y="1042326"/>
                </a:lnTo>
                <a:lnTo>
                  <a:pt x="1728241" y="1049939"/>
                </a:lnTo>
                <a:lnTo>
                  <a:pt x="1746663" y="1057236"/>
                </a:lnTo>
                <a:lnTo>
                  <a:pt x="1783191" y="1070560"/>
                </a:lnTo>
                <a:lnTo>
                  <a:pt x="1819083" y="1082932"/>
                </a:lnTo>
                <a:lnTo>
                  <a:pt x="1854022" y="1094670"/>
                </a:lnTo>
                <a:lnTo>
                  <a:pt x="1888325" y="1105773"/>
                </a:lnTo>
                <a:lnTo>
                  <a:pt x="1921994" y="1116242"/>
                </a:lnTo>
                <a:lnTo>
                  <a:pt x="1986155" y="1136545"/>
                </a:lnTo>
                <a:lnTo>
                  <a:pt x="2017282" y="1146379"/>
                </a:lnTo>
                <a:lnTo>
                  <a:pt x="2046821" y="1156213"/>
                </a:lnTo>
                <a:lnTo>
                  <a:pt x="2075408" y="1166682"/>
                </a:lnTo>
                <a:lnTo>
                  <a:pt x="2103042" y="1176834"/>
                </a:lnTo>
                <a:lnTo>
                  <a:pt x="2116700" y="1182544"/>
                </a:lnTo>
                <a:lnTo>
                  <a:pt x="2129722" y="1187937"/>
                </a:lnTo>
                <a:lnTo>
                  <a:pt x="2142427" y="1193965"/>
                </a:lnTo>
                <a:lnTo>
                  <a:pt x="2155132" y="1199675"/>
                </a:lnTo>
                <a:lnTo>
                  <a:pt x="2161167" y="1203164"/>
                </a:lnTo>
                <a:lnTo>
                  <a:pt x="2166885" y="1206337"/>
                </a:lnTo>
                <a:lnTo>
                  <a:pt x="2172920" y="1210461"/>
                </a:lnTo>
                <a:lnTo>
                  <a:pt x="2178319" y="1214585"/>
                </a:lnTo>
                <a:lnTo>
                  <a:pt x="2184037" y="1219026"/>
                </a:lnTo>
                <a:lnTo>
                  <a:pt x="2189119" y="1223785"/>
                </a:lnTo>
                <a:lnTo>
                  <a:pt x="2194201" y="1228861"/>
                </a:lnTo>
                <a:lnTo>
                  <a:pt x="2198965" y="1233936"/>
                </a:lnTo>
                <a:lnTo>
                  <a:pt x="2203729" y="1239647"/>
                </a:lnTo>
                <a:lnTo>
                  <a:pt x="2208494" y="1245357"/>
                </a:lnTo>
                <a:lnTo>
                  <a:pt x="2212941" y="1251384"/>
                </a:lnTo>
                <a:lnTo>
                  <a:pt x="2217387" y="1257729"/>
                </a:lnTo>
                <a:lnTo>
                  <a:pt x="2221517" y="1264391"/>
                </a:lnTo>
                <a:lnTo>
                  <a:pt x="2225646" y="1271053"/>
                </a:lnTo>
                <a:lnTo>
                  <a:pt x="2233269" y="1285011"/>
                </a:lnTo>
                <a:lnTo>
                  <a:pt x="2240257" y="1299287"/>
                </a:lnTo>
                <a:lnTo>
                  <a:pt x="2246927" y="1314832"/>
                </a:lnTo>
                <a:lnTo>
                  <a:pt x="2253279" y="1330693"/>
                </a:lnTo>
                <a:lnTo>
                  <a:pt x="2258679" y="1346555"/>
                </a:lnTo>
                <a:lnTo>
                  <a:pt x="2264079" y="1363052"/>
                </a:lnTo>
                <a:lnTo>
                  <a:pt x="2268843" y="1379865"/>
                </a:lnTo>
                <a:lnTo>
                  <a:pt x="2273290" y="1396996"/>
                </a:lnTo>
                <a:lnTo>
                  <a:pt x="2277101" y="1413809"/>
                </a:lnTo>
                <a:lnTo>
                  <a:pt x="2280595" y="1430940"/>
                </a:lnTo>
                <a:lnTo>
                  <a:pt x="2283772" y="1447754"/>
                </a:lnTo>
                <a:lnTo>
                  <a:pt x="2286948" y="1464567"/>
                </a:lnTo>
                <a:lnTo>
                  <a:pt x="2288854" y="1481381"/>
                </a:lnTo>
                <a:lnTo>
                  <a:pt x="2291077" y="1497243"/>
                </a:lnTo>
                <a:lnTo>
                  <a:pt x="2293300" y="1513104"/>
                </a:lnTo>
                <a:lnTo>
                  <a:pt x="2296477" y="1542925"/>
                </a:lnTo>
                <a:lnTo>
                  <a:pt x="2298382" y="1570207"/>
                </a:lnTo>
                <a:lnTo>
                  <a:pt x="2299653" y="1593682"/>
                </a:lnTo>
                <a:lnTo>
                  <a:pt x="2300288" y="1613351"/>
                </a:lnTo>
                <a:lnTo>
                  <a:pt x="2300288" y="1627944"/>
                </a:lnTo>
                <a:lnTo>
                  <a:pt x="2300288" y="1630799"/>
                </a:lnTo>
                <a:lnTo>
                  <a:pt x="2299653" y="1633971"/>
                </a:lnTo>
                <a:lnTo>
                  <a:pt x="2299018" y="1636827"/>
                </a:lnTo>
                <a:lnTo>
                  <a:pt x="2297430" y="1639999"/>
                </a:lnTo>
                <a:lnTo>
                  <a:pt x="2296159" y="1643171"/>
                </a:lnTo>
                <a:lnTo>
                  <a:pt x="2293936" y="1646344"/>
                </a:lnTo>
                <a:lnTo>
                  <a:pt x="2291077" y="1649199"/>
                </a:lnTo>
                <a:lnTo>
                  <a:pt x="2288536" y="1652688"/>
                </a:lnTo>
                <a:lnTo>
                  <a:pt x="2285360" y="1655544"/>
                </a:lnTo>
                <a:lnTo>
                  <a:pt x="2281548" y="1659033"/>
                </a:lnTo>
                <a:lnTo>
                  <a:pt x="2278054" y="1661888"/>
                </a:lnTo>
                <a:lnTo>
                  <a:pt x="2273608" y="1665061"/>
                </a:lnTo>
                <a:lnTo>
                  <a:pt x="2263443" y="1671405"/>
                </a:lnTo>
                <a:lnTo>
                  <a:pt x="2252644" y="1677750"/>
                </a:lnTo>
                <a:lnTo>
                  <a:pt x="2239621" y="1684095"/>
                </a:lnTo>
                <a:lnTo>
                  <a:pt x="2225328" y="1690122"/>
                </a:lnTo>
                <a:lnTo>
                  <a:pt x="2208811" y="1696150"/>
                </a:lnTo>
                <a:lnTo>
                  <a:pt x="2191660" y="1701860"/>
                </a:lnTo>
                <a:lnTo>
                  <a:pt x="2172602" y="1707888"/>
                </a:lnTo>
                <a:lnTo>
                  <a:pt x="2151639" y="1713915"/>
                </a:lnTo>
                <a:lnTo>
                  <a:pt x="2129722" y="1719308"/>
                </a:lnTo>
                <a:lnTo>
                  <a:pt x="2105900" y="1724384"/>
                </a:lnTo>
                <a:lnTo>
                  <a:pt x="2080490" y="1730094"/>
                </a:lnTo>
                <a:lnTo>
                  <a:pt x="2053809" y="1734853"/>
                </a:lnTo>
                <a:lnTo>
                  <a:pt x="2025223" y="1739611"/>
                </a:lnTo>
                <a:lnTo>
                  <a:pt x="1995048" y="1744052"/>
                </a:lnTo>
                <a:lnTo>
                  <a:pt x="1963285" y="1748494"/>
                </a:lnTo>
                <a:lnTo>
                  <a:pt x="1930252" y="1752618"/>
                </a:lnTo>
                <a:lnTo>
                  <a:pt x="1895313" y="1756107"/>
                </a:lnTo>
                <a:lnTo>
                  <a:pt x="1858786" y="1759597"/>
                </a:lnTo>
                <a:lnTo>
                  <a:pt x="1820671" y="1762452"/>
                </a:lnTo>
                <a:lnTo>
                  <a:pt x="1780967" y="1765307"/>
                </a:lnTo>
                <a:lnTo>
                  <a:pt x="1739676" y="1767528"/>
                </a:lnTo>
                <a:lnTo>
                  <a:pt x="1696478" y="1769431"/>
                </a:lnTo>
                <a:lnTo>
                  <a:pt x="1652011" y="1771335"/>
                </a:lnTo>
                <a:lnTo>
                  <a:pt x="1605955" y="1772287"/>
                </a:lnTo>
                <a:lnTo>
                  <a:pt x="1557993" y="1773238"/>
                </a:lnTo>
                <a:lnTo>
                  <a:pt x="1508125" y="1773238"/>
                </a:lnTo>
                <a:lnTo>
                  <a:pt x="1634223" y="1009650"/>
                </a:lnTo>
                <a:close/>
                <a:moveTo>
                  <a:pt x="969658" y="942975"/>
                </a:moveTo>
                <a:lnTo>
                  <a:pt x="1145815" y="1851606"/>
                </a:lnTo>
                <a:lnTo>
                  <a:pt x="1263254" y="1851606"/>
                </a:lnTo>
                <a:lnTo>
                  <a:pt x="2020888" y="1851606"/>
                </a:lnTo>
                <a:lnTo>
                  <a:pt x="2020888" y="1936750"/>
                </a:lnTo>
                <a:lnTo>
                  <a:pt x="1163907" y="1936750"/>
                </a:lnTo>
                <a:lnTo>
                  <a:pt x="194249" y="1936750"/>
                </a:lnTo>
                <a:lnTo>
                  <a:pt x="0" y="1009057"/>
                </a:lnTo>
                <a:lnTo>
                  <a:pt x="116804" y="1009057"/>
                </a:lnTo>
                <a:lnTo>
                  <a:pt x="969658" y="942975"/>
                </a:lnTo>
                <a:close/>
                <a:moveTo>
                  <a:pt x="1346346" y="0"/>
                </a:moveTo>
                <a:lnTo>
                  <a:pt x="1355566" y="0"/>
                </a:lnTo>
                <a:lnTo>
                  <a:pt x="1364786" y="0"/>
                </a:lnTo>
                <a:lnTo>
                  <a:pt x="1373688" y="317"/>
                </a:lnTo>
                <a:lnTo>
                  <a:pt x="1382908" y="952"/>
                </a:lnTo>
                <a:lnTo>
                  <a:pt x="1391810" y="1904"/>
                </a:lnTo>
                <a:lnTo>
                  <a:pt x="1400712" y="3174"/>
                </a:lnTo>
                <a:lnTo>
                  <a:pt x="1409613" y="4444"/>
                </a:lnTo>
                <a:lnTo>
                  <a:pt x="1418515" y="6348"/>
                </a:lnTo>
                <a:lnTo>
                  <a:pt x="1426782" y="8252"/>
                </a:lnTo>
                <a:lnTo>
                  <a:pt x="1435684" y="10474"/>
                </a:lnTo>
                <a:lnTo>
                  <a:pt x="1444268" y="12379"/>
                </a:lnTo>
                <a:lnTo>
                  <a:pt x="1452852" y="15236"/>
                </a:lnTo>
                <a:lnTo>
                  <a:pt x="1460800" y="18092"/>
                </a:lnTo>
                <a:lnTo>
                  <a:pt x="1469384" y="21266"/>
                </a:lnTo>
                <a:lnTo>
                  <a:pt x="1477650" y="24758"/>
                </a:lnTo>
                <a:lnTo>
                  <a:pt x="1485598" y="27932"/>
                </a:lnTo>
                <a:lnTo>
                  <a:pt x="1493228" y="31741"/>
                </a:lnTo>
                <a:lnTo>
                  <a:pt x="1501495" y="35867"/>
                </a:lnTo>
                <a:lnTo>
                  <a:pt x="1509125" y="39676"/>
                </a:lnTo>
                <a:lnTo>
                  <a:pt x="1517073" y="44120"/>
                </a:lnTo>
                <a:lnTo>
                  <a:pt x="1524385" y="48881"/>
                </a:lnTo>
                <a:lnTo>
                  <a:pt x="1531698" y="53960"/>
                </a:lnTo>
                <a:lnTo>
                  <a:pt x="1539010" y="58721"/>
                </a:lnTo>
                <a:lnTo>
                  <a:pt x="1546640" y="63800"/>
                </a:lnTo>
                <a:lnTo>
                  <a:pt x="1553635" y="69196"/>
                </a:lnTo>
                <a:lnTo>
                  <a:pt x="1560629" y="74909"/>
                </a:lnTo>
                <a:lnTo>
                  <a:pt x="1567624" y="80305"/>
                </a:lnTo>
                <a:lnTo>
                  <a:pt x="1580976" y="92684"/>
                </a:lnTo>
                <a:lnTo>
                  <a:pt x="1593694" y="105380"/>
                </a:lnTo>
                <a:lnTo>
                  <a:pt x="1606093" y="118712"/>
                </a:lnTo>
                <a:lnTo>
                  <a:pt x="1617856" y="132678"/>
                </a:lnTo>
                <a:lnTo>
                  <a:pt x="1628984" y="147596"/>
                </a:lnTo>
                <a:lnTo>
                  <a:pt x="1639157" y="162832"/>
                </a:lnTo>
                <a:lnTo>
                  <a:pt x="1649331" y="178703"/>
                </a:lnTo>
                <a:lnTo>
                  <a:pt x="1658551" y="195525"/>
                </a:lnTo>
                <a:lnTo>
                  <a:pt x="1666817" y="212348"/>
                </a:lnTo>
                <a:lnTo>
                  <a:pt x="1674765" y="229806"/>
                </a:lnTo>
                <a:lnTo>
                  <a:pt x="1682078" y="247581"/>
                </a:lnTo>
                <a:lnTo>
                  <a:pt x="1688436" y="266308"/>
                </a:lnTo>
                <a:lnTo>
                  <a:pt x="1693841" y="285036"/>
                </a:lnTo>
                <a:lnTo>
                  <a:pt x="1698610" y="304080"/>
                </a:lnTo>
                <a:lnTo>
                  <a:pt x="1700517" y="314237"/>
                </a:lnTo>
                <a:lnTo>
                  <a:pt x="1702743" y="324077"/>
                </a:lnTo>
                <a:lnTo>
                  <a:pt x="1704332" y="333917"/>
                </a:lnTo>
                <a:lnTo>
                  <a:pt x="1705604" y="344074"/>
                </a:lnTo>
                <a:lnTo>
                  <a:pt x="1706876" y="353914"/>
                </a:lnTo>
                <a:lnTo>
                  <a:pt x="1707830" y="364071"/>
                </a:lnTo>
                <a:lnTo>
                  <a:pt x="1708466" y="374546"/>
                </a:lnTo>
                <a:lnTo>
                  <a:pt x="1709419" y="385020"/>
                </a:lnTo>
                <a:lnTo>
                  <a:pt x="1709737" y="395178"/>
                </a:lnTo>
                <a:lnTo>
                  <a:pt x="1709737" y="405652"/>
                </a:lnTo>
                <a:lnTo>
                  <a:pt x="1709737" y="418031"/>
                </a:lnTo>
                <a:lnTo>
                  <a:pt x="1709101" y="431045"/>
                </a:lnTo>
                <a:lnTo>
                  <a:pt x="1708148" y="443742"/>
                </a:lnTo>
                <a:lnTo>
                  <a:pt x="1707194" y="456755"/>
                </a:lnTo>
                <a:lnTo>
                  <a:pt x="1705604" y="470087"/>
                </a:lnTo>
                <a:lnTo>
                  <a:pt x="1703697" y="482783"/>
                </a:lnTo>
                <a:lnTo>
                  <a:pt x="1702107" y="496114"/>
                </a:lnTo>
                <a:lnTo>
                  <a:pt x="1699881" y="509446"/>
                </a:lnTo>
                <a:lnTo>
                  <a:pt x="1696702" y="522777"/>
                </a:lnTo>
                <a:lnTo>
                  <a:pt x="1693841" y="536426"/>
                </a:lnTo>
                <a:lnTo>
                  <a:pt x="1690979" y="549757"/>
                </a:lnTo>
                <a:lnTo>
                  <a:pt x="1687164" y="562771"/>
                </a:lnTo>
                <a:lnTo>
                  <a:pt x="1683667" y="576420"/>
                </a:lnTo>
                <a:lnTo>
                  <a:pt x="1679534" y="589751"/>
                </a:lnTo>
                <a:lnTo>
                  <a:pt x="1675401" y="603082"/>
                </a:lnTo>
                <a:lnTo>
                  <a:pt x="1670632" y="616414"/>
                </a:lnTo>
                <a:lnTo>
                  <a:pt x="1665863" y="629745"/>
                </a:lnTo>
                <a:lnTo>
                  <a:pt x="1661094" y="642441"/>
                </a:lnTo>
                <a:lnTo>
                  <a:pt x="1655372" y="655773"/>
                </a:lnTo>
                <a:lnTo>
                  <a:pt x="1650285" y="668787"/>
                </a:lnTo>
                <a:lnTo>
                  <a:pt x="1644244" y="681166"/>
                </a:lnTo>
                <a:lnTo>
                  <a:pt x="1638521" y="693862"/>
                </a:lnTo>
                <a:lnTo>
                  <a:pt x="1632163" y="706241"/>
                </a:lnTo>
                <a:lnTo>
                  <a:pt x="1625486" y="718938"/>
                </a:lnTo>
                <a:lnTo>
                  <a:pt x="1618810" y="730682"/>
                </a:lnTo>
                <a:lnTo>
                  <a:pt x="1612133" y="742744"/>
                </a:lnTo>
                <a:lnTo>
                  <a:pt x="1605139" y="754170"/>
                </a:lnTo>
                <a:lnTo>
                  <a:pt x="1597827" y="765597"/>
                </a:lnTo>
                <a:lnTo>
                  <a:pt x="1590514" y="777024"/>
                </a:lnTo>
                <a:lnTo>
                  <a:pt x="1582566" y="787816"/>
                </a:lnTo>
                <a:lnTo>
                  <a:pt x="1574936" y="798608"/>
                </a:lnTo>
                <a:lnTo>
                  <a:pt x="1566988" y="808765"/>
                </a:lnTo>
                <a:lnTo>
                  <a:pt x="1566988" y="950966"/>
                </a:lnTo>
                <a:lnTo>
                  <a:pt x="1559357" y="959219"/>
                </a:lnTo>
                <a:lnTo>
                  <a:pt x="1539964" y="980485"/>
                </a:lnTo>
                <a:lnTo>
                  <a:pt x="1511350" y="1011274"/>
                </a:lnTo>
                <a:lnTo>
                  <a:pt x="1495136" y="1028415"/>
                </a:lnTo>
                <a:lnTo>
                  <a:pt x="1477968" y="1046190"/>
                </a:lnTo>
                <a:lnTo>
                  <a:pt x="1459846" y="1063965"/>
                </a:lnTo>
                <a:lnTo>
                  <a:pt x="1441724" y="1081105"/>
                </a:lnTo>
                <a:lnTo>
                  <a:pt x="1423920" y="1096976"/>
                </a:lnTo>
                <a:lnTo>
                  <a:pt x="1407388" y="1111576"/>
                </a:lnTo>
                <a:lnTo>
                  <a:pt x="1399122" y="1118242"/>
                </a:lnTo>
                <a:lnTo>
                  <a:pt x="1391492" y="1123638"/>
                </a:lnTo>
                <a:lnTo>
                  <a:pt x="1384179" y="1128717"/>
                </a:lnTo>
                <a:lnTo>
                  <a:pt x="1377503" y="1133160"/>
                </a:lnTo>
                <a:lnTo>
                  <a:pt x="1371144" y="1136652"/>
                </a:lnTo>
                <a:lnTo>
                  <a:pt x="1365104" y="1139191"/>
                </a:lnTo>
                <a:lnTo>
                  <a:pt x="1360017" y="1140461"/>
                </a:lnTo>
                <a:lnTo>
                  <a:pt x="1357791" y="1141096"/>
                </a:lnTo>
                <a:lnTo>
                  <a:pt x="1355566" y="1141413"/>
                </a:lnTo>
                <a:lnTo>
                  <a:pt x="1353340" y="1141096"/>
                </a:lnTo>
                <a:lnTo>
                  <a:pt x="1351115" y="1140461"/>
                </a:lnTo>
                <a:lnTo>
                  <a:pt x="1346028" y="1139191"/>
                </a:lnTo>
                <a:lnTo>
                  <a:pt x="1340305" y="1136652"/>
                </a:lnTo>
                <a:lnTo>
                  <a:pt x="1333947" y="1133160"/>
                </a:lnTo>
                <a:lnTo>
                  <a:pt x="1327270" y="1128717"/>
                </a:lnTo>
                <a:lnTo>
                  <a:pt x="1319958" y="1123638"/>
                </a:lnTo>
                <a:lnTo>
                  <a:pt x="1312010" y="1118242"/>
                </a:lnTo>
                <a:lnTo>
                  <a:pt x="1304061" y="1111576"/>
                </a:lnTo>
                <a:lnTo>
                  <a:pt x="1287211" y="1096976"/>
                </a:lnTo>
                <a:lnTo>
                  <a:pt x="1269725" y="1081105"/>
                </a:lnTo>
                <a:lnTo>
                  <a:pt x="1251603" y="1063965"/>
                </a:lnTo>
                <a:lnTo>
                  <a:pt x="1233482" y="1046190"/>
                </a:lnTo>
                <a:lnTo>
                  <a:pt x="1215996" y="1028415"/>
                </a:lnTo>
                <a:lnTo>
                  <a:pt x="1199781" y="1011274"/>
                </a:lnTo>
                <a:lnTo>
                  <a:pt x="1171486" y="980485"/>
                </a:lnTo>
                <a:lnTo>
                  <a:pt x="1151774" y="959219"/>
                </a:lnTo>
                <a:lnTo>
                  <a:pt x="1144462" y="950966"/>
                </a:lnTo>
                <a:lnTo>
                  <a:pt x="1144462" y="808765"/>
                </a:lnTo>
                <a:lnTo>
                  <a:pt x="1136196" y="798608"/>
                </a:lnTo>
                <a:lnTo>
                  <a:pt x="1128565" y="787816"/>
                </a:lnTo>
                <a:lnTo>
                  <a:pt x="1120935" y="777024"/>
                </a:lnTo>
                <a:lnTo>
                  <a:pt x="1113305" y="765597"/>
                </a:lnTo>
                <a:lnTo>
                  <a:pt x="1105993" y="754170"/>
                </a:lnTo>
                <a:lnTo>
                  <a:pt x="1098998" y="742744"/>
                </a:lnTo>
                <a:lnTo>
                  <a:pt x="1092322" y="730682"/>
                </a:lnTo>
                <a:lnTo>
                  <a:pt x="1085645" y="718938"/>
                </a:lnTo>
                <a:lnTo>
                  <a:pt x="1078969" y="706241"/>
                </a:lnTo>
                <a:lnTo>
                  <a:pt x="1072928" y="693862"/>
                </a:lnTo>
                <a:lnTo>
                  <a:pt x="1066887" y="681166"/>
                </a:lnTo>
                <a:lnTo>
                  <a:pt x="1061165" y="668787"/>
                </a:lnTo>
                <a:lnTo>
                  <a:pt x="1055442" y="655773"/>
                </a:lnTo>
                <a:lnTo>
                  <a:pt x="1050355" y="642441"/>
                </a:lnTo>
                <a:lnTo>
                  <a:pt x="1045268" y="629745"/>
                </a:lnTo>
                <a:lnTo>
                  <a:pt x="1040499" y="616414"/>
                </a:lnTo>
                <a:lnTo>
                  <a:pt x="1036048" y="603082"/>
                </a:lnTo>
                <a:lnTo>
                  <a:pt x="1031915" y="589751"/>
                </a:lnTo>
                <a:lnTo>
                  <a:pt x="1027782" y="576420"/>
                </a:lnTo>
                <a:lnTo>
                  <a:pt x="1023967" y="562771"/>
                </a:lnTo>
                <a:lnTo>
                  <a:pt x="1020470" y="549757"/>
                </a:lnTo>
                <a:lnTo>
                  <a:pt x="1016973" y="536426"/>
                </a:lnTo>
                <a:lnTo>
                  <a:pt x="1014429" y="522777"/>
                </a:lnTo>
                <a:lnTo>
                  <a:pt x="1011568" y="509446"/>
                </a:lnTo>
                <a:lnTo>
                  <a:pt x="1009343" y="496114"/>
                </a:lnTo>
                <a:lnTo>
                  <a:pt x="1007435" y="482783"/>
                </a:lnTo>
                <a:lnTo>
                  <a:pt x="1005527" y="470087"/>
                </a:lnTo>
                <a:lnTo>
                  <a:pt x="1004256" y="456755"/>
                </a:lnTo>
                <a:lnTo>
                  <a:pt x="1002984" y="443742"/>
                </a:lnTo>
                <a:lnTo>
                  <a:pt x="1002348" y="431045"/>
                </a:lnTo>
                <a:lnTo>
                  <a:pt x="1001712" y="418031"/>
                </a:lnTo>
                <a:lnTo>
                  <a:pt x="1001712" y="405652"/>
                </a:lnTo>
                <a:lnTo>
                  <a:pt x="1001712" y="395178"/>
                </a:lnTo>
                <a:lnTo>
                  <a:pt x="1002030" y="385020"/>
                </a:lnTo>
                <a:lnTo>
                  <a:pt x="1002666" y="374546"/>
                </a:lnTo>
                <a:lnTo>
                  <a:pt x="1003302" y="364071"/>
                </a:lnTo>
                <a:lnTo>
                  <a:pt x="1004574" y="353914"/>
                </a:lnTo>
                <a:lnTo>
                  <a:pt x="1005527" y="344074"/>
                </a:lnTo>
                <a:lnTo>
                  <a:pt x="1007117" y="333917"/>
                </a:lnTo>
                <a:lnTo>
                  <a:pt x="1008707" y="324077"/>
                </a:lnTo>
                <a:lnTo>
                  <a:pt x="1010296" y="314237"/>
                </a:lnTo>
                <a:lnTo>
                  <a:pt x="1012522" y="304080"/>
                </a:lnTo>
                <a:lnTo>
                  <a:pt x="1017609" y="285036"/>
                </a:lnTo>
                <a:lnTo>
                  <a:pt x="1023013" y="266308"/>
                </a:lnTo>
                <a:lnTo>
                  <a:pt x="1029372" y="247581"/>
                </a:lnTo>
                <a:lnTo>
                  <a:pt x="1036366" y="229806"/>
                </a:lnTo>
                <a:lnTo>
                  <a:pt x="1044315" y="212348"/>
                </a:lnTo>
                <a:lnTo>
                  <a:pt x="1052899" y="195525"/>
                </a:lnTo>
                <a:lnTo>
                  <a:pt x="1062119" y="178703"/>
                </a:lnTo>
                <a:lnTo>
                  <a:pt x="1071656" y="162832"/>
                </a:lnTo>
                <a:lnTo>
                  <a:pt x="1082466" y="147596"/>
                </a:lnTo>
                <a:lnTo>
                  <a:pt x="1093593" y="132678"/>
                </a:lnTo>
                <a:lnTo>
                  <a:pt x="1105357" y="118712"/>
                </a:lnTo>
                <a:lnTo>
                  <a:pt x="1117438" y="105380"/>
                </a:lnTo>
                <a:lnTo>
                  <a:pt x="1130473" y="92684"/>
                </a:lnTo>
                <a:lnTo>
                  <a:pt x="1143826" y="80305"/>
                </a:lnTo>
                <a:lnTo>
                  <a:pt x="1150820" y="74909"/>
                </a:lnTo>
                <a:lnTo>
                  <a:pt x="1157815" y="69196"/>
                </a:lnTo>
                <a:lnTo>
                  <a:pt x="1164809" y="63800"/>
                </a:lnTo>
                <a:lnTo>
                  <a:pt x="1172121" y="58721"/>
                </a:lnTo>
                <a:lnTo>
                  <a:pt x="1179434" y="53960"/>
                </a:lnTo>
                <a:lnTo>
                  <a:pt x="1187064" y="48881"/>
                </a:lnTo>
                <a:lnTo>
                  <a:pt x="1194376" y="44120"/>
                </a:lnTo>
                <a:lnTo>
                  <a:pt x="1202007" y="39676"/>
                </a:lnTo>
                <a:lnTo>
                  <a:pt x="1209955" y="35867"/>
                </a:lnTo>
                <a:lnTo>
                  <a:pt x="1217903" y="31741"/>
                </a:lnTo>
                <a:lnTo>
                  <a:pt x="1225851" y="27932"/>
                </a:lnTo>
                <a:lnTo>
                  <a:pt x="1233799" y="24758"/>
                </a:lnTo>
                <a:lnTo>
                  <a:pt x="1242066" y="21266"/>
                </a:lnTo>
                <a:lnTo>
                  <a:pt x="1250332" y="18092"/>
                </a:lnTo>
                <a:lnTo>
                  <a:pt x="1258916" y="15236"/>
                </a:lnTo>
                <a:lnTo>
                  <a:pt x="1267182" y="12379"/>
                </a:lnTo>
                <a:lnTo>
                  <a:pt x="1275766" y="10474"/>
                </a:lnTo>
                <a:lnTo>
                  <a:pt x="1284350" y="8252"/>
                </a:lnTo>
                <a:lnTo>
                  <a:pt x="1292934" y="6348"/>
                </a:lnTo>
                <a:lnTo>
                  <a:pt x="1301836" y="4444"/>
                </a:lnTo>
                <a:lnTo>
                  <a:pt x="1310738" y="3174"/>
                </a:lnTo>
                <a:lnTo>
                  <a:pt x="1319322" y="1904"/>
                </a:lnTo>
                <a:lnTo>
                  <a:pt x="1328224" y="952"/>
                </a:lnTo>
                <a:lnTo>
                  <a:pt x="1337444" y="317"/>
                </a:lnTo>
                <a:lnTo>
                  <a:pt x="1346346" y="0"/>
                </a:lnTo>
                <a:close/>
              </a:path>
            </a:pathLst>
          </a:custGeom>
          <a:noFill/>
          <a:ln>
            <a:solidFill>
              <a:schemeClr val="bg1"/>
            </a:solidFill>
          </a:ln>
          <a:extLst/>
        </p:spPr>
        <p:txBody>
          <a:bodyPr anchor="ctr">
            <a:scene3d>
              <a:camera prst="orthographicFront"/>
              <a:lightRig rig="threePt" dir="t"/>
            </a:scene3d>
            <a:sp3d contourW="12700">
              <a:contourClr>
                <a:srgbClr val="FFFFFF"/>
              </a:contourClr>
            </a:sp3d>
          </a:bodyPr>
          <a:lstStyle/>
          <a:p>
            <a:pPr algn="ctr"/>
            <a:endParaRPr lang="zh-CN" altLang="en-US">
              <a:solidFill>
                <a:srgbClr val="FFFFFF"/>
              </a:solidFill>
            </a:endParaRPr>
          </a:p>
        </p:txBody>
      </p:sp>
      <p:sp>
        <p:nvSpPr>
          <p:cNvPr id="17" name="文本框 17"/>
          <p:cNvSpPr txBox="1">
            <a:spLocks noChangeArrowheads="1"/>
          </p:cNvSpPr>
          <p:nvPr/>
        </p:nvSpPr>
        <p:spPr bwMode="auto">
          <a:xfrm>
            <a:off x="6995888" y="2950732"/>
            <a:ext cx="1038224" cy="71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b="1" dirty="0" smtClean="0">
                <a:solidFill>
                  <a:schemeClr val="bg1"/>
                </a:solidFill>
              </a:rPr>
              <a:t>Your </a:t>
            </a:r>
            <a:r>
              <a:rPr lang="zh-CN" altLang="en-US" b="1" dirty="0" smtClean="0">
                <a:solidFill>
                  <a:schemeClr val="bg1"/>
                </a:solidFill>
              </a:rPr>
              <a:t>标题</a:t>
            </a:r>
            <a:endParaRPr lang="en-US" altLang="zh-CN" b="1" dirty="0">
              <a:solidFill>
                <a:schemeClr val="bg1"/>
              </a:solidFill>
            </a:endParaRPr>
          </a:p>
        </p:txBody>
      </p:sp>
      <p:sp>
        <p:nvSpPr>
          <p:cNvPr id="18" name="文本框 17"/>
          <p:cNvSpPr txBox="1">
            <a:spLocks noChangeArrowheads="1"/>
          </p:cNvSpPr>
          <p:nvPr/>
        </p:nvSpPr>
        <p:spPr bwMode="auto">
          <a:xfrm>
            <a:off x="6993964" y="4049982"/>
            <a:ext cx="1038224" cy="71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b="1" dirty="0" smtClean="0">
                <a:solidFill>
                  <a:schemeClr val="bg1"/>
                </a:solidFill>
              </a:rPr>
              <a:t>Your </a:t>
            </a:r>
            <a:r>
              <a:rPr lang="zh-CN" altLang="en-US" b="1" dirty="0" smtClean="0">
                <a:solidFill>
                  <a:schemeClr val="bg1"/>
                </a:solidFill>
              </a:rPr>
              <a:t>标题</a:t>
            </a:r>
            <a:endParaRPr lang="en-US" altLang="zh-CN" b="1" dirty="0">
              <a:solidFill>
                <a:schemeClr val="bg1"/>
              </a:solidFill>
            </a:endParaRPr>
          </a:p>
        </p:txBody>
      </p:sp>
      <p:sp>
        <p:nvSpPr>
          <p:cNvPr id="19" name="文本框 17"/>
          <p:cNvSpPr txBox="1">
            <a:spLocks noChangeArrowheads="1"/>
          </p:cNvSpPr>
          <p:nvPr/>
        </p:nvSpPr>
        <p:spPr bwMode="auto">
          <a:xfrm>
            <a:off x="6993964" y="5219968"/>
            <a:ext cx="1038224" cy="71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b="1" dirty="0" smtClean="0">
                <a:solidFill>
                  <a:schemeClr val="bg1"/>
                </a:solidFill>
              </a:rPr>
              <a:t>Your </a:t>
            </a:r>
            <a:r>
              <a:rPr lang="zh-CN" altLang="en-US" b="1" dirty="0" smtClean="0">
                <a:solidFill>
                  <a:schemeClr val="bg1"/>
                </a:solidFill>
              </a:rPr>
              <a:t>标题</a:t>
            </a:r>
            <a:endParaRPr lang="en-US" altLang="zh-CN" b="1" dirty="0">
              <a:solidFill>
                <a:schemeClr val="bg1"/>
              </a:solidFill>
            </a:endParaRPr>
          </a:p>
        </p:txBody>
      </p:sp>
      <p:sp>
        <p:nvSpPr>
          <p:cNvPr id="20" name="文本框 19"/>
          <p:cNvSpPr txBox="1"/>
          <p:nvPr/>
        </p:nvSpPr>
        <p:spPr>
          <a:xfrm>
            <a:off x="8163837" y="1619725"/>
            <a:ext cx="3456663" cy="726489"/>
          </a:xfrm>
          <a:prstGeom prst="rect">
            <a:avLst/>
          </a:prstGeom>
          <a:noFill/>
        </p:spPr>
        <p:txBody>
          <a:bodyPr>
            <a:noAutofit/>
          </a:bodyPr>
          <a:lstStyle/>
          <a:p>
            <a:pPr>
              <a:lnSpc>
                <a:spcPct val="130000"/>
              </a:lnSpc>
              <a:defRPr/>
            </a:pPr>
            <a:r>
              <a:rPr lang="zh-CN" altLang="en-US" dirty="0" smtClean="0">
                <a:solidFill>
                  <a:schemeClr val="bg1"/>
                </a:solidFill>
              </a:rPr>
              <a:t>请</a:t>
            </a:r>
            <a:r>
              <a:rPr lang="zh-CN" altLang="en-US" sz="1400" dirty="0" smtClean="0">
                <a:solidFill>
                  <a:schemeClr val="bg1"/>
                </a:solidFill>
              </a:rPr>
              <a:t>在输入你的内容文本</a:t>
            </a:r>
            <a:r>
              <a:rPr lang="en-US" altLang="zh-CN" sz="1400" dirty="0" smtClean="0">
                <a:solidFill>
                  <a:schemeClr val="bg1"/>
                </a:solidFill>
              </a:rPr>
              <a:t>.</a:t>
            </a:r>
            <a:r>
              <a:rPr lang="zh-CN" altLang="en-US" sz="1400" dirty="0">
                <a:solidFill>
                  <a:schemeClr val="bg1"/>
                </a:solidFill>
              </a:rPr>
              <a:t>请在输入你的内容文本</a:t>
            </a:r>
            <a:r>
              <a:rPr lang="en-US" altLang="zh-CN" sz="1400" dirty="0" smtClean="0">
                <a:solidFill>
                  <a:schemeClr val="bg1"/>
                </a:solidFill>
              </a:rPr>
              <a:t>.</a:t>
            </a:r>
            <a:r>
              <a:rPr lang="zh-CN" altLang="en-US" sz="1400" dirty="0">
                <a:solidFill>
                  <a:schemeClr val="bg1"/>
                </a:solidFill>
              </a:rPr>
              <a:t>请在输入你的内容文本</a:t>
            </a:r>
            <a:r>
              <a:rPr lang="en-US" altLang="zh-CN" sz="1400" dirty="0" smtClean="0">
                <a:solidFill>
                  <a:schemeClr val="bg1"/>
                </a:solidFill>
              </a:rPr>
              <a:t>.</a:t>
            </a:r>
            <a:r>
              <a:rPr lang="zh-CN" altLang="en-US" sz="1400" dirty="0">
                <a:solidFill>
                  <a:schemeClr val="bg1"/>
                </a:solidFill>
              </a:rPr>
              <a:t>请在输入你的内容文本</a:t>
            </a:r>
            <a:r>
              <a:rPr lang="en-US" altLang="zh-CN" sz="1400" dirty="0" smtClean="0">
                <a:solidFill>
                  <a:schemeClr val="bg1"/>
                </a:solidFill>
              </a:rPr>
              <a:t>.</a:t>
            </a:r>
            <a:endParaRPr lang="zh-CN" altLang="en-US" sz="1400" dirty="0">
              <a:solidFill>
                <a:schemeClr val="bg1"/>
              </a:solidFill>
            </a:endParaRPr>
          </a:p>
        </p:txBody>
      </p:sp>
      <p:sp>
        <p:nvSpPr>
          <p:cNvPr id="21" name="文本框 20"/>
          <p:cNvSpPr txBox="1"/>
          <p:nvPr/>
        </p:nvSpPr>
        <p:spPr>
          <a:xfrm>
            <a:off x="8259087" y="2910044"/>
            <a:ext cx="3209013" cy="726489"/>
          </a:xfrm>
          <a:prstGeom prst="rect">
            <a:avLst/>
          </a:prstGeom>
          <a:noFill/>
        </p:spPr>
        <p:txBody>
          <a:bodyPr>
            <a:noAutofit/>
          </a:bodyPr>
          <a:lstStyle/>
          <a:p>
            <a:pPr>
              <a:lnSpc>
                <a:spcPct val="130000"/>
              </a:lnSpc>
              <a:defRPr/>
            </a:pPr>
            <a:r>
              <a:rPr lang="zh-CN" altLang="en-US" dirty="0" smtClean="0">
                <a:solidFill>
                  <a:schemeClr val="bg1"/>
                </a:solidFill>
              </a:rPr>
              <a:t>请</a:t>
            </a:r>
            <a:r>
              <a:rPr lang="zh-CN" altLang="en-US" sz="1400" dirty="0" smtClean="0">
                <a:solidFill>
                  <a:schemeClr val="bg1"/>
                </a:solidFill>
              </a:rPr>
              <a:t>在输入你的内容文本</a:t>
            </a:r>
            <a:r>
              <a:rPr lang="en-US" altLang="zh-CN" sz="1400" dirty="0" smtClean="0">
                <a:solidFill>
                  <a:schemeClr val="bg1"/>
                </a:solidFill>
              </a:rPr>
              <a:t>.</a:t>
            </a:r>
            <a:r>
              <a:rPr lang="zh-CN" altLang="en-US" sz="1400" dirty="0">
                <a:solidFill>
                  <a:schemeClr val="bg1"/>
                </a:solidFill>
              </a:rPr>
              <a:t>请在输入你的内容文本</a:t>
            </a:r>
            <a:r>
              <a:rPr lang="en-US" altLang="zh-CN" sz="1400" dirty="0" smtClean="0">
                <a:solidFill>
                  <a:schemeClr val="bg1"/>
                </a:solidFill>
              </a:rPr>
              <a:t>.</a:t>
            </a:r>
            <a:r>
              <a:rPr lang="zh-CN" altLang="en-US" sz="1400" dirty="0">
                <a:solidFill>
                  <a:schemeClr val="bg1"/>
                </a:solidFill>
              </a:rPr>
              <a:t>请在输入你的内容文本</a:t>
            </a:r>
            <a:r>
              <a:rPr lang="en-US" altLang="zh-CN" sz="1400" dirty="0" smtClean="0">
                <a:solidFill>
                  <a:schemeClr val="bg1"/>
                </a:solidFill>
              </a:rPr>
              <a:t>.</a:t>
            </a:r>
            <a:r>
              <a:rPr lang="zh-CN" altLang="en-US" sz="1400" dirty="0">
                <a:solidFill>
                  <a:schemeClr val="bg1"/>
                </a:solidFill>
              </a:rPr>
              <a:t>请在输入你的内容文本</a:t>
            </a:r>
            <a:r>
              <a:rPr lang="en-US" altLang="zh-CN" sz="1400" dirty="0" smtClean="0">
                <a:solidFill>
                  <a:schemeClr val="bg1"/>
                </a:solidFill>
              </a:rPr>
              <a:t>.</a:t>
            </a:r>
            <a:endParaRPr lang="zh-CN" altLang="en-US" sz="1400" dirty="0">
              <a:solidFill>
                <a:schemeClr val="bg1"/>
              </a:solidFill>
            </a:endParaRPr>
          </a:p>
        </p:txBody>
      </p:sp>
      <p:sp>
        <p:nvSpPr>
          <p:cNvPr id="22" name="文本框 21"/>
          <p:cNvSpPr txBox="1"/>
          <p:nvPr/>
        </p:nvSpPr>
        <p:spPr>
          <a:xfrm>
            <a:off x="8286761" y="4049982"/>
            <a:ext cx="3181339" cy="726489"/>
          </a:xfrm>
          <a:prstGeom prst="rect">
            <a:avLst/>
          </a:prstGeom>
          <a:noFill/>
        </p:spPr>
        <p:txBody>
          <a:bodyPr>
            <a:noAutofit/>
          </a:bodyPr>
          <a:lstStyle/>
          <a:p>
            <a:pPr>
              <a:lnSpc>
                <a:spcPct val="130000"/>
              </a:lnSpc>
              <a:defRPr/>
            </a:pPr>
            <a:r>
              <a:rPr lang="zh-CN" altLang="en-US" dirty="0" smtClean="0">
                <a:solidFill>
                  <a:schemeClr val="bg1"/>
                </a:solidFill>
              </a:rPr>
              <a:t>请</a:t>
            </a:r>
            <a:r>
              <a:rPr lang="zh-CN" altLang="en-US" sz="1400" dirty="0" smtClean="0">
                <a:solidFill>
                  <a:schemeClr val="bg1"/>
                </a:solidFill>
              </a:rPr>
              <a:t>在输入你的内容文本</a:t>
            </a:r>
            <a:r>
              <a:rPr lang="en-US" altLang="zh-CN" sz="1400" dirty="0" smtClean="0">
                <a:solidFill>
                  <a:schemeClr val="bg1"/>
                </a:solidFill>
              </a:rPr>
              <a:t>.</a:t>
            </a:r>
            <a:r>
              <a:rPr lang="zh-CN" altLang="en-US" sz="1400" dirty="0">
                <a:solidFill>
                  <a:schemeClr val="bg1"/>
                </a:solidFill>
              </a:rPr>
              <a:t>请在输入你的内容文本</a:t>
            </a:r>
            <a:r>
              <a:rPr lang="en-US" altLang="zh-CN" sz="1400" dirty="0" smtClean="0">
                <a:solidFill>
                  <a:schemeClr val="bg1"/>
                </a:solidFill>
              </a:rPr>
              <a:t>.</a:t>
            </a:r>
            <a:r>
              <a:rPr lang="zh-CN" altLang="en-US" sz="1400" dirty="0">
                <a:solidFill>
                  <a:schemeClr val="bg1"/>
                </a:solidFill>
              </a:rPr>
              <a:t>请在输入你的内容文本</a:t>
            </a:r>
            <a:r>
              <a:rPr lang="en-US" altLang="zh-CN" sz="1400" dirty="0" smtClean="0">
                <a:solidFill>
                  <a:schemeClr val="bg1"/>
                </a:solidFill>
              </a:rPr>
              <a:t>.</a:t>
            </a:r>
            <a:r>
              <a:rPr lang="zh-CN" altLang="en-US" sz="1400" dirty="0">
                <a:solidFill>
                  <a:schemeClr val="bg1"/>
                </a:solidFill>
              </a:rPr>
              <a:t>请在输入你的内容文本</a:t>
            </a:r>
            <a:r>
              <a:rPr lang="en-US" altLang="zh-CN" sz="1400" dirty="0" smtClean="0">
                <a:solidFill>
                  <a:schemeClr val="bg1"/>
                </a:solidFill>
              </a:rPr>
              <a:t>.</a:t>
            </a:r>
            <a:endParaRPr lang="zh-CN" altLang="en-US" sz="1400" dirty="0">
              <a:solidFill>
                <a:schemeClr val="bg1"/>
              </a:solidFill>
            </a:endParaRPr>
          </a:p>
        </p:txBody>
      </p:sp>
      <p:sp>
        <p:nvSpPr>
          <p:cNvPr id="23" name="文本框 22"/>
          <p:cNvSpPr txBox="1"/>
          <p:nvPr/>
        </p:nvSpPr>
        <p:spPr>
          <a:xfrm>
            <a:off x="8259087" y="5174725"/>
            <a:ext cx="3209014" cy="726489"/>
          </a:xfrm>
          <a:prstGeom prst="rect">
            <a:avLst/>
          </a:prstGeom>
          <a:noFill/>
        </p:spPr>
        <p:txBody>
          <a:bodyPr>
            <a:noAutofit/>
          </a:bodyPr>
          <a:lstStyle/>
          <a:p>
            <a:pPr>
              <a:lnSpc>
                <a:spcPct val="130000"/>
              </a:lnSpc>
              <a:defRPr/>
            </a:pPr>
            <a:r>
              <a:rPr lang="zh-CN" altLang="en-US" dirty="0" smtClean="0">
                <a:solidFill>
                  <a:schemeClr val="bg1"/>
                </a:solidFill>
              </a:rPr>
              <a:t>请</a:t>
            </a:r>
            <a:r>
              <a:rPr lang="zh-CN" altLang="en-US" sz="1400" dirty="0" smtClean="0">
                <a:solidFill>
                  <a:schemeClr val="bg1"/>
                </a:solidFill>
              </a:rPr>
              <a:t>在输入你的内容文本</a:t>
            </a:r>
            <a:r>
              <a:rPr lang="en-US" altLang="zh-CN" sz="1400" dirty="0" smtClean="0">
                <a:solidFill>
                  <a:schemeClr val="bg1"/>
                </a:solidFill>
              </a:rPr>
              <a:t>.</a:t>
            </a:r>
            <a:r>
              <a:rPr lang="zh-CN" altLang="en-US" sz="1400" dirty="0">
                <a:solidFill>
                  <a:schemeClr val="bg1"/>
                </a:solidFill>
              </a:rPr>
              <a:t>请在输入你的内容文本</a:t>
            </a:r>
            <a:r>
              <a:rPr lang="en-US" altLang="zh-CN" sz="1400" dirty="0" smtClean="0">
                <a:solidFill>
                  <a:schemeClr val="bg1"/>
                </a:solidFill>
              </a:rPr>
              <a:t>.</a:t>
            </a:r>
            <a:r>
              <a:rPr lang="zh-CN" altLang="en-US" sz="1400" dirty="0">
                <a:solidFill>
                  <a:schemeClr val="bg1"/>
                </a:solidFill>
              </a:rPr>
              <a:t>请在输入你的内容文本</a:t>
            </a:r>
            <a:r>
              <a:rPr lang="en-US" altLang="zh-CN" sz="1400" dirty="0" smtClean="0">
                <a:solidFill>
                  <a:schemeClr val="bg1"/>
                </a:solidFill>
              </a:rPr>
              <a:t>.</a:t>
            </a:r>
            <a:r>
              <a:rPr lang="zh-CN" altLang="en-US" sz="1400" dirty="0">
                <a:solidFill>
                  <a:schemeClr val="bg1"/>
                </a:solidFill>
              </a:rPr>
              <a:t>请在输入你的内容文本</a:t>
            </a:r>
            <a:r>
              <a:rPr lang="en-US" altLang="zh-CN" sz="1400" dirty="0" smtClean="0">
                <a:solidFill>
                  <a:schemeClr val="bg1"/>
                </a:solidFill>
              </a:rPr>
              <a:t>.</a:t>
            </a:r>
            <a:endParaRPr lang="zh-CN" altLang="en-US" sz="1400" dirty="0">
              <a:solidFill>
                <a:schemeClr val="bg1"/>
              </a:solidFill>
            </a:endParaRPr>
          </a:p>
        </p:txBody>
      </p:sp>
      <p:grpSp>
        <p:nvGrpSpPr>
          <p:cNvPr id="24" name="组合 23"/>
          <p:cNvGrpSpPr/>
          <p:nvPr/>
        </p:nvGrpSpPr>
        <p:grpSpPr>
          <a:xfrm>
            <a:off x="457987" y="1737891"/>
            <a:ext cx="5028413" cy="3683001"/>
            <a:chOff x="1041400" y="266700"/>
            <a:chExt cx="5702301" cy="3683001"/>
          </a:xfrm>
        </p:grpSpPr>
        <p:sp>
          <p:nvSpPr>
            <p:cNvPr id="25" name="任意多边形 24"/>
            <p:cNvSpPr/>
            <p:nvPr/>
          </p:nvSpPr>
          <p:spPr>
            <a:xfrm>
              <a:off x="5067300" y="2362200"/>
              <a:ext cx="1460501" cy="1117601"/>
            </a:xfrm>
            <a:custGeom>
              <a:avLst/>
              <a:gdLst/>
              <a:ahLst/>
              <a:cxnLst/>
              <a:rect l="0" t="0" r="0" b="0"/>
              <a:pathLst>
                <a:path w="1460501" h="1117601">
                  <a:moveTo>
                    <a:pt x="406400" y="0"/>
                  </a:moveTo>
                  <a:lnTo>
                    <a:pt x="0" y="977900"/>
                  </a:lnTo>
                  <a:lnTo>
                    <a:pt x="0" y="977900"/>
                  </a:lnTo>
                  <a:lnTo>
                    <a:pt x="1460500" y="11176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25"/>
            <p:cNvSpPr/>
            <p:nvPr/>
          </p:nvSpPr>
          <p:spPr>
            <a:xfrm>
              <a:off x="5473700" y="2362200"/>
              <a:ext cx="1181101" cy="1117601"/>
            </a:xfrm>
            <a:custGeom>
              <a:avLst/>
              <a:gdLst/>
              <a:ahLst/>
              <a:cxnLst/>
              <a:rect l="0" t="0" r="0" b="0"/>
              <a:pathLst>
                <a:path w="1181101" h="1117601">
                  <a:moveTo>
                    <a:pt x="1181100" y="241300"/>
                  </a:moveTo>
                  <a:lnTo>
                    <a:pt x="0" y="0"/>
                  </a:lnTo>
                  <a:lnTo>
                    <a:pt x="0" y="0"/>
                  </a:lnTo>
                  <a:lnTo>
                    <a:pt x="1054100" y="11176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a:off x="3924300" y="3340100"/>
              <a:ext cx="2603501" cy="508001"/>
            </a:xfrm>
            <a:custGeom>
              <a:avLst/>
              <a:gdLst/>
              <a:ahLst/>
              <a:cxnLst/>
              <a:rect l="0" t="0" r="0" b="0"/>
              <a:pathLst>
                <a:path w="2603501" h="508001">
                  <a:moveTo>
                    <a:pt x="2603500" y="139700"/>
                  </a:moveTo>
                  <a:lnTo>
                    <a:pt x="1143000" y="0"/>
                  </a:lnTo>
                  <a:lnTo>
                    <a:pt x="1143000" y="0"/>
                  </a:lnTo>
                  <a:lnTo>
                    <a:pt x="0" y="5080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2908300" y="774700"/>
              <a:ext cx="1181101" cy="1397001"/>
            </a:xfrm>
            <a:custGeom>
              <a:avLst/>
              <a:gdLst/>
              <a:ahLst/>
              <a:cxnLst/>
              <a:rect l="0" t="0" r="0" b="0"/>
              <a:pathLst>
                <a:path w="1181101" h="1397001">
                  <a:moveTo>
                    <a:pt x="1181100" y="0"/>
                  </a:moveTo>
                  <a:lnTo>
                    <a:pt x="0" y="355600"/>
                  </a:lnTo>
                  <a:lnTo>
                    <a:pt x="0" y="355600"/>
                  </a:lnTo>
                  <a:lnTo>
                    <a:pt x="368300" y="13970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a:off x="4457700" y="762000"/>
              <a:ext cx="1016001" cy="1600201"/>
            </a:xfrm>
            <a:custGeom>
              <a:avLst/>
              <a:gdLst/>
              <a:ahLst/>
              <a:cxnLst/>
              <a:rect l="0" t="0" r="0" b="0"/>
              <a:pathLst>
                <a:path w="1016001" h="1600201">
                  <a:moveTo>
                    <a:pt x="1016000" y="1600200"/>
                  </a:moveTo>
                  <a:lnTo>
                    <a:pt x="584200" y="0"/>
                  </a:lnTo>
                  <a:lnTo>
                    <a:pt x="584200" y="0"/>
                  </a:lnTo>
                  <a:lnTo>
                    <a:pt x="0" y="1028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4089400" y="762000"/>
              <a:ext cx="952501" cy="1028701"/>
            </a:xfrm>
            <a:custGeom>
              <a:avLst/>
              <a:gdLst/>
              <a:ahLst/>
              <a:cxnLst/>
              <a:rect l="0" t="0" r="0" b="0"/>
              <a:pathLst>
                <a:path w="952501" h="1028701">
                  <a:moveTo>
                    <a:pt x="952500" y="0"/>
                  </a:moveTo>
                  <a:lnTo>
                    <a:pt x="0" y="12700"/>
                  </a:lnTo>
                  <a:lnTo>
                    <a:pt x="0" y="12700"/>
                  </a:lnTo>
                  <a:lnTo>
                    <a:pt x="368300" y="1028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a:off x="4457700" y="1790700"/>
              <a:ext cx="1016001" cy="1549401"/>
            </a:xfrm>
            <a:custGeom>
              <a:avLst/>
              <a:gdLst/>
              <a:ahLst/>
              <a:cxnLst/>
              <a:rect l="0" t="0" r="0" b="0"/>
              <a:pathLst>
                <a:path w="1016001" h="1549401">
                  <a:moveTo>
                    <a:pt x="609600" y="1549400"/>
                  </a:moveTo>
                  <a:lnTo>
                    <a:pt x="1016000" y="571500"/>
                  </a:lnTo>
                  <a:lnTo>
                    <a:pt x="1016000" y="5715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3276600" y="774700"/>
              <a:ext cx="1181101" cy="1397001"/>
            </a:xfrm>
            <a:custGeom>
              <a:avLst/>
              <a:gdLst/>
              <a:ahLst/>
              <a:cxnLst/>
              <a:rect l="0" t="0" r="0" b="0"/>
              <a:pathLst>
                <a:path w="1181101" h="1397001">
                  <a:moveTo>
                    <a:pt x="812800" y="0"/>
                  </a:moveTo>
                  <a:lnTo>
                    <a:pt x="0" y="1397000"/>
                  </a:lnTo>
                  <a:lnTo>
                    <a:pt x="0" y="1397000"/>
                  </a:lnTo>
                  <a:lnTo>
                    <a:pt x="1181100" y="10160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32"/>
            <p:cNvSpPr/>
            <p:nvPr/>
          </p:nvSpPr>
          <p:spPr>
            <a:xfrm>
              <a:off x="2540000" y="1130300"/>
              <a:ext cx="736601" cy="1041401"/>
            </a:xfrm>
            <a:custGeom>
              <a:avLst/>
              <a:gdLst/>
              <a:ahLst/>
              <a:cxnLst/>
              <a:rect l="0" t="0" r="0" b="0"/>
              <a:pathLst>
                <a:path w="736601" h="1041401">
                  <a:moveTo>
                    <a:pt x="736600" y="1041400"/>
                  </a:moveTo>
                  <a:lnTo>
                    <a:pt x="368300" y="0"/>
                  </a:lnTo>
                  <a:lnTo>
                    <a:pt x="368300" y="0"/>
                  </a:lnTo>
                  <a:lnTo>
                    <a:pt x="0" y="4572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1943100" y="2806700"/>
              <a:ext cx="1092201" cy="419101"/>
            </a:xfrm>
            <a:custGeom>
              <a:avLst/>
              <a:gdLst/>
              <a:ahLst/>
              <a:cxnLst/>
              <a:rect l="0" t="0" r="0" b="0"/>
              <a:pathLst>
                <a:path w="1092201" h="419101">
                  <a:moveTo>
                    <a:pt x="0" y="203200"/>
                  </a:moveTo>
                  <a:lnTo>
                    <a:pt x="1092200" y="419100"/>
                  </a:lnTo>
                  <a:lnTo>
                    <a:pt x="1092200" y="419100"/>
                  </a:lnTo>
                  <a:lnTo>
                    <a:pt x="2667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34"/>
            <p:cNvSpPr/>
            <p:nvPr/>
          </p:nvSpPr>
          <p:spPr>
            <a:xfrm>
              <a:off x="2209800" y="2171700"/>
              <a:ext cx="1066801" cy="1054101"/>
            </a:xfrm>
            <a:custGeom>
              <a:avLst/>
              <a:gdLst/>
              <a:ahLst/>
              <a:cxnLst/>
              <a:rect l="0" t="0" r="0" b="0"/>
              <a:pathLst>
                <a:path w="1066801" h="1054101">
                  <a:moveTo>
                    <a:pt x="825500" y="1054100"/>
                  </a:moveTo>
                  <a:lnTo>
                    <a:pt x="1066800" y="0"/>
                  </a:lnTo>
                  <a:lnTo>
                    <a:pt x="1066800" y="0"/>
                  </a:lnTo>
                  <a:lnTo>
                    <a:pt x="0" y="6350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1168400" y="2222500"/>
              <a:ext cx="1041401" cy="787401"/>
            </a:xfrm>
            <a:custGeom>
              <a:avLst/>
              <a:gdLst/>
              <a:ahLst/>
              <a:cxnLst/>
              <a:rect l="0" t="0" r="0" b="0"/>
              <a:pathLst>
                <a:path w="1041401" h="787401">
                  <a:moveTo>
                    <a:pt x="0" y="0"/>
                  </a:moveTo>
                  <a:lnTo>
                    <a:pt x="774700" y="787400"/>
                  </a:lnTo>
                  <a:lnTo>
                    <a:pt x="774700" y="787400"/>
                  </a:lnTo>
                  <a:lnTo>
                    <a:pt x="1041400" y="5842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a:off x="1168400" y="1485900"/>
              <a:ext cx="1041401" cy="1320801"/>
            </a:xfrm>
            <a:custGeom>
              <a:avLst/>
              <a:gdLst/>
              <a:ahLst/>
              <a:cxnLst/>
              <a:rect l="0" t="0" r="0" b="0"/>
              <a:pathLst>
                <a:path w="1041401" h="1320801">
                  <a:moveTo>
                    <a:pt x="393700" y="0"/>
                  </a:moveTo>
                  <a:lnTo>
                    <a:pt x="0" y="736600"/>
                  </a:lnTo>
                  <a:lnTo>
                    <a:pt x="0" y="736600"/>
                  </a:lnTo>
                  <a:lnTo>
                    <a:pt x="1041400" y="13208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37"/>
            <p:cNvSpPr/>
            <p:nvPr/>
          </p:nvSpPr>
          <p:spPr>
            <a:xfrm>
              <a:off x="1562100" y="1485900"/>
              <a:ext cx="977901" cy="1320801"/>
            </a:xfrm>
            <a:custGeom>
              <a:avLst/>
              <a:gdLst/>
              <a:ahLst/>
              <a:cxnLst/>
              <a:rect l="0" t="0" r="0" b="0"/>
              <a:pathLst>
                <a:path w="977901" h="1320801">
                  <a:moveTo>
                    <a:pt x="977900" y="101600"/>
                  </a:moveTo>
                  <a:lnTo>
                    <a:pt x="0" y="0"/>
                  </a:lnTo>
                  <a:lnTo>
                    <a:pt x="0" y="0"/>
                  </a:lnTo>
                  <a:lnTo>
                    <a:pt x="647700" y="13208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a:off x="2209800" y="1587500"/>
              <a:ext cx="1066801" cy="1219201"/>
            </a:xfrm>
            <a:custGeom>
              <a:avLst/>
              <a:gdLst/>
              <a:ahLst/>
              <a:cxnLst/>
              <a:rect l="0" t="0" r="0" b="0"/>
              <a:pathLst>
                <a:path w="1066801" h="1219201">
                  <a:moveTo>
                    <a:pt x="1066800" y="584200"/>
                  </a:moveTo>
                  <a:lnTo>
                    <a:pt x="330200" y="0"/>
                  </a:lnTo>
                  <a:lnTo>
                    <a:pt x="330200" y="0"/>
                  </a:lnTo>
                  <a:lnTo>
                    <a:pt x="0" y="12192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3035300" y="2946400"/>
              <a:ext cx="762001" cy="762001"/>
            </a:xfrm>
            <a:custGeom>
              <a:avLst/>
              <a:gdLst/>
              <a:ahLst/>
              <a:cxnLst/>
              <a:rect l="0" t="0" r="0" b="0"/>
              <a:pathLst>
                <a:path w="762001" h="762001">
                  <a:moveTo>
                    <a:pt x="0" y="279400"/>
                  </a:moveTo>
                  <a:lnTo>
                    <a:pt x="203200" y="762000"/>
                  </a:lnTo>
                  <a:lnTo>
                    <a:pt x="203200" y="762000"/>
                  </a:lnTo>
                  <a:lnTo>
                    <a:pt x="7620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40"/>
            <p:cNvSpPr/>
            <p:nvPr/>
          </p:nvSpPr>
          <p:spPr>
            <a:xfrm>
              <a:off x="3238500" y="2946400"/>
              <a:ext cx="685801" cy="901701"/>
            </a:xfrm>
            <a:custGeom>
              <a:avLst/>
              <a:gdLst/>
              <a:ahLst/>
              <a:cxnLst/>
              <a:rect l="0" t="0" r="0" b="0"/>
              <a:pathLst>
                <a:path w="685801" h="901701">
                  <a:moveTo>
                    <a:pt x="0" y="762000"/>
                  </a:moveTo>
                  <a:lnTo>
                    <a:pt x="685800" y="901700"/>
                  </a:lnTo>
                  <a:lnTo>
                    <a:pt x="685800" y="901700"/>
                  </a:lnTo>
                  <a:lnTo>
                    <a:pt x="5588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任意多边形 41"/>
            <p:cNvSpPr/>
            <p:nvPr/>
          </p:nvSpPr>
          <p:spPr>
            <a:xfrm>
              <a:off x="3035300" y="2171700"/>
              <a:ext cx="762001" cy="1054101"/>
            </a:xfrm>
            <a:custGeom>
              <a:avLst/>
              <a:gdLst/>
              <a:ahLst/>
              <a:cxnLst/>
              <a:rect l="0" t="0" r="0" b="0"/>
              <a:pathLst>
                <a:path w="762001" h="1054101">
                  <a:moveTo>
                    <a:pt x="241300" y="0"/>
                  </a:moveTo>
                  <a:lnTo>
                    <a:pt x="0" y="1054100"/>
                  </a:lnTo>
                  <a:lnTo>
                    <a:pt x="0" y="1054100"/>
                  </a:lnTo>
                  <a:lnTo>
                    <a:pt x="762000" y="774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任意多边形 42"/>
            <p:cNvSpPr/>
            <p:nvPr/>
          </p:nvSpPr>
          <p:spPr>
            <a:xfrm>
              <a:off x="3797300" y="2946400"/>
              <a:ext cx="1270001" cy="901701"/>
            </a:xfrm>
            <a:custGeom>
              <a:avLst/>
              <a:gdLst/>
              <a:ahLst/>
              <a:cxnLst/>
              <a:rect l="0" t="0" r="0" b="0"/>
              <a:pathLst>
                <a:path w="1270001" h="901701">
                  <a:moveTo>
                    <a:pt x="127000" y="901700"/>
                  </a:moveTo>
                  <a:lnTo>
                    <a:pt x="1270000" y="393700"/>
                  </a:lnTo>
                  <a:lnTo>
                    <a:pt x="1270000" y="3937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任意多边形 43"/>
            <p:cNvSpPr/>
            <p:nvPr/>
          </p:nvSpPr>
          <p:spPr>
            <a:xfrm>
              <a:off x="3797300" y="1790700"/>
              <a:ext cx="1270001" cy="1549401"/>
            </a:xfrm>
            <a:custGeom>
              <a:avLst/>
              <a:gdLst/>
              <a:ahLst/>
              <a:cxnLst/>
              <a:rect l="0" t="0" r="0" b="0"/>
              <a:pathLst>
                <a:path w="1270001" h="1549401">
                  <a:moveTo>
                    <a:pt x="1270000" y="1549400"/>
                  </a:moveTo>
                  <a:lnTo>
                    <a:pt x="660400" y="0"/>
                  </a:lnTo>
                  <a:lnTo>
                    <a:pt x="660400" y="0"/>
                  </a:lnTo>
                  <a:lnTo>
                    <a:pt x="0" y="1155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44"/>
            <p:cNvSpPr/>
            <p:nvPr/>
          </p:nvSpPr>
          <p:spPr>
            <a:xfrm>
              <a:off x="3276600" y="1790700"/>
              <a:ext cx="1181101" cy="1155701"/>
            </a:xfrm>
            <a:custGeom>
              <a:avLst/>
              <a:gdLst/>
              <a:ahLst/>
              <a:cxnLst/>
              <a:rect l="0" t="0" r="0" b="0"/>
              <a:pathLst>
                <a:path w="1181101" h="1155701">
                  <a:moveTo>
                    <a:pt x="1181100" y="0"/>
                  </a:moveTo>
                  <a:lnTo>
                    <a:pt x="0" y="381000"/>
                  </a:lnTo>
                  <a:lnTo>
                    <a:pt x="0" y="381000"/>
                  </a:lnTo>
                  <a:lnTo>
                    <a:pt x="520700" y="1155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任意多边形 45"/>
            <p:cNvSpPr/>
            <p:nvPr/>
          </p:nvSpPr>
          <p:spPr>
            <a:xfrm>
              <a:off x="2908300" y="266700"/>
              <a:ext cx="1181101" cy="863601"/>
            </a:xfrm>
            <a:custGeom>
              <a:avLst/>
              <a:gdLst/>
              <a:ahLst/>
              <a:cxnLst/>
              <a:rect l="0" t="0" r="0" b="0"/>
              <a:pathLst>
                <a:path w="1181101" h="863601">
                  <a:moveTo>
                    <a:pt x="0" y="863600"/>
                  </a:moveTo>
                  <a:lnTo>
                    <a:pt x="1181100" y="508000"/>
                  </a:lnTo>
                  <a:lnTo>
                    <a:pt x="1181100" y="508000"/>
                  </a:lnTo>
                  <a:lnTo>
                    <a:pt x="762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任意多边形 46"/>
            <p:cNvSpPr/>
            <p:nvPr/>
          </p:nvSpPr>
          <p:spPr>
            <a:xfrm>
              <a:off x="2984500" y="266700"/>
              <a:ext cx="2057401" cy="508001"/>
            </a:xfrm>
            <a:custGeom>
              <a:avLst/>
              <a:gdLst/>
              <a:ahLst/>
              <a:cxnLst/>
              <a:rect l="0" t="0" r="0" b="0"/>
              <a:pathLst>
                <a:path w="2057401" h="508001">
                  <a:moveTo>
                    <a:pt x="1104900" y="508000"/>
                  </a:moveTo>
                  <a:lnTo>
                    <a:pt x="2057400" y="495300"/>
                  </a:lnTo>
                  <a:lnTo>
                    <a:pt x="2057400" y="4953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任意多边形 47"/>
            <p:cNvSpPr/>
            <p:nvPr/>
          </p:nvSpPr>
          <p:spPr>
            <a:xfrm>
              <a:off x="1168400" y="1346200"/>
              <a:ext cx="393701" cy="876301"/>
            </a:xfrm>
            <a:custGeom>
              <a:avLst/>
              <a:gdLst/>
              <a:ahLst/>
              <a:cxnLst/>
              <a:rect l="0" t="0" r="0" b="0"/>
              <a:pathLst>
                <a:path w="393701" h="876301">
                  <a:moveTo>
                    <a:pt x="0" y="876300"/>
                  </a:moveTo>
                  <a:lnTo>
                    <a:pt x="393700" y="139700"/>
                  </a:lnTo>
                  <a:lnTo>
                    <a:pt x="393700" y="139700"/>
                  </a:lnTo>
                  <a:lnTo>
                    <a:pt x="3048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任意多边形 48"/>
            <p:cNvSpPr/>
            <p:nvPr/>
          </p:nvSpPr>
          <p:spPr>
            <a:xfrm>
              <a:off x="1473200" y="1346200"/>
              <a:ext cx="1066801" cy="241301"/>
            </a:xfrm>
            <a:custGeom>
              <a:avLst/>
              <a:gdLst/>
              <a:ahLst/>
              <a:cxnLst/>
              <a:rect l="0" t="0" r="0" b="0"/>
              <a:pathLst>
                <a:path w="1066801" h="241301">
                  <a:moveTo>
                    <a:pt x="88900" y="139700"/>
                  </a:moveTo>
                  <a:lnTo>
                    <a:pt x="1066800" y="241300"/>
                  </a:lnTo>
                  <a:lnTo>
                    <a:pt x="1066800" y="2413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任意多边形 49"/>
            <p:cNvSpPr/>
            <p:nvPr/>
          </p:nvSpPr>
          <p:spPr>
            <a:xfrm>
              <a:off x="1473200" y="1130300"/>
              <a:ext cx="1435101" cy="457201"/>
            </a:xfrm>
            <a:custGeom>
              <a:avLst/>
              <a:gdLst/>
              <a:ahLst/>
              <a:cxnLst/>
              <a:rect l="0" t="0" r="0" b="0"/>
              <a:pathLst>
                <a:path w="1435101" h="457201">
                  <a:moveTo>
                    <a:pt x="1066800" y="457200"/>
                  </a:moveTo>
                  <a:lnTo>
                    <a:pt x="1435100" y="0"/>
                  </a:lnTo>
                  <a:lnTo>
                    <a:pt x="1435100" y="0"/>
                  </a:lnTo>
                  <a:lnTo>
                    <a:pt x="0" y="2159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50"/>
            <p:cNvSpPr/>
            <p:nvPr/>
          </p:nvSpPr>
          <p:spPr>
            <a:xfrm>
              <a:off x="1473200" y="266700"/>
              <a:ext cx="1511301" cy="1079501"/>
            </a:xfrm>
            <a:custGeom>
              <a:avLst/>
              <a:gdLst/>
              <a:ahLst/>
              <a:cxnLst/>
              <a:rect l="0" t="0" r="0" b="0"/>
              <a:pathLst>
                <a:path w="1511301" h="1079501">
                  <a:moveTo>
                    <a:pt x="1435100" y="863600"/>
                  </a:moveTo>
                  <a:lnTo>
                    <a:pt x="1511300" y="0"/>
                  </a:lnTo>
                  <a:lnTo>
                    <a:pt x="1511300" y="0"/>
                  </a:lnTo>
                  <a:lnTo>
                    <a:pt x="0" y="10795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任意多边形 51"/>
            <p:cNvSpPr/>
            <p:nvPr/>
          </p:nvSpPr>
          <p:spPr>
            <a:xfrm>
              <a:off x="1168400" y="2222500"/>
              <a:ext cx="774701" cy="977901"/>
            </a:xfrm>
            <a:custGeom>
              <a:avLst/>
              <a:gdLst/>
              <a:ahLst/>
              <a:cxnLst/>
              <a:rect l="0" t="0" r="0" b="0"/>
              <a:pathLst>
                <a:path w="774701" h="977901">
                  <a:moveTo>
                    <a:pt x="774700" y="787400"/>
                  </a:moveTo>
                  <a:lnTo>
                    <a:pt x="0" y="0"/>
                  </a:lnTo>
                  <a:lnTo>
                    <a:pt x="0" y="0"/>
                  </a:lnTo>
                  <a:lnTo>
                    <a:pt x="533400" y="9779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任意多边形 52"/>
            <p:cNvSpPr/>
            <p:nvPr/>
          </p:nvSpPr>
          <p:spPr>
            <a:xfrm>
              <a:off x="1701800" y="3009900"/>
              <a:ext cx="1333501" cy="215901"/>
            </a:xfrm>
            <a:custGeom>
              <a:avLst/>
              <a:gdLst/>
              <a:ahLst/>
              <a:cxnLst/>
              <a:rect l="0" t="0" r="0" b="0"/>
              <a:pathLst>
                <a:path w="1333501" h="215901">
                  <a:moveTo>
                    <a:pt x="1333500" y="215900"/>
                  </a:moveTo>
                  <a:lnTo>
                    <a:pt x="241300" y="0"/>
                  </a:lnTo>
                  <a:lnTo>
                    <a:pt x="241300" y="0"/>
                  </a:lnTo>
                  <a:lnTo>
                    <a:pt x="0" y="1905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任意多边形 53"/>
            <p:cNvSpPr/>
            <p:nvPr/>
          </p:nvSpPr>
          <p:spPr>
            <a:xfrm>
              <a:off x="1701800" y="3200400"/>
              <a:ext cx="1536701" cy="508001"/>
            </a:xfrm>
            <a:custGeom>
              <a:avLst/>
              <a:gdLst/>
              <a:ahLst/>
              <a:cxnLst/>
              <a:rect l="0" t="0" r="0" b="0"/>
              <a:pathLst>
                <a:path w="1536701" h="508001">
                  <a:moveTo>
                    <a:pt x="1536700" y="508000"/>
                  </a:moveTo>
                  <a:lnTo>
                    <a:pt x="1333500" y="25400"/>
                  </a:lnTo>
                  <a:lnTo>
                    <a:pt x="1333500" y="254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a:off x="3238500" y="3708400"/>
              <a:ext cx="685801" cy="241301"/>
            </a:xfrm>
            <a:custGeom>
              <a:avLst/>
              <a:gdLst/>
              <a:ahLst/>
              <a:cxnLst/>
              <a:rect l="0" t="0" r="0" b="0"/>
              <a:pathLst>
                <a:path w="685801" h="241301">
                  <a:moveTo>
                    <a:pt x="685800" y="139700"/>
                  </a:moveTo>
                  <a:lnTo>
                    <a:pt x="0" y="0"/>
                  </a:lnTo>
                  <a:lnTo>
                    <a:pt x="0" y="0"/>
                  </a:lnTo>
                  <a:lnTo>
                    <a:pt x="177800" y="241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a:off x="1701800" y="3200400"/>
              <a:ext cx="1714501" cy="749301"/>
            </a:xfrm>
            <a:custGeom>
              <a:avLst/>
              <a:gdLst/>
              <a:ahLst/>
              <a:cxnLst/>
              <a:rect l="0" t="0" r="0" b="0"/>
              <a:pathLst>
                <a:path w="1714501" h="749301">
                  <a:moveTo>
                    <a:pt x="1536700" y="508000"/>
                  </a:moveTo>
                  <a:lnTo>
                    <a:pt x="0" y="0"/>
                  </a:lnTo>
                  <a:lnTo>
                    <a:pt x="0" y="0"/>
                  </a:lnTo>
                  <a:lnTo>
                    <a:pt x="1714500" y="749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a:off x="6527800" y="2603500"/>
              <a:ext cx="215901" cy="876301"/>
            </a:xfrm>
            <a:custGeom>
              <a:avLst/>
              <a:gdLst/>
              <a:ahLst/>
              <a:cxnLst/>
              <a:rect l="0" t="0" r="0" b="0"/>
              <a:pathLst>
                <a:path w="215901" h="876301">
                  <a:moveTo>
                    <a:pt x="127000" y="0"/>
                  </a:moveTo>
                  <a:lnTo>
                    <a:pt x="0" y="876300"/>
                  </a:lnTo>
                  <a:lnTo>
                    <a:pt x="0" y="876300"/>
                  </a:lnTo>
                  <a:lnTo>
                    <a:pt x="215900" y="647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a:off x="1041400" y="965200"/>
              <a:ext cx="431801" cy="1257301"/>
            </a:xfrm>
            <a:custGeom>
              <a:avLst/>
              <a:gdLst/>
              <a:ahLst/>
              <a:cxnLst/>
              <a:rect l="0" t="0" r="0" b="0"/>
              <a:pathLst>
                <a:path w="431801" h="1257301">
                  <a:moveTo>
                    <a:pt x="127000" y="1257300"/>
                  </a:moveTo>
                  <a:lnTo>
                    <a:pt x="431800" y="381000"/>
                  </a:lnTo>
                  <a:lnTo>
                    <a:pt x="431800" y="3810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a:off x="1041400" y="266700"/>
              <a:ext cx="1943101" cy="1079501"/>
            </a:xfrm>
            <a:custGeom>
              <a:avLst/>
              <a:gdLst/>
              <a:ahLst/>
              <a:cxnLst/>
              <a:rect l="0" t="0" r="0" b="0"/>
              <a:pathLst>
                <a:path w="1943101" h="1079501">
                  <a:moveTo>
                    <a:pt x="431800" y="1079500"/>
                  </a:moveTo>
                  <a:lnTo>
                    <a:pt x="1943100" y="0"/>
                  </a:lnTo>
                  <a:lnTo>
                    <a:pt x="1943100" y="0"/>
                  </a:lnTo>
                  <a:lnTo>
                    <a:pt x="0" y="6985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0" name="组合 59"/>
          <p:cNvGrpSpPr/>
          <p:nvPr/>
        </p:nvGrpSpPr>
        <p:grpSpPr>
          <a:xfrm>
            <a:off x="544333" y="217809"/>
            <a:ext cx="690908" cy="770782"/>
            <a:chOff x="1397000" y="254000"/>
            <a:chExt cx="2197101" cy="2451101"/>
          </a:xfrm>
        </p:grpSpPr>
        <p:sp>
          <p:nvSpPr>
            <p:cNvPr id="61" name="任意多边形 60"/>
            <p:cNvSpPr/>
            <p:nvPr/>
          </p:nvSpPr>
          <p:spPr>
            <a:xfrm>
              <a:off x="1397000" y="673100"/>
              <a:ext cx="381001" cy="1155701"/>
            </a:xfrm>
            <a:custGeom>
              <a:avLst/>
              <a:gdLst/>
              <a:ahLst/>
              <a:cxnLst/>
              <a:rect l="0" t="0" r="0" b="0"/>
              <a:pathLst>
                <a:path w="381001" h="1155701">
                  <a:moveTo>
                    <a:pt x="342900" y="1155700"/>
                  </a:moveTo>
                  <a:lnTo>
                    <a:pt x="381000" y="698500"/>
                  </a:lnTo>
                  <a:lnTo>
                    <a:pt x="381000" y="6985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a:off x="1397000" y="254000"/>
              <a:ext cx="1117601" cy="1117601"/>
            </a:xfrm>
            <a:custGeom>
              <a:avLst/>
              <a:gdLst/>
              <a:ahLst/>
              <a:cxnLst/>
              <a:rect l="0" t="0" r="0" b="0"/>
              <a:pathLst>
                <a:path w="1117601" h="1117601">
                  <a:moveTo>
                    <a:pt x="0" y="419100"/>
                  </a:moveTo>
                  <a:lnTo>
                    <a:pt x="381000" y="1117600"/>
                  </a:lnTo>
                  <a:lnTo>
                    <a:pt x="381000" y="1117600"/>
                  </a:lnTo>
                  <a:lnTo>
                    <a:pt x="11176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a:off x="2679700" y="1231900"/>
              <a:ext cx="838201" cy="1079501"/>
            </a:xfrm>
            <a:custGeom>
              <a:avLst/>
              <a:gdLst/>
              <a:ahLst/>
              <a:cxnLst/>
              <a:rect l="0" t="0" r="0" b="0"/>
              <a:pathLst>
                <a:path w="838201" h="1079501">
                  <a:moveTo>
                    <a:pt x="800100" y="1079500"/>
                  </a:moveTo>
                  <a:lnTo>
                    <a:pt x="838200" y="127000"/>
                  </a:lnTo>
                  <a:lnTo>
                    <a:pt x="838200" y="1270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a:off x="2552700" y="1231900"/>
              <a:ext cx="927101" cy="1473201"/>
            </a:xfrm>
            <a:custGeom>
              <a:avLst/>
              <a:gdLst/>
              <a:ahLst/>
              <a:cxnLst/>
              <a:rect l="0" t="0" r="0" b="0"/>
              <a:pathLst>
                <a:path w="927101" h="1473201">
                  <a:moveTo>
                    <a:pt x="0" y="1473200"/>
                  </a:moveTo>
                  <a:lnTo>
                    <a:pt x="927100" y="1079500"/>
                  </a:lnTo>
                  <a:lnTo>
                    <a:pt x="927100" y="1079500"/>
                  </a:lnTo>
                  <a:lnTo>
                    <a:pt x="1270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a:off x="1739900" y="1231900"/>
              <a:ext cx="939801" cy="596901"/>
            </a:xfrm>
            <a:custGeom>
              <a:avLst/>
              <a:gdLst/>
              <a:ahLst/>
              <a:cxnLst/>
              <a:rect l="0" t="0" r="0" b="0"/>
              <a:pathLst>
                <a:path w="939801" h="596901">
                  <a:moveTo>
                    <a:pt x="38100" y="139700"/>
                  </a:moveTo>
                  <a:lnTo>
                    <a:pt x="0" y="596900"/>
                  </a:lnTo>
                  <a:lnTo>
                    <a:pt x="0" y="596900"/>
                  </a:lnTo>
                  <a:lnTo>
                    <a:pt x="9398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a:off x="1739900" y="1231900"/>
              <a:ext cx="939801" cy="1473201"/>
            </a:xfrm>
            <a:custGeom>
              <a:avLst/>
              <a:gdLst/>
              <a:ahLst/>
              <a:cxnLst/>
              <a:rect l="0" t="0" r="0" b="0"/>
              <a:pathLst>
                <a:path w="939801" h="1473201">
                  <a:moveTo>
                    <a:pt x="0" y="596900"/>
                  </a:moveTo>
                  <a:lnTo>
                    <a:pt x="812800" y="1473200"/>
                  </a:lnTo>
                  <a:lnTo>
                    <a:pt x="812800" y="1473200"/>
                  </a:lnTo>
                  <a:lnTo>
                    <a:pt x="9398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a:off x="1778000" y="254000"/>
              <a:ext cx="901701" cy="1117601"/>
            </a:xfrm>
            <a:custGeom>
              <a:avLst/>
              <a:gdLst/>
              <a:ahLst/>
              <a:cxnLst/>
              <a:rect l="0" t="0" r="0" b="0"/>
              <a:pathLst>
                <a:path w="901701" h="1117601">
                  <a:moveTo>
                    <a:pt x="736600" y="0"/>
                  </a:moveTo>
                  <a:lnTo>
                    <a:pt x="0" y="1117600"/>
                  </a:lnTo>
                  <a:lnTo>
                    <a:pt x="0" y="1117600"/>
                  </a:lnTo>
                  <a:lnTo>
                    <a:pt x="901700" y="9779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a:off x="2679700" y="965200"/>
              <a:ext cx="914401" cy="393701"/>
            </a:xfrm>
            <a:custGeom>
              <a:avLst/>
              <a:gdLst/>
              <a:ahLst/>
              <a:cxnLst/>
              <a:rect l="0" t="0" r="0" b="0"/>
              <a:pathLst>
                <a:path w="914401" h="393701">
                  <a:moveTo>
                    <a:pt x="838200" y="393700"/>
                  </a:moveTo>
                  <a:lnTo>
                    <a:pt x="914400" y="0"/>
                  </a:lnTo>
                  <a:lnTo>
                    <a:pt x="914400" y="0"/>
                  </a:lnTo>
                  <a:lnTo>
                    <a:pt x="0" y="266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a:off x="2514600" y="254000"/>
              <a:ext cx="1079501" cy="977901"/>
            </a:xfrm>
            <a:custGeom>
              <a:avLst/>
              <a:gdLst/>
              <a:ahLst/>
              <a:cxnLst/>
              <a:rect l="0" t="0" r="0" b="0"/>
              <a:pathLst>
                <a:path w="1079501" h="977901">
                  <a:moveTo>
                    <a:pt x="1079500" y="711200"/>
                  </a:moveTo>
                  <a:lnTo>
                    <a:pt x="0" y="0"/>
                  </a:lnTo>
                  <a:lnTo>
                    <a:pt x="0" y="0"/>
                  </a:lnTo>
                  <a:lnTo>
                    <a:pt x="165100" y="9779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0" name="矩形 69"/>
          <p:cNvSpPr/>
          <p:nvPr/>
        </p:nvSpPr>
        <p:spPr>
          <a:xfrm>
            <a:off x="1497604" y="240069"/>
            <a:ext cx="4339650" cy="646331"/>
          </a:xfrm>
          <a:prstGeom prst="rect">
            <a:avLst/>
          </a:prstGeom>
          <a:noFill/>
        </p:spPr>
        <p:txBody>
          <a:bodyPr wrap="none" lIns="91440" tIns="45720" rIns="91440" bIns="45720">
            <a:spAutoFit/>
          </a:bodyPr>
          <a:lstStyle/>
          <a:p>
            <a:pPr algn="ctr"/>
            <a:r>
              <a:rPr lang="zh-CN" altLang="en-US" sz="3600" b="0" cap="none" spc="0" dirty="0" smtClean="0">
                <a:ln w="0"/>
                <a:solidFill>
                  <a:schemeClr val="bg1"/>
                </a:solidFill>
                <a:effectLst>
                  <a:outerShdw blurRad="38100" dist="19050" dir="2700000" algn="tl" rotWithShape="0">
                    <a:schemeClr val="dk1">
                      <a:alpha val="40000"/>
                    </a:schemeClr>
                  </a:outerShdw>
                </a:effectLst>
                <a:latin typeface="方正舒体" panose="02010601030101010101" pitchFamily="2" charset="-122"/>
                <a:ea typeface="方正舒体" panose="02010601030101010101" pitchFamily="2" charset="-122"/>
              </a:rPr>
              <a:t>请输入替换你的标题</a:t>
            </a:r>
            <a:endParaRPr lang="zh-CN" altLang="en-US" sz="3600" b="0" cap="none" spc="0" dirty="0">
              <a:ln w="0"/>
              <a:solidFill>
                <a:schemeClr val="bg1"/>
              </a:solidFill>
              <a:effectLst>
                <a:outerShdw blurRad="38100" dist="19050" dir="2700000" algn="tl" rotWithShape="0">
                  <a:schemeClr val="dk1">
                    <a:alpha val="40000"/>
                  </a:schemeClr>
                </a:outerShdw>
              </a:effectLst>
              <a:latin typeface="方正舒体" panose="02010601030101010101" pitchFamily="2" charset="-122"/>
              <a:ea typeface="方正舒体" panose="02010601030101010101" pitchFamily="2" charset="-122"/>
            </a:endParaRPr>
          </a:p>
        </p:txBody>
      </p:sp>
    </p:spTree>
    <p:extLst>
      <p:ext uri="{BB962C8B-B14F-4D97-AF65-F5344CB8AC3E}">
        <p14:creationId xmlns:p14="http://schemas.microsoft.com/office/powerpoint/2010/main" val="538139765"/>
      </p:ext>
    </p:extLst>
  </p:cSld>
  <p:clrMapOvr>
    <a:masterClrMapping/>
  </p:clrMapOvr>
  <mc:AlternateContent xmlns:mc="http://schemas.openxmlformats.org/markup-compatibility/2006" xmlns:p14="http://schemas.microsoft.com/office/powerpoint/2010/main">
    <mc:Choice Requires="p14">
      <p:transition spd="slow" p14:dur="1299">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p:cTn id="7" dur="500" fill="hold"/>
                                        <p:tgtEl>
                                          <p:spTgt spid="60"/>
                                        </p:tgtEl>
                                        <p:attrNameLst>
                                          <p:attrName>ppt_w</p:attrName>
                                        </p:attrNameLst>
                                      </p:cBhvr>
                                      <p:tavLst>
                                        <p:tav tm="0">
                                          <p:val>
                                            <p:fltVal val="0"/>
                                          </p:val>
                                        </p:tav>
                                        <p:tav tm="100000">
                                          <p:val>
                                            <p:strVal val="#ppt_w"/>
                                          </p:val>
                                        </p:tav>
                                      </p:tavLst>
                                    </p:anim>
                                    <p:anim calcmode="lin" valueType="num">
                                      <p:cBhvr>
                                        <p:cTn id="8" dur="500" fill="hold"/>
                                        <p:tgtEl>
                                          <p:spTgt spid="60"/>
                                        </p:tgtEl>
                                        <p:attrNameLst>
                                          <p:attrName>ppt_h</p:attrName>
                                        </p:attrNameLst>
                                      </p:cBhvr>
                                      <p:tavLst>
                                        <p:tav tm="0">
                                          <p:val>
                                            <p:fltVal val="0"/>
                                          </p:val>
                                        </p:tav>
                                        <p:tav tm="100000">
                                          <p:val>
                                            <p:strVal val="#ppt_h"/>
                                          </p:val>
                                        </p:tav>
                                      </p:tavLst>
                                    </p:anim>
                                    <p:animEffect transition="in" filter="fade">
                                      <p:cBhvr>
                                        <p:cTn id="9" dur="500"/>
                                        <p:tgtEl>
                                          <p:spTgt spid="60"/>
                                        </p:tgtEl>
                                      </p:cBhvr>
                                    </p:animEffect>
                                  </p:childTnLst>
                                </p:cTn>
                              </p:par>
                              <p:par>
                                <p:cTn id="10" presetID="39" presetClass="entr" presetSubtype="0" accel="100000" fill="hold" grpId="0" nodeType="withEffect">
                                  <p:stCondLst>
                                    <p:cond delay="400"/>
                                  </p:stCondLst>
                                  <p:childTnLst>
                                    <p:set>
                                      <p:cBhvr>
                                        <p:cTn id="11" dur="1" fill="hold">
                                          <p:stCondLst>
                                            <p:cond delay="0"/>
                                          </p:stCondLst>
                                        </p:cTn>
                                        <p:tgtEl>
                                          <p:spTgt spid="70"/>
                                        </p:tgtEl>
                                        <p:attrNameLst>
                                          <p:attrName>style.visibility</p:attrName>
                                        </p:attrNameLst>
                                      </p:cBhvr>
                                      <p:to>
                                        <p:strVal val="visible"/>
                                      </p:to>
                                    </p:set>
                                    <p:anim calcmode="lin" valueType="num">
                                      <p:cBhvr>
                                        <p:cTn id="12" dur="500" fill="hold"/>
                                        <p:tgtEl>
                                          <p:spTgt spid="70"/>
                                        </p:tgtEl>
                                        <p:attrNameLst>
                                          <p:attrName>ppt_h</p:attrName>
                                        </p:attrNameLst>
                                      </p:cBhvr>
                                      <p:tavLst>
                                        <p:tav tm="0">
                                          <p:val>
                                            <p:strVal val="#ppt_h/20"/>
                                          </p:val>
                                        </p:tav>
                                        <p:tav tm="50000">
                                          <p:val>
                                            <p:strVal val="#ppt_h/20"/>
                                          </p:val>
                                        </p:tav>
                                        <p:tav tm="100000">
                                          <p:val>
                                            <p:strVal val="#ppt_h"/>
                                          </p:val>
                                        </p:tav>
                                      </p:tavLst>
                                    </p:anim>
                                    <p:anim calcmode="lin" valueType="num">
                                      <p:cBhvr>
                                        <p:cTn id="13" dur="500" fill="hold"/>
                                        <p:tgtEl>
                                          <p:spTgt spid="70"/>
                                        </p:tgtEl>
                                        <p:attrNameLst>
                                          <p:attrName>ppt_w</p:attrName>
                                        </p:attrNameLst>
                                      </p:cBhvr>
                                      <p:tavLst>
                                        <p:tav tm="0">
                                          <p:val>
                                            <p:strVal val="#ppt_w+.3"/>
                                          </p:val>
                                        </p:tav>
                                        <p:tav tm="50000">
                                          <p:val>
                                            <p:strVal val="#ppt_w+.3"/>
                                          </p:val>
                                        </p:tav>
                                        <p:tav tm="100000">
                                          <p:val>
                                            <p:strVal val="#ppt_w"/>
                                          </p:val>
                                        </p:tav>
                                      </p:tavLst>
                                    </p:anim>
                                    <p:anim calcmode="lin" valueType="num">
                                      <p:cBhvr>
                                        <p:cTn id="14" dur="500" fill="hold"/>
                                        <p:tgtEl>
                                          <p:spTgt spid="70"/>
                                        </p:tgtEl>
                                        <p:attrNameLst>
                                          <p:attrName>ppt_x</p:attrName>
                                        </p:attrNameLst>
                                      </p:cBhvr>
                                      <p:tavLst>
                                        <p:tav tm="0">
                                          <p:val>
                                            <p:strVal val="#ppt_x-.3"/>
                                          </p:val>
                                        </p:tav>
                                        <p:tav tm="50000">
                                          <p:val>
                                            <p:strVal val="#ppt_x"/>
                                          </p:val>
                                        </p:tav>
                                        <p:tav tm="100000">
                                          <p:val>
                                            <p:strVal val="#ppt_x"/>
                                          </p:val>
                                        </p:tav>
                                      </p:tavLst>
                                    </p:anim>
                                    <p:anim calcmode="lin" valueType="num">
                                      <p:cBhvr>
                                        <p:cTn id="15" dur="500" fill="hold"/>
                                        <p:tgtEl>
                                          <p:spTgt spid="70"/>
                                        </p:tgtEl>
                                        <p:attrNameLst>
                                          <p:attrName>ppt_y</p:attrName>
                                        </p:attrNameLst>
                                      </p:cBhvr>
                                      <p:tavLst>
                                        <p:tav tm="0">
                                          <p:val>
                                            <p:strVal val="#ppt_y"/>
                                          </p:val>
                                        </p:tav>
                                        <p:tav tm="100000">
                                          <p:val>
                                            <p:strVal val="#ppt_y"/>
                                          </p:val>
                                        </p:tav>
                                      </p:tavLst>
                                    </p:anim>
                                  </p:childTnLst>
                                </p:cTn>
                              </p:par>
                            </p:childTnLst>
                          </p:cTn>
                        </p:par>
                        <p:par>
                          <p:cTn id="16" fill="hold">
                            <p:stCondLst>
                              <p:cond delay="900"/>
                            </p:stCondLst>
                            <p:childTnLst>
                              <p:par>
                                <p:cTn id="17" presetID="31" presetClass="entr" presetSubtype="0"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90"/>
                                          </p:val>
                                        </p:tav>
                                        <p:tav tm="100000">
                                          <p:val>
                                            <p:fltVal val="0"/>
                                          </p:val>
                                        </p:tav>
                                      </p:tavLst>
                                    </p:anim>
                                    <p:animEffect transition="in" filter="fade">
                                      <p:cBhvr>
                                        <p:cTn id="22" dur="1000"/>
                                        <p:tgtEl>
                                          <p:spTgt spid="24"/>
                                        </p:tgtEl>
                                      </p:cBhvr>
                                    </p:animEffect>
                                  </p:childTnLst>
                                </p:cTn>
                              </p:par>
                            </p:childTnLst>
                          </p:cTn>
                        </p:par>
                        <p:par>
                          <p:cTn id="23" fill="hold">
                            <p:stCondLst>
                              <p:cond delay="1900"/>
                            </p:stCondLst>
                            <p:childTnLst>
                              <p:par>
                                <p:cTn id="24" presetID="2" presetClass="entr" presetSubtype="4"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ppt_x"/>
                                          </p:val>
                                        </p:tav>
                                        <p:tav tm="100000">
                                          <p:val>
                                            <p:strVal val="#ppt_x"/>
                                          </p:val>
                                        </p:tav>
                                      </p:tavLst>
                                    </p:anim>
                                    <p:anim calcmode="lin" valueType="num">
                                      <p:cBhvr additive="base">
                                        <p:cTn id="27" dur="500" fill="hold"/>
                                        <p:tgtEl>
                                          <p:spTgt spid="8"/>
                                        </p:tgtEl>
                                        <p:attrNameLst>
                                          <p:attrName>ppt_y</p:attrName>
                                        </p:attrNameLst>
                                      </p:cBhvr>
                                      <p:tavLst>
                                        <p:tav tm="0">
                                          <p:val>
                                            <p:strVal val="1+#ppt_h/2"/>
                                          </p:val>
                                        </p:tav>
                                        <p:tav tm="100000">
                                          <p:val>
                                            <p:strVal val="#ppt_y"/>
                                          </p:val>
                                        </p:tav>
                                      </p:tavLst>
                                    </p:anim>
                                  </p:childTnLst>
                                </p:cTn>
                              </p:par>
                            </p:childTnLst>
                          </p:cTn>
                        </p:par>
                        <p:par>
                          <p:cTn id="28" fill="hold">
                            <p:stCondLst>
                              <p:cond delay="2400"/>
                            </p:stCondLst>
                            <p:childTnLst>
                              <p:par>
                                <p:cTn id="29" presetID="10"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2900"/>
                            </p:stCondLst>
                            <p:childTnLst>
                              <p:par>
                                <p:cTn id="33" presetID="22" presetClass="entr" presetSubtype="8" fill="hold"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left)">
                                      <p:cBhvr>
                                        <p:cTn id="35" dur="500"/>
                                        <p:tgtEl>
                                          <p:spTgt spid="5"/>
                                        </p:tgtEl>
                                      </p:cBhvr>
                                    </p:animEffect>
                                  </p:childTnLst>
                                </p:cTn>
                              </p:par>
                            </p:childTnLst>
                          </p:cTn>
                        </p:par>
                        <p:par>
                          <p:cTn id="36" fill="hold">
                            <p:stCondLst>
                              <p:cond delay="3400"/>
                            </p:stCondLst>
                            <p:childTnLst>
                              <p:par>
                                <p:cTn id="37" presetID="38" presetClass="entr" presetSubtype="0" accel="50000" fill="hold" grpId="0" nodeType="afterEffect">
                                  <p:stCondLst>
                                    <p:cond delay="0"/>
                                  </p:stCondLst>
                                  <p:iterate type="lt">
                                    <p:tmPct val="50000"/>
                                  </p:iterate>
                                  <p:childTnLst>
                                    <p:set>
                                      <p:cBhvr>
                                        <p:cTn id="38" dur="1" fill="hold">
                                          <p:stCondLst>
                                            <p:cond delay="0"/>
                                          </p:stCondLst>
                                        </p:cTn>
                                        <p:tgtEl>
                                          <p:spTgt spid="9">
                                            <p:txEl>
                                              <p:pRg st="0" end="0"/>
                                            </p:txEl>
                                          </p:spTgt>
                                        </p:tgtEl>
                                        <p:attrNameLst>
                                          <p:attrName>style.visibility</p:attrName>
                                        </p:attrNameLst>
                                      </p:cBhvr>
                                      <p:to>
                                        <p:strVal val="visible"/>
                                      </p:to>
                                    </p:set>
                                    <p:set>
                                      <p:cBhvr>
                                        <p:cTn id="39" dur="455" fill="hold">
                                          <p:stCondLst>
                                            <p:cond delay="0"/>
                                          </p:stCondLst>
                                        </p:cTn>
                                        <p:tgtEl>
                                          <p:spTgt spid="9">
                                            <p:txEl>
                                              <p:pRg st="0" end="0"/>
                                            </p:txEl>
                                          </p:spTgt>
                                        </p:tgtEl>
                                        <p:attrNameLst>
                                          <p:attrName>style.rotation</p:attrName>
                                        </p:attrNameLst>
                                      </p:cBhvr>
                                      <p:to>
                                        <p:strVal val="-45.0"/>
                                      </p:to>
                                    </p:set>
                                    <p:anim calcmode="lin" valueType="num">
                                      <p:cBhvr>
                                        <p:cTn id="40" dur="455" fill="hold">
                                          <p:stCondLst>
                                            <p:cond delay="455"/>
                                          </p:stCondLst>
                                        </p:cTn>
                                        <p:tgtEl>
                                          <p:spTgt spid="9">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41" dur="455" fill="hold">
                                          <p:stCondLst>
                                            <p:cond delay="0"/>
                                          </p:stCondLst>
                                        </p:cTn>
                                        <p:tgtEl>
                                          <p:spTgt spid="9">
                                            <p:txEl>
                                              <p:pRg st="0" end="0"/>
                                            </p:txEl>
                                          </p:spTgt>
                                        </p:tgtEl>
                                        <p:attrNameLst>
                                          <p:attrName>ppt_y</p:attrName>
                                        </p:attrNameLst>
                                      </p:cBhvr>
                                      <p:tavLst>
                                        <p:tav tm="0">
                                          <p:val>
                                            <p:strVal val="#ppt_y-1"/>
                                          </p:val>
                                        </p:tav>
                                        <p:tav tm="100000">
                                          <p:val>
                                            <p:strVal val="#ppt_y-(0.354*#ppt_w-0.172*#ppt_h)"/>
                                          </p:val>
                                        </p:tav>
                                      </p:tavLst>
                                    </p:anim>
                                    <p:anim calcmode="lin" valueType="num">
                                      <p:cBhvr>
                                        <p:cTn id="42" dur="156" decel="50000" autoRev="1" fill="hold">
                                          <p:stCondLst>
                                            <p:cond delay="455"/>
                                          </p:stCondLst>
                                        </p:cTn>
                                        <p:tgtEl>
                                          <p:spTgt spid="9">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43" dur="136" fill="hold">
                                          <p:stCondLst>
                                            <p:cond delay="864"/>
                                          </p:stCondLst>
                                        </p:cTn>
                                        <p:tgtEl>
                                          <p:spTgt spid="9">
                                            <p:txEl>
                                              <p:pRg st="0" end="0"/>
                                            </p:txEl>
                                          </p:spTgt>
                                        </p:tgtEl>
                                        <p:attrNameLst>
                                          <p:attrName>ppt_y</p:attrName>
                                        </p:attrNameLst>
                                      </p:cBhvr>
                                      <p:tavLst>
                                        <p:tav tm="0">
                                          <p:val>
                                            <p:strVal val="#ppt_y-(0.354*#ppt_w-0.172*#ppt_h)"/>
                                          </p:val>
                                        </p:tav>
                                        <p:tav tm="100000">
                                          <p:val>
                                            <p:strVal val="#ppt_y"/>
                                          </p:val>
                                        </p:tav>
                                      </p:tavLst>
                                    </p:anim>
                                  </p:childTnLst>
                                </p:cTn>
                              </p:par>
                            </p:childTnLst>
                          </p:cTn>
                        </p:par>
                        <p:par>
                          <p:cTn id="44" fill="hold">
                            <p:stCondLst>
                              <p:cond delay="6900"/>
                            </p:stCondLst>
                            <p:childTnLst>
                              <p:par>
                                <p:cTn id="45" presetID="3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800" decel="100000"/>
                                        <p:tgtEl>
                                          <p:spTgt spid="20"/>
                                        </p:tgtEl>
                                      </p:cBhvr>
                                    </p:animEffect>
                                    <p:anim calcmode="lin" valueType="num">
                                      <p:cBhvr>
                                        <p:cTn id="48" dur="800" decel="100000" fill="hold"/>
                                        <p:tgtEl>
                                          <p:spTgt spid="20"/>
                                        </p:tgtEl>
                                        <p:attrNameLst>
                                          <p:attrName>style.rotation</p:attrName>
                                        </p:attrNameLst>
                                      </p:cBhvr>
                                      <p:tavLst>
                                        <p:tav tm="0">
                                          <p:val>
                                            <p:fltVal val="-90"/>
                                          </p:val>
                                        </p:tav>
                                        <p:tav tm="100000">
                                          <p:val>
                                            <p:fltVal val="0"/>
                                          </p:val>
                                        </p:tav>
                                      </p:tavLst>
                                    </p:anim>
                                    <p:anim calcmode="lin" valueType="num">
                                      <p:cBhvr>
                                        <p:cTn id="49" dur="800" decel="100000" fill="hold"/>
                                        <p:tgtEl>
                                          <p:spTgt spid="20"/>
                                        </p:tgtEl>
                                        <p:attrNameLst>
                                          <p:attrName>ppt_x</p:attrName>
                                        </p:attrNameLst>
                                      </p:cBhvr>
                                      <p:tavLst>
                                        <p:tav tm="0">
                                          <p:val>
                                            <p:strVal val="#ppt_x+0.4"/>
                                          </p:val>
                                        </p:tav>
                                        <p:tav tm="100000">
                                          <p:val>
                                            <p:strVal val="#ppt_x-0.05"/>
                                          </p:val>
                                        </p:tav>
                                      </p:tavLst>
                                    </p:anim>
                                    <p:anim calcmode="lin" valueType="num">
                                      <p:cBhvr>
                                        <p:cTn id="50" dur="800" decel="100000" fill="hold"/>
                                        <p:tgtEl>
                                          <p:spTgt spid="20"/>
                                        </p:tgtEl>
                                        <p:attrNameLst>
                                          <p:attrName>ppt_y</p:attrName>
                                        </p:attrNameLst>
                                      </p:cBhvr>
                                      <p:tavLst>
                                        <p:tav tm="0">
                                          <p:val>
                                            <p:strVal val="#ppt_y-0.4"/>
                                          </p:val>
                                        </p:tav>
                                        <p:tav tm="100000">
                                          <p:val>
                                            <p:strVal val="#ppt_y+0.1"/>
                                          </p:val>
                                        </p:tav>
                                      </p:tavLst>
                                    </p:anim>
                                    <p:anim calcmode="lin" valueType="num">
                                      <p:cBhvr>
                                        <p:cTn id="51" dur="200" accel="100000" fill="hold">
                                          <p:stCondLst>
                                            <p:cond delay="800"/>
                                          </p:stCondLst>
                                        </p:cTn>
                                        <p:tgtEl>
                                          <p:spTgt spid="20"/>
                                        </p:tgtEl>
                                        <p:attrNameLst>
                                          <p:attrName>ppt_x</p:attrName>
                                        </p:attrNameLst>
                                      </p:cBhvr>
                                      <p:tavLst>
                                        <p:tav tm="0">
                                          <p:val>
                                            <p:strVal val="#ppt_x-0.05"/>
                                          </p:val>
                                        </p:tav>
                                        <p:tav tm="100000">
                                          <p:val>
                                            <p:strVal val="#ppt_x"/>
                                          </p:val>
                                        </p:tav>
                                      </p:tavLst>
                                    </p:anim>
                                    <p:anim calcmode="lin" valueType="num">
                                      <p:cBhvr>
                                        <p:cTn id="52" dur="200" accel="100000" fill="hold">
                                          <p:stCondLst>
                                            <p:cond delay="800"/>
                                          </p:stCondLst>
                                        </p:cTn>
                                        <p:tgtEl>
                                          <p:spTgt spid="20"/>
                                        </p:tgtEl>
                                        <p:attrNameLst>
                                          <p:attrName>ppt_y</p:attrName>
                                        </p:attrNameLst>
                                      </p:cBhvr>
                                      <p:tavLst>
                                        <p:tav tm="0">
                                          <p:val>
                                            <p:strVal val="#ppt_y+0.1"/>
                                          </p:val>
                                        </p:tav>
                                        <p:tav tm="100000">
                                          <p:val>
                                            <p:strVal val="#ppt_y"/>
                                          </p:val>
                                        </p:tav>
                                      </p:tavLst>
                                    </p:anim>
                                  </p:childTnLst>
                                </p:cTn>
                              </p:par>
                            </p:childTnLst>
                          </p:cTn>
                        </p:par>
                        <p:par>
                          <p:cTn id="53" fill="hold">
                            <p:stCondLst>
                              <p:cond delay="7900"/>
                            </p:stCondLst>
                            <p:childTnLst>
                              <p:par>
                                <p:cTn id="54" presetID="2" presetClass="entr" presetSubtype="4" fill="hold" grpId="0" nodeType="afterEffect">
                                  <p:stCondLst>
                                    <p:cond delay="0"/>
                                  </p:stCondLst>
                                  <p:childTnLst>
                                    <p:set>
                                      <p:cBhvr>
                                        <p:cTn id="55" dur="1" fill="hold">
                                          <p:stCondLst>
                                            <p:cond delay="0"/>
                                          </p:stCondLst>
                                        </p:cTn>
                                        <p:tgtEl>
                                          <p:spTgt spid="6"/>
                                        </p:tgtEl>
                                        <p:attrNameLst>
                                          <p:attrName>style.visibility</p:attrName>
                                        </p:attrNameLst>
                                      </p:cBhvr>
                                      <p:to>
                                        <p:strVal val="visible"/>
                                      </p:to>
                                    </p:set>
                                    <p:anim calcmode="lin" valueType="num">
                                      <p:cBhvr additive="base">
                                        <p:cTn id="56" dur="500" fill="hold"/>
                                        <p:tgtEl>
                                          <p:spTgt spid="6"/>
                                        </p:tgtEl>
                                        <p:attrNameLst>
                                          <p:attrName>ppt_x</p:attrName>
                                        </p:attrNameLst>
                                      </p:cBhvr>
                                      <p:tavLst>
                                        <p:tav tm="0">
                                          <p:val>
                                            <p:strVal val="#ppt_x"/>
                                          </p:val>
                                        </p:tav>
                                        <p:tav tm="100000">
                                          <p:val>
                                            <p:strVal val="#ppt_x"/>
                                          </p:val>
                                        </p:tav>
                                      </p:tavLst>
                                    </p:anim>
                                    <p:anim calcmode="lin" valueType="num">
                                      <p:cBhvr additive="base">
                                        <p:cTn id="57" dur="500" fill="hold"/>
                                        <p:tgtEl>
                                          <p:spTgt spid="6"/>
                                        </p:tgtEl>
                                        <p:attrNameLst>
                                          <p:attrName>ppt_y</p:attrName>
                                        </p:attrNameLst>
                                      </p:cBhvr>
                                      <p:tavLst>
                                        <p:tav tm="0">
                                          <p:val>
                                            <p:strVal val="1+#ppt_h/2"/>
                                          </p:val>
                                        </p:tav>
                                        <p:tav tm="100000">
                                          <p:val>
                                            <p:strVal val="#ppt_y"/>
                                          </p:val>
                                        </p:tav>
                                      </p:tavLst>
                                    </p:anim>
                                  </p:childTnLst>
                                </p:cTn>
                              </p:par>
                            </p:childTnLst>
                          </p:cTn>
                        </p:par>
                        <p:par>
                          <p:cTn id="58" fill="hold">
                            <p:stCondLst>
                              <p:cond delay="8400"/>
                            </p:stCondLst>
                            <p:childTnLst>
                              <p:par>
                                <p:cTn id="59" presetID="10" presetClass="entr" presetSubtype="0" fill="hold" grpId="0" nodeType="after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fade">
                                      <p:cBhvr>
                                        <p:cTn id="61" dur="500"/>
                                        <p:tgtEl>
                                          <p:spTgt spid="14"/>
                                        </p:tgtEl>
                                      </p:cBhvr>
                                    </p:animEffect>
                                  </p:childTnLst>
                                </p:cTn>
                              </p:par>
                            </p:childTnLst>
                          </p:cTn>
                        </p:par>
                        <p:par>
                          <p:cTn id="62" fill="hold">
                            <p:stCondLst>
                              <p:cond delay="8900"/>
                            </p:stCondLst>
                            <p:childTnLst>
                              <p:par>
                                <p:cTn id="63" presetID="22" presetClass="entr" presetSubtype="8" fill="hold" nodeType="afterEffect">
                                  <p:stCondLst>
                                    <p:cond delay="0"/>
                                  </p:stCondLst>
                                  <p:childTnLst>
                                    <p:set>
                                      <p:cBhvr>
                                        <p:cTn id="64" dur="1" fill="hold">
                                          <p:stCondLst>
                                            <p:cond delay="0"/>
                                          </p:stCondLst>
                                        </p:cTn>
                                        <p:tgtEl>
                                          <p:spTgt spid="12"/>
                                        </p:tgtEl>
                                        <p:attrNameLst>
                                          <p:attrName>style.visibility</p:attrName>
                                        </p:attrNameLst>
                                      </p:cBhvr>
                                      <p:to>
                                        <p:strVal val="visible"/>
                                      </p:to>
                                    </p:set>
                                    <p:animEffect transition="in" filter="wipe(left)">
                                      <p:cBhvr>
                                        <p:cTn id="65" dur="500"/>
                                        <p:tgtEl>
                                          <p:spTgt spid="12"/>
                                        </p:tgtEl>
                                      </p:cBhvr>
                                    </p:animEffect>
                                  </p:childTnLst>
                                </p:cTn>
                              </p:par>
                            </p:childTnLst>
                          </p:cTn>
                        </p:par>
                        <p:par>
                          <p:cTn id="66" fill="hold">
                            <p:stCondLst>
                              <p:cond delay="9400"/>
                            </p:stCondLst>
                            <p:childTnLst>
                              <p:par>
                                <p:cTn id="67" presetID="38" presetClass="entr" presetSubtype="0" accel="50000" fill="hold" grpId="0" nodeType="afterEffect">
                                  <p:stCondLst>
                                    <p:cond delay="0"/>
                                  </p:stCondLst>
                                  <p:iterate type="lt">
                                    <p:tmPct val="50000"/>
                                  </p:iterate>
                                  <p:childTnLst>
                                    <p:set>
                                      <p:cBhvr>
                                        <p:cTn id="68" dur="1" fill="hold">
                                          <p:stCondLst>
                                            <p:cond delay="0"/>
                                          </p:stCondLst>
                                        </p:cTn>
                                        <p:tgtEl>
                                          <p:spTgt spid="17">
                                            <p:txEl>
                                              <p:pRg st="0" end="0"/>
                                            </p:txEl>
                                          </p:spTgt>
                                        </p:tgtEl>
                                        <p:attrNameLst>
                                          <p:attrName>style.visibility</p:attrName>
                                        </p:attrNameLst>
                                      </p:cBhvr>
                                      <p:to>
                                        <p:strVal val="visible"/>
                                      </p:to>
                                    </p:set>
                                    <p:set>
                                      <p:cBhvr>
                                        <p:cTn id="69" dur="455" fill="hold">
                                          <p:stCondLst>
                                            <p:cond delay="0"/>
                                          </p:stCondLst>
                                        </p:cTn>
                                        <p:tgtEl>
                                          <p:spTgt spid="17">
                                            <p:txEl>
                                              <p:pRg st="0" end="0"/>
                                            </p:txEl>
                                          </p:spTgt>
                                        </p:tgtEl>
                                        <p:attrNameLst>
                                          <p:attrName>style.rotation</p:attrName>
                                        </p:attrNameLst>
                                      </p:cBhvr>
                                      <p:to>
                                        <p:strVal val="-45.0"/>
                                      </p:to>
                                    </p:set>
                                    <p:anim calcmode="lin" valueType="num">
                                      <p:cBhvr>
                                        <p:cTn id="70" dur="455" fill="hold">
                                          <p:stCondLst>
                                            <p:cond delay="455"/>
                                          </p:stCondLst>
                                        </p:cTn>
                                        <p:tgtEl>
                                          <p:spTgt spid="17">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71" dur="455" fill="hold">
                                          <p:stCondLst>
                                            <p:cond delay="0"/>
                                          </p:stCondLst>
                                        </p:cTn>
                                        <p:tgtEl>
                                          <p:spTgt spid="17">
                                            <p:txEl>
                                              <p:pRg st="0" end="0"/>
                                            </p:txEl>
                                          </p:spTgt>
                                        </p:tgtEl>
                                        <p:attrNameLst>
                                          <p:attrName>ppt_y</p:attrName>
                                        </p:attrNameLst>
                                      </p:cBhvr>
                                      <p:tavLst>
                                        <p:tav tm="0">
                                          <p:val>
                                            <p:strVal val="#ppt_y-1"/>
                                          </p:val>
                                        </p:tav>
                                        <p:tav tm="100000">
                                          <p:val>
                                            <p:strVal val="#ppt_y-(0.354*#ppt_w-0.172*#ppt_h)"/>
                                          </p:val>
                                        </p:tav>
                                      </p:tavLst>
                                    </p:anim>
                                    <p:anim calcmode="lin" valueType="num">
                                      <p:cBhvr>
                                        <p:cTn id="72" dur="156" decel="50000" autoRev="1" fill="hold">
                                          <p:stCondLst>
                                            <p:cond delay="455"/>
                                          </p:stCondLst>
                                        </p:cTn>
                                        <p:tgtEl>
                                          <p:spTgt spid="17">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73" dur="136" fill="hold">
                                          <p:stCondLst>
                                            <p:cond delay="864"/>
                                          </p:stCondLst>
                                        </p:cTn>
                                        <p:tgtEl>
                                          <p:spTgt spid="17">
                                            <p:txEl>
                                              <p:pRg st="0" end="0"/>
                                            </p:txEl>
                                          </p:spTgt>
                                        </p:tgtEl>
                                        <p:attrNameLst>
                                          <p:attrName>ppt_y</p:attrName>
                                        </p:attrNameLst>
                                      </p:cBhvr>
                                      <p:tavLst>
                                        <p:tav tm="0">
                                          <p:val>
                                            <p:strVal val="#ppt_y-(0.354*#ppt_w-0.172*#ppt_h)"/>
                                          </p:val>
                                        </p:tav>
                                        <p:tav tm="100000">
                                          <p:val>
                                            <p:strVal val="#ppt_y"/>
                                          </p:val>
                                        </p:tav>
                                      </p:tavLst>
                                    </p:anim>
                                  </p:childTnLst>
                                </p:cTn>
                              </p:par>
                            </p:childTnLst>
                          </p:cTn>
                        </p:par>
                        <p:par>
                          <p:cTn id="74" fill="hold">
                            <p:stCondLst>
                              <p:cond delay="12900"/>
                            </p:stCondLst>
                            <p:childTnLst>
                              <p:par>
                                <p:cTn id="75" presetID="30" presetClass="entr" presetSubtype="0" fill="hold" grpId="0" nodeType="afterEffect">
                                  <p:stCondLst>
                                    <p:cond delay="0"/>
                                  </p:stCondLst>
                                  <p:childTnLst>
                                    <p:set>
                                      <p:cBhvr>
                                        <p:cTn id="76" dur="1" fill="hold">
                                          <p:stCondLst>
                                            <p:cond delay="0"/>
                                          </p:stCondLst>
                                        </p:cTn>
                                        <p:tgtEl>
                                          <p:spTgt spid="21"/>
                                        </p:tgtEl>
                                        <p:attrNameLst>
                                          <p:attrName>style.visibility</p:attrName>
                                        </p:attrNameLst>
                                      </p:cBhvr>
                                      <p:to>
                                        <p:strVal val="visible"/>
                                      </p:to>
                                    </p:set>
                                    <p:animEffect transition="in" filter="fade">
                                      <p:cBhvr>
                                        <p:cTn id="77" dur="800" decel="100000"/>
                                        <p:tgtEl>
                                          <p:spTgt spid="21"/>
                                        </p:tgtEl>
                                      </p:cBhvr>
                                    </p:animEffect>
                                    <p:anim calcmode="lin" valueType="num">
                                      <p:cBhvr>
                                        <p:cTn id="78" dur="800" decel="100000" fill="hold"/>
                                        <p:tgtEl>
                                          <p:spTgt spid="21"/>
                                        </p:tgtEl>
                                        <p:attrNameLst>
                                          <p:attrName>style.rotation</p:attrName>
                                        </p:attrNameLst>
                                      </p:cBhvr>
                                      <p:tavLst>
                                        <p:tav tm="0">
                                          <p:val>
                                            <p:fltVal val="-90"/>
                                          </p:val>
                                        </p:tav>
                                        <p:tav tm="100000">
                                          <p:val>
                                            <p:fltVal val="0"/>
                                          </p:val>
                                        </p:tav>
                                      </p:tavLst>
                                    </p:anim>
                                    <p:anim calcmode="lin" valueType="num">
                                      <p:cBhvr>
                                        <p:cTn id="79" dur="800" decel="100000" fill="hold"/>
                                        <p:tgtEl>
                                          <p:spTgt spid="21"/>
                                        </p:tgtEl>
                                        <p:attrNameLst>
                                          <p:attrName>ppt_x</p:attrName>
                                        </p:attrNameLst>
                                      </p:cBhvr>
                                      <p:tavLst>
                                        <p:tav tm="0">
                                          <p:val>
                                            <p:strVal val="#ppt_x+0.4"/>
                                          </p:val>
                                        </p:tav>
                                        <p:tav tm="100000">
                                          <p:val>
                                            <p:strVal val="#ppt_x-0.05"/>
                                          </p:val>
                                        </p:tav>
                                      </p:tavLst>
                                    </p:anim>
                                    <p:anim calcmode="lin" valueType="num">
                                      <p:cBhvr>
                                        <p:cTn id="80" dur="800" decel="100000" fill="hold"/>
                                        <p:tgtEl>
                                          <p:spTgt spid="21"/>
                                        </p:tgtEl>
                                        <p:attrNameLst>
                                          <p:attrName>ppt_y</p:attrName>
                                        </p:attrNameLst>
                                      </p:cBhvr>
                                      <p:tavLst>
                                        <p:tav tm="0">
                                          <p:val>
                                            <p:strVal val="#ppt_y-0.4"/>
                                          </p:val>
                                        </p:tav>
                                        <p:tav tm="100000">
                                          <p:val>
                                            <p:strVal val="#ppt_y+0.1"/>
                                          </p:val>
                                        </p:tav>
                                      </p:tavLst>
                                    </p:anim>
                                    <p:anim calcmode="lin" valueType="num">
                                      <p:cBhvr>
                                        <p:cTn id="81" dur="200" accel="100000" fill="hold">
                                          <p:stCondLst>
                                            <p:cond delay="800"/>
                                          </p:stCondLst>
                                        </p:cTn>
                                        <p:tgtEl>
                                          <p:spTgt spid="21"/>
                                        </p:tgtEl>
                                        <p:attrNameLst>
                                          <p:attrName>ppt_x</p:attrName>
                                        </p:attrNameLst>
                                      </p:cBhvr>
                                      <p:tavLst>
                                        <p:tav tm="0">
                                          <p:val>
                                            <p:strVal val="#ppt_x-0.05"/>
                                          </p:val>
                                        </p:tav>
                                        <p:tav tm="100000">
                                          <p:val>
                                            <p:strVal val="#ppt_x"/>
                                          </p:val>
                                        </p:tav>
                                      </p:tavLst>
                                    </p:anim>
                                    <p:anim calcmode="lin" valueType="num">
                                      <p:cBhvr>
                                        <p:cTn id="82" dur="200" accel="100000" fill="hold">
                                          <p:stCondLst>
                                            <p:cond delay="800"/>
                                          </p:stCondLst>
                                        </p:cTn>
                                        <p:tgtEl>
                                          <p:spTgt spid="21"/>
                                        </p:tgtEl>
                                        <p:attrNameLst>
                                          <p:attrName>ppt_y</p:attrName>
                                        </p:attrNameLst>
                                      </p:cBhvr>
                                      <p:tavLst>
                                        <p:tav tm="0">
                                          <p:val>
                                            <p:strVal val="#ppt_y+0.1"/>
                                          </p:val>
                                        </p:tav>
                                        <p:tav tm="100000">
                                          <p:val>
                                            <p:strVal val="#ppt_y"/>
                                          </p:val>
                                        </p:tav>
                                      </p:tavLst>
                                    </p:anim>
                                  </p:childTnLst>
                                </p:cTn>
                              </p:par>
                            </p:childTnLst>
                          </p:cTn>
                        </p:par>
                        <p:par>
                          <p:cTn id="83" fill="hold">
                            <p:stCondLst>
                              <p:cond delay="13900"/>
                            </p:stCondLst>
                            <p:childTnLst>
                              <p:par>
                                <p:cTn id="84" presetID="2" presetClass="entr" presetSubtype="4" fill="hold" grpId="0" nodeType="afterEffect">
                                  <p:stCondLst>
                                    <p:cond delay="0"/>
                                  </p:stCondLst>
                                  <p:childTnLst>
                                    <p:set>
                                      <p:cBhvr>
                                        <p:cTn id="85" dur="1" fill="hold">
                                          <p:stCondLst>
                                            <p:cond delay="0"/>
                                          </p:stCondLst>
                                        </p:cTn>
                                        <p:tgtEl>
                                          <p:spTgt spid="11"/>
                                        </p:tgtEl>
                                        <p:attrNameLst>
                                          <p:attrName>style.visibility</p:attrName>
                                        </p:attrNameLst>
                                      </p:cBhvr>
                                      <p:to>
                                        <p:strVal val="visible"/>
                                      </p:to>
                                    </p:set>
                                    <p:anim calcmode="lin" valueType="num">
                                      <p:cBhvr additive="base">
                                        <p:cTn id="86" dur="500" fill="hold"/>
                                        <p:tgtEl>
                                          <p:spTgt spid="11"/>
                                        </p:tgtEl>
                                        <p:attrNameLst>
                                          <p:attrName>ppt_x</p:attrName>
                                        </p:attrNameLst>
                                      </p:cBhvr>
                                      <p:tavLst>
                                        <p:tav tm="0">
                                          <p:val>
                                            <p:strVal val="#ppt_x"/>
                                          </p:val>
                                        </p:tav>
                                        <p:tav tm="100000">
                                          <p:val>
                                            <p:strVal val="#ppt_x"/>
                                          </p:val>
                                        </p:tav>
                                      </p:tavLst>
                                    </p:anim>
                                    <p:anim calcmode="lin" valueType="num">
                                      <p:cBhvr additive="base">
                                        <p:cTn id="87" dur="500" fill="hold"/>
                                        <p:tgtEl>
                                          <p:spTgt spid="11"/>
                                        </p:tgtEl>
                                        <p:attrNameLst>
                                          <p:attrName>ppt_y</p:attrName>
                                        </p:attrNameLst>
                                      </p:cBhvr>
                                      <p:tavLst>
                                        <p:tav tm="0">
                                          <p:val>
                                            <p:strVal val="1+#ppt_h/2"/>
                                          </p:val>
                                        </p:tav>
                                        <p:tav tm="100000">
                                          <p:val>
                                            <p:strVal val="#ppt_y"/>
                                          </p:val>
                                        </p:tav>
                                      </p:tavLst>
                                    </p:anim>
                                  </p:childTnLst>
                                </p:cTn>
                              </p:par>
                            </p:childTnLst>
                          </p:cTn>
                        </p:par>
                        <p:par>
                          <p:cTn id="88" fill="hold">
                            <p:stCondLst>
                              <p:cond delay="14400"/>
                            </p:stCondLst>
                            <p:childTnLst>
                              <p:par>
                                <p:cTn id="89" presetID="10" presetClass="entr" presetSubtype="0" fill="hold" grpId="0" nodeType="afterEffect">
                                  <p:stCondLst>
                                    <p:cond delay="0"/>
                                  </p:stCondLst>
                                  <p:childTnLst>
                                    <p:set>
                                      <p:cBhvr>
                                        <p:cTn id="90" dur="1" fill="hold">
                                          <p:stCondLst>
                                            <p:cond delay="0"/>
                                          </p:stCondLst>
                                        </p:cTn>
                                        <p:tgtEl>
                                          <p:spTgt spid="15"/>
                                        </p:tgtEl>
                                        <p:attrNameLst>
                                          <p:attrName>style.visibility</p:attrName>
                                        </p:attrNameLst>
                                      </p:cBhvr>
                                      <p:to>
                                        <p:strVal val="visible"/>
                                      </p:to>
                                    </p:set>
                                    <p:animEffect transition="in" filter="fade">
                                      <p:cBhvr>
                                        <p:cTn id="91" dur="500"/>
                                        <p:tgtEl>
                                          <p:spTgt spid="15"/>
                                        </p:tgtEl>
                                      </p:cBhvr>
                                    </p:animEffect>
                                  </p:childTnLst>
                                </p:cTn>
                              </p:par>
                            </p:childTnLst>
                          </p:cTn>
                        </p:par>
                        <p:par>
                          <p:cTn id="92" fill="hold">
                            <p:stCondLst>
                              <p:cond delay="14900"/>
                            </p:stCondLst>
                            <p:childTnLst>
                              <p:par>
                                <p:cTn id="93" presetID="22" presetClass="entr" presetSubtype="8" fill="hold" nodeType="afterEffect">
                                  <p:stCondLst>
                                    <p:cond delay="0"/>
                                  </p:stCondLst>
                                  <p:childTnLst>
                                    <p:set>
                                      <p:cBhvr>
                                        <p:cTn id="94" dur="1" fill="hold">
                                          <p:stCondLst>
                                            <p:cond delay="0"/>
                                          </p:stCondLst>
                                        </p:cTn>
                                        <p:tgtEl>
                                          <p:spTgt spid="7"/>
                                        </p:tgtEl>
                                        <p:attrNameLst>
                                          <p:attrName>style.visibility</p:attrName>
                                        </p:attrNameLst>
                                      </p:cBhvr>
                                      <p:to>
                                        <p:strVal val="visible"/>
                                      </p:to>
                                    </p:set>
                                    <p:animEffect transition="in" filter="wipe(left)">
                                      <p:cBhvr>
                                        <p:cTn id="95" dur="500"/>
                                        <p:tgtEl>
                                          <p:spTgt spid="7"/>
                                        </p:tgtEl>
                                      </p:cBhvr>
                                    </p:animEffect>
                                  </p:childTnLst>
                                </p:cTn>
                              </p:par>
                            </p:childTnLst>
                          </p:cTn>
                        </p:par>
                        <p:par>
                          <p:cTn id="96" fill="hold">
                            <p:stCondLst>
                              <p:cond delay="15400"/>
                            </p:stCondLst>
                            <p:childTnLst>
                              <p:par>
                                <p:cTn id="97" presetID="38" presetClass="entr" presetSubtype="0" accel="50000" fill="hold" grpId="0" nodeType="afterEffect">
                                  <p:stCondLst>
                                    <p:cond delay="0"/>
                                  </p:stCondLst>
                                  <p:iterate type="lt">
                                    <p:tmPct val="50000"/>
                                  </p:iterate>
                                  <p:childTnLst>
                                    <p:set>
                                      <p:cBhvr>
                                        <p:cTn id="98" dur="1" fill="hold">
                                          <p:stCondLst>
                                            <p:cond delay="0"/>
                                          </p:stCondLst>
                                        </p:cTn>
                                        <p:tgtEl>
                                          <p:spTgt spid="18">
                                            <p:txEl>
                                              <p:pRg st="0" end="0"/>
                                            </p:txEl>
                                          </p:spTgt>
                                        </p:tgtEl>
                                        <p:attrNameLst>
                                          <p:attrName>style.visibility</p:attrName>
                                        </p:attrNameLst>
                                      </p:cBhvr>
                                      <p:to>
                                        <p:strVal val="visible"/>
                                      </p:to>
                                    </p:set>
                                    <p:set>
                                      <p:cBhvr>
                                        <p:cTn id="99" dur="455" fill="hold">
                                          <p:stCondLst>
                                            <p:cond delay="0"/>
                                          </p:stCondLst>
                                        </p:cTn>
                                        <p:tgtEl>
                                          <p:spTgt spid="18">
                                            <p:txEl>
                                              <p:pRg st="0" end="0"/>
                                            </p:txEl>
                                          </p:spTgt>
                                        </p:tgtEl>
                                        <p:attrNameLst>
                                          <p:attrName>style.rotation</p:attrName>
                                        </p:attrNameLst>
                                      </p:cBhvr>
                                      <p:to>
                                        <p:strVal val="-45.0"/>
                                      </p:to>
                                    </p:set>
                                    <p:anim calcmode="lin" valueType="num">
                                      <p:cBhvr>
                                        <p:cTn id="100" dur="455" fill="hold">
                                          <p:stCondLst>
                                            <p:cond delay="455"/>
                                          </p:stCondLst>
                                        </p:cTn>
                                        <p:tgtEl>
                                          <p:spTgt spid="18">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01" dur="455" fill="hold">
                                          <p:stCondLst>
                                            <p:cond delay="0"/>
                                          </p:stCondLst>
                                        </p:cTn>
                                        <p:tgtEl>
                                          <p:spTgt spid="18">
                                            <p:txEl>
                                              <p:pRg st="0" end="0"/>
                                            </p:txEl>
                                          </p:spTgt>
                                        </p:tgtEl>
                                        <p:attrNameLst>
                                          <p:attrName>ppt_y</p:attrName>
                                        </p:attrNameLst>
                                      </p:cBhvr>
                                      <p:tavLst>
                                        <p:tav tm="0">
                                          <p:val>
                                            <p:strVal val="#ppt_y-1"/>
                                          </p:val>
                                        </p:tav>
                                        <p:tav tm="100000">
                                          <p:val>
                                            <p:strVal val="#ppt_y-(0.354*#ppt_w-0.172*#ppt_h)"/>
                                          </p:val>
                                        </p:tav>
                                      </p:tavLst>
                                    </p:anim>
                                    <p:anim calcmode="lin" valueType="num">
                                      <p:cBhvr>
                                        <p:cTn id="102" dur="156" decel="50000" autoRev="1" fill="hold">
                                          <p:stCondLst>
                                            <p:cond delay="455"/>
                                          </p:stCondLst>
                                        </p:cTn>
                                        <p:tgtEl>
                                          <p:spTgt spid="18">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103" dur="136" fill="hold">
                                          <p:stCondLst>
                                            <p:cond delay="864"/>
                                          </p:stCondLst>
                                        </p:cTn>
                                        <p:tgtEl>
                                          <p:spTgt spid="18">
                                            <p:txEl>
                                              <p:pRg st="0" end="0"/>
                                            </p:txEl>
                                          </p:spTgt>
                                        </p:tgtEl>
                                        <p:attrNameLst>
                                          <p:attrName>ppt_y</p:attrName>
                                        </p:attrNameLst>
                                      </p:cBhvr>
                                      <p:tavLst>
                                        <p:tav tm="0">
                                          <p:val>
                                            <p:strVal val="#ppt_y-(0.354*#ppt_w-0.172*#ppt_h)"/>
                                          </p:val>
                                        </p:tav>
                                        <p:tav tm="100000">
                                          <p:val>
                                            <p:strVal val="#ppt_y"/>
                                          </p:val>
                                        </p:tav>
                                      </p:tavLst>
                                    </p:anim>
                                  </p:childTnLst>
                                </p:cTn>
                              </p:par>
                            </p:childTnLst>
                          </p:cTn>
                        </p:par>
                        <p:par>
                          <p:cTn id="104" fill="hold">
                            <p:stCondLst>
                              <p:cond delay="18900"/>
                            </p:stCondLst>
                            <p:childTnLst>
                              <p:par>
                                <p:cTn id="105" presetID="30" presetClass="entr" presetSubtype="0" fill="hold" grpId="0" nodeType="afterEffect">
                                  <p:stCondLst>
                                    <p:cond delay="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800" decel="100000"/>
                                        <p:tgtEl>
                                          <p:spTgt spid="22"/>
                                        </p:tgtEl>
                                      </p:cBhvr>
                                    </p:animEffect>
                                    <p:anim calcmode="lin" valueType="num">
                                      <p:cBhvr>
                                        <p:cTn id="108" dur="800" decel="100000" fill="hold"/>
                                        <p:tgtEl>
                                          <p:spTgt spid="22"/>
                                        </p:tgtEl>
                                        <p:attrNameLst>
                                          <p:attrName>style.rotation</p:attrName>
                                        </p:attrNameLst>
                                      </p:cBhvr>
                                      <p:tavLst>
                                        <p:tav tm="0">
                                          <p:val>
                                            <p:fltVal val="-90"/>
                                          </p:val>
                                        </p:tav>
                                        <p:tav tm="100000">
                                          <p:val>
                                            <p:fltVal val="0"/>
                                          </p:val>
                                        </p:tav>
                                      </p:tavLst>
                                    </p:anim>
                                    <p:anim calcmode="lin" valueType="num">
                                      <p:cBhvr>
                                        <p:cTn id="109" dur="800" decel="100000" fill="hold"/>
                                        <p:tgtEl>
                                          <p:spTgt spid="22"/>
                                        </p:tgtEl>
                                        <p:attrNameLst>
                                          <p:attrName>ppt_x</p:attrName>
                                        </p:attrNameLst>
                                      </p:cBhvr>
                                      <p:tavLst>
                                        <p:tav tm="0">
                                          <p:val>
                                            <p:strVal val="#ppt_x+0.4"/>
                                          </p:val>
                                        </p:tav>
                                        <p:tav tm="100000">
                                          <p:val>
                                            <p:strVal val="#ppt_x-0.05"/>
                                          </p:val>
                                        </p:tav>
                                      </p:tavLst>
                                    </p:anim>
                                    <p:anim calcmode="lin" valueType="num">
                                      <p:cBhvr>
                                        <p:cTn id="110" dur="800" decel="100000" fill="hold"/>
                                        <p:tgtEl>
                                          <p:spTgt spid="22"/>
                                        </p:tgtEl>
                                        <p:attrNameLst>
                                          <p:attrName>ppt_y</p:attrName>
                                        </p:attrNameLst>
                                      </p:cBhvr>
                                      <p:tavLst>
                                        <p:tav tm="0">
                                          <p:val>
                                            <p:strVal val="#ppt_y-0.4"/>
                                          </p:val>
                                        </p:tav>
                                        <p:tav tm="100000">
                                          <p:val>
                                            <p:strVal val="#ppt_y+0.1"/>
                                          </p:val>
                                        </p:tav>
                                      </p:tavLst>
                                    </p:anim>
                                    <p:anim calcmode="lin" valueType="num">
                                      <p:cBhvr>
                                        <p:cTn id="111" dur="200" accel="100000" fill="hold">
                                          <p:stCondLst>
                                            <p:cond delay="800"/>
                                          </p:stCondLst>
                                        </p:cTn>
                                        <p:tgtEl>
                                          <p:spTgt spid="22"/>
                                        </p:tgtEl>
                                        <p:attrNameLst>
                                          <p:attrName>ppt_x</p:attrName>
                                        </p:attrNameLst>
                                      </p:cBhvr>
                                      <p:tavLst>
                                        <p:tav tm="0">
                                          <p:val>
                                            <p:strVal val="#ppt_x-0.05"/>
                                          </p:val>
                                        </p:tav>
                                        <p:tav tm="100000">
                                          <p:val>
                                            <p:strVal val="#ppt_x"/>
                                          </p:val>
                                        </p:tav>
                                      </p:tavLst>
                                    </p:anim>
                                    <p:anim calcmode="lin" valueType="num">
                                      <p:cBhvr>
                                        <p:cTn id="112" dur="200" accel="100000" fill="hold">
                                          <p:stCondLst>
                                            <p:cond delay="800"/>
                                          </p:stCondLst>
                                        </p:cTn>
                                        <p:tgtEl>
                                          <p:spTgt spid="22"/>
                                        </p:tgtEl>
                                        <p:attrNameLst>
                                          <p:attrName>ppt_y</p:attrName>
                                        </p:attrNameLst>
                                      </p:cBhvr>
                                      <p:tavLst>
                                        <p:tav tm="0">
                                          <p:val>
                                            <p:strVal val="#ppt_y+0.1"/>
                                          </p:val>
                                        </p:tav>
                                        <p:tav tm="100000">
                                          <p:val>
                                            <p:strVal val="#ppt_y"/>
                                          </p:val>
                                        </p:tav>
                                      </p:tavLst>
                                    </p:anim>
                                  </p:childTnLst>
                                </p:cTn>
                              </p:par>
                            </p:childTnLst>
                          </p:cTn>
                        </p:par>
                        <p:par>
                          <p:cTn id="113" fill="hold">
                            <p:stCondLst>
                              <p:cond delay="19900"/>
                            </p:stCondLst>
                            <p:childTnLst>
                              <p:par>
                                <p:cTn id="114" presetID="2" presetClass="entr" presetSubtype="4" fill="hold" grpId="0" nodeType="afterEffect">
                                  <p:stCondLst>
                                    <p:cond delay="0"/>
                                  </p:stCondLst>
                                  <p:childTnLst>
                                    <p:set>
                                      <p:cBhvr>
                                        <p:cTn id="115" dur="1" fill="hold">
                                          <p:stCondLst>
                                            <p:cond delay="0"/>
                                          </p:stCondLst>
                                        </p:cTn>
                                        <p:tgtEl>
                                          <p:spTgt spid="10"/>
                                        </p:tgtEl>
                                        <p:attrNameLst>
                                          <p:attrName>style.visibility</p:attrName>
                                        </p:attrNameLst>
                                      </p:cBhvr>
                                      <p:to>
                                        <p:strVal val="visible"/>
                                      </p:to>
                                    </p:set>
                                    <p:anim calcmode="lin" valueType="num">
                                      <p:cBhvr additive="base">
                                        <p:cTn id="116" dur="500" fill="hold"/>
                                        <p:tgtEl>
                                          <p:spTgt spid="10"/>
                                        </p:tgtEl>
                                        <p:attrNameLst>
                                          <p:attrName>ppt_x</p:attrName>
                                        </p:attrNameLst>
                                      </p:cBhvr>
                                      <p:tavLst>
                                        <p:tav tm="0">
                                          <p:val>
                                            <p:strVal val="#ppt_x"/>
                                          </p:val>
                                        </p:tav>
                                        <p:tav tm="100000">
                                          <p:val>
                                            <p:strVal val="#ppt_x"/>
                                          </p:val>
                                        </p:tav>
                                      </p:tavLst>
                                    </p:anim>
                                    <p:anim calcmode="lin" valueType="num">
                                      <p:cBhvr additive="base">
                                        <p:cTn id="117" dur="500" fill="hold"/>
                                        <p:tgtEl>
                                          <p:spTgt spid="10"/>
                                        </p:tgtEl>
                                        <p:attrNameLst>
                                          <p:attrName>ppt_y</p:attrName>
                                        </p:attrNameLst>
                                      </p:cBhvr>
                                      <p:tavLst>
                                        <p:tav tm="0">
                                          <p:val>
                                            <p:strVal val="1+#ppt_h/2"/>
                                          </p:val>
                                        </p:tav>
                                        <p:tav tm="100000">
                                          <p:val>
                                            <p:strVal val="#ppt_y"/>
                                          </p:val>
                                        </p:tav>
                                      </p:tavLst>
                                    </p:anim>
                                  </p:childTnLst>
                                </p:cTn>
                              </p:par>
                            </p:childTnLst>
                          </p:cTn>
                        </p:par>
                        <p:par>
                          <p:cTn id="118" fill="hold">
                            <p:stCondLst>
                              <p:cond delay="20400"/>
                            </p:stCondLst>
                            <p:childTnLst>
                              <p:par>
                                <p:cTn id="119" presetID="10" presetClass="entr" presetSubtype="0" fill="hold" grpId="0" nodeType="afterEffect">
                                  <p:stCondLst>
                                    <p:cond delay="0"/>
                                  </p:stCondLst>
                                  <p:childTnLst>
                                    <p:set>
                                      <p:cBhvr>
                                        <p:cTn id="120" dur="1" fill="hold">
                                          <p:stCondLst>
                                            <p:cond delay="0"/>
                                          </p:stCondLst>
                                        </p:cTn>
                                        <p:tgtEl>
                                          <p:spTgt spid="16"/>
                                        </p:tgtEl>
                                        <p:attrNameLst>
                                          <p:attrName>style.visibility</p:attrName>
                                        </p:attrNameLst>
                                      </p:cBhvr>
                                      <p:to>
                                        <p:strVal val="visible"/>
                                      </p:to>
                                    </p:set>
                                    <p:animEffect transition="in" filter="fade">
                                      <p:cBhvr>
                                        <p:cTn id="121" dur="500"/>
                                        <p:tgtEl>
                                          <p:spTgt spid="16"/>
                                        </p:tgtEl>
                                      </p:cBhvr>
                                    </p:animEffect>
                                  </p:childTnLst>
                                </p:cTn>
                              </p:par>
                            </p:childTnLst>
                          </p:cTn>
                        </p:par>
                        <p:par>
                          <p:cTn id="122" fill="hold">
                            <p:stCondLst>
                              <p:cond delay="20900"/>
                            </p:stCondLst>
                            <p:childTnLst>
                              <p:par>
                                <p:cTn id="123" presetID="38" presetClass="entr" presetSubtype="0" accel="50000" fill="hold" grpId="0" nodeType="afterEffect">
                                  <p:stCondLst>
                                    <p:cond delay="0"/>
                                  </p:stCondLst>
                                  <p:iterate type="lt">
                                    <p:tmPct val="50000"/>
                                  </p:iterate>
                                  <p:childTnLst>
                                    <p:set>
                                      <p:cBhvr>
                                        <p:cTn id="124" dur="1" fill="hold">
                                          <p:stCondLst>
                                            <p:cond delay="0"/>
                                          </p:stCondLst>
                                        </p:cTn>
                                        <p:tgtEl>
                                          <p:spTgt spid="19">
                                            <p:txEl>
                                              <p:pRg st="0" end="0"/>
                                            </p:txEl>
                                          </p:spTgt>
                                        </p:tgtEl>
                                        <p:attrNameLst>
                                          <p:attrName>style.visibility</p:attrName>
                                        </p:attrNameLst>
                                      </p:cBhvr>
                                      <p:to>
                                        <p:strVal val="visible"/>
                                      </p:to>
                                    </p:set>
                                    <p:set>
                                      <p:cBhvr>
                                        <p:cTn id="125" dur="455" fill="hold">
                                          <p:stCondLst>
                                            <p:cond delay="0"/>
                                          </p:stCondLst>
                                        </p:cTn>
                                        <p:tgtEl>
                                          <p:spTgt spid="19">
                                            <p:txEl>
                                              <p:pRg st="0" end="0"/>
                                            </p:txEl>
                                          </p:spTgt>
                                        </p:tgtEl>
                                        <p:attrNameLst>
                                          <p:attrName>style.rotation</p:attrName>
                                        </p:attrNameLst>
                                      </p:cBhvr>
                                      <p:to>
                                        <p:strVal val="-45.0"/>
                                      </p:to>
                                    </p:set>
                                    <p:anim calcmode="lin" valueType="num">
                                      <p:cBhvr>
                                        <p:cTn id="126" dur="455" fill="hold">
                                          <p:stCondLst>
                                            <p:cond delay="455"/>
                                          </p:stCondLst>
                                        </p:cTn>
                                        <p:tgtEl>
                                          <p:spTgt spid="19">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27" dur="455" fill="hold">
                                          <p:stCondLst>
                                            <p:cond delay="0"/>
                                          </p:stCondLst>
                                        </p:cTn>
                                        <p:tgtEl>
                                          <p:spTgt spid="19">
                                            <p:txEl>
                                              <p:pRg st="0" end="0"/>
                                            </p:txEl>
                                          </p:spTgt>
                                        </p:tgtEl>
                                        <p:attrNameLst>
                                          <p:attrName>ppt_y</p:attrName>
                                        </p:attrNameLst>
                                      </p:cBhvr>
                                      <p:tavLst>
                                        <p:tav tm="0">
                                          <p:val>
                                            <p:strVal val="#ppt_y-1"/>
                                          </p:val>
                                        </p:tav>
                                        <p:tav tm="100000">
                                          <p:val>
                                            <p:strVal val="#ppt_y-(0.354*#ppt_w-0.172*#ppt_h)"/>
                                          </p:val>
                                        </p:tav>
                                      </p:tavLst>
                                    </p:anim>
                                    <p:anim calcmode="lin" valueType="num">
                                      <p:cBhvr>
                                        <p:cTn id="128" dur="156" decel="50000" autoRev="1" fill="hold">
                                          <p:stCondLst>
                                            <p:cond delay="455"/>
                                          </p:stCondLst>
                                        </p:cTn>
                                        <p:tgtEl>
                                          <p:spTgt spid="19">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129" dur="136" fill="hold">
                                          <p:stCondLst>
                                            <p:cond delay="864"/>
                                          </p:stCondLst>
                                        </p:cTn>
                                        <p:tgtEl>
                                          <p:spTgt spid="19">
                                            <p:txEl>
                                              <p:pRg st="0" end="0"/>
                                            </p:txEl>
                                          </p:spTgt>
                                        </p:tgtEl>
                                        <p:attrNameLst>
                                          <p:attrName>ppt_y</p:attrName>
                                        </p:attrNameLst>
                                      </p:cBhvr>
                                      <p:tavLst>
                                        <p:tav tm="0">
                                          <p:val>
                                            <p:strVal val="#ppt_y-(0.354*#ppt_w-0.172*#ppt_h)"/>
                                          </p:val>
                                        </p:tav>
                                        <p:tav tm="100000">
                                          <p:val>
                                            <p:strVal val="#ppt_y"/>
                                          </p:val>
                                        </p:tav>
                                      </p:tavLst>
                                    </p:anim>
                                  </p:childTnLst>
                                </p:cTn>
                              </p:par>
                            </p:childTnLst>
                          </p:cTn>
                        </p:par>
                        <p:par>
                          <p:cTn id="130" fill="hold">
                            <p:stCondLst>
                              <p:cond delay="24400"/>
                            </p:stCondLst>
                            <p:childTnLst>
                              <p:par>
                                <p:cTn id="131" presetID="30" presetClass="entr" presetSubtype="0" fill="hold" grpId="0" nodeType="afterEffect">
                                  <p:stCondLst>
                                    <p:cond delay="0"/>
                                  </p:stCondLst>
                                  <p:childTnLst>
                                    <p:set>
                                      <p:cBhvr>
                                        <p:cTn id="132" dur="1" fill="hold">
                                          <p:stCondLst>
                                            <p:cond delay="0"/>
                                          </p:stCondLst>
                                        </p:cTn>
                                        <p:tgtEl>
                                          <p:spTgt spid="23"/>
                                        </p:tgtEl>
                                        <p:attrNameLst>
                                          <p:attrName>style.visibility</p:attrName>
                                        </p:attrNameLst>
                                      </p:cBhvr>
                                      <p:to>
                                        <p:strVal val="visible"/>
                                      </p:to>
                                    </p:set>
                                    <p:animEffect transition="in" filter="fade">
                                      <p:cBhvr>
                                        <p:cTn id="133" dur="800" decel="100000"/>
                                        <p:tgtEl>
                                          <p:spTgt spid="23"/>
                                        </p:tgtEl>
                                      </p:cBhvr>
                                    </p:animEffect>
                                    <p:anim calcmode="lin" valueType="num">
                                      <p:cBhvr>
                                        <p:cTn id="134" dur="800" decel="100000" fill="hold"/>
                                        <p:tgtEl>
                                          <p:spTgt spid="23"/>
                                        </p:tgtEl>
                                        <p:attrNameLst>
                                          <p:attrName>style.rotation</p:attrName>
                                        </p:attrNameLst>
                                      </p:cBhvr>
                                      <p:tavLst>
                                        <p:tav tm="0">
                                          <p:val>
                                            <p:fltVal val="-90"/>
                                          </p:val>
                                        </p:tav>
                                        <p:tav tm="100000">
                                          <p:val>
                                            <p:fltVal val="0"/>
                                          </p:val>
                                        </p:tav>
                                      </p:tavLst>
                                    </p:anim>
                                    <p:anim calcmode="lin" valueType="num">
                                      <p:cBhvr>
                                        <p:cTn id="135" dur="800" decel="100000" fill="hold"/>
                                        <p:tgtEl>
                                          <p:spTgt spid="23"/>
                                        </p:tgtEl>
                                        <p:attrNameLst>
                                          <p:attrName>ppt_x</p:attrName>
                                        </p:attrNameLst>
                                      </p:cBhvr>
                                      <p:tavLst>
                                        <p:tav tm="0">
                                          <p:val>
                                            <p:strVal val="#ppt_x+0.4"/>
                                          </p:val>
                                        </p:tav>
                                        <p:tav tm="100000">
                                          <p:val>
                                            <p:strVal val="#ppt_x-0.05"/>
                                          </p:val>
                                        </p:tav>
                                      </p:tavLst>
                                    </p:anim>
                                    <p:anim calcmode="lin" valueType="num">
                                      <p:cBhvr>
                                        <p:cTn id="136" dur="800" decel="100000" fill="hold"/>
                                        <p:tgtEl>
                                          <p:spTgt spid="23"/>
                                        </p:tgtEl>
                                        <p:attrNameLst>
                                          <p:attrName>ppt_y</p:attrName>
                                        </p:attrNameLst>
                                      </p:cBhvr>
                                      <p:tavLst>
                                        <p:tav tm="0">
                                          <p:val>
                                            <p:strVal val="#ppt_y-0.4"/>
                                          </p:val>
                                        </p:tav>
                                        <p:tav tm="100000">
                                          <p:val>
                                            <p:strVal val="#ppt_y+0.1"/>
                                          </p:val>
                                        </p:tav>
                                      </p:tavLst>
                                    </p:anim>
                                    <p:anim calcmode="lin" valueType="num">
                                      <p:cBhvr>
                                        <p:cTn id="137" dur="200" accel="100000" fill="hold">
                                          <p:stCondLst>
                                            <p:cond delay="800"/>
                                          </p:stCondLst>
                                        </p:cTn>
                                        <p:tgtEl>
                                          <p:spTgt spid="23"/>
                                        </p:tgtEl>
                                        <p:attrNameLst>
                                          <p:attrName>ppt_x</p:attrName>
                                        </p:attrNameLst>
                                      </p:cBhvr>
                                      <p:tavLst>
                                        <p:tav tm="0">
                                          <p:val>
                                            <p:strVal val="#ppt_x-0.05"/>
                                          </p:val>
                                        </p:tav>
                                        <p:tav tm="100000">
                                          <p:val>
                                            <p:strVal val="#ppt_x"/>
                                          </p:val>
                                        </p:tav>
                                      </p:tavLst>
                                    </p:anim>
                                    <p:anim calcmode="lin" valueType="num">
                                      <p:cBhvr>
                                        <p:cTn id="138" dur="200" accel="100000" fill="hold">
                                          <p:stCondLst>
                                            <p:cond delay="800"/>
                                          </p:stCondLst>
                                        </p:cTn>
                                        <p:tgtEl>
                                          <p:spTgt spid="23"/>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build="p"/>
      <p:bldP spid="10" grpId="0" animBg="1"/>
      <p:bldP spid="11" grpId="0" animBg="1"/>
      <p:bldP spid="13" grpId="0" animBg="1"/>
      <p:bldP spid="14" grpId="0" animBg="1"/>
      <p:bldP spid="15" grpId="0" animBg="1"/>
      <p:bldP spid="16" grpId="0" animBg="1"/>
      <p:bldP spid="17" grpId="0" build="p"/>
      <p:bldP spid="18" grpId="0" build="p"/>
      <p:bldP spid="19" grpId="0" build="p"/>
      <p:bldP spid="20" grpId="0"/>
      <p:bldP spid="21" grpId="0"/>
      <p:bldP spid="22" grpId="0"/>
      <p:bldP spid="23" grpId="0"/>
      <p:bldP spid="7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33" name="组合 2732"/>
          <p:cNvGrpSpPr/>
          <p:nvPr/>
        </p:nvGrpSpPr>
        <p:grpSpPr>
          <a:xfrm>
            <a:off x="2302533" y="1781875"/>
            <a:ext cx="2062645" cy="2062645"/>
            <a:chOff x="2823128" y="1959857"/>
            <a:chExt cx="2062645" cy="2062645"/>
          </a:xfrm>
        </p:grpSpPr>
        <p:sp>
          <p:nvSpPr>
            <p:cNvPr id="2399" name="任意多边形 2398"/>
            <p:cNvSpPr/>
            <p:nvPr/>
          </p:nvSpPr>
          <p:spPr>
            <a:xfrm>
              <a:off x="3350509" y="3702451"/>
              <a:ext cx="106319" cy="320051"/>
            </a:xfrm>
            <a:custGeom>
              <a:avLst/>
              <a:gdLst/>
              <a:ahLst/>
              <a:cxnLst/>
              <a:rect l="0" t="0" r="0" b="0"/>
              <a:pathLst>
                <a:path w="106319" h="320051">
                  <a:moveTo>
                    <a:pt x="84442" y="320050"/>
                  </a:moveTo>
                  <a:lnTo>
                    <a:pt x="106318" y="0"/>
                  </a:lnTo>
                  <a:lnTo>
                    <a:pt x="106318"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0" name="任意多边形 2399"/>
            <p:cNvSpPr/>
            <p:nvPr/>
          </p:nvSpPr>
          <p:spPr>
            <a:xfrm>
              <a:off x="3328633" y="3702451"/>
              <a:ext cx="106319" cy="320051"/>
            </a:xfrm>
            <a:custGeom>
              <a:avLst/>
              <a:gdLst/>
              <a:ahLst/>
              <a:cxnLst/>
              <a:rect l="0" t="0" r="0" b="0"/>
              <a:pathLst>
                <a:path w="106319" h="320051">
                  <a:moveTo>
                    <a:pt x="106318" y="320050"/>
                  </a:moveTo>
                  <a:lnTo>
                    <a:pt x="21876" y="0"/>
                  </a:lnTo>
                  <a:lnTo>
                    <a:pt x="21876" y="0"/>
                  </a:lnTo>
                  <a:lnTo>
                    <a:pt x="0" y="32005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1" name="任意多边形 2400"/>
            <p:cNvSpPr/>
            <p:nvPr/>
          </p:nvSpPr>
          <p:spPr>
            <a:xfrm>
              <a:off x="3766373" y="2902327"/>
              <a:ext cx="64098" cy="160026"/>
            </a:xfrm>
            <a:custGeom>
              <a:avLst/>
              <a:gdLst/>
              <a:ahLst/>
              <a:cxnLst/>
              <a:rect l="0" t="0" r="0" b="0"/>
              <a:pathLst>
                <a:path w="64098" h="160026">
                  <a:moveTo>
                    <a:pt x="53159" y="160025"/>
                  </a:moveTo>
                  <a:lnTo>
                    <a:pt x="64097" y="0"/>
                  </a:lnTo>
                  <a:lnTo>
                    <a:pt x="64097" y="0"/>
                  </a:lnTo>
                  <a:lnTo>
                    <a:pt x="0"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2" name="任意多边形 2401"/>
            <p:cNvSpPr/>
            <p:nvPr/>
          </p:nvSpPr>
          <p:spPr>
            <a:xfrm>
              <a:off x="3819532" y="2742302"/>
              <a:ext cx="128195" cy="160026"/>
            </a:xfrm>
            <a:custGeom>
              <a:avLst/>
              <a:gdLst/>
              <a:ahLst/>
              <a:cxnLst/>
              <a:rect l="0" t="0" r="0" b="0"/>
              <a:pathLst>
                <a:path w="128195" h="160026">
                  <a:moveTo>
                    <a:pt x="128194" y="0"/>
                  </a:moveTo>
                  <a:lnTo>
                    <a:pt x="0" y="0"/>
                  </a:lnTo>
                  <a:lnTo>
                    <a:pt x="0" y="0"/>
                  </a:lnTo>
                  <a:lnTo>
                    <a:pt x="64097"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3" name="任意多边形 2402"/>
            <p:cNvSpPr/>
            <p:nvPr/>
          </p:nvSpPr>
          <p:spPr>
            <a:xfrm>
              <a:off x="3819532" y="2742302"/>
              <a:ext cx="64098" cy="160026"/>
            </a:xfrm>
            <a:custGeom>
              <a:avLst/>
              <a:gdLst/>
              <a:ahLst/>
              <a:cxnLst/>
              <a:rect l="0" t="0" r="0" b="0"/>
              <a:pathLst>
                <a:path w="64098" h="160026">
                  <a:moveTo>
                    <a:pt x="0" y="0"/>
                  </a:moveTo>
                  <a:lnTo>
                    <a:pt x="10938" y="160025"/>
                  </a:lnTo>
                  <a:lnTo>
                    <a:pt x="10938" y="160025"/>
                  </a:lnTo>
                  <a:lnTo>
                    <a:pt x="64097"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4" name="任意多边形 2403"/>
            <p:cNvSpPr/>
            <p:nvPr/>
          </p:nvSpPr>
          <p:spPr>
            <a:xfrm>
              <a:off x="3819532" y="2902327"/>
              <a:ext cx="64098" cy="160026"/>
            </a:xfrm>
            <a:custGeom>
              <a:avLst/>
              <a:gdLst/>
              <a:ahLst/>
              <a:cxnLst/>
              <a:rect l="0" t="0" r="0" b="0"/>
              <a:pathLst>
                <a:path w="64098" h="160026">
                  <a:moveTo>
                    <a:pt x="10938" y="0"/>
                  </a:moveTo>
                  <a:lnTo>
                    <a:pt x="0" y="160025"/>
                  </a:lnTo>
                  <a:lnTo>
                    <a:pt x="0" y="160025"/>
                  </a:lnTo>
                  <a:lnTo>
                    <a:pt x="6409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5" name="任意多边形 2404"/>
            <p:cNvSpPr/>
            <p:nvPr/>
          </p:nvSpPr>
          <p:spPr>
            <a:xfrm>
              <a:off x="3563145" y="3222377"/>
              <a:ext cx="32814" cy="160025"/>
            </a:xfrm>
            <a:custGeom>
              <a:avLst/>
              <a:gdLst/>
              <a:ahLst/>
              <a:cxnLst/>
              <a:rect l="0" t="0" r="0" b="0"/>
              <a:pathLst>
                <a:path w="32814" h="160025">
                  <a:moveTo>
                    <a:pt x="0" y="160024"/>
                  </a:moveTo>
                  <a:lnTo>
                    <a:pt x="21875" y="160024"/>
                  </a:lnTo>
                  <a:lnTo>
                    <a:pt x="21875" y="160024"/>
                  </a:lnTo>
                  <a:lnTo>
                    <a:pt x="3281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6" name="任意多边形 2405"/>
            <p:cNvSpPr/>
            <p:nvPr/>
          </p:nvSpPr>
          <p:spPr>
            <a:xfrm>
              <a:off x="3649117" y="3062352"/>
              <a:ext cx="170416" cy="320050"/>
            </a:xfrm>
            <a:custGeom>
              <a:avLst/>
              <a:gdLst/>
              <a:ahLst/>
              <a:cxnLst/>
              <a:rect l="0" t="0" r="0" b="0"/>
              <a:pathLst>
                <a:path w="170416" h="320050">
                  <a:moveTo>
                    <a:pt x="42221" y="320049"/>
                  </a:moveTo>
                  <a:lnTo>
                    <a:pt x="170415" y="0"/>
                  </a:lnTo>
                  <a:lnTo>
                    <a:pt x="170415" y="0"/>
                  </a:lnTo>
                  <a:lnTo>
                    <a:pt x="0"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7" name="任意多边形 2406"/>
            <p:cNvSpPr/>
            <p:nvPr/>
          </p:nvSpPr>
          <p:spPr>
            <a:xfrm>
              <a:off x="3649117" y="3062352"/>
              <a:ext cx="170416" cy="160026"/>
            </a:xfrm>
            <a:custGeom>
              <a:avLst/>
              <a:gdLst/>
              <a:ahLst/>
              <a:cxnLst/>
              <a:rect l="0" t="0" r="0" b="0"/>
              <a:pathLst>
                <a:path w="170416" h="160026">
                  <a:moveTo>
                    <a:pt x="170415" y="0"/>
                  </a:moveTo>
                  <a:lnTo>
                    <a:pt x="117256" y="0"/>
                  </a:lnTo>
                  <a:lnTo>
                    <a:pt x="117256" y="0"/>
                  </a:lnTo>
                  <a:lnTo>
                    <a:pt x="0"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8" name="任意多边形 2407"/>
            <p:cNvSpPr/>
            <p:nvPr/>
          </p:nvSpPr>
          <p:spPr>
            <a:xfrm>
              <a:off x="3649117" y="3062352"/>
              <a:ext cx="64098" cy="160026"/>
            </a:xfrm>
            <a:custGeom>
              <a:avLst/>
              <a:gdLst/>
              <a:ahLst/>
              <a:cxnLst/>
              <a:rect l="0" t="0" r="0" b="0"/>
              <a:pathLst>
                <a:path w="64098" h="160026">
                  <a:moveTo>
                    <a:pt x="64097" y="0"/>
                  </a:moveTo>
                  <a:lnTo>
                    <a:pt x="42221" y="0"/>
                  </a:lnTo>
                  <a:lnTo>
                    <a:pt x="42221" y="0"/>
                  </a:lnTo>
                  <a:lnTo>
                    <a:pt x="0"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9" name="任意多边形 2408"/>
            <p:cNvSpPr/>
            <p:nvPr/>
          </p:nvSpPr>
          <p:spPr>
            <a:xfrm>
              <a:off x="3563145" y="3062352"/>
              <a:ext cx="128194" cy="160026"/>
            </a:xfrm>
            <a:custGeom>
              <a:avLst/>
              <a:gdLst/>
              <a:ahLst/>
              <a:cxnLst/>
              <a:rect l="0" t="0" r="0" b="0"/>
              <a:pathLst>
                <a:path w="128194" h="160026">
                  <a:moveTo>
                    <a:pt x="128193" y="0"/>
                  </a:moveTo>
                  <a:lnTo>
                    <a:pt x="0" y="0"/>
                  </a:lnTo>
                  <a:lnTo>
                    <a:pt x="0" y="0"/>
                  </a:lnTo>
                  <a:lnTo>
                    <a:pt x="85972"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0" name="任意多边形 2409"/>
            <p:cNvSpPr/>
            <p:nvPr/>
          </p:nvSpPr>
          <p:spPr>
            <a:xfrm>
              <a:off x="3563145" y="3062352"/>
              <a:ext cx="85973" cy="160026"/>
            </a:xfrm>
            <a:custGeom>
              <a:avLst/>
              <a:gdLst/>
              <a:ahLst/>
              <a:cxnLst/>
              <a:rect l="0" t="0" r="0" b="0"/>
              <a:pathLst>
                <a:path w="85973" h="160026">
                  <a:moveTo>
                    <a:pt x="0" y="0"/>
                  </a:moveTo>
                  <a:lnTo>
                    <a:pt x="32813" y="160025"/>
                  </a:lnTo>
                  <a:lnTo>
                    <a:pt x="32813" y="160025"/>
                  </a:lnTo>
                  <a:lnTo>
                    <a:pt x="85972"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1" name="任意多边形 2410"/>
            <p:cNvSpPr/>
            <p:nvPr/>
          </p:nvSpPr>
          <p:spPr>
            <a:xfrm>
              <a:off x="3585020" y="3222377"/>
              <a:ext cx="106319" cy="160025"/>
            </a:xfrm>
            <a:custGeom>
              <a:avLst/>
              <a:gdLst/>
              <a:ahLst/>
              <a:cxnLst/>
              <a:rect l="0" t="0" r="0" b="0"/>
              <a:pathLst>
                <a:path w="106319" h="160025">
                  <a:moveTo>
                    <a:pt x="0" y="160024"/>
                  </a:moveTo>
                  <a:lnTo>
                    <a:pt x="106318" y="160024"/>
                  </a:lnTo>
                  <a:lnTo>
                    <a:pt x="106318" y="160024"/>
                  </a:lnTo>
                  <a:lnTo>
                    <a:pt x="6409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2" name="任意多边形 2411"/>
            <p:cNvSpPr/>
            <p:nvPr/>
          </p:nvSpPr>
          <p:spPr>
            <a:xfrm>
              <a:off x="3585020" y="3222377"/>
              <a:ext cx="64098" cy="160025"/>
            </a:xfrm>
            <a:custGeom>
              <a:avLst/>
              <a:gdLst/>
              <a:ahLst/>
              <a:cxnLst/>
              <a:rect l="0" t="0" r="0" b="0"/>
              <a:pathLst>
                <a:path w="64098" h="160025">
                  <a:moveTo>
                    <a:pt x="10938" y="0"/>
                  </a:moveTo>
                  <a:lnTo>
                    <a:pt x="0" y="160024"/>
                  </a:lnTo>
                  <a:lnTo>
                    <a:pt x="0" y="160024"/>
                  </a:lnTo>
                  <a:lnTo>
                    <a:pt x="6409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3" name="任意多边形 2412"/>
            <p:cNvSpPr/>
            <p:nvPr/>
          </p:nvSpPr>
          <p:spPr>
            <a:xfrm>
              <a:off x="3649117" y="3062352"/>
              <a:ext cx="117257" cy="160026"/>
            </a:xfrm>
            <a:custGeom>
              <a:avLst/>
              <a:gdLst/>
              <a:ahLst/>
              <a:cxnLst/>
              <a:rect l="0" t="0" r="0" b="0"/>
              <a:pathLst>
                <a:path w="117257" h="160026">
                  <a:moveTo>
                    <a:pt x="117256" y="0"/>
                  </a:moveTo>
                  <a:lnTo>
                    <a:pt x="64097" y="0"/>
                  </a:lnTo>
                  <a:lnTo>
                    <a:pt x="64097" y="0"/>
                  </a:lnTo>
                  <a:lnTo>
                    <a:pt x="0"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4" name="任意多边形 2413"/>
            <p:cNvSpPr/>
            <p:nvPr/>
          </p:nvSpPr>
          <p:spPr>
            <a:xfrm>
              <a:off x="3531861" y="3222377"/>
              <a:ext cx="64098" cy="160025"/>
            </a:xfrm>
            <a:custGeom>
              <a:avLst/>
              <a:gdLst/>
              <a:ahLst/>
              <a:cxnLst/>
              <a:rect l="0" t="0" r="0" b="0"/>
              <a:pathLst>
                <a:path w="64098" h="160025">
                  <a:moveTo>
                    <a:pt x="31284" y="160024"/>
                  </a:moveTo>
                  <a:lnTo>
                    <a:pt x="64097" y="0"/>
                  </a:lnTo>
                  <a:lnTo>
                    <a:pt x="64097" y="0"/>
                  </a:lnTo>
                  <a:lnTo>
                    <a:pt x="0" y="16002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6" name="任意多边形 2415"/>
            <p:cNvSpPr/>
            <p:nvPr/>
          </p:nvSpPr>
          <p:spPr>
            <a:xfrm>
              <a:off x="3434951" y="3702451"/>
              <a:ext cx="128195" cy="320051"/>
            </a:xfrm>
            <a:custGeom>
              <a:avLst/>
              <a:gdLst/>
              <a:ahLst/>
              <a:cxnLst/>
              <a:rect l="0" t="0" r="0" b="0"/>
              <a:pathLst>
                <a:path w="128195" h="320051">
                  <a:moveTo>
                    <a:pt x="21876" y="0"/>
                  </a:moveTo>
                  <a:lnTo>
                    <a:pt x="0" y="320050"/>
                  </a:lnTo>
                  <a:lnTo>
                    <a:pt x="0" y="320050"/>
                  </a:lnTo>
                  <a:lnTo>
                    <a:pt x="12819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7" name="任意多边形 2416"/>
            <p:cNvSpPr/>
            <p:nvPr/>
          </p:nvSpPr>
          <p:spPr>
            <a:xfrm>
              <a:off x="3563145" y="3382401"/>
              <a:ext cx="21876" cy="320051"/>
            </a:xfrm>
            <a:custGeom>
              <a:avLst/>
              <a:gdLst/>
              <a:ahLst/>
              <a:cxnLst/>
              <a:rect l="0" t="0" r="0" b="0"/>
              <a:pathLst>
                <a:path w="21876" h="320051">
                  <a:moveTo>
                    <a:pt x="21875" y="0"/>
                  </a:moveTo>
                  <a:lnTo>
                    <a:pt x="0" y="0"/>
                  </a:lnTo>
                  <a:lnTo>
                    <a:pt x="0" y="0"/>
                  </a:lnTo>
                  <a:lnTo>
                    <a:pt x="0" y="32005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8" name="任意多边形 2417"/>
            <p:cNvSpPr/>
            <p:nvPr/>
          </p:nvSpPr>
          <p:spPr>
            <a:xfrm>
              <a:off x="3563145" y="3382401"/>
              <a:ext cx="128194" cy="320051"/>
            </a:xfrm>
            <a:custGeom>
              <a:avLst/>
              <a:gdLst/>
              <a:ahLst/>
              <a:cxnLst/>
              <a:rect l="0" t="0" r="0" b="0"/>
              <a:pathLst>
                <a:path w="128194" h="320051">
                  <a:moveTo>
                    <a:pt x="128193" y="0"/>
                  </a:moveTo>
                  <a:lnTo>
                    <a:pt x="21875" y="0"/>
                  </a:lnTo>
                  <a:lnTo>
                    <a:pt x="21875" y="0"/>
                  </a:lnTo>
                  <a:lnTo>
                    <a:pt x="0" y="32005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9" name="任意多边形 2418"/>
            <p:cNvSpPr/>
            <p:nvPr/>
          </p:nvSpPr>
          <p:spPr>
            <a:xfrm>
              <a:off x="3531861" y="3382401"/>
              <a:ext cx="31285" cy="320051"/>
            </a:xfrm>
            <a:custGeom>
              <a:avLst/>
              <a:gdLst/>
              <a:ahLst/>
              <a:cxnLst/>
              <a:rect l="0" t="0" r="0" b="0"/>
              <a:pathLst>
                <a:path w="31285" h="320051">
                  <a:moveTo>
                    <a:pt x="31284" y="0"/>
                  </a:moveTo>
                  <a:lnTo>
                    <a:pt x="0" y="0"/>
                  </a:lnTo>
                  <a:lnTo>
                    <a:pt x="0" y="0"/>
                  </a:lnTo>
                  <a:lnTo>
                    <a:pt x="31284" y="32005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1" name="任意多边形 2420"/>
            <p:cNvSpPr/>
            <p:nvPr/>
          </p:nvSpPr>
          <p:spPr>
            <a:xfrm>
              <a:off x="3244191" y="3702451"/>
              <a:ext cx="106319" cy="320051"/>
            </a:xfrm>
            <a:custGeom>
              <a:avLst/>
              <a:gdLst/>
              <a:ahLst/>
              <a:cxnLst/>
              <a:rect l="0" t="0" r="0" b="0"/>
              <a:pathLst>
                <a:path w="106319" h="320051">
                  <a:moveTo>
                    <a:pt x="84442" y="320050"/>
                  </a:moveTo>
                  <a:lnTo>
                    <a:pt x="106318" y="0"/>
                  </a:lnTo>
                  <a:lnTo>
                    <a:pt x="106318"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4" name="任意多边形 2423"/>
            <p:cNvSpPr/>
            <p:nvPr/>
          </p:nvSpPr>
          <p:spPr>
            <a:xfrm>
              <a:off x="3062838" y="3596133"/>
              <a:ext cx="117257" cy="213185"/>
            </a:xfrm>
            <a:custGeom>
              <a:avLst/>
              <a:gdLst/>
              <a:ahLst/>
              <a:cxnLst/>
              <a:rect l="0" t="0" r="0" b="0"/>
              <a:pathLst>
                <a:path w="117257" h="213185">
                  <a:moveTo>
                    <a:pt x="53159" y="0"/>
                  </a:moveTo>
                  <a:lnTo>
                    <a:pt x="0" y="213184"/>
                  </a:lnTo>
                  <a:lnTo>
                    <a:pt x="0" y="213184"/>
                  </a:lnTo>
                  <a:lnTo>
                    <a:pt x="117256"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5" name="任意多边形 2424"/>
            <p:cNvSpPr/>
            <p:nvPr/>
          </p:nvSpPr>
          <p:spPr>
            <a:xfrm>
              <a:off x="3062838" y="3649292"/>
              <a:ext cx="181354" cy="160026"/>
            </a:xfrm>
            <a:custGeom>
              <a:avLst/>
              <a:gdLst/>
              <a:ahLst/>
              <a:cxnLst/>
              <a:rect l="0" t="0" r="0" b="0"/>
              <a:pathLst>
                <a:path w="181354" h="160026">
                  <a:moveTo>
                    <a:pt x="0" y="160025"/>
                  </a:moveTo>
                  <a:lnTo>
                    <a:pt x="181353" y="53159"/>
                  </a:lnTo>
                  <a:lnTo>
                    <a:pt x="181353" y="53159"/>
                  </a:lnTo>
                  <a:lnTo>
                    <a:pt x="11725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6" name="任意多边形 2425"/>
            <p:cNvSpPr/>
            <p:nvPr/>
          </p:nvSpPr>
          <p:spPr>
            <a:xfrm>
              <a:off x="3126935" y="3862476"/>
              <a:ext cx="201699" cy="160026"/>
            </a:xfrm>
            <a:custGeom>
              <a:avLst/>
              <a:gdLst/>
              <a:ahLst/>
              <a:cxnLst/>
              <a:rect l="0" t="0" r="0" b="0"/>
              <a:pathLst>
                <a:path w="201699" h="160026">
                  <a:moveTo>
                    <a:pt x="95380" y="160025"/>
                  </a:moveTo>
                  <a:lnTo>
                    <a:pt x="201698" y="160025"/>
                  </a:lnTo>
                  <a:lnTo>
                    <a:pt x="201698" y="160025"/>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7" name="任意多边形 2426"/>
            <p:cNvSpPr/>
            <p:nvPr/>
          </p:nvSpPr>
          <p:spPr>
            <a:xfrm>
              <a:off x="3126935" y="3702451"/>
              <a:ext cx="201699" cy="320051"/>
            </a:xfrm>
            <a:custGeom>
              <a:avLst/>
              <a:gdLst/>
              <a:ahLst/>
              <a:cxnLst/>
              <a:rect l="0" t="0" r="0" b="0"/>
              <a:pathLst>
                <a:path w="201699" h="320051">
                  <a:moveTo>
                    <a:pt x="201698" y="320050"/>
                  </a:moveTo>
                  <a:lnTo>
                    <a:pt x="117256" y="0"/>
                  </a:lnTo>
                  <a:lnTo>
                    <a:pt x="117256" y="0"/>
                  </a:lnTo>
                  <a:lnTo>
                    <a:pt x="0"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8" name="任意多边形 2427"/>
            <p:cNvSpPr/>
            <p:nvPr/>
          </p:nvSpPr>
          <p:spPr>
            <a:xfrm>
              <a:off x="3009679" y="3862476"/>
              <a:ext cx="212637" cy="160026"/>
            </a:xfrm>
            <a:custGeom>
              <a:avLst/>
              <a:gdLst/>
              <a:ahLst/>
              <a:cxnLst/>
              <a:rect l="0" t="0" r="0" b="0"/>
              <a:pathLst>
                <a:path w="212637" h="160026">
                  <a:moveTo>
                    <a:pt x="0" y="160025"/>
                  </a:moveTo>
                  <a:lnTo>
                    <a:pt x="212636" y="160025"/>
                  </a:lnTo>
                  <a:lnTo>
                    <a:pt x="212636" y="160025"/>
                  </a:lnTo>
                  <a:lnTo>
                    <a:pt x="11725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9" name="任意多边形 2428"/>
            <p:cNvSpPr/>
            <p:nvPr/>
          </p:nvSpPr>
          <p:spPr>
            <a:xfrm>
              <a:off x="3009679" y="3809317"/>
              <a:ext cx="117257" cy="213185"/>
            </a:xfrm>
            <a:custGeom>
              <a:avLst/>
              <a:gdLst/>
              <a:ahLst/>
              <a:cxnLst/>
              <a:rect l="0" t="0" r="0" b="0"/>
              <a:pathLst>
                <a:path w="117257" h="213185">
                  <a:moveTo>
                    <a:pt x="53159" y="0"/>
                  </a:moveTo>
                  <a:lnTo>
                    <a:pt x="0" y="213184"/>
                  </a:lnTo>
                  <a:lnTo>
                    <a:pt x="0" y="213184"/>
                  </a:lnTo>
                  <a:lnTo>
                    <a:pt x="117256"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0" name="任意多边形 2429"/>
            <p:cNvSpPr/>
            <p:nvPr/>
          </p:nvSpPr>
          <p:spPr>
            <a:xfrm>
              <a:off x="3062838" y="3702451"/>
              <a:ext cx="181354" cy="160026"/>
            </a:xfrm>
            <a:custGeom>
              <a:avLst/>
              <a:gdLst/>
              <a:ahLst/>
              <a:cxnLst/>
              <a:rect l="0" t="0" r="0" b="0"/>
              <a:pathLst>
                <a:path w="181354" h="160026">
                  <a:moveTo>
                    <a:pt x="181353" y="0"/>
                  </a:moveTo>
                  <a:lnTo>
                    <a:pt x="0" y="106866"/>
                  </a:lnTo>
                  <a:lnTo>
                    <a:pt x="0" y="106866"/>
                  </a:lnTo>
                  <a:lnTo>
                    <a:pt x="64097"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3" name="任意多边形 2432"/>
            <p:cNvSpPr/>
            <p:nvPr/>
          </p:nvSpPr>
          <p:spPr>
            <a:xfrm>
              <a:off x="3169156" y="3276083"/>
              <a:ext cx="181354" cy="160026"/>
            </a:xfrm>
            <a:custGeom>
              <a:avLst/>
              <a:gdLst/>
              <a:ahLst/>
              <a:cxnLst/>
              <a:rect l="0" t="0" r="0" b="0"/>
              <a:pathLst>
                <a:path w="181354" h="160026">
                  <a:moveTo>
                    <a:pt x="181353" y="0"/>
                  </a:moveTo>
                  <a:lnTo>
                    <a:pt x="0" y="106866"/>
                  </a:lnTo>
                  <a:lnTo>
                    <a:pt x="0" y="106866"/>
                  </a:lnTo>
                  <a:lnTo>
                    <a:pt x="64097"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4" name="任意多边形 2433"/>
            <p:cNvSpPr/>
            <p:nvPr/>
          </p:nvSpPr>
          <p:spPr>
            <a:xfrm>
              <a:off x="3115997" y="3382949"/>
              <a:ext cx="117257" cy="213185"/>
            </a:xfrm>
            <a:custGeom>
              <a:avLst/>
              <a:gdLst/>
              <a:ahLst/>
              <a:cxnLst/>
              <a:rect l="0" t="0" r="0" b="0"/>
              <a:pathLst>
                <a:path w="117257" h="213185">
                  <a:moveTo>
                    <a:pt x="53159" y="0"/>
                  </a:moveTo>
                  <a:lnTo>
                    <a:pt x="0" y="213184"/>
                  </a:lnTo>
                  <a:lnTo>
                    <a:pt x="0" y="213184"/>
                  </a:lnTo>
                  <a:lnTo>
                    <a:pt x="117256"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5" name="任意多边形 2434"/>
            <p:cNvSpPr/>
            <p:nvPr/>
          </p:nvSpPr>
          <p:spPr>
            <a:xfrm>
              <a:off x="3169156" y="3169765"/>
              <a:ext cx="117257" cy="213185"/>
            </a:xfrm>
            <a:custGeom>
              <a:avLst/>
              <a:gdLst/>
              <a:ahLst/>
              <a:cxnLst/>
              <a:rect l="0" t="0" r="0" b="0"/>
              <a:pathLst>
                <a:path w="117257" h="213185">
                  <a:moveTo>
                    <a:pt x="53159" y="0"/>
                  </a:moveTo>
                  <a:lnTo>
                    <a:pt x="0" y="213184"/>
                  </a:lnTo>
                  <a:lnTo>
                    <a:pt x="0" y="213184"/>
                  </a:lnTo>
                  <a:lnTo>
                    <a:pt x="117256"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6" name="任意多边形 2435"/>
            <p:cNvSpPr/>
            <p:nvPr/>
          </p:nvSpPr>
          <p:spPr>
            <a:xfrm>
              <a:off x="3169156" y="3222924"/>
              <a:ext cx="181354" cy="160026"/>
            </a:xfrm>
            <a:custGeom>
              <a:avLst/>
              <a:gdLst/>
              <a:ahLst/>
              <a:cxnLst/>
              <a:rect l="0" t="0" r="0" b="0"/>
              <a:pathLst>
                <a:path w="181354" h="160026">
                  <a:moveTo>
                    <a:pt x="0" y="160025"/>
                  </a:moveTo>
                  <a:lnTo>
                    <a:pt x="181353" y="53159"/>
                  </a:lnTo>
                  <a:lnTo>
                    <a:pt x="181353" y="53159"/>
                  </a:lnTo>
                  <a:lnTo>
                    <a:pt x="11725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7" name="任意多边形 2436"/>
            <p:cNvSpPr/>
            <p:nvPr/>
          </p:nvSpPr>
          <p:spPr>
            <a:xfrm>
              <a:off x="3414606" y="3329243"/>
              <a:ext cx="117256" cy="53159"/>
            </a:xfrm>
            <a:custGeom>
              <a:avLst/>
              <a:gdLst/>
              <a:ahLst/>
              <a:cxnLst/>
              <a:rect l="0" t="0" r="0" b="0"/>
              <a:pathLst>
                <a:path w="117256" h="53159">
                  <a:moveTo>
                    <a:pt x="64096" y="53158"/>
                  </a:moveTo>
                  <a:lnTo>
                    <a:pt x="117255" y="53158"/>
                  </a:lnTo>
                  <a:lnTo>
                    <a:pt x="117255" y="53158"/>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8" name="任意多边形 2437"/>
            <p:cNvSpPr/>
            <p:nvPr/>
          </p:nvSpPr>
          <p:spPr>
            <a:xfrm>
              <a:off x="3414606" y="3222377"/>
              <a:ext cx="181353" cy="160025"/>
            </a:xfrm>
            <a:custGeom>
              <a:avLst/>
              <a:gdLst/>
              <a:ahLst/>
              <a:cxnLst/>
              <a:rect l="0" t="0" r="0" b="0"/>
              <a:pathLst>
                <a:path w="181353" h="160025">
                  <a:moveTo>
                    <a:pt x="117255" y="160024"/>
                  </a:moveTo>
                  <a:lnTo>
                    <a:pt x="181352" y="0"/>
                  </a:lnTo>
                  <a:lnTo>
                    <a:pt x="181352" y="0"/>
                  </a:lnTo>
                  <a:lnTo>
                    <a:pt x="0" y="10686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9" name="任意多边形 2438"/>
            <p:cNvSpPr/>
            <p:nvPr/>
          </p:nvSpPr>
          <p:spPr>
            <a:xfrm>
              <a:off x="3414606" y="3329243"/>
              <a:ext cx="64097" cy="53159"/>
            </a:xfrm>
            <a:custGeom>
              <a:avLst/>
              <a:gdLst/>
              <a:ahLst/>
              <a:cxnLst/>
              <a:rect l="0" t="0" r="0" b="0"/>
              <a:pathLst>
                <a:path w="64097" h="53159">
                  <a:moveTo>
                    <a:pt x="20345" y="53158"/>
                  </a:moveTo>
                  <a:lnTo>
                    <a:pt x="64096" y="53158"/>
                  </a:lnTo>
                  <a:lnTo>
                    <a:pt x="64096" y="53158"/>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0" name="任意多边形 2439"/>
            <p:cNvSpPr/>
            <p:nvPr/>
          </p:nvSpPr>
          <p:spPr>
            <a:xfrm>
              <a:off x="3233253" y="3276083"/>
              <a:ext cx="181354" cy="160026"/>
            </a:xfrm>
            <a:custGeom>
              <a:avLst/>
              <a:gdLst/>
              <a:ahLst/>
              <a:cxnLst/>
              <a:rect l="0" t="0" r="0" b="0"/>
              <a:pathLst>
                <a:path w="181354" h="160026">
                  <a:moveTo>
                    <a:pt x="117256" y="0"/>
                  </a:moveTo>
                  <a:lnTo>
                    <a:pt x="0" y="160025"/>
                  </a:lnTo>
                  <a:lnTo>
                    <a:pt x="0" y="160025"/>
                  </a:lnTo>
                  <a:lnTo>
                    <a:pt x="181353" y="5316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1" name="任意多边形 2440"/>
            <p:cNvSpPr/>
            <p:nvPr/>
          </p:nvSpPr>
          <p:spPr>
            <a:xfrm>
              <a:off x="3115997" y="3489267"/>
              <a:ext cx="181354" cy="160026"/>
            </a:xfrm>
            <a:custGeom>
              <a:avLst/>
              <a:gdLst/>
              <a:ahLst/>
              <a:cxnLst/>
              <a:rect l="0" t="0" r="0" b="0"/>
              <a:pathLst>
                <a:path w="181354" h="160026">
                  <a:moveTo>
                    <a:pt x="0" y="106866"/>
                  </a:moveTo>
                  <a:lnTo>
                    <a:pt x="64097" y="160025"/>
                  </a:lnTo>
                  <a:lnTo>
                    <a:pt x="64097" y="160025"/>
                  </a:lnTo>
                  <a:lnTo>
                    <a:pt x="18135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2" name="任意多边形 2441"/>
            <p:cNvSpPr/>
            <p:nvPr/>
          </p:nvSpPr>
          <p:spPr>
            <a:xfrm>
              <a:off x="3115997" y="3436108"/>
              <a:ext cx="181354" cy="160026"/>
            </a:xfrm>
            <a:custGeom>
              <a:avLst/>
              <a:gdLst/>
              <a:ahLst/>
              <a:cxnLst/>
              <a:rect l="0" t="0" r="0" b="0"/>
              <a:pathLst>
                <a:path w="181354" h="160026">
                  <a:moveTo>
                    <a:pt x="117256" y="0"/>
                  </a:moveTo>
                  <a:lnTo>
                    <a:pt x="0" y="160025"/>
                  </a:lnTo>
                  <a:lnTo>
                    <a:pt x="0" y="160025"/>
                  </a:lnTo>
                  <a:lnTo>
                    <a:pt x="181353"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3" name="任意多边形 2442"/>
            <p:cNvSpPr/>
            <p:nvPr/>
          </p:nvSpPr>
          <p:spPr>
            <a:xfrm>
              <a:off x="3297350" y="3329243"/>
              <a:ext cx="137602" cy="160025"/>
            </a:xfrm>
            <a:custGeom>
              <a:avLst/>
              <a:gdLst/>
              <a:ahLst/>
              <a:cxnLst/>
              <a:rect l="0" t="0" r="0" b="0"/>
              <a:pathLst>
                <a:path w="137602" h="160025">
                  <a:moveTo>
                    <a:pt x="137601" y="53158"/>
                  </a:moveTo>
                  <a:lnTo>
                    <a:pt x="117256" y="0"/>
                  </a:lnTo>
                  <a:lnTo>
                    <a:pt x="117256" y="0"/>
                  </a:lnTo>
                  <a:lnTo>
                    <a:pt x="0" y="16002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4" name="任意多边形 2443"/>
            <p:cNvSpPr/>
            <p:nvPr/>
          </p:nvSpPr>
          <p:spPr>
            <a:xfrm>
              <a:off x="3233253" y="3329243"/>
              <a:ext cx="181354" cy="160025"/>
            </a:xfrm>
            <a:custGeom>
              <a:avLst/>
              <a:gdLst/>
              <a:ahLst/>
              <a:cxnLst/>
              <a:rect l="0" t="0" r="0" b="0"/>
              <a:pathLst>
                <a:path w="181354" h="160025">
                  <a:moveTo>
                    <a:pt x="181353" y="0"/>
                  </a:moveTo>
                  <a:lnTo>
                    <a:pt x="0" y="106865"/>
                  </a:lnTo>
                  <a:lnTo>
                    <a:pt x="0" y="106865"/>
                  </a:lnTo>
                  <a:lnTo>
                    <a:pt x="64097" y="16002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5" name="任意多边形 2444"/>
            <p:cNvSpPr/>
            <p:nvPr/>
          </p:nvSpPr>
          <p:spPr>
            <a:xfrm>
              <a:off x="3361447" y="3382401"/>
              <a:ext cx="117256" cy="160026"/>
            </a:xfrm>
            <a:custGeom>
              <a:avLst/>
              <a:gdLst/>
              <a:ahLst/>
              <a:cxnLst/>
              <a:rect l="0" t="0" r="0" b="0"/>
              <a:pathLst>
                <a:path w="117256" h="160026">
                  <a:moveTo>
                    <a:pt x="117255" y="0"/>
                  </a:moveTo>
                  <a:lnTo>
                    <a:pt x="73504" y="0"/>
                  </a:lnTo>
                  <a:lnTo>
                    <a:pt x="73504" y="0"/>
                  </a:lnTo>
                  <a:lnTo>
                    <a:pt x="0"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6" name="任意多边形 2445"/>
            <p:cNvSpPr/>
            <p:nvPr/>
          </p:nvSpPr>
          <p:spPr>
            <a:xfrm>
              <a:off x="3361447" y="3382401"/>
              <a:ext cx="170415" cy="160026"/>
            </a:xfrm>
            <a:custGeom>
              <a:avLst/>
              <a:gdLst/>
              <a:ahLst/>
              <a:cxnLst/>
              <a:rect l="0" t="0" r="0" b="0"/>
              <a:pathLst>
                <a:path w="170415" h="160026">
                  <a:moveTo>
                    <a:pt x="170414" y="0"/>
                  </a:moveTo>
                  <a:lnTo>
                    <a:pt x="117255" y="0"/>
                  </a:lnTo>
                  <a:lnTo>
                    <a:pt x="117255" y="0"/>
                  </a:lnTo>
                  <a:lnTo>
                    <a:pt x="0"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7" name="任意多边形 2446"/>
            <p:cNvSpPr/>
            <p:nvPr/>
          </p:nvSpPr>
          <p:spPr>
            <a:xfrm>
              <a:off x="3361447" y="3542426"/>
              <a:ext cx="201699" cy="160026"/>
            </a:xfrm>
            <a:custGeom>
              <a:avLst/>
              <a:gdLst/>
              <a:ahLst/>
              <a:cxnLst/>
              <a:rect l="0" t="0" r="0" b="0"/>
              <a:pathLst>
                <a:path w="201699" h="160026">
                  <a:moveTo>
                    <a:pt x="95380" y="160025"/>
                  </a:moveTo>
                  <a:lnTo>
                    <a:pt x="201698" y="160025"/>
                  </a:lnTo>
                  <a:lnTo>
                    <a:pt x="201698" y="160025"/>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8" name="任意多边形 2447"/>
            <p:cNvSpPr/>
            <p:nvPr/>
          </p:nvSpPr>
          <p:spPr>
            <a:xfrm>
              <a:off x="3361447" y="3382401"/>
              <a:ext cx="201699" cy="320051"/>
            </a:xfrm>
            <a:custGeom>
              <a:avLst/>
              <a:gdLst/>
              <a:ahLst/>
              <a:cxnLst/>
              <a:rect l="0" t="0" r="0" b="0"/>
              <a:pathLst>
                <a:path w="201699" h="320051">
                  <a:moveTo>
                    <a:pt x="201698" y="320050"/>
                  </a:moveTo>
                  <a:lnTo>
                    <a:pt x="170414" y="0"/>
                  </a:lnTo>
                  <a:lnTo>
                    <a:pt x="170414" y="0"/>
                  </a:lnTo>
                  <a:lnTo>
                    <a:pt x="0"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9" name="任意多边形 2448"/>
            <p:cNvSpPr/>
            <p:nvPr/>
          </p:nvSpPr>
          <p:spPr>
            <a:xfrm>
              <a:off x="3297350" y="3382401"/>
              <a:ext cx="137602" cy="160026"/>
            </a:xfrm>
            <a:custGeom>
              <a:avLst/>
              <a:gdLst/>
              <a:ahLst/>
              <a:cxnLst/>
              <a:rect l="0" t="0" r="0" b="0"/>
              <a:pathLst>
                <a:path w="137602" h="160026">
                  <a:moveTo>
                    <a:pt x="137601" y="0"/>
                  </a:moveTo>
                  <a:lnTo>
                    <a:pt x="0" y="106866"/>
                  </a:lnTo>
                  <a:lnTo>
                    <a:pt x="0" y="106866"/>
                  </a:lnTo>
                  <a:lnTo>
                    <a:pt x="64097"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0" name="任意多边形 2449"/>
            <p:cNvSpPr/>
            <p:nvPr/>
          </p:nvSpPr>
          <p:spPr>
            <a:xfrm>
              <a:off x="3350509" y="3542426"/>
              <a:ext cx="106319" cy="160026"/>
            </a:xfrm>
            <a:custGeom>
              <a:avLst/>
              <a:gdLst/>
              <a:ahLst/>
              <a:cxnLst/>
              <a:rect l="0" t="0" r="0" b="0"/>
              <a:pathLst>
                <a:path w="106319" h="160026">
                  <a:moveTo>
                    <a:pt x="0" y="160025"/>
                  </a:moveTo>
                  <a:lnTo>
                    <a:pt x="106318" y="160025"/>
                  </a:lnTo>
                  <a:lnTo>
                    <a:pt x="106318" y="160025"/>
                  </a:lnTo>
                  <a:lnTo>
                    <a:pt x="1093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1" name="任意多边形 2450"/>
            <p:cNvSpPr/>
            <p:nvPr/>
          </p:nvSpPr>
          <p:spPr>
            <a:xfrm>
              <a:off x="3244191" y="3542426"/>
              <a:ext cx="117257" cy="160026"/>
            </a:xfrm>
            <a:custGeom>
              <a:avLst/>
              <a:gdLst/>
              <a:ahLst/>
              <a:cxnLst/>
              <a:rect l="0" t="0" r="0" b="0"/>
              <a:pathLst>
                <a:path w="117257" h="160026">
                  <a:moveTo>
                    <a:pt x="0" y="160025"/>
                  </a:moveTo>
                  <a:lnTo>
                    <a:pt x="106318" y="160025"/>
                  </a:lnTo>
                  <a:lnTo>
                    <a:pt x="106318" y="160025"/>
                  </a:lnTo>
                  <a:lnTo>
                    <a:pt x="11725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2" name="任意多边形 2451"/>
            <p:cNvSpPr/>
            <p:nvPr/>
          </p:nvSpPr>
          <p:spPr>
            <a:xfrm>
              <a:off x="3180094" y="3542426"/>
              <a:ext cx="181354" cy="160026"/>
            </a:xfrm>
            <a:custGeom>
              <a:avLst/>
              <a:gdLst/>
              <a:ahLst/>
              <a:cxnLst/>
              <a:rect l="0" t="0" r="0" b="0"/>
              <a:pathLst>
                <a:path w="181354" h="160026">
                  <a:moveTo>
                    <a:pt x="0" y="106866"/>
                  </a:moveTo>
                  <a:lnTo>
                    <a:pt x="64097" y="160025"/>
                  </a:lnTo>
                  <a:lnTo>
                    <a:pt x="64097" y="160025"/>
                  </a:lnTo>
                  <a:lnTo>
                    <a:pt x="18135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3" name="任意多边形 2452"/>
            <p:cNvSpPr/>
            <p:nvPr/>
          </p:nvSpPr>
          <p:spPr>
            <a:xfrm>
              <a:off x="3180094" y="3489267"/>
              <a:ext cx="181354" cy="160026"/>
            </a:xfrm>
            <a:custGeom>
              <a:avLst/>
              <a:gdLst/>
              <a:ahLst/>
              <a:cxnLst/>
              <a:rect l="0" t="0" r="0" b="0"/>
              <a:pathLst>
                <a:path w="181354" h="160026">
                  <a:moveTo>
                    <a:pt x="117256" y="0"/>
                  </a:moveTo>
                  <a:lnTo>
                    <a:pt x="0" y="160025"/>
                  </a:lnTo>
                  <a:lnTo>
                    <a:pt x="0" y="160025"/>
                  </a:lnTo>
                  <a:lnTo>
                    <a:pt x="181353"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4" name="任意多边形 2453"/>
            <p:cNvSpPr/>
            <p:nvPr/>
          </p:nvSpPr>
          <p:spPr>
            <a:xfrm>
              <a:off x="3328633" y="2742302"/>
              <a:ext cx="21877" cy="1097"/>
            </a:xfrm>
            <a:custGeom>
              <a:avLst/>
              <a:gdLst/>
              <a:ahLst/>
              <a:cxnLst/>
              <a:rect l="0" t="0" r="0" b="0"/>
              <a:pathLst>
                <a:path w="21877" h="1097">
                  <a:moveTo>
                    <a:pt x="21876" y="0"/>
                  </a:moveTo>
                  <a:lnTo>
                    <a:pt x="0" y="0"/>
                  </a:lnTo>
                  <a:lnTo>
                    <a:pt x="0" y="0"/>
                  </a:lnTo>
                  <a:lnTo>
                    <a:pt x="0" y="109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5" name="任意多边形 2454"/>
            <p:cNvSpPr/>
            <p:nvPr/>
          </p:nvSpPr>
          <p:spPr>
            <a:xfrm>
              <a:off x="3244191" y="2742302"/>
              <a:ext cx="84443" cy="1097"/>
            </a:xfrm>
            <a:custGeom>
              <a:avLst/>
              <a:gdLst/>
              <a:ahLst/>
              <a:cxnLst/>
              <a:rect l="0" t="0" r="0" b="0"/>
              <a:pathLst>
                <a:path w="84443" h="1097">
                  <a:moveTo>
                    <a:pt x="84442" y="0"/>
                  </a:moveTo>
                  <a:lnTo>
                    <a:pt x="0" y="0"/>
                  </a:lnTo>
                  <a:lnTo>
                    <a:pt x="0" y="0"/>
                  </a:lnTo>
                  <a:lnTo>
                    <a:pt x="84442" y="109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6" name="任意多边形 2455"/>
            <p:cNvSpPr/>
            <p:nvPr/>
          </p:nvSpPr>
          <p:spPr>
            <a:xfrm>
              <a:off x="3456827" y="2742302"/>
              <a:ext cx="106319" cy="107415"/>
            </a:xfrm>
            <a:custGeom>
              <a:avLst/>
              <a:gdLst/>
              <a:ahLst/>
              <a:cxnLst/>
              <a:rect l="0" t="0" r="0" b="0"/>
              <a:pathLst>
                <a:path w="106319" h="107415">
                  <a:moveTo>
                    <a:pt x="106318" y="0"/>
                  </a:moveTo>
                  <a:lnTo>
                    <a:pt x="21875" y="0"/>
                  </a:lnTo>
                  <a:lnTo>
                    <a:pt x="21875" y="0"/>
                  </a:lnTo>
                  <a:lnTo>
                    <a:pt x="0" y="10741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7" name="任意多边形 2456"/>
            <p:cNvSpPr/>
            <p:nvPr/>
          </p:nvSpPr>
          <p:spPr>
            <a:xfrm>
              <a:off x="3456827" y="2742302"/>
              <a:ext cx="21876" cy="107415"/>
            </a:xfrm>
            <a:custGeom>
              <a:avLst/>
              <a:gdLst/>
              <a:ahLst/>
              <a:cxnLst/>
              <a:rect l="0" t="0" r="0" b="0"/>
              <a:pathLst>
                <a:path w="21876" h="107415">
                  <a:moveTo>
                    <a:pt x="21875" y="0"/>
                  </a:moveTo>
                  <a:lnTo>
                    <a:pt x="0" y="0"/>
                  </a:lnTo>
                  <a:lnTo>
                    <a:pt x="0" y="0"/>
                  </a:lnTo>
                  <a:lnTo>
                    <a:pt x="0" y="10741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9" name="任意多边形 2458"/>
            <p:cNvSpPr/>
            <p:nvPr/>
          </p:nvSpPr>
          <p:spPr>
            <a:xfrm>
              <a:off x="3115997" y="2742302"/>
              <a:ext cx="159478" cy="214281"/>
            </a:xfrm>
            <a:custGeom>
              <a:avLst/>
              <a:gdLst/>
              <a:ahLst/>
              <a:cxnLst/>
              <a:rect l="0" t="0" r="0" b="0"/>
              <a:pathLst>
                <a:path w="159478" h="214281">
                  <a:moveTo>
                    <a:pt x="106318" y="0"/>
                  </a:moveTo>
                  <a:lnTo>
                    <a:pt x="0" y="0"/>
                  </a:lnTo>
                  <a:lnTo>
                    <a:pt x="0" y="0"/>
                  </a:lnTo>
                  <a:lnTo>
                    <a:pt x="159477" y="21428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0" name="任意多边形 2459"/>
            <p:cNvSpPr/>
            <p:nvPr/>
          </p:nvSpPr>
          <p:spPr>
            <a:xfrm>
              <a:off x="3222315" y="2742302"/>
              <a:ext cx="53160" cy="214281"/>
            </a:xfrm>
            <a:custGeom>
              <a:avLst/>
              <a:gdLst/>
              <a:ahLst/>
              <a:cxnLst/>
              <a:rect l="0" t="0" r="0" b="0"/>
              <a:pathLst>
                <a:path w="53160" h="214281">
                  <a:moveTo>
                    <a:pt x="21876" y="0"/>
                  </a:moveTo>
                  <a:lnTo>
                    <a:pt x="0" y="0"/>
                  </a:lnTo>
                  <a:lnTo>
                    <a:pt x="0" y="0"/>
                  </a:lnTo>
                  <a:lnTo>
                    <a:pt x="53159" y="21428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1" name="任意多边形 2460"/>
            <p:cNvSpPr/>
            <p:nvPr/>
          </p:nvSpPr>
          <p:spPr>
            <a:xfrm>
              <a:off x="3244191" y="2742302"/>
              <a:ext cx="84443" cy="214281"/>
            </a:xfrm>
            <a:custGeom>
              <a:avLst/>
              <a:gdLst/>
              <a:ahLst/>
              <a:cxnLst/>
              <a:rect l="0" t="0" r="0" b="0"/>
              <a:pathLst>
                <a:path w="84443" h="214281">
                  <a:moveTo>
                    <a:pt x="84442" y="1096"/>
                  </a:moveTo>
                  <a:lnTo>
                    <a:pt x="0" y="0"/>
                  </a:lnTo>
                  <a:lnTo>
                    <a:pt x="0" y="0"/>
                  </a:lnTo>
                  <a:lnTo>
                    <a:pt x="31283" y="21428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2" name="任意多边形 2461"/>
            <p:cNvSpPr/>
            <p:nvPr/>
          </p:nvSpPr>
          <p:spPr>
            <a:xfrm>
              <a:off x="3392730" y="2742302"/>
              <a:ext cx="64098" cy="54256"/>
            </a:xfrm>
            <a:custGeom>
              <a:avLst/>
              <a:gdLst/>
              <a:ahLst/>
              <a:cxnLst/>
              <a:rect l="0" t="0" r="0" b="0"/>
              <a:pathLst>
                <a:path w="64098" h="54256">
                  <a:moveTo>
                    <a:pt x="64097" y="0"/>
                  </a:moveTo>
                  <a:lnTo>
                    <a:pt x="42221" y="0"/>
                  </a:lnTo>
                  <a:lnTo>
                    <a:pt x="42221" y="0"/>
                  </a:lnTo>
                  <a:lnTo>
                    <a:pt x="0" y="542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3" name="任意多边形 2462"/>
            <p:cNvSpPr/>
            <p:nvPr/>
          </p:nvSpPr>
          <p:spPr>
            <a:xfrm>
              <a:off x="3392730" y="2742302"/>
              <a:ext cx="64098" cy="107415"/>
            </a:xfrm>
            <a:custGeom>
              <a:avLst/>
              <a:gdLst/>
              <a:ahLst/>
              <a:cxnLst/>
              <a:rect l="0" t="0" r="0" b="0"/>
              <a:pathLst>
                <a:path w="64098" h="107415">
                  <a:moveTo>
                    <a:pt x="64097" y="107414"/>
                  </a:moveTo>
                  <a:lnTo>
                    <a:pt x="64097" y="0"/>
                  </a:lnTo>
                  <a:lnTo>
                    <a:pt x="64097" y="0"/>
                  </a:lnTo>
                  <a:lnTo>
                    <a:pt x="0" y="542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4" name="任意多边形 2463"/>
            <p:cNvSpPr/>
            <p:nvPr/>
          </p:nvSpPr>
          <p:spPr>
            <a:xfrm>
              <a:off x="3328633" y="2742302"/>
              <a:ext cx="64098" cy="54256"/>
            </a:xfrm>
            <a:custGeom>
              <a:avLst/>
              <a:gdLst/>
              <a:ahLst/>
              <a:cxnLst/>
              <a:rect l="0" t="0" r="0" b="0"/>
              <a:pathLst>
                <a:path w="64098" h="54256">
                  <a:moveTo>
                    <a:pt x="21876" y="0"/>
                  </a:moveTo>
                  <a:lnTo>
                    <a:pt x="0" y="1096"/>
                  </a:lnTo>
                  <a:lnTo>
                    <a:pt x="0" y="1096"/>
                  </a:lnTo>
                  <a:lnTo>
                    <a:pt x="64097" y="5425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5" name="任意多边形 2464"/>
            <p:cNvSpPr/>
            <p:nvPr/>
          </p:nvSpPr>
          <p:spPr>
            <a:xfrm>
              <a:off x="3275474" y="2743398"/>
              <a:ext cx="117257" cy="213185"/>
            </a:xfrm>
            <a:custGeom>
              <a:avLst/>
              <a:gdLst/>
              <a:ahLst/>
              <a:cxnLst/>
              <a:rect l="0" t="0" r="0" b="0"/>
              <a:pathLst>
                <a:path w="117257" h="213185">
                  <a:moveTo>
                    <a:pt x="53159" y="0"/>
                  </a:moveTo>
                  <a:lnTo>
                    <a:pt x="0" y="213184"/>
                  </a:lnTo>
                  <a:lnTo>
                    <a:pt x="0" y="213184"/>
                  </a:lnTo>
                  <a:lnTo>
                    <a:pt x="117256"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6" name="任意多边形 2465"/>
            <p:cNvSpPr/>
            <p:nvPr/>
          </p:nvSpPr>
          <p:spPr>
            <a:xfrm>
              <a:off x="3275474" y="2796557"/>
              <a:ext cx="181354" cy="160026"/>
            </a:xfrm>
            <a:custGeom>
              <a:avLst/>
              <a:gdLst/>
              <a:ahLst/>
              <a:cxnLst/>
              <a:rect l="0" t="0" r="0" b="0"/>
              <a:pathLst>
                <a:path w="181354" h="160026">
                  <a:moveTo>
                    <a:pt x="0" y="160025"/>
                  </a:moveTo>
                  <a:lnTo>
                    <a:pt x="181353" y="53159"/>
                  </a:lnTo>
                  <a:lnTo>
                    <a:pt x="181353" y="53159"/>
                  </a:lnTo>
                  <a:lnTo>
                    <a:pt x="11725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7" name="任意多边形 2466"/>
            <p:cNvSpPr/>
            <p:nvPr/>
          </p:nvSpPr>
          <p:spPr>
            <a:xfrm>
              <a:off x="3222315" y="2956582"/>
              <a:ext cx="117257" cy="213184"/>
            </a:xfrm>
            <a:custGeom>
              <a:avLst/>
              <a:gdLst/>
              <a:ahLst/>
              <a:cxnLst/>
              <a:rect l="0" t="0" r="0" b="0"/>
              <a:pathLst>
                <a:path w="117257" h="213184">
                  <a:moveTo>
                    <a:pt x="53159" y="0"/>
                  </a:moveTo>
                  <a:lnTo>
                    <a:pt x="0" y="213183"/>
                  </a:lnTo>
                  <a:lnTo>
                    <a:pt x="0" y="213183"/>
                  </a:lnTo>
                  <a:lnTo>
                    <a:pt x="117256"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8" name="任意多边形 2467"/>
            <p:cNvSpPr/>
            <p:nvPr/>
          </p:nvSpPr>
          <p:spPr>
            <a:xfrm>
              <a:off x="3275474" y="2849716"/>
              <a:ext cx="181354" cy="160026"/>
            </a:xfrm>
            <a:custGeom>
              <a:avLst/>
              <a:gdLst/>
              <a:ahLst/>
              <a:cxnLst/>
              <a:rect l="0" t="0" r="0" b="0"/>
              <a:pathLst>
                <a:path w="181354" h="160026">
                  <a:moveTo>
                    <a:pt x="181353" y="0"/>
                  </a:moveTo>
                  <a:lnTo>
                    <a:pt x="0" y="106866"/>
                  </a:lnTo>
                  <a:lnTo>
                    <a:pt x="0" y="106866"/>
                  </a:lnTo>
                  <a:lnTo>
                    <a:pt x="64097"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9" name="任意多边形 2468"/>
            <p:cNvSpPr/>
            <p:nvPr/>
          </p:nvSpPr>
          <p:spPr>
            <a:xfrm>
              <a:off x="3563145" y="2689691"/>
              <a:ext cx="21876" cy="52612"/>
            </a:xfrm>
            <a:custGeom>
              <a:avLst/>
              <a:gdLst/>
              <a:ahLst/>
              <a:cxnLst/>
              <a:rect l="0" t="0" r="0" b="0"/>
              <a:pathLst>
                <a:path w="21876" h="52612">
                  <a:moveTo>
                    <a:pt x="0" y="52611"/>
                  </a:moveTo>
                  <a:lnTo>
                    <a:pt x="21875" y="52611"/>
                  </a:lnTo>
                  <a:lnTo>
                    <a:pt x="21875" y="52611"/>
                  </a:lnTo>
                  <a:lnTo>
                    <a:pt x="1093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0" name="任意多边形 2469"/>
            <p:cNvSpPr/>
            <p:nvPr/>
          </p:nvSpPr>
          <p:spPr>
            <a:xfrm>
              <a:off x="3478702" y="2689691"/>
              <a:ext cx="95382" cy="52612"/>
            </a:xfrm>
            <a:custGeom>
              <a:avLst/>
              <a:gdLst/>
              <a:ahLst/>
              <a:cxnLst/>
              <a:rect l="0" t="0" r="0" b="0"/>
              <a:pathLst>
                <a:path w="95382" h="52612">
                  <a:moveTo>
                    <a:pt x="0" y="52611"/>
                  </a:moveTo>
                  <a:lnTo>
                    <a:pt x="84443" y="52611"/>
                  </a:lnTo>
                  <a:lnTo>
                    <a:pt x="84443" y="52611"/>
                  </a:lnTo>
                  <a:lnTo>
                    <a:pt x="95381"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1" name="任意多边形 2470"/>
            <p:cNvSpPr/>
            <p:nvPr/>
          </p:nvSpPr>
          <p:spPr>
            <a:xfrm>
              <a:off x="3478702" y="2636532"/>
              <a:ext cx="95382" cy="105771"/>
            </a:xfrm>
            <a:custGeom>
              <a:avLst/>
              <a:gdLst/>
              <a:ahLst/>
              <a:cxnLst/>
              <a:rect l="0" t="0" r="0" b="0"/>
              <a:pathLst>
                <a:path w="95382" h="105771">
                  <a:moveTo>
                    <a:pt x="0" y="105770"/>
                  </a:moveTo>
                  <a:lnTo>
                    <a:pt x="95381" y="53159"/>
                  </a:lnTo>
                  <a:lnTo>
                    <a:pt x="95381" y="53159"/>
                  </a:lnTo>
                  <a:lnTo>
                    <a:pt x="3128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2" name="任意多边形 2471"/>
            <p:cNvSpPr/>
            <p:nvPr/>
          </p:nvSpPr>
          <p:spPr>
            <a:xfrm>
              <a:off x="3819532" y="2689143"/>
              <a:ext cx="128195" cy="53160"/>
            </a:xfrm>
            <a:custGeom>
              <a:avLst/>
              <a:gdLst/>
              <a:ahLst/>
              <a:cxnLst/>
              <a:rect l="0" t="0" r="0" b="0"/>
              <a:pathLst>
                <a:path w="128195" h="53160">
                  <a:moveTo>
                    <a:pt x="0" y="53159"/>
                  </a:moveTo>
                  <a:lnTo>
                    <a:pt x="128194" y="53159"/>
                  </a:lnTo>
                  <a:lnTo>
                    <a:pt x="128194" y="53159"/>
                  </a:lnTo>
                  <a:lnTo>
                    <a:pt x="6409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3" name="任意多边形 2472"/>
            <p:cNvSpPr/>
            <p:nvPr/>
          </p:nvSpPr>
          <p:spPr>
            <a:xfrm>
              <a:off x="3819532" y="2635984"/>
              <a:ext cx="64098" cy="106319"/>
            </a:xfrm>
            <a:custGeom>
              <a:avLst/>
              <a:gdLst/>
              <a:ahLst/>
              <a:cxnLst/>
              <a:rect l="0" t="0" r="0" b="0"/>
              <a:pathLst>
                <a:path w="64098" h="106319">
                  <a:moveTo>
                    <a:pt x="0" y="0"/>
                  </a:moveTo>
                  <a:lnTo>
                    <a:pt x="0" y="106318"/>
                  </a:lnTo>
                  <a:lnTo>
                    <a:pt x="0" y="106318"/>
                  </a:lnTo>
                  <a:lnTo>
                    <a:pt x="64097"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4" name="任意多边形 2473"/>
            <p:cNvSpPr/>
            <p:nvPr/>
          </p:nvSpPr>
          <p:spPr>
            <a:xfrm>
              <a:off x="3702276" y="2742302"/>
              <a:ext cx="117257" cy="53708"/>
            </a:xfrm>
            <a:custGeom>
              <a:avLst/>
              <a:gdLst/>
              <a:ahLst/>
              <a:cxnLst/>
              <a:rect l="0" t="0" r="0" b="0"/>
              <a:pathLst>
                <a:path w="117257" h="53708">
                  <a:moveTo>
                    <a:pt x="117256" y="0"/>
                  </a:moveTo>
                  <a:lnTo>
                    <a:pt x="10938" y="0"/>
                  </a:lnTo>
                  <a:lnTo>
                    <a:pt x="10938" y="0"/>
                  </a:lnTo>
                  <a:lnTo>
                    <a:pt x="0" y="5370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5" name="任意多边形 2474"/>
            <p:cNvSpPr/>
            <p:nvPr/>
          </p:nvSpPr>
          <p:spPr>
            <a:xfrm>
              <a:off x="3691338" y="2742302"/>
              <a:ext cx="21877" cy="53708"/>
            </a:xfrm>
            <a:custGeom>
              <a:avLst/>
              <a:gdLst/>
              <a:ahLst/>
              <a:cxnLst/>
              <a:rect l="0" t="0" r="0" b="0"/>
              <a:pathLst>
                <a:path w="21877" h="53708">
                  <a:moveTo>
                    <a:pt x="21876" y="0"/>
                  </a:moveTo>
                  <a:lnTo>
                    <a:pt x="0" y="0"/>
                  </a:lnTo>
                  <a:lnTo>
                    <a:pt x="0" y="0"/>
                  </a:lnTo>
                  <a:lnTo>
                    <a:pt x="10938" y="5370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6" name="任意多边形 2475"/>
            <p:cNvSpPr/>
            <p:nvPr/>
          </p:nvSpPr>
          <p:spPr>
            <a:xfrm>
              <a:off x="3766373" y="2742302"/>
              <a:ext cx="64098" cy="160026"/>
            </a:xfrm>
            <a:custGeom>
              <a:avLst/>
              <a:gdLst/>
              <a:ahLst/>
              <a:cxnLst/>
              <a:rect l="0" t="0" r="0" b="0"/>
              <a:pathLst>
                <a:path w="64098" h="160026">
                  <a:moveTo>
                    <a:pt x="64097" y="160025"/>
                  </a:moveTo>
                  <a:lnTo>
                    <a:pt x="53159" y="0"/>
                  </a:lnTo>
                  <a:lnTo>
                    <a:pt x="53159" y="0"/>
                  </a:lnTo>
                  <a:lnTo>
                    <a:pt x="0" y="10686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7" name="任意多边形 2476"/>
            <p:cNvSpPr/>
            <p:nvPr/>
          </p:nvSpPr>
          <p:spPr>
            <a:xfrm>
              <a:off x="3702276" y="2742302"/>
              <a:ext cx="117257" cy="106867"/>
            </a:xfrm>
            <a:custGeom>
              <a:avLst/>
              <a:gdLst/>
              <a:ahLst/>
              <a:cxnLst/>
              <a:rect l="0" t="0" r="0" b="0"/>
              <a:pathLst>
                <a:path w="117257" h="106867">
                  <a:moveTo>
                    <a:pt x="117256" y="0"/>
                  </a:moveTo>
                  <a:lnTo>
                    <a:pt x="0" y="53707"/>
                  </a:lnTo>
                  <a:lnTo>
                    <a:pt x="0" y="53707"/>
                  </a:lnTo>
                  <a:lnTo>
                    <a:pt x="64097" y="10686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8" name="任意多边形 2477"/>
            <p:cNvSpPr/>
            <p:nvPr/>
          </p:nvSpPr>
          <p:spPr>
            <a:xfrm>
              <a:off x="3585020" y="2796009"/>
              <a:ext cx="181354" cy="160026"/>
            </a:xfrm>
            <a:custGeom>
              <a:avLst/>
              <a:gdLst/>
              <a:ahLst/>
              <a:cxnLst/>
              <a:rect l="0" t="0" r="0" b="0"/>
              <a:pathLst>
                <a:path w="181354" h="160026">
                  <a:moveTo>
                    <a:pt x="117256" y="0"/>
                  </a:moveTo>
                  <a:lnTo>
                    <a:pt x="0" y="160025"/>
                  </a:lnTo>
                  <a:lnTo>
                    <a:pt x="0" y="160025"/>
                  </a:lnTo>
                  <a:lnTo>
                    <a:pt x="181353"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9" name="任意多边形 2478"/>
            <p:cNvSpPr/>
            <p:nvPr/>
          </p:nvSpPr>
          <p:spPr>
            <a:xfrm>
              <a:off x="3339571" y="2849716"/>
              <a:ext cx="181353" cy="160026"/>
            </a:xfrm>
            <a:custGeom>
              <a:avLst/>
              <a:gdLst/>
              <a:ahLst/>
              <a:cxnLst/>
              <a:rect l="0" t="0" r="0" b="0"/>
              <a:pathLst>
                <a:path w="181353" h="160026">
                  <a:moveTo>
                    <a:pt x="117256" y="0"/>
                  </a:moveTo>
                  <a:lnTo>
                    <a:pt x="0" y="160025"/>
                  </a:lnTo>
                  <a:lnTo>
                    <a:pt x="0" y="160025"/>
                  </a:lnTo>
                  <a:lnTo>
                    <a:pt x="181352"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0" name="任意多边形 2479"/>
            <p:cNvSpPr/>
            <p:nvPr/>
          </p:nvSpPr>
          <p:spPr>
            <a:xfrm>
              <a:off x="3339571" y="2902875"/>
              <a:ext cx="181353" cy="159478"/>
            </a:xfrm>
            <a:custGeom>
              <a:avLst/>
              <a:gdLst/>
              <a:ahLst/>
              <a:cxnLst/>
              <a:rect l="0" t="0" r="0" b="0"/>
              <a:pathLst>
                <a:path w="181353" h="159478">
                  <a:moveTo>
                    <a:pt x="0" y="106866"/>
                  </a:moveTo>
                  <a:lnTo>
                    <a:pt x="95380" y="159477"/>
                  </a:lnTo>
                  <a:lnTo>
                    <a:pt x="95380" y="159477"/>
                  </a:lnTo>
                  <a:lnTo>
                    <a:pt x="18135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1" name="任意多边形 2480"/>
            <p:cNvSpPr/>
            <p:nvPr/>
          </p:nvSpPr>
          <p:spPr>
            <a:xfrm>
              <a:off x="3520923" y="2742302"/>
              <a:ext cx="64098" cy="160574"/>
            </a:xfrm>
            <a:custGeom>
              <a:avLst/>
              <a:gdLst/>
              <a:ahLst/>
              <a:cxnLst/>
              <a:rect l="0" t="0" r="0" b="0"/>
              <a:pathLst>
                <a:path w="64098" h="160574">
                  <a:moveTo>
                    <a:pt x="64097" y="0"/>
                  </a:moveTo>
                  <a:lnTo>
                    <a:pt x="42222" y="0"/>
                  </a:lnTo>
                  <a:lnTo>
                    <a:pt x="42222" y="0"/>
                  </a:lnTo>
                  <a:lnTo>
                    <a:pt x="0" y="16057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2" name="任意多边形 2481"/>
            <p:cNvSpPr/>
            <p:nvPr/>
          </p:nvSpPr>
          <p:spPr>
            <a:xfrm>
              <a:off x="3456827" y="2742302"/>
              <a:ext cx="106319" cy="160574"/>
            </a:xfrm>
            <a:custGeom>
              <a:avLst/>
              <a:gdLst/>
              <a:ahLst/>
              <a:cxnLst/>
              <a:rect l="0" t="0" r="0" b="0"/>
              <a:pathLst>
                <a:path w="106319" h="160574">
                  <a:moveTo>
                    <a:pt x="106318" y="0"/>
                  </a:moveTo>
                  <a:lnTo>
                    <a:pt x="0" y="107414"/>
                  </a:lnTo>
                  <a:lnTo>
                    <a:pt x="0" y="107414"/>
                  </a:lnTo>
                  <a:lnTo>
                    <a:pt x="64096" y="16057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3" name="任意多边形 2482"/>
            <p:cNvSpPr/>
            <p:nvPr/>
          </p:nvSpPr>
          <p:spPr>
            <a:xfrm>
              <a:off x="3434951" y="2902875"/>
              <a:ext cx="128195" cy="159478"/>
            </a:xfrm>
            <a:custGeom>
              <a:avLst/>
              <a:gdLst/>
              <a:ahLst/>
              <a:cxnLst/>
              <a:rect l="0" t="0" r="0" b="0"/>
              <a:pathLst>
                <a:path w="128195" h="159478">
                  <a:moveTo>
                    <a:pt x="0" y="159477"/>
                  </a:moveTo>
                  <a:lnTo>
                    <a:pt x="128194" y="159477"/>
                  </a:lnTo>
                  <a:lnTo>
                    <a:pt x="128194" y="159477"/>
                  </a:lnTo>
                  <a:lnTo>
                    <a:pt x="8597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4" name="任意多边形 2483"/>
            <p:cNvSpPr/>
            <p:nvPr/>
          </p:nvSpPr>
          <p:spPr>
            <a:xfrm>
              <a:off x="3520923" y="2902875"/>
              <a:ext cx="64098" cy="159478"/>
            </a:xfrm>
            <a:custGeom>
              <a:avLst/>
              <a:gdLst/>
              <a:ahLst/>
              <a:cxnLst/>
              <a:rect l="0" t="0" r="0" b="0"/>
              <a:pathLst>
                <a:path w="64098" h="159478">
                  <a:moveTo>
                    <a:pt x="42222" y="159477"/>
                  </a:moveTo>
                  <a:lnTo>
                    <a:pt x="64097" y="53159"/>
                  </a:lnTo>
                  <a:lnTo>
                    <a:pt x="64097" y="53159"/>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5" name="任意多边形 2484"/>
            <p:cNvSpPr/>
            <p:nvPr/>
          </p:nvSpPr>
          <p:spPr>
            <a:xfrm>
              <a:off x="3520923" y="2796009"/>
              <a:ext cx="181354" cy="160026"/>
            </a:xfrm>
            <a:custGeom>
              <a:avLst/>
              <a:gdLst/>
              <a:ahLst/>
              <a:cxnLst/>
              <a:rect l="0" t="0" r="0" b="0"/>
              <a:pathLst>
                <a:path w="181354" h="160026">
                  <a:moveTo>
                    <a:pt x="64097" y="160025"/>
                  </a:moveTo>
                  <a:lnTo>
                    <a:pt x="181353" y="0"/>
                  </a:lnTo>
                  <a:lnTo>
                    <a:pt x="181353" y="0"/>
                  </a:lnTo>
                  <a:lnTo>
                    <a:pt x="0" y="10686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6" name="任意多边形 2485"/>
            <p:cNvSpPr/>
            <p:nvPr/>
          </p:nvSpPr>
          <p:spPr>
            <a:xfrm>
              <a:off x="3520923" y="2742302"/>
              <a:ext cx="181354" cy="160574"/>
            </a:xfrm>
            <a:custGeom>
              <a:avLst/>
              <a:gdLst/>
              <a:ahLst/>
              <a:cxnLst/>
              <a:rect l="0" t="0" r="0" b="0"/>
              <a:pathLst>
                <a:path w="181354" h="160574">
                  <a:moveTo>
                    <a:pt x="181353" y="53707"/>
                  </a:moveTo>
                  <a:lnTo>
                    <a:pt x="64097" y="0"/>
                  </a:lnTo>
                  <a:lnTo>
                    <a:pt x="64097" y="0"/>
                  </a:lnTo>
                  <a:lnTo>
                    <a:pt x="0" y="16057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7" name="任意多边形 2486"/>
            <p:cNvSpPr/>
            <p:nvPr/>
          </p:nvSpPr>
          <p:spPr>
            <a:xfrm>
              <a:off x="3222315" y="3062899"/>
              <a:ext cx="181354" cy="160026"/>
            </a:xfrm>
            <a:custGeom>
              <a:avLst/>
              <a:gdLst/>
              <a:ahLst/>
              <a:cxnLst/>
              <a:rect l="0" t="0" r="0" b="0"/>
              <a:pathLst>
                <a:path w="181354" h="160026">
                  <a:moveTo>
                    <a:pt x="0" y="106866"/>
                  </a:moveTo>
                  <a:lnTo>
                    <a:pt x="64097" y="160025"/>
                  </a:lnTo>
                  <a:lnTo>
                    <a:pt x="64097" y="160025"/>
                  </a:lnTo>
                  <a:lnTo>
                    <a:pt x="18135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8" name="任意多边形 2487"/>
            <p:cNvSpPr/>
            <p:nvPr/>
          </p:nvSpPr>
          <p:spPr>
            <a:xfrm>
              <a:off x="3222315" y="3009741"/>
              <a:ext cx="181354" cy="160025"/>
            </a:xfrm>
            <a:custGeom>
              <a:avLst/>
              <a:gdLst/>
              <a:ahLst/>
              <a:cxnLst/>
              <a:rect l="0" t="0" r="0" b="0"/>
              <a:pathLst>
                <a:path w="181354" h="160025">
                  <a:moveTo>
                    <a:pt x="117256" y="0"/>
                  </a:moveTo>
                  <a:lnTo>
                    <a:pt x="0" y="160024"/>
                  </a:lnTo>
                  <a:lnTo>
                    <a:pt x="0" y="160024"/>
                  </a:lnTo>
                  <a:lnTo>
                    <a:pt x="181353" y="5315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9" name="任意多边形 2488"/>
            <p:cNvSpPr/>
            <p:nvPr/>
          </p:nvSpPr>
          <p:spPr>
            <a:xfrm>
              <a:off x="3339571" y="3009741"/>
              <a:ext cx="95381" cy="53159"/>
            </a:xfrm>
            <a:custGeom>
              <a:avLst/>
              <a:gdLst/>
              <a:ahLst/>
              <a:cxnLst/>
              <a:rect l="0" t="0" r="0" b="0"/>
              <a:pathLst>
                <a:path w="95381" h="53159">
                  <a:moveTo>
                    <a:pt x="95380" y="52611"/>
                  </a:moveTo>
                  <a:lnTo>
                    <a:pt x="0" y="0"/>
                  </a:lnTo>
                  <a:lnTo>
                    <a:pt x="0" y="0"/>
                  </a:lnTo>
                  <a:lnTo>
                    <a:pt x="64097" y="5315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0" name="任意多边形 2489"/>
            <p:cNvSpPr/>
            <p:nvPr/>
          </p:nvSpPr>
          <p:spPr>
            <a:xfrm>
              <a:off x="3574083" y="2689691"/>
              <a:ext cx="64097" cy="53160"/>
            </a:xfrm>
            <a:custGeom>
              <a:avLst/>
              <a:gdLst/>
              <a:ahLst/>
              <a:cxnLst/>
              <a:rect l="0" t="0" r="0" b="0"/>
              <a:pathLst>
                <a:path w="64097" h="53160">
                  <a:moveTo>
                    <a:pt x="0" y="0"/>
                  </a:moveTo>
                  <a:lnTo>
                    <a:pt x="10937" y="52611"/>
                  </a:lnTo>
                  <a:lnTo>
                    <a:pt x="10937" y="52611"/>
                  </a:lnTo>
                  <a:lnTo>
                    <a:pt x="64096"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1" name="任意多边形 2490"/>
            <p:cNvSpPr/>
            <p:nvPr/>
          </p:nvSpPr>
          <p:spPr>
            <a:xfrm>
              <a:off x="3585020" y="2742302"/>
              <a:ext cx="117257" cy="53708"/>
            </a:xfrm>
            <a:custGeom>
              <a:avLst/>
              <a:gdLst/>
              <a:ahLst/>
              <a:cxnLst/>
              <a:rect l="0" t="0" r="0" b="0"/>
              <a:pathLst>
                <a:path w="117257" h="53708">
                  <a:moveTo>
                    <a:pt x="0" y="0"/>
                  </a:moveTo>
                  <a:lnTo>
                    <a:pt x="117256" y="53707"/>
                  </a:lnTo>
                  <a:lnTo>
                    <a:pt x="117256" y="53707"/>
                  </a:lnTo>
                  <a:lnTo>
                    <a:pt x="53159" y="54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2" name="任意多边形 2491"/>
            <p:cNvSpPr/>
            <p:nvPr/>
          </p:nvSpPr>
          <p:spPr>
            <a:xfrm>
              <a:off x="3649117" y="3009193"/>
              <a:ext cx="117257" cy="53160"/>
            </a:xfrm>
            <a:custGeom>
              <a:avLst/>
              <a:gdLst/>
              <a:ahLst/>
              <a:cxnLst/>
              <a:rect l="0" t="0" r="0" b="0"/>
              <a:pathLst>
                <a:path w="117257" h="53160">
                  <a:moveTo>
                    <a:pt x="64097" y="53159"/>
                  </a:moveTo>
                  <a:lnTo>
                    <a:pt x="117256" y="53159"/>
                  </a:lnTo>
                  <a:lnTo>
                    <a:pt x="117256" y="53159"/>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3" name="任意多边形 2492"/>
            <p:cNvSpPr/>
            <p:nvPr/>
          </p:nvSpPr>
          <p:spPr>
            <a:xfrm>
              <a:off x="3649117" y="2902327"/>
              <a:ext cx="181354" cy="160026"/>
            </a:xfrm>
            <a:custGeom>
              <a:avLst/>
              <a:gdLst/>
              <a:ahLst/>
              <a:cxnLst/>
              <a:rect l="0" t="0" r="0" b="0"/>
              <a:pathLst>
                <a:path w="181354" h="160026">
                  <a:moveTo>
                    <a:pt x="117256" y="160025"/>
                  </a:moveTo>
                  <a:lnTo>
                    <a:pt x="181353" y="0"/>
                  </a:lnTo>
                  <a:lnTo>
                    <a:pt x="181353" y="0"/>
                  </a:lnTo>
                  <a:lnTo>
                    <a:pt x="0" y="10686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4" name="任意多边形 2493"/>
            <p:cNvSpPr/>
            <p:nvPr/>
          </p:nvSpPr>
          <p:spPr>
            <a:xfrm>
              <a:off x="3563145" y="3009193"/>
              <a:ext cx="128194" cy="53160"/>
            </a:xfrm>
            <a:custGeom>
              <a:avLst/>
              <a:gdLst/>
              <a:ahLst/>
              <a:cxnLst/>
              <a:rect l="0" t="0" r="0" b="0"/>
              <a:pathLst>
                <a:path w="128194" h="53160">
                  <a:moveTo>
                    <a:pt x="0" y="53159"/>
                  </a:moveTo>
                  <a:lnTo>
                    <a:pt x="128193" y="53159"/>
                  </a:lnTo>
                  <a:lnTo>
                    <a:pt x="128193" y="53159"/>
                  </a:lnTo>
                  <a:lnTo>
                    <a:pt x="8597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5" name="任意多边形 2494"/>
            <p:cNvSpPr/>
            <p:nvPr/>
          </p:nvSpPr>
          <p:spPr>
            <a:xfrm>
              <a:off x="3563145" y="2956034"/>
              <a:ext cx="85973" cy="106319"/>
            </a:xfrm>
            <a:custGeom>
              <a:avLst/>
              <a:gdLst/>
              <a:ahLst/>
              <a:cxnLst/>
              <a:rect l="0" t="0" r="0" b="0"/>
              <a:pathLst>
                <a:path w="85973" h="106319">
                  <a:moveTo>
                    <a:pt x="21875" y="0"/>
                  </a:moveTo>
                  <a:lnTo>
                    <a:pt x="0" y="106318"/>
                  </a:lnTo>
                  <a:lnTo>
                    <a:pt x="0" y="106318"/>
                  </a:lnTo>
                  <a:lnTo>
                    <a:pt x="85972"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6" name="任意多边形 2495"/>
            <p:cNvSpPr/>
            <p:nvPr/>
          </p:nvSpPr>
          <p:spPr>
            <a:xfrm>
              <a:off x="3649117" y="3009193"/>
              <a:ext cx="64098" cy="53160"/>
            </a:xfrm>
            <a:custGeom>
              <a:avLst/>
              <a:gdLst/>
              <a:ahLst/>
              <a:cxnLst/>
              <a:rect l="0" t="0" r="0" b="0"/>
              <a:pathLst>
                <a:path w="64098" h="53160">
                  <a:moveTo>
                    <a:pt x="42221" y="53159"/>
                  </a:moveTo>
                  <a:lnTo>
                    <a:pt x="64097" y="53159"/>
                  </a:lnTo>
                  <a:lnTo>
                    <a:pt x="64097" y="53159"/>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7" name="任意多边形 2496"/>
            <p:cNvSpPr/>
            <p:nvPr/>
          </p:nvSpPr>
          <p:spPr>
            <a:xfrm>
              <a:off x="3585020" y="2849168"/>
              <a:ext cx="181354" cy="160026"/>
            </a:xfrm>
            <a:custGeom>
              <a:avLst/>
              <a:gdLst/>
              <a:ahLst/>
              <a:cxnLst/>
              <a:rect l="0" t="0" r="0" b="0"/>
              <a:pathLst>
                <a:path w="181354" h="160026">
                  <a:moveTo>
                    <a:pt x="181353" y="0"/>
                  </a:moveTo>
                  <a:lnTo>
                    <a:pt x="0" y="106866"/>
                  </a:lnTo>
                  <a:lnTo>
                    <a:pt x="0" y="106866"/>
                  </a:lnTo>
                  <a:lnTo>
                    <a:pt x="64097"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8" name="任意多边形 2497"/>
            <p:cNvSpPr/>
            <p:nvPr/>
          </p:nvSpPr>
          <p:spPr>
            <a:xfrm>
              <a:off x="3649117" y="2849168"/>
              <a:ext cx="181354" cy="160026"/>
            </a:xfrm>
            <a:custGeom>
              <a:avLst/>
              <a:gdLst/>
              <a:ahLst/>
              <a:cxnLst/>
              <a:rect l="0" t="0" r="0" b="0"/>
              <a:pathLst>
                <a:path w="181354" h="160026">
                  <a:moveTo>
                    <a:pt x="181353" y="53159"/>
                  </a:moveTo>
                  <a:lnTo>
                    <a:pt x="117256" y="0"/>
                  </a:lnTo>
                  <a:lnTo>
                    <a:pt x="117256" y="0"/>
                  </a:lnTo>
                  <a:lnTo>
                    <a:pt x="0" y="160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9" name="任意多边形 2498"/>
            <p:cNvSpPr/>
            <p:nvPr/>
          </p:nvSpPr>
          <p:spPr>
            <a:xfrm>
              <a:off x="3434951" y="3062352"/>
              <a:ext cx="128195" cy="53708"/>
            </a:xfrm>
            <a:custGeom>
              <a:avLst/>
              <a:gdLst/>
              <a:ahLst/>
              <a:cxnLst/>
              <a:rect l="0" t="0" r="0" b="0"/>
              <a:pathLst>
                <a:path w="128195" h="53708">
                  <a:moveTo>
                    <a:pt x="128194" y="0"/>
                  </a:moveTo>
                  <a:lnTo>
                    <a:pt x="0" y="0"/>
                  </a:lnTo>
                  <a:lnTo>
                    <a:pt x="0" y="0"/>
                  </a:lnTo>
                  <a:lnTo>
                    <a:pt x="32813" y="5370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0" name="任意多边形 2499"/>
            <p:cNvSpPr/>
            <p:nvPr/>
          </p:nvSpPr>
          <p:spPr>
            <a:xfrm>
              <a:off x="3403668" y="3062352"/>
              <a:ext cx="64097" cy="53708"/>
            </a:xfrm>
            <a:custGeom>
              <a:avLst/>
              <a:gdLst/>
              <a:ahLst/>
              <a:cxnLst/>
              <a:rect l="0" t="0" r="0" b="0"/>
              <a:pathLst>
                <a:path w="64097" h="53708">
                  <a:moveTo>
                    <a:pt x="31283" y="0"/>
                  </a:moveTo>
                  <a:lnTo>
                    <a:pt x="0" y="547"/>
                  </a:lnTo>
                  <a:lnTo>
                    <a:pt x="0" y="547"/>
                  </a:lnTo>
                  <a:lnTo>
                    <a:pt x="64096" y="5370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1" name="任意多边形 2500"/>
            <p:cNvSpPr/>
            <p:nvPr/>
          </p:nvSpPr>
          <p:spPr>
            <a:xfrm>
              <a:off x="3286412" y="3116059"/>
              <a:ext cx="181353" cy="160025"/>
            </a:xfrm>
            <a:custGeom>
              <a:avLst/>
              <a:gdLst/>
              <a:ahLst/>
              <a:cxnLst/>
              <a:rect l="0" t="0" r="0" b="0"/>
              <a:pathLst>
                <a:path w="181353" h="160025">
                  <a:moveTo>
                    <a:pt x="0" y="106865"/>
                  </a:moveTo>
                  <a:lnTo>
                    <a:pt x="64097" y="160024"/>
                  </a:lnTo>
                  <a:lnTo>
                    <a:pt x="64097" y="160024"/>
                  </a:lnTo>
                  <a:lnTo>
                    <a:pt x="18135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2" name="任意多边形 2501"/>
            <p:cNvSpPr/>
            <p:nvPr/>
          </p:nvSpPr>
          <p:spPr>
            <a:xfrm>
              <a:off x="3286412" y="3062899"/>
              <a:ext cx="181353" cy="160026"/>
            </a:xfrm>
            <a:custGeom>
              <a:avLst/>
              <a:gdLst/>
              <a:ahLst/>
              <a:cxnLst/>
              <a:rect l="0" t="0" r="0" b="0"/>
              <a:pathLst>
                <a:path w="181353" h="160026">
                  <a:moveTo>
                    <a:pt x="117256" y="0"/>
                  </a:moveTo>
                  <a:lnTo>
                    <a:pt x="0" y="160025"/>
                  </a:lnTo>
                  <a:lnTo>
                    <a:pt x="0" y="160025"/>
                  </a:lnTo>
                  <a:lnTo>
                    <a:pt x="181352" y="5316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3" name="任意多边形 2502"/>
            <p:cNvSpPr/>
            <p:nvPr/>
          </p:nvSpPr>
          <p:spPr>
            <a:xfrm>
              <a:off x="3531861" y="3062352"/>
              <a:ext cx="64098" cy="160026"/>
            </a:xfrm>
            <a:custGeom>
              <a:avLst/>
              <a:gdLst/>
              <a:ahLst/>
              <a:cxnLst/>
              <a:rect l="0" t="0" r="0" b="0"/>
              <a:pathLst>
                <a:path w="64098" h="160026">
                  <a:moveTo>
                    <a:pt x="64097" y="160025"/>
                  </a:moveTo>
                  <a:lnTo>
                    <a:pt x="31284" y="0"/>
                  </a:lnTo>
                  <a:lnTo>
                    <a:pt x="31284" y="0"/>
                  </a:lnTo>
                  <a:lnTo>
                    <a:pt x="0" y="10686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4" name="任意多边形 2503"/>
            <p:cNvSpPr/>
            <p:nvPr/>
          </p:nvSpPr>
          <p:spPr>
            <a:xfrm>
              <a:off x="3467764" y="3062352"/>
              <a:ext cx="95382" cy="106866"/>
            </a:xfrm>
            <a:custGeom>
              <a:avLst/>
              <a:gdLst/>
              <a:ahLst/>
              <a:cxnLst/>
              <a:rect l="0" t="0" r="0" b="0"/>
              <a:pathLst>
                <a:path w="95382" h="106866">
                  <a:moveTo>
                    <a:pt x="95381" y="0"/>
                  </a:moveTo>
                  <a:lnTo>
                    <a:pt x="0" y="53707"/>
                  </a:lnTo>
                  <a:lnTo>
                    <a:pt x="0" y="53707"/>
                  </a:lnTo>
                  <a:lnTo>
                    <a:pt x="64097" y="10686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5" name="任意多边形 2504"/>
            <p:cNvSpPr/>
            <p:nvPr/>
          </p:nvSpPr>
          <p:spPr>
            <a:xfrm>
              <a:off x="3350509" y="3169217"/>
              <a:ext cx="181353" cy="160027"/>
            </a:xfrm>
            <a:custGeom>
              <a:avLst/>
              <a:gdLst/>
              <a:ahLst/>
              <a:cxnLst/>
              <a:rect l="0" t="0" r="0" b="0"/>
              <a:pathLst>
                <a:path w="181353" h="160027">
                  <a:moveTo>
                    <a:pt x="0" y="106866"/>
                  </a:moveTo>
                  <a:lnTo>
                    <a:pt x="64097" y="160026"/>
                  </a:lnTo>
                  <a:lnTo>
                    <a:pt x="64097" y="160026"/>
                  </a:lnTo>
                  <a:lnTo>
                    <a:pt x="18135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6" name="任意多边形 2505"/>
            <p:cNvSpPr/>
            <p:nvPr/>
          </p:nvSpPr>
          <p:spPr>
            <a:xfrm>
              <a:off x="3350509" y="3116059"/>
              <a:ext cx="181353" cy="160025"/>
            </a:xfrm>
            <a:custGeom>
              <a:avLst/>
              <a:gdLst/>
              <a:ahLst/>
              <a:cxnLst/>
              <a:rect l="0" t="0" r="0" b="0"/>
              <a:pathLst>
                <a:path w="181353" h="160025">
                  <a:moveTo>
                    <a:pt x="117255" y="0"/>
                  </a:moveTo>
                  <a:lnTo>
                    <a:pt x="0" y="160024"/>
                  </a:lnTo>
                  <a:lnTo>
                    <a:pt x="0" y="160024"/>
                  </a:lnTo>
                  <a:lnTo>
                    <a:pt x="181352" y="5315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7" name="任意多边形 2506"/>
            <p:cNvSpPr/>
            <p:nvPr/>
          </p:nvSpPr>
          <p:spPr>
            <a:xfrm>
              <a:off x="3414606" y="3169217"/>
              <a:ext cx="181353" cy="160027"/>
            </a:xfrm>
            <a:custGeom>
              <a:avLst/>
              <a:gdLst/>
              <a:ahLst/>
              <a:cxnLst/>
              <a:rect l="0" t="0" r="0" b="0"/>
              <a:pathLst>
                <a:path w="181353" h="160027">
                  <a:moveTo>
                    <a:pt x="0" y="160026"/>
                  </a:moveTo>
                  <a:lnTo>
                    <a:pt x="181352" y="53160"/>
                  </a:lnTo>
                  <a:lnTo>
                    <a:pt x="181352" y="53160"/>
                  </a:lnTo>
                  <a:lnTo>
                    <a:pt x="117255"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8" name="任意多边形 2507"/>
            <p:cNvSpPr/>
            <p:nvPr/>
          </p:nvSpPr>
          <p:spPr>
            <a:xfrm>
              <a:off x="3797657" y="2317030"/>
              <a:ext cx="362706" cy="106319"/>
            </a:xfrm>
            <a:custGeom>
              <a:avLst/>
              <a:gdLst/>
              <a:ahLst/>
              <a:cxnLst/>
              <a:rect l="0" t="0" r="0" b="0"/>
              <a:pathLst>
                <a:path w="362706" h="106319">
                  <a:moveTo>
                    <a:pt x="362705" y="0"/>
                  </a:moveTo>
                  <a:lnTo>
                    <a:pt x="0" y="0"/>
                  </a:lnTo>
                  <a:lnTo>
                    <a:pt x="0" y="0"/>
                  </a:lnTo>
                  <a:lnTo>
                    <a:pt x="128193"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1" name="任意多边形 2510"/>
            <p:cNvSpPr/>
            <p:nvPr/>
          </p:nvSpPr>
          <p:spPr>
            <a:xfrm>
              <a:off x="4288555" y="2317030"/>
              <a:ext cx="234513" cy="212637"/>
            </a:xfrm>
            <a:custGeom>
              <a:avLst/>
              <a:gdLst/>
              <a:ahLst/>
              <a:cxnLst/>
              <a:rect l="0" t="0" r="0" b="0"/>
              <a:pathLst>
                <a:path w="234513" h="212637">
                  <a:moveTo>
                    <a:pt x="128194" y="212636"/>
                  </a:moveTo>
                  <a:lnTo>
                    <a:pt x="234512" y="0"/>
                  </a:lnTo>
                  <a:lnTo>
                    <a:pt x="234512"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2" name="任意多边形 2511"/>
            <p:cNvSpPr/>
            <p:nvPr/>
          </p:nvSpPr>
          <p:spPr>
            <a:xfrm>
              <a:off x="4160362" y="2317030"/>
              <a:ext cx="362706" cy="106319"/>
            </a:xfrm>
            <a:custGeom>
              <a:avLst/>
              <a:gdLst/>
              <a:ahLst/>
              <a:cxnLst/>
              <a:rect l="0" t="0" r="0" b="0"/>
              <a:pathLst>
                <a:path w="362706" h="106319">
                  <a:moveTo>
                    <a:pt x="362705" y="0"/>
                  </a:moveTo>
                  <a:lnTo>
                    <a:pt x="0" y="0"/>
                  </a:lnTo>
                  <a:lnTo>
                    <a:pt x="0" y="0"/>
                  </a:lnTo>
                  <a:lnTo>
                    <a:pt x="128193"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3" name="任意多边形 2512"/>
            <p:cNvSpPr/>
            <p:nvPr/>
          </p:nvSpPr>
          <p:spPr>
            <a:xfrm>
              <a:off x="4523067" y="2317030"/>
              <a:ext cx="362706" cy="106319"/>
            </a:xfrm>
            <a:custGeom>
              <a:avLst/>
              <a:gdLst/>
              <a:ahLst/>
              <a:cxnLst/>
              <a:rect l="0" t="0" r="0" b="0"/>
              <a:pathLst>
                <a:path w="362706" h="106319">
                  <a:moveTo>
                    <a:pt x="362705" y="0"/>
                  </a:moveTo>
                  <a:lnTo>
                    <a:pt x="0" y="0"/>
                  </a:lnTo>
                  <a:lnTo>
                    <a:pt x="0" y="0"/>
                  </a:lnTo>
                  <a:lnTo>
                    <a:pt x="128193"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4" name="任意多边形 2513"/>
            <p:cNvSpPr/>
            <p:nvPr/>
          </p:nvSpPr>
          <p:spPr>
            <a:xfrm>
              <a:off x="4416749" y="2317030"/>
              <a:ext cx="234512" cy="212637"/>
            </a:xfrm>
            <a:custGeom>
              <a:avLst/>
              <a:gdLst/>
              <a:ahLst/>
              <a:cxnLst/>
              <a:rect l="0" t="0" r="0" b="0"/>
              <a:pathLst>
                <a:path w="234512" h="212637">
                  <a:moveTo>
                    <a:pt x="106318" y="0"/>
                  </a:moveTo>
                  <a:lnTo>
                    <a:pt x="0" y="212636"/>
                  </a:lnTo>
                  <a:lnTo>
                    <a:pt x="0" y="212636"/>
                  </a:lnTo>
                  <a:lnTo>
                    <a:pt x="234511"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5" name="任意多边形 2514"/>
            <p:cNvSpPr/>
            <p:nvPr/>
          </p:nvSpPr>
          <p:spPr>
            <a:xfrm>
              <a:off x="3925850" y="2317030"/>
              <a:ext cx="234513" cy="212637"/>
            </a:xfrm>
            <a:custGeom>
              <a:avLst/>
              <a:gdLst/>
              <a:ahLst/>
              <a:cxnLst/>
              <a:rect l="0" t="0" r="0" b="0"/>
              <a:pathLst>
                <a:path w="234513" h="212637">
                  <a:moveTo>
                    <a:pt x="234512" y="0"/>
                  </a:moveTo>
                  <a:lnTo>
                    <a:pt x="0" y="106318"/>
                  </a:lnTo>
                  <a:lnTo>
                    <a:pt x="0" y="106318"/>
                  </a:lnTo>
                  <a:lnTo>
                    <a:pt x="128194" y="21263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6" name="任意多边形 2515"/>
            <p:cNvSpPr/>
            <p:nvPr/>
          </p:nvSpPr>
          <p:spPr>
            <a:xfrm>
              <a:off x="4054044" y="2317030"/>
              <a:ext cx="234512" cy="212637"/>
            </a:xfrm>
            <a:custGeom>
              <a:avLst/>
              <a:gdLst/>
              <a:ahLst/>
              <a:cxnLst/>
              <a:rect l="0" t="0" r="0" b="0"/>
              <a:pathLst>
                <a:path w="234512" h="212637">
                  <a:moveTo>
                    <a:pt x="234511" y="106318"/>
                  </a:moveTo>
                  <a:lnTo>
                    <a:pt x="106318" y="0"/>
                  </a:lnTo>
                  <a:lnTo>
                    <a:pt x="106318" y="0"/>
                  </a:lnTo>
                  <a:lnTo>
                    <a:pt x="0" y="21263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8" name="任意多边形 2517"/>
            <p:cNvSpPr/>
            <p:nvPr/>
          </p:nvSpPr>
          <p:spPr>
            <a:xfrm>
              <a:off x="4651260" y="2317030"/>
              <a:ext cx="234513" cy="106319"/>
            </a:xfrm>
            <a:custGeom>
              <a:avLst/>
              <a:gdLst/>
              <a:ahLst/>
              <a:cxnLst/>
              <a:rect l="0" t="0" r="0" b="0"/>
              <a:pathLst>
                <a:path w="234513" h="106319">
                  <a:moveTo>
                    <a:pt x="234512" y="0"/>
                  </a:moveTo>
                  <a:lnTo>
                    <a:pt x="0" y="106318"/>
                  </a:lnTo>
                  <a:lnTo>
                    <a:pt x="0" y="106318"/>
                  </a:lnTo>
                  <a:lnTo>
                    <a:pt x="234512"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9" name="任意多边形 2518"/>
            <p:cNvSpPr/>
            <p:nvPr/>
          </p:nvSpPr>
          <p:spPr>
            <a:xfrm>
              <a:off x="4416749" y="2423348"/>
              <a:ext cx="234512" cy="106319"/>
            </a:xfrm>
            <a:custGeom>
              <a:avLst/>
              <a:gdLst/>
              <a:ahLst/>
              <a:cxnLst/>
              <a:rect l="0" t="0" r="0" b="0"/>
              <a:pathLst>
                <a:path w="234512" h="106319">
                  <a:moveTo>
                    <a:pt x="234511" y="0"/>
                  </a:moveTo>
                  <a:lnTo>
                    <a:pt x="0" y="106318"/>
                  </a:lnTo>
                  <a:lnTo>
                    <a:pt x="0" y="106318"/>
                  </a:lnTo>
                  <a:lnTo>
                    <a:pt x="234511"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20" name="任意多边形 2519"/>
            <p:cNvSpPr/>
            <p:nvPr/>
          </p:nvSpPr>
          <p:spPr>
            <a:xfrm>
              <a:off x="4651260" y="2423348"/>
              <a:ext cx="234513" cy="106319"/>
            </a:xfrm>
            <a:custGeom>
              <a:avLst/>
              <a:gdLst/>
              <a:ahLst/>
              <a:cxnLst/>
              <a:rect l="0" t="0" r="0" b="0"/>
              <a:pathLst>
                <a:path w="234513" h="106319">
                  <a:moveTo>
                    <a:pt x="234512" y="106318"/>
                  </a:moveTo>
                  <a:lnTo>
                    <a:pt x="234512" y="0"/>
                  </a:lnTo>
                  <a:lnTo>
                    <a:pt x="234512"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21" name="任意多边形 2520"/>
            <p:cNvSpPr/>
            <p:nvPr/>
          </p:nvSpPr>
          <p:spPr>
            <a:xfrm>
              <a:off x="4651260" y="2423348"/>
              <a:ext cx="234513" cy="106319"/>
            </a:xfrm>
            <a:custGeom>
              <a:avLst/>
              <a:gdLst/>
              <a:ahLst/>
              <a:cxnLst/>
              <a:rect l="0" t="0" r="0" b="0"/>
              <a:pathLst>
                <a:path w="234513" h="106319">
                  <a:moveTo>
                    <a:pt x="234512" y="0"/>
                  </a:moveTo>
                  <a:lnTo>
                    <a:pt x="0" y="0"/>
                  </a:lnTo>
                  <a:lnTo>
                    <a:pt x="0"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25" name="任意多边形 2524"/>
            <p:cNvSpPr/>
            <p:nvPr/>
          </p:nvSpPr>
          <p:spPr>
            <a:xfrm>
              <a:off x="4651260" y="2529666"/>
              <a:ext cx="234513" cy="106319"/>
            </a:xfrm>
            <a:custGeom>
              <a:avLst/>
              <a:gdLst/>
              <a:ahLst/>
              <a:cxnLst/>
              <a:rect l="0" t="0" r="0" b="0"/>
              <a:pathLst>
                <a:path w="234513" h="106319">
                  <a:moveTo>
                    <a:pt x="234512" y="0"/>
                  </a:moveTo>
                  <a:lnTo>
                    <a:pt x="0" y="0"/>
                  </a:lnTo>
                  <a:lnTo>
                    <a:pt x="0"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26" name="任意多边形 2525"/>
            <p:cNvSpPr/>
            <p:nvPr/>
          </p:nvSpPr>
          <p:spPr>
            <a:xfrm>
              <a:off x="4651260" y="2529666"/>
              <a:ext cx="234513" cy="106319"/>
            </a:xfrm>
            <a:custGeom>
              <a:avLst/>
              <a:gdLst/>
              <a:ahLst/>
              <a:cxnLst/>
              <a:rect l="0" t="0" r="0" b="0"/>
              <a:pathLst>
                <a:path w="234513" h="106319">
                  <a:moveTo>
                    <a:pt x="234512" y="106318"/>
                  </a:moveTo>
                  <a:lnTo>
                    <a:pt x="234512" y="0"/>
                  </a:lnTo>
                  <a:lnTo>
                    <a:pt x="234512"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28" name="任意多边形 2527"/>
            <p:cNvSpPr/>
            <p:nvPr/>
          </p:nvSpPr>
          <p:spPr>
            <a:xfrm>
              <a:off x="3797657" y="2317030"/>
              <a:ext cx="128194" cy="212637"/>
            </a:xfrm>
            <a:custGeom>
              <a:avLst/>
              <a:gdLst/>
              <a:ahLst/>
              <a:cxnLst/>
              <a:rect l="0" t="0" r="0" b="0"/>
              <a:pathLst>
                <a:path w="128194" h="212637">
                  <a:moveTo>
                    <a:pt x="128193" y="106318"/>
                  </a:moveTo>
                  <a:lnTo>
                    <a:pt x="0" y="0"/>
                  </a:lnTo>
                  <a:lnTo>
                    <a:pt x="0" y="0"/>
                  </a:lnTo>
                  <a:lnTo>
                    <a:pt x="56793" y="21263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29" name="任意多边形 2528"/>
            <p:cNvSpPr/>
            <p:nvPr/>
          </p:nvSpPr>
          <p:spPr>
            <a:xfrm>
              <a:off x="3381792" y="2529666"/>
              <a:ext cx="64098" cy="53708"/>
            </a:xfrm>
            <a:custGeom>
              <a:avLst/>
              <a:gdLst/>
              <a:ahLst/>
              <a:cxnLst/>
              <a:rect l="0" t="0" r="0" b="0"/>
              <a:pathLst>
                <a:path w="64098" h="53708">
                  <a:moveTo>
                    <a:pt x="0" y="548"/>
                  </a:moveTo>
                  <a:lnTo>
                    <a:pt x="64097" y="53707"/>
                  </a:lnTo>
                  <a:lnTo>
                    <a:pt x="64097" y="53707"/>
                  </a:lnTo>
                  <a:lnTo>
                    <a:pt x="3635"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0" name="任意多边形 2529"/>
            <p:cNvSpPr/>
            <p:nvPr/>
          </p:nvSpPr>
          <p:spPr>
            <a:xfrm>
              <a:off x="4370111" y="2529666"/>
              <a:ext cx="46639" cy="106319"/>
            </a:xfrm>
            <a:custGeom>
              <a:avLst/>
              <a:gdLst/>
              <a:ahLst/>
              <a:cxnLst/>
              <a:rect l="0" t="0" r="0" b="0"/>
              <a:pathLst>
                <a:path w="46639" h="106319">
                  <a:moveTo>
                    <a:pt x="46638" y="106318"/>
                  </a:moveTo>
                  <a:lnTo>
                    <a:pt x="46638" y="0"/>
                  </a:lnTo>
                  <a:lnTo>
                    <a:pt x="46638"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1" name="任意多边形 2530"/>
            <p:cNvSpPr/>
            <p:nvPr/>
          </p:nvSpPr>
          <p:spPr>
            <a:xfrm>
              <a:off x="4370111" y="2635984"/>
              <a:ext cx="46639" cy="106319"/>
            </a:xfrm>
            <a:custGeom>
              <a:avLst/>
              <a:gdLst/>
              <a:ahLst/>
              <a:cxnLst/>
              <a:rect l="0" t="0" r="0" b="0"/>
              <a:pathLst>
                <a:path w="46639" h="106319">
                  <a:moveTo>
                    <a:pt x="46638" y="106318"/>
                  </a:moveTo>
                  <a:lnTo>
                    <a:pt x="46638" y="0"/>
                  </a:lnTo>
                  <a:lnTo>
                    <a:pt x="46638"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2" name="任意多边形 2531"/>
            <p:cNvSpPr/>
            <p:nvPr/>
          </p:nvSpPr>
          <p:spPr>
            <a:xfrm>
              <a:off x="3947726" y="2635984"/>
              <a:ext cx="234512" cy="106319"/>
            </a:xfrm>
            <a:custGeom>
              <a:avLst/>
              <a:gdLst/>
              <a:ahLst/>
              <a:cxnLst/>
              <a:rect l="0" t="0" r="0" b="0"/>
              <a:pathLst>
                <a:path w="234512" h="106319">
                  <a:moveTo>
                    <a:pt x="0" y="106318"/>
                  </a:moveTo>
                  <a:lnTo>
                    <a:pt x="234511" y="106318"/>
                  </a:lnTo>
                  <a:lnTo>
                    <a:pt x="234511" y="106318"/>
                  </a:lnTo>
                  <a:lnTo>
                    <a:pt x="18787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3" name="任意多边形 2532"/>
            <p:cNvSpPr/>
            <p:nvPr/>
          </p:nvSpPr>
          <p:spPr>
            <a:xfrm>
              <a:off x="4135600" y="2635984"/>
              <a:ext cx="46638" cy="106319"/>
            </a:xfrm>
            <a:custGeom>
              <a:avLst/>
              <a:gdLst/>
              <a:ahLst/>
              <a:cxnLst/>
              <a:rect l="0" t="0" r="0" b="0"/>
              <a:pathLst>
                <a:path w="46638" h="106319">
                  <a:moveTo>
                    <a:pt x="46637" y="106318"/>
                  </a:moveTo>
                  <a:lnTo>
                    <a:pt x="46637" y="0"/>
                  </a:lnTo>
                  <a:lnTo>
                    <a:pt x="46637"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4" name="任意多边形 2533"/>
            <p:cNvSpPr/>
            <p:nvPr/>
          </p:nvSpPr>
          <p:spPr>
            <a:xfrm>
              <a:off x="4627942" y="2635984"/>
              <a:ext cx="23319" cy="106319"/>
            </a:xfrm>
            <a:custGeom>
              <a:avLst/>
              <a:gdLst/>
              <a:ahLst/>
              <a:cxnLst/>
              <a:rect l="0" t="0" r="0" b="0"/>
              <a:pathLst>
                <a:path w="23319" h="106319">
                  <a:moveTo>
                    <a:pt x="23318" y="106318"/>
                  </a:moveTo>
                  <a:lnTo>
                    <a:pt x="23318" y="0"/>
                  </a:lnTo>
                  <a:lnTo>
                    <a:pt x="23318"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5" name="任意多边形 2534"/>
            <p:cNvSpPr/>
            <p:nvPr/>
          </p:nvSpPr>
          <p:spPr>
            <a:xfrm>
              <a:off x="4416749" y="2529666"/>
              <a:ext cx="234512" cy="159478"/>
            </a:xfrm>
            <a:custGeom>
              <a:avLst/>
              <a:gdLst/>
              <a:ahLst/>
              <a:cxnLst/>
              <a:rect l="0" t="0" r="0" b="0"/>
              <a:pathLst>
                <a:path w="234512" h="159478">
                  <a:moveTo>
                    <a:pt x="234511" y="0"/>
                  </a:moveTo>
                  <a:lnTo>
                    <a:pt x="0" y="0"/>
                  </a:lnTo>
                  <a:lnTo>
                    <a:pt x="0" y="0"/>
                  </a:lnTo>
                  <a:lnTo>
                    <a:pt x="93937" y="1594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6" name="任意多边形 2535"/>
            <p:cNvSpPr/>
            <p:nvPr/>
          </p:nvSpPr>
          <p:spPr>
            <a:xfrm>
              <a:off x="4510686" y="2529666"/>
              <a:ext cx="140575" cy="159478"/>
            </a:xfrm>
            <a:custGeom>
              <a:avLst/>
              <a:gdLst/>
              <a:ahLst/>
              <a:cxnLst/>
              <a:rect l="0" t="0" r="0" b="0"/>
              <a:pathLst>
                <a:path w="140575" h="159478">
                  <a:moveTo>
                    <a:pt x="140574" y="106318"/>
                  </a:moveTo>
                  <a:lnTo>
                    <a:pt x="140574" y="0"/>
                  </a:lnTo>
                  <a:lnTo>
                    <a:pt x="140574" y="0"/>
                  </a:lnTo>
                  <a:lnTo>
                    <a:pt x="0" y="1594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7" name="任意多边形 2536"/>
            <p:cNvSpPr/>
            <p:nvPr/>
          </p:nvSpPr>
          <p:spPr>
            <a:xfrm>
              <a:off x="4416749" y="2529666"/>
              <a:ext cx="93938" cy="159478"/>
            </a:xfrm>
            <a:custGeom>
              <a:avLst/>
              <a:gdLst/>
              <a:ahLst/>
              <a:cxnLst/>
              <a:rect l="0" t="0" r="0" b="0"/>
              <a:pathLst>
                <a:path w="93938" h="159478">
                  <a:moveTo>
                    <a:pt x="0" y="0"/>
                  </a:moveTo>
                  <a:lnTo>
                    <a:pt x="0" y="106318"/>
                  </a:lnTo>
                  <a:lnTo>
                    <a:pt x="0" y="106318"/>
                  </a:lnTo>
                  <a:lnTo>
                    <a:pt x="93937" y="1594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8" name="任意多边形 2537"/>
            <p:cNvSpPr/>
            <p:nvPr/>
          </p:nvSpPr>
          <p:spPr>
            <a:xfrm>
              <a:off x="4416749" y="2635984"/>
              <a:ext cx="93938" cy="106319"/>
            </a:xfrm>
            <a:custGeom>
              <a:avLst/>
              <a:gdLst/>
              <a:ahLst/>
              <a:cxnLst/>
              <a:rect l="0" t="0" r="0" b="0"/>
              <a:pathLst>
                <a:path w="93938" h="106319">
                  <a:moveTo>
                    <a:pt x="0" y="0"/>
                  </a:moveTo>
                  <a:lnTo>
                    <a:pt x="0" y="106318"/>
                  </a:lnTo>
                  <a:lnTo>
                    <a:pt x="0" y="106318"/>
                  </a:lnTo>
                  <a:lnTo>
                    <a:pt x="93937"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9" name="任意多边形 2538"/>
            <p:cNvSpPr/>
            <p:nvPr/>
          </p:nvSpPr>
          <p:spPr>
            <a:xfrm>
              <a:off x="4416749" y="2689143"/>
              <a:ext cx="234512" cy="53160"/>
            </a:xfrm>
            <a:custGeom>
              <a:avLst/>
              <a:gdLst/>
              <a:ahLst/>
              <a:cxnLst/>
              <a:rect l="0" t="0" r="0" b="0"/>
              <a:pathLst>
                <a:path w="234512" h="53160">
                  <a:moveTo>
                    <a:pt x="0" y="53159"/>
                  </a:moveTo>
                  <a:lnTo>
                    <a:pt x="234511" y="53159"/>
                  </a:lnTo>
                  <a:lnTo>
                    <a:pt x="234511" y="53159"/>
                  </a:lnTo>
                  <a:lnTo>
                    <a:pt x="9393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40" name="任意多边形 2539"/>
            <p:cNvSpPr/>
            <p:nvPr/>
          </p:nvSpPr>
          <p:spPr>
            <a:xfrm>
              <a:off x="4510686" y="2689143"/>
              <a:ext cx="140575" cy="53160"/>
            </a:xfrm>
            <a:custGeom>
              <a:avLst/>
              <a:gdLst/>
              <a:ahLst/>
              <a:cxnLst/>
              <a:rect l="0" t="0" r="0" b="0"/>
              <a:pathLst>
                <a:path w="140575" h="53160">
                  <a:moveTo>
                    <a:pt x="140574" y="53159"/>
                  </a:moveTo>
                  <a:lnTo>
                    <a:pt x="117256" y="0"/>
                  </a:lnTo>
                  <a:lnTo>
                    <a:pt x="117256"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41" name="任意多边形 2540"/>
            <p:cNvSpPr/>
            <p:nvPr/>
          </p:nvSpPr>
          <p:spPr>
            <a:xfrm>
              <a:off x="4510686" y="2635984"/>
              <a:ext cx="140575" cy="53160"/>
            </a:xfrm>
            <a:custGeom>
              <a:avLst/>
              <a:gdLst/>
              <a:ahLst/>
              <a:cxnLst/>
              <a:rect l="0" t="0" r="0" b="0"/>
              <a:pathLst>
                <a:path w="140575" h="53160">
                  <a:moveTo>
                    <a:pt x="117256" y="53159"/>
                  </a:moveTo>
                  <a:lnTo>
                    <a:pt x="140574" y="0"/>
                  </a:lnTo>
                  <a:lnTo>
                    <a:pt x="140574"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45" name="任意多边形 2544"/>
            <p:cNvSpPr/>
            <p:nvPr/>
          </p:nvSpPr>
          <p:spPr>
            <a:xfrm>
              <a:off x="4768516" y="2635984"/>
              <a:ext cx="117257" cy="106319"/>
            </a:xfrm>
            <a:custGeom>
              <a:avLst/>
              <a:gdLst/>
              <a:ahLst/>
              <a:cxnLst/>
              <a:rect l="0" t="0" r="0" b="0"/>
              <a:pathLst>
                <a:path w="117257" h="106319">
                  <a:moveTo>
                    <a:pt x="117256" y="106318"/>
                  </a:moveTo>
                  <a:lnTo>
                    <a:pt x="117256" y="0"/>
                  </a:lnTo>
                  <a:lnTo>
                    <a:pt x="117256"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46" name="任意多边形 2545"/>
            <p:cNvSpPr/>
            <p:nvPr/>
          </p:nvSpPr>
          <p:spPr>
            <a:xfrm>
              <a:off x="4651260" y="2635984"/>
              <a:ext cx="234513" cy="106319"/>
            </a:xfrm>
            <a:custGeom>
              <a:avLst/>
              <a:gdLst/>
              <a:ahLst/>
              <a:cxnLst/>
              <a:rect l="0" t="0" r="0" b="0"/>
              <a:pathLst>
                <a:path w="234513" h="106319">
                  <a:moveTo>
                    <a:pt x="234512" y="0"/>
                  </a:moveTo>
                  <a:lnTo>
                    <a:pt x="0" y="0"/>
                  </a:lnTo>
                  <a:lnTo>
                    <a:pt x="0" y="0"/>
                  </a:lnTo>
                  <a:lnTo>
                    <a:pt x="117256"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47" name="任意多边形 2546"/>
            <p:cNvSpPr/>
            <p:nvPr/>
          </p:nvSpPr>
          <p:spPr>
            <a:xfrm>
              <a:off x="4651260" y="2635984"/>
              <a:ext cx="117257" cy="106319"/>
            </a:xfrm>
            <a:custGeom>
              <a:avLst/>
              <a:gdLst/>
              <a:ahLst/>
              <a:cxnLst/>
              <a:rect l="0" t="0" r="0" b="0"/>
              <a:pathLst>
                <a:path w="117257" h="106319">
                  <a:moveTo>
                    <a:pt x="0" y="0"/>
                  </a:moveTo>
                  <a:lnTo>
                    <a:pt x="0" y="106318"/>
                  </a:lnTo>
                  <a:lnTo>
                    <a:pt x="0" y="106318"/>
                  </a:lnTo>
                  <a:lnTo>
                    <a:pt x="117256"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48" name="任意多边形 2547"/>
            <p:cNvSpPr/>
            <p:nvPr/>
          </p:nvSpPr>
          <p:spPr>
            <a:xfrm>
              <a:off x="4112280" y="2423348"/>
              <a:ext cx="176276" cy="212637"/>
            </a:xfrm>
            <a:custGeom>
              <a:avLst/>
              <a:gdLst/>
              <a:ahLst/>
              <a:cxnLst/>
              <a:rect l="0" t="0" r="0" b="0"/>
              <a:pathLst>
                <a:path w="176276" h="212637">
                  <a:moveTo>
                    <a:pt x="69957" y="212636"/>
                  </a:moveTo>
                  <a:lnTo>
                    <a:pt x="176275" y="0"/>
                  </a:lnTo>
                  <a:lnTo>
                    <a:pt x="176275" y="0"/>
                  </a:lnTo>
                  <a:lnTo>
                    <a:pt x="0" y="1594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49" name="任意多边形 2548"/>
            <p:cNvSpPr/>
            <p:nvPr/>
          </p:nvSpPr>
          <p:spPr>
            <a:xfrm>
              <a:off x="4054044" y="2423348"/>
              <a:ext cx="234512" cy="159478"/>
            </a:xfrm>
            <a:custGeom>
              <a:avLst/>
              <a:gdLst/>
              <a:ahLst/>
              <a:cxnLst/>
              <a:rect l="0" t="0" r="0" b="0"/>
              <a:pathLst>
                <a:path w="234512" h="159478">
                  <a:moveTo>
                    <a:pt x="234511" y="0"/>
                  </a:moveTo>
                  <a:lnTo>
                    <a:pt x="0" y="106318"/>
                  </a:lnTo>
                  <a:lnTo>
                    <a:pt x="0" y="106318"/>
                  </a:lnTo>
                  <a:lnTo>
                    <a:pt x="58236" y="1594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0" name="任意多边形 2549"/>
            <p:cNvSpPr/>
            <p:nvPr/>
          </p:nvSpPr>
          <p:spPr>
            <a:xfrm>
              <a:off x="4112280" y="2582825"/>
              <a:ext cx="69958" cy="53160"/>
            </a:xfrm>
            <a:custGeom>
              <a:avLst/>
              <a:gdLst/>
              <a:ahLst/>
              <a:cxnLst/>
              <a:rect l="0" t="0" r="0" b="0"/>
              <a:pathLst>
                <a:path w="69958" h="53160">
                  <a:moveTo>
                    <a:pt x="23320" y="53159"/>
                  </a:moveTo>
                  <a:lnTo>
                    <a:pt x="69957" y="53159"/>
                  </a:lnTo>
                  <a:lnTo>
                    <a:pt x="69957" y="53159"/>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1" name="任意多边形 2550"/>
            <p:cNvSpPr/>
            <p:nvPr/>
          </p:nvSpPr>
          <p:spPr>
            <a:xfrm>
              <a:off x="4252855" y="2423348"/>
              <a:ext cx="163895" cy="212637"/>
            </a:xfrm>
            <a:custGeom>
              <a:avLst/>
              <a:gdLst/>
              <a:ahLst/>
              <a:cxnLst/>
              <a:rect l="0" t="0" r="0" b="0"/>
              <a:pathLst>
                <a:path w="163895" h="212637">
                  <a:moveTo>
                    <a:pt x="163894" y="106318"/>
                  </a:moveTo>
                  <a:lnTo>
                    <a:pt x="35700" y="0"/>
                  </a:lnTo>
                  <a:lnTo>
                    <a:pt x="35700" y="0"/>
                  </a:lnTo>
                  <a:lnTo>
                    <a:pt x="0" y="21263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2" name="任意多边形 2551"/>
            <p:cNvSpPr/>
            <p:nvPr/>
          </p:nvSpPr>
          <p:spPr>
            <a:xfrm>
              <a:off x="4252855" y="2529666"/>
              <a:ext cx="163895" cy="106319"/>
            </a:xfrm>
            <a:custGeom>
              <a:avLst/>
              <a:gdLst/>
              <a:ahLst/>
              <a:cxnLst/>
              <a:rect l="0" t="0" r="0" b="0"/>
              <a:pathLst>
                <a:path w="163895" h="106319">
                  <a:moveTo>
                    <a:pt x="117256" y="106318"/>
                  </a:moveTo>
                  <a:lnTo>
                    <a:pt x="163894" y="0"/>
                  </a:lnTo>
                  <a:lnTo>
                    <a:pt x="163894"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3" name="任意多边形 2552"/>
            <p:cNvSpPr/>
            <p:nvPr/>
          </p:nvSpPr>
          <p:spPr>
            <a:xfrm>
              <a:off x="4182237" y="2423348"/>
              <a:ext cx="106319" cy="212637"/>
            </a:xfrm>
            <a:custGeom>
              <a:avLst/>
              <a:gdLst/>
              <a:ahLst/>
              <a:cxnLst/>
              <a:rect l="0" t="0" r="0" b="0"/>
              <a:pathLst>
                <a:path w="106319" h="212637">
                  <a:moveTo>
                    <a:pt x="106318" y="0"/>
                  </a:moveTo>
                  <a:lnTo>
                    <a:pt x="0" y="212636"/>
                  </a:lnTo>
                  <a:lnTo>
                    <a:pt x="0" y="212636"/>
                  </a:lnTo>
                  <a:lnTo>
                    <a:pt x="70618" y="21263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4" name="任意多边形 2553"/>
            <p:cNvSpPr/>
            <p:nvPr/>
          </p:nvSpPr>
          <p:spPr>
            <a:xfrm>
              <a:off x="4182237" y="2635984"/>
              <a:ext cx="70619" cy="106319"/>
            </a:xfrm>
            <a:custGeom>
              <a:avLst/>
              <a:gdLst/>
              <a:ahLst/>
              <a:cxnLst/>
              <a:rect l="0" t="0" r="0" b="0"/>
              <a:pathLst>
                <a:path w="70619" h="106319">
                  <a:moveTo>
                    <a:pt x="0" y="0"/>
                  </a:moveTo>
                  <a:lnTo>
                    <a:pt x="0" y="106318"/>
                  </a:lnTo>
                  <a:lnTo>
                    <a:pt x="0" y="106318"/>
                  </a:lnTo>
                  <a:lnTo>
                    <a:pt x="7061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5" name="任意多边形 2554"/>
            <p:cNvSpPr/>
            <p:nvPr/>
          </p:nvSpPr>
          <p:spPr>
            <a:xfrm>
              <a:off x="4182237" y="2635984"/>
              <a:ext cx="234513" cy="106319"/>
            </a:xfrm>
            <a:custGeom>
              <a:avLst/>
              <a:gdLst/>
              <a:ahLst/>
              <a:cxnLst/>
              <a:rect l="0" t="0" r="0" b="0"/>
              <a:pathLst>
                <a:path w="234513" h="106319">
                  <a:moveTo>
                    <a:pt x="0" y="106318"/>
                  </a:moveTo>
                  <a:lnTo>
                    <a:pt x="234512" y="106318"/>
                  </a:lnTo>
                  <a:lnTo>
                    <a:pt x="234512" y="106318"/>
                  </a:lnTo>
                  <a:lnTo>
                    <a:pt x="7061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6" name="任意多边形 2555"/>
            <p:cNvSpPr/>
            <p:nvPr/>
          </p:nvSpPr>
          <p:spPr>
            <a:xfrm>
              <a:off x="4252855" y="2635984"/>
              <a:ext cx="163895" cy="106319"/>
            </a:xfrm>
            <a:custGeom>
              <a:avLst/>
              <a:gdLst/>
              <a:ahLst/>
              <a:cxnLst/>
              <a:rect l="0" t="0" r="0" b="0"/>
              <a:pathLst>
                <a:path w="163895" h="106319">
                  <a:moveTo>
                    <a:pt x="163894" y="106318"/>
                  </a:moveTo>
                  <a:lnTo>
                    <a:pt x="117256" y="0"/>
                  </a:lnTo>
                  <a:lnTo>
                    <a:pt x="117256"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7" name="任意多边形 2556"/>
            <p:cNvSpPr/>
            <p:nvPr/>
          </p:nvSpPr>
          <p:spPr>
            <a:xfrm>
              <a:off x="3925850" y="2423348"/>
              <a:ext cx="128195" cy="159478"/>
            </a:xfrm>
            <a:custGeom>
              <a:avLst/>
              <a:gdLst/>
              <a:ahLst/>
              <a:cxnLst/>
              <a:rect l="0" t="0" r="0" b="0"/>
              <a:pathLst>
                <a:path w="128195" h="159478">
                  <a:moveTo>
                    <a:pt x="128194" y="106318"/>
                  </a:moveTo>
                  <a:lnTo>
                    <a:pt x="0" y="0"/>
                  </a:lnTo>
                  <a:lnTo>
                    <a:pt x="0" y="0"/>
                  </a:lnTo>
                  <a:lnTo>
                    <a:pt x="69175" y="1594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8" name="任意多边形 2557"/>
            <p:cNvSpPr/>
            <p:nvPr/>
          </p:nvSpPr>
          <p:spPr>
            <a:xfrm>
              <a:off x="3854450" y="2423348"/>
              <a:ext cx="140576" cy="159478"/>
            </a:xfrm>
            <a:custGeom>
              <a:avLst/>
              <a:gdLst/>
              <a:ahLst/>
              <a:cxnLst/>
              <a:rect l="0" t="0" r="0" b="0"/>
              <a:pathLst>
                <a:path w="140576" h="159478">
                  <a:moveTo>
                    <a:pt x="71400" y="0"/>
                  </a:moveTo>
                  <a:lnTo>
                    <a:pt x="0" y="106318"/>
                  </a:lnTo>
                  <a:lnTo>
                    <a:pt x="0" y="106318"/>
                  </a:lnTo>
                  <a:lnTo>
                    <a:pt x="140575" y="1594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9" name="任意多边形 2558"/>
            <p:cNvSpPr/>
            <p:nvPr/>
          </p:nvSpPr>
          <p:spPr>
            <a:xfrm>
              <a:off x="3995025" y="2529666"/>
              <a:ext cx="117256" cy="53160"/>
            </a:xfrm>
            <a:custGeom>
              <a:avLst/>
              <a:gdLst/>
              <a:ahLst/>
              <a:cxnLst/>
              <a:rect l="0" t="0" r="0" b="0"/>
              <a:pathLst>
                <a:path w="117256" h="53160">
                  <a:moveTo>
                    <a:pt x="117255" y="53159"/>
                  </a:moveTo>
                  <a:lnTo>
                    <a:pt x="59019" y="0"/>
                  </a:lnTo>
                  <a:lnTo>
                    <a:pt x="59019"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0" name="任意多边形 2559"/>
            <p:cNvSpPr/>
            <p:nvPr/>
          </p:nvSpPr>
          <p:spPr>
            <a:xfrm>
              <a:off x="3947726" y="2582825"/>
              <a:ext cx="187875" cy="159478"/>
            </a:xfrm>
            <a:custGeom>
              <a:avLst/>
              <a:gdLst/>
              <a:ahLst/>
              <a:cxnLst/>
              <a:rect l="0" t="0" r="0" b="0"/>
              <a:pathLst>
                <a:path w="187875" h="159478">
                  <a:moveTo>
                    <a:pt x="0" y="159477"/>
                  </a:moveTo>
                  <a:lnTo>
                    <a:pt x="187874" y="53159"/>
                  </a:lnTo>
                  <a:lnTo>
                    <a:pt x="187874" y="53159"/>
                  </a:lnTo>
                  <a:lnTo>
                    <a:pt x="4729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1" name="任意多边形 2560"/>
            <p:cNvSpPr/>
            <p:nvPr/>
          </p:nvSpPr>
          <p:spPr>
            <a:xfrm>
              <a:off x="3995025" y="2582825"/>
              <a:ext cx="140576" cy="53160"/>
            </a:xfrm>
            <a:custGeom>
              <a:avLst/>
              <a:gdLst/>
              <a:ahLst/>
              <a:cxnLst/>
              <a:rect l="0" t="0" r="0" b="0"/>
              <a:pathLst>
                <a:path w="140576" h="53160">
                  <a:moveTo>
                    <a:pt x="140575" y="53159"/>
                  </a:moveTo>
                  <a:lnTo>
                    <a:pt x="117255" y="0"/>
                  </a:lnTo>
                  <a:lnTo>
                    <a:pt x="117255"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2" name="任意多边形 2561"/>
            <p:cNvSpPr/>
            <p:nvPr/>
          </p:nvSpPr>
          <p:spPr>
            <a:xfrm>
              <a:off x="3619938" y="2476507"/>
              <a:ext cx="71401" cy="53160"/>
            </a:xfrm>
            <a:custGeom>
              <a:avLst/>
              <a:gdLst/>
              <a:ahLst/>
              <a:cxnLst/>
              <a:rect l="0" t="0" r="0" b="0"/>
              <a:pathLst>
                <a:path w="71401" h="53160">
                  <a:moveTo>
                    <a:pt x="71400" y="53159"/>
                  </a:moveTo>
                  <a:lnTo>
                    <a:pt x="7303" y="0"/>
                  </a:lnTo>
                  <a:lnTo>
                    <a:pt x="7303"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3" name="任意多边形 2562"/>
            <p:cNvSpPr/>
            <p:nvPr/>
          </p:nvSpPr>
          <p:spPr>
            <a:xfrm>
              <a:off x="2963703" y="2317030"/>
              <a:ext cx="117257" cy="53160"/>
            </a:xfrm>
            <a:custGeom>
              <a:avLst/>
              <a:gdLst/>
              <a:ahLst/>
              <a:cxnLst/>
              <a:rect l="0" t="0" r="0" b="0"/>
              <a:pathLst>
                <a:path w="117257" h="53160">
                  <a:moveTo>
                    <a:pt x="117256" y="53159"/>
                  </a:moveTo>
                  <a:lnTo>
                    <a:pt x="45976" y="0"/>
                  </a:lnTo>
                  <a:lnTo>
                    <a:pt x="45976"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4" name="任意多边形 2563"/>
            <p:cNvSpPr/>
            <p:nvPr/>
          </p:nvSpPr>
          <p:spPr>
            <a:xfrm>
              <a:off x="3563145" y="2423348"/>
              <a:ext cx="64097" cy="53160"/>
            </a:xfrm>
            <a:custGeom>
              <a:avLst/>
              <a:gdLst/>
              <a:ahLst/>
              <a:cxnLst/>
              <a:rect l="0" t="0" r="0" b="0"/>
              <a:pathLst>
                <a:path w="64097" h="53160">
                  <a:moveTo>
                    <a:pt x="64096" y="53159"/>
                  </a:moveTo>
                  <a:lnTo>
                    <a:pt x="0" y="0"/>
                  </a:lnTo>
                  <a:lnTo>
                    <a:pt x="0" y="0"/>
                  </a:lnTo>
                  <a:lnTo>
                    <a:pt x="33475"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5" name="任意多边形 2564"/>
            <p:cNvSpPr/>
            <p:nvPr/>
          </p:nvSpPr>
          <p:spPr>
            <a:xfrm>
              <a:off x="3596620" y="2476507"/>
              <a:ext cx="30622" cy="53160"/>
            </a:xfrm>
            <a:custGeom>
              <a:avLst/>
              <a:gdLst/>
              <a:ahLst/>
              <a:cxnLst/>
              <a:rect l="0" t="0" r="0" b="0"/>
              <a:pathLst>
                <a:path w="30622" h="53160">
                  <a:moveTo>
                    <a:pt x="23318" y="53159"/>
                  </a:moveTo>
                  <a:lnTo>
                    <a:pt x="30621" y="0"/>
                  </a:lnTo>
                  <a:lnTo>
                    <a:pt x="30621"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6" name="任意多边形 2565"/>
            <p:cNvSpPr/>
            <p:nvPr/>
          </p:nvSpPr>
          <p:spPr>
            <a:xfrm>
              <a:off x="3479364" y="2370189"/>
              <a:ext cx="83782" cy="106319"/>
            </a:xfrm>
            <a:custGeom>
              <a:avLst/>
              <a:gdLst/>
              <a:ahLst/>
              <a:cxnLst/>
              <a:rect l="0" t="0" r="0" b="0"/>
              <a:pathLst>
                <a:path w="83782" h="106319">
                  <a:moveTo>
                    <a:pt x="83781" y="53159"/>
                  </a:moveTo>
                  <a:lnTo>
                    <a:pt x="19684" y="0"/>
                  </a:lnTo>
                  <a:lnTo>
                    <a:pt x="19684"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7" name="任意多边形 2566"/>
            <p:cNvSpPr/>
            <p:nvPr/>
          </p:nvSpPr>
          <p:spPr>
            <a:xfrm>
              <a:off x="3479364" y="2423348"/>
              <a:ext cx="117257" cy="53160"/>
            </a:xfrm>
            <a:custGeom>
              <a:avLst/>
              <a:gdLst/>
              <a:ahLst/>
              <a:cxnLst/>
              <a:rect l="0" t="0" r="0" b="0"/>
              <a:pathLst>
                <a:path w="117257" h="53160">
                  <a:moveTo>
                    <a:pt x="117256" y="53159"/>
                  </a:moveTo>
                  <a:lnTo>
                    <a:pt x="83781" y="0"/>
                  </a:lnTo>
                  <a:lnTo>
                    <a:pt x="83781"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8" name="任意多边形 2567"/>
            <p:cNvSpPr/>
            <p:nvPr/>
          </p:nvSpPr>
          <p:spPr>
            <a:xfrm>
              <a:off x="3737194" y="2317030"/>
              <a:ext cx="117257" cy="212637"/>
            </a:xfrm>
            <a:custGeom>
              <a:avLst/>
              <a:gdLst/>
              <a:ahLst/>
              <a:cxnLst/>
              <a:rect l="0" t="0" r="0" b="0"/>
              <a:pathLst>
                <a:path w="117257" h="212637">
                  <a:moveTo>
                    <a:pt x="117256" y="212636"/>
                  </a:moveTo>
                  <a:lnTo>
                    <a:pt x="60463" y="0"/>
                  </a:lnTo>
                  <a:lnTo>
                    <a:pt x="60463" y="0"/>
                  </a:lnTo>
                  <a:lnTo>
                    <a:pt x="0" y="21263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9" name="任意多边形 2568"/>
            <p:cNvSpPr/>
            <p:nvPr/>
          </p:nvSpPr>
          <p:spPr>
            <a:xfrm>
              <a:off x="3574083" y="2635984"/>
              <a:ext cx="92494" cy="106867"/>
            </a:xfrm>
            <a:custGeom>
              <a:avLst/>
              <a:gdLst/>
              <a:ahLst/>
              <a:cxnLst/>
              <a:rect l="0" t="0" r="0" b="0"/>
              <a:pathLst>
                <a:path w="92494" h="106867">
                  <a:moveTo>
                    <a:pt x="0" y="53707"/>
                  </a:moveTo>
                  <a:lnTo>
                    <a:pt x="64096" y="106866"/>
                  </a:lnTo>
                  <a:lnTo>
                    <a:pt x="64096" y="106866"/>
                  </a:lnTo>
                  <a:lnTo>
                    <a:pt x="9249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70" name="任意多边形 2569"/>
            <p:cNvSpPr/>
            <p:nvPr/>
          </p:nvSpPr>
          <p:spPr>
            <a:xfrm>
              <a:off x="3619938" y="2529666"/>
              <a:ext cx="71401" cy="106319"/>
            </a:xfrm>
            <a:custGeom>
              <a:avLst/>
              <a:gdLst/>
              <a:ahLst/>
              <a:cxnLst/>
              <a:rect l="0" t="0" r="0" b="0"/>
              <a:pathLst>
                <a:path w="71401" h="106319">
                  <a:moveTo>
                    <a:pt x="71400" y="0"/>
                  </a:moveTo>
                  <a:lnTo>
                    <a:pt x="0" y="0"/>
                  </a:lnTo>
                  <a:lnTo>
                    <a:pt x="0" y="0"/>
                  </a:lnTo>
                  <a:lnTo>
                    <a:pt x="46638"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71" name="任意多边形 2570"/>
            <p:cNvSpPr/>
            <p:nvPr/>
          </p:nvSpPr>
          <p:spPr>
            <a:xfrm>
              <a:off x="3819532" y="2635984"/>
              <a:ext cx="81557" cy="53160"/>
            </a:xfrm>
            <a:custGeom>
              <a:avLst/>
              <a:gdLst/>
              <a:ahLst/>
              <a:cxnLst/>
              <a:rect l="0" t="0" r="0" b="0"/>
              <a:pathLst>
                <a:path w="81557" h="53160">
                  <a:moveTo>
                    <a:pt x="0" y="0"/>
                  </a:moveTo>
                  <a:lnTo>
                    <a:pt x="64097" y="53159"/>
                  </a:lnTo>
                  <a:lnTo>
                    <a:pt x="64097" y="53159"/>
                  </a:lnTo>
                  <a:lnTo>
                    <a:pt x="8155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72" name="任意多边形 2571"/>
            <p:cNvSpPr/>
            <p:nvPr/>
          </p:nvSpPr>
          <p:spPr>
            <a:xfrm>
              <a:off x="3883629" y="2635984"/>
              <a:ext cx="64098" cy="106319"/>
            </a:xfrm>
            <a:custGeom>
              <a:avLst/>
              <a:gdLst/>
              <a:ahLst/>
              <a:cxnLst/>
              <a:rect l="0" t="0" r="0" b="0"/>
              <a:pathLst>
                <a:path w="64098" h="106319">
                  <a:moveTo>
                    <a:pt x="0" y="53159"/>
                  </a:moveTo>
                  <a:lnTo>
                    <a:pt x="64097" y="106318"/>
                  </a:lnTo>
                  <a:lnTo>
                    <a:pt x="64097" y="106318"/>
                  </a:lnTo>
                  <a:lnTo>
                    <a:pt x="1745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73" name="任意多边形 2572"/>
            <p:cNvSpPr/>
            <p:nvPr/>
          </p:nvSpPr>
          <p:spPr>
            <a:xfrm>
              <a:off x="3901088" y="2582825"/>
              <a:ext cx="93938" cy="159478"/>
            </a:xfrm>
            <a:custGeom>
              <a:avLst/>
              <a:gdLst/>
              <a:ahLst/>
              <a:cxnLst/>
              <a:rect l="0" t="0" r="0" b="0"/>
              <a:pathLst>
                <a:path w="93938" h="159478">
                  <a:moveTo>
                    <a:pt x="46638" y="159477"/>
                  </a:moveTo>
                  <a:lnTo>
                    <a:pt x="93937" y="0"/>
                  </a:lnTo>
                  <a:lnTo>
                    <a:pt x="93937"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74" name="任意多边形 2573"/>
            <p:cNvSpPr/>
            <p:nvPr/>
          </p:nvSpPr>
          <p:spPr>
            <a:xfrm>
              <a:off x="3854450" y="2529666"/>
              <a:ext cx="140576" cy="106319"/>
            </a:xfrm>
            <a:custGeom>
              <a:avLst/>
              <a:gdLst/>
              <a:ahLst/>
              <a:cxnLst/>
              <a:rect l="0" t="0" r="0" b="0"/>
              <a:pathLst>
                <a:path w="140576" h="106319">
                  <a:moveTo>
                    <a:pt x="140575" y="53159"/>
                  </a:moveTo>
                  <a:lnTo>
                    <a:pt x="0" y="0"/>
                  </a:lnTo>
                  <a:lnTo>
                    <a:pt x="0" y="0"/>
                  </a:lnTo>
                  <a:lnTo>
                    <a:pt x="46638"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77" name="任意多边形 2576"/>
            <p:cNvSpPr/>
            <p:nvPr/>
          </p:nvSpPr>
          <p:spPr>
            <a:xfrm>
              <a:off x="3080959" y="2370189"/>
              <a:ext cx="69957" cy="53160"/>
            </a:xfrm>
            <a:custGeom>
              <a:avLst/>
              <a:gdLst/>
              <a:ahLst/>
              <a:cxnLst/>
              <a:rect l="0" t="0" r="0" b="0"/>
              <a:pathLst>
                <a:path w="69957" h="53160">
                  <a:moveTo>
                    <a:pt x="0" y="0"/>
                  </a:moveTo>
                  <a:lnTo>
                    <a:pt x="23318" y="53159"/>
                  </a:lnTo>
                  <a:lnTo>
                    <a:pt x="23318" y="53159"/>
                  </a:lnTo>
                  <a:lnTo>
                    <a:pt x="69956"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78" name="任意多边形 2577"/>
            <p:cNvSpPr/>
            <p:nvPr/>
          </p:nvSpPr>
          <p:spPr>
            <a:xfrm>
              <a:off x="3713214" y="2635984"/>
              <a:ext cx="106319" cy="106319"/>
            </a:xfrm>
            <a:custGeom>
              <a:avLst/>
              <a:gdLst/>
              <a:ahLst/>
              <a:cxnLst/>
              <a:rect l="0" t="0" r="0" b="0"/>
              <a:pathLst>
                <a:path w="106319" h="106319">
                  <a:moveTo>
                    <a:pt x="0" y="106318"/>
                  </a:moveTo>
                  <a:lnTo>
                    <a:pt x="106318" y="106318"/>
                  </a:lnTo>
                  <a:lnTo>
                    <a:pt x="106318" y="106318"/>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79" name="任意多边形 2578"/>
            <p:cNvSpPr/>
            <p:nvPr/>
          </p:nvSpPr>
          <p:spPr>
            <a:xfrm>
              <a:off x="3713214" y="2635984"/>
              <a:ext cx="106319" cy="106319"/>
            </a:xfrm>
            <a:custGeom>
              <a:avLst/>
              <a:gdLst/>
              <a:ahLst/>
              <a:cxnLst/>
              <a:rect l="0" t="0" r="0" b="0"/>
              <a:pathLst>
                <a:path w="106319" h="106319">
                  <a:moveTo>
                    <a:pt x="106318" y="106318"/>
                  </a:moveTo>
                  <a:lnTo>
                    <a:pt x="106318" y="0"/>
                  </a:lnTo>
                  <a:lnTo>
                    <a:pt x="106318"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0" name="任意多边形 2579"/>
            <p:cNvSpPr/>
            <p:nvPr/>
          </p:nvSpPr>
          <p:spPr>
            <a:xfrm>
              <a:off x="3691338" y="2635984"/>
              <a:ext cx="21877" cy="106319"/>
            </a:xfrm>
            <a:custGeom>
              <a:avLst/>
              <a:gdLst/>
              <a:ahLst/>
              <a:cxnLst/>
              <a:rect l="0" t="0" r="0" b="0"/>
              <a:pathLst>
                <a:path w="21877" h="106319">
                  <a:moveTo>
                    <a:pt x="0" y="106318"/>
                  </a:moveTo>
                  <a:lnTo>
                    <a:pt x="21876" y="106318"/>
                  </a:lnTo>
                  <a:lnTo>
                    <a:pt x="21876" y="106318"/>
                  </a:lnTo>
                  <a:lnTo>
                    <a:pt x="2187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1" name="任意多边形 2580"/>
            <p:cNvSpPr/>
            <p:nvPr/>
          </p:nvSpPr>
          <p:spPr>
            <a:xfrm>
              <a:off x="3666576" y="2635984"/>
              <a:ext cx="46639" cy="106319"/>
            </a:xfrm>
            <a:custGeom>
              <a:avLst/>
              <a:gdLst/>
              <a:ahLst/>
              <a:cxnLst/>
              <a:rect l="0" t="0" r="0" b="0"/>
              <a:pathLst>
                <a:path w="46639" h="106319">
                  <a:moveTo>
                    <a:pt x="0" y="0"/>
                  </a:moveTo>
                  <a:lnTo>
                    <a:pt x="24762" y="106318"/>
                  </a:lnTo>
                  <a:lnTo>
                    <a:pt x="24762" y="106318"/>
                  </a:lnTo>
                  <a:lnTo>
                    <a:pt x="4663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2" name="任意多边形 2581"/>
            <p:cNvSpPr/>
            <p:nvPr/>
          </p:nvSpPr>
          <p:spPr>
            <a:xfrm>
              <a:off x="3713214" y="2582825"/>
              <a:ext cx="106319" cy="53160"/>
            </a:xfrm>
            <a:custGeom>
              <a:avLst/>
              <a:gdLst/>
              <a:ahLst/>
              <a:cxnLst/>
              <a:rect l="0" t="0" r="0" b="0"/>
              <a:pathLst>
                <a:path w="106319" h="53160">
                  <a:moveTo>
                    <a:pt x="106318" y="53159"/>
                  </a:moveTo>
                  <a:lnTo>
                    <a:pt x="42221" y="0"/>
                  </a:lnTo>
                  <a:lnTo>
                    <a:pt x="42221"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3" name="任意多边形 2582"/>
            <p:cNvSpPr/>
            <p:nvPr/>
          </p:nvSpPr>
          <p:spPr>
            <a:xfrm>
              <a:off x="3432065" y="2476507"/>
              <a:ext cx="47300" cy="53160"/>
            </a:xfrm>
            <a:custGeom>
              <a:avLst/>
              <a:gdLst/>
              <a:ahLst/>
              <a:cxnLst/>
              <a:rect l="0" t="0" r="0" b="0"/>
              <a:pathLst>
                <a:path w="47300" h="53160">
                  <a:moveTo>
                    <a:pt x="46637" y="53159"/>
                  </a:moveTo>
                  <a:lnTo>
                    <a:pt x="47299" y="0"/>
                  </a:lnTo>
                  <a:lnTo>
                    <a:pt x="47299"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4" name="任意多边形 2583"/>
            <p:cNvSpPr/>
            <p:nvPr/>
          </p:nvSpPr>
          <p:spPr>
            <a:xfrm>
              <a:off x="2963041" y="1959857"/>
              <a:ext cx="46639" cy="357174"/>
            </a:xfrm>
            <a:custGeom>
              <a:avLst/>
              <a:gdLst/>
              <a:ahLst/>
              <a:cxnLst/>
              <a:rect l="0" t="0" r="0" b="0"/>
              <a:pathLst>
                <a:path w="46639" h="357174">
                  <a:moveTo>
                    <a:pt x="46638" y="357173"/>
                  </a:moveTo>
                  <a:lnTo>
                    <a:pt x="46638" y="0"/>
                  </a:lnTo>
                  <a:lnTo>
                    <a:pt x="46638" y="0"/>
                  </a:lnTo>
                  <a:lnTo>
                    <a:pt x="0" y="35717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6" name="任意多边形 2585"/>
            <p:cNvSpPr/>
            <p:nvPr/>
          </p:nvSpPr>
          <p:spPr>
            <a:xfrm>
              <a:off x="2963041" y="2317030"/>
              <a:ext cx="46639" cy="53160"/>
            </a:xfrm>
            <a:custGeom>
              <a:avLst/>
              <a:gdLst/>
              <a:ahLst/>
              <a:cxnLst/>
              <a:rect l="0" t="0" r="0" b="0"/>
              <a:pathLst>
                <a:path w="46639" h="53160">
                  <a:moveTo>
                    <a:pt x="662" y="53159"/>
                  </a:moveTo>
                  <a:lnTo>
                    <a:pt x="46638" y="0"/>
                  </a:lnTo>
                  <a:lnTo>
                    <a:pt x="46638"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7" name="任意多边形 2586"/>
            <p:cNvSpPr/>
            <p:nvPr/>
          </p:nvSpPr>
          <p:spPr>
            <a:xfrm>
              <a:off x="3350509" y="2742302"/>
              <a:ext cx="42222" cy="54256"/>
            </a:xfrm>
            <a:custGeom>
              <a:avLst/>
              <a:gdLst/>
              <a:ahLst/>
              <a:cxnLst/>
              <a:rect l="0" t="0" r="0" b="0"/>
              <a:pathLst>
                <a:path w="42222" h="54256">
                  <a:moveTo>
                    <a:pt x="0" y="0"/>
                  </a:moveTo>
                  <a:lnTo>
                    <a:pt x="42221" y="54255"/>
                  </a:lnTo>
                  <a:lnTo>
                    <a:pt x="42221" y="54255"/>
                  </a:lnTo>
                  <a:lnTo>
                    <a:pt x="3491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8" name="任意多边形 2587"/>
            <p:cNvSpPr/>
            <p:nvPr/>
          </p:nvSpPr>
          <p:spPr>
            <a:xfrm>
              <a:off x="3385427" y="2742302"/>
              <a:ext cx="49525" cy="54256"/>
            </a:xfrm>
            <a:custGeom>
              <a:avLst/>
              <a:gdLst/>
              <a:ahLst/>
              <a:cxnLst/>
              <a:rect l="0" t="0" r="0" b="0"/>
              <a:pathLst>
                <a:path w="49525" h="54256">
                  <a:moveTo>
                    <a:pt x="7303" y="54255"/>
                  </a:moveTo>
                  <a:lnTo>
                    <a:pt x="49524" y="0"/>
                  </a:lnTo>
                  <a:lnTo>
                    <a:pt x="49524"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9" name="任意多边形 2588"/>
            <p:cNvSpPr/>
            <p:nvPr/>
          </p:nvSpPr>
          <p:spPr>
            <a:xfrm>
              <a:off x="3197553" y="2423348"/>
              <a:ext cx="46639" cy="106319"/>
            </a:xfrm>
            <a:custGeom>
              <a:avLst/>
              <a:gdLst/>
              <a:ahLst/>
              <a:cxnLst/>
              <a:rect l="0" t="0" r="0" b="0"/>
              <a:pathLst>
                <a:path w="46639" h="106319">
                  <a:moveTo>
                    <a:pt x="46638" y="0"/>
                  </a:moveTo>
                  <a:lnTo>
                    <a:pt x="23980" y="0"/>
                  </a:lnTo>
                  <a:lnTo>
                    <a:pt x="23980"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0" name="任意多边形 2589"/>
            <p:cNvSpPr/>
            <p:nvPr/>
          </p:nvSpPr>
          <p:spPr>
            <a:xfrm>
              <a:off x="3150915" y="2635984"/>
              <a:ext cx="93277" cy="106319"/>
            </a:xfrm>
            <a:custGeom>
              <a:avLst/>
              <a:gdLst/>
              <a:ahLst/>
              <a:cxnLst/>
              <a:rect l="0" t="0" r="0" b="0"/>
              <a:pathLst>
                <a:path w="93277" h="106319">
                  <a:moveTo>
                    <a:pt x="71400" y="106318"/>
                  </a:moveTo>
                  <a:lnTo>
                    <a:pt x="93276" y="106318"/>
                  </a:lnTo>
                  <a:lnTo>
                    <a:pt x="93276" y="106318"/>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1" name="任意多边形 2590"/>
            <p:cNvSpPr/>
            <p:nvPr/>
          </p:nvSpPr>
          <p:spPr>
            <a:xfrm>
              <a:off x="3115997" y="2635984"/>
              <a:ext cx="106319" cy="106319"/>
            </a:xfrm>
            <a:custGeom>
              <a:avLst/>
              <a:gdLst/>
              <a:ahLst/>
              <a:cxnLst/>
              <a:rect l="0" t="0" r="0" b="0"/>
              <a:pathLst>
                <a:path w="106319" h="106319">
                  <a:moveTo>
                    <a:pt x="0" y="106318"/>
                  </a:moveTo>
                  <a:lnTo>
                    <a:pt x="106318" y="106318"/>
                  </a:lnTo>
                  <a:lnTo>
                    <a:pt x="106318" y="106318"/>
                  </a:lnTo>
                  <a:lnTo>
                    <a:pt x="3491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2" name="任意多边形 2591"/>
            <p:cNvSpPr/>
            <p:nvPr/>
          </p:nvSpPr>
          <p:spPr>
            <a:xfrm>
              <a:off x="2963041" y="2370189"/>
              <a:ext cx="141237" cy="53160"/>
            </a:xfrm>
            <a:custGeom>
              <a:avLst/>
              <a:gdLst/>
              <a:ahLst/>
              <a:cxnLst/>
              <a:rect l="0" t="0" r="0" b="0"/>
              <a:pathLst>
                <a:path w="141237" h="53160">
                  <a:moveTo>
                    <a:pt x="141236" y="53159"/>
                  </a:moveTo>
                  <a:lnTo>
                    <a:pt x="117918" y="0"/>
                  </a:lnTo>
                  <a:lnTo>
                    <a:pt x="117918"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3" name="任意多边形 2592"/>
            <p:cNvSpPr/>
            <p:nvPr/>
          </p:nvSpPr>
          <p:spPr>
            <a:xfrm>
              <a:off x="2963041" y="2370189"/>
              <a:ext cx="117919" cy="53160"/>
            </a:xfrm>
            <a:custGeom>
              <a:avLst/>
              <a:gdLst/>
              <a:ahLst/>
              <a:cxnLst/>
              <a:rect l="0" t="0" r="0" b="0"/>
              <a:pathLst>
                <a:path w="117919" h="53160">
                  <a:moveTo>
                    <a:pt x="117918" y="0"/>
                  </a:moveTo>
                  <a:lnTo>
                    <a:pt x="662" y="0"/>
                  </a:lnTo>
                  <a:lnTo>
                    <a:pt x="662" y="0"/>
                  </a:lnTo>
                  <a:lnTo>
                    <a:pt x="0" y="5315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4" name="任意多边形 2593"/>
            <p:cNvSpPr/>
            <p:nvPr/>
          </p:nvSpPr>
          <p:spPr>
            <a:xfrm>
              <a:off x="3666576" y="2742302"/>
              <a:ext cx="35701" cy="53708"/>
            </a:xfrm>
            <a:custGeom>
              <a:avLst/>
              <a:gdLst/>
              <a:ahLst/>
              <a:cxnLst/>
              <a:rect l="0" t="0" r="0" b="0"/>
              <a:pathLst>
                <a:path w="35701" h="53708">
                  <a:moveTo>
                    <a:pt x="35700" y="53707"/>
                  </a:moveTo>
                  <a:lnTo>
                    <a:pt x="24762" y="0"/>
                  </a:lnTo>
                  <a:lnTo>
                    <a:pt x="24762"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5" name="任意多边形 2594"/>
            <p:cNvSpPr/>
            <p:nvPr/>
          </p:nvSpPr>
          <p:spPr>
            <a:xfrm>
              <a:off x="3638179" y="2742302"/>
              <a:ext cx="64098" cy="53708"/>
            </a:xfrm>
            <a:custGeom>
              <a:avLst/>
              <a:gdLst/>
              <a:ahLst/>
              <a:cxnLst/>
              <a:rect l="0" t="0" r="0" b="0"/>
              <a:pathLst>
                <a:path w="64098" h="53708">
                  <a:moveTo>
                    <a:pt x="0" y="548"/>
                  </a:moveTo>
                  <a:lnTo>
                    <a:pt x="64097" y="53707"/>
                  </a:lnTo>
                  <a:lnTo>
                    <a:pt x="64097" y="53707"/>
                  </a:lnTo>
                  <a:lnTo>
                    <a:pt x="2839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6" name="任意多边形 2595"/>
            <p:cNvSpPr/>
            <p:nvPr/>
          </p:nvSpPr>
          <p:spPr>
            <a:xfrm>
              <a:off x="3666576" y="2635984"/>
              <a:ext cx="24763" cy="106319"/>
            </a:xfrm>
            <a:custGeom>
              <a:avLst/>
              <a:gdLst/>
              <a:ahLst/>
              <a:cxnLst/>
              <a:rect l="0" t="0" r="0" b="0"/>
              <a:pathLst>
                <a:path w="24763" h="106319">
                  <a:moveTo>
                    <a:pt x="24762" y="106318"/>
                  </a:moveTo>
                  <a:lnTo>
                    <a:pt x="0" y="0"/>
                  </a:lnTo>
                  <a:lnTo>
                    <a:pt x="0"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7" name="任意多边形 2596"/>
            <p:cNvSpPr/>
            <p:nvPr/>
          </p:nvSpPr>
          <p:spPr>
            <a:xfrm>
              <a:off x="3638179" y="2635984"/>
              <a:ext cx="28398" cy="106867"/>
            </a:xfrm>
            <a:custGeom>
              <a:avLst/>
              <a:gdLst/>
              <a:ahLst/>
              <a:cxnLst/>
              <a:rect l="0" t="0" r="0" b="0"/>
              <a:pathLst>
                <a:path w="28398" h="106867">
                  <a:moveTo>
                    <a:pt x="28397" y="0"/>
                  </a:moveTo>
                  <a:lnTo>
                    <a:pt x="0" y="106866"/>
                  </a:lnTo>
                  <a:lnTo>
                    <a:pt x="0" y="106866"/>
                  </a:lnTo>
                  <a:lnTo>
                    <a:pt x="28397"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8" name="任意多边形 2597"/>
            <p:cNvSpPr/>
            <p:nvPr/>
          </p:nvSpPr>
          <p:spPr>
            <a:xfrm>
              <a:off x="3432065" y="2583373"/>
              <a:ext cx="77922" cy="53160"/>
            </a:xfrm>
            <a:custGeom>
              <a:avLst/>
              <a:gdLst/>
              <a:ahLst/>
              <a:cxnLst/>
              <a:rect l="0" t="0" r="0" b="0"/>
              <a:pathLst>
                <a:path w="77922" h="53160">
                  <a:moveTo>
                    <a:pt x="77921" y="53159"/>
                  </a:moveTo>
                  <a:lnTo>
                    <a:pt x="13824" y="0"/>
                  </a:lnTo>
                  <a:lnTo>
                    <a:pt x="13824" y="0"/>
                  </a:lnTo>
                  <a:lnTo>
                    <a:pt x="0" y="5261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9" name="任意多边形 2598"/>
            <p:cNvSpPr/>
            <p:nvPr/>
          </p:nvSpPr>
          <p:spPr>
            <a:xfrm>
              <a:off x="3432065" y="2635984"/>
              <a:ext cx="46638" cy="106319"/>
            </a:xfrm>
            <a:custGeom>
              <a:avLst/>
              <a:gdLst/>
              <a:ahLst/>
              <a:cxnLst/>
              <a:rect l="0" t="0" r="0" b="0"/>
              <a:pathLst>
                <a:path w="46638" h="106319">
                  <a:moveTo>
                    <a:pt x="24762" y="106318"/>
                  </a:moveTo>
                  <a:lnTo>
                    <a:pt x="46637" y="106318"/>
                  </a:lnTo>
                  <a:lnTo>
                    <a:pt x="46637" y="106318"/>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0" name="任意多边形 2599"/>
            <p:cNvSpPr/>
            <p:nvPr/>
          </p:nvSpPr>
          <p:spPr>
            <a:xfrm>
              <a:off x="3432065" y="2635984"/>
              <a:ext cx="77922" cy="106319"/>
            </a:xfrm>
            <a:custGeom>
              <a:avLst/>
              <a:gdLst/>
              <a:ahLst/>
              <a:cxnLst/>
              <a:rect l="0" t="0" r="0" b="0"/>
              <a:pathLst>
                <a:path w="77922" h="106319">
                  <a:moveTo>
                    <a:pt x="46637" y="106318"/>
                  </a:moveTo>
                  <a:lnTo>
                    <a:pt x="77921" y="548"/>
                  </a:lnTo>
                  <a:lnTo>
                    <a:pt x="77921" y="548"/>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1" name="任意多边形 2600"/>
            <p:cNvSpPr/>
            <p:nvPr/>
          </p:nvSpPr>
          <p:spPr>
            <a:xfrm>
              <a:off x="2869766" y="2317030"/>
              <a:ext cx="46639" cy="34050"/>
            </a:xfrm>
            <a:custGeom>
              <a:avLst/>
              <a:gdLst/>
              <a:ahLst/>
              <a:cxnLst/>
              <a:rect l="0" t="0" r="0" b="0"/>
              <a:pathLst>
                <a:path w="46639" h="34050">
                  <a:moveTo>
                    <a:pt x="46638" y="0"/>
                  </a:moveTo>
                  <a:lnTo>
                    <a:pt x="0" y="0"/>
                  </a:lnTo>
                  <a:lnTo>
                    <a:pt x="0" y="0"/>
                  </a:lnTo>
                  <a:lnTo>
                    <a:pt x="46638" y="3404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2" name="任意多边形 2601"/>
            <p:cNvSpPr/>
            <p:nvPr/>
          </p:nvSpPr>
          <p:spPr>
            <a:xfrm>
              <a:off x="2916404" y="2317030"/>
              <a:ext cx="47300" cy="53160"/>
            </a:xfrm>
            <a:custGeom>
              <a:avLst/>
              <a:gdLst/>
              <a:ahLst/>
              <a:cxnLst/>
              <a:rect l="0" t="0" r="0" b="0"/>
              <a:pathLst>
                <a:path w="47300" h="53160">
                  <a:moveTo>
                    <a:pt x="47299" y="53159"/>
                  </a:moveTo>
                  <a:lnTo>
                    <a:pt x="46637" y="0"/>
                  </a:lnTo>
                  <a:lnTo>
                    <a:pt x="46637" y="0"/>
                  </a:lnTo>
                  <a:lnTo>
                    <a:pt x="0" y="3404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3" name="任意多边形 2602"/>
            <p:cNvSpPr/>
            <p:nvPr/>
          </p:nvSpPr>
          <p:spPr>
            <a:xfrm>
              <a:off x="2916404" y="2317030"/>
              <a:ext cx="46638" cy="34050"/>
            </a:xfrm>
            <a:custGeom>
              <a:avLst/>
              <a:gdLst/>
              <a:ahLst/>
              <a:cxnLst/>
              <a:rect l="0" t="0" r="0" b="0"/>
              <a:pathLst>
                <a:path w="46638" h="34050">
                  <a:moveTo>
                    <a:pt x="46637" y="0"/>
                  </a:moveTo>
                  <a:lnTo>
                    <a:pt x="0" y="0"/>
                  </a:lnTo>
                  <a:lnTo>
                    <a:pt x="0" y="0"/>
                  </a:lnTo>
                  <a:lnTo>
                    <a:pt x="0" y="3404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4" name="任意多边形 2603"/>
            <p:cNvSpPr/>
            <p:nvPr/>
          </p:nvSpPr>
          <p:spPr>
            <a:xfrm>
              <a:off x="2916404" y="2351079"/>
              <a:ext cx="47300" cy="72270"/>
            </a:xfrm>
            <a:custGeom>
              <a:avLst/>
              <a:gdLst/>
              <a:ahLst/>
              <a:cxnLst/>
              <a:rect l="0" t="0" r="0" b="0"/>
              <a:pathLst>
                <a:path w="47300" h="72270">
                  <a:moveTo>
                    <a:pt x="46637" y="72269"/>
                  </a:moveTo>
                  <a:lnTo>
                    <a:pt x="47299" y="19110"/>
                  </a:lnTo>
                  <a:lnTo>
                    <a:pt x="47299" y="1911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5" name="任意多边形 2604"/>
            <p:cNvSpPr/>
            <p:nvPr/>
          </p:nvSpPr>
          <p:spPr>
            <a:xfrm>
              <a:off x="2823128" y="2317030"/>
              <a:ext cx="93277" cy="34050"/>
            </a:xfrm>
            <a:custGeom>
              <a:avLst/>
              <a:gdLst/>
              <a:ahLst/>
              <a:cxnLst/>
              <a:rect l="0" t="0" r="0" b="0"/>
              <a:pathLst>
                <a:path w="93277" h="34050">
                  <a:moveTo>
                    <a:pt x="46638" y="0"/>
                  </a:moveTo>
                  <a:lnTo>
                    <a:pt x="0" y="0"/>
                  </a:lnTo>
                  <a:lnTo>
                    <a:pt x="0" y="0"/>
                  </a:lnTo>
                  <a:lnTo>
                    <a:pt x="93276" y="3404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6" name="任意多边形 2605"/>
            <p:cNvSpPr/>
            <p:nvPr/>
          </p:nvSpPr>
          <p:spPr>
            <a:xfrm>
              <a:off x="3150915" y="2529666"/>
              <a:ext cx="46639" cy="106319"/>
            </a:xfrm>
            <a:custGeom>
              <a:avLst/>
              <a:gdLst/>
              <a:ahLst/>
              <a:cxnLst/>
              <a:rect l="0" t="0" r="0" b="0"/>
              <a:pathLst>
                <a:path w="46639" h="106319">
                  <a:moveTo>
                    <a:pt x="0" y="106318"/>
                  </a:moveTo>
                  <a:lnTo>
                    <a:pt x="46638" y="0"/>
                  </a:lnTo>
                  <a:lnTo>
                    <a:pt x="46638" y="0"/>
                  </a:lnTo>
                  <a:lnTo>
                    <a:pt x="0"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7" name="任意多边形 2606"/>
            <p:cNvSpPr/>
            <p:nvPr/>
          </p:nvSpPr>
          <p:spPr>
            <a:xfrm>
              <a:off x="3009679" y="2317030"/>
              <a:ext cx="187875" cy="53160"/>
            </a:xfrm>
            <a:custGeom>
              <a:avLst/>
              <a:gdLst/>
              <a:ahLst/>
              <a:cxnLst/>
              <a:rect l="0" t="0" r="0" b="0"/>
              <a:pathLst>
                <a:path w="187875" h="53160">
                  <a:moveTo>
                    <a:pt x="0" y="0"/>
                  </a:moveTo>
                  <a:lnTo>
                    <a:pt x="71280" y="53159"/>
                  </a:lnTo>
                  <a:lnTo>
                    <a:pt x="71280" y="53159"/>
                  </a:lnTo>
                  <a:lnTo>
                    <a:pt x="187874" y="3404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8" name="任意多边形 2607"/>
            <p:cNvSpPr/>
            <p:nvPr/>
          </p:nvSpPr>
          <p:spPr>
            <a:xfrm>
              <a:off x="3197553" y="2351079"/>
              <a:ext cx="23981" cy="72270"/>
            </a:xfrm>
            <a:custGeom>
              <a:avLst/>
              <a:gdLst/>
              <a:ahLst/>
              <a:cxnLst/>
              <a:rect l="0" t="0" r="0" b="0"/>
              <a:pathLst>
                <a:path w="23981" h="72270">
                  <a:moveTo>
                    <a:pt x="0" y="72269"/>
                  </a:moveTo>
                  <a:lnTo>
                    <a:pt x="23980" y="72269"/>
                  </a:lnTo>
                  <a:lnTo>
                    <a:pt x="23980" y="72269"/>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9" name="任意多边形 2608"/>
            <p:cNvSpPr/>
            <p:nvPr/>
          </p:nvSpPr>
          <p:spPr>
            <a:xfrm>
              <a:off x="3080959" y="2351079"/>
              <a:ext cx="116595" cy="72270"/>
            </a:xfrm>
            <a:custGeom>
              <a:avLst/>
              <a:gdLst/>
              <a:ahLst/>
              <a:cxnLst/>
              <a:rect l="0" t="0" r="0" b="0"/>
              <a:pathLst>
                <a:path w="116595" h="72270">
                  <a:moveTo>
                    <a:pt x="0" y="19110"/>
                  </a:moveTo>
                  <a:lnTo>
                    <a:pt x="69956" y="72269"/>
                  </a:lnTo>
                  <a:lnTo>
                    <a:pt x="69956" y="72269"/>
                  </a:lnTo>
                  <a:lnTo>
                    <a:pt x="11659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0" name="任意多边形 2609"/>
            <p:cNvSpPr/>
            <p:nvPr/>
          </p:nvSpPr>
          <p:spPr>
            <a:xfrm>
              <a:off x="3150915" y="2351079"/>
              <a:ext cx="46639" cy="72270"/>
            </a:xfrm>
            <a:custGeom>
              <a:avLst/>
              <a:gdLst/>
              <a:ahLst/>
              <a:cxnLst/>
              <a:rect l="0" t="0" r="0" b="0"/>
              <a:pathLst>
                <a:path w="46639" h="72270">
                  <a:moveTo>
                    <a:pt x="0" y="72269"/>
                  </a:moveTo>
                  <a:lnTo>
                    <a:pt x="46638" y="72269"/>
                  </a:lnTo>
                  <a:lnTo>
                    <a:pt x="46638" y="72269"/>
                  </a:lnTo>
                  <a:lnTo>
                    <a:pt x="4663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1" name="任意多边形 2610"/>
            <p:cNvSpPr/>
            <p:nvPr/>
          </p:nvSpPr>
          <p:spPr>
            <a:xfrm>
              <a:off x="2823128" y="2317030"/>
              <a:ext cx="93277" cy="229662"/>
            </a:xfrm>
            <a:custGeom>
              <a:avLst/>
              <a:gdLst/>
              <a:ahLst/>
              <a:cxnLst/>
              <a:rect l="0" t="0" r="0" b="0"/>
              <a:pathLst>
                <a:path w="93277" h="229662">
                  <a:moveTo>
                    <a:pt x="93276" y="34049"/>
                  </a:moveTo>
                  <a:lnTo>
                    <a:pt x="0" y="0"/>
                  </a:lnTo>
                  <a:lnTo>
                    <a:pt x="0" y="0"/>
                  </a:lnTo>
                  <a:lnTo>
                    <a:pt x="46638" y="22966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2" name="任意多边形 2611"/>
            <p:cNvSpPr/>
            <p:nvPr/>
          </p:nvSpPr>
          <p:spPr>
            <a:xfrm>
              <a:off x="2869766" y="2423348"/>
              <a:ext cx="93276" cy="123344"/>
            </a:xfrm>
            <a:custGeom>
              <a:avLst/>
              <a:gdLst/>
              <a:ahLst/>
              <a:cxnLst/>
              <a:rect l="0" t="0" r="0" b="0"/>
              <a:pathLst>
                <a:path w="93276" h="123344">
                  <a:moveTo>
                    <a:pt x="46638" y="106318"/>
                  </a:moveTo>
                  <a:lnTo>
                    <a:pt x="93275" y="0"/>
                  </a:lnTo>
                  <a:lnTo>
                    <a:pt x="93275" y="0"/>
                  </a:lnTo>
                  <a:lnTo>
                    <a:pt x="0" y="12334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3" name="任意多边形 2612"/>
            <p:cNvSpPr/>
            <p:nvPr/>
          </p:nvSpPr>
          <p:spPr>
            <a:xfrm>
              <a:off x="2869766" y="2351079"/>
              <a:ext cx="93276" cy="195613"/>
            </a:xfrm>
            <a:custGeom>
              <a:avLst/>
              <a:gdLst/>
              <a:ahLst/>
              <a:cxnLst/>
              <a:rect l="0" t="0" r="0" b="0"/>
              <a:pathLst>
                <a:path w="93276" h="195613">
                  <a:moveTo>
                    <a:pt x="93275" y="72269"/>
                  </a:moveTo>
                  <a:lnTo>
                    <a:pt x="46638" y="0"/>
                  </a:lnTo>
                  <a:lnTo>
                    <a:pt x="46638" y="0"/>
                  </a:lnTo>
                  <a:lnTo>
                    <a:pt x="0" y="19561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4" name="任意多边形 2613"/>
            <p:cNvSpPr/>
            <p:nvPr/>
          </p:nvSpPr>
          <p:spPr>
            <a:xfrm>
              <a:off x="2869766" y="2529666"/>
              <a:ext cx="117257" cy="114831"/>
            </a:xfrm>
            <a:custGeom>
              <a:avLst/>
              <a:gdLst/>
              <a:ahLst/>
              <a:cxnLst/>
              <a:rect l="0" t="0" r="0" b="0"/>
              <a:pathLst>
                <a:path w="117257" h="114831">
                  <a:moveTo>
                    <a:pt x="46638" y="0"/>
                  </a:moveTo>
                  <a:lnTo>
                    <a:pt x="0" y="17025"/>
                  </a:lnTo>
                  <a:lnTo>
                    <a:pt x="0" y="17025"/>
                  </a:lnTo>
                  <a:lnTo>
                    <a:pt x="117256" y="11483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5" name="任意多边形 2614"/>
            <p:cNvSpPr/>
            <p:nvPr/>
          </p:nvSpPr>
          <p:spPr>
            <a:xfrm>
              <a:off x="2963041" y="2423348"/>
              <a:ext cx="141237" cy="123344"/>
            </a:xfrm>
            <a:custGeom>
              <a:avLst/>
              <a:gdLst/>
              <a:ahLst/>
              <a:cxnLst/>
              <a:rect l="0" t="0" r="0" b="0"/>
              <a:pathLst>
                <a:path w="141237" h="123344">
                  <a:moveTo>
                    <a:pt x="141236" y="0"/>
                  </a:moveTo>
                  <a:lnTo>
                    <a:pt x="0" y="0"/>
                  </a:lnTo>
                  <a:lnTo>
                    <a:pt x="0" y="0"/>
                  </a:lnTo>
                  <a:lnTo>
                    <a:pt x="47300" y="12334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6" name="任意多边形 2615"/>
            <p:cNvSpPr/>
            <p:nvPr/>
          </p:nvSpPr>
          <p:spPr>
            <a:xfrm>
              <a:off x="2916404" y="2423348"/>
              <a:ext cx="93938" cy="123344"/>
            </a:xfrm>
            <a:custGeom>
              <a:avLst/>
              <a:gdLst/>
              <a:ahLst/>
              <a:cxnLst/>
              <a:rect l="0" t="0" r="0" b="0"/>
              <a:pathLst>
                <a:path w="93938" h="123344">
                  <a:moveTo>
                    <a:pt x="46637" y="0"/>
                  </a:moveTo>
                  <a:lnTo>
                    <a:pt x="0" y="106318"/>
                  </a:lnTo>
                  <a:lnTo>
                    <a:pt x="0" y="106318"/>
                  </a:lnTo>
                  <a:lnTo>
                    <a:pt x="93937" y="12334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7" name="任意多边形 2616"/>
            <p:cNvSpPr/>
            <p:nvPr/>
          </p:nvSpPr>
          <p:spPr>
            <a:xfrm>
              <a:off x="2987022" y="2546691"/>
              <a:ext cx="163894" cy="97806"/>
            </a:xfrm>
            <a:custGeom>
              <a:avLst/>
              <a:gdLst/>
              <a:ahLst/>
              <a:cxnLst/>
              <a:rect l="0" t="0" r="0" b="0"/>
              <a:pathLst>
                <a:path w="163894" h="97806">
                  <a:moveTo>
                    <a:pt x="0" y="97805"/>
                  </a:moveTo>
                  <a:lnTo>
                    <a:pt x="163893" y="89293"/>
                  </a:lnTo>
                  <a:lnTo>
                    <a:pt x="163893" y="89293"/>
                  </a:lnTo>
                  <a:lnTo>
                    <a:pt x="2331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8" name="任意多边形 2617"/>
            <p:cNvSpPr/>
            <p:nvPr/>
          </p:nvSpPr>
          <p:spPr>
            <a:xfrm>
              <a:off x="2916404" y="2529666"/>
              <a:ext cx="93938" cy="114831"/>
            </a:xfrm>
            <a:custGeom>
              <a:avLst/>
              <a:gdLst/>
              <a:ahLst/>
              <a:cxnLst/>
              <a:rect l="0" t="0" r="0" b="0"/>
              <a:pathLst>
                <a:path w="93938" h="114831">
                  <a:moveTo>
                    <a:pt x="0" y="0"/>
                  </a:moveTo>
                  <a:lnTo>
                    <a:pt x="70618" y="114830"/>
                  </a:lnTo>
                  <a:lnTo>
                    <a:pt x="70618" y="114830"/>
                  </a:lnTo>
                  <a:lnTo>
                    <a:pt x="93937"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9" name="任意多边形 2618"/>
            <p:cNvSpPr/>
            <p:nvPr/>
          </p:nvSpPr>
          <p:spPr>
            <a:xfrm>
              <a:off x="2823128" y="2317030"/>
              <a:ext cx="23320" cy="425273"/>
            </a:xfrm>
            <a:custGeom>
              <a:avLst/>
              <a:gdLst/>
              <a:ahLst/>
              <a:cxnLst/>
              <a:rect l="0" t="0" r="0" b="0"/>
              <a:pathLst>
                <a:path w="23320" h="425273">
                  <a:moveTo>
                    <a:pt x="0" y="0"/>
                  </a:moveTo>
                  <a:lnTo>
                    <a:pt x="0" y="425272"/>
                  </a:lnTo>
                  <a:lnTo>
                    <a:pt x="0" y="425272"/>
                  </a:lnTo>
                  <a:lnTo>
                    <a:pt x="23319" y="32746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0" name="任意多边形 2619"/>
            <p:cNvSpPr/>
            <p:nvPr/>
          </p:nvSpPr>
          <p:spPr>
            <a:xfrm>
              <a:off x="2823128" y="2317030"/>
              <a:ext cx="46639" cy="327467"/>
            </a:xfrm>
            <a:custGeom>
              <a:avLst/>
              <a:gdLst/>
              <a:ahLst/>
              <a:cxnLst/>
              <a:rect l="0" t="0" r="0" b="0"/>
              <a:pathLst>
                <a:path w="46639" h="327467">
                  <a:moveTo>
                    <a:pt x="46638" y="229661"/>
                  </a:moveTo>
                  <a:lnTo>
                    <a:pt x="0" y="0"/>
                  </a:lnTo>
                  <a:lnTo>
                    <a:pt x="0" y="0"/>
                  </a:lnTo>
                  <a:lnTo>
                    <a:pt x="23319" y="32746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1" name="任意多边形 2620"/>
            <p:cNvSpPr/>
            <p:nvPr/>
          </p:nvSpPr>
          <p:spPr>
            <a:xfrm>
              <a:off x="2823128" y="2644496"/>
              <a:ext cx="186552" cy="97807"/>
            </a:xfrm>
            <a:custGeom>
              <a:avLst/>
              <a:gdLst/>
              <a:ahLst/>
              <a:cxnLst/>
              <a:rect l="0" t="0" r="0" b="0"/>
              <a:pathLst>
                <a:path w="186552" h="97807">
                  <a:moveTo>
                    <a:pt x="0" y="97806"/>
                  </a:moveTo>
                  <a:lnTo>
                    <a:pt x="186551" y="97806"/>
                  </a:lnTo>
                  <a:lnTo>
                    <a:pt x="186551" y="97806"/>
                  </a:lnTo>
                  <a:lnTo>
                    <a:pt x="2331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2" name="任意多边形 2621"/>
            <p:cNvSpPr/>
            <p:nvPr/>
          </p:nvSpPr>
          <p:spPr>
            <a:xfrm>
              <a:off x="2846447" y="2644496"/>
              <a:ext cx="163233" cy="97807"/>
            </a:xfrm>
            <a:custGeom>
              <a:avLst/>
              <a:gdLst/>
              <a:ahLst/>
              <a:cxnLst/>
              <a:rect l="0" t="0" r="0" b="0"/>
              <a:pathLst>
                <a:path w="163233" h="97807">
                  <a:moveTo>
                    <a:pt x="163232" y="97806"/>
                  </a:moveTo>
                  <a:lnTo>
                    <a:pt x="140575" y="0"/>
                  </a:lnTo>
                  <a:lnTo>
                    <a:pt x="140575"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3" name="任意多边形 2622"/>
            <p:cNvSpPr/>
            <p:nvPr/>
          </p:nvSpPr>
          <p:spPr>
            <a:xfrm>
              <a:off x="2846447" y="2546691"/>
              <a:ext cx="140576" cy="97806"/>
            </a:xfrm>
            <a:custGeom>
              <a:avLst/>
              <a:gdLst/>
              <a:ahLst/>
              <a:cxnLst/>
              <a:rect l="0" t="0" r="0" b="0"/>
              <a:pathLst>
                <a:path w="140576" h="97806">
                  <a:moveTo>
                    <a:pt x="140575" y="97805"/>
                  </a:moveTo>
                  <a:lnTo>
                    <a:pt x="23319" y="0"/>
                  </a:lnTo>
                  <a:lnTo>
                    <a:pt x="23319" y="0"/>
                  </a:lnTo>
                  <a:lnTo>
                    <a:pt x="0" y="9780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4" name="任意多边形 2623"/>
            <p:cNvSpPr/>
            <p:nvPr/>
          </p:nvSpPr>
          <p:spPr>
            <a:xfrm>
              <a:off x="3244191" y="2423348"/>
              <a:ext cx="94599" cy="25538"/>
            </a:xfrm>
            <a:custGeom>
              <a:avLst/>
              <a:gdLst/>
              <a:ahLst/>
              <a:cxnLst/>
              <a:rect l="0" t="0" r="0" b="0"/>
              <a:pathLst>
                <a:path w="94599" h="25538">
                  <a:moveTo>
                    <a:pt x="94598" y="0"/>
                  </a:moveTo>
                  <a:lnTo>
                    <a:pt x="0" y="0"/>
                  </a:lnTo>
                  <a:lnTo>
                    <a:pt x="0" y="0"/>
                  </a:lnTo>
                  <a:lnTo>
                    <a:pt x="70618" y="2553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5" name="任意多边形 2624"/>
            <p:cNvSpPr/>
            <p:nvPr/>
          </p:nvSpPr>
          <p:spPr>
            <a:xfrm>
              <a:off x="3197553" y="2423348"/>
              <a:ext cx="117257" cy="106319"/>
            </a:xfrm>
            <a:custGeom>
              <a:avLst/>
              <a:gdLst/>
              <a:ahLst/>
              <a:cxnLst/>
              <a:rect l="0" t="0" r="0" b="0"/>
              <a:pathLst>
                <a:path w="117257" h="106319">
                  <a:moveTo>
                    <a:pt x="46638" y="0"/>
                  </a:moveTo>
                  <a:lnTo>
                    <a:pt x="0" y="106318"/>
                  </a:lnTo>
                  <a:lnTo>
                    <a:pt x="0" y="106318"/>
                  </a:lnTo>
                  <a:lnTo>
                    <a:pt x="117256" y="2553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6" name="任意多边形 2625"/>
            <p:cNvSpPr/>
            <p:nvPr/>
          </p:nvSpPr>
          <p:spPr>
            <a:xfrm>
              <a:off x="3174234" y="2423348"/>
              <a:ext cx="47300" cy="25538"/>
            </a:xfrm>
            <a:custGeom>
              <a:avLst/>
              <a:gdLst/>
              <a:ahLst/>
              <a:cxnLst/>
              <a:rect l="0" t="0" r="0" b="0"/>
              <a:pathLst>
                <a:path w="47300" h="25538">
                  <a:moveTo>
                    <a:pt x="47299" y="0"/>
                  </a:moveTo>
                  <a:lnTo>
                    <a:pt x="23319" y="0"/>
                  </a:lnTo>
                  <a:lnTo>
                    <a:pt x="23319" y="0"/>
                  </a:lnTo>
                  <a:lnTo>
                    <a:pt x="0" y="2553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7" name="任意多边形 2626"/>
            <p:cNvSpPr/>
            <p:nvPr/>
          </p:nvSpPr>
          <p:spPr>
            <a:xfrm>
              <a:off x="3174234" y="2423348"/>
              <a:ext cx="47300" cy="106319"/>
            </a:xfrm>
            <a:custGeom>
              <a:avLst/>
              <a:gdLst/>
              <a:ahLst/>
              <a:cxnLst/>
              <a:rect l="0" t="0" r="0" b="0"/>
              <a:pathLst>
                <a:path w="47300" h="106319">
                  <a:moveTo>
                    <a:pt x="23319" y="106318"/>
                  </a:moveTo>
                  <a:lnTo>
                    <a:pt x="47299" y="0"/>
                  </a:lnTo>
                  <a:lnTo>
                    <a:pt x="47299" y="0"/>
                  </a:lnTo>
                  <a:lnTo>
                    <a:pt x="0" y="2553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8" name="任意多边形 2627"/>
            <p:cNvSpPr/>
            <p:nvPr/>
          </p:nvSpPr>
          <p:spPr>
            <a:xfrm>
              <a:off x="3150915" y="2423348"/>
              <a:ext cx="46639" cy="25538"/>
            </a:xfrm>
            <a:custGeom>
              <a:avLst/>
              <a:gdLst/>
              <a:ahLst/>
              <a:cxnLst/>
              <a:rect l="0" t="0" r="0" b="0"/>
              <a:pathLst>
                <a:path w="46639" h="25538">
                  <a:moveTo>
                    <a:pt x="46638" y="0"/>
                  </a:moveTo>
                  <a:lnTo>
                    <a:pt x="0" y="0"/>
                  </a:lnTo>
                  <a:lnTo>
                    <a:pt x="0" y="0"/>
                  </a:lnTo>
                  <a:lnTo>
                    <a:pt x="23319" y="2553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9" name="任意多边形 2628"/>
            <p:cNvSpPr/>
            <p:nvPr/>
          </p:nvSpPr>
          <p:spPr>
            <a:xfrm>
              <a:off x="3104277" y="2423348"/>
              <a:ext cx="69958" cy="25538"/>
            </a:xfrm>
            <a:custGeom>
              <a:avLst/>
              <a:gdLst/>
              <a:ahLst/>
              <a:cxnLst/>
              <a:rect l="0" t="0" r="0" b="0"/>
              <a:pathLst>
                <a:path w="69958" h="25538">
                  <a:moveTo>
                    <a:pt x="46638" y="0"/>
                  </a:moveTo>
                  <a:lnTo>
                    <a:pt x="0" y="0"/>
                  </a:lnTo>
                  <a:lnTo>
                    <a:pt x="0" y="0"/>
                  </a:lnTo>
                  <a:lnTo>
                    <a:pt x="69957" y="2553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0" name="任意多边形 2629"/>
            <p:cNvSpPr/>
            <p:nvPr/>
          </p:nvSpPr>
          <p:spPr>
            <a:xfrm>
              <a:off x="3150915" y="2448885"/>
              <a:ext cx="46639" cy="97807"/>
            </a:xfrm>
            <a:custGeom>
              <a:avLst/>
              <a:gdLst/>
              <a:ahLst/>
              <a:cxnLst/>
              <a:rect l="0" t="0" r="0" b="0"/>
              <a:pathLst>
                <a:path w="46639" h="97807">
                  <a:moveTo>
                    <a:pt x="0" y="97806"/>
                  </a:moveTo>
                  <a:lnTo>
                    <a:pt x="46638" y="80781"/>
                  </a:lnTo>
                  <a:lnTo>
                    <a:pt x="46638" y="80781"/>
                  </a:lnTo>
                  <a:lnTo>
                    <a:pt x="2331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1" name="任意多边形 2630"/>
            <p:cNvSpPr/>
            <p:nvPr/>
          </p:nvSpPr>
          <p:spPr>
            <a:xfrm>
              <a:off x="3244191" y="2351079"/>
              <a:ext cx="94599" cy="72270"/>
            </a:xfrm>
            <a:custGeom>
              <a:avLst/>
              <a:gdLst/>
              <a:ahLst/>
              <a:cxnLst/>
              <a:rect l="0" t="0" r="0" b="0"/>
              <a:pathLst>
                <a:path w="94599" h="72270">
                  <a:moveTo>
                    <a:pt x="0" y="72269"/>
                  </a:moveTo>
                  <a:lnTo>
                    <a:pt x="94598" y="72269"/>
                  </a:lnTo>
                  <a:lnTo>
                    <a:pt x="94598" y="72269"/>
                  </a:lnTo>
                  <a:lnTo>
                    <a:pt x="9393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2" name="任意多边形 2631"/>
            <p:cNvSpPr/>
            <p:nvPr/>
          </p:nvSpPr>
          <p:spPr>
            <a:xfrm>
              <a:off x="3713214" y="2529666"/>
              <a:ext cx="42222" cy="53160"/>
            </a:xfrm>
            <a:custGeom>
              <a:avLst/>
              <a:gdLst/>
              <a:ahLst/>
              <a:cxnLst/>
              <a:rect l="0" t="0" r="0" b="0"/>
              <a:pathLst>
                <a:path w="42222" h="53160">
                  <a:moveTo>
                    <a:pt x="42221" y="53159"/>
                  </a:moveTo>
                  <a:lnTo>
                    <a:pt x="23980" y="0"/>
                  </a:lnTo>
                  <a:lnTo>
                    <a:pt x="23980" y="0"/>
                  </a:lnTo>
                  <a:lnTo>
                    <a:pt x="0"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3" name="任意多边形 2632"/>
            <p:cNvSpPr/>
            <p:nvPr/>
          </p:nvSpPr>
          <p:spPr>
            <a:xfrm>
              <a:off x="3691338" y="2529666"/>
              <a:ext cx="45857" cy="17026"/>
            </a:xfrm>
            <a:custGeom>
              <a:avLst/>
              <a:gdLst/>
              <a:ahLst/>
              <a:cxnLst/>
              <a:rect l="0" t="0" r="0" b="0"/>
              <a:pathLst>
                <a:path w="45857" h="17026">
                  <a:moveTo>
                    <a:pt x="45856" y="0"/>
                  </a:moveTo>
                  <a:lnTo>
                    <a:pt x="0" y="0"/>
                  </a:lnTo>
                  <a:lnTo>
                    <a:pt x="0" y="0"/>
                  </a:lnTo>
                  <a:lnTo>
                    <a:pt x="21876"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4" name="任意多边形 2633"/>
            <p:cNvSpPr/>
            <p:nvPr/>
          </p:nvSpPr>
          <p:spPr>
            <a:xfrm>
              <a:off x="3713214" y="2546691"/>
              <a:ext cx="42222" cy="89294"/>
            </a:xfrm>
            <a:custGeom>
              <a:avLst/>
              <a:gdLst/>
              <a:ahLst/>
              <a:cxnLst/>
              <a:rect l="0" t="0" r="0" b="0"/>
              <a:pathLst>
                <a:path w="42222" h="89294">
                  <a:moveTo>
                    <a:pt x="0" y="89293"/>
                  </a:moveTo>
                  <a:lnTo>
                    <a:pt x="42221" y="36134"/>
                  </a:lnTo>
                  <a:lnTo>
                    <a:pt x="42221" y="36134"/>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5" name="任意多边形 2634"/>
            <p:cNvSpPr/>
            <p:nvPr/>
          </p:nvSpPr>
          <p:spPr>
            <a:xfrm>
              <a:off x="3666576" y="2529666"/>
              <a:ext cx="46639" cy="106319"/>
            </a:xfrm>
            <a:custGeom>
              <a:avLst/>
              <a:gdLst/>
              <a:ahLst/>
              <a:cxnLst/>
              <a:rect l="0" t="0" r="0" b="0"/>
              <a:pathLst>
                <a:path w="46639" h="106319">
                  <a:moveTo>
                    <a:pt x="24762" y="0"/>
                  </a:moveTo>
                  <a:lnTo>
                    <a:pt x="0" y="106318"/>
                  </a:lnTo>
                  <a:lnTo>
                    <a:pt x="0" y="106318"/>
                  </a:lnTo>
                  <a:lnTo>
                    <a:pt x="46638"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6" name="任意多边形 2635"/>
            <p:cNvSpPr/>
            <p:nvPr/>
          </p:nvSpPr>
          <p:spPr>
            <a:xfrm>
              <a:off x="3666576" y="2546691"/>
              <a:ext cx="46639" cy="89294"/>
            </a:xfrm>
            <a:custGeom>
              <a:avLst/>
              <a:gdLst/>
              <a:ahLst/>
              <a:cxnLst/>
              <a:rect l="0" t="0" r="0" b="0"/>
              <a:pathLst>
                <a:path w="46639" h="89294">
                  <a:moveTo>
                    <a:pt x="0" y="89293"/>
                  </a:moveTo>
                  <a:lnTo>
                    <a:pt x="46638" y="89293"/>
                  </a:lnTo>
                  <a:lnTo>
                    <a:pt x="46638" y="89293"/>
                  </a:lnTo>
                  <a:lnTo>
                    <a:pt x="4663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7" name="任意多边形 2636"/>
            <p:cNvSpPr/>
            <p:nvPr/>
          </p:nvSpPr>
          <p:spPr>
            <a:xfrm>
              <a:off x="3385427" y="2529666"/>
              <a:ext cx="60463" cy="53708"/>
            </a:xfrm>
            <a:custGeom>
              <a:avLst/>
              <a:gdLst/>
              <a:ahLst/>
              <a:cxnLst/>
              <a:rect l="0" t="0" r="0" b="0"/>
              <a:pathLst>
                <a:path w="60463" h="53708">
                  <a:moveTo>
                    <a:pt x="0" y="0"/>
                  </a:moveTo>
                  <a:lnTo>
                    <a:pt x="60462" y="53707"/>
                  </a:lnTo>
                  <a:lnTo>
                    <a:pt x="60462" y="53707"/>
                  </a:lnTo>
                  <a:lnTo>
                    <a:pt x="46638"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8" name="任意多边形 2637"/>
            <p:cNvSpPr/>
            <p:nvPr/>
          </p:nvSpPr>
          <p:spPr>
            <a:xfrm>
              <a:off x="3385427" y="2529666"/>
              <a:ext cx="46639" cy="17026"/>
            </a:xfrm>
            <a:custGeom>
              <a:avLst/>
              <a:gdLst/>
              <a:ahLst/>
              <a:cxnLst/>
              <a:rect l="0" t="0" r="0" b="0"/>
              <a:pathLst>
                <a:path w="46639" h="17026">
                  <a:moveTo>
                    <a:pt x="46638" y="0"/>
                  </a:moveTo>
                  <a:lnTo>
                    <a:pt x="0" y="0"/>
                  </a:lnTo>
                  <a:lnTo>
                    <a:pt x="0" y="0"/>
                  </a:lnTo>
                  <a:lnTo>
                    <a:pt x="46638"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9" name="任意多边形 2638"/>
            <p:cNvSpPr/>
            <p:nvPr/>
          </p:nvSpPr>
          <p:spPr>
            <a:xfrm>
              <a:off x="3010341" y="2423348"/>
              <a:ext cx="140575" cy="123344"/>
            </a:xfrm>
            <a:custGeom>
              <a:avLst/>
              <a:gdLst/>
              <a:ahLst/>
              <a:cxnLst/>
              <a:rect l="0" t="0" r="0" b="0"/>
              <a:pathLst>
                <a:path w="140575" h="123344">
                  <a:moveTo>
                    <a:pt x="93936" y="0"/>
                  </a:moveTo>
                  <a:lnTo>
                    <a:pt x="0" y="123343"/>
                  </a:lnTo>
                  <a:lnTo>
                    <a:pt x="0" y="123343"/>
                  </a:lnTo>
                  <a:lnTo>
                    <a:pt x="140574" y="12334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0" name="任意多边形 2639"/>
            <p:cNvSpPr/>
            <p:nvPr/>
          </p:nvSpPr>
          <p:spPr>
            <a:xfrm>
              <a:off x="3150915" y="2546691"/>
              <a:ext cx="1" cy="89294"/>
            </a:xfrm>
            <a:custGeom>
              <a:avLst/>
              <a:gdLst/>
              <a:ahLst/>
              <a:cxnLst/>
              <a:rect l="0" t="0" r="0" b="0"/>
              <a:pathLst>
                <a:path w="1" h="89294">
                  <a:moveTo>
                    <a:pt x="0" y="89293"/>
                  </a:moveTo>
                  <a:lnTo>
                    <a:pt x="0" y="0"/>
                  </a:lnTo>
                  <a:lnTo>
                    <a:pt x="0"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1" name="任意多边形 2640"/>
            <p:cNvSpPr/>
            <p:nvPr/>
          </p:nvSpPr>
          <p:spPr>
            <a:xfrm>
              <a:off x="3010341" y="2546691"/>
              <a:ext cx="140575" cy="89294"/>
            </a:xfrm>
            <a:custGeom>
              <a:avLst/>
              <a:gdLst/>
              <a:ahLst/>
              <a:cxnLst/>
              <a:rect l="0" t="0" r="0" b="0"/>
              <a:pathLst>
                <a:path w="140575" h="89294">
                  <a:moveTo>
                    <a:pt x="0" y="0"/>
                  </a:moveTo>
                  <a:lnTo>
                    <a:pt x="140574" y="89293"/>
                  </a:lnTo>
                  <a:lnTo>
                    <a:pt x="140574" y="89293"/>
                  </a:lnTo>
                  <a:lnTo>
                    <a:pt x="14057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2" name="任意多边形 2641"/>
            <p:cNvSpPr/>
            <p:nvPr/>
          </p:nvSpPr>
          <p:spPr>
            <a:xfrm>
              <a:off x="3150915" y="2448885"/>
              <a:ext cx="23320" cy="97807"/>
            </a:xfrm>
            <a:custGeom>
              <a:avLst/>
              <a:gdLst/>
              <a:ahLst/>
              <a:cxnLst/>
              <a:rect l="0" t="0" r="0" b="0"/>
              <a:pathLst>
                <a:path w="23320" h="97807">
                  <a:moveTo>
                    <a:pt x="0" y="97806"/>
                  </a:moveTo>
                  <a:lnTo>
                    <a:pt x="23319" y="0"/>
                  </a:lnTo>
                  <a:lnTo>
                    <a:pt x="23319" y="0"/>
                  </a:lnTo>
                  <a:lnTo>
                    <a:pt x="0"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3" name="任意多边形 2642"/>
            <p:cNvSpPr/>
            <p:nvPr/>
          </p:nvSpPr>
          <p:spPr>
            <a:xfrm>
              <a:off x="3104277" y="2423348"/>
              <a:ext cx="69958" cy="123344"/>
            </a:xfrm>
            <a:custGeom>
              <a:avLst/>
              <a:gdLst/>
              <a:ahLst/>
              <a:cxnLst/>
              <a:rect l="0" t="0" r="0" b="0"/>
              <a:pathLst>
                <a:path w="69958" h="123344">
                  <a:moveTo>
                    <a:pt x="69957" y="25537"/>
                  </a:moveTo>
                  <a:lnTo>
                    <a:pt x="0" y="0"/>
                  </a:lnTo>
                  <a:lnTo>
                    <a:pt x="0" y="0"/>
                  </a:lnTo>
                  <a:lnTo>
                    <a:pt x="46638" y="12334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4" name="任意多边形 2643"/>
            <p:cNvSpPr/>
            <p:nvPr/>
          </p:nvSpPr>
          <p:spPr>
            <a:xfrm>
              <a:off x="3009679" y="2742302"/>
              <a:ext cx="265796" cy="214281"/>
            </a:xfrm>
            <a:custGeom>
              <a:avLst/>
              <a:gdLst/>
              <a:ahLst/>
              <a:cxnLst/>
              <a:rect l="0" t="0" r="0" b="0"/>
              <a:pathLst>
                <a:path w="265796" h="214281">
                  <a:moveTo>
                    <a:pt x="0" y="0"/>
                  </a:moveTo>
                  <a:lnTo>
                    <a:pt x="265795" y="214280"/>
                  </a:lnTo>
                  <a:lnTo>
                    <a:pt x="265795" y="214280"/>
                  </a:lnTo>
                  <a:lnTo>
                    <a:pt x="9459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5" name="任意多边形 2644"/>
            <p:cNvSpPr/>
            <p:nvPr/>
          </p:nvSpPr>
          <p:spPr>
            <a:xfrm>
              <a:off x="3104277" y="2742302"/>
              <a:ext cx="171198" cy="214281"/>
            </a:xfrm>
            <a:custGeom>
              <a:avLst/>
              <a:gdLst/>
              <a:ahLst/>
              <a:cxnLst/>
              <a:rect l="0" t="0" r="0" b="0"/>
              <a:pathLst>
                <a:path w="171198" h="214281">
                  <a:moveTo>
                    <a:pt x="171197" y="214280"/>
                  </a:moveTo>
                  <a:lnTo>
                    <a:pt x="11720" y="0"/>
                  </a:lnTo>
                  <a:lnTo>
                    <a:pt x="11720"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6" name="任意多边形 2645"/>
            <p:cNvSpPr/>
            <p:nvPr/>
          </p:nvSpPr>
          <p:spPr>
            <a:xfrm>
              <a:off x="2987022" y="2644496"/>
              <a:ext cx="117256" cy="97807"/>
            </a:xfrm>
            <a:custGeom>
              <a:avLst/>
              <a:gdLst/>
              <a:ahLst/>
              <a:cxnLst/>
              <a:rect l="0" t="0" r="0" b="0"/>
              <a:pathLst>
                <a:path w="117256" h="97807">
                  <a:moveTo>
                    <a:pt x="0" y="0"/>
                  </a:moveTo>
                  <a:lnTo>
                    <a:pt x="22657" y="97806"/>
                  </a:lnTo>
                  <a:lnTo>
                    <a:pt x="22657" y="97806"/>
                  </a:lnTo>
                  <a:lnTo>
                    <a:pt x="117255"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7" name="任意多边形 2646"/>
            <p:cNvSpPr/>
            <p:nvPr/>
          </p:nvSpPr>
          <p:spPr>
            <a:xfrm>
              <a:off x="3104277" y="2635984"/>
              <a:ext cx="46639" cy="106319"/>
            </a:xfrm>
            <a:custGeom>
              <a:avLst/>
              <a:gdLst/>
              <a:ahLst/>
              <a:cxnLst/>
              <a:rect l="0" t="0" r="0" b="0"/>
              <a:pathLst>
                <a:path w="46639" h="106319">
                  <a:moveTo>
                    <a:pt x="11720" y="106318"/>
                  </a:moveTo>
                  <a:lnTo>
                    <a:pt x="46638" y="0"/>
                  </a:lnTo>
                  <a:lnTo>
                    <a:pt x="46638" y="0"/>
                  </a:lnTo>
                  <a:lnTo>
                    <a:pt x="0"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8" name="任意多边形 2647"/>
            <p:cNvSpPr/>
            <p:nvPr/>
          </p:nvSpPr>
          <p:spPr>
            <a:xfrm>
              <a:off x="2987022" y="2635984"/>
              <a:ext cx="163894" cy="106319"/>
            </a:xfrm>
            <a:custGeom>
              <a:avLst/>
              <a:gdLst/>
              <a:ahLst/>
              <a:cxnLst/>
              <a:rect l="0" t="0" r="0" b="0"/>
              <a:pathLst>
                <a:path w="163894" h="106319">
                  <a:moveTo>
                    <a:pt x="163893" y="0"/>
                  </a:moveTo>
                  <a:lnTo>
                    <a:pt x="0" y="8512"/>
                  </a:lnTo>
                  <a:lnTo>
                    <a:pt x="0" y="8512"/>
                  </a:lnTo>
                  <a:lnTo>
                    <a:pt x="117255" y="106318"/>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9" name="任意多边形 2648"/>
            <p:cNvSpPr/>
            <p:nvPr/>
          </p:nvSpPr>
          <p:spPr>
            <a:xfrm>
              <a:off x="3627241" y="2351079"/>
              <a:ext cx="64098" cy="178588"/>
            </a:xfrm>
            <a:custGeom>
              <a:avLst/>
              <a:gdLst/>
              <a:ahLst/>
              <a:cxnLst/>
              <a:rect l="0" t="0" r="0" b="0"/>
              <a:pathLst>
                <a:path w="64098" h="178588">
                  <a:moveTo>
                    <a:pt x="0" y="125428"/>
                  </a:moveTo>
                  <a:lnTo>
                    <a:pt x="64097" y="178587"/>
                  </a:lnTo>
                  <a:lnTo>
                    <a:pt x="64097" y="178587"/>
                  </a:lnTo>
                  <a:lnTo>
                    <a:pt x="6409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0" name="任意多边形 2649"/>
            <p:cNvSpPr/>
            <p:nvPr/>
          </p:nvSpPr>
          <p:spPr>
            <a:xfrm>
              <a:off x="3691338" y="2351079"/>
              <a:ext cx="45857" cy="178588"/>
            </a:xfrm>
            <a:custGeom>
              <a:avLst/>
              <a:gdLst/>
              <a:ahLst/>
              <a:cxnLst/>
              <a:rect l="0" t="0" r="0" b="0"/>
              <a:pathLst>
                <a:path w="45857" h="178588">
                  <a:moveTo>
                    <a:pt x="0" y="178587"/>
                  </a:moveTo>
                  <a:lnTo>
                    <a:pt x="45856" y="178587"/>
                  </a:lnTo>
                  <a:lnTo>
                    <a:pt x="45856" y="178587"/>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1" name="任意多边形 2650"/>
            <p:cNvSpPr/>
            <p:nvPr/>
          </p:nvSpPr>
          <p:spPr>
            <a:xfrm>
              <a:off x="3691338" y="2317030"/>
              <a:ext cx="106320" cy="212637"/>
            </a:xfrm>
            <a:custGeom>
              <a:avLst/>
              <a:gdLst/>
              <a:ahLst/>
              <a:cxnLst/>
              <a:rect l="0" t="0" r="0" b="0"/>
              <a:pathLst>
                <a:path w="106320" h="212637">
                  <a:moveTo>
                    <a:pt x="45856" y="212636"/>
                  </a:moveTo>
                  <a:lnTo>
                    <a:pt x="106319" y="0"/>
                  </a:lnTo>
                  <a:lnTo>
                    <a:pt x="106319" y="0"/>
                  </a:lnTo>
                  <a:lnTo>
                    <a:pt x="0" y="3404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2" name="任意多边形 2651"/>
            <p:cNvSpPr/>
            <p:nvPr/>
          </p:nvSpPr>
          <p:spPr>
            <a:xfrm>
              <a:off x="3009679" y="1959857"/>
              <a:ext cx="234513" cy="357174"/>
            </a:xfrm>
            <a:custGeom>
              <a:avLst/>
              <a:gdLst/>
              <a:ahLst/>
              <a:cxnLst/>
              <a:rect l="0" t="0" r="0" b="0"/>
              <a:pathLst>
                <a:path w="234513" h="357174">
                  <a:moveTo>
                    <a:pt x="0" y="0"/>
                  </a:moveTo>
                  <a:lnTo>
                    <a:pt x="0" y="357173"/>
                  </a:lnTo>
                  <a:lnTo>
                    <a:pt x="0" y="357173"/>
                  </a:lnTo>
                  <a:lnTo>
                    <a:pt x="234512" y="19561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3" name="任意多边形 2652"/>
            <p:cNvSpPr/>
            <p:nvPr/>
          </p:nvSpPr>
          <p:spPr>
            <a:xfrm>
              <a:off x="3009679" y="1959857"/>
              <a:ext cx="234513" cy="195612"/>
            </a:xfrm>
            <a:custGeom>
              <a:avLst/>
              <a:gdLst/>
              <a:ahLst/>
              <a:cxnLst/>
              <a:rect l="0" t="0" r="0" b="0"/>
              <a:pathLst>
                <a:path w="234513" h="195612">
                  <a:moveTo>
                    <a:pt x="106318" y="0"/>
                  </a:moveTo>
                  <a:lnTo>
                    <a:pt x="0" y="0"/>
                  </a:lnTo>
                  <a:lnTo>
                    <a:pt x="0" y="0"/>
                  </a:lnTo>
                  <a:lnTo>
                    <a:pt x="234512" y="19561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4" name="任意多边形 2653"/>
            <p:cNvSpPr/>
            <p:nvPr/>
          </p:nvSpPr>
          <p:spPr>
            <a:xfrm>
              <a:off x="3009679" y="2155468"/>
              <a:ext cx="234513" cy="195612"/>
            </a:xfrm>
            <a:custGeom>
              <a:avLst/>
              <a:gdLst/>
              <a:ahLst/>
              <a:cxnLst/>
              <a:rect l="0" t="0" r="0" b="0"/>
              <a:pathLst>
                <a:path w="234513" h="195612">
                  <a:moveTo>
                    <a:pt x="0" y="161562"/>
                  </a:moveTo>
                  <a:lnTo>
                    <a:pt x="187874" y="195611"/>
                  </a:lnTo>
                  <a:lnTo>
                    <a:pt x="187874" y="195611"/>
                  </a:lnTo>
                  <a:lnTo>
                    <a:pt x="23451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5" name="任意多边形 2654"/>
            <p:cNvSpPr/>
            <p:nvPr/>
          </p:nvSpPr>
          <p:spPr>
            <a:xfrm>
              <a:off x="3115997" y="1959857"/>
              <a:ext cx="128195" cy="195612"/>
            </a:xfrm>
            <a:custGeom>
              <a:avLst/>
              <a:gdLst/>
              <a:ahLst/>
              <a:cxnLst/>
              <a:rect l="0" t="0" r="0" b="0"/>
              <a:pathLst>
                <a:path w="128195" h="195612">
                  <a:moveTo>
                    <a:pt x="106318" y="0"/>
                  </a:moveTo>
                  <a:lnTo>
                    <a:pt x="0" y="0"/>
                  </a:lnTo>
                  <a:lnTo>
                    <a:pt x="0" y="0"/>
                  </a:lnTo>
                  <a:lnTo>
                    <a:pt x="128194" y="19561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6" name="任意多边形 2655"/>
            <p:cNvSpPr/>
            <p:nvPr/>
          </p:nvSpPr>
          <p:spPr>
            <a:xfrm>
              <a:off x="3755435" y="2546691"/>
              <a:ext cx="64098" cy="89294"/>
            </a:xfrm>
            <a:custGeom>
              <a:avLst/>
              <a:gdLst/>
              <a:ahLst/>
              <a:cxnLst/>
              <a:rect l="0" t="0" r="0" b="0"/>
              <a:pathLst>
                <a:path w="64098" h="89294">
                  <a:moveTo>
                    <a:pt x="0" y="36134"/>
                  </a:moveTo>
                  <a:lnTo>
                    <a:pt x="64097" y="89293"/>
                  </a:lnTo>
                  <a:lnTo>
                    <a:pt x="64097" y="89293"/>
                  </a:lnTo>
                  <a:lnTo>
                    <a:pt x="6409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7" name="任意多边形 2656"/>
            <p:cNvSpPr/>
            <p:nvPr/>
          </p:nvSpPr>
          <p:spPr>
            <a:xfrm>
              <a:off x="3737194" y="2529666"/>
              <a:ext cx="117257" cy="17026"/>
            </a:xfrm>
            <a:custGeom>
              <a:avLst/>
              <a:gdLst/>
              <a:ahLst/>
              <a:cxnLst/>
              <a:rect l="0" t="0" r="0" b="0"/>
              <a:pathLst>
                <a:path w="117257" h="17026">
                  <a:moveTo>
                    <a:pt x="117256" y="0"/>
                  </a:moveTo>
                  <a:lnTo>
                    <a:pt x="0" y="0"/>
                  </a:lnTo>
                  <a:lnTo>
                    <a:pt x="0" y="0"/>
                  </a:lnTo>
                  <a:lnTo>
                    <a:pt x="82338"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8" name="任意多边形 2657"/>
            <p:cNvSpPr/>
            <p:nvPr/>
          </p:nvSpPr>
          <p:spPr>
            <a:xfrm>
              <a:off x="3737194" y="2529666"/>
              <a:ext cx="82339" cy="53160"/>
            </a:xfrm>
            <a:custGeom>
              <a:avLst/>
              <a:gdLst/>
              <a:ahLst/>
              <a:cxnLst/>
              <a:rect l="0" t="0" r="0" b="0"/>
              <a:pathLst>
                <a:path w="82339" h="53160">
                  <a:moveTo>
                    <a:pt x="0" y="0"/>
                  </a:moveTo>
                  <a:lnTo>
                    <a:pt x="18241" y="53159"/>
                  </a:lnTo>
                  <a:lnTo>
                    <a:pt x="18241" y="53159"/>
                  </a:lnTo>
                  <a:lnTo>
                    <a:pt x="82338"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9" name="任意多边形 2658"/>
            <p:cNvSpPr/>
            <p:nvPr/>
          </p:nvSpPr>
          <p:spPr>
            <a:xfrm>
              <a:off x="3819532" y="2546691"/>
              <a:ext cx="81557" cy="89294"/>
            </a:xfrm>
            <a:custGeom>
              <a:avLst/>
              <a:gdLst/>
              <a:ahLst/>
              <a:cxnLst/>
              <a:rect l="0" t="0" r="0" b="0"/>
              <a:pathLst>
                <a:path w="81557" h="89294">
                  <a:moveTo>
                    <a:pt x="0" y="89293"/>
                  </a:moveTo>
                  <a:lnTo>
                    <a:pt x="81556" y="89293"/>
                  </a:lnTo>
                  <a:lnTo>
                    <a:pt x="81556" y="89293"/>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0" name="任意多边形 2659"/>
            <p:cNvSpPr/>
            <p:nvPr/>
          </p:nvSpPr>
          <p:spPr>
            <a:xfrm>
              <a:off x="3819532" y="2529666"/>
              <a:ext cx="81557" cy="106319"/>
            </a:xfrm>
            <a:custGeom>
              <a:avLst/>
              <a:gdLst/>
              <a:ahLst/>
              <a:cxnLst/>
              <a:rect l="0" t="0" r="0" b="0"/>
              <a:pathLst>
                <a:path w="81557" h="106319">
                  <a:moveTo>
                    <a:pt x="81556" y="106318"/>
                  </a:moveTo>
                  <a:lnTo>
                    <a:pt x="34918" y="0"/>
                  </a:lnTo>
                  <a:lnTo>
                    <a:pt x="34918" y="0"/>
                  </a:lnTo>
                  <a:lnTo>
                    <a:pt x="0"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1" name="任意多边形 2660"/>
            <p:cNvSpPr/>
            <p:nvPr/>
          </p:nvSpPr>
          <p:spPr>
            <a:xfrm>
              <a:off x="3499048" y="2351079"/>
              <a:ext cx="85973" cy="72270"/>
            </a:xfrm>
            <a:custGeom>
              <a:avLst/>
              <a:gdLst/>
              <a:ahLst/>
              <a:cxnLst/>
              <a:rect l="0" t="0" r="0" b="0"/>
              <a:pathLst>
                <a:path w="85973" h="72270">
                  <a:moveTo>
                    <a:pt x="0" y="19110"/>
                  </a:moveTo>
                  <a:lnTo>
                    <a:pt x="64097" y="72269"/>
                  </a:lnTo>
                  <a:lnTo>
                    <a:pt x="64097" y="72269"/>
                  </a:lnTo>
                  <a:lnTo>
                    <a:pt x="8597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2" name="任意多边形 2661"/>
            <p:cNvSpPr/>
            <p:nvPr/>
          </p:nvSpPr>
          <p:spPr>
            <a:xfrm>
              <a:off x="3563145" y="2351079"/>
              <a:ext cx="64097" cy="125429"/>
            </a:xfrm>
            <a:custGeom>
              <a:avLst/>
              <a:gdLst/>
              <a:ahLst/>
              <a:cxnLst/>
              <a:rect l="0" t="0" r="0" b="0"/>
              <a:pathLst>
                <a:path w="64097" h="125429">
                  <a:moveTo>
                    <a:pt x="0" y="72269"/>
                  </a:moveTo>
                  <a:lnTo>
                    <a:pt x="64096" y="125428"/>
                  </a:lnTo>
                  <a:lnTo>
                    <a:pt x="64096" y="125428"/>
                  </a:lnTo>
                  <a:lnTo>
                    <a:pt x="21875"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3" name="任意多边形 2662"/>
            <p:cNvSpPr/>
            <p:nvPr/>
          </p:nvSpPr>
          <p:spPr>
            <a:xfrm>
              <a:off x="3585020" y="2351079"/>
              <a:ext cx="106319" cy="125429"/>
            </a:xfrm>
            <a:custGeom>
              <a:avLst/>
              <a:gdLst/>
              <a:ahLst/>
              <a:cxnLst/>
              <a:rect l="0" t="0" r="0" b="0"/>
              <a:pathLst>
                <a:path w="106319" h="125429">
                  <a:moveTo>
                    <a:pt x="42221" y="125428"/>
                  </a:moveTo>
                  <a:lnTo>
                    <a:pt x="106318" y="0"/>
                  </a:lnTo>
                  <a:lnTo>
                    <a:pt x="106318"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4" name="任意多边形 2663"/>
            <p:cNvSpPr/>
            <p:nvPr/>
          </p:nvSpPr>
          <p:spPr>
            <a:xfrm>
              <a:off x="3478702" y="2351079"/>
              <a:ext cx="106319" cy="19111"/>
            </a:xfrm>
            <a:custGeom>
              <a:avLst/>
              <a:gdLst/>
              <a:ahLst/>
              <a:cxnLst/>
              <a:rect l="0" t="0" r="0" b="0"/>
              <a:pathLst>
                <a:path w="106319" h="19111">
                  <a:moveTo>
                    <a:pt x="0" y="0"/>
                  </a:moveTo>
                  <a:lnTo>
                    <a:pt x="20346" y="19110"/>
                  </a:lnTo>
                  <a:lnTo>
                    <a:pt x="20346" y="19110"/>
                  </a:lnTo>
                  <a:lnTo>
                    <a:pt x="10631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7" name="任意多边形 2666"/>
            <p:cNvSpPr/>
            <p:nvPr/>
          </p:nvSpPr>
          <p:spPr>
            <a:xfrm>
              <a:off x="3434951" y="1959857"/>
              <a:ext cx="128195" cy="195612"/>
            </a:xfrm>
            <a:custGeom>
              <a:avLst/>
              <a:gdLst/>
              <a:ahLst/>
              <a:cxnLst/>
              <a:rect l="0" t="0" r="0" b="0"/>
              <a:pathLst>
                <a:path w="128195" h="195612">
                  <a:moveTo>
                    <a:pt x="0" y="0"/>
                  </a:moveTo>
                  <a:lnTo>
                    <a:pt x="21876" y="195611"/>
                  </a:lnTo>
                  <a:lnTo>
                    <a:pt x="21876" y="195611"/>
                  </a:lnTo>
                  <a:lnTo>
                    <a:pt x="128194" y="19561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8" name="任意多边形 2667"/>
            <p:cNvSpPr/>
            <p:nvPr/>
          </p:nvSpPr>
          <p:spPr>
            <a:xfrm>
              <a:off x="3563145" y="2155468"/>
              <a:ext cx="234513" cy="195612"/>
            </a:xfrm>
            <a:custGeom>
              <a:avLst/>
              <a:gdLst/>
              <a:ahLst/>
              <a:cxnLst/>
              <a:rect l="0" t="0" r="0" b="0"/>
              <a:pathLst>
                <a:path w="234513" h="195612">
                  <a:moveTo>
                    <a:pt x="128193" y="195611"/>
                  </a:moveTo>
                  <a:lnTo>
                    <a:pt x="234512" y="161562"/>
                  </a:lnTo>
                  <a:lnTo>
                    <a:pt x="234512" y="161562"/>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9" name="任意多边形 2668"/>
            <p:cNvSpPr/>
            <p:nvPr/>
          </p:nvSpPr>
          <p:spPr>
            <a:xfrm>
              <a:off x="3563145" y="2155468"/>
              <a:ext cx="128194" cy="195612"/>
            </a:xfrm>
            <a:custGeom>
              <a:avLst/>
              <a:gdLst/>
              <a:ahLst/>
              <a:cxnLst/>
              <a:rect l="0" t="0" r="0" b="0"/>
              <a:pathLst>
                <a:path w="128194" h="195612">
                  <a:moveTo>
                    <a:pt x="21875" y="195611"/>
                  </a:moveTo>
                  <a:lnTo>
                    <a:pt x="128193" y="195611"/>
                  </a:lnTo>
                  <a:lnTo>
                    <a:pt x="128193" y="195611"/>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0" name="任意多边形 2669"/>
            <p:cNvSpPr/>
            <p:nvPr/>
          </p:nvSpPr>
          <p:spPr>
            <a:xfrm>
              <a:off x="3434951" y="2155468"/>
              <a:ext cx="128195" cy="195612"/>
            </a:xfrm>
            <a:custGeom>
              <a:avLst/>
              <a:gdLst/>
              <a:ahLst/>
              <a:cxnLst/>
              <a:rect l="0" t="0" r="0" b="0"/>
              <a:pathLst>
                <a:path w="128195" h="195612">
                  <a:moveTo>
                    <a:pt x="0" y="161562"/>
                  </a:moveTo>
                  <a:lnTo>
                    <a:pt x="43751" y="195611"/>
                  </a:lnTo>
                  <a:lnTo>
                    <a:pt x="43751" y="195611"/>
                  </a:lnTo>
                  <a:lnTo>
                    <a:pt x="12819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1" name="任意多边形 2670"/>
            <p:cNvSpPr/>
            <p:nvPr/>
          </p:nvSpPr>
          <p:spPr>
            <a:xfrm>
              <a:off x="3434951" y="2155468"/>
              <a:ext cx="128195" cy="161563"/>
            </a:xfrm>
            <a:custGeom>
              <a:avLst/>
              <a:gdLst/>
              <a:ahLst/>
              <a:cxnLst/>
              <a:rect l="0" t="0" r="0" b="0"/>
              <a:pathLst>
                <a:path w="128195" h="161563">
                  <a:moveTo>
                    <a:pt x="21876" y="0"/>
                  </a:moveTo>
                  <a:lnTo>
                    <a:pt x="0" y="161562"/>
                  </a:lnTo>
                  <a:lnTo>
                    <a:pt x="0" y="161562"/>
                  </a:lnTo>
                  <a:lnTo>
                    <a:pt x="12819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2" name="任意多边形 2671"/>
            <p:cNvSpPr/>
            <p:nvPr/>
          </p:nvSpPr>
          <p:spPr>
            <a:xfrm>
              <a:off x="3478702" y="2155468"/>
              <a:ext cx="106319" cy="195612"/>
            </a:xfrm>
            <a:custGeom>
              <a:avLst/>
              <a:gdLst/>
              <a:ahLst/>
              <a:cxnLst/>
              <a:rect l="0" t="0" r="0" b="0"/>
              <a:pathLst>
                <a:path w="106319" h="195612">
                  <a:moveTo>
                    <a:pt x="0" y="195611"/>
                  </a:moveTo>
                  <a:lnTo>
                    <a:pt x="106318" y="195611"/>
                  </a:lnTo>
                  <a:lnTo>
                    <a:pt x="106318" y="195611"/>
                  </a:lnTo>
                  <a:lnTo>
                    <a:pt x="8444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3" name="任意多边形 2672"/>
            <p:cNvSpPr/>
            <p:nvPr/>
          </p:nvSpPr>
          <p:spPr>
            <a:xfrm>
              <a:off x="3221533" y="2351079"/>
              <a:ext cx="22659" cy="72270"/>
            </a:xfrm>
            <a:custGeom>
              <a:avLst/>
              <a:gdLst/>
              <a:ahLst/>
              <a:cxnLst/>
              <a:rect l="0" t="0" r="0" b="0"/>
              <a:pathLst>
                <a:path w="22659" h="72270">
                  <a:moveTo>
                    <a:pt x="0" y="72269"/>
                  </a:moveTo>
                  <a:lnTo>
                    <a:pt x="22658" y="72269"/>
                  </a:lnTo>
                  <a:lnTo>
                    <a:pt x="22658" y="72269"/>
                  </a:lnTo>
                  <a:lnTo>
                    <a:pt x="78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4" name="任意多边形 2673"/>
            <p:cNvSpPr/>
            <p:nvPr/>
          </p:nvSpPr>
          <p:spPr>
            <a:xfrm>
              <a:off x="3197553" y="2351079"/>
              <a:ext cx="24763" cy="72270"/>
            </a:xfrm>
            <a:custGeom>
              <a:avLst/>
              <a:gdLst/>
              <a:ahLst/>
              <a:cxnLst/>
              <a:rect l="0" t="0" r="0" b="0"/>
              <a:pathLst>
                <a:path w="24763" h="72270">
                  <a:moveTo>
                    <a:pt x="0" y="0"/>
                  </a:moveTo>
                  <a:lnTo>
                    <a:pt x="23980" y="72269"/>
                  </a:lnTo>
                  <a:lnTo>
                    <a:pt x="23980" y="72269"/>
                  </a:lnTo>
                  <a:lnTo>
                    <a:pt x="2476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5" name="任意多边形 2674"/>
            <p:cNvSpPr/>
            <p:nvPr/>
          </p:nvSpPr>
          <p:spPr>
            <a:xfrm>
              <a:off x="3222315" y="2351079"/>
              <a:ext cx="115814" cy="72270"/>
            </a:xfrm>
            <a:custGeom>
              <a:avLst/>
              <a:gdLst/>
              <a:ahLst/>
              <a:cxnLst/>
              <a:rect l="0" t="0" r="0" b="0"/>
              <a:pathLst>
                <a:path w="115814" h="72270">
                  <a:moveTo>
                    <a:pt x="21876" y="72269"/>
                  </a:moveTo>
                  <a:lnTo>
                    <a:pt x="115813" y="0"/>
                  </a:lnTo>
                  <a:lnTo>
                    <a:pt x="115813"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6" name="任意多边形 2675"/>
            <p:cNvSpPr/>
            <p:nvPr/>
          </p:nvSpPr>
          <p:spPr>
            <a:xfrm>
              <a:off x="3222315" y="2155468"/>
              <a:ext cx="115814" cy="195612"/>
            </a:xfrm>
            <a:custGeom>
              <a:avLst/>
              <a:gdLst/>
              <a:ahLst/>
              <a:cxnLst/>
              <a:rect l="0" t="0" r="0" b="0"/>
              <a:pathLst>
                <a:path w="115814" h="195612">
                  <a:moveTo>
                    <a:pt x="115813" y="195611"/>
                  </a:moveTo>
                  <a:lnTo>
                    <a:pt x="21876" y="0"/>
                  </a:lnTo>
                  <a:lnTo>
                    <a:pt x="21876" y="0"/>
                  </a:lnTo>
                  <a:lnTo>
                    <a:pt x="0" y="19561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7" name="任意多边形 2676"/>
            <p:cNvSpPr/>
            <p:nvPr/>
          </p:nvSpPr>
          <p:spPr>
            <a:xfrm>
              <a:off x="3197553" y="2155468"/>
              <a:ext cx="46639" cy="195612"/>
            </a:xfrm>
            <a:custGeom>
              <a:avLst/>
              <a:gdLst/>
              <a:ahLst/>
              <a:cxnLst/>
              <a:rect l="0" t="0" r="0" b="0"/>
              <a:pathLst>
                <a:path w="46639" h="195612">
                  <a:moveTo>
                    <a:pt x="46638" y="0"/>
                  </a:moveTo>
                  <a:lnTo>
                    <a:pt x="0" y="195611"/>
                  </a:lnTo>
                  <a:lnTo>
                    <a:pt x="0" y="195611"/>
                  </a:lnTo>
                  <a:lnTo>
                    <a:pt x="24762" y="19561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8" name="任意多边形 2677"/>
            <p:cNvSpPr/>
            <p:nvPr/>
          </p:nvSpPr>
          <p:spPr>
            <a:xfrm>
              <a:off x="3434951" y="2317030"/>
              <a:ext cx="43752" cy="34050"/>
            </a:xfrm>
            <a:custGeom>
              <a:avLst/>
              <a:gdLst/>
              <a:ahLst/>
              <a:cxnLst/>
              <a:rect l="0" t="0" r="0" b="0"/>
              <a:pathLst>
                <a:path w="43752" h="34050">
                  <a:moveTo>
                    <a:pt x="43751" y="34049"/>
                  </a:moveTo>
                  <a:lnTo>
                    <a:pt x="0" y="0"/>
                  </a:lnTo>
                  <a:lnTo>
                    <a:pt x="0" y="0"/>
                  </a:lnTo>
                  <a:lnTo>
                    <a:pt x="21876" y="3404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9" name="任意多边形 2678"/>
            <p:cNvSpPr/>
            <p:nvPr/>
          </p:nvSpPr>
          <p:spPr>
            <a:xfrm>
              <a:off x="3456827" y="2351079"/>
              <a:ext cx="42222" cy="19111"/>
            </a:xfrm>
            <a:custGeom>
              <a:avLst/>
              <a:gdLst/>
              <a:ahLst/>
              <a:cxnLst/>
              <a:rect l="0" t="0" r="0" b="0"/>
              <a:pathLst>
                <a:path w="42222" h="19111">
                  <a:moveTo>
                    <a:pt x="42221" y="19110"/>
                  </a:moveTo>
                  <a:lnTo>
                    <a:pt x="21875" y="0"/>
                  </a:lnTo>
                  <a:lnTo>
                    <a:pt x="21875"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0" name="任意多边形 2679"/>
            <p:cNvSpPr/>
            <p:nvPr/>
          </p:nvSpPr>
          <p:spPr>
            <a:xfrm>
              <a:off x="3244191" y="2546691"/>
              <a:ext cx="106319" cy="195612"/>
            </a:xfrm>
            <a:custGeom>
              <a:avLst/>
              <a:gdLst/>
              <a:ahLst/>
              <a:cxnLst/>
              <a:rect l="0" t="0" r="0" b="0"/>
              <a:pathLst>
                <a:path w="106319" h="195612">
                  <a:moveTo>
                    <a:pt x="0" y="195611"/>
                  </a:moveTo>
                  <a:lnTo>
                    <a:pt x="84442" y="195611"/>
                  </a:lnTo>
                  <a:lnTo>
                    <a:pt x="84442" y="195611"/>
                  </a:lnTo>
                  <a:lnTo>
                    <a:pt x="106318"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1" name="任意多边形 2680"/>
            <p:cNvSpPr/>
            <p:nvPr/>
          </p:nvSpPr>
          <p:spPr>
            <a:xfrm>
              <a:off x="3150915" y="2529666"/>
              <a:ext cx="199595" cy="106319"/>
            </a:xfrm>
            <a:custGeom>
              <a:avLst/>
              <a:gdLst/>
              <a:ahLst/>
              <a:cxnLst/>
              <a:rect l="0" t="0" r="0" b="0"/>
              <a:pathLst>
                <a:path w="199595" h="106319">
                  <a:moveTo>
                    <a:pt x="46638" y="0"/>
                  </a:moveTo>
                  <a:lnTo>
                    <a:pt x="0" y="106318"/>
                  </a:lnTo>
                  <a:lnTo>
                    <a:pt x="0" y="106318"/>
                  </a:lnTo>
                  <a:lnTo>
                    <a:pt x="199594"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2" name="任意多边形 2681"/>
            <p:cNvSpPr/>
            <p:nvPr/>
          </p:nvSpPr>
          <p:spPr>
            <a:xfrm>
              <a:off x="3150915" y="2546691"/>
              <a:ext cx="199595" cy="195612"/>
            </a:xfrm>
            <a:custGeom>
              <a:avLst/>
              <a:gdLst/>
              <a:ahLst/>
              <a:cxnLst/>
              <a:rect l="0" t="0" r="0" b="0"/>
              <a:pathLst>
                <a:path w="199595" h="195612">
                  <a:moveTo>
                    <a:pt x="0" y="89293"/>
                  </a:moveTo>
                  <a:lnTo>
                    <a:pt x="93276" y="195611"/>
                  </a:lnTo>
                  <a:lnTo>
                    <a:pt x="93276" y="195611"/>
                  </a:lnTo>
                  <a:lnTo>
                    <a:pt x="19959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3" name="任意多边形 2682"/>
            <p:cNvSpPr/>
            <p:nvPr/>
          </p:nvSpPr>
          <p:spPr>
            <a:xfrm>
              <a:off x="3350509" y="2530214"/>
              <a:ext cx="95381" cy="53160"/>
            </a:xfrm>
            <a:custGeom>
              <a:avLst/>
              <a:gdLst/>
              <a:ahLst/>
              <a:cxnLst/>
              <a:rect l="0" t="0" r="0" b="0"/>
              <a:pathLst>
                <a:path w="95381" h="53160">
                  <a:moveTo>
                    <a:pt x="95380" y="53159"/>
                  </a:moveTo>
                  <a:lnTo>
                    <a:pt x="31283" y="0"/>
                  </a:lnTo>
                  <a:lnTo>
                    <a:pt x="31283" y="0"/>
                  </a:lnTo>
                  <a:lnTo>
                    <a:pt x="0" y="1647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4" name="任意多边形 2683"/>
            <p:cNvSpPr/>
            <p:nvPr/>
          </p:nvSpPr>
          <p:spPr>
            <a:xfrm>
              <a:off x="3314809" y="2448885"/>
              <a:ext cx="66984" cy="97807"/>
            </a:xfrm>
            <a:custGeom>
              <a:avLst/>
              <a:gdLst/>
              <a:ahLst/>
              <a:cxnLst/>
              <a:rect l="0" t="0" r="0" b="0"/>
              <a:pathLst>
                <a:path w="66984" h="97807">
                  <a:moveTo>
                    <a:pt x="66983" y="81329"/>
                  </a:moveTo>
                  <a:lnTo>
                    <a:pt x="0" y="0"/>
                  </a:lnTo>
                  <a:lnTo>
                    <a:pt x="0" y="0"/>
                  </a:lnTo>
                  <a:lnTo>
                    <a:pt x="35700"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5" name="任意多边形 2684"/>
            <p:cNvSpPr/>
            <p:nvPr/>
          </p:nvSpPr>
          <p:spPr>
            <a:xfrm>
              <a:off x="3197553" y="2448885"/>
              <a:ext cx="152957" cy="97807"/>
            </a:xfrm>
            <a:custGeom>
              <a:avLst/>
              <a:gdLst/>
              <a:ahLst/>
              <a:cxnLst/>
              <a:rect l="0" t="0" r="0" b="0"/>
              <a:pathLst>
                <a:path w="152957" h="97807">
                  <a:moveTo>
                    <a:pt x="117256" y="0"/>
                  </a:moveTo>
                  <a:lnTo>
                    <a:pt x="0" y="80781"/>
                  </a:lnTo>
                  <a:lnTo>
                    <a:pt x="0" y="80781"/>
                  </a:lnTo>
                  <a:lnTo>
                    <a:pt x="152956"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6" name="任意多边形 2685"/>
            <p:cNvSpPr/>
            <p:nvPr/>
          </p:nvSpPr>
          <p:spPr>
            <a:xfrm>
              <a:off x="3338128" y="2253274"/>
              <a:ext cx="96824" cy="97806"/>
            </a:xfrm>
            <a:custGeom>
              <a:avLst/>
              <a:gdLst/>
              <a:ahLst/>
              <a:cxnLst/>
              <a:rect l="0" t="0" r="0" b="0"/>
              <a:pathLst>
                <a:path w="96824" h="97806">
                  <a:moveTo>
                    <a:pt x="0" y="97805"/>
                  </a:moveTo>
                  <a:lnTo>
                    <a:pt x="96823" y="63756"/>
                  </a:lnTo>
                  <a:lnTo>
                    <a:pt x="96823" y="63756"/>
                  </a:lnTo>
                  <a:lnTo>
                    <a:pt x="54602"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7" name="任意多边形 2686"/>
            <p:cNvSpPr/>
            <p:nvPr/>
          </p:nvSpPr>
          <p:spPr>
            <a:xfrm>
              <a:off x="3328633" y="2155468"/>
              <a:ext cx="64098" cy="97807"/>
            </a:xfrm>
            <a:custGeom>
              <a:avLst/>
              <a:gdLst/>
              <a:ahLst/>
              <a:cxnLst/>
              <a:rect l="0" t="0" r="0" b="0"/>
              <a:pathLst>
                <a:path w="64098" h="97807">
                  <a:moveTo>
                    <a:pt x="21876" y="0"/>
                  </a:moveTo>
                  <a:lnTo>
                    <a:pt x="0" y="0"/>
                  </a:lnTo>
                  <a:lnTo>
                    <a:pt x="0" y="0"/>
                  </a:lnTo>
                  <a:lnTo>
                    <a:pt x="64097"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8" name="任意多边形 2687"/>
            <p:cNvSpPr/>
            <p:nvPr/>
          </p:nvSpPr>
          <p:spPr>
            <a:xfrm>
              <a:off x="3244191" y="2155468"/>
              <a:ext cx="148540" cy="195612"/>
            </a:xfrm>
            <a:custGeom>
              <a:avLst/>
              <a:gdLst/>
              <a:ahLst/>
              <a:cxnLst/>
              <a:rect l="0" t="0" r="0" b="0"/>
              <a:pathLst>
                <a:path w="148540" h="195612">
                  <a:moveTo>
                    <a:pt x="0" y="0"/>
                  </a:moveTo>
                  <a:lnTo>
                    <a:pt x="93937" y="195611"/>
                  </a:lnTo>
                  <a:lnTo>
                    <a:pt x="93937" y="195611"/>
                  </a:lnTo>
                  <a:lnTo>
                    <a:pt x="148539"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9" name="任意多边形 2688"/>
            <p:cNvSpPr/>
            <p:nvPr/>
          </p:nvSpPr>
          <p:spPr>
            <a:xfrm>
              <a:off x="3244191" y="2155468"/>
              <a:ext cx="148540" cy="97807"/>
            </a:xfrm>
            <a:custGeom>
              <a:avLst/>
              <a:gdLst/>
              <a:ahLst/>
              <a:cxnLst/>
              <a:rect l="0" t="0" r="0" b="0"/>
              <a:pathLst>
                <a:path w="148540" h="97807">
                  <a:moveTo>
                    <a:pt x="84442" y="0"/>
                  </a:moveTo>
                  <a:lnTo>
                    <a:pt x="0" y="0"/>
                  </a:lnTo>
                  <a:lnTo>
                    <a:pt x="0" y="0"/>
                  </a:lnTo>
                  <a:lnTo>
                    <a:pt x="148539"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0" name="任意多边形 2689"/>
            <p:cNvSpPr/>
            <p:nvPr/>
          </p:nvSpPr>
          <p:spPr>
            <a:xfrm>
              <a:off x="3350509" y="2155468"/>
              <a:ext cx="95381" cy="97807"/>
            </a:xfrm>
            <a:custGeom>
              <a:avLst/>
              <a:gdLst/>
              <a:ahLst/>
              <a:cxnLst/>
              <a:rect l="0" t="0" r="0" b="0"/>
              <a:pathLst>
                <a:path w="95381" h="97807">
                  <a:moveTo>
                    <a:pt x="95380" y="0"/>
                  </a:moveTo>
                  <a:lnTo>
                    <a:pt x="0" y="0"/>
                  </a:lnTo>
                  <a:lnTo>
                    <a:pt x="0" y="0"/>
                  </a:lnTo>
                  <a:lnTo>
                    <a:pt x="42221"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1" name="任意多边形 2690"/>
            <p:cNvSpPr/>
            <p:nvPr/>
          </p:nvSpPr>
          <p:spPr>
            <a:xfrm>
              <a:off x="3392730" y="2155468"/>
              <a:ext cx="64098" cy="161563"/>
            </a:xfrm>
            <a:custGeom>
              <a:avLst/>
              <a:gdLst/>
              <a:ahLst/>
              <a:cxnLst/>
              <a:rect l="0" t="0" r="0" b="0"/>
              <a:pathLst>
                <a:path w="64098" h="161563">
                  <a:moveTo>
                    <a:pt x="42221" y="161562"/>
                  </a:moveTo>
                  <a:lnTo>
                    <a:pt x="64097" y="0"/>
                  </a:lnTo>
                  <a:lnTo>
                    <a:pt x="64097" y="0"/>
                  </a:lnTo>
                  <a:lnTo>
                    <a:pt x="0"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2" name="任意多边形 2691"/>
            <p:cNvSpPr/>
            <p:nvPr/>
          </p:nvSpPr>
          <p:spPr>
            <a:xfrm>
              <a:off x="3392730" y="2155468"/>
              <a:ext cx="64098" cy="97807"/>
            </a:xfrm>
            <a:custGeom>
              <a:avLst/>
              <a:gdLst/>
              <a:ahLst/>
              <a:cxnLst/>
              <a:rect l="0" t="0" r="0" b="0"/>
              <a:pathLst>
                <a:path w="64098" h="97807">
                  <a:moveTo>
                    <a:pt x="64097" y="0"/>
                  </a:moveTo>
                  <a:lnTo>
                    <a:pt x="53159" y="0"/>
                  </a:lnTo>
                  <a:lnTo>
                    <a:pt x="53159" y="0"/>
                  </a:lnTo>
                  <a:lnTo>
                    <a:pt x="0"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3" name="任意多边形 2692"/>
            <p:cNvSpPr/>
            <p:nvPr/>
          </p:nvSpPr>
          <p:spPr>
            <a:xfrm>
              <a:off x="3328633" y="1959857"/>
              <a:ext cx="106319" cy="97806"/>
            </a:xfrm>
            <a:custGeom>
              <a:avLst/>
              <a:gdLst/>
              <a:ahLst/>
              <a:cxnLst/>
              <a:rect l="0" t="0" r="0" b="0"/>
              <a:pathLst>
                <a:path w="106319" h="97806">
                  <a:moveTo>
                    <a:pt x="106318" y="0"/>
                  </a:moveTo>
                  <a:lnTo>
                    <a:pt x="0" y="0"/>
                  </a:lnTo>
                  <a:lnTo>
                    <a:pt x="0" y="0"/>
                  </a:lnTo>
                  <a:lnTo>
                    <a:pt x="53159" y="9780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4" name="任意多边形 2693"/>
            <p:cNvSpPr/>
            <p:nvPr/>
          </p:nvSpPr>
          <p:spPr>
            <a:xfrm>
              <a:off x="3222315" y="1959857"/>
              <a:ext cx="159478" cy="195612"/>
            </a:xfrm>
            <a:custGeom>
              <a:avLst/>
              <a:gdLst/>
              <a:ahLst/>
              <a:cxnLst/>
              <a:rect l="0" t="0" r="0" b="0"/>
              <a:pathLst>
                <a:path w="159478" h="195612">
                  <a:moveTo>
                    <a:pt x="0" y="0"/>
                  </a:moveTo>
                  <a:lnTo>
                    <a:pt x="21876" y="195611"/>
                  </a:lnTo>
                  <a:lnTo>
                    <a:pt x="21876" y="195611"/>
                  </a:lnTo>
                  <a:lnTo>
                    <a:pt x="159477" y="9780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5" name="任意多边形 2694"/>
            <p:cNvSpPr/>
            <p:nvPr/>
          </p:nvSpPr>
          <p:spPr>
            <a:xfrm>
              <a:off x="3222315" y="1959857"/>
              <a:ext cx="159478" cy="97806"/>
            </a:xfrm>
            <a:custGeom>
              <a:avLst/>
              <a:gdLst/>
              <a:ahLst/>
              <a:cxnLst/>
              <a:rect l="0" t="0" r="0" b="0"/>
              <a:pathLst>
                <a:path w="159478" h="97806">
                  <a:moveTo>
                    <a:pt x="106318" y="0"/>
                  </a:moveTo>
                  <a:lnTo>
                    <a:pt x="0" y="0"/>
                  </a:lnTo>
                  <a:lnTo>
                    <a:pt x="0" y="0"/>
                  </a:lnTo>
                  <a:lnTo>
                    <a:pt x="159477" y="9780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6" name="任意多边形 2695"/>
            <p:cNvSpPr/>
            <p:nvPr/>
          </p:nvSpPr>
          <p:spPr>
            <a:xfrm>
              <a:off x="3328633" y="2057662"/>
              <a:ext cx="53160" cy="97807"/>
            </a:xfrm>
            <a:custGeom>
              <a:avLst/>
              <a:gdLst/>
              <a:ahLst/>
              <a:cxnLst/>
              <a:rect l="0" t="0" r="0" b="0"/>
              <a:pathLst>
                <a:path w="53160" h="97807">
                  <a:moveTo>
                    <a:pt x="0" y="97806"/>
                  </a:moveTo>
                  <a:lnTo>
                    <a:pt x="21876" y="97806"/>
                  </a:lnTo>
                  <a:lnTo>
                    <a:pt x="21876" y="97806"/>
                  </a:lnTo>
                  <a:lnTo>
                    <a:pt x="5315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7" name="任意多边形 2696"/>
            <p:cNvSpPr/>
            <p:nvPr/>
          </p:nvSpPr>
          <p:spPr>
            <a:xfrm>
              <a:off x="3244191" y="2057662"/>
              <a:ext cx="137602" cy="97807"/>
            </a:xfrm>
            <a:custGeom>
              <a:avLst/>
              <a:gdLst/>
              <a:ahLst/>
              <a:cxnLst/>
              <a:rect l="0" t="0" r="0" b="0"/>
              <a:pathLst>
                <a:path w="137602" h="97807">
                  <a:moveTo>
                    <a:pt x="0" y="97806"/>
                  </a:moveTo>
                  <a:lnTo>
                    <a:pt x="84442" y="97806"/>
                  </a:lnTo>
                  <a:lnTo>
                    <a:pt x="84442" y="97806"/>
                  </a:lnTo>
                  <a:lnTo>
                    <a:pt x="137601"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8" name="任意多边形 2697"/>
            <p:cNvSpPr/>
            <p:nvPr/>
          </p:nvSpPr>
          <p:spPr>
            <a:xfrm>
              <a:off x="3350509" y="2057662"/>
              <a:ext cx="95381" cy="97807"/>
            </a:xfrm>
            <a:custGeom>
              <a:avLst/>
              <a:gdLst/>
              <a:ahLst/>
              <a:cxnLst/>
              <a:rect l="0" t="0" r="0" b="0"/>
              <a:pathLst>
                <a:path w="95381" h="97807">
                  <a:moveTo>
                    <a:pt x="0" y="97806"/>
                  </a:moveTo>
                  <a:lnTo>
                    <a:pt x="95380" y="97806"/>
                  </a:lnTo>
                  <a:lnTo>
                    <a:pt x="95380" y="97806"/>
                  </a:lnTo>
                  <a:lnTo>
                    <a:pt x="3128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9" name="任意多边形 2698"/>
            <p:cNvSpPr/>
            <p:nvPr/>
          </p:nvSpPr>
          <p:spPr>
            <a:xfrm>
              <a:off x="3381792" y="1959857"/>
              <a:ext cx="75036" cy="195612"/>
            </a:xfrm>
            <a:custGeom>
              <a:avLst/>
              <a:gdLst/>
              <a:ahLst/>
              <a:cxnLst/>
              <a:rect l="0" t="0" r="0" b="0"/>
              <a:pathLst>
                <a:path w="75036" h="195612">
                  <a:moveTo>
                    <a:pt x="75035" y="195611"/>
                  </a:moveTo>
                  <a:lnTo>
                    <a:pt x="53159" y="0"/>
                  </a:lnTo>
                  <a:lnTo>
                    <a:pt x="53159" y="0"/>
                  </a:lnTo>
                  <a:lnTo>
                    <a:pt x="0" y="9780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0" name="任意多边形 2699"/>
            <p:cNvSpPr/>
            <p:nvPr/>
          </p:nvSpPr>
          <p:spPr>
            <a:xfrm>
              <a:off x="3381792" y="2057662"/>
              <a:ext cx="75036" cy="97807"/>
            </a:xfrm>
            <a:custGeom>
              <a:avLst/>
              <a:gdLst/>
              <a:ahLst/>
              <a:cxnLst/>
              <a:rect l="0" t="0" r="0" b="0"/>
              <a:pathLst>
                <a:path w="75036" h="97807">
                  <a:moveTo>
                    <a:pt x="64097" y="97806"/>
                  </a:moveTo>
                  <a:lnTo>
                    <a:pt x="75035" y="97806"/>
                  </a:lnTo>
                  <a:lnTo>
                    <a:pt x="75035" y="97806"/>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1" name="任意多边形 2700"/>
            <p:cNvSpPr/>
            <p:nvPr/>
          </p:nvSpPr>
          <p:spPr>
            <a:xfrm>
              <a:off x="3445889" y="2546691"/>
              <a:ext cx="64098" cy="89842"/>
            </a:xfrm>
            <a:custGeom>
              <a:avLst/>
              <a:gdLst/>
              <a:ahLst/>
              <a:cxnLst/>
              <a:rect l="0" t="0" r="0" b="0"/>
              <a:pathLst>
                <a:path w="64098" h="89842">
                  <a:moveTo>
                    <a:pt x="0" y="36682"/>
                  </a:moveTo>
                  <a:lnTo>
                    <a:pt x="64097" y="89841"/>
                  </a:lnTo>
                  <a:lnTo>
                    <a:pt x="64097" y="89841"/>
                  </a:lnTo>
                  <a:lnTo>
                    <a:pt x="2187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2" name="任意多边形 2701"/>
            <p:cNvSpPr/>
            <p:nvPr/>
          </p:nvSpPr>
          <p:spPr>
            <a:xfrm>
              <a:off x="3432065" y="2546691"/>
              <a:ext cx="35701" cy="36683"/>
            </a:xfrm>
            <a:custGeom>
              <a:avLst/>
              <a:gdLst/>
              <a:ahLst/>
              <a:cxnLst/>
              <a:rect l="0" t="0" r="0" b="0"/>
              <a:pathLst>
                <a:path w="35701" h="36683">
                  <a:moveTo>
                    <a:pt x="0" y="0"/>
                  </a:moveTo>
                  <a:lnTo>
                    <a:pt x="13824" y="36682"/>
                  </a:lnTo>
                  <a:lnTo>
                    <a:pt x="13824" y="36682"/>
                  </a:lnTo>
                  <a:lnTo>
                    <a:pt x="357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3" name="任意多边形 2702"/>
            <p:cNvSpPr/>
            <p:nvPr/>
          </p:nvSpPr>
          <p:spPr>
            <a:xfrm>
              <a:off x="3432065" y="2529666"/>
              <a:ext cx="46638" cy="17026"/>
            </a:xfrm>
            <a:custGeom>
              <a:avLst/>
              <a:gdLst/>
              <a:ahLst/>
              <a:cxnLst/>
              <a:rect l="0" t="0" r="0" b="0"/>
              <a:pathLst>
                <a:path w="46638" h="17026">
                  <a:moveTo>
                    <a:pt x="46637" y="0"/>
                  </a:moveTo>
                  <a:lnTo>
                    <a:pt x="0" y="0"/>
                  </a:lnTo>
                  <a:lnTo>
                    <a:pt x="0" y="0"/>
                  </a:lnTo>
                  <a:lnTo>
                    <a:pt x="35700"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4" name="任意多边形 2703"/>
            <p:cNvSpPr/>
            <p:nvPr/>
          </p:nvSpPr>
          <p:spPr>
            <a:xfrm>
              <a:off x="3432065" y="2529666"/>
              <a:ext cx="35701" cy="17026"/>
            </a:xfrm>
            <a:custGeom>
              <a:avLst/>
              <a:gdLst/>
              <a:ahLst/>
              <a:cxnLst/>
              <a:rect l="0" t="0" r="0" b="0"/>
              <a:pathLst>
                <a:path w="35701" h="17026">
                  <a:moveTo>
                    <a:pt x="0" y="0"/>
                  </a:moveTo>
                  <a:lnTo>
                    <a:pt x="0" y="17025"/>
                  </a:lnTo>
                  <a:lnTo>
                    <a:pt x="0" y="17025"/>
                  </a:lnTo>
                  <a:lnTo>
                    <a:pt x="35700"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5" name="任意多边形 2704"/>
            <p:cNvSpPr/>
            <p:nvPr/>
          </p:nvSpPr>
          <p:spPr>
            <a:xfrm>
              <a:off x="3381792" y="2448885"/>
              <a:ext cx="21877" cy="81330"/>
            </a:xfrm>
            <a:custGeom>
              <a:avLst/>
              <a:gdLst/>
              <a:ahLst/>
              <a:cxnLst/>
              <a:rect l="0" t="0" r="0" b="0"/>
              <a:pathLst>
                <a:path w="21877" h="81330">
                  <a:moveTo>
                    <a:pt x="0" y="81329"/>
                  </a:moveTo>
                  <a:lnTo>
                    <a:pt x="3635" y="80781"/>
                  </a:lnTo>
                  <a:lnTo>
                    <a:pt x="3635" y="80781"/>
                  </a:lnTo>
                  <a:lnTo>
                    <a:pt x="21876"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6" name="任意多边形 2705"/>
            <p:cNvSpPr/>
            <p:nvPr/>
          </p:nvSpPr>
          <p:spPr>
            <a:xfrm>
              <a:off x="3385427" y="2448885"/>
              <a:ext cx="46639" cy="80782"/>
            </a:xfrm>
            <a:custGeom>
              <a:avLst/>
              <a:gdLst/>
              <a:ahLst/>
              <a:cxnLst/>
              <a:rect l="0" t="0" r="0" b="0"/>
              <a:pathLst>
                <a:path w="46639" h="80782">
                  <a:moveTo>
                    <a:pt x="0" y="80781"/>
                  </a:moveTo>
                  <a:lnTo>
                    <a:pt x="46638" y="80781"/>
                  </a:lnTo>
                  <a:lnTo>
                    <a:pt x="46638" y="80781"/>
                  </a:lnTo>
                  <a:lnTo>
                    <a:pt x="18241"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7" name="任意多边形 2706"/>
            <p:cNvSpPr/>
            <p:nvPr/>
          </p:nvSpPr>
          <p:spPr>
            <a:xfrm>
              <a:off x="3403668" y="2448885"/>
              <a:ext cx="75697" cy="80782"/>
            </a:xfrm>
            <a:custGeom>
              <a:avLst/>
              <a:gdLst/>
              <a:ahLst/>
              <a:cxnLst/>
              <a:rect l="0" t="0" r="0" b="0"/>
              <a:pathLst>
                <a:path w="75697" h="80782">
                  <a:moveTo>
                    <a:pt x="28397" y="80781"/>
                  </a:moveTo>
                  <a:lnTo>
                    <a:pt x="75696" y="27622"/>
                  </a:lnTo>
                  <a:lnTo>
                    <a:pt x="75696" y="27622"/>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8" name="任意多边形 2707"/>
            <p:cNvSpPr/>
            <p:nvPr/>
          </p:nvSpPr>
          <p:spPr>
            <a:xfrm>
              <a:off x="3314809" y="2423348"/>
              <a:ext cx="88860" cy="25538"/>
            </a:xfrm>
            <a:custGeom>
              <a:avLst/>
              <a:gdLst/>
              <a:ahLst/>
              <a:cxnLst/>
              <a:rect l="0" t="0" r="0" b="0"/>
              <a:pathLst>
                <a:path w="88860" h="25538">
                  <a:moveTo>
                    <a:pt x="23980" y="0"/>
                  </a:moveTo>
                  <a:lnTo>
                    <a:pt x="0" y="25537"/>
                  </a:lnTo>
                  <a:lnTo>
                    <a:pt x="0" y="25537"/>
                  </a:lnTo>
                  <a:lnTo>
                    <a:pt x="88859" y="25537"/>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9" name="任意多边形 2708"/>
            <p:cNvSpPr/>
            <p:nvPr/>
          </p:nvSpPr>
          <p:spPr>
            <a:xfrm>
              <a:off x="3314809" y="2448885"/>
              <a:ext cx="88860" cy="81330"/>
            </a:xfrm>
            <a:custGeom>
              <a:avLst/>
              <a:gdLst/>
              <a:ahLst/>
              <a:cxnLst/>
              <a:rect l="0" t="0" r="0" b="0"/>
              <a:pathLst>
                <a:path w="88860" h="81330">
                  <a:moveTo>
                    <a:pt x="0" y="0"/>
                  </a:moveTo>
                  <a:lnTo>
                    <a:pt x="66983" y="81329"/>
                  </a:lnTo>
                  <a:lnTo>
                    <a:pt x="66983" y="81329"/>
                  </a:lnTo>
                  <a:lnTo>
                    <a:pt x="8885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0" name="任意多边形 2709"/>
            <p:cNvSpPr/>
            <p:nvPr/>
          </p:nvSpPr>
          <p:spPr>
            <a:xfrm>
              <a:off x="3403668" y="2370189"/>
              <a:ext cx="95381" cy="106319"/>
            </a:xfrm>
            <a:custGeom>
              <a:avLst/>
              <a:gdLst/>
              <a:ahLst/>
              <a:cxnLst/>
              <a:rect l="0" t="0" r="0" b="0"/>
              <a:pathLst>
                <a:path w="95381" h="106319">
                  <a:moveTo>
                    <a:pt x="75696" y="106318"/>
                  </a:moveTo>
                  <a:lnTo>
                    <a:pt x="95380" y="0"/>
                  </a:lnTo>
                  <a:lnTo>
                    <a:pt x="95380" y="0"/>
                  </a:lnTo>
                  <a:lnTo>
                    <a:pt x="0" y="7869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1" name="任意多边形 2710"/>
            <p:cNvSpPr/>
            <p:nvPr/>
          </p:nvSpPr>
          <p:spPr>
            <a:xfrm>
              <a:off x="3338128" y="2351079"/>
              <a:ext cx="65541" cy="97807"/>
            </a:xfrm>
            <a:custGeom>
              <a:avLst/>
              <a:gdLst/>
              <a:ahLst/>
              <a:cxnLst/>
              <a:rect l="0" t="0" r="0" b="0"/>
              <a:pathLst>
                <a:path w="65541" h="97807">
                  <a:moveTo>
                    <a:pt x="0" y="0"/>
                  </a:moveTo>
                  <a:lnTo>
                    <a:pt x="661" y="72269"/>
                  </a:lnTo>
                  <a:lnTo>
                    <a:pt x="661" y="72269"/>
                  </a:lnTo>
                  <a:lnTo>
                    <a:pt x="65540" y="978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2" name="任意多边形 2711"/>
            <p:cNvSpPr/>
            <p:nvPr/>
          </p:nvSpPr>
          <p:spPr>
            <a:xfrm>
              <a:off x="3328633" y="2644496"/>
              <a:ext cx="85974" cy="97807"/>
            </a:xfrm>
            <a:custGeom>
              <a:avLst/>
              <a:gdLst/>
              <a:ahLst/>
              <a:cxnLst/>
              <a:rect l="0" t="0" r="0" b="0"/>
              <a:pathLst>
                <a:path w="85974" h="97807">
                  <a:moveTo>
                    <a:pt x="0" y="97806"/>
                  </a:moveTo>
                  <a:lnTo>
                    <a:pt x="21876" y="97806"/>
                  </a:lnTo>
                  <a:lnTo>
                    <a:pt x="21876" y="97806"/>
                  </a:lnTo>
                  <a:lnTo>
                    <a:pt x="85973"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3" name="任意多边形 2712"/>
            <p:cNvSpPr/>
            <p:nvPr/>
          </p:nvSpPr>
          <p:spPr>
            <a:xfrm>
              <a:off x="3414606" y="2644496"/>
              <a:ext cx="42222" cy="97807"/>
            </a:xfrm>
            <a:custGeom>
              <a:avLst/>
              <a:gdLst/>
              <a:ahLst/>
              <a:cxnLst/>
              <a:rect l="0" t="0" r="0" b="0"/>
              <a:pathLst>
                <a:path w="42222" h="97807">
                  <a:moveTo>
                    <a:pt x="20345" y="97806"/>
                  </a:moveTo>
                  <a:lnTo>
                    <a:pt x="42221" y="97806"/>
                  </a:lnTo>
                  <a:lnTo>
                    <a:pt x="42221" y="97806"/>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4" name="任意多边形 2713"/>
            <p:cNvSpPr/>
            <p:nvPr/>
          </p:nvSpPr>
          <p:spPr>
            <a:xfrm>
              <a:off x="3414606" y="2635984"/>
              <a:ext cx="42222" cy="106319"/>
            </a:xfrm>
            <a:custGeom>
              <a:avLst/>
              <a:gdLst/>
              <a:ahLst/>
              <a:cxnLst/>
              <a:rect l="0" t="0" r="0" b="0"/>
              <a:pathLst>
                <a:path w="42222" h="106319">
                  <a:moveTo>
                    <a:pt x="42221" y="106318"/>
                  </a:moveTo>
                  <a:lnTo>
                    <a:pt x="17459" y="0"/>
                  </a:lnTo>
                  <a:lnTo>
                    <a:pt x="17459" y="0"/>
                  </a:lnTo>
                  <a:lnTo>
                    <a:pt x="0" y="8512"/>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5" name="任意多边形 2714"/>
            <p:cNvSpPr/>
            <p:nvPr/>
          </p:nvSpPr>
          <p:spPr>
            <a:xfrm>
              <a:off x="3385427" y="2644496"/>
              <a:ext cx="49525" cy="97807"/>
            </a:xfrm>
            <a:custGeom>
              <a:avLst/>
              <a:gdLst/>
              <a:ahLst/>
              <a:cxnLst/>
              <a:rect l="0" t="0" r="0" b="0"/>
              <a:pathLst>
                <a:path w="49525" h="97807">
                  <a:moveTo>
                    <a:pt x="0" y="97806"/>
                  </a:moveTo>
                  <a:lnTo>
                    <a:pt x="49524" y="97806"/>
                  </a:lnTo>
                  <a:lnTo>
                    <a:pt x="49524" y="97806"/>
                  </a:lnTo>
                  <a:lnTo>
                    <a:pt x="2917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6" name="任意多边形 2715"/>
            <p:cNvSpPr/>
            <p:nvPr/>
          </p:nvSpPr>
          <p:spPr>
            <a:xfrm>
              <a:off x="3350509" y="2644496"/>
              <a:ext cx="64098" cy="97807"/>
            </a:xfrm>
            <a:custGeom>
              <a:avLst/>
              <a:gdLst/>
              <a:ahLst/>
              <a:cxnLst/>
              <a:rect l="0" t="0" r="0" b="0"/>
              <a:pathLst>
                <a:path w="64098" h="97807">
                  <a:moveTo>
                    <a:pt x="0" y="97806"/>
                  </a:moveTo>
                  <a:lnTo>
                    <a:pt x="34918" y="97806"/>
                  </a:lnTo>
                  <a:lnTo>
                    <a:pt x="34918" y="97806"/>
                  </a:lnTo>
                  <a:lnTo>
                    <a:pt x="6409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7" name="任意多边形 2716"/>
            <p:cNvSpPr/>
            <p:nvPr/>
          </p:nvSpPr>
          <p:spPr>
            <a:xfrm>
              <a:off x="3328633" y="2546691"/>
              <a:ext cx="85974" cy="195612"/>
            </a:xfrm>
            <a:custGeom>
              <a:avLst/>
              <a:gdLst/>
              <a:ahLst/>
              <a:cxnLst/>
              <a:rect l="0" t="0" r="0" b="0"/>
              <a:pathLst>
                <a:path w="85974" h="195612">
                  <a:moveTo>
                    <a:pt x="21876" y="0"/>
                  </a:moveTo>
                  <a:lnTo>
                    <a:pt x="0" y="195611"/>
                  </a:lnTo>
                  <a:lnTo>
                    <a:pt x="0" y="195611"/>
                  </a:lnTo>
                  <a:lnTo>
                    <a:pt x="85973" y="9780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8" name="任意多边形 2717"/>
            <p:cNvSpPr/>
            <p:nvPr/>
          </p:nvSpPr>
          <p:spPr>
            <a:xfrm>
              <a:off x="3414606" y="2583373"/>
              <a:ext cx="31284" cy="61124"/>
            </a:xfrm>
            <a:custGeom>
              <a:avLst/>
              <a:gdLst/>
              <a:ahLst/>
              <a:cxnLst/>
              <a:rect l="0" t="0" r="0" b="0"/>
              <a:pathLst>
                <a:path w="31284" h="61124">
                  <a:moveTo>
                    <a:pt x="17459" y="52611"/>
                  </a:moveTo>
                  <a:lnTo>
                    <a:pt x="31283" y="0"/>
                  </a:lnTo>
                  <a:lnTo>
                    <a:pt x="31283" y="0"/>
                  </a:lnTo>
                  <a:lnTo>
                    <a:pt x="0" y="61123"/>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9" name="任意多边形 2718"/>
            <p:cNvSpPr/>
            <p:nvPr/>
          </p:nvSpPr>
          <p:spPr>
            <a:xfrm>
              <a:off x="3350509" y="2546691"/>
              <a:ext cx="95381" cy="97806"/>
            </a:xfrm>
            <a:custGeom>
              <a:avLst/>
              <a:gdLst/>
              <a:ahLst/>
              <a:cxnLst/>
              <a:rect l="0" t="0" r="0" b="0"/>
              <a:pathLst>
                <a:path w="95381" h="97806">
                  <a:moveTo>
                    <a:pt x="95380" y="36682"/>
                  </a:moveTo>
                  <a:lnTo>
                    <a:pt x="0" y="0"/>
                  </a:lnTo>
                  <a:lnTo>
                    <a:pt x="0" y="0"/>
                  </a:lnTo>
                  <a:lnTo>
                    <a:pt x="64097" y="9780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0" name="任意多边形 2719"/>
            <p:cNvSpPr/>
            <p:nvPr/>
          </p:nvSpPr>
          <p:spPr>
            <a:xfrm>
              <a:off x="3509986" y="2546691"/>
              <a:ext cx="75035" cy="143001"/>
            </a:xfrm>
            <a:custGeom>
              <a:avLst/>
              <a:gdLst/>
              <a:ahLst/>
              <a:cxnLst/>
              <a:rect l="0" t="0" r="0" b="0"/>
              <a:pathLst>
                <a:path w="75035" h="143001">
                  <a:moveTo>
                    <a:pt x="0" y="89841"/>
                  </a:moveTo>
                  <a:lnTo>
                    <a:pt x="64097" y="143000"/>
                  </a:lnTo>
                  <a:lnTo>
                    <a:pt x="64097" y="143000"/>
                  </a:lnTo>
                  <a:lnTo>
                    <a:pt x="75034"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1" name="任意多边形 2720"/>
            <p:cNvSpPr/>
            <p:nvPr/>
          </p:nvSpPr>
          <p:spPr>
            <a:xfrm>
              <a:off x="3574083" y="2546691"/>
              <a:ext cx="92494" cy="143001"/>
            </a:xfrm>
            <a:custGeom>
              <a:avLst/>
              <a:gdLst/>
              <a:ahLst/>
              <a:cxnLst/>
              <a:rect l="0" t="0" r="0" b="0"/>
              <a:pathLst>
                <a:path w="92494" h="143001">
                  <a:moveTo>
                    <a:pt x="0" y="143000"/>
                  </a:moveTo>
                  <a:lnTo>
                    <a:pt x="92493" y="89293"/>
                  </a:lnTo>
                  <a:lnTo>
                    <a:pt x="92493" y="89293"/>
                  </a:lnTo>
                  <a:lnTo>
                    <a:pt x="10937"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2" name="任意多边形 2721"/>
            <p:cNvSpPr/>
            <p:nvPr/>
          </p:nvSpPr>
          <p:spPr>
            <a:xfrm>
              <a:off x="3585020" y="2529666"/>
              <a:ext cx="81557" cy="106319"/>
            </a:xfrm>
            <a:custGeom>
              <a:avLst/>
              <a:gdLst/>
              <a:ahLst/>
              <a:cxnLst/>
              <a:rect l="0" t="0" r="0" b="0"/>
              <a:pathLst>
                <a:path w="81557" h="106319">
                  <a:moveTo>
                    <a:pt x="81556" y="106318"/>
                  </a:moveTo>
                  <a:lnTo>
                    <a:pt x="34918" y="0"/>
                  </a:lnTo>
                  <a:lnTo>
                    <a:pt x="34918" y="0"/>
                  </a:lnTo>
                  <a:lnTo>
                    <a:pt x="0"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3" name="任意多边形 2722"/>
            <p:cNvSpPr/>
            <p:nvPr/>
          </p:nvSpPr>
          <p:spPr>
            <a:xfrm>
              <a:off x="3585020" y="2476507"/>
              <a:ext cx="34919" cy="70185"/>
            </a:xfrm>
            <a:custGeom>
              <a:avLst/>
              <a:gdLst/>
              <a:ahLst/>
              <a:cxnLst/>
              <a:rect l="0" t="0" r="0" b="0"/>
              <a:pathLst>
                <a:path w="34919" h="70185">
                  <a:moveTo>
                    <a:pt x="34918" y="53159"/>
                  </a:moveTo>
                  <a:lnTo>
                    <a:pt x="11600" y="0"/>
                  </a:lnTo>
                  <a:lnTo>
                    <a:pt x="11600" y="0"/>
                  </a:lnTo>
                  <a:lnTo>
                    <a:pt x="0" y="7018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4" name="任意多边形 2723"/>
            <p:cNvSpPr/>
            <p:nvPr/>
          </p:nvSpPr>
          <p:spPr>
            <a:xfrm>
              <a:off x="3479364" y="2476507"/>
              <a:ext cx="117257" cy="70185"/>
            </a:xfrm>
            <a:custGeom>
              <a:avLst/>
              <a:gdLst/>
              <a:ahLst/>
              <a:cxnLst/>
              <a:rect l="0" t="0" r="0" b="0"/>
              <a:pathLst>
                <a:path w="117257" h="70185">
                  <a:moveTo>
                    <a:pt x="117256" y="0"/>
                  </a:moveTo>
                  <a:lnTo>
                    <a:pt x="0" y="0"/>
                  </a:lnTo>
                  <a:lnTo>
                    <a:pt x="0" y="0"/>
                  </a:lnTo>
                  <a:lnTo>
                    <a:pt x="105656" y="7018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5" name="任意多边形 2724"/>
            <p:cNvSpPr/>
            <p:nvPr/>
          </p:nvSpPr>
          <p:spPr>
            <a:xfrm>
              <a:off x="3478702" y="2476507"/>
              <a:ext cx="106319" cy="70185"/>
            </a:xfrm>
            <a:custGeom>
              <a:avLst/>
              <a:gdLst/>
              <a:ahLst/>
              <a:cxnLst/>
              <a:rect l="0" t="0" r="0" b="0"/>
              <a:pathLst>
                <a:path w="106319" h="70185">
                  <a:moveTo>
                    <a:pt x="662" y="0"/>
                  </a:moveTo>
                  <a:lnTo>
                    <a:pt x="0" y="53159"/>
                  </a:lnTo>
                  <a:lnTo>
                    <a:pt x="0" y="53159"/>
                  </a:lnTo>
                  <a:lnTo>
                    <a:pt x="106318" y="70184"/>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6" name="任意多边形 2725"/>
            <p:cNvSpPr/>
            <p:nvPr/>
          </p:nvSpPr>
          <p:spPr>
            <a:xfrm>
              <a:off x="3467765" y="2529666"/>
              <a:ext cx="117256" cy="17026"/>
            </a:xfrm>
            <a:custGeom>
              <a:avLst/>
              <a:gdLst/>
              <a:ahLst/>
              <a:cxnLst/>
              <a:rect l="0" t="0" r="0" b="0"/>
              <a:pathLst>
                <a:path w="117256" h="17026">
                  <a:moveTo>
                    <a:pt x="10937" y="0"/>
                  </a:moveTo>
                  <a:lnTo>
                    <a:pt x="0" y="17025"/>
                  </a:lnTo>
                  <a:lnTo>
                    <a:pt x="0" y="17025"/>
                  </a:lnTo>
                  <a:lnTo>
                    <a:pt x="117255" y="1702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7" name="任意多边形 2726"/>
            <p:cNvSpPr/>
            <p:nvPr/>
          </p:nvSpPr>
          <p:spPr>
            <a:xfrm>
              <a:off x="3467765" y="2546691"/>
              <a:ext cx="117256" cy="89842"/>
            </a:xfrm>
            <a:custGeom>
              <a:avLst/>
              <a:gdLst/>
              <a:ahLst/>
              <a:cxnLst/>
              <a:rect l="0" t="0" r="0" b="0"/>
              <a:pathLst>
                <a:path w="117256" h="89842">
                  <a:moveTo>
                    <a:pt x="0" y="0"/>
                  </a:moveTo>
                  <a:lnTo>
                    <a:pt x="42221" y="89841"/>
                  </a:lnTo>
                  <a:lnTo>
                    <a:pt x="42221" y="89841"/>
                  </a:lnTo>
                  <a:lnTo>
                    <a:pt x="117255"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8" name="任意多边形 2727"/>
            <p:cNvSpPr/>
            <p:nvPr/>
          </p:nvSpPr>
          <p:spPr>
            <a:xfrm>
              <a:off x="3338128" y="2317030"/>
              <a:ext cx="118700" cy="34050"/>
            </a:xfrm>
            <a:custGeom>
              <a:avLst/>
              <a:gdLst/>
              <a:ahLst/>
              <a:cxnLst/>
              <a:rect l="0" t="0" r="0" b="0"/>
              <a:pathLst>
                <a:path w="118700" h="34050">
                  <a:moveTo>
                    <a:pt x="96823" y="0"/>
                  </a:moveTo>
                  <a:lnTo>
                    <a:pt x="0" y="34049"/>
                  </a:lnTo>
                  <a:lnTo>
                    <a:pt x="0" y="34049"/>
                  </a:lnTo>
                  <a:lnTo>
                    <a:pt x="118699" y="3404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9" name="任意多边形 2728"/>
            <p:cNvSpPr/>
            <p:nvPr/>
          </p:nvSpPr>
          <p:spPr>
            <a:xfrm>
              <a:off x="3434951" y="2317030"/>
              <a:ext cx="21877" cy="34050"/>
            </a:xfrm>
            <a:custGeom>
              <a:avLst/>
              <a:gdLst/>
              <a:ahLst/>
              <a:cxnLst/>
              <a:rect l="0" t="0" r="0" b="0"/>
              <a:pathLst>
                <a:path w="21877" h="34050">
                  <a:moveTo>
                    <a:pt x="21876" y="34049"/>
                  </a:moveTo>
                  <a:lnTo>
                    <a:pt x="0" y="0"/>
                  </a:lnTo>
                  <a:lnTo>
                    <a:pt x="0" y="0"/>
                  </a:lnTo>
                  <a:lnTo>
                    <a:pt x="21876" y="34049"/>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30" name="任意多边形 2729"/>
            <p:cNvSpPr/>
            <p:nvPr/>
          </p:nvSpPr>
          <p:spPr>
            <a:xfrm>
              <a:off x="3456827" y="2351079"/>
              <a:ext cx="42222" cy="19111"/>
            </a:xfrm>
            <a:custGeom>
              <a:avLst/>
              <a:gdLst/>
              <a:ahLst/>
              <a:cxnLst/>
              <a:rect l="0" t="0" r="0" b="0"/>
              <a:pathLst>
                <a:path w="42222" h="19111">
                  <a:moveTo>
                    <a:pt x="42221" y="19110"/>
                  </a:moveTo>
                  <a:lnTo>
                    <a:pt x="0" y="0"/>
                  </a:lnTo>
                  <a:lnTo>
                    <a:pt x="0"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31" name="任意多边形 2730"/>
            <p:cNvSpPr/>
            <p:nvPr/>
          </p:nvSpPr>
          <p:spPr>
            <a:xfrm>
              <a:off x="3403668" y="2351079"/>
              <a:ext cx="95381" cy="97807"/>
            </a:xfrm>
            <a:custGeom>
              <a:avLst/>
              <a:gdLst/>
              <a:ahLst/>
              <a:cxnLst/>
              <a:rect l="0" t="0" r="0" b="0"/>
              <a:pathLst>
                <a:path w="95381" h="97807">
                  <a:moveTo>
                    <a:pt x="0" y="97806"/>
                  </a:moveTo>
                  <a:lnTo>
                    <a:pt x="95380" y="19110"/>
                  </a:lnTo>
                  <a:lnTo>
                    <a:pt x="95380" y="19110"/>
                  </a:lnTo>
                  <a:lnTo>
                    <a:pt x="5315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32" name="任意多边形 2731"/>
            <p:cNvSpPr/>
            <p:nvPr/>
          </p:nvSpPr>
          <p:spPr>
            <a:xfrm>
              <a:off x="3338128" y="2351079"/>
              <a:ext cx="118700" cy="97807"/>
            </a:xfrm>
            <a:custGeom>
              <a:avLst/>
              <a:gdLst/>
              <a:ahLst/>
              <a:cxnLst/>
              <a:rect l="0" t="0" r="0" b="0"/>
              <a:pathLst>
                <a:path w="118700" h="97807">
                  <a:moveTo>
                    <a:pt x="0" y="0"/>
                  </a:moveTo>
                  <a:lnTo>
                    <a:pt x="65540" y="97806"/>
                  </a:lnTo>
                  <a:lnTo>
                    <a:pt x="65540" y="97806"/>
                  </a:lnTo>
                  <a:lnTo>
                    <a:pt x="118699"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34" name="矩形 2733"/>
          <p:cNvSpPr/>
          <p:nvPr/>
        </p:nvSpPr>
        <p:spPr>
          <a:xfrm>
            <a:off x="3416193" y="2773485"/>
            <a:ext cx="2130711" cy="830997"/>
          </a:xfrm>
          <a:prstGeom prst="rect">
            <a:avLst/>
          </a:prstGeom>
          <a:noFill/>
        </p:spPr>
        <p:txBody>
          <a:bodyPr wrap="none" lIns="91440" tIns="45720" rIns="91440" bIns="45720">
            <a:spAutoFit/>
          </a:bodyPr>
          <a:lstStyle/>
          <a:p>
            <a:pPr algn="ctr"/>
            <a:r>
              <a:rPr lang="zh-CN" altLang="en-US" sz="4800" b="1" cap="none" spc="0" dirty="0" smtClean="0">
                <a:ln w="0">
                  <a:solidFill>
                    <a:schemeClr val="bg1"/>
                  </a:solidFill>
                </a:ln>
                <a:noFill/>
                <a:effectLst>
                  <a:outerShdw blurRad="38100" dist="25400" dir="5400000" algn="ctr" rotWithShape="0">
                    <a:srgbClr val="6E747A">
                      <a:alpha val="43000"/>
                    </a:srgbClr>
                  </a:outerShdw>
                </a:effectLst>
                <a:latin typeface="Kozuka Gothic Pro H" panose="020B0800000000000000" pitchFamily="34" charset="-128"/>
                <a:ea typeface="Kozuka Gothic Pro H" panose="020B0800000000000000" pitchFamily="34" charset="-128"/>
              </a:rPr>
              <a:t>章节</a:t>
            </a:r>
            <a:r>
              <a:rPr lang="en-US" altLang="zh-CN" sz="4800" b="1" cap="none" spc="0" dirty="0" smtClean="0">
                <a:ln w="0">
                  <a:solidFill>
                    <a:schemeClr val="bg1"/>
                  </a:solidFill>
                </a:ln>
                <a:noFill/>
                <a:effectLst>
                  <a:outerShdw blurRad="38100" dist="25400" dir="5400000" algn="ctr" rotWithShape="0">
                    <a:srgbClr val="6E747A">
                      <a:alpha val="43000"/>
                    </a:srgbClr>
                  </a:outerShdw>
                </a:effectLst>
                <a:latin typeface="Kozuka Gothic Pro H" panose="020B0800000000000000" pitchFamily="34" charset="-128"/>
                <a:ea typeface="Kozuka Gothic Pro H" panose="020B0800000000000000" pitchFamily="34" charset="-128"/>
              </a:rPr>
              <a:t>02</a:t>
            </a:r>
            <a:endParaRPr lang="zh-CN" altLang="en-US" sz="4800" b="1" cap="none" spc="0" dirty="0">
              <a:ln w="0">
                <a:solidFill>
                  <a:schemeClr val="bg1"/>
                </a:solidFill>
              </a:ln>
              <a:noFill/>
              <a:effectLst>
                <a:outerShdw blurRad="38100" dist="25400" dir="5400000" algn="ctr" rotWithShape="0">
                  <a:srgbClr val="6E747A">
                    <a:alpha val="43000"/>
                  </a:srgbClr>
                </a:outerShdw>
              </a:effectLst>
              <a:latin typeface="Kozuka Gothic Pro H" panose="020B0800000000000000" pitchFamily="34" charset="-128"/>
              <a:ea typeface="Kozuka Gothic Pro H" panose="020B0800000000000000" pitchFamily="34" charset="-128"/>
            </a:endParaRPr>
          </a:p>
        </p:txBody>
      </p:sp>
      <p:sp>
        <p:nvSpPr>
          <p:cNvPr id="316" name="矩形 315"/>
          <p:cNvSpPr/>
          <p:nvPr/>
        </p:nvSpPr>
        <p:spPr>
          <a:xfrm>
            <a:off x="4989309" y="3554969"/>
            <a:ext cx="2954655" cy="923330"/>
          </a:xfrm>
          <a:prstGeom prst="rect">
            <a:avLst/>
          </a:prstGeom>
          <a:noFill/>
        </p:spPr>
        <p:txBody>
          <a:bodyPr wrap="none" lIns="91440" tIns="45720" rIns="91440" bIns="45720">
            <a:spAutoFit/>
          </a:bodyPr>
          <a:lstStyle/>
          <a:p>
            <a:pPr algn="ctr"/>
            <a:r>
              <a:rPr lang="zh-CN" altLang="en-US" sz="5400" b="1" cap="none" spc="0" dirty="0" smtClean="0">
                <a:ln w="0">
                  <a:solidFill>
                    <a:schemeClr val="bg1"/>
                  </a:solidFill>
                </a:ln>
                <a:noFill/>
                <a:effectLst>
                  <a:outerShdw blurRad="38100" dist="25400" dir="5400000" algn="ctr" rotWithShape="0">
                    <a:srgbClr val="6E747A">
                      <a:alpha val="43000"/>
                    </a:srgbClr>
                  </a:outerShdw>
                </a:effectLst>
                <a:latin typeface="Kozuka Gothic Pro H" panose="020B0800000000000000" pitchFamily="34" charset="-128"/>
                <a:ea typeface="Kozuka Gothic Pro H" panose="020B0800000000000000" pitchFamily="34" charset="-128"/>
              </a:rPr>
              <a:t>理论综述</a:t>
            </a:r>
            <a:endParaRPr lang="zh-CN" altLang="en-US" sz="5400" b="1" cap="none" spc="0" dirty="0">
              <a:ln w="0">
                <a:solidFill>
                  <a:schemeClr val="bg1"/>
                </a:solidFill>
              </a:ln>
              <a:noFill/>
              <a:effectLst>
                <a:outerShdw blurRad="38100" dist="25400" dir="5400000" algn="ctr" rotWithShape="0">
                  <a:srgbClr val="6E747A">
                    <a:alpha val="43000"/>
                  </a:srgbClr>
                </a:outerShdw>
              </a:effectLst>
              <a:latin typeface="Kozuka Gothic Pro H" panose="020B0800000000000000" pitchFamily="34" charset="-128"/>
              <a:ea typeface="Kozuka Gothic Pro H" panose="020B0800000000000000" pitchFamily="34" charset="-128"/>
            </a:endParaRPr>
          </a:p>
        </p:txBody>
      </p:sp>
    </p:spTree>
    <p:extLst>
      <p:ext uri="{BB962C8B-B14F-4D97-AF65-F5344CB8AC3E}">
        <p14:creationId xmlns:p14="http://schemas.microsoft.com/office/powerpoint/2010/main" val="196394690"/>
      </p:ext>
    </p:extLst>
  </p:cSld>
  <p:clrMapOvr>
    <a:masterClrMapping/>
  </p:clrMapOvr>
  <mc:AlternateContent xmlns:mc="http://schemas.openxmlformats.org/markup-compatibility/2006" xmlns:p14="http://schemas.microsoft.com/office/powerpoint/2010/main">
    <mc:Choice Requires="p14">
      <p:transition spd="slow" p14:dur="1299">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nodeType="withEffect">
                                  <p:stCondLst>
                                    <p:cond delay="0"/>
                                  </p:stCondLst>
                                  <p:iterate type="lt">
                                    <p:tmPct val="10000"/>
                                  </p:iterate>
                                  <p:childTnLst>
                                    <p:set>
                                      <p:cBhvr>
                                        <p:cTn id="6" dur="1" fill="hold">
                                          <p:stCondLst>
                                            <p:cond delay="0"/>
                                          </p:stCondLst>
                                        </p:cTn>
                                        <p:tgtEl>
                                          <p:spTgt spid="2733"/>
                                        </p:tgtEl>
                                        <p:attrNameLst>
                                          <p:attrName>style.visibility</p:attrName>
                                        </p:attrNameLst>
                                      </p:cBhvr>
                                      <p:to>
                                        <p:strVal val="visible"/>
                                      </p:to>
                                    </p:set>
                                    <p:anim calcmode="lin" valueType="num">
                                      <p:cBhvr>
                                        <p:cTn id="7" dur="500" fill="hold"/>
                                        <p:tgtEl>
                                          <p:spTgt spid="273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733"/>
                                        </p:tgtEl>
                                        <p:attrNameLst>
                                          <p:attrName>ppt_y</p:attrName>
                                        </p:attrNameLst>
                                      </p:cBhvr>
                                      <p:tavLst>
                                        <p:tav tm="0">
                                          <p:val>
                                            <p:strVal val="#ppt_y"/>
                                          </p:val>
                                        </p:tav>
                                        <p:tav tm="100000">
                                          <p:val>
                                            <p:strVal val="#ppt_y"/>
                                          </p:val>
                                        </p:tav>
                                      </p:tavLst>
                                    </p:anim>
                                    <p:anim calcmode="lin" valueType="num">
                                      <p:cBhvr>
                                        <p:cTn id="9" dur="500" fill="hold"/>
                                        <p:tgtEl>
                                          <p:spTgt spid="273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73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733"/>
                                        </p:tgtEl>
                                      </p:cBhvr>
                                    </p:animEffect>
                                  </p:childTnLst>
                                </p:cTn>
                              </p:par>
                              <p:par>
                                <p:cTn id="12" presetID="41" presetClass="entr" presetSubtype="0" fill="hold" grpId="0" nodeType="withEffect">
                                  <p:stCondLst>
                                    <p:cond delay="300"/>
                                  </p:stCondLst>
                                  <p:iterate type="lt">
                                    <p:tmPct val="10000"/>
                                  </p:iterate>
                                  <p:childTnLst>
                                    <p:set>
                                      <p:cBhvr>
                                        <p:cTn id="13" dur="1" fill="hold">
                                          <p:stCondLst>
                                            <p:cond delay="0"/>
                                          </p:stCondLst>
                                        </p:cTn>
                                        <p:tgtEl>
                                          <p:spTgt spid="2734"/>
                                        </p:tgtEl>
                                        <p:attrNameLst>
                                          <p:attrName>style.visibility</p:attrName>
                                        </p:attrNameLst>
                                      </p:cBhvr>
                                      <p:to>
                                        <p:strVal val="visible"/>
                                      </p:to>
                                    </p:set>
                                    <p:anim calcmode="lin" valueType="num">
                                      <p:cBhvr>
                                        <p:cTn id="14" dur="500" fill="hold"/>
                                        <p:tgtEl>
                                          <p:spTgt spid="2734"/>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2734"/>
                                        </p:tgtEl>
                                        <p:attrNameLst>
                                          <p:attrName>ppt_y</p:attrName>
                                        </p:attrNameLst>
                                      </p:cBhvr>
                                      <p:tavLst>
                                        <p:tav tm="0">
                                          <p:val>
                                            <p:strVal val="#ppt_y"/>
                                          </p:val>
                                        </p:tav>
                                        <p:tav tm="100000">
                                          <p:val>
                                            <p:strVal val="#ppt_y"/>
                                          </p:val>
                                        </p:tav>
                                      </p:tavLst>
                                    </p:anim>
                                    <p:anim calcmode="lin" valueType="num">
                                      <p:cBhvr>
                                        <p:cTn id="16" dur="500" fill="hold"/>
                                        <p:tgtEl>
                                          <p:spTgt spid="2734"/>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2734"/>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2734"/>
                                        </p:tgtEl>
                                      </p:cBhvr>
                                    </p:animEffect>
                                  </p:childTnLst>
                                </p:cTn>
                              </p:par>
                              <p:par>
                                <p:cTn id="19" presetID="41" presetClass="entr" presetSubtype="0" fill="hold" grpId="0" nodeType="withEffect">
                                  <p:stCondLst>
                                    <p:cond delay="200"/>
                                  </p:stCondLst>
                                  <p:iterate type="lt">
                                    <p:tmPct val="10000"/>
                                  </p:iterate>
                                  <p:childTnLst>
                                    <p:set>
                                      <p:cBhvr>
                                        <p:cTn id="20" dur="1" fill="hold">
                                          <p:stCondLst>
                                            <p:cond delay="0"/>
                                          </p:stCondLst>
                                        </p:cTn>
                                        <p:tgtEl>
                                          <p:spTgt spid="316"/>
                                        </p:tgtEl>
                                        <p:attrNameLst>
                                          <p:attrName>style.visibility</p:attrName>
                                        </p:attrNameLst>
                                      </p:cBhvr>
                                      <p:to>
                                        <p:strVal val="visible"/>
                                      </p:to>
                                    </p:set>
                                    <p:anim calcmode="lin" valueType="num">
                                      <p:cBhvr>
                                        <p:cTn id="21" dur="500" fill="hold"/>
                                        <p:tgtEl>
                                          <p:spTgt spid="316"/>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316"/>
                                        </p:tgtEl>
                                        <p:attrNameLst>
                                          <p:attrName>ppt_y</p:attrName>
                                        </p:attrNameLst>
                                      </p:cBhvr>
                                      <p:tavLst>
                                        <p:tav tm="0">
                                          <p:val>
                                            <p:strVal val="#ppt_y"/>
                                          </p:val>
                                        </p:tav>
                                        <p:tav tm="100000">
                                          <p:val>
                                            <p:strVal val="#ppt_y"/>
                                          </p:val>
                                        </p:tav>
                                      </p:tavLst>
                                    </p:anim>
                                    <p:anim calcmode="lin" valueType="num">
                                      <p:cBhvr>
                                        <p:cTn id="23" dur="500" fill="hold"/>
                                        <p:tgtEl>
                                          <p:spTgt spid="316"/>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316"/>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3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34" grpId="0"/>
      <p:bldP spid="3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 name="矩形 289"/>
          <p:cNvSpPr/>
          <p:nvPr/>
        </p:nvSpPr>
        <p:spPr>
          <a:xfrm>
            <a:off x="1827788" y="166311"/>
            <a:ext cx="4339650" cy="646331"/>
          </a:xfrm>
          <a:prstGeom prst="rect">
            <a:avLst/>
          </a:prstGeom>
          <a:noFill/>
        </p:spPr>
        <p:txBody>
          <a:bodyPr wrap="none" lIns="91440" tIns="45720" rIns="91440" bIns="45720">
            <a:spAutoFit/>
          </a:bodyPr>
          <a:lstStyle/>
          <a:p>
            <a:pPr algn="ctr"/>
            <a:r>
              <a:rPr lang="zh-CN" altLang="en-US" sz="3600" b="0" cap="none" spc="0" dirty="0" smtClean="0">
                <a:ln w="0"/>
                <a:solidFill>
                  <a:schemeClr val="bg1"/>
                </a:solidFill>
                <a:effectLst>
                  <a:outerShdw blurRad="38100" dist="19050" dir="2700000" algn="tl" rotWithShape="0">
                    <a:schemeClr val="dk1">
                      <a:alpha val="40000"/>
                    </a:schemeClr>
                  </a:outerShdw>
                </a:effectLst>
                <a:latin typeface="方正舒体" panose="02010601030101010101" pitchFamily="2" charset="-122"/>
                <a:ea typeface="方正舒体" panose="02010601030101010101" pitchFamily="2" charset="-122"/>
              </a:rPr>
              <a:t>请输入替换你的标题</a:t>
            </a:r>
            <a:endParaRPr lang="zh-CN" altLang="en-US" sz="3600" b="0" cap="none" spc="0" dirty="0">
              <a:ln w="0"/>
              <a:solidFill>
                <a:schemeClr val="bg1"/>
              </a:solidFill>
              <a:effectLst>
                <a:outerShdw blurRad="38100" dist="19050" dir="2700000" algn="tl" rotWithShape="0">
                  <a:schemeClr val="dk1">
                    <a:alpha val="40000"/>
                  </a:schemeClr>
                </a:outerShdw>
              </a:effectLst>
              <a:latin typeface="方正舒体" panose="02010601030101010101" pitchFamily="2" charset="-122"/>
              <a:ea typeface="方正舒体" panose="02010601030101010101" pitchFamily="2" charset="-122"/>
            </a:endParaRPr>
          </a:p>
        </p:txBody>
      </p:sp>
      <p:sp>
        <p:nvSpPr>
          <p:cNvPr id="296" name="AutoShape 31"/>
          <p:cNvSpPr>
            <a:spLocks noChangeArrowheads="1"/>
          </p:cNvSpPr>
          <p:nvPr/>
        </p:nvSpPr>
        <p:spPr bwMode="auto">
          <a:xfrm>
            <a:off x="1630080" y="2200142"/>
            <a:ext cx="2497138" cy="638175"/>
          </a:xfrm>
          <a:prstGeom prst="roundRect">
            <a:avLst>
              <a:gd name="adj" fmla="val 50000"/>
            </a:avLst>
          </a:prstGeom>
          <a:noFill/>
          <a:ln w="19050" cap="rnd" algn="ctr">
            <a:solidFill>
              <a:schemeClr val="bg1"/>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chemeClr val="bg1"/>
              </a:solidFill>
            </a:endParaRPr>
          </a:p>
        </p:txBody>
      </p:sp>
      <p:sp>
        <p:nvSpPr>
          <p:cNvPr id="297" name="AutoShape 31"/>
          <p:cNvSpPr>
            <a:spLocks noChangeArrowheads="1"/>
          </p:cNvSpPr>
          <p:nvPr/>
        </p:nvSpPr>
        <p:spPr bwMode="auto">
          <a:xfrm>
            <a:off x="3509680" y="2200142"/>
            <a:ext cx="2497138" cy="638175"/>
          </a:xfrm>
          <a:prstGeom prst="roundRect">
            <a:avLst>
              <a:gd name="adj" fmla="val 50000"/>
            </a:avLst>
          </a:prstGeom>
          <a:noFill/>
          <a:ln w="19050" cap="rnd" algn="ctr">
            <a:solidFill>
              <a:schemeClr val="bg1"/>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solidFill>
                <a:schemeClr val="bg1"/>
              </a:solidFill>
              <a:latin typeface="Calibri" panose="020F0502020204030204" pitchFamily="34" charset="0"/>
              <a:ea typeface="宋体" panose="02010600030101010101" pitchFamily="2" charset="-122"/>
            </a:endParaRPr>
          </a:p>
        </p:txBody>
      </p:sp>
      <p:sp>
        <p:nvSpPr>
          <p:cNvPr id="298" name="AutoShape 31"/>
          <p:cNvSpPr>
            <a:spLocks noChangeArrowheads="1"/>
          </p:cNvSpPr>
          <p:nvPr/>
        </p:nvSpPr>
        <p:spPr bwMode="auto">
          <a:xfrm>
            <a:off x="5387694" y="2200142"/>
            <a:ext cx="2497137" cy="638175"/>
          </a:xfrm>
          <a:prstGeom prst="roundRect">
            <a:avLst>
              <a:gd name="adj" fmla="val 50000"/>
            </a:avLst>
          </a:prstGeom>
          <a:noFill/>
          <a:ln w="19050" cap="rnd" algn="ctr">
            <a:solidFill>
              <a:schemeClr val="bg1"/>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solidFill>
                <a:schemeClr val="bg1"/>
              </a:solidFill>
              <a:latin typeface="Calibri" panose="020F0502020204030204" pitchFamily="34" charset="0"/>
              <a:ea typeface="宋体" panose="02010600030101010101" pitchFamily="2" charset="-122"/>
            </a:endParaRPr>
          </a:p>
        </p:txBody>
      </p:sp>
      <p:sp>
        <p:nvSpPr>
          <p:cNvPr id="299" name="AutoShape 31"/>
          <p:cNvSpPr>
            <a:spLocks noChangeArrowheads="1"/>
          </p:cNvSpPr>
          <p:nvPr/>
        </p:nvSpPr>
        <p:spPr bwMode="auto">
          <a:xfrm>
            <a:off x="7267294" y="2200142"/>
            <a:ext cx="2497137" cy="638175"/>
          </a:xfrm>
          <a:prstGeom prst="roundRect">
            <a:avLst>
              <a:gd name="adj" fmla="val 50000"/>
            </a:avLst>
          </a:prstGeom>
          <a:noFill/>
          <a:ln w="19050" cap="rnd" algn="ctr">
            <a:solidFill>
              <a:schemeClr val="bg1"/>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solidFill>
                <a:schemeClr val="bg1"/>
              </a:solidFill>
              <a:latin typeface="Calibri" panose="020F0502020204030204" pitchFamily="34" charset="0"/>
              <a:ea typeface="宋体" panose="02010600030101010101" pitchFamily="2" charset="-122"/>
            </a:endParaRPr>
          </a:p>
        </p:txBody>
      </p:sp>
      <p:sp>
        <p:nvSpPr>
          <p:cNvPr id="300" name="椭圆 299"/>
          <p:cNvSpPr/>
          <p:nvPr/>
        </p:nvSpPr>
        <p:spPr>
          <a:xfrm>
            <a:off x="3522381" y="2206492"/>
            <a:ext cx="625475" cy="625475"/>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dirty="0">
                <a:solidFill>
                  <a:schemeClr val="bg1"/>
                </a:solidFill>
              </a:rPr>
              <a:t>&gt;</a:t>
            </a:r>
            <a:endParaRPr lang="zh-CN" altLang="en-US" dirty="0">
              <a:solidFill>
                <a:schemeClr val="bg1"/>
              </a:solidFill>
            </a:endParaRPr>
          </a:p>
        </p:txBody>
      </p:sp>
      <p:sp>
        <p:nvSpPr>
          <p:cNvPr id="301" name="椭圆 300"/>
          <p:cNvSpPr/>
          <p:nvPr/>
        </p:nvSpPr>
        <p:spPr>
          <a:xfrm>
            <a:off x="5392456" y="2206492"/>
            <a:ext cx="627063" cy="625475"/>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dirty="0">
                <a:solidFill>
                  <a:schemeClr val="bg1"/>
                </a:solidFill>
              </a:rPr>
              <a:t>&gt;</a:t>
            </a:r>
            <a:endParaRPr lang="zh-CN" altLang="en-US" dirty="0">
              <a:solidFill>
                <a:schemeClr val="bg1"/>
              </a:solidFill>
            </a:endParaRPr>
          </a:p>
        </p:txBody>
      </p:sp>
      <p:sp>
        <p:nvSpPr>
          <p:cNvPr id="302" name="椭圆 301"/>
          <p:cNvSpPr/>
          <p:nvPr/>
        </p:nvSpPr>
        <p:spPr>
          <a:xfrm>
            <a:off x="7262531" y="2206492"/>
            <a:ext cx="627063" cy="625475"/>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dirty="0">
                <a:solidFill>
                  <a:schemeClr val="bg1"/>
                </a:solidFill>
              </a:rPr>
              <a:t>&gt;</a:t>
            </a:r>
            <a:endParaRPr lang="zh-CN" altLang="en-US" dirty="0">
              <a:solidFill>
                <a:schemeClr val="bg1"/>
              </a:solidFill>
            </a:endParaRPr>
          </a:p>
        </p:txBody>
      </p:sp>
      <p:sp>
        <p:nvSpPr>
          <p:cNvPr id="303" name="文本框 14"/>
          <p:cNvSpPr txBox="1">
            <a:spLocks noChangeArrowheads="1"/>
          </p:cNvSpPr>
          <p:nvPr/>
        </p:nvSpPr>
        <p:spPr bwMode="auto">
          <a:xfrm>
            <a:off x="2236506" y="2335356"/>
            <a:ext cx="12858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dirty="0">
                <a:solidFill>
                  <a:schemeClr val="bg1"/>
                </a:solidFill>
              </a:rPr>
              <a:t>时间</a:t>
            </a:r>
            <a:r>
              <a:rPr lang="zh-CN" altLang="en-US" dirty="0" smtClean="0">
                <a:solidFill>
                  <a:schemeClr val="bg1"/>
                </a:solidFill>
              </a:rPr>
              <a:t>点</a:t>
            </a:r>
            <a:r>
              <a:rPr lang="en-US" altLang="zh-CN" dirty="0" smtClean="0">
                <a:solidFill>
                  <a:schemeClr val="bg1"/>
                </a:solidFill>
              </a:rPr>
              <a:t>1</a:t>
            </a:r>
            <a:endParaRPr lang="zh-CN" altLang="en-US" dirty="0">
              <a:solidFill>
                <a:schemeClr val="bg1"/>
              </a:solidFill>
            </a:endParaRPr>
          </a:p>
        </p:txBody>
      </p:sp>
      <p:sp>
        <p:nvSpPr>
          <p:cNvPr id="304" name="文本框 16"/>
          <p:cNvSpPr txBox="1">
            <a:spLocks noChangeArrowheads="1"/>
          </p:cNvSpPr>
          <p:nvPr/>
        </p:nvSpPr>
        <p:spPr bwMode="auto">
          <a:xfrm>
            <a:off x="4114519" y="2335356"/>
            <a:ext cx="12858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dirty="0" smtClean="0">
                <a:solidFill>
                  <a:schemeClr val="bg1"/>
                </a:solidFill>
              </a:rPr>
              <a:t>时间点</a:t>
            </a:r>
            <a:r>
              <a:rPr lang="en-US" altLang="zh-CN" dirty="0" smtClean="0">
                <a:solidFill>
                  <a:schemeClr val="bg1"/>
                </a:solidFill>
              </a:rPr>
              <a:t>2</a:t>
            </a:r>
            <a:endParaRPr lang="zh-CN" altLang="en-US" dirty="0">
              <a:solidFill>
                <a:schemeClr val="bg1"/>
              </a:solidFill>
            </a:endParaRPr>
          </a:p>
        </p:txBody>
      </p:sp>
      <p:sp>
        <p:nvSpPr>
          <p:cNvPr id="305" name="文本框 304"/>
          <p:cNvSpPr txBox="1"/>
          <p:nvPr/>
        </p:nvSpPr>
        <p:spPr>
          <a:xfrm>
            <a:off x="5994119" y="2335356"/>
            <a:ext cx="1285875" cy="369332"/>
          </a:xfrm>
          <a:prstGeom prst="rect">
            <a:avLst/>
          </a:prstGeom>
          <a:noFill/>
        </p:spPr>
        <p:txBody>
          <a:bodyPr anchor="ctr">
            <a:spAutoFit/>
          </a:bodyPr>
          <a:lstStyle/>
          <a:p>
            <a:pPr algn="ctr">
              <a:defRPr/>
            </a:pPr>
            <a:r>
              <a:rPr lang="zh-CN" altLang="en-US" dirty="0">
                <a:solidFill>
                  <a:schemeClr val="bg1"/>
                </a:solidFill>
              </a:rPr>
              <a:t>时间</a:t>
            </a:r>
            <a:r>
              <a:rPr lang="zh-CN" altLang="en-US" dirty="0" smtClean="0">
                <a:solidFill>
                  <a:schemeClr val="bg1"/>
                </a:solidFill>
              </a:rPr>
              <a:t>点</a:t>
            </a:r>
            <a:r>
              <a:rPr lang="en-US" altLang="zh-CN" dirty="0">
                <a:solidFill>
                  <a:schemeClr val="bg1"/>
                </a:solidFill>
              </a:rPr>
              <a:t>3</a:t>
            </a:r>
            <a:endParaRPr lang="zh-CN" altLang="en-US" dirty="0">
              <a:solidFill>
                <a:schemeClr val="bg1"/>
              </a:solidFill>
            </a:endParaRPr>
          </a:p>
        </p:txBody>
      </p:sp>
      <p:sp>
        <p:nvSpPr>
          <p:cNvPr id="306" name="文本框 305"/>
          <p:cNvSpPr txBox="1"/>
          <p:nvPr/>
        </p:nvSpPr>
        <p:spPr>
          <a:xfrm>
            <a:off x="7872131" y="2335356"/>
            <a:ext cx="1285875" cy="369332"/>
          </a:xfrm>
          <a:prstGeom prst="rect">
            <a:avLst/>
          </a:prstGeom>
          <a:noFill/>
        </p:spPr>
        <p:txBody>
          <a:bodyPr anchor="ctr">
            <a:spAutoFit/>
          </a:bodyPr>
          <a:lstStyle/>
          <a:p>
            <a:pPr algn="ctr">
              <a:defRPr/>
            </a:pPr>
            <a:r>
              <a:rPr lang="zh-CN" altLang="en-US" dirty="0" smtClean="0">
                <a:solidFill>
                  <a:schemeClr val="bg1"/>
                </a:solidFill>
              </a:rPr>
              <a:t>时间点</a:t>
            </a:r>
            <a:r>
              <a:rPr lang="en-US" altLang="zh-CN" dirty="0" smtClean="0">
                <a:solidFill>
                  <a:schemeClr val="bg1"/>
                </a:solidFill>
              </a:rPr>
              <a:t>4</a:t>
            </a:r>
            <a:endParaRPr lang="zh-CN" altLang="en-US" dirty="0">
              <a:solidFill>
                <a:schemeClr val="bg1"/>
              </a:solidFill>
            </a:endParaRPr>
          </a:p>
        </p:txBody>
      </p:sp>
      <p:sp>
        <p:nvSpPr>
          <p:cNvPr id="307" name="文本框 20"/>
          <p:cNvSpPr txBox="1">
            <a:spLocks noChangeArrowheads="1"/>
          </p:cNvSpPr>
          <p:nvPr/>
        </p:nvSpPr>
        <p:spPr bwMode="auto">
          <a:xfrm>
            <a:off x="1960281" y="3155816"/>
            <a:ext cx="1763713" cy="1089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defRPr/>
            </a:pPr>
            <a:r>
              <a:rPr lang="zh-CN" altLang="en-US" dirty="0" smtClean="0">
                <a:solidFill>
                  <a:schemeClr val="bg1"/>
                </a:solidFill>
                <a:latin typeface="+mn-lt"/>
              </a:rPr>
              <a:t>请在此输入你的工作内容介绍文本</a:t>
            </a:r>
            <a:endParaRPr lang="zh-CN" altLang="en-US" dirty="0">
              <a:solidFill>
                <a:schemeClr val="bg1"/>
              </a:solidFill>
              <a:latin typeface="+mn-lt"/>
            </a:endParaRPr>
          </a:p>
        </p:txBody>
      </p:sp>
      <p:sp>
        <p:nvSpPr>
          <p:cNvPr id="308" name="文本框 22"/>
          <p:cNvSpPr txBox="1">
            <a:spLocks noChangeArrowheads="1"/>
          </p:cNvSpPr>
          <p:nvPr/>
        </p:nvSpPr>
        <p:spPr bwMode="auto">
          <a:xfrm>
            <a:off x="3839881" y="3155816"/>
            <a:ext cx="1763713" cy="1089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defRPr/>
            </a:pPr>
            <a:r>
              <a:rPr lang="zh-CN" altLang="en-US" dirty="0">
                <a:solidFill>
                  <a:schemeClr val="bg1"/>
                </a:solidFill>
                <a:latin typeface="+mn-lt"/>
              </a:rPr>
              <a:t>请在此输入你的工作内容介绍文本</a:t>
            </a:r>
          </a:p>
        </p:txBody>
      </p:sp>
      <p:sp>
        <p:nvSpPr>
          <p:cNvPr id="309" name="文本框 308"/>
          <p:cNvSpPr txBox="1"/>
          <p:nvPr/>
        </p:nvSpPr>
        <p:spPr>
          <a:xfrm>
            <a:off x="5717893" y="3155816"/>
            <a:ext cx="1765300" cy="1089529"/>
          </a:xfrm>
          <a:prstGeom prst="rect">
            <a:avLst/>
          </a:prstGeom>
          <a:noFill/>
        </p:spPr>
        <p:txBody>
          <a:bodyPr>
            <a:spAutoFit/>
          </a:bodyPr>
          <a:lstStyle/>
          <a:p>
            <a:pPr algn="ctr">
              <a:lnSpc>
                <a:spcPct val="120000"/>
              </a:lnSpc>
              <a:defRPr/>
            </a:pPr>
            <a:r>
              <a:rPr lang="zh-CN" altLang="en-US" dirty="0" smtClean="0">
                <a:solidFill>
                  <a:schemeClr val="bg1"/>
                </a:solidFill>
              </a:rPr>
              <a:t>请在此输入你的工作内容介绍文本</a:t>
            </a:r>
            <a:endParaRPr lang="zh-CN" altLang="en-US" dirty="0">
              <a:solidFill>
                <a:schemeClr val="bg1"/>
              </a:solidFill>
            </a:endParaRPr>
          </a:p>
        </p:txBody>
      </p:sp>
      <p:sp>
        <p:nvSpPr>
          <p:cNvPr id="310" name="文本框 309"/>
          <p:cNvSpPr txBox="1"/>
          <p:nvPr/>
        </p:nvSpPr>
        <p:spPr>
          <a:xfrm>
            <a:off x="7597493" y="3155816"/>
            <a:ext cx="1763712" cy="1089529"/>
          </a:xfrm>
          <a:prstGeom prst="rect">
            <a:avLst/>
          </a:prstGeom>
          <a:noFill/>
        </p:spPr>
        <p:txBody>
          <a:bodyPr>
            <a:spAutoFit/>
          </a:bodyPr>
          <a:lstStyle/>
          <a:p>
            <a:pPr algn="ctr">
              <a:lnSpc>
                <a:spcPct val="120000"/>
              </a:lnSpc>
              <a:defRPr/>
            </a:pPr>
            <a:r>
              <a:rPr lang="zh-CN" altLang="en-US" dirty="0" smtClean="0">
                <a:solidFill>
                  <a:schemeClr val="bg1"/>
                </a:solidFill>
              </a:rPr>
              <a:t>请在此输入你的工作内容介绍文本</a:t>
            </a:r>
            <a:endParaRPr lang="zh-CN" altLang="en-US" dirty="0">
              <a:solidFill>
                <a:schemeClr val="bg1"/>
              </a:solidFill>
            </a:endParaRPr>
          </a:p>
        </p:txBody>
      </p:sp>
      <p:sp>
        <p:nvSpPr>
          <p:cNvPr id="311" name="KSO_Shape"/>
          <p:cNvSpPr>
            <a:spLocks/>
          </p:cNvSpPr>
          <p:nvPr/>
        </p:nvSpPr>
        <p:spPr bwMode="auto">
          <a:xfrm>
            <a:off x="2437259" y="4480564"/>
            <a:ext cx="820010" cy="742790"/>
          </a:xfrm>
          <a:custGeom>
            <a:avLst/>
            <a:gdLst>
              <a:gd name="T0" fmla="*/ 2881614 w 3362326"/>
              <a:gd name="T1" fmla="*/ 2245619 h 2424113"/>
              <a:gd name="T2" fmla="*/ 3207949 w 3362326"/>
              <a:gd name="T3" fmla="*/ 953766 h 2424113"/>
              <a:gd name="T4" fmla="*/ 3300702 w 3362326"/>
              <a:gd name="T5" fmla="*/ 1054704 h 2424113"/>
              <a:gd name="T6" fmla="*/ 3357879 w 3362326"/>
              <a:gd name="T7" fmla="*/ 1578442 h 2424113"/>
              <a:gd name="T8" fmla="*/ 2754348 w 3362326"/>
              <a:gd name="T9" fmla="*/ 1274991 h 2424113"/>
              <a:gd name="T10" fmla="*/ 2862031 w 3362326"/>
              <a:gd name="T11" fmla="*/ 1038516 h 2424113"/>
              <a:gd name="T12" fmla="*/ 2811207 w 3362326"/>
              <a:gd name="T13" fmla="*/ 1366725 h 2424113"/>
              <a:gd name="T14" fmla="*/ 3041820 w 3362326"/>
              <a:gd name="T15" fmla="*/ 999791 h 2424113"/>
              <a:gd name="T16" fmla="*/ 3170149 w 3362326"/>
              <a:gd name="T17" fmla="*/ 942974 h 2424113"/>
              <a:gd name="T18" fmla="*/ 296683 w 3362326"/>
              <a:gd name="T19" fmla="*/ 978524 h 2424113"/>
              <a:gd name="T20" fmla="*/ 498389 w 3362326"/>
              <a:gd name="T21" fmla="*/ 1265469 h 2424113"/>
              <a:gd name="T22" fmla="*/ 488542 w 3362326"/>
              <a:gd name="T23" fmla="*/ 1028041 h 2424113"/>
              <a:gd name="T24" fmla="*/ 582566 w 3362326"/>
              <a:gd name="T25" fmla="*/ 1187067 h 2424113"/>
              <a:gd name="T26" fmla="*/ 319871 w 3362326"/>
              <a:gd name="T27" fmla="*/ 2147887 h 2424113"/>
              <a:gd name="T28" fmla="*/ 37800 w 3362326"/>
              <a:gd name="T29" fmla="*/ 1105808 h 2424113"/>
              <a:gd name="T30" fmla="*/ 124836 w 3362326"/>
              <a:gd name="T31" fmla="*/ 975985 h 2424113"/>
              <a:gd name="T32" fmla="*/ 1545327 w 3362326"/>
              <a:gd name="T33" fmla="*/ 746198 h 2424113"/>
              <a:gd name="T34" fmla="*/ 1656547 w 3362326"/>
              <a:gd name="T35" fmla="*/ 809752 h 2424113"/>
              <a:gd name="T36" fmla="*/ 1802720 w 3362326"/>
              <a:gd name="T37" fmla="*/ 881250 h 2424113"/>
              <a:gd name="T38" fmla="*/ 1889154 w 3362326"/>
              <a:gd name="T39" fmla="*/ 667392 h 2424113"/>
              <a:gd name="T40" fmla="*/ 2073778 w 3362326"/>
              <a:gd name="T41" fmla="*/ 739843 h 2424113"/>
              <a:gd name="T42" fmla="*/ 2280963 w 3362326"/>
              <a:gd name="T43" fmla="*/ 997553 h 2424113"/>
              <a:gd name="T44" fmla="*/ 2456054 w 3362326"/>
              <a:gd name="T45" fmla="*/ 821509 h 2424113"/>
              <a:gd name="T46" fmla="*/ 2536132 w 3362326"/>
              <a:gd name="T47" fmla="*/ 819603 h 2424113"/>
              <a:gd name="T48" fmla="*/ 2596190 w 3362326"/>
              <a:gd name="T49" fmla="*/ 876801 h 2424113"/>
              <a:gd name="T50" fmla="*/ 2598415 w 3362326"/>
              <a:gd name="T51" fmla="*/ 956879 h 2424113"/>
              <a:gd name="T52" fmla="*/ 2382332 w 3362326"/>
              <a:gd name="T53" fmla="*/ 1195206 h 2424113"/>
              <a:gd name="T54" fmla="*/ 2241242 w 3362326"/>
              <a:gd name="T55" fmla="*/ 1268610 h 2424113"/>
              <a:gd name="T56" fmla="*/ 2118265 w 3362326"/>
              <a:gd name="T57" fmla="*/ 1192028 h 2424113"/>
              <a:gd name="T58" fmla="*/ 1363246 w 3362326"/>
              <a:gd name="T59" fmla="*/ 1018526 h 2424113"/>
              <a:gd name="T60" fmla="*/ 1307636 w 3362326"/>
              <a:gd name="T61" fmla="*/ 1409700 h 2424113"/>
              <a:gd name="T62" fmla="*/ 1157013 w 3362326"/>
              <a:gd name="T63" fmla="*/ 999778 h 2424113"/>
              <a:gd name="T64" fmla="*/ 1245989 w 3362326"/>
              <a:gd name="T65" fmla="*/ 780199 h 2424113"/>
              <a:gd name="T66" fmla="*/ 1499569 w 3362326"/>
              <a:gd name="T67" fmla="*/ 668027 h 2424113"/>
              <a:gd name="T68" fmla="*/ 3142462 w 3362326"/>
              <a:gd name="T69" fmla="*/ 282872 h 2424113"/>
              <a:gd name="T70" fmla="*/ 3244523 w 3362326"/>
              <a:gd name="T71" fmla="*/ 440586 h 2424113"/>
              <a:gd name="T72" fmla="*/ 3210503 w 3362326"/>
              <a:gd name="T73" fmla="*/ 656690 h 2424113"/>
              <a:gd name="T74" fmla="*/ 3038811 w 3362326"/>
              <a:gd name="T75" fmla="*/ 831222 h 2424113"/>
              <a:gd name="T76" fmla="*/ 2904319 w 3362326"/>
              <a:gd name="T77" fmla="*/ 826780 h 2424113"/>
              <a:gd name="T78" fmla="*/ 2817519 w 3362326"/>
              <a:gd name="T79" fmla="*/ 691913 h 2424113"/>
              <a:gd name="T80" fmla="*/ 2807981 w 3362326"/>
              <a:gd name="T81" fmla="*/ 429797 h 2424113"/>
              <a:gd name="T82" fmla="*/ 2910678 w 3362326"/>
              <a:gd name="T83" fmla="*/ 280651 h 2424113"/>
              <a:gd name="T84" fmla="*/ 375153 w 3362326"/>
              <a:gd name="T85" fmla="*/ 248918 h 2424113"/>
              <a:gd name="T86" fmla="*/ 514634 w 3362326"/>
              <a:gd name="T87" fmla="*/ 342213 h 2424113"/>
              <a:gd name="T88" fmla="*/ 561340 w 3362326"/>
              <a:gd name="T89" fmla="*/ 566885 h 2424113"/>
              <a:gd name="T90" fmla="*/ 510821 w 3362326"/>
              <a:gd name="T91" fmla="*/ 773785 h 2424113"/>
              <a:gd name="T92" fmla="*/ 418682 w 3362326"/>
              <a:gd name="T93" fmla="*/ 842646 h 2424113"/>
              <a:gd name="T94" fmla="*/ 241709 w 3362326"/>
              <a:gd name="T95" fmla="*/ 778862 h 2424113"/>
              <a:gd name="T96" fmla="*/ 117162 w 3362326"/>
              <a:gd name="T97" fmla="*/ 551970 h 2424113"/>
              <a:gd name="T98" fmla="*/ 148299 w 3362326"/>
              <a:gd name="T99" fmla="*/ 359984 h 2424113"/>
              <a:gd name="T100" fmla="*/ 297311 w 3362326"/>
              <a:gd name="T101" fmla="*/ 250822 h 2424113"/>
              <a:gd name="T102" fmla="*/ 1834594 w 3362326"/>
              <a:gd name="T103" fmla="*/ 43475 h 2424113"/>
              <a:gd name="T104" fmla="*/ 1934457 w 3362326"/>
              <a:gd name="T105" fmla="*/ 205318 h 2424113"/>
              <a:gd name="T106" fmla="*/ 1973258 w 3362326"/>
              <a:gd name="T107" fmla="*/ 288461 h 2424113"/>
              <a:gd name="T108" fmla="*/ 1942726 w 3362326"/>
              <a:gd name="T109" fmla="*/ 390961 h 2424113"/>
              <a:gd name="T110" fmla="*/ 1864808 w 3362326"/>
              <a:gd name="T111" fmla="*/ 532812 h 2424113"/>
              <a:gd name="T112" fmla="*/ 1729325 w 3362326"/>
              <a:gd name="T113" fmla="*/ 622301 h 2424113"/>
              <a:gd name="T114" fmla="*/ 1571262 w 3362326"/>
              <a:gd name="T115" fmla="*/ 579778 h 2424113"/>
              <a:gd name="T116" fmla="*/ 1478714 w 3362326"/>
              <a:gd name="T117" fmla="*/ 436341 h 2424113"/>
              <a:gd name="T118" fmla="*/ 1416379 w 3362326"/>
              <a:gd name="T119" fmla="*/ 348438 h 2424113"/>
              <a:gd name="T120" fmla="*/ 1429418 w 3362326"/>
              <a:gd name="T121" fmla="*/ 264978 h 2424113"/>
              <a:gd name="T122" fmla="*/ 1483484 w 3362326"/>
              <a:gd name="T123" fmla="*/ 132965 h 2424113"/>
              <a:gd name="T124" fmla="*/ 1621829 w 3362326"/>
              <a:gd name="T125" fmla="*/ 11107 h 2424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62326" h="2424113">
                <a:moveTo>
                  <a:pt x="860805" y="1460500"/>
                </a:moveTo>
                <a:lnTo>
                  <a:pt x="965275" y="1460500"/>
                </a:lnTo>
                <a:lnTo>
                  <a:pt x="961464" y="1465582"/>
                </a:lnTo>
                <a:lnTo>
                  <a:pt x="957654" y="1470664"/>
                </a:lnTo>
                <a:lnTo>
                  <a:pt x="953843" y="1476380"/>
                </a:lnTo>
                <a:lnTo>
                  <a:pt x="949715" y="1482415"/>
                </a:lnTo>
                <a:lnTo>
                  <a:pt x="483570" y="2244666"/>
                </a:lnTo>
                <a:lnTo>
                  <a:pt x="483570" y="2248795"/>
                </a:lnTo>
                <a:lnTo>
                  <a:pt x="483570" y="2251971"/>
                </a:lnTo>
                <a:lnTo>
                  <a:pt x="483888" y="2255147"/>
                </a:lnTo>
                <a:lnTo>
                  <a:pt x="484205" y="2257371"/>
                </a:lnTo>
                <a:lnTo>
                  <a:pt x="2880661" y="2259594"/>
                </a:lnTo>
                <a:lnTo>
                  <a:pt x="2880978" y="2256735"/>
                </a:lnTo>
                <a:lnTo>
                  <a:pt x="2881614" y="2253877"/>
                </a:lnTo>
                <a:lnTo>
                  <a:pt x="2881931" y="2250066"/>
                </a:lnTo>
                <a:lnTo>
                  <a:pt x="2881614" y="2245619"/>
                </a:lnTo>
                <a:lnTo>
                  <a:pt x="2422137" y="1485273"/>
                </a:lnTo>
                <a:lnTo>
                  <a:pt x="2411023" y="1471934"/>
                </a:lnTo>
                <a:lnTo>
                  <a:pt x="2401179" y="1460500"/>
                </a:lnTo>
                <a:lnTo>
                  <a:pt x="2509460" y="1460500"/>
                </a:lnTo>
                <a:lnTo>
                  <a:pt x="3024188" y="2273251"/>
                </a:lnTo>
                <a:lnTo>
                  <a:pt x="3024188" y="2423478"/>
                </a:lnTo>
                <a:lnTo>
                  <a:pt x="3021648" y="2424113"/>
                </a:lnTo>
                <a:lnTo>
                  <a:pt x="3018472" y="2424113"/>
                </a:lnTo>
                <a:lnTo>
                  <a:pt x="345441" y="2421890"/>
                </a:lnTo>
                <a:lnTo>
                  <a:pt x="341948" y="2421572"/>
                </a:lnTo>
                <a:lnTo>
                  <a:pt x="338138" y="2421255"/>
                </a:lnTo>
                <a:lnTo>
                  <a:pt x="338138" y="2277062"/>
                </a:lnTo>
                <a:lnTo>
                  <a:pt x="860805" y="1460500"/>
                </a:lnTo>
                <a:close/>
                <a:moveTo>
                  <a:pt x="3185714" y="941387"/>
                </a:moveTo>
                <a:lnTo>
                  <a:pt x="3196514" y="947100"/>
                </a:lnTo>
                <a:lnTo>
                  <a:pt x="3207949" y="953766"/>
                </a:lnTo>
                <a:lnTo>
                  <a:pt x="3213667" y="957575"/>
                </a:lnTo>
                <a:lnTo>
                  <a:pt x="3219702" y="962019"/>
                </a:lnTo>
                <a:lnTo>
                  <a:pt x="3225420" y="966145"/>
                </a:lnTo>
                <a:lnTo>
                  <a:pt x="3231455" y="970906"/>
                </a:lnTo>
                <a:lnTo>
                  <a:pt x="3237490" y="975985"/>
                </a:lnTo>
                <a:lnTo>
                  <a:pt x="3243526" y="981699"/>
                </a:lnTo>
                <a:lnTo>
                  <a:pt x="3249243" y="987095"/>
                </a:lnTo>
                <a:lnTo>
                  <a:pt x="3255279" y="993443"/>
                </a:lnTo>
                <a:lnTo>
                  <a:pt x="3261314" y="999791"/>
                </a:lnTo>
                <a:lnTo>
                  <a:pt x="3267032" y="1006457"/>
                </a:lnTo>
                <a:lnTo>
                  <a:pt x="3273067" y="1014075"/>
                </a:lnTo>
                <a:lnTo>
                  <a:pt x="3278785" y="1021376"/>
                </a:lnTo>
                <a:lnTo>
                  <a:pt x="3284185" y="1029311"/>
                </a:lnTo>
                <a:lnTo>
                  <a:pt x="3289902" y="1037247"/>
                </a:lnTo>
                <a:lnTo>
                  <a:pt x="3295302" y="1045817"/>
                </a:lnTo>
                <a:lnTo>
                  <a:pt x="3300702" y="1054704"/>
                </a:lnTo>
                <a:lnTo>
                  <a:pt x="3305785" y="1064544"/>
                </a:lnTo>
                <a:lnTo>
                  <a:pt x="3310549" y="1074067"/>
                </a:lnTo>
                <a:lnTo>
                  <a:pt x="3315632" y="1084224"/>
                </a:lnTo>
                <a:lnTo>
                  <a:pt x="3320079" y="1094699"/>
                </a:lnTo>
                <a:lnTo>
                  <a:pt x="3324526" y="1105808"/>
                </a:lnTo>
                <a:lnTo>
                  <a:pt x="3328655" y="1116918"/>
                </a:lnTo>
                <a:lnTo>
                  <a:pt x="3332467" y="1128662"/>
                </a:lnTo>
                <a:lnTo>
                  <a:pt x="3335961" y="1140724"/>
                </a:lnTo>
                <a:lnTo>
                  <a:pt x="3339138" y="1153104"/>
                </a:lnTo>
                <a:lnTo>
                  <a:pt x="3342632" y="1166118"/>
                </a:lnTo>
                <a:lnTo>
                  <a:pt x="3345173" y="1179767"/>
                </a:lnTo>
                <a:lnTo>
                  <a:pt x="3347714" y="1193415"/>
                </a:lnTo>
                <a:lnTo>
                  <a:pt x="3350573" y="1282609"/>
                </a:lnTo>
                <a:lnTo>
                  <a:pt x="3353432" y="1374343"/>
                </a:lnTo>
                <a:lnTo>
                  <a:pt x="3355655" y="1472425"/>
                </a:lnTo>
                <a:lnTo>
                  <a:pt x="3357879" y="1578442"/>
                </a:lnTo>
                <a:lnTo>
                  <a:pt x="3359785" y="1696204"/>
                </a:lnTo>
                <a:lnTo>
                  <a:pt x="3361055" y="1828884"/>
                </a:lnTo>
                <a:lnTo>
                  <a:pt x="3362008" y="1978387"/>
                </a:lnTo>
                <a:lnTo>
                  <a:pt x="3362326" y="2147887"/>
                </a:lnTo>
                <a:lnTo>
                  <a:pt x="3042772" y="2147887"/>
                </a:lnTo>
                <a:lnTo>
                  <a:pt x="2678113" y="1585108"/>
                </a:lnTo>
                <a:lnTo>
                  <a:pt x="2686689" y="1540670"/>
                </a:lnTo>
                <a:lnTo>
                  <a:pt x="2694313" y="1501627"/>
                </a:lnTo>
                <a:lnTo>
                  <a:pt x="2701937" y="1466711"/>
                </a:lnTo>
                <a:lnTo>
                  <a:pt x="2708607" y="1436556"/>
                </a:lnTo>
                <a:lnTo>
                  <a:pt x="2715278" y="1409576"/>
                </a:lnTo>
                <a:lnTo>
                  <a:pt x="2720995" y="1385770"/>
                </a:lnTo>
                <a:lnTo>
                  <a:pt x="2727031" y="1364186"/>
                </a:lnTo>
                <a:lnTo>
                  <a:pt x="2732748" y="1344823"/>
                </a:lnTo>
                <a:lnTo>
                  <a:pt x="2743548" y="1309272"/>
                </a:lnTo>
                <a:lnTo>
                  <a:pt x="2754348" y="1274991"/>
                </a:lnTo>
                <a:lnTo>
                  <a:pt x="2759748" y="1256581"/>
                </a:lnTo>
                <a:lnTo>
                  <a:pt x="2765784" y="1237219"/>
                </a:lnTo>
                <a:lnTo>
                  <a:pt x="2771819" y="1215635"/>
                </a:lnTo>
                <a:lnTo>
                  <a:pt x="2778490" y="1191511"/>
                </a:lnTo>
                <a:lnTo>
                  <a:pt x="2779760" y="1187067"/>
                </a:lnTo>
                <a:lnTo>
                  <a:pt x="2784843" y="1174370"/>
                </a:lnTo>
                <a:lnTo>
                  <a:pt x="2792466" y="1155960"/>
                </a:lnTo>
                <a:lnTo>
                  <a:pt x="2797866" y="1144851"/>
                </a:lnTo>
                <a:lnTo>
                  <a:pt x="2803266" y="1132789"/>
                </a:lnTo>
                <a:lnTo>
                  <a:pt x="2809619" y="1119775"/>
                </a:lnTo>
                <a:lnTo>
                  <a:pt x="2816607" y="1106443"/>
                </a:lnTo>
                <a:lnTo>
                  <a:pt x="2824549" y="1092794"/>
                </a:lnTo>
                <a:lnTo>
                  <a:pt x="2833125" y="1078828"/>
                </a:lnTo>
                <a:lnTo>
                  <a:pt x="2842019" y="1065179"/>
                </a:lnTo>
                <a:lnTo>
                  <a:pt x="2851549" y="1051530"/>
                </a:lnTo>
                <a:lnTo>
                  <a:pt x="2862031" y="1038516"/>
                </a:lnTo>
                <a:lnTo>
                  <a:pt x="2867113" y="1032168"/>
                </a:lnTo>
                <a:lnTo>
                  <a:pt x="2872831" y="1025820"/>
                </a:lnTo>
                <a:lnTo>
                  <a:pt x="2873149" y="1025820"/>
                </a:lnTo>
                <a:lnTo>
                  <a:pt x="2873466" y="1025820"/>
                </a:lnTo>
                <a:lnTo>
                  <a:pt x="2873784" y="1028041"/>
                </a:lnTo>
                <a:lnTo>
                  <a:pt x="2873466" y="1032168"/>
                </a:lnTo>
                <a:lnTo>
                  <a:pt x="2873149" y="1037881"/>
                </a:lnTo>
                <a:lnTo>
                  <a:pt x="2870607" y="1054387"/>
                </a:lnTo>
                <a:lnTo>
                  <a:pt x="2866796" y="1076289"/>
                </a:lnTo>
                <a:lnTo>
                  <a:pt x="2856313" y="1132471"/>
                </a:lnTo>
                <a:lnTo>
                  <a:pt x="2843925" y="1197859"/>
                </a:lnTo>
                <a:lnTo>
                  <a:pt x="2819784" y="1318160"/>
                </a:lnTo>
                <a:lnTo>
                  <a:pt x="2815654" y="1340062"/>
                </a:lnTo>
                <a:lnTo>
                  <a:pt x="2812478" y="1355933"/>
                </a:lnTo>
                <a:lnTo>
                  <a:pt x="2811525" y="1365455"/>
                </a:lnTo>
                <a:lnTo>
                  <a:pt x="2811207" y="1366725"/>
                </a:lnTo>
                <a:lnTo>
                  <a:pt x="2811525" y="1367042"/>
                </a:lnTo>
                <a:lnTo>
                  <a:pt x="2811843" y="1366407"/>
                </a:lnTo>
                <a:lnTo>
                  <a:pt x="2828678" y="1332761"/>
                </a:lnTo>
                <a:lnTo>
                  <a:pt x="2846149" y="1298798"/>
                </a:lnTo>
                <a:lnTo>
                  <a:pt x="2864255" y="1265469"/>
                </a:lnTo>
                <a:lnTo>
                  <a:pt x="2882360" y="1232775"/>
                </a:lnTo>
                <a:lnTo>
                  <a:pt x="2901419" y="1200716"/>
                </a:lnTo>
                <a:lnTo>
                  <a:pt x="2920160" y="1169927"/>
                </a:lnTo>
                <a:lnTo>
                  <a:pt x="2938584" y="1140089"/>
                </a:lnTo>
                <a:lnTo>
                  <a:pt x="2957325" y="1112792"/>
                </a:lnTo>
                <a:lnTo>
                  <a:pt x="2974796" y="1086764"/>
                </a:lnTo>
                <a:lnTo>
                  <a:pt x="2991314" y="1062957"/>
                </a:lnTo>
                <a:lnTo>
                  <a:pt x="3007514" y="1041373"/>
                </a:lnTo>
                <a:lnTo>
                  <a:pt x="3022125" y="1022963"/>
                </a:lnTo>
                <a:lnTo>
                  <a:pt x="3035467" y="1006775"/>
                </a:lnTo>
                <a:lnTo>
                  <a:pt x="3041820" y="999791"/>
                </a:lnTo>
                <a:lnTo>
                  <a:pt x="3047537" y="993760"/>
                </a:lnTo>
                <a:lnTo>
                  <a:pt x="3052620" y="988682"/>
                </a:lnTo>
                <a:lnTo>
                  <a:pt x="3057384" y="984555"/>
                </a:lnTo>
                <a:lnTo>
                  <a:pt x="3062149" y="981381"/>
                </a:lnTo>
                <a:lnTo>
                  <a:pt x="3065643" y="978524"/>
                </a:lnTo>
                <a:lnTo>
                  <a:pt x="3079937" y="971224"/>
                </a:lnTo>
                <a:lnTo>
                  <a:pt x="3094549" y="964241"/>
                </a:lnTo>
                <a:lnTo>
                  <a:pt x="3109161" y="958210"/>
                </a:lnTo>
                <a:lnTo>
                  <a:pt x="3116784" y="955353"/>
                </a:lnTo>
                <a:lnTo>
                  <a:pt x="3124408" y="953131"/>
                </a:lnTo>
                <a:lnTo>
                  <a:pt x="3132031" y="950909"/>
                </a:lnTo>
                <a:lnTo>
                  <a:pt x="3139337" y="948687"/>
                </a:lnTo>
                <a:lnTo>
                  <a:pt x="3146961" y="946783"/>
                </a:lnTo>
                <a:lnTo>
                  <a:pt x="3154902" y="945196"/>
                </a:lnTo>
                <a:lnTo>
                  <a:pt x="3162208" y="943609"/>
                </a:lnTo>
                <a:lnTo>
                  <a:pt x="3170149" y="942974"/>
                </a:lnTo>
                <a:lnTo>
                  <a:pt x="3178090" y="942339"/>
                </a:lnTo>
                <a:lnTo>
                  <a:pt x="3185714" y="941387"/>
                </a:lnTo>
                <a:close/>
                <a:moveTo>
                  <a:pt x="176612" y="941387"/>
                </a:moveTo>
                <a:lnTo>
                  <a:pt x="184236" y="942339"/>
                </a:lnTo>
                <a:lnTo>
                  <a:pt x="192177" y="942974"/>
                </a:lnTo>
                <a:lnTo>
                  <a:pt x="200118" y="943609"/>
                </a:lnTo>
                <a:lnTo>
                  <a:pt x="207742" y="945196"/>
                </a:lnTo>
                <a:lnTo>
                  <a:pt x="215047" y="946783"/>
                </a:lnTo>
                <a:lnTo>
                  <a:pt x="222989" y="948687"/>
                </a:lnTo>
                <a:lnTo>
                  <a:pt x="230295" y="950909"/>
                </a:lnTo>
                <a:lnTo>
                  <a:pt x="238236" y="953131"/>
                </a:lnTo>
                <a:lnTo>
                  <a:pt x="245542" y="955353"/>
                </a:lnTo>
                <a:lnTo>
                  <a:pt x="253165" y="958210"/>
                </a:lnTo>
                <a:lnTo>
                  <a:pt x="268095" y="964241"/>
                </a:lnTo>
                <a:lnTo>
                  <a:pt x="282389" y="971224"/>
                </a:lnTo>
                <a:lnTo>
                  <a:pt x="296683" y="978524"/>
                </a:lnTo>
                <a:lnTo>
                  <a:pt x="300812" y="981381"/>
                </a:lnTo>
                <a:lnTo>
                  <a:pt x="304624" y="984555"/>
                </a:lnTo>
                <a:lnTo>
                  <a:pt x="309706" y="988682"/>
                </a:lnTo>
                <a:lnTo>
                  <a:pt x="314789" y="993760"/>
                </a:lnTo>
                <a:lnTo>
                  <a:pt x="320824" y="999791"/>
                </a:lnTo>
                <a:lnTo>
                  <a:pt x="326859" y="1006775"/>
                </a:lnTo>
                <a:lnTo>
                  <a:pt x="340201" y="1022963"/>
                </a:lnTo>
                <a:lnTo>
                  <a:pt x="354812" y="1041373"/>
                </a:lnTo>
                <a:lnTo>
                  <a:pt x="371012" y="1062957"/>
                </a:lnTo>
                <a:lnTo>
                  <a:pt x="387530" y="1086764"/>
                </a:lnTo>
                <a:lnTo>
                  <a:pt x="405636" y="1112792"/>
                </a:lnTo>
                <a:lnTo>
                  <a:pt x="423742" y="1140089"/>
                </a:lnTo>
                <a:lnTo>
                  <a:pt x="442166" y="1169927"/>
                </a:lnTo>
                <a:lnTo>
                  <a:pt x="460907" y="1200716"/>
                </a:lnTo>
                <a:lnTo>
                  <a:pt x="479966" y="1232775"/>
                </a:lnTo>
                <a:lnTo>
                  <a:pt x="498389" y="1265469"/>
                </a:lnTo>
                <a:lnTo>
                  <a:pt x="516177" y="1298798"/>
                </a:lnTo>
                <a:lnTo>
                  <a:pt x="533966" y="1332761"/>
                </a:lnTo>
                <a:lnTo>
                  <a:pt x="550801" y="1366407"/>
                </a:lnTo>
                <a:lnTo>
                  <a:pt x="550801" y="1367042"/>
                </a:lnTo>
                <a:lnTo>
                  <a:pt x="551119" y="1366725"/>
                </a:lnTo>
                <a:lnTo>
                  <a:pt x="551119" y="1365455"/>
                </a:lnTo>
                <a:lnTo>
                  <a:pt x="549848" y="1355933"/>
                </a:lnTo>
                <a:lnTo>
                  <a:pt x="546672" y="1340062"/>
                </a:lnTo>
                <a:lnTo>
                  <a:pt x="542542" y="1318160"/>
                </a:lnTo>
                <a:lnTo>
                  <a:pt x="519036" y="1197859"/>
                </a:lnTo>
                <a:lnTo>
                  <a:pt x="506013" y="1132471"/>
                </a:lnTo>
                <a:lnTo>
                  <a:pt x="495530" y="1076289"/>
                </a:lnTo>
                <a:lnTo>
                  <a:pt x="491719" y="1054387"/>
                </a:lnTo>
                <a:lnTo>
                  <a:pt x="489495" y="1037881"/>
                </a:lnTo>
                <a:lnTo>
                  <a:pt x="488860" y="1032168"/>
                </a:lnTo>
                <a:lnTo>
                  <a:pt x="488542" y="1028041"/>
                </a:lnTo>
                <a:lnTo>
                  <a:pt x="488860" y="1025820"/>
                </a:lnTo>
                <a:lnTo>
                  <a:pt x="489177" y="1025820"/>
                </a:lnTo>
                <a:lnTo>
                  <a:pt x="489495" y="1025820"/>
                </a:lnTo>
                <a:lnTo>
                  <a:pt x="495213" y="1032168"/>
                </a:lnTo>
                <a:lnTo>
                  <a:pt x="500295" y="1038516"/>
                </a:lnTo>
                <a:lnTo>
                  <a:pt x="510777" y="1051530"/>
                </a:lnTo>
                <a:lnTo>
                  <a:pt x="520307" y="1065179"/>
                </a:lnTo>
                <a:lnTo>
                  <a:pt x="529201" y="1078828"/>
                </a:lnTo>
                <a:lnTo>
                  <a:pt x="537777" y="1092794"/>
                </a:lnTo>
                <a:lnTo>
                  <a:pt x="545719" y="1106443"/>
                </a:lnTo>
                <a:lnTo>
                  <a:pt x="552707" y="1119775"/>
                </a:lnTo>
                <a:lnTo>
                  <a:pt x="559060" y="1132789"/>
                </a:lnTo>
                <a:lnTo>
                  <a:pt x="565095" y="1144851"/>
                </a:lnTo>
                <a:lnTo>
                  <a:pt x="569860" y="1155960"/>
                </a:lnTo>
                <a:lnTo>
                  <a:pt x="577483" y="1174370"/>
                </a:lnTo>
                <a:lnTo>
                  <a:pt x="582566" y="1187067"/>
                </a:lnTo>
                <a:lnTo>
                  <a:pt x="584154" y="1191511"/>
                </a:lnTo>
                <a:lnTo>
                  <a:pt x="590507" y="1215635"/>
                </a:lnTo>
                <a:lnTo>
                  <a:pt x="596542" y="1237219"/>
                </a:lnTo>
                <a:lnTo>
                  <a:pt x="602578" y="1256581"/>
                </a:lnTo>
                <a:lnTo>
                  <a:pt x="607978" y="1274991"/>
                </a:lnTo>
                <a:lnTo>
                  <a:pt x="618778" y="1309272"/>
                </a:lnTo>
                <a:lnTo>
                  <a:pt x="629895" y="1344823"/>
                </a:lnTo>
                <a:lnTo>
                  <a:pt x="635613" y="1364186"/>
                </a:lnTo>
                <a:lnTo>
                  <a:pt x="641013" y="1385770"/>
                </a:lnTo>
                <a:lnTo>
                  <a:pt x="647366" y="1409576"/>
                </a:lnTo>
                <a:lnTo>
                  <a:pt x="653719" y="1436556"/>
                </a:lnTo>
                <a:lnTo>
                  <a:pt x="660389" y="1466711"/>
                </a:lnTo>
                <a:lnTo>
                  <a:pt x="668013" y="1501627"/>
                </a:lnTo>
                <a:lnTo>
                  <a:pt x="675636" y="1540670"/>
                </a:lnTo>
                <a:lnTo>
                  <a:pt x="684213" y="1585108"/>
                </a:lnTo>
                <a:lnTo>
                  <a:pt x="319871" y="2147887"/>
                </a:lnTo>
                <a:lnTo>
                  <a:pt x="0" y="2147887"/>
                </a:lnTo>
                <a:lnTo>
                  <a:pt x="318" y="1978387"/>
                </a:lnTo>
                <a:lnTo>
                  <a:pt x="953" y="1828884"/>
                </a:lnTo>
                <a:lnTo>
                  <a:pt x="2541" y="1696204"/>
                </a:lnTo>
                <a:lnTo>
                  <a:pt x="4447" y="1578442"/>
                </a:lnTo>
                <a:lnTo>
                  <a:pt x="6671" y="1472425"/>
                </a:lnTo>
                <a:lnTo>
                  <a:pt x="8894" y="1374343"/>
                </a:lnTo>
                <a:lnTo>
                  <a:pt x="11753" y="1282609"/>
                </a:lnTo>
                <a:lnTo>
                  <a:pt x="14612" y="1193415"/>
                </a:lnTo>
                <a:lnTo>
                  <a:pt x="17153" y="1179767"/>
                </a:lnTo>
                <a:lnTo>
                  <a:pt x="19694" y="1166118"/>
                </a:lnTo>
                <a:lnTo>
                  <a:pt x="23188" y="1153104"/>
                </a:lnTo>
                <a:lnTo>
                  <a:pt x="26365" y="1140724"/>
                </a:lnTo>
                <a:lnTo>
                  <a:pt x="29859" y="1128662"/>
                </a:lnTo>
                <a:lnTo>
                  <a:pt x="33671" y="1116918"/>
                </a:lnTo>
                <a:lnTo>
                  <a:pt x="37800" y="1105808"/>
                </a:lnTo>
                <a:lnTo>
                  <a:pt x="42247" y="1094699"/>
                </a:lnTo>
                <a:lnTo>
                  <a:pt x="46694" y="1084224"/>
                </a:lnTo>
                <a:lnTo>
                  <a:pt x="51777" y="1074067"/>
                </a:lnTo>
                <a:lnTo>
                  <a:pt x="56541" y="1064544"/>
                </a:lnTo>
                <a:lnTo>
                  <a:pt x="61624" y="1054704"/>
                </a:lnTo>
                <a:lnTo>
                  <a:pt x="67024" y="1045817"/>
                </a:lnTo>
                <a:lnTo>
                  <a:pt x="72424" y="1037247"/>
                </a:lnTo>
                <a:lnTo>
                  <a:pt x="78141" y="1029311"/>
                </a:lnTo>
                <a:lnTo>
                  <a:pt x="83541" y="1021376"/>
                </a:lnTo>
                <a:lnTo>
                  <a:pt x="89259" y="1014075"/>
                </a:lnTo>
                <a:lnTo>
                  <a:pt x="95294" y="1006457"/>
                </a:lnTo>
                <a:lnTo>
                  <a:pt x="101012" y="999791"/>
                </a:lnTo>
                <a:lnTo>
                  <a:pt x="107047" y="993443"/>
                </a:lnTo>
                <a:lnTo>
                  <a:pt x="113083" y="987095"/>
                </a:lnTo>
                <a:lnTo>
                  <a:pt x="118800" y="981699"/>
                </a:lnTo>
                <a:lnTo>
                  <a:pt x="124836" y="975985"/>
                </a:lnTo>
                <a:lnTo>
                  <a:pt x="130871" y="970906"/>
                </a:lnTo>
                <a:lnTo>
                  <a:pt x="136906" y="966145"/>
                </a:lnTo>
                <a:lnTo>
                  <a:pt x="142624" y="962019"/>
                </a:lnTo>
                <a:lnTo>
                  <a:pt x="148659" y="957575"/>
                </a:lnTo>
                <a:lnTo>
                  <a:pt x="154694" y="953766"/>
                </a:lnTo>
                <a:lnTo>
                  <a:pt x="165812" y="947100"/>
                </a:lnTo>
                <a:lnTo>
                  <a:pt x="176612" y="941387"/>
                </a:lnTo>
                <a:close/>
                <a:moveTo>
                  <a:pt x="1531981" y="658812"/>
                </a:moveTo>
                <a:lnTo>
                  <a:pt x="1531981" y="659130"/>
                </a:lnTo>
                <a:lnTo>
                  <a:pt x="1532299" y="658812"/>
                </a:lnTo>
                <a:lnTo>
                  <a:pt x="1532934" y="669616"/>
                </a:lnTo>
                <a:lnTo>
                  <a:pt x="1534523" y="682009"/>
                </a:lnTo>
                <a:lnTo>
                  <a:pt x="1536430" y="695673"/>
                </a:lnTo>
                <a:lnTo>
                  <a:pt x="1538654" y="711244"/>
                </a:lnTo>
                <a:lnTo>
                  <a:pt x="1541514" y="728085"/>
                </a:lnTo>
                <a:lnTo>
                  <a:pt x="1545327" y="746198"/>
                </a:lnTo>
                <a:lnTo>
                  <a:pt x="1549458" y="765900"/>
                </a:lnTo>
                <a:lnTo>
                  <a:pt x="1554543" y="786873"/>
                </a:lnTo>
                <a:lnTo>
                  <a:pt x="1560263" y="808799"/>
                </a:lnTo>
                <a:lnTo>
                  <a:pt x="1566936" y="831678"/>
                </a:lnTo>
                <a:lnTo>
                  <a:pt x="1574562" y="855828"/>
                </a:lnTo>
                <a:lnTo>
                  <a:pt x="1583142" y="881250"/>
                </a:lnTo>
                <a:lnTo>
                  <a:pt x="1592993" y="907307"/>
                </a:lnTo>
                <a:lnTo>
                  <a:pt x="1604115" y="934000"/>
                </a:lnTo>
                <a:lnTo>
                  <a:pt x="1615872" y="961963"/>
                </a:lnTo>
                <a:lnTo>
                  <a:pt x="1629218" y="990245"/>
                </a:lnTo>
                <a:lnTo>
                  <a:pt x="1633667" y="953066"/>
                </a:lnTo>
                <a:lnTo>
                  <a:pt x="1638752" y="917476"/>
                </a:lnTo>
                <a:lnTo>
                  <a:pt x="1643518" y="884745"/>
                </a:lnTo>
                <a:lnTo>
                  <a:pt x="1648285" y="855193"/>
                </a:lnTo>
                <a:lnTo>
                  <a:pt x="1652733" y="830089"/>
                </a:lnTo>
                <a:lnTo>
                  <a:pt x="1656547" y="809752"/>
                </a:lnTo>
                <a:lnTo>
                  <a:pt x="1660678" y="788779"/>
                </a:lnTo>
                <a:lnTo>
                  <a:pt x="1633350" y="725225"/>
                </a:lnTo>
                <a:lnTo>
                  <a:pt x="1677202" y="683280"/>
                </a:lnTo>
                <a:lnTo>
                  <a:pt x="1708661" y="683280"/>
                </a:lnTo>
                <a:lnTo>
                  <a:pt x="1752831" y="725225"/>
                </a:lnTo>
                <a:lnTo>
                  <a:pt x="1725503" y="788779"/>
                </a:lnTo>
                <a:lnTo>
                  <a:pt x="1729634" y="809752"/>
                </a:lnTo>
                <a:lnTo>
                  <a:pt x="1737578" y="855193"/>
                </a:lnTo>
                <a:lnTo>
                  <a:pt x="1742344" y="884745"/>
                </a:lnTo>
                <a:lnTo>
                  <a:pt x="1747111" y="917476"/>
                </a:lnTo>
                <a:lnTo>
                  <a:pt x="1752513" y="953066"/>
                </a:lnTo>
                <a:lnTo>
                  <a:pt x="1756962" y="990245"/>
                </a:lnTo>
                <a:lnTo>
                  <a:pt x="1770308" y="961963"/>
                </a:lnTo>
                <a:lnTo>
                  <a:pt x="1782066" y="934000"/>
                </a:lnTo>
                <a:lnTo>
                  <a:pt x="1792870" y="907307"/>
                </a:lnTo>
                <a:lnTo>
                  <a:pt x="1802720" y="881250"/>
                </a:lnTo>
                <a:lnTo>
                  <a:pt x="1811618" y="855828"/>
                </a:lnTo>
                <a:lnTo>
                  <a:pt x="1818927" y="831678"/>
                </a:lnTo>
                <a:lnTo>
                  <a:pt x="1825600" y="808799"/>
                </a:lnTo>
                <a:lnTo>
                  <a:pt x="1831638" y="786873"/>
                </a:lnTo>
                <a:lnTo>
                  <a:pt x="1836404" y="765900"/>
                </a:lnTo>
                <a:lnTo>
                  <a:pt x="1840853" y="746198"/>
                </a:lnTo>
                <a:lnTo>
                  <a:pt x="1844348" y="728085"/>
                </a:lnTo>
                <a:lnTo>
                  <a:pt x="1847208" y="711244"/>
                </a:lnTo>
                <a:lnTo>
                  <a:pt x="1849750" y="695673"/>
                </a:lnTo>
                <a:lnTo>
                  <a:pt x="1851657" y="682009"/>
                </a:lnTo>
                <a:lnTo>
                  <a:pt x="1852928" y="669616"/>
                </a:lnTo>
                <a:lnTo>
                  <a:pt x="1853881" y="658812"/>
                </a:lnTo>
                <a:lnTo>
                  <a:pt x="1854199" y="659130"/>
                </a:lnTo>
                <a:lnTo>
                  <a:pt x="1854199" y="658812"/>
                </a:lnTo>
                <a:lnTo>
                  <a:pt x="1871359" y="662943"/>
                </a:lnTo>
                <a:lnTo>
                  <a:pt x="1889154" y="667392"/>
                </a:lnTo>
                <a:lnTo>
                  <a:pt x="1908220" y="673111"/>
                </a:lnTo>
                <a:lnTo>
                  <a:pt x="1927922" y="679467"/>
                </a:lnTo>
                <a:lnTo>
                  <a:pt x="1946988" y="684869"/>
                </a:lnTo>
                <a:lnTo>
                  <a:pt x="1964465" y="690271"/>
                </a:lnTo>
                <a:lnTo>
                  <a:pt x="1980354" y="695355"/>
                </a:lnTo>
                <a:lnTo>
                  <a:pt x="1994971" y="700122"/>
                </a:lnTo>
                <a:lnTo>
                  <a:pt x="2008000" y="704888"/>
                </a:lnTo>
                <a:lnTo>
                  <a:pt x="2019757" y="709337"/>
                </a:lnTo>
                <a:lnTo>
                  <a:pt x="2030243" y="713786"/>
                </a:lnTo>
                <a:lnTo>
                  <a:pt x="2039459" y="717917"/>
                </a:lnTo>
                <a:lnTo>
                  <a:pt x="2047721" y="722048"/>
                </a:lnTo>
                <a:lnTo>
                  <a:pt x="2054712" y="725861"/>
                </a:lnTo>
                <a:lnTo>
                  <a:pt x="2060749" y="729674"/>
                </a:lnTo>
                <a:lnTo>
                  <a:pt x="2065834" y="733170"/>
                </a:lnTo>
                <a:lnTo>
                  <a:pt x="2070282" y="736665"/>
                </a:lnTo>
                <a:lnTo>
                  <a:pt x="2073778" y="739843"/>
                </a:lnTo>
                <a:lnTo>
                  <a:pt x="2076638" y="743021"/>
                </a:lnTo>
                <a:lnTo>
                  <a:pt x="2078862" y="746198"/>
                </a:lnTo>
                <a:lnTo>
                  <a:pt x="2084264" y="751600"/>
                </a:lnTo>
                <a:lnTo>
                  <a:pt x="2089348" y="757002"/>
                </a:lnTo>
                <a:lnTo>
                  <a:pt x="2093797" y="763040"/>
                </a:lnTo>
                <a:lnTo>
                  <a:pt x="2097928" y="769395"/>
                </a:lnTo>
                <a:lnTo>
                  <a:pt x="2100788" y="774480"/>
                </a:lnTo>
                <a:lnTo>
                  <a:pt x="2109368" y="788779"/>
                </a:lnTo>
                <a:lnTo>
                  <a:pt x="2139238" y="838033"/>
                </a:lnTo>
                <a:lnTo>
                  <a:pt x="2158940" y="870446"/>
                </a:lnTo>
                <a:lnTo>
                  <a:pt x="2180866" y="905400"/>
                </a:lnTo>
                <a:lnTo>
                  <a:pt x="2203428" y="941626"/>
                </a:lnTo>
                <a:lnTo>
                  <a:pt x="2226942" y="977216"/>
                </a:lnTo>
                <a:lnTo>
                  <a:pt x="2242196" y="999778"/>
                </a:lnTo>
                <a:lnTo>
                  <a:pt x="2256495" y="1021068"/>
                </a:lnTo>
                <a:lnTo>
                  <a:pt x="2280963" y="997553"/>
                </a:lnTo>
                <a:lnTo>
                  <a:pt x="2305749" y="972450"/>
                </a:lnTo>
                <a:lnTo>
                  <a:pt x="2326086" y="951159"/>
                </a:lnTo>
                <a:lnTo>
                  <a:pt x="2345470" y="930186"/>
                </a:lnTo>
                <a:lnTo>
                  <a:pt x="2380107" y="892372"/>
                </a:lnTo>
                <a:lnTo>
                  <a:pt x="2405529" y="864090"/>
                </a:lnTo>
                <a:lnTo>
                  <a:pt x="2417286" y="850109"/>
                </a:lnTo>
                <a:lnTo>
                  <a:pt x="2417922" y="849791"/>
                </a:lnTo>
                <a:lnTo>
                  <a:pt x="2421735" y="845660"/>
                </a:lnTo>
                <a:lnTo>
                  <a:pt x="2425548" y="841847"/>
                </a:lnTo>
                <a:lnTo>
                  <a:pt x="2429679" y="838033"/>
                </a:lnTo>
                <a:lnTo>
                  <a:pt x="2433493" y="834856"/>
                </a:lnTo>
                <a:lnTo>
                  <a:pt x="2437941" y="831678"/>
                </a:lnTo>
                <a:lnTo>
                  <a:pt x="2442072" y="828818"/>
                </a:lnTo>
                <a:lnTo>
                  <a:pt x="2446521" y="826276"/>
                </a:lnTo>
                <a:lnTo>
                  <a:pt x="2451605" y="823734"/>
                </a:lnTo>
                <a:lnTo>
                  <a:pt x="2456054" y="821509"/>
                </a:lnTo>
                <a:lnTo>
                  <a:pt x="2460821" y="819603"/>
                </a:lnTo>
                <a:lnTo>
                  <a:pt x="2465587" y="818014"/>
                </a:lnTo>
                <a:lnTo>
                  <a:pt x="2470672" y="816425"/>
                </a:lnTo>
                <a:lnTo>
                  <a:pt x="2475756" y="815154"/>
                </a:lnTo>
                <a:lnTo>
                  <a:pt x="2480522" y="814201"/>
                </a:lnTo>
                <a:lnTo>
                  <a:pt x="2485607" y="813565"/>
                </a:lnTo>
                <a:lnTo>
                  <a:pt x="2491009" y="812930"/>
                </a:lnTo>
                <a:lnTo>
                  <a:pt x="2495775" y="812930"/>
                </a:lnTo>
                <a:lnTo>
                  <a:pt x="2500860" y="812930"/>
                </a:lnTo>
                <a:lnTo>
                  <a:pt x="2506262" y="812930"/>
                </a:lnTo>
                <a:lnTo>
                  <a:pt x="2511346" y="813565"/>
                </a:lnTo>
                <a:lnTo>
                  <a:pt x="2516113" y="814201"/>
                </a:lnTo>
                <a:lnTo>
                  <a:pt x="2521515" y="815154"/>
                </a:lnTo>
                <a:lnTo>
                  <a:pt x="2526281" y="816425"/>
                </a:lnTo>
                <a:lnTo>
                  <a:pt x="2531366" y="817696"/>
                </a:lnTo>
                <a:lnTo>
                  <a:pt x="2536132" y="819603"/>
                </a:lnTo>
                <a:lnTo>
                  <a:pt x="2541216" y="821509"/>
                </a:lnTo>
                <a:lnTo>
                  <a:pt x="2545983" y="823734"/>
                </a:lnTo>
                <a:lnTo>
                  <a:pt x="2550432" y="826276"/>
                </a:lnTo>
                <a:lnTo>
                  <a:pt x="2555198" y="828818"/>
                </a:lnTo>
                <a:lnTo>
                  <a:pt x="2559647" y="831678"/>
                </a:lnTo>
                <a:lnTo>
                  <a:pt x="2563778" y="835174"/>
                </a:lnTo>
                <a:lnTo>
                  <a:pt x="2568227" y="838351"/>
                </a:lnTo>
                <a:lnTo>
                  <a:pt x="2572358" y="842164"/>
                </a:lnTo>
                <a:lnTo>
                  <a:pt x="2576171" y="845978"/>
                </a:lnTo>
                <a:lnTo>
                  <a:pt x="2579666" y="850109"/>
                </a:lnTo>
                <a:lnTo>
                  <a:pt x="2583162" y="854240"/>
                </a:lnTo>
                <a:lnTo>
                  <a:pt x="2586022" y="858688"/>
                </a:lnTo>
                <a:lnTo>
                  <a:pt x="2589200" y="863137"/>
                </a:lnTo>
                <a:lnTo>
                  <a:pt x="2591742" y="867586"/>
                </a:lnTo>
                <a:lnTo>
                  <a:pt x="2593966" y="872035"/>
                </a:lnTo>
                <a:lnTo>
                  <a:pt x="2596190" y="876801"/>
                </a:lnTo>
                <a:lnTo>
                  <a:pt x="2598097" y="881250"/>
                </a:lnTo>
                <a:lnTo>
                  <a:pt x="2600004" y="886334"/>
                </a:lnTo>
                <a:lnTo>
                  <a:pt x="2601275" y="891419"/>
                </a:lnTo>
                <a:lnTo>
                  <a:pt x="2602546" y="896185"/>
                </a:lnTo>
                <a:lnTo>
                  <a:pt x="2603499" y="901269"/>
                </a:lnTo>
                <a:lnTo>
                  <a:pt x="2604452" y="906036"/>
                </a:lnTo>
                <a:lnTo>
                  <a:pt x="2604770" y="911438"/>
                </a:lnTo>
                <a:lnTo>
                  <a:pt x="2605088" y="916522"/>
                </a:lnTo>
                <a:lnTo>
                  <a:pt x="2605088" y="921289"/>
                </a:lnTo>
                <a:lnTo>
                  <a:pt x="2604770" y="926691"/>
                </a:lnTo>
                <a:lnTo>
                  <a:pt x="2604452" y="931775"/>
                </a:lnTo>
                <a:lnTo>
                  <a:pt x="2603499" y="936542"/>
                </a:lnTo>
                <a:lnTo>
                  <a:pt x="2602546" y="941944"/>
                </a:lnTo>
                <a:lnTo>
                  <a:pt x="2601275" y="947028"/>
                </a:lnTo>
                <a:lnTo>
                  <a:pt x="2600004" y="951795"/>
                </a:lnTo>
                <a:lnTo>
                  <a:pt x="2598415" y="956879"/>
                </a:lnTo>
                <a:lnTo>
                  <a:pt x="2596190" y="961646"/>
                </a:lnTo>
                <a:lnTo>
                  <a:pt x="2593966" y="966412"/>
                </a:lnTo>
                <a:lnTo>
                  <a:pt x="2591742" y="970861"/>
                </a:lnTo>
                <a:lnTo>
                  <a:pt x="2588564" y="975627"/>
                </a:lnTo>
                <a:lnTo>
                  <a:pt x="2585704" y="980076"/>
                </a:lnTo>
                <a:lnTo>
                  <a:pt x="2582844" y="984207"/>
                </a:lnTo>
                <a:lnTo>
                  <a:pt x="2579349" y="988656"/>
                </a:lnTo>
                <a:lnTo>
                  <a:pt x="2566638" y="1003273"/>
                </a:lnTo>
                <a:lnTo>
                  <a:pt x="2534543" y="1039181"/>
                </a:lnTo>
                <a:lnTo>
                  <a:pt x="2512935" y="1063014"/>
                </a:lnTo>
                <a:lnTo>
                  <a:pt x="2488784" y="1089071"/>
                </a:lnTo>
                <a:lnTo>
                  <a:pt x="2463045" y="1116399"/>
                </a:lnTo>
                <a:lnTo>
                  <a:pt x="2436352" y="1143409"/>
                </a:lnTo>
                <a:lnTo>
                  <a:pt x="2417922" y="1161204"/>
                </a:lnTo>
                <a:lnTo>
                  <a:pt x="2400127" y="1178682"/>
                </a:lnTo>
                <a:lnTo>
                  <a:pt x="2382332" y="1195206"/>
                </a:lnTo>
                <a:lnTo>
                  <a:pt x="2364537" y="1210776"/>
                </a:lnTo>
                <a:lnTo>
                  <a:pt x="2354050" y="1219038"/>
                </a:lnTo>
                <a:lnTo>
                  <a:pt x="2343882" y="1226983"/>
                </a:lnTo>
                <a:lnTo>
                  <a:pt x="2333395" y="1234927"/>
                </a:lnTo>
                <a:lnTo>
                  <a:pt x="2322591" y="1241918"/>
                </a:lnTo>
                <a:lnTo>
                  <a:pt x="2316236" y="1246049"/>
                </a:lnTo>
                <a:lnTo>
                  <a:pt x="2309562" y="1249862"/>
                </a:lnTo>
                <a:lnTo>
                  <a:pt x="2301936" y="1253357"/>
                </a:lnTo>
                <a:lnTo>
                  <a:pt x="2294310" y="1257171"/>
                </a:lnTo>
                <a:lnTo>
                  <a:pt x="2284141" y="1260984"/>
                </a:lnTo>
                <a:lnTo>
                  <a:pt x="2279057" y="1262891"/>
                </a:lnTo>
                <a:lnTo>
                  <a:pt x="2272701" y="1264797"/>
                </a:lnTo>
                <a:lnTo>
                  <a:pt x="2266346" y="1266068"/>
                </a:lnTo>
                <a:lnTo>
                  <a:pt x="2258720" y="1267339"/>
                </a:lnTo>
                <a:lnTo>
                  <a:pt x="2250775" y="1267975"/>
                </a:lnTo>
                <a:lnTo>
                  <a:pt x="2241242" y="1268610"/>
                </a:lnTo>
                <a:lnTo>
                  <a:pt x="2233934" y="1268293"/>
                </a:lnTo>
                <a:lnTo>
                  <a:pt x="2226307" y="1267657"/>
                </a:lnTo>
                <a:lnTo>
                  <a:pt x="2217727" y="1266068"/>
                </a:lnTo>
                <a:lnTo>
                  <a:pt x="2209148" y="1263844"/>
                </a:lnTo>
                <a:lnTo>
                  <a:pt x="2198979" y="1260666"/>
                </a:lnTo>
                <a:lnTo>
                  <a:pt x="2190717" y="1257171"/>
                </a:lnTo>
                <a:lnTo>
                  <a:pt x="2184044" y="1253357"/>
                </a:lnTo>
                <a:lnTo>
                  <a:pt x="2178324" y="1250180"/>
                </a:lnTo>
                <a:lnTo>
                  <a:pt x="2172922" y="1246684"/>
                </a:lnTo>
                <a:lnTo>
                  <a:pt x="2168473" y="1243824"/>
                </a:lnTo>
                <a:lnTo>
                  <a:pt x="2160846" y="1237787"/>
                </a:lnTo>
                <a:lnTo>
                  <a:pt x="2154491" y="1232067"/>
                </a:lnTo>
                <a:lnTo>
                  <a:pt x="2148454" y="1226347"/>
                </a:lnTo>
                <a:lnTo>
                  <a:pt x="2137967" y="1215225"/>
                </a:lnTo>
                <a:lnTo>
                  <a:pt x="2128116" y="1204103"/>
                </a:lnTo>
                <a:lnTo>
                  <a:pt x="2118265" y="1192028"/>
                </a:lnTo>
                <a:lnTo>
                  <a:pt x="2109050" y="1179953"/>
                </a:lnTo>
                <a:lnTo>
                  <a:pt x="2098882" y="1166924"/>
                </a:lnTo>
                <a:lnTo>
                  <a:pt x="2078862" y="1138961"/>
                </a:lnTo>
                <a:lnTo>
                  <a:pt x="2058525" y="1108773"/>
                </a:lnTo>
                <a:lnTo>
                  <a:pt x="2037552" y="1077313"/>
                </a:lnTo>
                <a:lnTo>
                  <a:pt x="2017215" y="1045219"/>
                </a:lnTo>
                <a:lnTo>
                  <a:pt x="2012766" y="1038546"/>
                </a:lnTo>
                <a:lnTo>
                  <a:pt x="2012766" y="1409700"/>
                </a:lnTo>
                <a:lnTo>
                  <a:pt x="1373096" y="1409700"/>
                </a:lnTo>
                <a:lnTo>
                  <a:pt x="1373096" y="1002002"/>
                </a:lnTo>
                <a:lnTo>
                  <a:pt x="1372779" y="1002002"/>
                </a:lnTo>
                <a:lnTo>
                  <a:pt x="1371190" y="1003591"/>
                </a:lnTo>
                <a:lnTo>
                  <a:pt x="1369283" y="1005815"/>
                </a:lnTo>
                <a:lnTo>
                  <a:pt x="1367694" y="1009311"/>
                </a:lnTo>
                <a:lnTo>
                  <a:pt x="1365470" y="1013124"/>
                </a:lnTo>
                <a:lnTo>
                  <a:pt x="1363246" y="1018526"/>
                </a:lnTo>
                <a:lnTo>
                  <a:pt x="1361339" y="1024882"/>
                </a:lnTo>
                <a:lnTo>
                  <a:pt x="1356572" y="1039181"/>
                </a:lnTo>
                <a:lnTo>
                  <a:pt x="1351806" y="1056658"/>
                </a:lnTo>
                <a:lnTo>
                  <a:pt x="1347039" y="1077313"/>
                </a:lnTo>
                <a:lnTo>
                  <a:pt x="1342273" y="1099557"/>
                </a:lnTo>
                <a:lnTo>
                  <a:pt x="1337506" y="1124025"/>
                </a:lnTo>
                <a:lnTo>
                  <a:pt x="1332740" y="1149765"/>
                </a:lnTo>
                <a:lnTo>
                  <a:pt x="1328291" y="1176775"/>
                </a:lnTo>
                <a:lnTo>
                  <a:pt x="1324160" y="1204421"/>
                </a:lnTo>
                <a:lnTo>
                  <a:pt x="1320029" y="1232702"/>
                </a:lnTo>
                <a:lnTo>
                  <a:pt x="1316534" y="1260984"/>
                </a:lnTo>
                <a:lnTo>
                  <a:pt x="1313674" y="1288948"/>
                </a:lnTo>
                <a:lnTo>
                  <a:pt x="1311449" y="1316276"/>
                </a:lnTo>
                <a:lnTo>
                  <a:pt x="1309543" y="1342333"/>
                </a:lnTo>
                <a:lnTo>
                  <a:pt x="1308589" y="1375699"/>
                </a:lnTo>
                <a:lnTo>
                  <a:pt x="1307636" y="1409700"/>
                </a:lnTo>
                <a:lnTo>
                  <a:pt x="1106488" y="1409700"/>
                </a:lnTo>
                <a:lnTo>
                  <a:pt x="1106488" y="1388409"/>
                </a:lnTo>
                <a:lnTo>
                  <a:pt x="1106488" y="1368072"/>
                </a:lnTo>
                <a:lnTo>
                  <a:pt x="1107441" y="1348688"/>
                </a:lnTo>
                <a:lnTo>
                  <a:pt x="1108077" y="1330893"/>
                </a:lnTo>
                <a:lnTo>
                  <a:pt x="1111255" y="1293396"/>
                </a:lnTo>
                <a:lnTo>
                  <a:pt x="1114750" y="1257171"/>
                </a:lnTo>
                <a:lnTo>
                  <a:pt x="1118563" y="1222534"/>
                </a:lnTo>
                <a:lnTo>
                  <a:pt x="1122694" y="1189486"/>
                </a:lnTo>
                <a:lnTo>
                  <a:pt x="1127143" y="1158345"/>
                </a:lnTo>
                <a:lnTo>
                  <a:pt x="1131592" y="1128156"/>
                </a:lnTo>
                <a:lnTo>
                  <a:pt x="1136358" y="1099875"/>
                </a:lnTo>
                <a:lnTo>
                  <a:pt x="1141125" y="1072865"/>
                </a:lnTo>
                <a:lnTo>
                  <a:pt x="1146209" y="1047125"/>
                </a:lnTo>
                <a:lnTo>
                  <a:pt x="1151929" y="1022975"/>
                </a:lnTo>
                <a:lnTo>
                  <a:pt x="1157013" y="999778"/>
                </a:lnTo>
                <a:lnTo>
                  <a:pt x="1162733" y="978170"/>
                </a:lnTo>
                <a:lnTo>
                  <a:pt x="1168135" y="957832"/>
                </a:lnTo>
                <a:lnTo>
                  <a:pt x="1174173" y="938448"/>
                </a:lnTo>
                <a:lnTo>
                  <a:pt x="1179893" y="920653"/>
                </a:lnTo>
                <a:lnTo>
                  <a:pt x="1185295" y="903812"/>
                </a:lnTo>
                <a:lnTo>
                  <a:pt x="1191332" y="887923"/>
                </a:lnTo>
                <a:lnTo>
                  <a:pt x="1197052" y="873306"/>
                </a:lnTo>
                <a:lnTo>
                  <a:pt x="1202454" y="859959"/>
                </a:lnTo>
                <a:lnTo>
                  <a:pt x="1208174" y="847567"/>
                </a:lnTo>
                <a:lnTo>
                  <a:pt x="1213258" y="835809"/>
                </a:lnTo>
                <a:lnTo>
                  <a:pt x="1218343" y="825005"/>
                </a:lnTo>
                <a:lnTo>
                  <a:pt x="1223745" y="815472"/>
                </a:lnTo>
                <a:lnTo>
                  <a:pt x="1228511" y="806892"/>
                </a:lnTo>
                <a:lnTo>
                  <a:pt x="1233278" y="798948"/>
                </a:lnTo>
                <a:lnTo>
                  <a:pt x="1237727" y="791957"/>
                </a:lnTo>
                <a:lnTo>
                  <a:pt x="1245989" y="780199"/>
                </a:lnTo>
                <a:lnTo>
                  <a:pt x="1252980" y="771302"/>
                </a:lnTo>
                <a:lnTo>
                  <a:pt x="1258700" y="764947"/>
                </a:lnTo>
                <a:lnTo>
                  <a:pt x="1269186" y="759545"/>
                </a:lnTo>
                <a:lnTo>
                  <a:pt x="1280308" y="754142"/>
                </a:lnTo>
                <a:lnTo>
                  <a:pt x="1292383" y="748105"/>
                </a:lnTo>
                <a:lnTo>
                  <a:pt x="1304776" y="742703"/>
                </a:lnTo>
                <a:lnTo>
                  <a:pt x="1331469" y="731263"/>
                </a:lnTo>
                <a:lnTo>
                  <a:pt x="1359750" y="720141"/>
                </a:lnTo>
                <a:lnTo>
                  <a:pt x="1388349" y="709973"/>
                </a:lnTo>
                <a:lnTo>
                  <a:pt x="1416949" y="699486"/>
                </a:lnTo>
                <a:lnTo>
                  <a:pt x="1444595" y="690271"/>
                </a:lnTo>
                <a:lnTo>
                  <a:pt x="1470652" y="681691"/>
                </a:lnTo>
                <a:lnTo>
                  <a:pt x="1477325" y="677878"/>
                </a:lnTo>
                <a:lnTo>
                  <a:pt x="1484316" y="674065"/>
                </a:lnTo>
                <a:lnTo>
                  <a:pt x="1491624" y="671205"/>
                </a:lnTo>
                <a:lnTo>
                  <a:pt x="1499569" y="668027"/>
                </a:lnTo>
                <a:lnTo>
                  <a:pt x="1507513" y="665167"/>
                </a:lnTo>
                <a:lnTo>
                  <a:pt x="1515139" y="662943"/>
                </a:lnTo>
                <a:lnTo>
                  <a:pt x="1523401" y="660718"/>
                </a:lnTo>
                <a:lnTo>
                  <a:pt x="1531981" y="658812"/>
                </a:lnTo>
                <a:close/>
                <a:moveTo>
                  <a:pt x="3016555" y="246062"/>
                </a:moveTo>
                <a:lnTo>
                  <a:pt x="3026093" y="246062"/>
                </a:lnTo>
                <a:lnTo>
                  <a:pt x="3039447" y="247014"/>
                </a:lnTo>
                <a:lnTo>
                  <a:pt x="3052165" y="248600"/>
                </a:lnTo>
                <a:lnTo>
                  <a:pt x="3064883" y="250822"/>
                </a:lnTo>
                <a:lnTo>
                  <a:pt x="3076965" y="253360"/>
                </a:lnTo>
                <a:lnTo>
                  <a:pt x="3089047" y="256851"/>
                </a:lnTo>
                <a:lnTo>
                  <a:pt x="3100493" y="260976"/>
                </a:lnTo>
                <a:lnTo>
                  <a:pt x="3111303" y="265736"/>
                </a:lnTo>
                <a:lnTo>
                  <a:pt x="3122113" y="270496"/>
                </a:lnTo>
                <a:lnTo>
                  <a:pt x="3132605" y="276526"/>
                </a:lnTo>
                <a:lnTo>
                  <a:pt x="3142462" y="282872"/>
                </a:lnTo>
                <a:lnTo>
                  <a:pt x="3152318" y="289536"/>
                </a:lnTo>
                <a:lnTo>
                  <a:pt x="3161539" y="296518"/>
                </a:lnTo>
                <a:lnTo>
                  <a:pt x="3170123" y="304451"/>
                </a:lnTo>
                <a:lnTo>
                  <a:pt x="3178708" y="312384"/>
                </a:lnTo>
                <a:lnTo>
                  <a:pt x="3186339" y="320952"/>
                </a:lnTo>
                <a:lnTo>
                  <a:pt x="3194287" y="330472"/>
                </a:lnTo>
                <a:lnTo>
                  <a:pt x="3201282" y="339675"/>
                </a:lnTo>
                <a:lnTo>
                  <a:pt x="3207959" y="349512"/>
                </a:lnTo>
                <a:lnTo>
                  <a:pt x="3214318" y="359984"/>
                </a:lnTo>
                <a:lnTo>
                  <a:pt x="3220041" y="370456"/>
                </a:lnTo>
                <a:lnTo>
                  <a:pt x="3225128" y="381563"/>
                </a:lnTo>
                <a:lnTo>
                  <a:pt x="3229898" y="392669"/>
                </a:lnTo>
                <a:lnTo>
                  <a:pt x="3234349" y="404093"/>
                </a:lnTo>
                <a:lnTo>
                  <a:pt x="3238482" y="416152"/>
                </a:lnTo>
                <a:lnTo>
                  <a:pt x="3241980" y="428528"/>
                </a:lnTo>
                <a:lnTo>
                  <a:pt x="3244523" y="440586"/>
                </a:lnTo>
                <a:lnTo>
                  <a:pt x="3247067" y="453280"/>
                </a:lnTo>
                <a:lnTo>
                  <a:pt x="3248974" y="466290"/>
                </a:lnTo>
                <a:lnTo>
                  <a:pt x="3249928" y="479301"/>
                </a:lnTo>
                <a:lnTo>
                  <a:pt x="3251200" y="492629"/>
                </a:lnTo>
                <a:lnTo>
                  <a:pt x="3251200" y="505957"/>
                </a:lnTo>
                <a:lnTo>
                  <a:pt x="3251200" y="519602"/>
                </a:lnTo>
                <a:lnTo>
                  <a:pt x="3249292" y="530709"/>
                </a:lnTo>
                <a:lnTo>
                  <a:pt x="3247385" y="541498"/>
                </a:lnTo>
                <a:lnTo>
                  <a:pt x="3245159" y="551970"/>
                </a:lnTo>
                <a:lnTo>
                  <a:pt x="3242933" y="562442"/>
                </a:lnTo>
                <a:lnTo>
                  <a:pt x="3240390" y="572914"/>
                </a:lnTo>
                <a:lnTo>
                  <a:pt x="3237846" y="582751"/>
                </a:lnTo>
                <a:lnTo>
                  <a:pt x="3231805" y="602426"/>
                </a:lnTo>
                <a:lnTo>
                  <a:pt x="3225446" y="621148"/>
                </a:lnTo>
                <a:lnTo>
                  <a:pt x="3218133" y="639236"/>
                </a:lnTo>
                <a:lnTo>
                  <a:pt x="3210503" y="656690"/>
                </a:lnTo>
                <a:lnTo>
                  <a:pt x="3201918" y="673508"/>
                </a:lnTo>
                <a:lnTo>
                  <a:pt x="3193016" y="689057"/>
                </a:lnTo>
                <a:lnTo>
                  <a:pt x="3183795" y="704289"/>
                </a:lnTo>
                <a:lnTo>
                  <a:pt x="3174257" y="718252"/>
                </a:lnTo>
                <a:lnTo>
                  <a:pt x="3164082" y="732215"/>
                </a:lnTo>
                <a:lnTo>
                  <a:pt x="3153590" y="745225"/>
                </a:lnTo>
                <a:lnTo>
                  <a:pt x="3142780" y="756966"/>
                </a:lnTo>
                <a:lnTo>
                  <a:pt x="3131652" y="768390"/>
                </a:lnTo>
                <a:lnTo>
                  <a:pt x="3120523" y="778862"/>
                </a:lnTo>
                <a:lnTo>
                  <a:pt x="3109077" y="788700"/>
                </a:lnTo>
                <a:lnTo>
                  <a:pt x="3097631" y="797902"/>
                </a:lnTo>
                <a:lnTo>
                  <a:pt x="3085867" y="806153"/>
                </a:lnTo>
                <a:lnTo>
                  <a:pt x="3074103" y="813452"/>
                </a:lnTo>
                <a:lnTo>
                  <a:pt x="3062339" y="820116"/>
                </a:lnTo>
                <a:lnTo>
                  <a:pt x="3050575" y="826145"/>
                </a:lnTo>
                <a:lnTo>
                  <a:pt x="3038811" y="831222"/>
                </a:lnTo>
                <a:lnTo>
                  <a:pt x="3027365" y="835665"/>
                </a:lnTo>
                <a:lnTo>
                  <a:pt x="3015919" y="839473"/>
                </a:lnTo>
                <a:lnTo>
                  <a:pt x="3004472" y="842011"/>
                </a:lnTo>
                <a:lnTo>
                  <a:pt x="2993662" y="844233"/>
                </a:lnTo>
                <a:lnTo>
                  <a:pt x="2982852" y="845502"/>
                </a:lnTo>
                <a:lnTo>
                  <a:pt x="2972678" y="846137"/>
                </a:lnTo>
                <a:lnTo>
                  <a:pt x="2962503" y="845819"/>
                </a:lnTo>
                <a:lnTo>
                  <a:pt x="2952647" y="844550"/>
                </a:lnTo>
                <a:lnTo>
                  <a:pt x="2943427" y="842646"/>
                </a:lnTo>
                <a:lnTo>
                  <a:pt x="2937703" y="841059"/>
                </a:lnTo>
                <a:lnTo>
                  <a:pt x="2931662" y="839155"/>
                </a:lnTo>
                <a:lnTo>
                  <a:pt x="2925939" y="837251"/>
                </a:lnTo>
                <a:lnTo>
                  <a:pt x="2920534" y="835030"/>
                </a:lnTo>
                <a:lnTo>
                  <a:pt x="2914811" y="832492"/>
                </a:lnTo>
                <a:lnTo>
                  <a:pt x="2909724" y="829953"/>
                </a:lnTo>
                <a:lnTo>
                  <a:pt x="2904319" y="826780"/>
                </a:lnTo>
                <a:lnTo>
                  <a:pt x="2899550" y="823924"/>
                </a:lnTo>
                <a:lnTo>
                  <a:pt x="2894780" y="820433"/>
                </a:lnTo>
                <a:lnTo>
                  <a:pt x="2890329" y="817260"/>
                </a:lnTo>
                <a:lnTo>
                  <a:pt x="2885878" y="813452"/>
                </a:lnTo>
                <a:lnTo>
                  <a:pt x="2881427" y="809644"/>
                </a:lnTo>
                <a:lnTo>
                  <a:pt x="2873160" y="801710"/>
                </a:lnTo>
                <a:lnTo>
                  <a:pt x="2865529" y="793142"/>
                </a:lnTo>
                <a:lnTo>
                  <a:pt x="2857899" y="783622"/>
                </a:lnTo>
                <a:lnTo>
                  <a:pt x="2851222" y="773785"/>
                </a:lnTo>
                <a:lnTo>
                  <a:pt x="2845181" y="763630"/>
                </a:lnTo>
                <a:lnTo>
                  <a:pt x="2839458" y="752524"/>
                </a:lnTo>
                <a:lnTo>
                  <a:pt x="2834052" y="741417"/>
                </a:lnTo>
                <a:lnTo>
                  <a:pt x="2829283" y="729676"/>
                </a:lnTo>
                <a:lnTo>
                  <a:pt x="2825150" y="717300"/>
                </a:lnTo>
                <a:lnTo>
                  <a:pt x="2821017" y="704607"/>
                </a:lnTo>
                <a:lnTo>
                  <a:pt x="2817519" y="691913"/>
                </a:lnTo>
                <a:lnTo>
                  <a:pt x="2814340" y="678585"/>
                </a:lnTo>
                <a:lnTo>
                  <a:pt x="2811478" y="665257"/>
                </a:lnTo>
                <a:lnTo>
                  <a:pt x="2809253" y="651612"/>
                </a:lnTo>
                <a:lnTo>
                  <a:pt x="2807027" y="637967"/>
                </a:lnTo>
                <a:lnTo>
                  <a:pt x="2805119" y="623687"/>
                </a:lnTo>
                <a:lnTo>
                  <a:pt x="2803529" y="609724"/>
                </a:lnTo>
                <a:lnTo>
                  <a:pt x="2802576" y="595444"/>
                </a:lnTo>
                <a:lnTo>
                  <a:pt x="2801304" y="580847"/>
                </a:lnTo>
                <a:lnTo>
                  <a:pt x="2800986" y="566885"/>
                </a:lnTo>
                <a:lnTo>
                  <a:pt x="2800350" y="538325"/>
                </a:lnTo>
                <a:lnTo>
                  <a:pt x="2800350" y="509765"/>
                </a:lnTo>
                <a:lnTo>
                  <a:pt x="2800986" y="482157"/>
                </a:lnTo>
                <a:lnTo>
                  <a:pt x="2801622" y="468512"/>
                </a:lnTo>
                <a:lnTo>
                  <a:pt x="2803212" y="455501"/>
                </a:lnTo>
                <a:lnTo>
                  <a:pt x="2805437" y="442490"/>
                </a:lnTo>
                <a:lnTo>
                  <a:pt x="2807981" y="429797"/>
                </a:lnTo>
                <a:lnTo>
                  <a:pt x="2811478" y="417738"/>
                </a:lnTo>
                <a:lnTo>
                  <a:pt x="2815294" y="405680"/>
                </a:lnTo>
                <a:lnTo>
                  <a:pt x="2819109" y="394256"/>
                </a:lnTo>
                <a:lnTo>
                  <a:pt x="2824196" y="383149"/>
                </a:lnTo>
                <a:lnTo>
                  <a:pt x="2829283" y="372360"/>
                </a:lnTo>
                <a:lnTo>
                  <a:pt x="2835006" y="361888"/>
                </a:lnTo>
                <a:lnTo>
                  <a:pt x="2840729" y="351733"/>
                </a:lnTo>
                <a:lnTo>
                  <a:pt x="2847406" y="342213"/>
                </a:lnTo>
                <a:lnTo>
                  <a:pt x="2854083" y="333011"/>
                </a:lnTo>
                <a:lnTo>
                  <a:pt x="2861714" y="324125"/>
                </a:lnTo>
                <a:lnTo>
                  <a:pt x="2869027" y="315875"/>
                </a:lnTo>
                <a:lnTo>
                  <a:pt x="2876975" y="307624"/>
                </a:lnTo>
                <a:lnTo>
                  <a:pt x="2885242" y="300326"/>
                </a:lnTo>
                <a:lnTo>
                  <a:pt x="2893191" y="293344"/>
                </a:lnTo>
                <a:lnTo>
                  <a:pt x="2901775" y="286363"/>
                </a:lnTo>
                <a:lnTo>
                  <a:pt x="2910678" y="280651"/>
                </a:lnTo>
                <a:lnTo>
                  <a:pt x="2920216" y="274622"/>
                </a:lnTo>
                <a:lnTo>
                  <a:pt x="2929119" y="269544"/>
                </a:lnTo>
                <a:lnTo>
                  <a:pt x="2938657" y="265102"/>
                </a:lnTo>
                <a:lnTo>
                  <a:pt x="2947878" y="260976"/>
                </a:lnTo>
                <a:lnTo>
                  <a:pt x="2957734" y="257168"/>
                </a:lnTo>
                <a:lnTo>
                  <a:pt x="2967273" y="253995"/>
                </a:lnTo>
                <a:lnTo>
                  <a:pt x="2977129" y="251139"/>
                </a:lnTo>
                <a:lnTo>
                  <a:pt x="2986985" y="248918"/>
                </a:lnTo>
                <a:lnTo>
                  <a:pt x="2996842" y="247648"/>
                </a:lnTo>
                <a:lnTo>
                  <a:pt x="3006698" y="246379"/>
                </a:lnTo>
                <a:lnTo>
                  <a:pt x="3016555" y="246062"/>
                </a:lnTo>
                <a:close/>
                <a:moveTo>
                  <a:pt x="336073" y="246062"/>
                </a:moveTo>
                <a:lnTo>
                  <a:pt x="345605" y="246062"/>
                </a:lnTo>
                <a:lnTo>
                  <a:pt x="355772" y="246379"/>
                </a:lnTo>
                <a:lnTo>
                  <a:pt x="365304" y="247648"/>
                </a:lnTo>
                <a:lnTo>
                  <a:pt x="375153" y="248918"/>
                </a:lnTo>
                <a:lnTo>
                  <a:pt x="385003" y="251139"/>
                </a:lnTo>
                <a:lnTo>
                  <a:pt x="394852" y="253995"/>
                </a:lnTo>
                <a:lnTo>
                  <a:pt x="404384" y="257168"/>
                </a:lnTo>
                <a:lnTo>
                  <a:pt x="414233" y="260976"/>
                </a:lnTo>
                <a:lnTo>
                  <a:pt x="423765" y="265102"/>
                </a:lnTo>
                <a:lnTo>
                  <a:pt x="432979" y="269544"/>
                </a:lnTo>
                <a:lnTo>
                  <a:pt x="442511" y="274622"/>
                </a:lnTo>
                <a:lnTo>
                  <a:pt x="451407" y="280651"/>
                </a:lnTo>
                <a:lnTo>
                  <a:pt x="460303" y="286363"/>
                </a:lnTo>
                <a:lnTo>
                  <a:pt x="468882" y="293344"/>
                </a:lnTo>
                <a:lnTo>
                  <a:pt x="477460" y="300326"/>
                </a:lnTo>
                <a:lnTo>
                  <a:pt x="485086" y="307624"/>
                </a:lnTo>
                <a:lnTo>
                  <a:pt x="493029" y="315875"/>
                </a:lnTo>
                <a:lnTo>
                  <a:pt x="500654" y="324125"/>
                </a:lnTo>
                <a:lnTo>
                  <a:pt x="507962" y="333011"/>
                </a:lnTo>
                <a:lnTo>
                  <a:pt x="514634" y="342213"/>
                </a:lnTo>
                <a:lnTo>
                  <a:pt x="521306" y="351733"/>
                </a:lnTo>
                <a:lnTo>
                  <a:pt x="527025" y="361888"/>
                </a:lnTo>
                <a:lnTo>
                  <a:pt x="532744" y="372360"/>
                </a:lnTo>
                <a:lnTo>
                  <a:pt x="537828" y="383149"/>
                </a:lnTo>
                <a:lnTo>
                  <a:pt x="542912" y="394256"/>
                </a:lnTo>
                <a:lnTo>
                  <a:pt x="546724" y="405680"/>
                </a:lnTo>
                <a:lnTo>
                  <a:pt x="550855" y="417738"/>
                </a:lnTo>
                <a:lnTo>
                  <a:pt x="554032" y="429797"/>
                </a:lnTo>
                <a:lnTo>
                  <a:pt x="556574" y="442490"/>
                </a:lnTo>
                <a:lnTo>
                  <a:pt x="558798" y="455501"/>
                </a:lnTo>
                <a:lnTo>
                  <a:pt x="560386" y="468512"/>
                </a:lnTo>
                <a:lnTo>
                  <a:pt x="561022" y="482157"/>
                </a:lnTo>
                <a:lnTo>
                  <a:pt x="561657" y="509765"/>
                </a:lnTo>
                <a:lnTo>
                  <a:pt x="561975" y="538325"/>
                </a:lnTo>
                <a:lnTo>
                  <a:pt x="561657" y="552287"/>
                </a:lnTo>
                <a:lnTo>
                  <a:pt x="561340" y="566885"/>
                </a:lnTo>
                <a:lnTo>
                  <a:pt x="560704" y="580847"/>
                </a:lnTo>
                <a:lnTo>
                  <a:pt x="559433" y="595444"/>
                </a:lnTo>
                <a:lnTo>
                  <a:pt x="558480" y="609724"/>
                </a:lnTo>
                <a:lnTo>
                  <a:pt x="556891" y="623687"/>
                </a:lnTo>
                <a:lnTo>
                  <a:pt x="554985" y="637967"/>
                </a:lnTo>
                <a:lnTo>
                  <a:pt x="552761" y="651612"/>
                </a:lnTo>
                <a:lnTo>
                  <a:pt x="550537" y="665257"/>
                </a:lnTo>
                <a:lnTo>
                  <a:pt x="547677" y="678585"/>
                </a:lnTo>
                <a:lnTo>
                  <a:pt x="544500" y="691913"/>
                </a:lnTo>
                <a:lnTo>
                  <a:pt x="541005" y="704607"/>
                </a:lnTo>
                <a:lnTo>
                  <a:pt x="537193" y="717300"/>
                </a:lnTo>
                <a:lnTo>
                  <a:pt x="532744" y="729676"/>
                </a:lnTo>
                <a:lnTo>
                  <a:pt x="527979" y="741417"/>
                </a:lnTo>
                <a:lnTo>
                  <a:pt x="522577" y="752524"/>
                </a:lnTo>
                <a:lnTo>
                  <a:pt x="517176" y="763630"/>
                </a:lnTo>
                <a:lnTo>
                  <a:pt x="510821" y="773785"/>
                </a:lnTo>
                <a:lnTo>
                  <a:pt x="504149" y="783622"/>
                </a:lnTo>
                <a:lnTo>
                  <a:pt x="497159" y="793142"/>
                </a:lnTo>
                <a:lnTo>
                  <a:pt x="489216" y="801710"/>
                </a:lnTo>
                <a:lnTo>
                  <a:pt x="480638" y="809644"/>
                </a:lnTo>
                <a:lnTo>
                  <a:pt x="476507" y="813452"/>
                </a:lnTo>
                <a:lnTo>
                  <a:pt x="472059" y="817260"/>
                </a:lnTo>
                <a:lnTo>
                  <a:pt x="467293" y="820433"/>
                </a:lnTo>
                <a:lnTo>
                  <a:pt x="462527" y="823924"/>
                </a:lnTo>
                <a:lnTo>
                  <a:pt x="457762" y="826780"/>
                </a:lnTo>
                <a:lnTo>
                  <a:pt x="452360" y="829953"/>
                </a:lnTo>
                <a:lnTo>
                  <a:pt x="447277" y="832492"/>
                </a:lnTo>
                <a:lnTo>
                  <a:pt x="441875" y="835030"/>
                </a:lnTo>
                <a:lnTo>
                  <a:pt x="436474" y="837251"/>
                </a:lnTo>
                <a:lnTo>
                  <a:pt x="430437" y="839155"/>
                </a:lnTo>
                <a:lnTo>
                  <a:pt x="425036" y="841059"/>
                </a:lnTo>
                <a:lnTo>
                  <a:pt x="418682" y="842646"/>
                </a:lnTo>
                <a:lnTo>
                  <a:pt x="409150" y="844550"/>
                </a:lnTo>
                <a:lnTo>
                  <a:pt x="399618" y="845819"/>
                </a:lnTo>
                <a:lnTo>
                  <a:pt x="389451" y="846137"/>
                </a:lnTo>
                <a:lnTo>
                  <a:pt x="379284" y="845502"/>
                </a:lnTo>
                <a:lnTo>
                  <a:pt x="368481" y="844233"/>
                </a:lnTo>
                <a:lnTo>
                  <a:pt x="357679" y="842011"/>
                </a:lnTo>
                <a:lnTo>
                  <a:pt x="346558" y="839473"/>
                </a:lnTo>
                <a:lnTo>
                  <a:pt x="334803" y="835665"/>
                </a:lnTo>
                <a:lnTo>
                  <a:pt x="323364" y="831222"/>
                </a:lnTo>
                <a:lnTo>
                  <a:pt x="311609" y="826145"/>
                </a:lnTo>
                <a:lnTo>
                  <a:pt x="299853" y="820116"/>
                </a:lnTo>
                <a:lnTo>
                  <a:pt x="288097" y="813452"/>
                </a:lnTo>
                <a:lnTo>
                  <a:pt x="276659" y="806153"/>
                </a:lnTo>
                <a:lnTo>
                  <a:pt x="264586" y="797902"/>
                </a:lnTo>
                <a:lnTo>
                  <a:pt x="253148" y="788700"/>
                </a:lnTo>
                <a:lnTo>
                  <a:pt x="241709" y="778862"/>
                </a:lnTo>
                <a:lnTo>
                  <a:pt x="230589" y="768390"/>
                </a:lnTo>
                <a:lnTo>
                  <a:pt x="219469" y="756966"/>
                </a:lnTo>
                <a:lnTo>
                  <a:pt x="208666" y="745225"/>
                </a:lnTo>
                <a:lnTo>
                  <a:pt x="198181" y="732215"/>
                </a:lnTo>
                <a:lnTo>
                  <a:pt x="188014" y="718252"/>
                </a:lnTo>
                <a:lnTo>
                  <a:pt x="178482" y="704289"/>
                </a:lnTo>
                <a:lnTo>
                  <a:pt x="169268" y="689057"/>
                </a:lnTo>
                <a:lnTo>
                  <a:pt x="160054" y="673508"/>
                </a:lnTo>
                <a:lnTo>
                  <a:pt x="152111" y="656690"/>
                </a:lnTo>
                <a:lnTo>
                  <a:pt x="144168" y="639236"/>
                </a:lnTo>
                <a:lnTo>
                  <a:pt x="136861" y="621148"/>
                </a:lnTo>
                <a:lnTo>
                  <a:pt x="130506" y="602426"/>
                </a:lnTo>
                <a:lnTo>
                  <a:pt x="124469" y="582751"/>
                </a:lnTo>
                <a:lnTo>
                  <a:pt x="121928" y="572914"/>
                </a:lnTo>
                <a:lnTo>
                  <a:pt x="119386" y="562442"/>
                </a:lnTo>
                <a:lnTo>
                  <a:pt x="117162" y="551970"/>
                </a:lnTo>
                <a:lnTo>
                  <a:pt x="114938" y="541498"/>
                </a:lnTo>
                <a:lnTo>
                  <a:pt x="113031" y="530709"/>
                </a:lnTo>
                <a:lnTo>
                  <a:pt x="111443" y="519602"/>
                </a:lnTo>
                <a:lnTo>
                  <a:pt x="111125" y="505957"/>
                </a:lnTo>
                <a:lnTo>
                  <a:pt x="111443" y="492629"/>
                </a:lnTo>
                <a:lnTo>
                  <a:pt x="112396" y="479301"/>
                </a:lnTo>
                <a:lnTo>
                  <a:pt x="113349" y="466290"/>
                </a:lnTo>
                <a:lnTo>
                  <a:pt x="115255" y="453280"/>
                </a:lnTo>
                <a:lnTo>
                  <a:pt x="117797" y="440586"/>
                </a:lnTo>
                <a:lnTo>
                  <a:pt x="120657" y="428528"/>
                </a:lnTo>
                <a:lnTo>
                  <a:pt x="124152" y="416152"/>
                </a:lnTo>
                <a:lnTo>
                  <a:pt x="127964" y="404093"/>
                </a:lnTo>
                <a:lnTo>
                  <a:pt x="132412" y="392669"/>
                </a:lnTo>
                <a:lnTo>
                  <a:pt x="137178" y="381563"/>
                </a:lnTo>
                <a:lnTo>
                  <a:pt x="142262" y="370456"/>
                </a:lnTo>
                <a:lnTo>
                  <a:pt x="148299" y="359984"/>
                </a:lnTo>
                <a:lnTo>
                  <a:pt x="154335" y="349512"/>
                </a:lnTo>
                <a:lnTo>
                  <a:pt x="161008" y="339675"/>
                </a:lnTo>
                <a:lnTo>
                  <a:pt x="167998" y="330472"/>
                </a:lnTo>
                <a:lnTo>
                  <a:pt x="175941" y="320952"/>
                </a:lnTo>
                <a:lnTo>
                  <a:pt x="183566" y="312384"/>
                </a:lnTo>
                <a:lnTo>
                  <a:pt x="192145" y="304451"/>
                </a:lnTo>
                <a:lnTo>
                  <a:pt x="200723" y="296518"/>
                </a:lnTo>
                <a:lnTo>
                  <a:pt x="209937" y="289536"/>
                </a:lnTo>
                <a:lnTo>
                  <a:pt x="219787" y="282872"/>
                </a:lnTo>
                <a:lnTo>
                  <a:pt x="229636" y="276526"/>
                </a:lnTo>
                <a:lnTo>
                  <a:pt x="240121" y="270496"/>
                </a:lnTo>
                <a:lnTo>
                  <a:pt x="250923" y="265736"/>
                </a:lnTo>
                <a:lnTo>
                  <a:pt x="262044" y="260976"/>
                </a:lnTo>
                <a:lnTo>
                  <a:pt x="273482" y="256851"/>
                </a:lnTo>
                <a:lnTo>
                  <a:pt x="285238" y="253360"/>
                </a:lnTo>
                <a:lnTo>
                  <a:pt x="297311" y="250822"/>
                </a:lnTo>
                <a:lnTo>
                  <a:pt x="310020" y="248600"/>
                </a:lnTo>
                <a:lnTo>
                  <a:pt x="323047" y="247014"/>
                </a:lnTo>
                <a:lnTo>
                  <a:pt x="336073" y="246062"/>
                </a:lnTo>
                <a:close/>
                <a:moveTo>
                  <a:pt x="1696249" y="0"/>
                </a:moveTo>
                <a:lnTo>
                  <a:pt x="1709607" y="317"/>
                </a:lnTo>
                <a:lnTo>
                  <a:pt x="1722646" y="952"/>
                </a:lnTo>
                <a:lnTo>
                  <a:pt x="1735368" y="2856"/>
                </a:lnTo>
                <a:lnTo>
                  <a:pt x="1747771" y="5077"/>
                </a:lnTo>
                <a:lnTo>
                  <a:pt x="1759538" y="7616"/>
                </a:lnTo>
                <a:lnTo>
                  <a:pt x="1771306" y="11424"/>
                </a:lnTo>
                <a:lnTo>
                  <a:pt x="1782755" y="15232"/>
                </a:lnTo>
                <a:lnTo>
                  <a:pt x="1793886" y="19992"/>
                </a:lnTo>
                <a:lnTo>
                  <a:pt x="1804699" y="24752"/>
                </a:lnTo>
                <a:lnTo>
                  <a:pt x="1814876" y="30782"/>
                </a:lnTo>
                <a:lnTo>
                  <a:pt x="1825053" y="36811"/>
                </a:lnTo>
                <a:lnTo>
                  <a:pt x="1834594" y="43475"/>
                </a:lnTo>
                <a:lnTo>
                  <a:pt x="1844136" y="50457"/>
                </a:lnTo>
                <a:lnTo>
                  <a:pt x="1853040" y="58390"/>
                </a:lnTo>
                <a:lnTo>
                  <a:pt x="1861627" y="66006"/>
                </a:lnTo>
                <a:lnTo>
                  <a:pt x="1869578" y="74574"/>
                </a:lnTo>
                <a:lnTo>
                  <a:pt x="1877529" y="83460"/>
                </a:lnTo>
                <a:lnTo>
                  <a:pt x="1884526" y="92663"/>
                </a:lnTo>
                <a:lnTo>
                  <a:pt x="1891523" y="102818"/>
                </a:lnTo>
                <a:lnTo>
                  <a:pt x="1898201" y="112972"/>
                </a:lnTo>
                <a:lnTo>
                  <a:pt x="1904244" y="123127"/>
                </a:lnTo>
                <a:lnTo>
                  <a:pt x="1909969" y="133917"/>
                </a:lnTo>
                <a:lnTo>
                  <a:pt x="1915057" y="145024"/>
                </a:lnTo>
                <a:lnTo>
                  <a:pt x="1919828" y="156765"/>
                </a:lnTo>
                <a:lnTo>
                  <a:pt x="1924280" y="168189"/>
                </a:lnTo>
                <a:lnTo>
                  <a:pt x="1928097" y="180566"/>
                </a:lnTo>
                <a:lnTo>
                  <a:pt x="1931595" y="192624"/>
                </a:lnTo>
                <a:lnTo>
                  <a:pt x="1934457" y="205318"/>
                </a:lnTo>
                <a:lnTo>
                  <a:pt x="1937002" y="218012"/>
                </a:lnTo>
                <a:lnTo>
                  <a:pt x="1938910" y="231022"/>
                </a:lnTo>
                <a:lnTo>
                  <a:pt x="1940500" y="244351"/>
                </a:lnTo>
                <a:lnTo>
                  <a:pt x="1941136" y="257679"/>
                </a:lnTo>
                <a:lnTo>
                  <a:pt x="1947815" y="260218"/>
                </a:lnTo>
                <a:lnTo>
                  <a:pt x="1951313" y="261804"/>
                </a:lnTo>
                <a:lnTo>
                  <a:pt x="1954176" y="263708"/>
                </a:lnTo>
                <a:lnTo>
                  <a:pt x="1957038" y="265612"/>
                </a:lnTo>
                <a:lnTo>
                  <a:pt x="1959900" y="267834"/>
                </a:lnTo>
                <a:lnTo>
                  <a:pt x="1962444" y="270055"/>
                </a:lnTo>
                <a:lnTo>
                  <a:pt x="1964671" y="272594"/>
                </a:lnTo>
                <a:lnTo>
                  <a:pt x="1966897" y="275133"/>
                </a:lnTo>
                <a:lnTo>
                  <a:pt x="1968805" y="277989"/>
                </a:lnTo>
                <a:lnTo>
                  <a:pt x="1970395" y="281479"/>
                </a:lnTo>
                <a:lnTo>
                  <a:pt x="1971986" y="284653"/>
                </a:lnTo>
                <a:lnTo>
                  <a:pt x="1973258" y="288461"/>
                </a:lnTo>
                <a:lnTo>
                  <a:pt x="1974530" y="292269"/>
                </a:lnTo>
                <a:lnTo>
                  <a:pt x="1975484" y="296394"/>
                </a:lnTo>
                <a:lnTo>
                  <a:pt x="1976120" y="300837"/>
                </a:lnTo>
                <a:lnTo>
                  <a:pt x="1976438" y="307819"/>
                </a:lnTo>
                <a:lnTo>
                  <a:pt x="1976438" y="315117"/>
                </a:lnTo>
                <a:lnTo>
                  <a:pt x="1975802" y="323051"/>
                </a:lnTo>
                <a:lnTo>
                  <a:pt x="1974530" y="330350"/>
                </a:lnTo>
                <a:lnTo>
                  <a:pt x="1973258" y="337966"/>
                </a:lnTo>
                <a:lnTo>
                  <a:pt x="1971031" y="345582"/>
                </a:lnTo>
                <a:lnTo>
                  <a:pt x="1968169" y="353198"/>
                </a:lnTo>
                <a:lnTo>
                  <a:pt x="1964989" y="360179"/>
                </a:lnTo>
                <a:lnTo>
                  <a:pt x="1961172" y="367161"/>
                </a:lnTo>
                <a:lnTo>
                  <a:pt x="1957356" y="373825"/>
                </a:lnTo>
                <a:lnTo>
                  <a:pt x="1952903" y="379854"/>
                </a:lnTo>
                <a:lnTo>
                  <a:pt x="1947815" y="385884"/>
                </a:lnTo>
                <a:lnTo>
                  <a:pt x="1942726" y="390961"/>
                </a:lnTo>
                <a:lnTo>
                  <a:pt x="1937002" y="395404"/>
                </a:lnTo>
                <a:lnTo>
                  <a:pt x="1930959" y="399212"/>
                </a:lnTo>
                <a:lnTo>
                  <a:pt x="1924916" y="402068"/>
                </a:lnTo>
                <a:lnTo>
                  <a:pt x="1921736" y="413175"/>
                </a:lnTo>
                <a:lnTo>
                  <a:pt x="1918556" y="423965"/>
                </a:lnTo>
                <a:lnTo>
                  <a:pt x="1914739" y="434754"/>
                </a:lnTo>
                <a:lnTo>
                  <a:pt x="1910923" y="445226"/>
                </a:lnTo>
                <a:lnTo>
                  <a:pt x="1906788" y="456016"/>
                </a:lnTo>
                <a:lnTo>
                  <a:pt x="1902336" y="466171"/>
                </a:lnTo>
                <a:lnTo>
                  <a:pt x="1897883" y="476325"/>
                </a:lnTo>
                <a:lnTo>
                  <a:pt x="1893113" y="486480"/>
                </a:lnTo>
                <a:lnTo>
                  <a:pt x="1888024" y="496000"/>
                </a:lnTo>
                <a:lnTo>
                  <a:pt x="1882300" y="505838"/>
                </a:lnTo>
                <a:lnTo>
                  <a:pt x="1876893" y="515041"/>
                </a:lnTo>
                <a:lnTo>
                  <a:pt x="1870850" y="523926"/>
                </a:lnTo>
                <a:lnTo>
                  <a:pt x="1864808" y="532812"/>
                </a:lnTo>
                <a:lnTo>
                  <a:pt x="1858129" y="541380"/>
                </a:lnTo>
                <a:lnTo>
                  <a:pt x="1851450" y="549631"/>
                </a:lnTo>
                <a:lnTo>
                  <a:pt x="1844454" y="557247"/>
                </a:lnTo>
                <a:lnTo>
                  <a:pt x="1837457" y="565180"/>
                </a:lnTo>
                <a:lnTo>
                  <a:pt x="1829824" y="572162"/>
                </a:lnTo>
                <a:lnTo>
                  <a:pt x="1822191" y="578826"/>
                </a:lnTo>
                <a:lnTo>
                  <a:pt x="1813922" y="585490"/>
                </a:lnTo>
                <a:lnTo>
                  <a:pt x="1805653" y="591520"/>
                </a:lnTo>
                <a:lnTo>
                  <a:pt x="1797066" y="597232"/>
                </a:lnTo>
                <a:lnTo>
                  <a:pt x="1788161" y="601992"/>
                </a:lnTo>
                <a:lnTo>
                  <a:pt x="1779256" y="606752"/>
                </a:lnTo>
                <a:lnTo>
                  <a:pt x="1769715" y="610877"/>
                </a:lnTo>
                <a:lnTo>
                  <a:pt x="1759856" y="614685"/>
                </a:lnTo>
                <a:lnTo>
                  <a:pt x="1750315" y="617859"/>
                </a:lnTo>
                <a:lnTo>
                  <a:pt x="1739820" y="620397"/>
                </a:lnTo>
                <a:lnTo>
                  <a:pt x="1729325" y="622301"/>
                </a:lnTo>
                <a:lnTo>
                  <a:pt x="1718512" y="623888"/>
                </a:lnTo>
                <a:lnTo>
                  <a:pt x="1707699" y="624840"/>
                </a:lnTo>
                <a:lnTo>
                  <a:pt x="1696249" y="625475"/>
                </a:lnTo>
                <a:lnTo>
                  <a:pt x="1685118" y="624840"/>
                </a:lnTo>
                <a:lnTo>
                  <a:pt x="1674305" y="623888"/>
                </a:lnTo>
                <a:lnTo>
                  <a:pt x="1663492" y="622301"/>
                </a:lnTo>
                <a:lnTo>
                  <a:pt x="1652997" y="620397"/>
                </a:lnTo>
                <a:lnTo>
                  <a:pt x="1642820" y="617859"/>
                </a:lnTo>
                <a:lnTo>
                  <a:pt x="1632960" y="614685"/>
                </a:lnTo>
                <a:lnTo>
                  <a:pt x="1623419" y="611195"/>
                </a:lnTo>
                <a:lnTo>
                  <a:pt x="1613878" y="606752"/>
                </a:lnTo>
                <a:lnTo>
                  <a:pt x="1604655" y="602309"/>
                </a:lnTo>
                <a:lnTo>
                  <a:pt x="1596068" y="597232"/>
                </a:lnTo>
                <a:lnTo>
                  <a:pt x="1587481" y="591837"/>
                </a:lnTo>
                <a:lnTo>
                  <a:pt x="1579531" y="586125"/>
                </a:lnTo>
                <a:lnTo>
                  <a:pt x="1571262" y="579778"/>
                </a:lnTo>
                <a:lnTo>
                  <a:pt x="1563311" y="572479"/>
                </a:lnTo>
                <a:lnTo>
                  <a:pt x="1555996" y="565498"/>
                </a:lnTo>
                <a:lnTo>
                  <a:pt x="1548999" y="558199"/>
                </a:lnTo>
                <a:lnTo>
                  <a:pt x="1541684" y="550265"/>
                </a:lnTo>
                <a:lnTo>
                  <a:pt x="1535006" y="542015"/>
                </a:lnTo>
                <a:lnTo>
                  <a:pt x="1528645" y="534081"/>
                </a:lnTo>
                <a:lnTo>
                  <a:pt x="1522602" y="525196"/>
                </a:lnTo>
                <a:lnTo>
                  <a:pt x="1516560" y="516310"/>
                </a:lnTo>
                <a:lnTo>
                  <a:pt x="1510835" y="506790"/>
                </a:lnTo>
                <a:lnTo>
                  <a:pt x="1505428" y="497270"/>
                </a:lnTo>
                <a:lnTo>
                  <a:pt x="1500022" y="487432"/>
                </a:lnTo>
                <a:lnTo>
                  <a:pt x="1495251" y="477912"/>
                </a:lnTo>
                <a:lnTo>
                  <a:pt x="1490799" y="467440"/>
                </a:lnTo>
                <a:lnTo>
                  <a:pt x="1486346" y="457602"/>
                </a:lnTo>
                <a:lnTo>
                  <a:pt x="1482212" y="447130"/>
                </a:lnTo>
                <a:lnTo>
                  <a:pt x="1478714" y="436341"/>
                </a:lnTo>
                <a:lnTo>
                  <a:pt x="1474897" y="425869"/>
                </a:lnTo>
                <a:lnTo>
                  <a:pt x="1471399" y="415079"/>
                </a:lnTo>
                <a:lnTo>
                  <a:pt x="1468536" y="404290"/>
                </a:lnTo>
                <a:lnTo>
                  <a:pt x="1464720" y="403338"/>
                </a:lnTo>
                <a:lnTo>
                  <a:pt x="1461540" y="401751"/>
                </a:lnTo>
                <a:lnTo>
                  <a:pt x="1458041" y="400164"/>
                </a:lnTo>
                <a:lnTo>
                  <a:pt x="1454861" y="398577"/>
                </a:lnTo>
                <a:lnTo>
                  <a:pt x="1451363" y="396673"/>
                </a:lnTo>
                <a:lnTo>
                  <a:pt x="1448500" y="394452"/>
                </a:lnTo>
                <a:lnTo>
                  <a:pt x="1442458" y="389375"/>
                </a:lnTo>
                <a:lnTo>
                  <a:pt x="1436733" y="383980"/>
                </a:lnTo>
                <a:lnTo>
                  <a:pt x="1431962" y="377633"/>
                </a:lnTo>
                <a:lnTo>
                  <a:pt x="1427192" y="370969"/>
                </a:lnTo>
                <a:lnTo>
                  <a:pt x="1423057" y="363988"/>
                </a:lnTo>
                <a:lnTo>
                  <a:pt x="1419241" y="356054"/>
                </a:lnTo>
                <a:lnTo>
                  <a:pt x="1416379" y="348438"/>
                </a:lnTo>
                <a:lnTo>
                  <a:pt x="1413834" y="340504"/>
                </a:lnTo>
                <a:lnTo>
                  <a:pt x="1411926" y="332254"/>
                </a:lnTo>
                <a:lnTo>
                  <a:pt x="1410336" y="324320"/>
                </a:lnTo>
                <a:lnTo>
                  <a:pt x="1409700" y="316387"/>
                </a:lnTo>
                <a:lnTo>
                  <a:pt x="1409700" y="308453"/>
                </a:lnTo>
                <a:lnTo>
                  <a:pt x="1410336" y="300837"/>
                </a:lnTo>
                <a:lnTo>
                  <a:pt x="1411290" y="296077"/>
                </a:lnTo>
                <a:lnTo>
                  <a:pt x="1411926" y="291634"/>
                </a:lnTo>
                <a:lnTo>
                  <a:pt x="1413516" y="286874"/>
                </a:lnTo>
                <a:lnTo>
                  <a:pt x="1414789" y="283383"/>
                </a:lnTo>
                <a:lnTo>
                  <a:pt x="1416697" y="279575"/>
                </a:lnTo>
                <a:lnTo>
                  <a:pt x="1418923" y="275767"/>
                </a:lnTo>
                <a:lnTo>
                  <a:pt x="1421149" y="272911"/>
                </a:lnTo>
                <a:lnTo>
                  <a:pt x="1423694" y="270055"/>
                </a:lnTo>
                <a:lnTo>
                  <a:pt x="1426556" y="267199"/>
                </a:lnTo>
                <a:lnTo>
                  <a:pt x="1429418" y="264978"/>
                </a:lnTo>
                <a:lnTo>
                  <a:pt x="1432917" y="262756"/>
                </a:lnTo>
                <a:lnTo>
                  <a:pt x="1436097" y="261170"/>
                </a:lnTo>
                <a:lnTo>
                  <a:pt x="1439913" y="259266"/>
                </a:lnTo>
                <a:lnTo>
                  <a:pt x="1443730" y="257679"/>
                </a:lnTo>
                <a:lnTo>
                  <a:pt x="1447228" y="256727"/>
                </a:lnTo>
                <a:lnTo>
                  <a:pt x="1451363" y="255458"/>
                </a:lnTo>
                <a:lnTo>
                  <a:pt x="1452635" y="242447"/>
                </a:lnTo>
                <a:lnTo>
                  <a:pt x="1453907" y="229118"/>
                </a:lnTo>
                <a:lnTo>
                  <a:pt x="1455815" y="216108"/>
                </a:lnTo>
                <a:lnTo>
                  <a:pt x="1458359" y="203414"/>
                </a:lnTo>
                <a:lnTo>
                  <a:pt x="1461540" y="191355"/>
                </a:lnTo>
                <a:lnTo>
                  <a:pt x="1464720" y="178979"/>
                </a:lnTo>
                <a:lnTo>
                  <a:pt x="1468854" y="167237"/>
                </a:lnTo>
                <a:lnTo>
                  <a:pt x="1473307" y="155178"/>
                </a:lnTo>
                <a:lnTo>
                  <a:pt x="1478077" y="144072"/>
                </a:lnTo>
                <a:lnTo>
                  <a:pt x="1483484" y="132965"/>
                </a:lnTo>
                <a:lnTo>
                  <a:pt x="1488891" y="122175"/>
                </a:lnTo>
                <a:lnTo>
                  <a:pt x="1494933" y="111703"/>
                </a:lnTo>
                <a:lnTo>
                  <a:pt x="1501612" y="101866"/>
                </a:lnTo>
                <a:lnTo>
                  <a:pt x="1508609" y="92028"/>
                </a:lnTo>
                <a:lnTo>
                  <a:pt x="1516242" y="82825"/>
                </a:lnTo>
                <a:lnTo>
                  <a:pt x="1523556" y="74257"/>
                </a:lnTo>
                <a:lnTo>
                  <a:pt x="1531825" y="65689"/>
                </a:lnTo>
                <a:lnTo>
                  <a:pt x="1540412" y="57438"/>
                </a:lnTo>
                <a:lnTo>
                  <a:pt x="1549317" y="50139"/>
                </a:lnTo>
                <a:lnTo>
                  <a:pt x="1558540" y="43158"/>
                </a:lnTo>
                <a:lnTo>
                  <a:pt x="1568399" y="36494"/>
                </a:lnTo>
                <a:lnTo>
                  <a:pt x="1578258" y="30464"/>
                </a:lnTo>
                <a:lnTo>
                  <a:pt x="1588754" y="24752"/>
                </a:lnTo>
                <a:lnTo>
                  <a:pt x="1599567" y="19675"/>
                </a:lnTo>
                <a:lnTo>
                  <a:pt x="1610380" y="15232"/>
                </a:lnTo>
                <a:lnTo>
                  <a:pt x="1621829" y="11107"/>
                </a:lnTo>
                <a:lnTo>
                  <a:pt x="1633278" y="7616"/>
                </a:lnTo>
                <a:lnTo>
                  <a:pt x="1645364" y="5077"/>
                </a:lnTo>
                <a:lnTo>
                  <a:pt x="1657449" y="2856"/>
                </a:lnTo>
                <a:lnTo>
                  <a:pt x="1670170" y="952"/>
                </a:lnTo>
                <a:lnTo>
                  <a:pt x="1683210" y="317"/>
                </a:lnTo>
                <a:lnTo>
                  <a:pt x="1696249" y="0"/>
                </a:lnTo>
                <a:close/>
              </a:path>
            </a:pathLst>
          </a:custGeom>
          <a:noFill/>
          <a:ln>
            <a:solidFill>
              <a:schemeClr val="bg1"/>
            </a:solidFill>
          </a:ln>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endParaRPr>
          </a:p>
        </p:txBody>
      </p:sp>
      <p:sp>
        <p:nvSpPr>
          <p:cNvPr id="312" name="KSO_Shape"/>
          <p:cNvSpPr>
            <a:spLocks/>
          </p:cNvSpPr>
          <p:nvPr/>
        </p:nvSpPr>
        <p:spPr bwMode="auto">
          <a:xfrm>
            <a:off x="4463193" y="4531040"/>
            <a:ext cx="718927" cy="692314"/>
          </a:xfrm>
          <a:custGeom>
            <a:avLst/>
            <a:gdLst>
              <a:gd name="T0" fmla="*/ 527033 w 2960688"/>
              <a:gd name="T1" fmla="*/ 1877159 h 3298826"/>
              <a:gd name="T2" fmla="*/ 409443 w 2960688"/>
              <a:gd name="T3" fmla="*/ 2000501 h 3298826"/>
              <a:gd name="T4" fmla="*/ 411355 w 2960688"/>
              <a:gd name="T5" fmla="*/ 2233197 h 3298826"/>
              <a:gd name="T6" fmla="*/ 351125 w 2960688"/>
              <a:gd name="T7" fmla="*/ 2312034 h 3298826"/>
              <a:gd name="T8" fmla="*/ 273369 w 2960688"/>
              <a:gd name="T9" fmla="*/ 2124161 h 3298826"/>
              <a:gd name="T10" fmla="*/ 346027 w 2960688"/>
              <a:gd name="T11" fmla="*/ 1891464 h 3298826"/>
              <a:gd name="T12" fmla="*/ 896304 w 2960688"/>
              <a:gd name="T13" fmla="*/ 1785321 h 3298826"/>
              <a:gd name="T14" fmla="*/ 1068706 w 2960688"/>
              <a:gd name="T15" fmla="*/ 2016555 h 3298826"/>
              <a:gd name="T16" fmla="*/ 1068071 w 2960688"/>
              <a:gd name="T17" fmla="*/ 2228732 h 3298826"/>
              <a:gd name="T18" fmla="*/ 959169 w 2960688"/>
              <a:gd name="T19" fmla="*/ 2409781 h 3298826"/>
              <a:gd name="T20" fmla="*/ 713741 w 2960688"/>
              <a:gd name="T21" fmla="*/ 2518728 h 3298826"/>
              <a:gd name="T22" fmla="*/ 693421 w 2960688"/>
              <a:gd name="T23" fmla="*/ 1957476 h 3298826"/>
              <a:gd name="T24" fmla="*/ 640080 w 2960688"/>
              <a:gd name="T25" fmla="*/ 1634173 h 3298826"/>
              <a:gd name="T26" fmla="*/ 392430 w 2960688"/>
              <a:gd name="T27" fmla="*/ 1729423 h 3298826"/>
              <a:gd name="T28" fmla="*/ 232092 w 2960688"/>
              <a:gd name="T29" fmla="*/ 1935163 h 3298826"/>
              <a:gd name="T30" fmla="*/ 200025 w 2960688"/>
              <a:gd name="T31" fmla="*/ 2188846 h 3298826"/>
              <a:gd name="T32" fmla="*/ 307658 w 2960688"/>
              <a:gd name="T33" fmla="*/ 2432368 h 3298826"/>
              <a:gd name="T34" fmla="*/ 520065 w 2960688"/>
              <a:gd name="T35" fmla="*/ 2581276 h 3298826"/>
              <a:gd name="T36" fmla="*/ 775335 w 2960688"/>
              <a:gd name="T37" fmla="*/ 2601279 h 3298826"/>
              <a:gd name="T38" fmla="*/ 1014095 w 2960688"/>
              <a:gd name="T39" fmla="*/ 2481581 h 3298826"/>
              <a:gd name="T40" fmla="*/ 1151890 w 2960688"/>
              <a:gd name="T41" fmla="*/ 2263141 h 3298826"/>
              <a:gd name="T42" fmla="*/ 1159510 w 2960688"/>
              <a:gd name="T43" fmla="*/ 2006283 h 3298826"/>
              <a:gd name="T44" fmla="*/ 1027748 w 2960688"/>
              <a:gd name="T45" fmla="*/ 1773556 h 3298826"/>
              <a:gd name="T46" fmla="*/ 803275 w 2960688"/>
              <a:gd name="T47" fmla="*/ 1647190 h 3298826"/>
              <a:gd name="T48" fmla="*/ 1574800 w 2960688"/>
              <a:gd name="T49" fmla="*/ 2092842 h 3298826"/>
              <a:gd name="T50" fmla="*/ 2153920 w 2960688"/>
              <a:gd name="T51" fmla="*/ 1496357 h 3298826"/>
              <a:gd name="T52" fmla="*/ 2773363 w 2960688"/>
              <a:gd name="T53" fmla="*/ 1705761 h 3298826"/>
              <a:gd name="T54" fmla="*/ 2930208 w 2960688"/>
              <a:gd name="T55" fmla="*/ 2034463 h 3298826"/>
              <a:gd name="T56" fmla="*/ 2534285 w 2960688"/>
              <a:gd name="T57" fmla="*/ 2333022 h 3298826"/>
              <a:gd name="T58" fmla="*/ 2062798 w 2960688"/>
              <a:gd name="T59" fmla="*/ 2832102 h 3298826"/>
              <a:gd name="T60" fmla="*/ 1393825 w 2960688"/>
              <a:gd name="T61" fmla="*/ 2435503 h 3298826"/>
              <a:gd name="T62" fmla="*/ 1449705 w 2960688"/>
              <a:gd name="T63" fmla="*/ 1990995 h 3298826"/>
              <a:gd name="T64" fmla="*/ 1293813 w 2960688"/>
              <a:gd name="T65" fmla="*/ 1642623 h 3298826"/>
              <a:gd name="T66" fmla="*/ 818833 w 2960688"/>
              <a:gd name="T67" fmla="*/ 1450340 h 3298826"/>
              <a:gd name="T68" fmla="*/ 1141095 w 2960688"/>
              <a:gd name="T69" fmla="*/ 1611630 h 3298826"/>
              <a:gd name="T70" fmla="*/ 1340803 w 2960688"/>
              <a:gd name="T71" fmla="*/ 1927861 h 3298826"/>
              <a:gd name="T72" fmla="*/ 1348423 w 2960688"/>
              <a:gd name="T73" fmla="*/ 2284731 h 3298826"/>
              <a:gd name="T74" fmla="*/ 1223010 w 2960688"/>
              <a:gd name="T75" fmla="*/ 2541906 h 3298826"/>
              <a:gd name="T76" fmla="*/ 1473200 w 2960688"/>
              <a:gd name="T77" fmla="*/ 3188336 h 3298826"/>
              <a:gd name="T78" fmla="*/ 1409700 w 2960688"/>
              <a:gd name="T79" fmla="*/ 3287079 h 3298826"/>
              <a:gd name="T80" fmla="*/ 1293813 w 2960688"/>
              <a:gd name="T81" fmla="*/ 3278189 h 3298826"/>
              <a:gd name="T82" fmla="*/ 780415 w 2960688"/>
              <a:gd name="T83" fmla="*/ 2798129 h 3298826"/>
              <a:gd name="T84" fmla="*/ 485775 w 2960688"/>
              <a:gd name="T85" fmla="*/ 2775904 h 3298826"/>
              <a:gd name="T86" fmla="*/ 179387 w 2960688"/>
              <a:gd name="T87" fmla="*/ 2582863 h 3298826"/>
              <a:gd name="T88" fmla="*/ 11747 w 2960688"/>
              <a:gd name="T89" fmla="*/ 2248853 h 3298826"/>
              <a:gd name="T90" fmla="*/ 39687 w 2960688"/>
              <a:gd name="T91" fmla="*/ 1891666 h 3298826"/>
              <a:gd name="T92" fmla="*/ 248285 w 2960688"/>
              <a:gd name="T93" fmla="*/ 1593533 h 3298826"/>
              <a:gd name="T94" fmla="*/ 589598 w 2960688"/>
              <a:gd name="T95" fmla="*/ 1443356 h 3298826"/>
              <a:gd name="T96" fmla="*/ 2009571 w 2960688"/>
              <a:gd name="T97" fmla="*/ 44471 h 3298826"/>
              <a:gd name="T98" fmla="*/ 2211293 w 2960688"/>
              <a:gd name="T99" fmla="*/ 227752 h 3298826"/>
              <a:gd name="T100" fmla="*/ 2308501 w 2960688"/>
              <a:gd name="T101" fmla="*/ 511410 h 3298826"/>
              <a:gd name="T102" fmla="*/ 2385695 w 2960688"/>
              <a:gd name="T103" fmla="*/ 681985 h 3298826"/>
              <a:gd name="T104" fmla="*/ 2326608 w 2960688"/>
              <a:gd name="T105" fmla="*/ 854149 h 3298826"/>
              <a:gd name="T106" fmla="*/ 2142358 w 2960688"/>
              <a:gd name="T107" fmla="*/ 1198477 h 3298826"/>
              <a:gd name="T108" fmla="*/ 1940000 w 2960688"/>
              <a:gd name="T109" fmla="*/ 1360477 h 3298826"/>
              <a:gd name="T110" fmla="*/ 1698569 w 2960688"/>
              <a:gd name="T111" fmla="*/ 1367782 h 3298826"/>
              <a:gd name="T112" fmla="*/ 1505106 w 2960688"/>
              <a:gd name="T113" fmla="*/ 1235642 h 3298826"/>
              <a:gd name="T114" fmla="*/ 1298619 w 2960688"/>
              <a:gd name="T115" fmla="*/ 873208 h 3298826"/>
              <a:gd name="T116" fmla="*/ 1219200 w 2960688"/>
              <a:gd name="T117" fmla="*/ 700409 h 3298826"/>
              <a:gd name="T118" fmla="*/ 1306560 w 2960688"/>
              <a:gd name="T119" fmla="*/ 536504 h 3298826"/>
              <a:gd name="T120" fmla="*/ 1394873 w 2960688"/>
              <a:gd name="T121" fmla="*/ 248081 h 3298826"/>
              <a:gd name="T122" fmla="*/ 1587383 w 2960688"/>
              <a:gd name="T123" fmla="*/ 54953 h 3298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960688" h="3298826">
                <a:moveTo>
                  <a:pt x="472859" y="1797050"/>
                </a:moveTo>
                <a:lnTo>
                  <a:pt x="478276" y="1797050"/>
                </a:lnTo>
                <a:lnTo>
                  <a:pt x="483375" y="1797686"/>
                </a:lnTo>
                <a:lnTo>
                  <a:pt x="488792" y="1798640"/>
                </a:lnTo>
                <a:lnTo>
                  <a:pt x="493891" y="1800229"/>
                </a:lnTo>
                <a:lnTo>
                  <a:pt x="499309" y="1802454"/>
                </a:lnTo>
                <a:lnTo>
                  <a:pt x="503770" y="1804679"/>
                </a:lnTo>
                <a:lnTo>
                  <a:pt x="508550" y="1807858"/>
                </a:lnTo>
                <a:lnTo>
                  <a:pt x="512693" y="1811355"/>
                </a:lnTo>
                <a:lnTo>
                  <a:pt x="516836" y="1815170"/>
                </a:lnTo>
                <a:lnTo>
                  <a:pt x="520341" y="1819302"/>
                </a:lnTo>
                <a:lnTo>
                  <a:pt x="523846" y="1824071"/>
                </a:lnTo>
                <a:lnTo>
                  <a:pt x="526396" y="1829157"/>
                </a:lnTo>
                <a:lnTo>
                  <a:pt x="528945" y="1834561"/>
                </a:lnTo>
                <a:lnTo>
                  <a:pt x="530220" y="1839648"/>
                </a:lnTo>
                <a:lnTo>
                  <a:pt x="531495" y="1845370"/>
                </a:lnTo>
                <a:lnTo>
                  <a:pt x="531813" y="1850774"/>
                </a:lnTo>
                <a:lnTo>
                  <a:pt x="531813" y="1855860"/>
                </a:lnTo>
                <a:lnTo>
                  <a:pt x="531495" y="1861264"/>
                </a:lnTo>
                <a:lnTo>
                  <a:pt x="530220" y="1866668"/>
                </a:lnTo>
                <a:lnTo>
                  <a:pt x="528945" y="1871755"/>
                </a:lnTo>
                <a:lnTo>
                  <a:pt x="527033" y="1877159"/>
                </a:lnTo>
                <a:lnTo>
                  <a:pt x="524165" y="1881609"/>
                </a:lnTo>
                <a:lnTo>
                  <a:pt x="520978" y="1886378"/>
                </a:lnTo>
                <a:lnTo>
                  <a:pt x="517792" y="1890510"/>
                </a:lnTo>
                <a:lnTo>
                  <a:pt x="513968" y="1894643"/>
                </a:lnTo>
                <a:lnTo>
                  <a:pt x="509506" y="1898140"/>
                </a:lnTo>
                <a:lnTo>
                  <a:pt x="504726" y="1901636"/>
                </a:lnTo>
                <a:lnTo>
                  <a:pt x="495803" y="1907358"/>
                </a:lnTo>
                <a:lnTo>
                  <a:pt x="486880" y="1913080"/>
                </a:lnTo>
                <a:lnTo>
                  <a:pt x="478913" y="1918803"/>
                </a:lnTo>
                <a:lnTo>
                  <a:pt x="471265" y="1924842"/>
                </a:lnTo>
                <a:lnTo>
                  <a:pt x="463936" y="1931200"/>
                </a:lnTo>
                <a:lnTo>
                  <a:pt x="457244" y="1937240"/>
                </a:lnTo>
                <a:lnTo>
                  <a:pt x="450870" y="1943280"/>
                </a:lnTo>
                <a:lnTo>
                  <a:pt x="444815" y="1949320"/>
                </a:lnTo>
                <a:lnTo>
                  <a:pt x="439398" y="1955678"/>
                </a:lnTo>
                <a:lnTo>
                  <a:pt x="433980" y="1962036"/>
                </a:lnTo>
                <a:lnTo>
                  <a:pt x="429519" y="1968076"/>
                </a:lnTo>
                <a:lnTo>
                  <a:pt x="424739" y="1974751"/>
                </a:lnTo>
                <a:lnTo>
                  <a:pt x="420596" y="1980791"/>
                </a:lnTo>
                <a:lnTo>
                  <a:pt x="416453" y="1987467"/>
                </a:lnTo>
                <a:lnTo>
                  <a:pt x="412948" y="1993825"/>
                </a:lnTo>
                <a:lnTo>
                  <a:pt x="409443" y="2000501"/>
                </a:lnTo>
                <a:lnTo>
                  <a:pt x="406256" y="2006858"/>
                </a:lnTo>
                <a:lnTo>
                  <a:pt x="403388" y="2013534"/>
                </a:lnTo>
                <a:lnTo>
                  <a:pt x="400838" y="2019892"/>
                </a:lnTo>
                <a:lnTo>
                  <a:pt x="398608" y="2026886"/>
                </a:lnTo>
                <a:lnTo>
                  <a:pt x="394465" y="2039919"/>
                </a:lnTo>
                <a:lnTo>
                  <a:pt x="391278" y="2053271"/>
                </a:lnTo>
                <a:lnTo>
                  <a:pt x="388729" y="2066622"/>
                </a:lnTo>
                <a:lnTo>
                  <a:pt x="387135" y="2079974"/>
                </a:lnTo>
                <a:lnTo>
                  <a:pt x="386498" y="2093007"/>
                </a:lnTo>
                <a:lnTo>
                  <a:pt x="385861" y="2106041"/>
                </a:lnTo>
                <a:lnTo>
                  <a:pt x="385861" y="2118439"/>
                </a:lnTo>
                <a:lnTo>
                  <a:pt x="386817" y="2130518"/>
                </a:lnTo>
                <a:lnTo>
                  <a:pt x="387773" y="2141962"/>
                </a:lnTo>
                <a:lnTo>
                  <a:pt x="389366" y="2153724"/>
                </a:lnTo>
                <a:lnTo>
                  <a:pt x="391278" y="2164215"/>
                </a:lnTo>
                <a:lnTo>
                  <a:pt x="393190" y="2174705"/>
                </a:lnTo>
                <a:lnTo>
                  <a:pt x="395421" y="2184242"/>
                </a:lnTo>
                <a:lnTo>
                  <a:pt x="397970" y="2193461"/>
                </a:lnTo>
                <a:lnTo>
                  <a:pt x="402432" y="2209038"/>
                </a:lnTo>
                <a:lnTo>
                  <a:pt x="406574" y="2221435"/>
                </a:lnTo>
                <a:lnTo>
                  <a:pt x="409761" y="2229383"/>
                </a:lnTo>
                <a:lnTo>
                  <a:pt x="411355" y="2233197"/>
                </a:lnTo>
                <a:lnTo>
                  <a:pt x="413585" y="2238602"/>
                </a:lnTo>
                <a:lnTo>
                  <a:pt x="415179" y="2244006"/>
                </a:lnTo>
                <a:lnTo>
                  <a:pt x="416453" y="2249728"/>
                </a:lnTo>
                <a:lnTo>
                  <a:pt x="416772" y="2255132"/>
                </a:lnTo>
                <a:lnTo>
                  <a:pt x="416772" y="2260536"/>
                </a:lnTo>
                <a:lnTo>
                  <a:pt x="415816" y="2265940"/>
                </a:lnTo>
                <a:lnTo>
                  <a:pt x="414860" y="2271026"/>
                </a:lnTo>
                <a:lnTo>
                  <a:pt x="413267" y="2276113"/>
                </a:lnTo>
                <a:lnTo>
                  <a:pt x="411036" y="2281199"/>
                </a:lnTo>
                <a:lnTo>
                  <a:pt x="408168" y="2285967"/>
                </a:lnTo>
                <a:lnTo>
                  <a:pt x="405300" y="2290736"/>
                </a:lnTo>
                <a:lnTo>
                  <a:pt x="401794" y="2294868"/>
                </a:lnTo>
                <a:lnTo>
                  <a:pt x="397970" y="2298683"/>
                </a:lnTo>
                <a:lnTo>
                  <a:pt x="393509" y="2302180"/>
                </a:lnTo>
                <a:lnTo>
                  <a:pt x="389047" y="2305359"/>
                </a:lnTo>
                <a:lnTo>
                  <a:pt x="383630" y="2307902"/>
                </a:lnTo>
                <a:lnTo>
                  <a:pt x="378213" y="2309809"/>
                </a:lnTo>
                <a:lnTo>
                  <a:pt x="372795" y="2311717"/>
                </a:lnTo>
                <a:lnTo>
                  <a:pt x="367696" y="2312670"/>
                </a:lnTo>
                <a:lnTo>
                  <a:pt x="361642" y="2312988"/>
                </a:lnTo>
                <a:lnTo>
                  <a:pt x="356543" y="2312988"/>
                </a:lnTo>
                <a:lnTo>
                  <a:pt x="351125" y="2312034"/>
                </a:lnTo>
                <a:lnTo>
                  <a:pt x="345708" y="2311081"/>
                </a:lnTo>
                <a:lnTo>
                  <a:pt x="340609" y="2309491"/>
                </a:lnTo>
                <a:lnTo>
                  <a:pt x="335829" y="2307584"/>
                </a:lnTo>
                <a:lnTo>
                  <a:pt x="330730" y="2304723"/>
                </a:lnTo>
                <a:lnTo>
                  <a:pt x="326587" y="2301862"/>
                </a:lnTo>
                <a:lnTo>
                  <a:pt x="322126" y="2298365"/>
                </a:lnTo>
                <a:lnTo>
                  <a:pt x="318302" y="2294550"/>
                </a:lnTo>
                <a:lnTo>
                  <a:pt x="314478" y="2289782"/>
                </a:lnTo>
                <a:lnTo>
                  <a:pt x="311610" y="2285332"/>
                </a:lnTo>
                <a:lnTo>
                  <a:pt x="308742" y="2280245"/>
                </a:lnTo>
                <a:lnTo>
                  <a:pt x="306830" y="2275795"/>
                </a:lnTo>
                <a:lnTo>
                  <a:pt x="302687" y="2264987"/>
                </a:lnTo>
                <a:lnTo>
                  <a:pt x="296951" y="2249092"/>
                </a:lnTo>
                <a:lnTo>
                  <a:pt x="293764" y="2239237"/>
                </a:lnTo>
                <a:lnTo>
                  <a:pt x="290259" y="2228111"/>
                </a:lnTo>
                <a:lnTo>
                  <a:pt x="287391" y="2216349"/>
                </a:lnTo>
                <a:lnTo>
                  <a:pt x="284204" y="2202998"/>
                </a:lnTo>
                <a:lnTo>
                  <a:pt x="281017" y="2189328"/>
                </a:lnTo>
                <a:lnTo>
                  <a:pt x="278468" y="2173752"/>
                </a:lnTo>
                <a:lnTo>
                  <a:pt x="276556" y="2158175"/>
                </a:lnTo>
                <a:lnTo>
                  <a:pt x="274644" y="2141645"/>
                </a:lnTo>
                <a:lnTo>
                  <a:pt x="273369" y="2124161"/>
                </a:lnTo>
                <a:lnTo>
                  <a:pt x="273050" y="2106041"/>
                </a:lnTo>
                <a:lnTo>
                  <a:pt x="273369" y="2088239"/>
                </a:lnTo>
                <a:lnTo>
                  <a:pt x="274325" y="2078384"/>
                </a:lnTo>
                <a:lnTo>
                  <a:pt x="274962" y="2069483"/>
                </a:lnTo>
                <a:lnTo>
                  <a:pt x="275918" y="2059629"/>
                </a:lnTo>
                <a:lnTo>
                  <a:pt x="277193" y="2049774"/>
                </a:lnTo>
                <a:lnTo>
                  <a:pt x="278786" y="2040237"/>
                </a:lnTo>
                <a:lnTo>
                  <a:pt x="280698" y="2030382"/>
                </a:lnTo>
                <a:lnTo>
                  <a:pt x="282929" y="2020846"/>
                </a:lnTo>
                <a:lnTo>
                  <a:pt x="285479" y="2010673"/>
                </a:lnTo>
                <a:lnTo>
                  <a:pt x="288347" y="2000819"/>
                </a:lnTo>
                <a:lnTo>
                  <a:pt x="291533" y="1990328"/>
                </a:lnTo>
                <a:lnTo>
                  <a:pt x="295039" y="1980473"/>
                </a:lnTo>
                <a:lnTo>
                  <a:pt x="299181" y="1970619"/>
                </a:lnTo>
                <a:lnTo>
                  <a:pt x="303324" y="1960446"/>
                </a:lnTo>
                <a:lnTo>
                  <a:pt x="308423" y="1950274"/>
                </a:lnTo>
                <a:lnTo>
                  <a:pt x="313522" y="1940419"/>
                </a:lnTo>
                <a:lnTo>
                  <a:pt x="319258" y="1930247"/>
                </a:lnTo>
                <a:lnTo>
                  <a:pt x="325313" y="1920710"/>
                </a:lnTo>
                <a:lnTo>
                  <a:pt x="331368" y="1910855"/>
                </a:lnTo>
                <a:lnTo>
                  <a:pt x="338697" y="1901318"/>
                </a:lnTo>
                <a:lnTo>
                  <a:pt x="346027" y="1891464"/>
                </a:lnTo>
                <a:lnTo>
                  <a:pt x="353675" y="1881927"/>
                </a:lnTo>
                <a:lnTo>
                  <a:pt x="362279" y="1872708"/>
                </a:lnTo>
                <a:lnTo>
                  <a:pt x="370883" y="1863807"/>
                </a:lnTo>
                <a:lnTo>
                  <a:pt x="380125" y="1854906"/>
                </a:lnTo>
                <a:lnTo>
                  <a:pt x="389685" y="1846005"/>
                </a:lnTo>
                <a:lnTo>
                  <a:pt x="400201" y="1837740"/>
                </a:lnTo>
                <a:lnTo>
                  <a:pt x="411036" y="1829157"/>
                </a:lnTo>
                <a:lnTo>
                  <a:pt x="422190" y="1820892"/>
                </a:lnTo>
                <a:lnTo>
                  <a:pt x="433980" y="1813263"/>
                </a:lnTo>
                <a:lnTo>
                  <a:pt x="446409" y="1805315"/>
                </a:lnTo>
                <a:lnTo>
                  <a:pt x="451189" y="1802772"/>
                </a:lnTo>
                <a:lnTo>
                  <a:pt x="456606" y="1800547"/>
                </a:lnTo>
                <a:lnTo>
                  <a:pt x="461705" y="1798957"/>
                </a:lnTo>
                <a:lnTo>
                  <a:pt x="467441" y="1797686"/>
                </a:lnTo>
                <a:lnTo>
                  <a:pt x="472859" y="1797050"/>
                </a:lnTo>
                <a:close/>
                <a:moveTo>
                  <a:pt x="799783" y="1741488"/>
                </a:moveTo>
                <a:lnTo>
                  <a:pt x="816611" y="1747205"/>
                </a:lnTo>
                <a:lnTo>
                  <a:pt x="833438" y="1753558"/>
                </a:lnTo>
                <a:lnTo>
                  <a:pt x="849631" y="1760228"/>
                </a:lnTo>
                <a:lnTo>
                  <a:pt x="865506" y="1767851"/>
                </a:lnTo>
                <a:lnTo>
                  <a:pt x="881064" y="1776427"/>
                </a:lnTo>
                <a:lnTo>
                  <a:pt x="896304" y="1785321"/>
                </a:lnTo>
                <a:lnTo>
                  <a:pt x="910909" y="1795167"/>
                </a:lnTo>
                <a:lnTo>
                  <a:pt x="925514" y="1805332"/>
                </a:lnTo>
                <a:lnTo>
                  <a:pt x="939166" y="1816131"/>
                </a:lnTo>
                <a:lnTo>
                  <a:pt x="952819" y="1827566"/>
                </a:lnTo>
                <a:lnTo>
                  <a:pt x="965201" y="1839953"/>
                </a:lnTo>
                <a:lnTo>
                  <a:pt x="977584" y="1852976"/>
                </a:lnTo>
                <a:lnTo>
                  <a:pt x="989331" y="1866317"/>
                </a:lnTo>
                <a:lnTo>
                  <a:pt x="1000444" y="1879975"/>
                </a:lnTo>
                <a:lnTo>
                  <a:pt x="1011239" y="1894586"/>
                </a:lnTo>
                <a:lnTo>
                  <a:pt x="1021081" y="1909514"/>
                </a:lnTo>
                <a:lnTo>
                  <a:pt x="1026479" y="1918090"/>
                </a:lnTo>
                <a:lnTo>
                  <a:pt x="1031559" y="1926666"/>
                </a:lnTo>
                <a:lnTo>
                  <a:pt x="1036004" y="1935242"/>
                </a:lnTo>
                <a:lnTo>
                  <a:pt x="1040766" y="1944136"/>
                </a:lnTo>
                <a:lnTo>
                  <a:pt x="1044894" y="1952712"/>
                </a:lnTo>
                <a:lnTo>
                  <a:pt x="1049021" y="1961605"/>
                </a:lnTo>
                <a:lnTo>
                  <a:pt x="1052831" y="1970817"/>
                </a:lnTo>
                <a:lnTo>
                  <a:pt x="1056324" y="1979710"/>
                </a:lnTo>
                <a:lnTo>
                  <a:pt x="1059816" y="1988922"/>
                </a:lnTo>
                <a:lnTo>
                  <a:pt x="1062991" y="1997815"/>
                </a:lnTo>
                <a:lnTo>
                  <a:pt x="1065849" y="2007026"/>
                </a:lnTo>
                <a:lnTo>
                  <a:pt x="1068706" y="2016555"/>
                </a:lnTo>
                <a:lnTo>
                  <a:pt x="1070929" y="2025767"/>
                </a:lnTo>
                <a:lnTo>
                  <a:pt x="1073151" y="2035295"/>
                </a:lnTo>
                <a:lnTo>
                  <a:pt x="1075056" y="2044507"/>
                </a:lnTo>
                <a:lnTo>
                  <a:pt x="1076961" y="2054353"/>
                </a:lnTo>
                <a:lnTo>
                  <a:pt x="1078549" y="2063882"/>
                </a:lnTo>
                <a:lnTo>
                  <a:pt x="1079819" y="2073411"/>
                </a:lnTo>
                <a:lnTo>
                  <a:pt x="1080771" y="2082940"/>
                </a:lnTo>
                <a:lnTo>
                  <a:pt x="1081724" y="2092786"/>
                </a:lnTo>
                <a:lnTo>
                  <a:pt x="1082359" y="2102315"/>
                </a:lnTo>
                <a:lnTo>
                  <a:pt x="1082676" y="2111844"/>
                </a:lnTo>
                <a:lnTo>
                  <a:pt x="1082676" y="2122008"/>
                </a:lnTo>
                <a:lnTo>
                  <a:pt x="1082676" y="2131537"/>
                </a:lnTo>
                <a:lnTo>
                  <a:pt x="1082359" y="2141066"/>
                </a:lnTo>
                <a:lnTo>
                  <a:pt x="1081724" y="2150913"/>
                </a:lnTo>
                <a:lnTo>
                  <a:pt x="1080771" y="2160442"/>
                </a:lnTo>
                <a:lnTo>
                  <a:pt x="1079819" y="2170606"/>
                </a:lnTo>
                <a:lnTo>
                  <a:pt x="1078231" y="2180135"/>
                </a:lnTo>
                <a:lnTo>
                  <a:pt x="1076644" y="2189981"/>
                </a:lnTo>
                <a:lnTo>
                  <a:pt x="1075056" y="2199510"/>
                </a:lnTo>
                <a:lnTo>
                  <a:pt x="1072834" y="2209674"/>
                </a:lnTo>
                <a:lnTo>
                  <a:pt x="1070611" y="2219203"/>
                </a:lnTo>
                <a:lnTo>
                  <a:pt x="1068071" y="2228732"/>
                </a:lnTo>
                <a:lnTo>
                  <a:pt x="1065214" y="2238261"/>
                </a:lnTo>
                <a:lnTo>
                  <a:pt x="1062356" y="2247472"/>
                </a:lnTo>
                <a:lnTo>
                  <a:pt x="1058864" y="2257001"/>
                </a:lnTo>
                <a:lnTo>
                  <a:pt x="1055689" y="2266212"/>
                </a:lnTo>
                <a:lnTo>
                  <a:pt x="1052196" y="2275106"/>
                </a:lnTo>
                <a:lnTo>
                  <a:pt x="1048386" y="2284317"/>
                </a:lnTo>
                <a:lnTo>
                  <a:pt x="1044259" y="2292893"/>
                </a:lnTo>
                <a:lnTo>
                  <a:pt x="1039814" y="2301787"/>
                </a:lnTo>
                <a:lnTo>
                  <a:pt x="1035369" y="2310045"/>
                </a:lnTo>
                <a:lnTo>
                  <a:pt x="1030606" y="2318621"/>
                </a:lnTo>
                <a:lnTo>
                  <a:pt x="1025844" y="2327197"/>
                </a:lnTo>
                <a:lnTo>
                  <a:pt x="1020764" y="2335456"/>
                </a:lnTo>
                <a:lnTo>
                  <a:pt x="1015366" y="2343396"/>
                </a:lnTo>
                <a:lnTo>
                  <a:pt x="1009969" y="2351655"/>
                </a:lnTo>
                <a:lnTo>
                  <a:pt x="1004254" y="2359278"/>
                </a:lnTo>
                <a:lnTo>
                  <a:pt x="998539" y="2366901"/>
                </a:lnTo>
                <a:lnTo>
                  <a:pt x="992506" y="2374524"/>
                </a:lnTo>
                <a:lnTo>
                  <a:pt x="985839" y="2381830"/>
                </a:lnTo>
                <a:lnTo>
                  <a:pt x="979806" y="2389135"/>
                </a:lnTo>
                <a:lnTo>
                  <a:pt x="972821" y="2396440"/>
                </a:lnTo>
                <a:lnTo>
                  <a:pt x="966471" y="2403111"/>
                </a:lnTo>
                <a:lnTo>
                  <a:pt x="959169" y="2409781"/>
                </a:lnTo>
                <a:lnTo>
                  <a:pt x="952184" y="2416451"/>
                </a:lnTo>
                <a:lnTo>
                  <a:pt x="944564" y="2423121"/>
                </a:lnTo>
                <a:lnTo>
                  <a:pt x="937261" y="2429156"/>
                </a:lnTo>
                <a:lnTo>
                  <a:pt x="929641" y="2435191"/>
                </a:lnTo>
                <a:lnTo>
                  <a:pt x="921704" y="2441544"/>
                </a:lnTo>
                <a:lnTo>
                  <a:pt x="913766" y="2447261"/>
                </a:lnTo>
                <a:lnTo>
                  <a:pt x="905511" y="2452661"/>
                </a:lnTo>
                <a:lnTo>
                  <a:pt x="897256" y="2458061"/>
                </a:lnTo>
                <a:lnTo>
                  <a:pt x="884874" y="2465684"/>
                </a:lnTo>
                <a:lnTo>
                  <a:pt x="872809" y="2472354"/>
                </a:lnTo>
                <a:lnTo>
                  <a:pt x="860426" y="2478707"/>
                </a:lnTo>
                <a:lnTo>
                  <a:pt x="847726" y="2484742"/>
                </a:lnTo>
                <a:lnTo>
                  <a:pt x="834708" y="2490141"/>
                </a:lnTo>
                <a:lnTo>
                  <a:pt x="821691" y="2495541"/>
                </a:lnTo>
                <a:lnTo>
                  <a:pt x="808991" y="2499988"/>
                </a:lnTo>
                <a:lnTo>
                  <a:pt x="795338" y="2503799"/>
                </a:lnTo>
                <a:lnTo>
                  <a:pt x="782003" y="2507611"/>
                </a:lnTo>
                <a:lnTo>
                  <a:pt x="768668" y="2510787"/>
                </a:lnTo>
                <a:lnTo>
                  <a:pt x="755016" y="2513328"/>
                </a:lnTo>
                <a:lnTo>
                  <a:pt x="741046" y="2515552"/>
                </a:lnTo>
                <a:lnTo>
                  <a:pt x="727393" y="2517140"/>
                </a:lnTo>
                <a:lnTo>
                  <a:pt x="713741" y="2518728"/>
                </a:lnTo>
                <a:lnTo>
                  <a:pt x="699771" y="2519363"/>
                </a:lnTo>
                <a:lnTo>
                  <a:pt x="685801" y="2519363"/>
                </a:lnTo>
                <a:lnTo>
                  <a:pt x="675958" y="2519363"/>
                </a:lnTo>
                <a:lnTo>
                  <a:pt x="666116" y="2519046"/>
                </a:lnTo>
                <a:lnTo>
                  <a:pt x="646113" y="2517140"/>
                </a:lnTo>
                <a:lnTo>
                  <a:pt x="647701" y="2406922"/>
                </a:lnTo>
                <a:lnTo>
                  <a:pt x="648971" y="2312586"/>
                </a:lnTo>
                <a:lnTo>
                  <a:pt x="650241" y="2242708"/>
                </a:lnTo>
                <a:lnTo>
                  <a:pt x="650876" y="2220156"/>
                </a:lnTo>
                <a:lnTo>
                  <a:pt x="651193" y="2207133"/>
                </a:lnTo>
                <a:lnTo>
                  <a:pt x="653416" y="2182040"/>
                </a:lnTo>
                <a:lnTo>
                  <a:pt x="656273" y="2157583"/>
                </a:lnTo>
                <a:lnTo>
                  <a:pt x="658813" y="2134078"/>
                </a:lnTo>
                <a:lnTo>
                  <a:pt x="661988" y="2111209"/>
                </a:lnTo>
                <a:lnTo>
                  <a:pt x="665481" y="2089293"/>
                </a:lnTo>
                <a:lnTo>
                  <a:pt x="668973" y="2068329"/>
                </a:lnTo>
                <a:lnTo>
                  <a:pt x="672148" y="2048001"/>
                </a:lnTo>
                <a:lnTo>
                  <a:pt x="675958" y="2028625"/>
                </a:lnTo>
                <a:lnTo>
                  <a:pt x="680403" y="2009885"/>
                </a:lnTo>
                <a:lnTo>
                  <a:pt x="684531" y="1991463"/>
                </a:lnTo>
                <a:lnTo>
                  <a:pt x="688658" y="1974311"/>
                </a:lnTo>
                <a:lnTo>
                  <a:pt x="693421" y="1957476"/>
                </a:lnTo>
                <a:lnTo>
                  <a:pt x="697866" y="1941595"/>
                </a:lnTo>
                <a:lnTo>
                  <a:pt x="702946" y="1926031"/>
                </a:lnTo>
                <a:lnTo>
                  <a:pt x="707708" y="1911420"/>
                </a:lnTo>
                <a:lnTo>
                  <a:pt x="712788" y="1897444"/>
                </a:lnTo>
                <a:lnTo>
                  <a:pt x="717868" y="1883786"/>
                </a:lnTo>
                <a:lnTo>
                  <a:pt x="723266" y="1870763"/>
                </a:lnTo>
                <a:lnTo>
                  <a:pt x="728663" y="1858693"/>
                </a:lnTo>
                <a:lnTo>
                  <a:pt x="733743" y="1846941"/>
                </a:lnTo>
                <a:lnTo>
                  <a:pt x="739141" y="1835824"/>
                </a:lnTo>
                <a:lnTo>
                  <a:pt x="744538" y="1825025"/>
                </a:lnTo>
                <a:lnTo>
                  <a:pt x="750253" y="1814543"/>
                </a:lnTo>
                <a:lnTo>
                  <a:pt x="755651" y="1804696"/>
                </a:lnTo>
                <a:lnTo>
                  <a:pt x="761366" y="1795485"/>
                </a:lnTo>
                <a:lnTo>
                  <a:pt x="766763" y="1786591"/>
                </a:lnTo>
                <a:lnTo>
                  <a:pt x="777876" y="1770392"/>
                </a:lnTo>
                <a:lnTo>
                  <a:pt x="788988" y="1755464"/>
                </a:lnTo>
                <a:lnTo>
                  <a:pt x="799783" y="1741488"/>
                </a:lnTo>
                <a:close/>
                <a:moveTo>
                  <a:pt x="687070" y="1632268"/>
                </a:moveTo>
                <a:lnTo>
                  <a:pt x="675640" y="1632585"/>
                </a:lnTo>
                <a:lnTo>
                  <a:pt x="663575" y="1632585"/>
                </a:lnTo>
                <a:lnTo>
                  <a:pt x="651828" y="1633538"/>
                </a:lnTo>
                <a:lnTo>
                  <a:pt x="640080" y="1634173"/>
                </a:lnTo>
                <a:lnTo>
                  <a:pt x="628015" y="1635760"/>
                </a:lnTo>
                <a:lnTo>
                  <a:pt x="616585" y="1637348"/>
                </a:lnTo>
                <a:lnTo>
                  <a:pt x="604838" y="1638935"/>
                </a:lnTo>
                <a:lnTo>
                  <a:pt x="592773" y="1641158"/>
                </a:lnTo>
                <a:lnTo>
                  <a:pt x="581343" y="1643381"/>
                </a:lnTo>
                <a:lnTo>
                  <a:pt x="569595" y="1645920"/>
                </a:lnTo>
                <a:lnTo>
                  <a:pt x="558165" y="1649095"/>
                </a:lnTo>
                <a:lnTo>
                  <a:pt x="546735" y="1652270"/>
                </a:lnTo>
                <a:lnTo>
                  <a:pt x="534670" y="1655763"/>
                </a:lnTo>
                <a:lnTo>
                  <a:pt x="523240" y="1659573"/>
                </a:lnTo>
                <a:lnTo>
                  <a:pt x="512128" y="1663700"/>
                </a:lnTo>
                <a:lnTo>
                  <a:pt x="500698" y="1668145"/>
                </a:lnTo>
                <a:lnTo>
                  <a:pt x="489268" y="1672908"/>
                </a:lnTo>
                <a:lnTo>
                  <a:pt x="478155" y="1678305"/>
                </a:lnTo>
                <a:lnTo>
                  <a:pt x="467043" y="1683703"/>
                </a:lnTo>
                <a:lnTo>
                  <a:pt x="455930" y="1689418"/>
                </a:lnTo>
                <a:lnTo>
                  <a:pt x="444818" y="1695133"/>
                </a:lnTo>
                <a:lnTo>
                  <a:pt x="434023" y="1701483"/>
                </a:lnTo>
                <a:lnTo>
                  <a:pt x="423545" y="1708150"/>
                </a:lnTo>
                <a:lnTo>
                  <a:pt x="412750" y="1714818"/>
                </a:lnTo>
                <a:lnTo>
                  <a:pt x="402273" y="1721803"/>
                </a:lnTo>
                <a:lnTo>
                  <a:pt x="392430" y="1729423"/>
                </a:lnTo>
                <a:lnTo>
                  <a:pt x="382588" y="1736726"/>
                </a:lnTo>
                <a:lnTo>
                  <a:pt x="373063" y="1744663"/>
                </a:lnTo>
                <a:lnTo>
                  <a:pt x="363220" y="1752283"/>
                </a:lnTo>
                <a:lnTo>
                  <a:pt x="354330" y="1760856"/>
                </a:lnTo>
                <a:lnTo>
                  <a:pt x="345440" y="1768793"/>
                </a:lnTo>
                <a:lnTo>
                  <a:pt x="336550" y="1777683"/>
                </a:lnTo>
                <a:lnTo>
                  <a:pt x="328295" y="1785938"/>
                </a:lnTo>
                <a:lnTo>
                  <a:pt x="320040" y="1795146"/>
                </a:lnTo>
                <a:lnTo>
                  <a:pt x="312103" y="1804036"/>
                </a:lnTo>
                <a:lnTo>
                  <a:pt x="304483" y="1813243"/>
                </a:lnTo>
                <a:lnTo>
                  <a:pt x="297180" y="1822768"/>
                </a:lnTo>
                <a:lnTo>
                  <a:pt x="289878" y="1832293"/>
                </a:lnTo>
                <a:lnTo>
                  <a:pt x="282893" y="1841818"/>
                </a:lnTo>
                <a:lnTo>
                  <a:pt x="276225" y="1851978"/>
                </a:lnTo>
                <a:lnTo>
                  <a:pt x="269875" y="1861821"/>
                </a:lnTo>
                <a:lnTo>
                  <a:pt x="263842" y="1871663"/>
                </a:lnTo>
                <a:lnTo>
                  <a:pt x="257810" y="1882141"/>
                </a:lnTo>
                <a:lnTo>
                  <a:pt x="252095" y="1892301"/>
                </a:lnTo>
                <a:lnTo>
                  <a:pt x="246697" y="1903096"/>
                </a:lnTo>
                <a:lnTo>
                  <a:pt x="241617" y="1913573"/>
                </a:lnTo>
                <a:lnTo>
                  <a:pt x="236855" y="1924051"/>
                </a:lnTo>
                <a:lnTo>
                  <a:pt x="232092" y="1935163"/>
                </a:lnTo>
                <a:lnTo>
                  <a:pt x="227965" y="1945958"/>
                </a:lnTo>
                <a:lnTo>
                  <a:pt x="223837" y="1957071"/>
                </a:lnTo>
                <a:lnTo>
                  <a:pt x="220027" y="1968183"/>
                </a:lnTo>
                <a:lnTo>
                  <a:pt x="216535" y="1979296"/>
                </a:lnTo>
                <a:lnTo>
                  <a:pt x="213360" y="1990726"/>
                </a:lnTo>
                <a:lnTo>
                  <a:pt x="210502" y="2001838"/>
                </a:lnTo>
                <a:lnTo>
                  <a:pt x="207645" y="2013268"/>
                </a:lnTo>
                <a:lnTo>
                  <a:pt x="205105" y="2024698"/>
                </a:lnTo>
                <a:lnTo>
                  <a:pt x="203200" y="2036763"/>
                </a:lnTo>
                <a:lnTo>
                  <a:pt x="201295" y="2048193"/>
                </a:lnTo>
                <a:lnTo>
                  <a:pt x="199390" y="2059623"/>
                </a:lnTo>
                <a:lnTo>
                  <a:pt x="198120" y="2071371"/>
                </a:lnTo>
                <a:lnTo>
                  <a:pt x="196850" y="2082801"/>
                </a:lnTo>
                <a:lnTo>
                  <a:pt x="196215" y="2094866"/>
                </a:lnTo>
                <a:lnTo>
                  <a:pt x="195897" y="2106613"/>
                </a:lnTo>
                <a:lnTo>
                  <a:pt x="195580" y="2118043"/>
                </a:lnTo>
                <a:lnTo>
                  <a:pt x="195580" y="2129791"/>
                </a:lnTo>
                <a:lnTo>
                  <a:pt x="195897" y="2141856"/>
                </a:lnTo>
                <a:lnTo>
                  <a:pt x="196532" y="2153603"/>
                </a:lnTo>
                <a:lnTo>
                  <a:pt x="197485" y="2165668"/>
                </a:lnTo>
                <a:lnTo>
                  <a:pt x="198437" y="2177098"/>
                </a:lnTo>
                <a:lnTo>
                  <a:pt x="200025" y="2188846"/>
                </a:lnTo>
                <a:lnTo>
                  <a:pt x="201930" y="2200593"/>
                </a:lnTo>
                <a:lnTo>
                  <a:pt x="203835" y="2212023"/>
                </a:lnTo>
                <a:lnTo>
                  <a:pt x="206057" y="2224088"/>
                </a:lnTo>
                <a:lnTo>
                  <a:pt x="208915" y="2235518"/>
                </a:lnTo>
                <a:lnTo>
                  <a:pt x="211772" y="2247266"/>
                </a:lnTo>
                <a:lnTo>
                  <a:pt x="215265" y="2258696"/>
                </a:lnTo>
                <a:lnTo>
                  <a:pt x="218757" y="2270443"/>
                </a:lnTo>
                <a:lnTo>
                  <a:pt x="222567" y="2281873"/>
                </a:lnTo>
                <a:lnTo>
                  <a:pt x="226695" y="2293303"/>
                </a:lnTo>
                <a:lnTo>
                  <a:pt x="231140" y="2304733"/>
                </a:lnTo>
                <a:lnTo>
                  <a:pt x="235902" y="2315846"/>
                </a:lnTo>
                <a:lnTo>
                  <a:pt x="240982" y="2327276"/>
                </a:lnTo>
                <a:lnTo>
                  <a:pt x="246380" y="2338388"/>
                </a:lnTo>
                <a:lnTo>
                  <a:pt x="252095" y="2349501"/>
                </a:lnTo>
                <a:lnTo>
                  <a:pt x="257810" y="2360296"/>
                </a:lnTo>
                <a:lnTo>
                  <a:pt x="264160" y="2371408"/>
                </a:lnTo>
                <a:lnTo>
                  <a:pt x="270827" y="2381886"/>
                </a:lnTo>
                <a:lnTo>
                  <a:pt x="277813" y="2392681"/>
                </a:lnTo>
                <a:lnTo>
                  <a:pt x="284798" y="2403158"/>
                </a:lnTo>
                <a:lnTo>
                  <a:pt x="292100" y="2413001"/>
                </a:lnTo>
                <a:lnTo>
                  <a:pt x="299720" y="2422843"/>
                </a:lnTo>
                <a:lnTo>
                  <a:pt x="307658" y="2432368"/>
                </a:lnTo>
                <a:lnTo>
                  <a:pt x="315595" y="2442211"/>
                </a:lnTo>
                <a:lnTo>
                  <a:pt x="323533" y="2451101"/>
                </a:lnTo>
                <a:lnTo>
                  <a:pt x="332105" y="2459991"/>
                </a:lnTo>
                <a:lnTo>
                  <a:pt x="340360" y="2468881"/>
                </a:lnTo>
                <a:lnTo>
                  <a:pt x="349250" y="2477136"/>
                </a:lnTo>
                <a:lnTo>
                  <a:pt x="358140" y="2485391"/>
                </a:lnTo>
                <a:lnTo>
                  <a:pt x="367348" y="2493328"/>
                </a:lnTo>
                <a:lnTo>
                  <a:pt x="376238" y="2500948"/>
                </a:lnTo>
                <a:lnTo>
                  <a:pt x="385445" y="2508251"/>
                </a:lnTo>
                <a:lnTo>
                  <a:pt x="394970" y="2515553"/>
                </a:lnTo>
                <a:lnTo>
                  <a:pt x="405130" y="2522538"/>
                </a:lnTo>
                <a:lnTo>
                  <a:pt x="414655" y="2528888"/>
                </a:lnTo>
                <a:lnTo>
                  <a:pt x="424498" y="2535556"/>
                </a:lnTo>
                <a:lnTo>
                  <a:pt x="434975" y="2541588"/>
                </a:lnTo>
                <a:lnTo>
                  <a:pt x="445135" y="2547621"/>
                </a:lnTo>
                <a:lnTo>
                  <a:pt x="455613" y="2553018"/>
                </a:lnTo>
                <a:lnTo>
                  <a:pt x="465773" y="2558416"/>
                </a:lnTo>
                <a:lnTo>
                  <a:pt x="476568" y="2563813"/>
                </a:lnTo>
                <a:lnTo>
                  <a:pt x="487363" y="2568258"/>
                </a:lnTo>
                <a:lnTo>
                  <a:pt x="498158" y="2573021"/>
                </a:lnTo>
                <a:lnTo>
                  <a:pt x="509270" y="2577466"/>
                </a:lnTo>
                <a:lnTo>
                  <a:pt x="520065" y="2581276"/>
                </a:lnTo>
                <a:lnTo>
                  <a:pt x="531178" y="2585086"/>
                </a:lnTo>
                <a:lnTo>
                  <a:pt x="542290" y="2588896"/>
                </a:lnTo>
                <a:lnTo>
                  <a:pt x="553720" y="2592071"/>
                </a:lnTo>
                <a:lnTo>
                  <a:pt x="564833" y="2594928"/>
                </a:lnTo>
                <a:lnTo>
                  <a:pt x="576580" y="2597786"/>
                </a:lnTo>
                <a:lnTo>
                  <a:pt x="588010" y="2600326"/>
                </a:lnTo>
                <a:lnTo>
                  <a:pt x="599440" y="2602231"/>
                </a:lnTo>
                <a:lnTo>
                  <a:pt x="611188" y="2604136"/>
                </a:lnTo>
                <a:lnTo>
                  <a:pt x="622618" y="2605724"/>
                </a:lnTo>
                <a:lnTo>
                  <a:pt x="634683" y="2607311"/>
                </a:lnTo>
                <a:lnTo>
                  <a:pt x="646113" y="2608581"/>
                </a:lnTo>
                <a:lnTo>
                  <a:pt x="657860" y="2609216"/>
                </a:lnTo>
                <a:lnTo>
                  <a:pt x="669925" y="2609534"/>
                </a:lnTo>
                <a:lnTo>
                  <a:pt x="681355" y="2609851"/>
                </a:lnTo>
                <a:lnTo>
                  <a:pt x="693103" y="2609851"/>
                </a:lnTo>
                <a:lnTo>
                  <a:pt x="704850" y="2609534"/>
                </a:lnTo>
                <a:lnTo>
                  <a:pt x="716915" y="2608899"/>
                </a:lnTo>
                <a:lnTo>
                  <a:pt x="728345" y="2607946"/>
                </a:lnTo>
                <a:lnTo>
                  <a:pt x="740093" y="2606676"/>
                </a:lnTo>
                <a:lnTo>
                  <a:pt x="752158" y="2605406"/>
                </a:lnTo>
                <a:lnTo>
                  <a:pt x="763905" y="2603501"/>
                </a:lnTo>
                <a:lnTo>
                  <a:pt x="775335" y="2601279"/>
                </a:lnTo>
                <a:lnTo>
                  <a:pt x="787083" y="2598738"/>
                </a:lnTo>
                <a:lnTo>
                  <a:pt x="798830" y="2596198"/>
                </a:lnTo>
                <a:lnTo>
                  <a:pt x="810578" y="2593658"/>
                </a:lnTo>
                <a:lnTo>
                  <a:pt x="822008" y="2590166"/>
                </a:lnTo>
                <a:lnTo>
                  <a:pt x="833438" y="2586673"/>
                </a:lnTo>
                <a:lnTo>
                  <a:pt x="844868" y="2582863"/>
                </a:lnTo>
                <a:lnTo>
                  <a:pt x="856615" y="2578736"/>
                </a:lnTo>
                <a:lnTo>
                  <a:pt x="867410" y="2573973"/>
                </a:lnTo>
                <a:lnTo>
                  <a:pt x="879158" y="2569528"/>
                </a:lnTo>
                <a:lnTo>
                  <a:pt x="890270" y="2564131"/>
                </a:lnTo>
                <a:lnTo>
                  <a:pt x="901383" y="2558733"/>
                </a:lnTo>
                <a:lnTo>
                  <a:pt x="912178" y="2553336"/>
                </a:lnTo>
                <a:lnTo>
                  <a:pt x="923290" y="2547303"/>
                </a:lnTo>
                <a:lnTo>
                  <a:pt x="934085" y="2540636"/>
                </a:lnTo>
                <a:lnTo>
                  <a:pt x="944880" y="2534286"/>
                </a:lnTo>
                <a:lnTo>
                  <a:pt x="955675" y="2527301"/>
                </a:lnTo>
                <a:lnTo>
                  <a:pt x="965835" y="2520633"/>
                </a:lnTo>
                <a:lnTo>
                  <a:pt x="976313" y="2512696"/>
                </a:lnTo>
                <a:lnTo>
                  <a:pt x="986155" y="2505711"/>
                </a:lnTo>
                <a:lnTo>
                  <a:pt x="995680" y="2497456"/>
                </a:lnTo>
                <a:lnTo>
                  <a:pt x="1005205" y="2489836"/>
                </a:lnTo>
                <a:lnTo>
                  <a:pt x="1014095" y="2481581"/>
                </a:lnTo>
                <a:lnTo>
                  <a:pt x="1023303" y="2473326"/>
                </a:lnTo>
                <a:lnTo>
                  <a:pt x="1031558" y="2464753"/>
                </a:lnTo>
                <a:lnTo>
                  <a:pt x="1040130" y="2456181"/>
                </a:lnTo>
                <a:lnTo>
                  <a:pt x="1048385" y="2446973"/>
                </a:lnTo>
                <a:lnTo>
                  <a:pt x="1056640" y="2438083"/>
                </a:lnTo>
                <a:lnTo>
                  <a:pt x="1064260" y="2429193"/>
                </a:lnTo>
                <a:lnTo>
                  <a:pt x="1071563" y="2419351"/>
                </a:lnTo>
                <a:lnTo>
                  <a:pt x="1078865" y="2409826"/>
                </a:lnTo>
                <a:lnTo>
                  <a:pt x="1085533" y="2400301"/>
                </a:lnTo>
                <a:lnTo>
                  <a:pt x="1092200" y="2390458"/>
                </a:lnTo>
                <a:lnTo>
                  <a:pt x="1098550" y="2380616"/>
                </a:lnTo>
                <a:lnTo>
                  <a:pt x="1104583" y="2370456"/>
                </a:lnTo>
                <a:lnTo>
                  <a:pt x="1110933" y="2360296"/>
                </a:lnTo>
                <a:lnTo>
                  <a:pt x="1116330" y="2349818"/>
                </a:lnTo>
                <a:lnTo>
                  <a:pt x="1121728" y="2339023"/>
                </a:lnTo>
                <a:lnTo>
                  <a:pt x="1126808" y="2328863"/>
                </a:lnTo>
                <a:lnTo>
                  <a:pt x="1131570" y="2318068"/>
                </a:lnTo>
                <a:lnTo>
                  <a:pt x="1136015" y="2306956"/>
                </a:lnTo>
                <a:lnTo>
                  <a:pt x="1140778" y="2296478"/>
                </a:lnTo>
                <a:lnTo>
                  <a:pt x="1144588" y="2285366"/>
                </a:lnTo>
                <a:lnTo>
                  <a:pt x="1148398" y="2274253"/>
                </a:lnTo>
                <a:lnTo>
                  <a:pt x="1151890" y="2263141"/>
                </a:lnTo>
                <a:lnTo>
                  <a:pt x="1155383" y="2251711"/>
                </a:lnTo>
                <a:lnTo>
                  <a:pt x="1158240" y="2240598"/>
                </a:lnTo>
                <a:lnTo>
                  <a:pt x="1161098" y="2228851"/>
                </a:lnTo>
                <a:lnTo>
                  <a:pt x="1163320" y="2217421"/>
                </a:lnTo>
                <a:lnTo>
                  <a:pt x="1165543" y="2205673"/>
                </a:lnTo>
                <a:lnTo>
                  <a:pt x="1167448" y="2194243"/>
                </a:lnTo>
                <a:lnTo>
                  <a:pt x="1169035" y="2182813"/>
                </a:lnTo>
                <a:lnTo>
                  <a:pt x="1170305" y="2170748"/>
                </a:lnTo>
                <a:lnTo>
                  <a:pt x="1171258" y="2159318"/>
                </a:lnTo>
                <a:lnTo>
                  <a:pt x="1172210" y="2147571"/>
                </a:lnTo>
                <a:lnTo>
                  <a:pt x="1172845" y="2135823"/>
                </a:lnTo>
                <a:lnTo>
                  <a:pt x="1172845" y="2123758"/>
                </a:lnTo>
                <a:lnTo>
                  <a:pt x="1172845" y="2112328"/>
                </a:lnTo>
                <a:lnTo>
                  <a:pt x="1172528" y="2100581"/>
                </a:lnTo>
                <a:lnTo>
                  <a:pt x="1172210" y="2088516"/>
                </a:lnTo>
                <a:lnTo>
                  <a:pt x="1170940" y="2076768"/>
                </a:lnTo>
                <a:lnTo>
                  <a:pt x="1169670" y="2065021"/>
                </a:lnTo>
                <a:lnTo>
                  <a:pt x="1168083" y="2053591"/>
                </a:lnTo>
                <a:lnTo>
                  <a:pt x="1166813" y="2041526"/>
                </a:lnTo>
                <a:lnTo>
                  <a:pt x="1164273" y="2029778"/>
                </a:lnTo>
                <a:lnTo>
                  <a:pt x="1162050" y="2018348"/>
                </a:lnTo>
                <a:lnTo>
                  <a:pt x="1159510" y="2006283"/>
                </a:lnTo>
                <a:lnTo>
                  <a:pt x="1156335" y="1994853"/>
                </a:lnTo>
                <a:lnTo>
                  <a:pt x="1153478" y="1983423"/>
                </a:lnTo>
                <a:lnTo>
                  <a:pt x="1149985" y="1971993"/>
                </a:lnTo>
                <a:lnTo>
                  <a:pt x="1145540" y="1960563"/>
                </a:lnTo>
                <a:lnTo>
                  <a:pt x="1141730" y="1949133"/>
                </a:lnTo>
                <a:lnTo>
                  <a:pt x="1137285" y="1937386"/>
                </a:lnTo>
                <a:lnTo>
                  <a:pt x="1132205" y="1926591"/>
                </a:lnTo>
                <a:lnTo>
                  <a:pt x="1127443" y="1914843"/>
                </a:lnTo>
                <a:lnTo>
                  <a:pt x="1122045" y="1903731"/>
                </a:lnTo>
                <a:lnTo>
                  <a:pt x="1116330" y="1892936"/>
                </a:lnTo>
                <a:lnTo>
                  <a:pt x="1110615" y="1882141"/>
                </a:lnTo>
                <a:lnTo>
                  <a:pt x="1103948" y="1871028"/>
                </a:lnTo>
                <a:lnTo>
                  <a:pt x="1097598" y="1860233"/>
                </a:lnTo>
                <a:lnTo>
                  <a:pt x="1090613" y="1849438"/>
                </a:lnTo>
                <a:lnTo>
                  <a:pt x="1083310" y="1839278"/>
                </a:lnTo>
                <a:lnTo>
                  <a:pt x="1076008" y="1829436"/>
                </a:lnTo>
                <a:lnTo>
                  <a:pt x="1068388" y="1819276"/>
                </a:lnTo>
                <a:lnTo>
                  <a:pt x="1060768" y="1809751"/>
                </a:lnTo>
                <a:lnTo>
                  <a:pt x="1053148" y="1800226"/>
                </a:lnTo>
                <a:lnTo>
                  <a:pt x="1044575" y="1791018"/>
                </a:lnTo>
                <a:lnTo>
                  <a:pt x="1036320" y="1782128"/>
                </a:lnTo>
                <a:lnTo>
                  <a:pt x="1027748" y="1773556"/>
                </a:lnTo>
                <a:lnTo>
                  <a:pt x="1019175" y="1764983"/>
                </a:lnTo>
                <a:lnTo>
                  <a:pt x="1010285" y="1757046"/>
                </a:lnTo>
                <a:lnTo>
                  <a:pt x="1001395" y="1749108"/>
                </a:lnTo>
                <a:lnTo>
                  <a:pt x="992188" y="1741171"/>
                </a:lnTo>
                <a:lnTo>
                  <a:pt x="982663" y="1734186"/>
                </a:lnTo>
                <a:lnTo>
                  <a:pt x="973138" y="1726883"/>
                </a:lnTo>
                <a:lnTo>
                  <a:pt x="963613" y="1719898"/>
                </a:lnTo>
                <a:lnTo>
                  <a:pt x="953770" y="1713230"/>
                </a:lnTo>
                <a:lnTo>
                  <a:pt x="943610" y="1706880"/>
                </a:lnTo>
                <a:lnTo>
                  <a:pt x="933768" y="1700848"/>
                </a:lnTo>
                <a:lnTo>
                  <a:pt x="923290" y="1695133"/>
                </a:lnTo>
                <a:lnTo>
                  <a:pt x="913130" y="1689418"/>
                </a:lnTo>
                <a:lnTo>
                  <a:pt x="902335" y="1684020"/>
                </a:lnTo>
                <a:lnTo>
                  <a:pt x="892175" y="1678623"/>
                </a:lnTo>
                <a:lnTo>
                  <a:pt x="881380" y="1673860"/>
                </a:lnTo>
                <a:lnTo>
                  <a:pt x="870268" y="1669415"/>
                </a:lnTo>
                <a:lnTo>
                  <a:pt x="859473" y="1664653"/>
                </a:lnTo>
                <a:lnTo>
                  <a:pt x="848360" y="1660843"/>
                </a:lnTo>
                <a:lnTo>
                  <a:pt x="837248" y="1657033"/>
                </a:lnTo>
                <a:lnTo>
                  <a:pt x="825818" y="1653858"/>
                </a:lnTo>
                <a:lnTo>
                  <a:pt x="814705" y="1650365"/>
                </a:lnTo>
                <a:lnTo>
                  <a:pt x="803275" y="1647190"/>
                </a:lnTo>
                <a:lnTo>
                  <a:pt x="791845" y="1644651"/>
                </a:lnTo>
                <a:lnTo>
                  <a:pt x="780415" y="1642111"/>
                </a:lnTo>
                <a:lnTo>
                  <a:pt x="768985" y="1639888"/>
                </a:lnTo>
                <a:lnTo>
                  <a:pt x="757238" y="1637983"/>
                </a:lnTo>
                <a:lnTo>
                  <a:pt x="745490" y="1636395"/>
                </a:lnTo>
                <a:lnTo>
                  <a:pt x="734060" y="1635125"/>
                </a:lnTo>
                <a:lnTo>
                  <a:pt x="722313" y="1633855"/>
                </a:lnTo>
                <a:lnTo>
                  <a:pt x="710565" y="1632903"/>
                </a:lnTo>
                <a:lnTo>
                  <a:pt x="698818" y="1632585"/>
                </a:lnTo>
                <a:lnTo>
                  <a:pt x="687070" y="1632268"/>
                </a:lnTo>
                <a:close/>
                <a:moveTo>
                  <a:pt x="1446848" y="1466850"/>
                </a:moveTo>
                <a:lnTo>
                  <a:pt x="1448435" y="1479858"/>
                </a:lnTo>
                <a:lnTo>
                  <a:pt x="1450658" y="1496357"/>
                </a:lnTo>
                <a:lnTo>
                  <a:pt x="1453833" y="1515711"/>
                </a:lnTo>
                <a:lnTo>
                  <a:pt x="1457960" y="1538238"/>
                </a:lnTo>
                <a:lnTo>
                  <a:pt x="1468120" y="1591541"/>
                </a:lnTo>
                <a:lnTo>
                  <a:pt x="1480185" y="1653093"/>
                </a:lnTo>
                <a:lnTo>
                  <a:pt x="1494155" y="1721308"/>
                </a:lnTo>
                <a:lnTo>
                  <a:pt x="1509713" y="1794282"/>
                </a:lnTo>
                <a:lnTo>
                  <a:pt x="1525905" y="1870112"/>
                </a:lnTo>
                <a:lnTo>
                  <a:pt x="1542098" y="1946576"/>
                </a:lnTo>
                <a:lnTo>
                  <a:pt x="1574800" y="2092842"/>
                </a:lnTo>
                <a:lnTo>
                  <a:pt x="1602740" y="2217533"/>
                </a:lnTo>
                <a:lnTo>
                  <a:pt x="1629410" y="2336830"/>
                </a:lnTo>
                <a:lnTo>
                  <a:pt x="1730693" y="1746690"/>
                </a:lnTo>
                <a:lnTo>
                  <a:pt x="1671003" y="1606453"/>
                </a:lnTo>
                <a:lnTo>
                  <a:pt x="1768475" y="1514442"/>
                </a:lnTo>
                <a:lnTo>
                  <a:pt x="1798955" y="1514442"/>
                </a:lnTo>
                <a:lnTo>
                  <a:pt x="1806258" y="1514442"/>
                </a:lnTo>
                <a:lnTo>
                  <a:pt x="1836420" y="1514442"/>
                </a:lnTo>
                <a:lnTo>
                  <a:pt x="1933575" y="1606453"/>
                </a:lnTo>
                <a:lnTo>
                  <a:pt x="1873885" y="1746690"/>
                </a:lnTo>
                <a:lnTo>
                  <a:pt x="1975168" y="2336830"/>
                </a:lnTo>
                <a:lnTo>
                  <a:pt x="2002155" y="2217533"/>
                </a:lnTo>
                <a:lnTo>
                  <a:pt x="2030095" y="2092842"/>
                </a:lnTo>
                <a:lnTo>
                  <a:pt x="2062480" y="1946576"/>
                </a:lnTo>
                <a:lnTo>
                  <a:pt x="2078990" y="1870112"/>
                </a:lnTo>
                <a:lnTo>
                  <a:pt x="2094865" y="1794282"/>
                </a:lnTo>
                <a:lnTo>
                  <a:pt x="2110740" y="1721308"/>
                </a:lnTo>
                <a:lnTo>
                  <a:pt x="2124393" y="1653093"/>
                </a:lnTo>
                <a:lnTo>
                  <a:pt x="2136775" y="1591541"/>
                </a:lnTo>
                <a:lnTo>
                  <a:pt x="2146618" y="1538238"/>
                </a:lnTo>
                <a:lnTo>
                  <a:pt x="2150428" y="1515711"/>
                </a:lnTo>
                <a:lnTo>
                  <a:pt x="2153920" y="1496357"/>
                </a:lnTo>
                <a:lnTo>
                  <a:pt x="2156143" y="1479858"/>
                </a:lnTo>
                <a:lnTo>
                  <a:pt x="2157730" y="1466850"/>
                </a:lnTo>
                <a:lnTo>
                  <a:pt x="2164398" y="1469071"/>
                </a:lnTo>
                <a:lnTo>
                  <a:pt x="2173923" y="1471609"/>
                </a:lnTo>
                <a:lnTo>
                  <a:pt x="2226628" y="1488108"/>
                </a:lnTo>
                <a:lnTo>
                  <a:pt x="2293620" y="1509683"/>
                </a:lnTo>
                <a:lnTo>
                  <a:pt x="2331085" y="1522374"/>
                </a:lnTo>
                <a:lnTo>
                  <a:pt x="2370455" y="1535700"/>
                </a:lnTo>
                <a:lnTo>
                  <a:pt x="2411730" y="1549660"/>
                </a:lnTo>
                <a:lnTo>
                  <a:pt x="2453323" y="1564255"/>
                </a:lnTo>
                <a:lnTo>
                  <a:pt x="2495868" y="1579801"/>
                </a:lnTo>
                <a:lnTo>
                  <a:pt x="2538413" y="1595665"/>
                </a:lnTo>
                <a:lnTo>
                  <a:pt x="2580005" y="1612164"/>
                </a:lnTo>
                <a:lnTo>
                  <a:pt x="2620645" y="1628345"/>
                </a:lnTo>
                <a:lnTo>
                  <a:pt x="2659698" y="1644844"/>
                </a:lnTo>
                <a:lnTo>
                  <a:pt x="2678430" y="1653410"/>
                </a:lnTo>
                <a:lnTo>
                  <a:pt x="2696210" y="1661342"/>
                </a:lnTo>
                <a:lnTo>
                  <a:pt x="2713990" y="1669909"/>
                </a:lnTo>
                <a:lnTo>
                  <a:pt x="2730818" y="1678158"/>
                </a:lnTo>
                <a:lnTo>
                  <a:pt x="2747010" y="1686090"/>
                </a:lnTo>
                <a:lnTo>
                  <a:pt x="2761933" y="1694339"/>
                </a:lnTo>
                <a:lnTo>
                  <a:pt x="2773363" y="1705761"/>
                </a:lnTo>
                <a:lnTo>
                  <a:pt x="2785110" y="1718770"/>
                </a:lnTo>
                <a:lnTo>
                  <a:pt x="2798128" y="1733364"/>
                </a:lnTo>
                <a:lnTo>
                  <a:pt x="2805113" y="1741296"/>
                </a:lnTo>
                <a:lnTo>
                  <a:pt x="2811780" y="1749546"/>
                </a:lnTo>
                <a:lnTo>
                  <a:pt x="2818766" y="1758747"/>
                </a:lnTo>
                <a:lnTo>
                  <a:pt x="2825750" y="1768265"/>
                </a:lnTo>
                <a:lnTo>
                  <a:pt x="2833053" y="1778735"/>
                </a:lnTo>
                <a:lnTo>
                  <a:pt x="2839720" y="1789840"/>
                </a:lnTo>
                <a:lnTo>
                  <a:pt x="2847023" y="1801262"/>
                </a:lnTo>
                <a:lnTo>
                  <a:pt x="2854326" y="1813636"/>
                </a:lnTo>
                <a:lnTo>
                  <a:pt x="2861310" y="1826962"/>
                </a:lnTo>
                <a:lnTo>
                  <a:pt x="2867978" y="1840922"/>
                </a:lnTo>
                <a:lnTo>
                  <a:pt x="2874963" y="1855517"/>
                </a:lnTo>
                <a:lnTo>
                  <a:pt x="2881948" y="1871698"/>
                </a:lnTo>
                <a:lnTo>
                  <a:pt x="2888933" y="1887880"/>
                </a:lnTo>
                <a:lnTo>
                  <a:pt x="2895283" y="1905964"/>
                </a:lnTo>
                <a:lnTo>
                  <a:pt x="2901316" y="1924367"/>
                </a:lnTo>
                <a:lnTo>
                  <a:pt x="2907666" y="1944355"/>
                </a:lnTo>
                <a:lnTo>
                  <a:pt x="2913698" y="1964978"/>
                </a:lnTo>
                <a:lnTo>
                  <a:pt x="2919413" y="1986871"/>
                </a:lnTo>
                <a:lnTo>
                  <a:pt x="2924810" y="2010032"/>
                </a:lnTo>
                <a:lnTo>
                  <a:pt x="2930208" y="2034463"/>
                </a:lnTo>
                <a:lnTo>
                  <a:pt x="2934653" y="2059528"/>
                </a:lnTo>
                <a:lnTo>
                  <a:pt x="2939416" y="2086496"/>
                </a:lnTo>
                <a:lnTo>
                  <a:pt x="2943543" y="2114734"/>
                </a:lnTo>
                <a:lnTo>
                  <a:pt x="2947353" y="2144241"/>
                </a:lnTo>
                <a:lnTo>
                  <a:pt x="2950846" y="2175017"/>
                </a:lnTo>
                <a:lnTo>
                  <a:pt x="2953703" y="2207062"/>
                </a:lnTo>
                <a:lnTo>
                  <a:pt x="2954338" y="2215946"/>
                </a:lnTo>
                <a:lnTo>
                  <a:pt x="2954656" y="2230858"/>
                </a:lnTo>
                <a:lnTo>
                  <a:pt x="2955608" y="2275595"/>
                </a:lnTo>
                <a:lnTo>
                  <a:pt x="2957196" y="2411390"/>
                </a:lnTo>
                <a:lnTo>
                  <a:pt x="2959100" y="2583673"/>
                </a:lnTo>
                <a:lnTo>
                  <a:pt x="2960688" y="2760715"/>
                </a:lnTo>
                <a:lnTo>
                  <a:pt x="2908936" y="2767695"/>
                </a:lnTo>
                <a:lnTo>
                  <a:pt x="2857818" y="2773723"/>
                </a:lnTo>
                <a:lnTo>
                  <a:pt x="2806383" y="2779434"/>
                </a:lnTo>
                <a:lnTo>
                  <a:pt x="2755266" y="2784511"/>
                </a:lnTo>
                <a:lnTo>
                  <a:pt x="2702878" y="2788952"/>
                </a:lnTo>
                <a:lnTo>
                  <a:pt x="2649220" y="2793712"/>
                </a:lnTo>
                <a:lnTo>
                  <a:pt x="2536825" y="2802278"/>
                </a:lnTo>
                <a:lnTo>
                  <a:pt x="2535555" y="2668704"/>
                </a:lnTo>
                <a:lnTo>
                  <a:pt x="2534920" y="2527832"/>
                </a:lnTo>
                <a:lnTo>
                  <a:pt x="2534285" y="2333022"/>
                </a:lnTo>
                <a:lnTo>
                  <a:pt x="2534285" y="2318745"/>
                </a:lnTo>
                <a:lnTo>
                  <a:pt x="2533333" y="2305102"/>
                </a:lnTo>
                <a:lnTo>
                  <a:pt x="2531745" y="2291776"/>
                </a:lnTo>
                <a:lnTo>
                  <a:pt x="2530475" y="2279085"/>
                </a:lnTo>
                <a:lnTo>
                  <a:pt x="2527935" y="2266711"/>
                </a:lnTo>
                <a:lnTo>
                  <a:pt x="2525713" y="2254654"/>
                </a:lnTo>
                <a:lnTo>
                  <a:pt x="2522538" y="2243232"/>
                </a:lnTo>
                <a:lnTo>
                  <a:pt x="2519680" y="2232127"/>
                </a:lnTo>
                <a:lnTo>
                  <a:pt x="2515870" y="2221340"/>
                </a:lnTo>
                <a:lnTo>
                  <a:pt x="2512060" y="2210870"/>
                </a:lnTo>
                <a:lnTo>
                  <a:pt x="2508250" y="2200717"/>
                </a:lnTo>
                <a:lnTo>
                  <a:pt x="2503488" y="2191198"/>
                </a:lnTo>
                <a:lnTo>
                  <a:pt x="2499360" y="2181680"/>
                </a:lnTo>
                <a:lnTo>
                  <a:pt x="2494280" y="2172796"/>
                </a:lnTo>
                <a:lnTo>
                  <a:pt x="2489835" y="2163912"/>
                </a:lnTo>
                <a:lnTo>
                  <a:pt x="2484755" y="2155346"/>
                </a:lnTo>
                <a:lnTo>
                  <a:pt x="2484755" y="2813383"/>
                </a:lnTo>
                <a:lnTo>
                  <a:pt x="2405698" y="2818459"/>
                </a:lnTo>
                <a:lnTo>
                  <a:pt x="2323148" y="2822584"/>
                </a:lnTo>
                <a:lnTo>
                  <a:pt x="2238058" y="2826391"/>
                </a:lnTo>
                <a:lnTo>
                  <a:pt x="2150745" y="2829881"/>
                </a:lnTo>
                <a:lnTo>
                  <a:pt x="2062798" y="2832102"/>
                </a:lnTo>
                <a:lnTo>
                  <a:pt x="1974850" y="2834006"/>
                </a:lnTo>
                <a:lnTo>
                  <a:pt x="1887538" y="2835275"/>
                </a:lnTo>
                <a:lnTo>
                  <a:pt x="1802448" y="2835275"/>
                </a:lnTo>
                <a:lnTo>
                  <a:pt x="1750378" y="2835275"/>
                </a:lnTo>
                <a:lnTo>
                  <a:pt x="1697673" y="2834958"/>
                </a:lnTo>
                <a:lnTo>
                  <a:pt x="1644333" y="2834006"/>
                </a:lnTo>
                <a:lnTo>
                  <a:pt x="1590358" y="2833372"/>
                </a:lnTo>
                <a:lnTo>
                  <a:pt x="1536065" y="2832102"/>
                </a:lnTo>
                <a:lnTo>
                  <a:pt x="1482090" y="2830516"/>
                </a:lnTo>
                <a:lnTo>
                  <a:pt x="1427798" y="2829247"/>
                </a:lnTo>
                <a:lnTo>
                  <a:pt x="1374775" y="2826709"/>
                </a:lnTo>
                <a:lnTo>
                  <a:pt x="1257300" y="2643639"/>
                </a:lnTo>
                <a:lnTo>
                  <a:pt x="1274128" y="2624919"/>
                </a:lnTo>
                <a:lnTo>
                  <a:pt x="1290003" y="2605882"/>
                </a:lnTo>
                <a:lnTo>
                  <a:pt x="1305560" y="2585894"/>
                </a:lnTo>
                <a:lnTo>
                  <a:pt x="1319848" y="2565588"/>
                </a:lnTo>
                <a:lnTo>
                  <a:pt x="1334135" y="2544965"/>
                </a:lnTo>
                <a:lnTo>
                  <a:pt x="1347470" y="2524024"/>
                </a:lnTo>
                <a:lnTo>
                  <a:pt x="1360170" y="2502132"/>
                </a:lnTo>
                <a:lnTo>
                  <a:pt x="1371918" y="2480557"/>
                </a:lnTo>
                <a:lnTo>
                  <a:pt x="1383348" y="2458348"/>
                </a:lnTo>
                <a:lnTo>
                  <a:pt x="1393825" y="2435503"/>
                </a:lnTo>
                <a:lnTo>
                  <a:pt x="1403668" y="2412342"/>
                </a:lnTo>
                <a:lnTo>
                  <a:pt x="1412558" y="2389181"/>
                </a:lnTo>
                <a:lnTo>
                  <a:pt x="1420813" y="2365385"/>
                </a:lnTo>
                <a:lnTo>
                  <a:pt x="1428115" y="2341589"/>
                </a:lnTo>
                <a:lnTo>
                  <a:pt x="1435100" y="2317158"/>
                </a:lnTo>
                <a:lnTo>
                  <a:pt x="1441133" y="2293045"/>
                </a:lnTo>
                <a:lnTo>
                  <a:pt x="1444943" y="2274008"/>
                </a:lnTo>
                <a:lnTo>
                  <a:pt x="1448753" y="2254972"/>
                </a:lnTo>
                <a:lnTo>
                  <a:pt x="1451928" y="2236252"/>
                </a:lnTo>
                <a:lnTo>
                  <a:pt x="1454785" y="2217215"/>
                </a:lnTo>
                <a:lnTo>
                  <a:pt x="1456690" y="2198179"/>
                </a:lnTo>
                <a:lnTo>
                  <a:pt x="1458595" y="2179142"/>
                </a:lnTo>
                <a:lnTo>
                  <a:pt x="1459548" y="2160105"/>
                </a:lnTo>
                <a:lnTo>
                  <a:pt x="1460500" y="2141068"/>
                </a:lnTo>
                <a:lnTo>
                  <a:pt x="1460818" y="2122349"/>
                </a:lnTo>
                <a:lnTo>
                  <a:pt x="1460500" y="2103312"/>
                </a:lnTo>
                <a:lnTo>
                  <a:pt x="1459548" y="2084593"/>
                </a:lnTo>
                <a:lnTo>
                  <a:pt x="1458913" y="2065873"/>
                </a:lnTo>
                <a:lnTo>
                  <a:pt x="1457008" y="2046519"/>
                </a:lnTo>
                <a:lnTo>
                  <a:pt x="1455103" y="2027800"/>
                </a:lnTo>
                <a:lnTo>
                  <a:pt x="1452880" y="2009715"/>
                </a:lnTo>
                <a:lnTo>
                  <a:pt x="1449705" y="1990995"/>
                </a:lnTo>
                <a:lnTo>
                  <a:pt x="1446213" y="1971958"/>
                </a:lnTo>
                <a:lnTo>
                  <a:pt x="1442403" y="1953874"/>
                </a:lnTo>
                <a:lnTo>
                  <a:pt x="1437958" y="1935471"/>
                </a:lnTo>
                <a:lnTo>
                  <a:pt x="1433195" y="1917069"/>
                </a:lnTo>
                <a:lnTo>
                  <a:pt x="1427798" y="1898984"/>
                </a:lnTo>
                <a:lnTo>
                  <a:pt x="1422083" y="1881217"/>
                </a:lnTo>
                <a:lnTo>
                  <a:pt x="1416050" y="1863132"/>
                </a:lnTo>
                <a:lnTo>
                  <a:pt x="1409383" y="1845364"/>
                </a:lnTo>
                <a:lnTo>
                  <a:pt x="1402715" y="1827596"/>
                </a:lnTo>
                <a:lnTo>
                  <a:pt x="1395095" y="1810146"/>
                </a:lnTo>
                <a:lnTo>
                  <a:pt x="1386840" y="1792696"/>
                </a:lnTo>
                <a:lnTo>
                  <a:pt x="1378585" y="1775563"/>
                </a:lnTo>
                <a:lnTo>
                  <a:pt x="1369695" y="1758429"/>
                </a:lnTo>
                <a:lnTo>
                  <a:pt x="1360488" y="1741614"/>
                </a:lnTo>
                <a:lnTo>
                  <a:pt x="1350963" y="1724798"/>
                </a:lnTo>
                <a:lnTo>
                  <a:pt x="1340485" y="1708299"/>
                </a:lnTo>
                <a:lnTo>
                  <a:pt x="1333500" y="1696877"/>
                </a:lnTo>
                <a:lnTo>
                  <a:pt x="1325563" y="1685773"/>
                </a:lnTo>
                <a:lnTo>
                  <a:pt x="1317943" y="1674668"/>
                </a:lnTo>
                <a:lnTo>
                  <a:pt x="1310323" y="1663563"/>
                </a:lnTo>
                <a:lnTo>
                  <a:pt x="1302385" y="1653093"/>
                </a:lnTo>
                <a:lnTo>
                  <a:pt x="1293813" y="1642623"/>
                </a:lnTo>
                <a:lnTo>
                  <a:pt x="1285558" y="1632152"/>
                </a:lnTo>
                <a:lnTo>
                  <a:pt x="1276985" y="1621999"/>
                </a:lnTo>
                <a:lnTo>
                  <a:pt x="1259523" y="1602011"/>
                </a:lnTo>
                <a:lnTo>
                  <a:pt x="1241425" y="1582657"/>
                </a:lnTo>
                <a:lnTo>
                  <a:pt x="1222693" y="1564255"/>
                </a:lnTo>
                <a:lnTo>
                  <a:pt x="1203325" y="1546170"/>
                </a:lnTo>
                <a:lnTo>
                  <a:pt x="1270953" y="1523008"/>
                </a:lnTo>
                <a:lnTo>
                  <a:pt x="1332865" y="1502702"/>
                </a:lnTo>
                <a:lnTo>
                  <a:pt x="1386840" y="1485569"/>
                </a:lnTo>
                <a:lnTo>
                  <a:pt x="1430655" y="1471609"/>
                </a:lnTo>
                <a:lnTo>
                  <a:pt x="1440815" y="1468754"/>
                </a:lnTo>
                <a:lnTo>
                  <a:pt x="1446848" y="1466850"/>
                </a:lnTo>
                <a:close/>
                <a:moveTo>
                  <a:pt x="671830" y="1436688"/>
                </a:moveTo>
                <a:lnTo>
                  <a:pt x="688658" y="1436688"/>
                </a:lnTo>
                <a:lnTo>
                  <a:pt x="704850" y="1437323"/>
                </a:lnTo>
                <a:lnTo>
                  <a:pt x="721360" y="1437958"/>
                </a:lnTo>
                <a:lnTo>
                  <a:pt x="737870" y="1439228"/>
                </a:lnTo>
                <a:lnTo>
                  <a:pt x="754380" y="1440816"/>
                </a:lnTo>
                <a:lnTo>
                  <a:pt x="770255" y="1442721"/>
                </a:lnTo>
                <a:lnTo>
                  <a:pt x="786765" y="1444943"/>
                </a:lnTo>
                <a:lnTo>
                  <a:pt x="802958" y="1447483"/>
                </a:lnTo>
                <a:lnTo>
                  <a:pt x="818833" y="1450340"/>
                </a:lnTo>
                <a:lnTo>
                  <a:pt x="835025" y="1453515"/>
                </a:lnTo>
                <a:lnTo>
                  <a:pt x="851218" y="1457643"/>
                </a:lnTo>
                <a:lnTo>
                  <a:pt x="866775" y="1461771"/>
                </a:lnTo>
                <a:lnTo>
                  <a:pt x="882333" y="1466215"/>
                </a:lnTo>
                <a:lnTo>
                  <a:pt x="898208" y="1471295"/>
                </a:lnTo>
                <a:lnTo>
                  <a:pt x="913765" y="1476693"/>
                </a:lnTo>
                <a:lnTo>
                  <a:pt x="929005" y="1482408"/>
                </a:lnTo>
                <a:lnTo>
                  <a:pt x="944563" y="1488440"/>
                </a:lnTo>
                <a:lnTo>
                  <a:pt x="959803" y="1495108"/>
                </a:lnTo>
                <a:lnTo>
                  <a:pt x="974725" y="1501458"/>
                </a:lnTo>
                <a:lnTo>
                  <a:pt x="989648" y="1508760"/>
                </a:lnTo>
                <a:lnTo>
                  <a:pt x="1004253" y="1516380"/>
                </a:lnTo>
                <a:lnTo>
                  <a:pt x="1018540" y="1524318"/>
                </a:lnTo>
                <a:lnTo>
                  <a:pt x="1033145" y="1532573"/>
                </a:lnTo>
                <a:lnTo>
                  <a:pt x="1047433" y="1541146"/>
                </a:lnTo>
                <a:lnTo>
                  <a:pt x="1061085" y="1550035"/>
                </a:lnTo>
                <a:lnTo>
                  <a:pt x="1075373" y="1559560"/>
                </a:lnTo>
                <a:lnTo>
                  <a:pt x="1088708" y="1569085"/>
                </a:lnTo>
                <a:lnTo>
                  <a:pt x="1102043" y="1579245"/>
                </a:lnTo>
                <a:lnTo>
                  <a:pt x="1115378" y="1589723"/>
                </a:lnTo>
                <a:lnTo>
                  <a:pt x="1128078" y="1600518"/>
                </a:lnTo>
                <a:lnTo>
                  <a:pt x="1141095" y="1611630"/>
                </a:lnTo>
                <a:lnTo>
                  <a:pt x="1153478" y="1623061"/>
                </a:lnTo>
                <a:lnTo>
                  <a:pt x="1165543" y="1634490"/>
                </a:lnTo>
                <a:lnTo>
                  <a:pt x="1177290" y="1646873"/>
                </a:lnTo>
                <a:lnTo>
                  <a:pt x="1189355" y="1659573"/>
                </a:lnTo>
                <a:lnTo>
                  <a:pt x="1200785" y="1671955"/>
                </a:lnTo>
                <a:lnTo>
                  <a:pt x="1211898" y="1685608"/>
                </a:lnTo>
                <a:lnTo>
                  <a:pt x="1222693" y="1698943"/>
                </a:lnTo>
                <a:lnTo>
                  <a:pt x="1233170" y="1712595"/>
                </a:lnTo>
                <a:lnTo>
                  <a:pt x="1243330" y="1726883"/>
                </a:lnTo>
                <a:lnTo>
                  <a:pt x="1253173" y="1741171"/>
                </a:lnTo>
                <a:lnTo>
                  <a:pt x="1262698" y="1755776"/>
                </a:lnTo>
                <a:lnTo>
                  <a:pt x="1272223" y="1771016"/>
                </a:lnTo>
                <a:lnTo>
                  <a:pt x="1280795" y="1785938"/>
                </a:lnTo>
                <a:lnTo>
                  <a:pt x="1289050" y="1801496"/>
                </a:lnTo>
                <a:lnTo>
                  <a:pt x="1297305" y="1817053"/>
                </a:lnTo>
                <a:lnTo>
                  <a:pt x="1304925" y="1832293"/>
                </a:lnTo>
                <a:lnTo>
                  <a:pt x="1311593" y="1848168"/>
                </a:lnTo>
                <a:lnTo>
                  <a:pt x="1318578" y="1864043"/>
                </a:lnTo>
                <a:lnTo>
                  <a:pt x="1324610" y="1879918"/>
                </a:lnTo>
                <a:lnTo>
                  <a:pt x="1330325" y="1895793"/>
                </a:lnTo>
                <a:lnTo>
                  <a:pt x="1335723" y="1911986"/>
                </a:lnTo>
                <a:lnTo>
                  <a:pt x="1340803" y="1927861"/>
                </a:lnTo>
                <a:lnTo>
                  <a:pt x="1345248" y="1944371"/>
                </a:lnTo>
                <a:lnTo>
                  <a:pt x="1349693" y="1960881"/>
                </a:lnTo>
                <a:lnTo>
                  <a:pt x="1353503" y="1977073"/>
                </a:lnTo>
                <a:lnTo>
                  <a:pt x="1356360" y="1993266"/>
                </a:lnTo>
                <a:lnTo>
                  <a:pt x="1359535" y="2009776"/>
                </a:lnTo>
                <a:lnTo>
                  <a:pt x="1361758" y="2026286"/>
                </a:lnTo>
                <a:lnTo>
                  <a:pt x="1363980" y="2042796"/>
                </a:lnTo>
                <a:lnTo>
                  <a:pt x="1365568" y="2059623"/>
                </a:lnTo>
                <a:lnTo>
                  <a:pt x="1367155" y="2076133"/>
                </a:lnTo>
                <a:lnTo>
                  <a:pt x="1367790" y="2092326"/>
                </a:lnTo>
                <a:lnTo>
                  <a:pt x="1368425" y="2108836"/>
                </a:lnTo>
                <a:lnTo>
                  <a:pt x="1368425" y="2125346"/>
                </a:lnTo>
                <a:lnTo>
                  <a:pt x="1368425" y="2141856"/>
                </a:lnTo>
                <a:lnTo>
                  <a:pt x="1367473" y="2158366"/>
                </a:lnTo>
                <a:lnTo>
                  <a:pt x="1366520" y="2174558"/>
                </a:lnTo>
                <a:lnTo>
                  <a:pt x="1364933" y="2191068"/>
                </a:lnTo>
                <a:lnTo>
                  <a:pt x="1363028" y="2207578"/>
                </a:lnTo>
                <a:lnTo>
                  <a:pt x="1360805" y="2223771"/>
                </a:lnTo>
                <a:lnTo>
                  <a:pt x="1357948" y="2239963"/>
                </a:lnTo>
                <a:lnTo>
                  <a:pt x="1354773" y="2256156"/>
                </a:lnTo>
                <a:lnTo>
                  <a:pt x="1351598" y="2272348"/>
                </a:lnTo>
                <a:lnTo>
                  <a:pt x="1348423" y="2284731"/>
                </a:lnTo>
                <a:lnTo>
                  <a:pt x="1345248" y="2297431"/>
                </a:lnTo>
                <a:lnTo>
                  <a:pt x="1342073" y="2309813"/>
                </a:lnTo>
                <a:lnTo>
                  <a:pt x="1337945" y="2322196"/>
                </a:lnTo>
                <a:lnTo>
                  <a:pt x="1334135" y="2334578"/>
                </a:lnTo>
                <a:lnTo>
                  <a:pt x="1330008" y="2347278"/>
                </a:lnTo>
                <a:lnTo>
                  <a:pt x="1325563" y="2359343"/>
                </a:lnTo>
                <a:lnTo>
                  <a:pt x="1320800" y="2371408"/>
                </a:lnTo>
                <a:lnTo>
                  <a:pt x="1316038" y="2383473"/>
                </a:lnTo>
                <a:lnTo>
                  <a:pt x="1310958" y="2395538"/>
                </a:lnTo>
                <a:lnTo>
                  <a:pt x="1305560" y="2407286"/>
                </a:lnTo>
                <a:lnTo>
                  <a:pt x="1299845" y="2419033"/>
                </a:lnTo>
                <a:lnTo>
                  <a:pt x="1294130" y="2431098"/>
                </a:lnTo>
                <a:lnTo>
                  <a:pt x="1288098" y="2442528"/>
                </a:lnTo>
                <a:lnTo>
                  <a:pt x="1281430" y="2453958"/>
                </a:lnTo>
                <a:lnTo>
                  <a:pt x="1275080" y="2465388"/>
                </a:lnTo>
                <a:lnTo>
                  <a:pt x="1268413" y="2476818"/>
                </a:lnTo>
                <a:lnTo>
                  <a:pt x="1261110" y="2487931"/>
                </a:lnTo>
                <a:lnTo>
                  <a:pt x="1253808" y="2499043"/>
                </a:lnTo>
                <a:lnTo>
                  <a:pt x="1246505" y="2509838"/>
                </a:lnTo>
                <a:lnTo>
                  <a:pt x="1238885" y="2520951"/>
                </a:lnTo>
                <a:lnTo>
                  <a:pt x="1230948" y="2531428"/>
                </a:lnTo>
                <a:lnTo>
                  <a:pt x="1223010" y="2541906"/>
                </a:lnTo>
                <a:lnTo>
                  <a:pt x="1214438" y="2552383"/>
                </a:lnTo>
                <a:lnTo>
                  <a:pt x="1206183" y="2562543"/>
                </a:lnTo>
                <a:lnTo>
                  <a:pt x="1197293" y="2573021"/>
                </a:lnTo>
                <a:lnTo>
                  <a:pt x="1188403" y="2582863"/>
                </a:lnTo>
                <a:lnTo>
                  <a:pt x="1179195" y="2592388"/>
                </a:lnTo>
                <a:lnTo>
                  <a:pt x="1169670" y="2602231"/>
                </a:lnTo>
                <a:lnTo>
                  <a:pt x="1160145" y="2611439"/>
                </a:lnTo>
                <a:lnTo>
                  <a:pt x="1150303" y="2620964"/>
                </a:lnTo>
                <a:lnTo>
                  <a:pt x="1140460" y="2630171"/>
                </a:lnTo>
                <a:lnTo>
                  <a:pt x="1455420" y="3124201"/>
                </a:lnTo>
                <a:lnTo>
                  <a:pt x="1458595" y="3128964"/>
                </a:lnTo>
                <a:lnTo>
                  <a:pt x="1461135" y="3134044"/>
                </a:lnTo>
                <a:lnTo>
                  <a:pt x="1463675" y="3139441"/>
                </a:lnTo>
                <a:lnTo>
                  <a:pt x="1465898" y="3144839"/>
                </a:lnTo>
                <a:lnTo>
                  <a:pt x="1467803" y="3150236"/>
                </a:lnTo>
                <a:lnTo>
                  <a:pt x="1469390" y="3155316"/>
                </a:lnTo>
                <a:lnTo>
                  <a:pt x="1470343" y="3160714"/>
                </a:lnTo>
                <a:lnTo>
                  <a:pt x="1471613" y="3166111"/>
                </a:lnTo>
                <a:lnTo>
                  <a:pt x="1472248" y="3171826"/>
                </a:lnTo>
                <a:lnTo>
                  <a:pt x="1472883" y="3177224"/>
                </a:lnTo>
                <a:lnTo>
                  <a:pt x="1473200" y="3182621"/>
                </a:lnTo>
                <a:lnTo>
                  <a:pt x="1473200" y="3188336"/>
                </a:lnTo>
                <a:lnTo>
                  <a:pt x="1472883" y="3193734"/>
                </a:lnTo>
                <a:lnTo>
                  <a:pt x="1471930" y="3199131"/>
                </a:lnTo>
                <a:lnTo>
                  <a:pt x="1471295" y="3204529"/>
                </a:lnTo>
                <a:lnTo>
                  <a:pt x="1470025" y="3209609"/>
                </a:lnTo>
                <a:lnTo>
                  <a:pt x="1469073" y="3215006"/>
                </a:lnTo>
                <a:lnTo>
                  <a:pt x="1467485" y="3220404"/>
                </a:lnTo>
                <a:lnTo>
                  <a:pt x="1465580" y="3225484"/>
                </a:lnTo>
                <a:lnTo>
                  <a:pt x="1463675" y="3230881"/>
                </a:lnTo>
                <a:lnTo>
                  <a:pt x="1461135" y="3235644"/>
                </a:lnTo>
                <a:lnTo>
                  <a:pt x="1458595" y="3240406"/>
                </a:lnTo>
                <a:lnTo>
                  <a:pt x="1455420" y="3245486"/>
                </a:lnTo>
                <a:lnTo>
                  <a:pt x="1452563" y="3249931"/>
                </a:lnTo>
                <a:lnTo>
                  <a:pt x="1449388" y="3254376"/>
                </a:lnTo>
                <a:lnTo>
                  <a:pt x="1445895" y="3258821"/>
                </a:lnTo>
                <a:lnTo>
                  <a:pt x="1442085" y="3262949"/>
                </a:lnTo>
                <a:lnTo>
                  <a:pt x="1437958" y="3266759"/>
                </a:lnTo>
                <a:lnTo>
                  <a:pt x="1433830" y="3270886"/>
                </a:lnTo>
                <a:lnTo>
                  <a:pt x="1429385" y="3274379"/>
                </a:lnTo>
                <a:lnTo>
                  <a:pt x="1424940" y="3277871"/>
                </a:lnTo>
                <a:lnTo>
                  <a:pt x="1419860" y="3281364"/>
                </a:lnTo>
                <a:lnTo>
                  <a:pt x="1415098" y="3283904"/>
                </a:lnTo>
                <a:lnTo>
                  <a:pt x="1409700" y="3287079"/>
                </a:lnTo>
                <a:lnTo>
                  <a:pt x="1404620" y="3289301"/>
                </a:lnTo>
                <a:lnTo>
                  <a:pt x="1399223" y="3291524"/>
                </a:lnTo>
                <a:lnTo>
                  <a:pt x="1393825" y="3293429"/>
                </a:lnTo>
                <a:lnTo>
                  <a:pt x="1388428" y="3295016"/>
                </a:lnTo>
                <a:lnTo>
                  <a:pt x="1382713" y="3296286"/>
                </a:lnTo>
                <a:lnTo>
                  <a:pt x="1377633" y="3297239"/>
                </a:lnTo>
                <a:lnTo>
                  <a:pt x="1372235" y="3298191"/>
                </a:lnTo>
                <a:lnTo>
                  <a:pt x="1366520" y="3298509"/>
                </a:lnTo>
                <a:lnTo>
                  <a:pt x="1361123" y="3298826"/>
                </a:lnTo>
                <a:lnTo>
                  <a:pt x="1355725" y="3298826"/>
                </a:lnTo>
                <a:lnTo>
                  <a:pt x="1350010" y="3298509"/>
                </a:lnTo>
                <a:lnTo>
                  <a:pt x="1344613" y="3297874"/>
                </a:lnTo>
                <a:lnTo>
                  <a:pt x="1339215" y="3296921"/>
                </a:lnTo>
                <a:lnTo>
                  <a:pt x="1333818" y="3295969"/>
                </a:lnTo>
                <a:lnTo>
                  <a:pt x="1328420" y="3294699"/>
                </a:lnTo>
                <a:lnTo>
                  <a:pt x="1323658" y="3293111"/>
                </a:lnTo>
                <a:lnTo>
                  <a:pt x="1318260" y="3291206"/>
                </a:lnTo>
                <a:lnTo>
                  <a:pt x="1313180" y="3289301"/>
                </a:lnTo>
                <a:lnTo>
                  <a:pt x="1308100" y="3287079"/>
                </a:lnTo>
                <a:lnTo>
                  <a:pt x="1303338" y="3284221"/>
                </a:lnTo>
                <a:lnTo>
                  <a:pt x="1298575" y="3281364"/>
                </a:lnTo>
                <a:lnTo>
                  <a:pt x="1293813" y="3278189"/>
                </a:lnTo>
                <a:lnTo>
                  <a:pt x="1289368" y="3275014"/>
                </a:lnTo>
                <a:lnTo>
                  <a:pt x="1284923" y="3271839"/>
                </a:lnTo>
                <a:lnTo>
                  <a:pt x="1280795" y="3268029"/>
                </a:lnTo>
                <a:lnTo>
                  <a:pt x="1276985" y="3263584"/>
                </a:lnTo>
                <a:lnTo>
                  <a:pt x="1273175" y="3259456"/>
                </a:lnTo>
                <a:lnTo>
                  <a:pt x="1269365" y="3255329"/>
                </a:lnTo>
                <a:lnTo>
                  <a:pt x="1265873" y="3250249"/>
                </a:lnTo>
                <a:lnTo>
                  <a:pt x="1262698" y="3245804"/>
                </a:lnTo>
                <a:lnTo>
                  <a:pt x="947420" y="2751774"/>
                </a:lnTo>
                <a:lnTo>
                  <a:pt x="935038" y="2756854"/>
                </a:lnTo>
                <a:lnTo>
                  <a:pt x="922338" y="2761934"/>
                </a:lnTo>
                <a:lnTo>
                  <a:pt x="909638" y="2766379"/>
                </a:lnTo>
                <a:lnTo>
                  <a:pt x="896938" y="2770506"/>
                </a:lnTo>
                <a:lnTo>
                  <a:pt x="883920" y="2774951"/>
                </a:lnTo>
                <a:lnTo>
                  <a:pt x="871538" y="2778761"/>
                </a:lnTo>
                <a:lnTo>
                  <a:pt x="858520" y="2782254"/>
                </a:lnTo>
                <a:lnTo>
                  <a:pt x="845503" y="2785429"/>
                </a:lnTo>
                <a:lnTo>
                  <a:pt x="832485" y="2788604"/>
                </a:lnTo>
                <a:lnTo>
                  <a:pt x="819468" y="2791144"/>
                </a:lnTo>
                <a:lnTo>
                  <a:pt x="806450" y="2794001"/>
                </a:lnTo>
                <a:lnTo>
                  <a:pt x="793433" y="2796224"/>
                </a:lnTo>
                <a:lnTo>
                  <a:pt x="780415" y="2798129"/>
                </a:lnTo>
                <a:lnTo>
                  <a:pt x="767398" y="2799716"/>
                </a:lnTo>
                <a:lnTo>
                  <a:pt x="754063" y="2801304"/>
                </a:lnTo>
                <a:lnTo>
                  <a:pt x="741045" y="2802891"/>
                </a:lnTo>
                <a:lnTo>
                  <a:pt x="728028" y="2803526"/>
                </a:lnTo>
                <a:lnTo>
                  <a:pt x="715010" y="2804161"/>
                </a:lnTo>
                <a:lnTo>
                  <a:pt x="701675" y="2804796"/>
                </a:lnTo>
                <a:lnTo>
                  <a:pt x="688658" y="2805114"/>
                </a:lnTo>
                <a:lnTo>
                  <a:pt x="675640" y="2805114"/>
                </a:lnTo>
                <a:lnTo>
                  <a:pt x="662623" y="2804796"/>
                </a:lnTo>
                <a:lnTo>
                  <a:pt x="649605" y="2804161"/>
                </a:lnTo>
                <a:lnTo>
                  <a:pt x="636588" y="2803526"/>
                </a:lnTo>
                <a:lnTo>
                  <a:pt x="623570" y="2802256"/>
                </a:lnTo>
                <a:lnTo>
                  <a:pt x="610553" y="2801304"/>
                </a:lnTo>
                <a:lnTo>
                  <a:pt x="597535" y="2799716"/>
                </a:lnTo>
                <a:lnTo>
                  <a:pt x="584518" y="2797811"/>
                </a:lnTo>
                <a:lnTo>
                  <a:pt x="571818" y="2795906"/>
                </a:lnTo>
                <a:lnTo>
                  <a:pt x="558800" y="2793684"/>
                </a:lnTo>
                <a:lnTo>
                  <a:pt x="546100" y="2791144"/>
                </a:lnTo>
                <a:lnTo>
                  <a:pt x="533718" y="2788286"/>
                </a:lnTo>
                <a:lnTo>
                  <a:pt x="517525" y="2784794"/>
                </a:lnTo>
                <a:lnTo>
                  <a:pt x="501968" y="2780666"/>
                </a:lnTo>
                <a:lnTo>
                  <a:pt x="485775" y="2775904"/>
                </a:lnTo>
                <a:lnTo>
                  <a:pt x="470218" y="2771141"/>
                </a:lnTo>
                <a:lnTo>
                  <a:pt x="454660" y="2765744"/>
                </a:lnTo>
                <a:lnTo>
                  <a:pt x="439103" y="2760029"/>
                </a:lnTo>
                <a:lnTo>
                  <a:pt x="424180" y="2753679"/>
                </a:lnTo>
                <a:lnTo>
                  <a:pt x="408940" y="2747329"/>
                </a:lnTo>
                <a:lnTo>
                  <a:pt x="394018" y="2740661"/>
                </a:lnTo>
                <a:lnTo>
                  <a:pt x="379095" y="2733676"/>
                </a:lnTo>
                <a:lnTo>
                  <a:pt x="364173" y="2725739"/>
                </a:lnTo>
                <a:lnTo>
                  <a:pt x="349568" y="2717801"/>
                </a:lnTo>
                <a:lnTo>
                  <a:pt x="335598" y="2709864"/>
                </a:lnTo>
                <a:lnTo>
                  <a:pt x="321310" y="2700974"/>
                </a:lnTo>
                <a:lnTo>
                  <a:pt x="307023" y="2692084"/>
                </a:lnTo>
                <a:lnTo>
                  <a:pt x="293370" y="2682559"/>
                </a:lnTo>
                <a:lnTo>
                  <a:pt x="279718" y="2673034"/>
                </a:lnTo>
                <a:lnTo>
                  <a:pt x="266065" y="2663191"/>
                </a:lnTo>
                <a:lnTo>
                  <a:pt x="253047" y="2652396"/>
                </a:lnTo>
                <a:lnTo>
                  <a:pt x="240347" y="2641601"/>
                </a:lnTo>
                <a:lnTo>
                  <a:pt x="227647" y="2630489"/>
                </a:lnTo>
                <a:lnTo>
                  <a:pt x="214947" y="2619059"/>
                </a:lnTo>
                <a:lnTo>
                  <a:pt x="203200" y="2607629"/>
                </a:lnTo>
                <a:lnTo>
                  <a:pt x="190817" y="2595563"/>
                </a:lnTo>
                <a:lnTo>
                  <a:pt x="179387" y="2582863"/>
                </a:lnTo>
                <a:lnTo>
                  <a:pt x="167957" y="2570163"/>
                </a:lnTo>
                <a:lnTo>
                  <a:pt x="156845" y="2556828"/>
                </a:lnTo>
                <a:lnTo>
                  <a:pt x="146050" y="2543493"/>
                </a:lnTo>
                <a:lnTo>
                  <a:pt x="135255" y="2529523"/>
                </a:lnTo>
                <a:lnTo>
                  <a:pt x="125095" y="2515553"/>
                </a:lnTo>
                <a:lnTo>
                  <a:pt x="115252" y="2500948"/>
                </a:lnTo>
                <a:lnTo>
                  <a:pt x="105410" y="2486343"/>
                </a:lnTo>
                <a:lnTo>
                  <a:pt x="96202" y="2471103"/>
                </a:lnTo>
                <a:lnTo>
                  <a:pt x="87630" y="2456181"/>
                </a:lnTo>
                <a:lnTo>
                  <a:pt x="79057" y="2440941"/>
                </a:lnTo>
                <a:lnTo>
                  <a:pt x="71437" y="2425383"/>
                </a:lnTo>
                <a:lnTo>
                  <a:pt x="63817" y="2409826"/>
                </a:lnTo>
                <a:lnTo>
                  <a:pt x="56515" y="2394268"/>
                </a:lnTo>
                <a:lnTo>
                  <a:pt x="50165" y="2378076"/>
                </a:lnTo>
                <a:lnTo>
                  <a:pt x="43815" y="2362518"/>
                </a:lnTo>
                <a:lnTo>
                  <a:pt x="38100" y="2346326"/>
                </a:lnTo>
                <a:lnTo>
                  <a:pt x="32385" y="2330451"/>
                </a:lnTo>
                <a:lnTo>
                  <a:pt x="27622" y="2313941"/>
                </a:lnTo>
                <a:lnTo>
                  <a:pt x="23177" y="2297748"/>
                </a:lnTo>
                <a:lnTo>
                  <a:pt x="19050" y="2281556"/>
                </a:lnTo>
                <a:lnTo>
                  <a:pt x="15240" y="2265363"/>
                </a:lnTo>
                <a:lnTo>
                  <a:pt x="11747" y="2248853"/>
                </a:lnTo>
                <a:lnTo>
                  <a:pt x="9207" y="2232343"/>
                </a:lnTo>
                <a:lnTo>
                  <a:pt x="6350" y="2216151"/>
                </a:lnTo>
                <a:lnTo>
                  <a:pt x="4445" y="2199641"/>
                </a:lnTo>
                <a:lnTo>
                  <a:pt x="2540" y="2182813"/>
                </a:lnTo>
                <a:lnTo>
                  <a:pt x="1587" y="2166303"/>
                </a:lnTo>
                <a:lnTo>
                  <a:pt x="635" y="2149793"/>
                </a:lnTo>
                <a:lnTo>
                  <a:pt x="0" y="2133283"/>
                </a:lnTo>
                <a:lnTo>
                  <a:pt x="0" y="2117091"/>
                </a:lnTo>
                <a:lnTo>
                  <a:pt x="317" y="2100581"/>
                </a:lnTo>
                <a:lnTo>
                  <a:pt x="952" y="2084071"/>
                </a:lnTo>
                <a:lnTo>
                  <a:pt x="2222" y="2067561"/>
                </a:lnTo>
                <a:lnTo>
                  <a:pt x="3810" y="2051051"/>
                </a:lnTo>
                <a:lnTo>
                  <a:pt x="5715" y="2034541"/>
                </a:lnTo>
                <a:lnTo>
                  <a:pt x="7937" y="2018666"/>
                </a:lnTo>
                <a:lnTo>
                  <a:pt x="10795" y="2002473"/>
                </a:lnTo>
                <a:lnTo>
                  <a:pt x="13652" y="1986598"/>
                </a:lnTo>
                <a:lnTo>
                  <a:pt x="17145" y="1970406"/>
                </a:lnTo>
                <a:lnTo>
                  <a:pt x="20955" y="1954213"/>
                </a:lnTo>
                <a:lnTo>
                  <a:pt x="24765" y="1938656"/>
                </a:lnTo>
                <a:lnTo>
                  <a:pt x="29527" y="1922463"/>
                </a:lnTo>
                <a:lnTo>
                  <a:pt x="34290" y="1906906"/>
                </a:lnTo>
                <a:lnTo>
                  <a:pt x="39687" y="1891666"/>
                </a:lnTo>
                <a:lnTo>
                  <a:pt x="45402" y="1876426"/>
                </a:lnTo>
                <a:lnTo>
                  <a:pt x="51752" y="1861186"/>
                </a:lnTo>
                <a:lnTo>
                  <a:pt x="58102" y="1845628"/>
                </a:lnTo>
                <a:lnTo>
                  <a:pt x="64452" y="1830706"/>
                </a:lnTo>
                <a:lnTo>
                  <a:pt x="71755" y="1815783"/>
                </a:lnTo>
                <a:lnTo>
                  <a:pt x="79375" y="1800861"/>
                </a:lnTo>
                <a:lnTo>
                  <a:pt x="87630" y="1786573"/>
                </a:lnTo>
                <a:lnTo>
                  <a:pt x="95567" y="1772286"/>
                </a:lnTo>
                <a:lnTo>
                  <a:pt x="104457" y="1757998"/>
                </a:lnTo>
                <a:lnTo>
                  <a:pt x="113030" y="1744028"/>
                </a:lnTo>
                <a:lnTo>
                  <a:pt x="122872" y="1730376"/>
                </a:lnTo>
                <a:lnTo>
                  <a:pt x="132397" y="1716723"/>
                </a:lnTo>
                <a:lnTo>
                  <a:pt x="142240" y="1703388"/>
                </a:lnTo>
                <a:lnTo>
                  <a:pt x="152717" y="1690053"/>
                </a:lnTo>
                <a:lnTo>
                  <a:pt x="163195" y="1677353"/>
                </a:lnTo>
                <a:lnTo>
                  <a:pt x="174307" y="1664335"/>
                </a:lnTo>
                <a:lnTo>
                  <a:pt x="185737" y="1652270"/>
                </a:lnTo>
                <a:lnTo>
                  <a:pt x="197802" y="1639888"/>
                </a:lnTo>
                <a:lnTo>
                  <a:pt x="209867" y="1628140"/>
                </a:lnTo>
                <a:lnTo>
                  <a:pt x="222250" y="1616075"/>
                </a:lnTo>
                <a:lnTo>
                  <a:pt x="235267" y="1604646"/>
                </a:lnTo>
                <a:lnTo>
                  <a:pt x="248285" y="1593533"/>
                </a:lnTo>
                <a:lnTo>
                  <a:pt x="261937" y="1583056"/>
                </a:lnTo>
                <a:lnTo>
                  <a:pt x="275908" y="1572260"/>
                </a:lnTo>
                <a:lnTo>
                  <a:pt x="289878" y="1561783"/>
                </a:lnTo>
                <a:lnTo>
                  <a:pt x="304165" y="1552258"/>
                </a:lnTo>
                <a:lnTo>
                  <a:pt x="319088" y="1542416"/>
                </a:lnTo>
                <a:lnTo>
                  <a:pt x="334010" y="1533208"/>
                </a:lnTo>
                <a:lnTo>
                  <a:pt x="349250" y="1524318"/>
                </a:lnTo>
                <a:lnTo>
                  <a:pt x="364490" y="1516063"/>
                </a:lnTo>
                <a:lnTo>
                  <a:pt x="379730" y="1508443"/>
                </a:lnTo>
                <a:lnTo>
                  <a:pt x="395605" y="1500823"/>
                </a:lnTo>
                <a:lnTo>
                  <a:pt x="411163" y="1493838"/>
                </a:lnTo>
                <a:lnTo>
                  <a:pt x="426720" y="1486853"/>
                </a:lnTo>
                <a:lnTo>
                  <a:pt x="442913" y="1480821"/>
                </a:lnTo>
                <a:lnTo>
                  <a:pt x="459105" y="1475105"/>
                </a:lnTo>
                <a:lnTo>
                  <a:pt x="474980" y="1469708"/>
                </a:lnTo>
                <a:lnTo>
                  <a:pt x="491173" y="1464628"/>
                </a:lnTo>
                <a:lnTo>
                  <a:pt x="507365" y="1460183"/>
                </a:lnTo>
                <a:lnTo>
                  <a:pt x="523558" y="1456055"/>
                </a:lnTo>
                <a:lnTo>
                  <a:pt x="540068" y="1452245"/>
                </a:lnTo>
                <a:lnTo>
                  <a:pt x="556578" y="1449070"/>
                </a:lnTo>
                <a:lnTo>
                  <a:pt x="573088" y="1445895"/>
                </a:lnTo>
                <a:lnTo>
                  <a:pt x="589598" y="1443356"/>
                </a:lnTo>
                <a:lnTo>
                  <a:pt x="605790" y="1441451"/>
                </a:lnTo>
                <a:lnTo>
                  <a:pt x="622300" y="1439546"/>
                </a:lnTo>
                <a:lnTo>
                  <a:pt x="638810" y="1438275"/>
                </a:lnTo>
                <a:lnTo>
                  <a:pt x="655320" y="1437640"/>
                </a:lnTo>
                <a:lnTo>
                  <a:pt x="671830" y="1436688"/>
                </a:lnTo>
                <a:close/>
                <a:moveTo>
                  <a:pt x="1808801" y="0"/>
                </a:moveTo>
                <a:lnTo>
                  <a:pt x="1822779" y="318"/>
                </a:lnTo>
                <a:lnTo>
                  <a:pt x="1836121" y="635"/>
                </a:lnTo>
                <a:lnTo>
                  <a:pt x="1849463" y="1588"/>
                </a:lnTo>
                <a:lnTo>
                  <a:pt x="1862806" y="3177"/>
                </a:lnTo>
                <a:lnTo>
                  <a:pt x="1875830" y="4447"/>
                </a:lnTo>
                <a:lnTo>
                  <a:pt x="1888855" y="6353"/>
                </a:lnTo>
                <a:lnTo>
                  <a:pt x="1901562" y="8894"/>
                </a:lnTo>
                <a:lnTo>
                  <a:pt x="1914269" y="11435"/>
                </a:lnTo>
                <a:lnTo>
                  <a:pt x="1926658" y="14612"/>
                </a:lnTo>
                <a:lnTo>
                  <a:pt x="1939047" y="17471"/>
                </a:lnTo>
                <a:lnTo>
                  <a:pt x="1951119" y="21282"/>
                </a:lnTo>
                <a:lnTo>
                  <a:pt x="1963190" y="25412"/>
                </a:lnTo>
                <a:lnTo>
                  <a:pt x="1974944" y="29859"/>
                </a:lnTo>
                <a:lnTo>
                  <a:pt x="1986698" y="34306"/>
                </a:lnTo>
                <a:lnTo>
                  <a:pt x="1998452" y="39071"/>
                </a:lnTo>
                <a:lnTo>
                  <a:pt x="2009571" y="44471"/>
                </a:lnTo>
                <a:lnTo>
                  <a:pt x="2020689" y="49870"/>
                </a:lnTo>
                <a:lnTo>
                  <a:pt x="2031490" y="55906"/>
                </a:lnTo>
                <a:lnTo>
                  <a:pt x="2042291" y="61941"/>
                </a:lnTo>
                <a:lnTo>
                  <a:pt x="2053092" y="67976"/>
                </a:lnTo>
                <a:lnTo>
                  <a:pt x="2063257" y="74964"/>
                </a:lnTo>
                <a:lnTo>
                  <a:pt x="2073741" y="81953"/>
                </a:lnTo>
                <a:lnTo>
                  <a:pt x="2083589" y="89259"/>
                </a:lnTo>
                <a:lnTo>
                  <a:pt x="2093754" y="96564"/>
                </a:lnTo>
                <a:lnTo>
                  <a:pt x="2103284" y="104506"/>
                </a:lnTo>
                <a:lnTo>
                  <a:pt x="2112814" y="112447"/>
                </a:lnTo>
                <a:lnTo>
                  <a:pt x="2122027" y="120388"/>
                </a:lnTo>
                <a:lnTo>
                  <a:pt x="2131239" y="129282"/>
                </a:lnTo>
                <a:lnTo>
                  <a:pt x="2139816" y="138176"/>
                </a:lnTo>
                <a:lnTo>
                  <a:pt x="2148711" y="147070"/>
                </a:lnTo>
                <a:lnTo>
                  <a:pt x="2157288" y="156282"/>
                </a:lnTo>
                <a:lnTo>
                  <a:pt x="2165548" y="165811"/>
                </a:lnTo>
                <a:lnTo>
                  <a:pt x="2173490" y="175658"/>
                </a:lnTo>
                <a:lnTo>
                  <a:pt x="2181749" y="185505"/>
                </a:lnTo>
                <a:lnTo>
                  <a:pt x="2189373" y="195987"/>
                </a:lnTo>
                <a:lnTo>
                  <a:pt x="2196680" y="206152"/>
                </a:lnTo>
                <a:lnTo>
                  <a:pt x="2203986" y="216952"/>
                </a:lnTo>
                <a:lnTo>
                  <a:pt x="2211293" y="227752"/>
                </a:lnTo>
                <a:lnTo>
                  <a:pt x="2217646" y="238870"/>
                </a:lnTo>
                <a:lnTo>
                  <a:pt x="2224635" y="249987"/>
                </a:lnTo>
                <a:lnTo>
                  <a:pt x="2230671" y="261423"/>
                </a:lnTo>
                <a:lnTo>
                  <a:pt x="2237024" y="273175"/>
                </a:lnTo>
                <a:lnTo>
                  <a:pt x="2243060" y="285246"/>
                </a:lnTo>
                <a:lnTo>
                  <a:pt x="2248778" y="296999"/>
                </a:lnTo>
                <a:lnTo>
                  <a:pt x="2253861" y="309069"/>
                </a:lnTo>
                <a:lnTo>
                  <a:pt x="2259261" y="321458"/>
                </a:lnTo>
                <a:lnTo>
                  <a:pt x="2264344" y="334163"/>
                </a:lnTo>
                <a:lnTo>
                  <a:pt x="2269427" y="347187"/>
                </a:lnTo>
                <a:lnTo>
                  <a:pt x="2273874" y="359575"/>
                </a:lnTo>
                <a:lnTo>
                  <a:pt x="2278004" y="372599"/>
                </a:lnTo>
                <a:lnTo>
                  <a:pt x="2282452" y="386257"/>
                </a:lnTo>
                <a:lnTo>
                  <a:pt x="2286264" y="399598"/>
                </a:lnTo>
                <a:lnTo>
                  <a:pt x="2290076" y="412939"/>
                </a:lnTo>
                <a:lnTo>
                  <a:pt x="2292935" y="426598"/>
                </a:lnTo>
                <a:lnTo>
                  <a:pt x="2296429" y="440575"/>
                </a:lnTo>
                <a:lnTo>
                  <a:pt x="2299288" y="454233"/>
                </a:lnTo>
                <a:lnTo>
                  <a:pt x="2301830" y="468527"/>
                </a:lnTo>
                <a:lnTo>
                  <a:pt x="2304053" y="482504"/>
                </a:lnTo>
                <a:lnTo>
                  <a:pt x="2306595" y="497116"/>
                </a:lnTo>
                <a:lnTo>
                  <a:pt x="2308501" y="511410"/>
                </a:lnTo>
                <a:lnTo>
                  <a:pt x="2309772" y="526339"/>
                </a:lnTo>
                <a:lnTo>
                  <a:pt x="2311360" y="540633"/>
                </a:lnTo>
                <a:lnTo>
                  <a:pt x="2312630" y="555245"/>
                </a:lnTo>
                <a:lnTo>
                  <a:pt x="2313266" y="570174"/>
                </a:lnTo>
                <a:lnTo>
                  <a:pt x="2320255" y="573033"/>
                </a:lnTo>
                <a:lnTo>
                  <a:pt x="2327244" y="576209"/>
                </a:lnTo>
                <a:lnTo>
                  <a:pt x="2333597" y="579704"/>
                </a:lnTo>
                <a:lnTo>
                  <a:pt x="2339633" y="583515"/>
                </a:lnTo>
                <a:lnTo>
                  <a:pt x="2345351" y="587645"/>
                </a:lnTo>
                <a:lnTo>
                  <a:pt x="2350751" y="592727"/>
                </a:lnTo>
                <a:lnTo>
                  <a:pt x="2356152" y="597809"/>
                </a:lnTo>
                <a:lnTo>
                  <a:pt x="2361234" y="603527"/>
                </a:lnTo>
                <a:lnTo>
                  <a:pt x="2365364" y="609562"/>
                </a:lnTo>
                <a:lnTo>
                  <a:pt x="2369494" y="616233"/>
                </a:lnTo>
                <a:lnTo>
                  <a:pt x="2372988" y="622903"/>
                </a:lnTo>
                <a:lnTo>
                  <a:pt x="2376483" y="630527"/>
                </a:lnTo>
                <a:lnTo>
                  <a:pt x="2379024" y="638786"/>
                </a:lnTo>
                <a:lnTo>
                  <a:pt x="2381566" y="647362"/>
                </a:lnTo>
                <a:lnTo>
                  <a:pt x="2383472" y="656574"/>
                </a:lnTo>
                <a:lnTo>
                  <a:pt x="2384425" y="666103"/>
                </a:lnTo>
                <a:lnTo>
                  <a:pt x="2385378" y="674362"/>
                </a:lnTo>
                <a:lnTo>
                  <a:pt x="2385695" y="681985"/>
                </a:lnTo>
                <a:lnTo>
                  <a:pt x="2386013" y="689927"/>
                </a:lnTo>
                <a:lnTo>
                  <a:pt x="2385695" y="698503"/>
                </a:lnTo>
                <a:lnTo>
                  <a:pt x="2385378" y="706444"/>
                </a:lnTo>
                <a:lnTo>
                  <a:pt x="2384425" y="714703"/>
                </a:lnTo>
                <a:lnTo>
                  <a:pt x="2383472" y="723279"/>
                </a:lnTo>
                <a:lnTo>
                  <a:pt x="2381883" y="731538"/>
                </a:lnTo>
                <a:lnTo>
                  <a:pt x="2380295" y="740115"/>
                </a:lnTo>
                <a:lnTo>
                  <a:pt x="2378389" y="748373"/>
                </a:lnTo>
                <a:lnTo>
                  <a:pt x="2376483" y="756950"/>
                </a:lnTo>
                <a:lnTo>
                  <a:pt x="2374259" y="765526"/>
                </a:lnTo>
                <a:lnTo>
                  <a:pt x="2371400" y="773467"/>
                </a:lnTo>
                <a:lnTo>
                  <a:pt x="2368541" y="781726"/>
                </a:lnTo>
                <a:lnTo>
                  <a:pt x="2365364" y="789985"/>
                </a:lnTo>
                <a:lnTo>
                  <a:pt x="2361870" y="797926"/>
                </a:lnTo>
                <a:lnTo>
                  <a:pt x="2358376" y="805550"/>
                </a:lnTo>
                <a:lnTo>
                  <a:pt x="2354563" y="813173"/>
                </a:lnTo>
                <a:lnTo>
                  <a:pt x="2350434" y="820479"/>
                </a:lnTo>
                <a:lnTo>
                  <a:pt x="2346304" y="827785"/>
                </a:lnTo>
                <a:lnTo>
                  <a:pt x="2341539" y="834773"/>
                </a:lnTo>
                <a:lnTo>
                  <a:pt x="2337091" y="841444"/>
                </a:lnTo>
                <a:lnTo>
                  <a:pt x="2332009" y="848114"/>
                </a:lnTo>
                <a:lnTo>
                  <a:pt x="2326608" y="854149"/>
                </a:lnTo>
                <a:lnTo>
                  <a:pt x="2321843" y="859867"/>
                </a:lnTo>
                <a:lnTo>
                  <a:pt x="2316125" y="865585"/>
                </a:lnTo>
                <a:lnTo>
                  <a:pt x="2310407" y="870667"/>
                </a:lnTo>
                <a:lnTo>
                  <a:pt x="2304689" y="875432"/>
                </a:lnTo>
                <a:lnTo>
                  <a:pt x="2298335" y="879879"/>
                </a:lnTo>
                <a:lnTo>
                  <a:pt x="2292300" y="884008"/>
                </a:lnTo>
                <a:lnTo>
                  <a:pt x="2285628" y="887502"/>
                </a:lnTo>
                <a:lnTo>
                  <a:pt x="2279275" y="890996"/>
                </a:lnTo>
                <a:lnTo>
                  <a:pt x="2273239" y="915137"/>
                </a:lnTo>
                <a:lnTo>
                  <a:pt x="2266250" y="938643"/>
                </a:lnTo>
                <a:lnTo>
                  <a:pt x="2258626" y="962467"/>
                </a:lnTo>
                <a:lnTo>
                  <a:pt x="2251002" y="986290"/>
                </a:lnTo>
                <a:lnTo>
                  <a:pt x="2242425" y="1009161"/>
                </a:lnTo>
                <a:lnTo>
                  <a:pt x="2233212" y="1032031"/>
                </a:lnTo>
                <a:lnTo>
                  <a:pt x="2223682" y="1054584"/>
                </a:lnTo>
                <a:lnTo>
                  <a:pt x="2213834" y="1076819"/>
                </a:lnTo>
                <a:lnTo>
                  <a:pt x="2203351" y="1098419"/>
                </a:lnTo>
                <a:lnTo>
                  <a:pt x="2192232" y="1119701"/>
                </a:lnTo>
                <a:lnTo>
                  <a:pt x="2180479" y="1140348"/>
                </a:lnTo>
                <a:lnTo>
                  <a:pt x="2168407" y="1160360"/>
                </a:lnTo>
                <a:lnTo>
                  <a:pt x="2155700" y="1179736"/>
                </a:lnTo>
                <a:lnTo>
                  <a:pt x="2142358" y="1198477"/>
                </a:lnTo>
                <a:lnTo>
                  <a:pt x="2128380" y="1216901"/>
                </a:lnTo>
                <a:lnTo>
                  <a:pt x="2114403" y="1234054"/>
                </a:lnTo>
                <a:lnTo>
                  <a:pt x="2106779" y="1242630"/>
                </a:lnTo>
                <a:lnTo>
                  <a:pt x="2099472" y="1250889"/>
                </a:lnTo>
                <a:lnTo>
                  <a:pt x="2091848" y="1259148"/>
                </a:lnTo>
                <a:lnTo>
                  <a:pt x="2083589" y="1266771"/>
                </a:lnTo>
                <a:lnTo>
                  <a:pt x="2075647" y="1274395"/>
                </a:lnTo>
                <a:lnTo>
                  <a:pt x="2067705" y="1282018"/>
                </a:lnTo>
                <a:lnTo>
                  <a:pt x="2059445" y="1289006"/>
                </a:lnTo>
                <a:lnTo>
                  <a:pt x="2051186" y="1295994"/>
                </a:lnTo>
                <a:lnTo>
                  <a:pt x="2042609" y="1302665"/>
                </a:lnTo>
                <a:lnTo>
                  <a:pt x="2034032" y="1309018"/>
                </a:lnTo>
                <a:lnTo>
                  <a:pt x="2025137" y="1315688"/>
                </a:lnTo>
                <a:lnTo>
                  <a:pt x="2016242" y="1321724"/>
                </a:lnTo>
                <a:lnTo>
                  <a:pt x="2007029" y="1327441"/>
                </a:lnTo>
                <a:lnTo>
                  <a:pt x="1997817" y="1332841"/>
                </a:lnTo>
                <a:lnTo>
                  <a:pt x="1988922" y="1338241"/>
                </a:lnTo>
                <a:lnTo>
                  <a:pt x="1979074" y="1343324"/>
                </a:lnTo>
                <a:lnTo>
                  <a:pt x="1969544" y="1348088"/>
                </a:lnTo>
                <a:lnTo>
                  <a:pt x="1960014" y="1352535"/>
                </a:lnTo>
                <a:lnTo>
                  <a:pt x="1950166" y="1356665"/>
                </a:lnTo>
                <a:lnTo>
                  <a:pt x="1940000" y="1360477"/>
                </a:lnTo>
                <a:lnTo>
                  <a:pt x="1929835" y="1364288"/>
                </a:lnTo>
                <a:lnTo>
                  <a:pt x="1919352" y="1367782"/>
                </a:lnTo>
                <a:lnTo>
                  <a:pt x="1909186" y="1370641"/>
                </a:lnTo>
                <a:lnTo>
                  <a:pt x="1898703" y="1373500"/>
                </a:lnTo>
                <a:lnTo>
                  <a:pt x="1888220" y="1375724"/>
                </a:lnTo>
                <a:lnTo>
                  <a:pt x="1877101" y="1377947"/>
                </a:lnTo>
                <a:lnTo>
                  <a:pt x="1865982" y="1379853"/>
                </a:lnTo>
                <a:lnTo>
                  <a:pt x="1854864" y="1381123"/>
                </a:lnTo>
                <a:lnTo>
                  <a:pt x="1843745" y="1382712"/>
                </a:lnTo>
                <a:lnTo>
                  <a:pt x="1832309" y="1383347"/>
                </a:lnTo>
                <a:lnTo>
                  <a:pt x="1820873" y="1383665"/>
                </a:lnTo>
                <a:lnTo>
                  <a:pt x="1808801" y="1384300"/>
                </a:lnTo>
                <a:lnTo>
                  <a:pt x="1797365" y="1383665"/>
                </a:lnTo>
                <a:lnTo>
                  <a:pt x="1785929" y="1383347"/>
                </a:lnTo>
                <a:lnTo>
                  <a:pt x="1774493" y="1382712"/>
                </a:lnTo>
                <a:lnTo>
                  <a:pt x="1763374" y="1381441"/>
                </a:lnTo>
                <a:lnTo>
                  <a:pt x="1752256" y="1379853"/>
                </a:lnTo>
                <a:lnTo>
                  <a:pt x="1741137" y="1377947"/>
                </a:lnTo>
                <a:lnTo>
                  <a:pt x="1730336" y="1375724"/>
                </a:lnTo>
                <a:lnTo>
                  <a:pt x="1719535" y="1373500"/>
                </a:lnTo>
                <a:lnTo>
                  <a:pt x="1709052" y="1370641"/>
                </a:lnTo>
                <a:lnTo>
                  <a:pt x="1698569" y="1367782"/>
                </a:lnTo>
                <a:lnTo>
                  <a:pt x="1688721" y="1364606"/>
                </a:lnTo>
                <a:lnTo>
                  <a:pt x="1678238" y="1360794"/>
                </a:lnTo>
                <a:lnTo>
                  <a:pt x="1668390" y="1356982"/>
                </a:lnTo>
                <a:lnTo>
                  <a:pt x="1658542" y="1352853"/>
                </a:lnTo>
                <a:lnTo>
                  <a:pt x="1649012" y="1348088"/>
                </a:lnTo>
                <a:lnTo>
                  <a:pt x="1639164" y="1343641"/>
                </a:lnTo>
                <a:lnTo>
                  <a:pt x="1630269" y="1338559"/>
                </a:lnTo>
                <a:lnTo>
                  <a:pt x="1620421" y="1333794"/>
                </a:lnTo>
                <a:lnTo>
                  <a:pt x="1611526" y="1327759"/>
                </a:lnTo>
                <a:lnTo>
                  <a:pt x="1602632" y="1322042"/>
                </a:lnTo>
                <a:lnTo>
                  <a:pt x="1593737" y="1316324"/>
                </a:lnTo>
                <a:lnTo>
                  <a:pt x="1584842" y="1309971"/>
                </a:lnTo>
                <a:lnTo>
                  <a:pt x="1576265" y="1303936"/>
                </a:lnTo>
                <a:lnTo>
                  <a:pt x="1567688" y="1296947"/>
                </a:lnTo>
                <a:lnTo>
                  <a:pt x="1559746" y="1289959"/>
                </a:lnTo>
                <a:lnTo>
                  <a:pt x="1551169" y="1282653"/>
                </a:lnTo>
                <a:lnTo>
                  <a:pt x="1543227" y="1275348"/>
                </a:lnTo>
                <a:lnTo>
                  <a:pt x="1535285" y="1267724"/>
                </a:lnTo>
                <a:lnTo>
                  <a:pt x="1527661" y="1260100"/>
                </a:lnTo>
                <a:lnTo>
                  <a:pt x="1520037" y="1252159"/>
                </a:lnTo>
                <a:lnTo>
                  <a:pt x="1512095" y="1244218"/>
                </a:lnTo>
                <a:lnTo>
                  <a:pt x="1505106" y="1235642"/>
                </a:lnTo>
                <a:lnTo>
                  <a:pt x="1490811" y="1218489"/>
                </a:lnTo>
                <a:lnTo>
                  <a:pt x="1477151" y="1200383"/>
                </a:lnTo>
                <a:lnTo>
                  <a:pt x="1463491" y="1181642"/>
                </a:lnTo>
                <a:lnTo>
                  <a:pt x="1451102" y="1162583"/>
                </a:lnTo>
                <a:lnTo>
                  <a:pt x="1438712" y="1142572"/>
                </a:lnTo>
                <a:lnTo>
                  <a:pt x="1426958" y="1121925"/>
                </a:lnTo>
                <a:lnTo>
                  <a:pt x="1415840" y="1101278"/>
                </a:lnTo>
                <a:lnTo>
                  <a:pt x="1405357" y="1079678"/>
                </a:lnTo>
                <a:lnTo>
                  <a:pt x="1395191" y="1057760"/>
                </a:lnTo>
                <a:lnTo>
                  <a:pt x="1385979" y="1035525"/>
                </a:lnTo>
                <a:lnTo>
                  <a:pt x="1376766" y="1012972"/>
                </a:lnTo>
                <a:lnTo>
                  <a:pt x="1368189" y="989467"/>
                </a:lnTo>
                <a:lnTo>
                  <a:pt x="1360247" y="966278"/>
                </a:lnTo>
                <a:lnTo>
                  <a:pt x="1352941" y="943090"/>
                </a:lnTo>
                <a:lnTo>
                  <a:pt x="1346269" y="919267"/>
                </a:lnTo>
                <a:lnTo>
                  <a:pt x="1339598" y="895126"/>
                </a:lnTo>
                <a:lnTo>
                  <a:pt x="1332292" y="892902"/>
                </a:lnTo>
                <a:lnTo>
                  <a:pt x="1324985" y="889726"/>
                </a:lnTo>
                <a:lnTo>
                  <a:pt x="1318314" y="886232"/>
                </a:lnTo>
                <a:lnTo>
                  <a:pt x="1311325" y="882420"/>
                </a:lnTo>
                <a:lnTo>
                  <a:pt x="1304654" y="878290"/>
                </a:lnTo>
                <a:lnTo>
                  <a:pt x="1298619" y="873208"/>
                </a:lnTo>
                <a:lnTo>
                  <a:pt x="1292265" y="867808"/>
                </a:lnTo>
                <a:lnTo>
                  <a:pt x="1286547" y="862726"/>
                </a:lnTo>
                <a:lnTo>
                  <a:pt x="1280829" y="856373"/>
                </a:lnTo>
                <a:lnTo>
                  <a:pt x="1274793" y="850020"/>
                </a:lnTo>
                <a:lnTo>
                  <a:pt x="1269710" y="843032"/>
                </a:lnTo>
                <a:lnTo>
                  <a:pt x="1264627" y="836044"/>
                </a:lnTo>
                <a:lnTo>
                  <a:pt x="1259545" y="828738"/>
                </a:lnTo>
                <a:lnTo>
                  <a:pt x="1255097" y="821114"/>
                </a:lnTo>
                <a:lnTo>
                  <a:pt x="1250968" y="813491"/>
                </a:lnTo>
                <a:lnTo>
                  <a:pt x="1246520" y="805550"/>
                </a:lnTo>
                <a:lnTo>
                  <a:pt x="1242708" y="796973"/>
                </a:lnTo>
                <a:lnTo>
                  <a:pt x="1239214" y="788714"/>
                </a:lnTo>
                <a:lnTo>
                  <a:pt x="1236037" y="780138"/>
                </a:lnTo>
                <a:lnTo>
                  <a:pt x="1232860" y="771562"/>
                </a:lnTo>
                <a:lnTo>
                  <a:pt x="1230001" y="762667"/>
                </a:lnTo>
                <a:lnTo>
                  <a:pt x="1227460" y="753773"/>
                </a:lnTo>
                <a:lnTo>
                  <a:pt x="1225554" y="745197"/>
                </a:lnTo>
                <a:lnTo>
                  <a:pt x="1223648" y="735985"/>
                </a:lnTo>
                <a:lnTo>
                  <a:pt x="1222059" y="727091"/>
                </a:lnTo>
                <a:lnTo>
                  <a:pt x="1220471" y="718197"/>
                </a:lnTo>
                <a:lnTo>
                  <a:pt x="1219836" y="708985"/>
                </a:lnTo>
                <a:lnTo>
                  <a:pt x="1219200" y="700409"/>
                </a:lnTo>
                <a:lnTo>
                  <a:pt x="1219200" y="691832"/>
                </a:lnTo>
                <a:lnTo>
                  <a:pt x="1219200" y="682938"/>
                </a:lnTo>
                <a:lnTo>
                  <a:pt x="1219518" y="674680"/>
                </a:lnTo>
                <a:lnTo>
                  <a:pt x="1220153" y="666103"/>
                </a:lnTo>
                <a:lnTo>
                  <a:pt x="1221742" y="655621"/>
                </a:lnTo>
                <a:lnTo>
                  <a:pt x="1223648" y="645456"/>
                </a:lnTo>
                <a:lnTo>
                  <a:pt x="1226824" y="635927"/>
                </a:lnTo>
                <a:lnTo>
                  <a:pt x="1229683" y="627350"/>
                </a:lnTo>
                <a:lnTo>
                  <a:pt x="1233496" y="618774"/>
                </a:lnTo>
                <a:lnTo>
                  <a:pt x="1237943" y="611468"/>
                </a:lnTo>
                <a:lnTo>
                  <a:pt x="1242708" y="604162"/>
                </a:lnTo>
                <a:lnTo>
                  <a:pt x="1248108" y="598127"/>
                </a:lnTo>
                <a:lnTo>
                  <a:pt x="1253827" y="592409"/>
                </a:lnTo>
                <a:lnTo>
                  <a:pt x="1259862" y="587009"/>
                </a:lnTo>
                <a:lnTo>
                  <a:pt x="1266534" y="581927"/>
                </a:lnTo>
                <a:lnTo>
                  <a:pt x="1273522" y="577798"/>
                </a:lnTo>
                <a:lnTo>
                  <a:pt x="1280829" y="574304"/>
                </a:lnTo>
                <a:lnTo>
                  <a:pt x="1288453" y="570809"/>
                </a:lnTo>
                <a:lnTo>
                  <a:pt x="1296395" y="568268"/>
                </a:lnTo>
                <a:lnTo>
                  <a:pt x="1304654" y="566045"/>
                </a:lnTo>
                <a:lnTo>
                  <a:pt x="1305607" y="551115"/>
                </a:lnTo>
                <a:lnTo>
                  <a:pt x="1306560" y="536504"/>
                </a:lnTo>
                <a:lnTo>
                  <a:pt x="1308149" y="521892"/>
                </a:lnTo>
                <a:lnTo>
                  <a:pt x="1310055" y="507598"/>
                </a:lnTo>
                <a:lnTo>
                  <a:pt x="1311961" y="493304"/>
                </a:lnTo>
                <a:lnTo>
                  <a:pt x="1314502" y="479010"/>
                </a:lnTo>
                <a:lnTo>
                  <a:pt x="1316726" y="465033"/>
                </a:lnTo>
                <a:lnTo>
                  <a:pt x="1319267" y="450739"/>
                </a:lnTo>
                <a:lnTo>
                  <a:pt x="1322444" y="437081"/>
                </a:lnTo>
                <a:lnTo>
                  <a:pt x="1325303" y="423104"/>
                </a:lnTo>
                <a:lnTo>
                  <a:pt x="1328797" y="409763"/>
                </a:lnTo>
                <a:lnTo>
                  <a:pt x="1332610" y="396422"/>
                </a:lnTo>
                <a:lnTo>
                  <a:pt x="1336422" y="383081"/>
                </a:lnTo>
                <a:lnTo>
                  <a:pt x="1340869" y="370057"/>
                </a:lnTo>
                <a:lnTo>
                  <a:pt x="1344999" y="357034"/>
                </a:lnTo>
                <a:lnTo>
                  <a:pt x="1349446" y="344010"/>
                </a:lnTo>
                <a:lnTo>
                  <a:pt x="1354529" y="331305"/>
                </a:lnTo>
                <a:lnTo>
                  <a:pt x="1359612" y="319234"/>
                </a:lnTo>
                <a:lnTo>
                  <a:pt x="1365012" y="306528"/>
                </a:lnTo>
                <a:lnTo>
                  <a:pt x="1370095" y="294775"/>
                </a:lnTo>
                <a:lnTo>
                  <a:pt x="1376131" y="282705"/>
                </a:lnTo>
                <a:lnTo>
                  <a:pt x="1382167" y="270952"/>
                </a:lnTo>
                <a:lnTo>
                  <a:pt x="1388202" y="259517"/>
                </a:lnTo>
                <a:lnTo>
                  <a:pt x="1394873" y="248081"/>
                </a:lnTo>
                <a:lnTo>
                  <a:pt x="1401227" y="236964"/>
                </a:lnTo>
                <a:lnTo>
                  <a:pt x="1408216" y="225846"/>
                </a:lnTo>
                <a:lnTo>
                  <a:pt x="1414887" y="215046"/>
                </a:lnTo>
                <a:lnTo>
                  <a:pt x="1422193" y="204246"/>
                </a:lnTo>
                <a:lnTo>
                  <a:pt x="1429817" y="194082"/>
                </a:lnTo>
                <a:lnTo>
                  <a:pt x="1437759" y="183917"/>
                </a:lnTo>
                <a:lnTo>
                  <a:pt x="1445701" y="174070"/>
                </a:lnTo>
                <a:lnTo>
                  <a:pt x="1453643" y="164541"/>
                </a:lnTo>
                <a:lnTo>
                  <a:pt x="1461585" y="155011"/>
                </a:lnTo>
                <a:lnTo>
                  <a:pt x="1470480" y="145799"/>
                </a:lnTo>
                <a:lnTo>
                  <a:pt x="1479057" y="136588"/>
                </a:lnTo>
                <a:lnTo>
                  <a:pt x="1488269" y="128329"/>
                </a:lnTo>
                <a:lnTo>
                  <a:pt x="1496846" y="119753"/>
                </a:lnTo>
                <a:lnTo>
                  <a:pt x="1506377" y="111494"/>
                </a:lnTo>
                <a:lnTo>
                  <a:pt x="1515589" y="103235"/>
                </a:lnTo>
                <a:lnTo>
                  <a:pt x="1525755" y="95611"/>
                </a:lnTo>
                <a:lnTo>
                  <a:pt x="1535285" y="88306"/>
                </a:lnTo>
                <a:lnTo>
                  <a:pt x="1545133" y="81000"/>
                </a:lnTo>
                <a:lnTo>
                  <a:pt x="1555616" y="74329"/>
                </a:lnTo>
                <a:lnTo>
                  <a:pt x="1565781" y="67659"/>
                </a:lnTo>
                <a:lnTo>
                  <a:pt x="1576582" y="61306"/>
                </a:lnTo>
                <a:lnTo>
                  <a:pt x="1587383" y="54953"/>
                </a:lnTo>
                <a:lnTo>
                  <a:pt x="1597866" y="49235"/>
                </a:lnTo>
                <a:lnTo>
                  <a:pt x="1608985" y="44153"/>
                </a:lnTo>
                <a:lnTo>
                  <a:pt x="1620421" y="38753"/>
                </a:lnTo>
                <a:lnTo>
                  <a:pt x="1632175" y="33988"/>
                </a:lnTo>
                <a:lnTo>
                  <a:pt x="1643611" y="29541"/>
                </a:lnTo>
                <a:lnTo>
                  <a:pt x="1655365" y="25412"/>
                </a:lnTo>
                <a:lnTo>
                  <a:pt x="1667119" y="20965"/>
                </a:lnTo>
                <a:lnTo>
                  <a:pt x="1679508" y="17471"/>
                </a:lnTo>
                <a:lnTo>
                  <a:pt x="1691898" y="14294"/>
                </a:lnTo>
                <a:lnTo>
                  <a:pt x="1703969" y="11435"/>
                </a:lnTo>
                <a:lnTo>
                  <a:pt x="1716676" y="8894"/>
                </a:lnTo>
                <a:lnTo>
                  <a:pt x="1729383" y="6353"/>
                </a:lnTo>
                <a:lnTo>
                  <a:pt x="1742408" y="4447"/>
                </a:lnTo>
                <a:lnTo>
                  <a:pt x="1755432" y="3177"/>
                </a:lnTo>
                <a:lnTo>
                  <a:pt x="1768457" y="1588"/>
                </a:lnTo>
                <a:lnTo>
                  <a:pt x="1781799" y="635"/>
                </a:lnTo>
                <a:lnTo>
                  <a:pt x="1795459" y="318"/>
                </a:lnTo>
                <a:lnTo>
                  <a:pt x="1808801" y="0"/>
                </a:lnTo>
                <a:close/>
              </a:path>
            </a:pathLst>
          </a:custGeom>
          <a:noFill/>
          <a:ln>
            <a:solidFill>
              <a:schemeClr val="bg1"/>
            </a:solidFill>
          </a:ln>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endParaRPr>
          </a:p>
        </p:txBody>
      </p:sp>
      <p:sp>
        <p:nvSpPr>
          <p:cNvPr id="313" name="KSO_Shape"/>
          <p:cNvSpPr>
            <a:spLocks/>
          </p:cNvSpPr>
          <p:nvPr/>
        </p:nvSpPr>
        <p:spPr bwMode="auto">
          <a:xfrm>
            <a:off x="6186205" y="4562844"/>
            <a:ext cx="1099214" cy="660510"/>
          </a:xfrm>
          <a:custGeom>
            <a:avLst/>
            <a:gdLst>
              <a:gd name="T0" fmla="*/ 354414 w 2295525"/>
              <a:gd name="T1" fmla="*/ 1437494 h 1735138"/>
              <a:gd name="T2" fmla="*/ 223983 w 2295525"/>
              <a:gd name="T3" fmla="*/ 1389407 h 1735138"/>
              <a:gd name="T4" fmla="*/ 200120 w 2295525"/>
              <a:gd name="T5" fmla="*/ 1433678 h 1735138"/>
              <a:gd name="T6" fmla="*/ 1871799 w 2295525"/>
              <a:gd name="T7" fmla="*/ 1202082 h 1735138"/>
              <a:gd name="T8" fmla="*/ 1862595 w 2295525"/>
              <a:gd name="T9" fmla="*/ 1430571 h 1735138"/>
              <a:gd name="T10" fmla="*/ 1585813 w 2295525"/>
              <a:gd name="T11" fmla="*/ 1207999 h 1735138"/>
              <a:gd name="T12" fmla="*/ 1490656 w 2295525"/>
              <a:gd name="T13" fmla="*/ 1402297 h 1735138"/>
              <a:gd name="T14" fmla="*/ 1152749 w 2295525"/>
              <a:gd name="T15" fmla="*/ 1383558 h 1735138"/>
              <a:gd name="T16" fmla="*/ 1090837 w 2295525"/>
              <a:gd name="T17" fmla="*/ 1220821 h 1735138"/>
              <a:gd name="T18" fmla="*/ 783516 w 2295525"/>
              <a:gd name="T19" fmla="*/ 1424982 h 1735138"/>
              <a:gd name="T20" fmla="*/ 1483025 w 2295525"/>
              <a:gd name="T21" fmla="*/ 1122300 h 1735138"/>
              <a:gd name="T22" fmla="*/ 1518730 w 2295525"/>
              <a:gd name="T23" fmla="*/ 1215802 h 1735138"/>
              <a:gd name="T24" fmla="*/ 1183050 w 2295525"/>
              <a:gd name="T25" fmla="*/ 1170419 h 1735138"/>
              <a:gd name="T26" fmla="*/ 1093135 w 2295525"/>
              <a:gd name="T27" fmla="*/ 1129269 h 1735138"/>
              <a:gd name="T28" fmla="*/ 556942 w 2295525"/>
              <a:gd name="T29" fmla="*/ 1349470 h 1735138"/>
              <a:gd name="T30" fmla="*/ 575056 w 2295525"/>
              <a:gd name="T31" fmla="*/ 1122300 h 1735138"/>
              <a:gd name="T32" fmla="*/ 1862842 w 2295525"/>
              <a:gd name="T33" fmla="*/ 1073163 h 1735138"/>
              <a:gd name="T34" fmla="*/ 1818708 w 2295525"/>
              <a:gd name="T35" fmla="*/ 1141187 h 1735138"/>
              <a:gd name="T36" fmla="*/ 1616812 w 2295525"/>
              <a:gd name="T37" fmla="*/ 1141187 h 1735138"/>
              <a:gd name="T38" fmla="*/ 1710350 w 2295525"/>
              <a:gd name="T39" fmla="*/ 973592 h 1735138"/>
              <a:gd name="T40" fmla="*/ 1049969 w 2295525"/>
              <a:gd name="T41" fmla="*/ 1053775 h 1735138"/>
              <a:gd name="T42" fmla="*/ 1014682 w 2295525"/>
              <a:gd name="T43" fmla="*/ 1139873 h 1735138"/>
              <a:gd name="T44" fmla="*/ 810877 w 2295525"/>
              <a:gd name="T45" fmla="*/ 1148088 h 1735138"/>
              <a:gd name="T46" fmla="*/ 894641 w 2295525"/>
              <a:gd name="T47" fmla="*/ 977206 h 1735138"/>
              <a:gd name="T48" fmla="*/ 1442943 w 2295525"/>
              <a:gd name="T49" fmla="*/ 1075103 h 1735138"/>
              <a:gd name="T50" fmla="*/ 1436373 w 2295525"/>
              <a:gd name="T51" fmla="*/ 1150050 h 1735138"/>
              <a:gd name="T52" fmla="*/ 1208721 w 2295525"/>
              <a:gd name="T53" fmla="*/ 1078390 h 1735138"/>
              <a:gd name="T54" fmla="*/ 1323368 w 2295525"/>
              <a:gd name="T55" fmla="*/ 948876 h 1735138"/>
              <a:gd name="T56" fmla="*/ 1621695 w 2295525"/>
              <a:gd name="T57" fmla="*/ 933562 h 1735138"/>
              <a:gd name="T58" fmla="*/ 1479674 w 2295525"/>
              <a:gd name="T59" fmla="*/ 1082709 h 1735138"/>
              <a:gd name="T60" fmla="*/ 1414939 w 2295525"/>
              <a:gd name="T61" fmla="*/ 921326 h 1735138"/>
              <a:gd name="T62" fmla="*/ 734217 w 2295525"/>
              <a:gd name="T63" fmla="*/ 885923 h 1735138"/>
              <a:gd name="T64" fmla="*/ 821379 w 2295525"/>
              <a:gd name="T65" fmla="*/ 995880 h 1735138"/>
              <a:gd name="T66" fmla="*/ 569798 w 2295525"/>
              <a:gd name="T67" fmla="*/ 1011399 h 1735138"/>
              <a:gd name="T68" fmla="*/ 708465 w 2295525"/>
              <a:gd name="T69" fmla="*/ 874696 h 1735138"/>
              <a:gd name="T70" fmla="*/ 1179427 w 2295525"/>
              <a:gd name="T71" fmla="*/ 987627 h 1735138"/>
              <a:gd name="T72" fmla="*/ 1053942 w 2295525"/>
              <a:gd name="T73" fmla="*/ 998854 h 1735138"/>
              <a:gd name="T74" fmla="*/ 1081279 w 2295525"/>
              <a:gd name="T75" fmla="*/ 872390 h 1735138"/>
              <a:gd name="T76" fmla="*/ 630962 w 2295525"/>
              <a:gd name="T77" fmla="*/ 582190 h 1735138"/>
              <a:gd name="T78" fmla="*/ 650134 w 2295525"/>
              <a:gd name="T79" fmla="*/ 606180 h 1735138"/>
              <a:gd name="T80" fmla="*/ 568156 w 2295525"/>
              <a:gd name="T81" fmla="*/ 576931 h 1735138"/>
              <a:gd name="T82" fmla="*/ 423066 w 2295525"/>
              <a:gd name="T83" fmla="*/ 442769 h 1735138"/>
              <a:gd name="T84" fmla="*/ 467582 w 2295525"/>
              <a:gd name="T85" fmla="*/ 701168 h 1735138"/>
              <a:gd name="T86" fmla="*/ 431639 w 2295525"/>
              <a:gd name="T87" fmla="*/ 840254 h 1735138"/>
              <a:gd name="T88" fmla="*/ 233461 w 2295525"/>
              <a:gd name="T89" fmla="*/ 1059432 h 1735138"/>
              <a:gd name="T90" fmla="*/ 24401 w 2295525"/>
              <a:gd name="T91" fmla="*/ 753902 h 1735138"/>
              <a:gd name="T92" fmla="*/ 24071 w 2295525"/>
              <a:gd name="T93" fmla="*/ 496162 h 1735138"/>
              <a:gd name="T94" fmla="*/ 271712 w 2295525"/>
              <a:gd name="T95" fmla="*/ 589107 h 1735138"/>
              <a:gd name="T96" fmla="*/ 114945 w 2295525"/>
              <a:gd name="T97" fmla="*/ 167158 h 1735138"/>
              <a:gd name="T98" fmla="*/ 805855 w 2295525"/>
              <a:gd name="T99" fmla="*/ 635663 h 1735138"/>
              <a:gd name="T100" fmla="*/ 259204 w 2295525"/>
              <a:gd name="T101" fmla="*/ 33300 h 1735138"/>
              <a:gd name="T102" fmla="*/ 328699 w 2295525"/>
              <a:gd name="T103" fmla="*/ 129902 h 1735138"/>
              <a:gd name="T104" fmla="*/ 367892 w 2295525"/>
              <a:gd name="T105" fmla="*/ 169466 h 1735138"/>
              <a:gd name="T106" fmla="*/ 336932 w 2295525"/>
              <a:gd name="T107" fmla="*/ 328712 h 1735138"/>
              <a:gd name="T108" fmla="*/ 211447 w 2295525"/>
              <a:gd name="T109" fmla="*/ 381464 h 1735138"/>
              <a:gd name="T110" fmla="*/ 106711 w 2295525"/>
              <a:gd name="T111" fmla="*/ 261452 h 1735138"/>
              <a:gd name="T112" fmla="*/ 105065 w 2295525"/>
              <a:gd name="T113" fmla="*/ 98581 h 1735138"/>
              <a:gd name="T114" fmla="*/ 1739362 w 2295525"/>
              <a:gd name="T115" fmla="*/ 11210 h 1735138"/>
              <a:gd name="T116" fmla="*/ 1780178 w 2295525"/>
              <a:gd name="T117" fmla="*/ 665335 h 1735138"/>
              <a:gd name="T118" fmla="*/ 801905 w 2295525"/>
              <a:gd name="T119" fmla="*/ 719736 h 1735138"/>
              <a:gd name="T120" fmla="*/ 728501 w 2295525"/>
              <a:gd name="T121" fmla="*/ 578954 h 1735138"/>
              <a:gd name="T122" fmla="*/ 797296 w 2295525"/>
              <a:gd name="T123" fmla="*/ 2967 h 173513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295525" h="1735138">
                <a:moveTo>
                  <a:pt x="350837" y="1671638"/>
                </a:moveTo>
                <a:lnTo>
                  <a:pt x="438244" y="1671638"/>
                </a:lnTo>
                <a:lnTo>
                  <a:pt x="442634" y="1674019"/>
                </a:lnTo>
                <a:lnTo>
                  <a:pt x="452213" y="1680766"/>
                </a:lnTo>
                <a:lnTo>
                  <a:pt x="458599" y="1685132"/>
                </a:lnTo>
                <a:lnTo>
                  <a:pt x="465384" y="1690291"/>
                </a:lnTo>
                <a:lnTo>
                  <a:pt x="472169" y="1695847"/>
                </a:lnTo>
                <a:lnTo>
                  <a:pt x="478156" y="1701404"/>
                </a:lnTo>
                <a:lnTo>
                  <a:pt x="483743" y="1706960"/>
                </a:lnTo>
                <a:lnTo>
                  <a:pt x="488533" y="1712913"/>
                </a:lnTo>
                <a:lnTo>
                  <a:pt x="490129" y="1715691"/>
                </a:lnTo>
                <a:lnTo>
                  <a:pt x="490928" y="1718072"/>
                </a:lnTo>
                <a:lnTo>
                  <a:pt x="491726" y="1720454"/>
                </a:lnTo>
                <a:lnTo>
                  <a:pt x="492125" y="1723232"/>
                </a:lnTo>
                <a:lnTo>
                  <a:pt x="491726" y="1725216"/>
                </a:lnTo>
                <a:lnTo>
                  <a:pt x="490928" y="1727201"/>
                </a:lnTo>
                <a:lnTo>
                  <a:pt x="489331" y="1729582"/>
                </a:lnTo>
                <a:lnTo>
                  <a:pt x="486537" y="1730772"/>
                </a:lnTo>
                <a:lnTo>
                  <a:pt x="483743" y="1732360"/>
                </a:lnTo>
                <a:lnTo>
                  <a:pt x="479752" y="1733551"/>
                </a:lnTo>
                <a:lnTo>
                  <a:pt x="475362" y="1734344"/>
                </a:lnTo>
                <a:lnTo>
                  <a:pt x="469774" y="1734741"/>
                </a:lnTo>
                <a:lnTo>
                  <a:pt x="462590" y="1735138"/>
                </a:lnTo>
                <a:lnTo>
                  <a:pt x="455805" y="1735138"/>
                </a:lnTo>
                <a:lnTo>
                  <a:pt x="449419" y="1734741"/>
                </a:lnTo>
                <a:lnTo>
                  <a:pt x="443432" y="1733947"/>
                </a:lnTo>
                <a:lnTo>
                  <a:pt x="437446" y="1733154"/>
                </a:lnTo>
                <a:lnTo>
                  <a:pt x="431858" y="1731566"/>
                </a:lnTo>
                <a:lnTo>
                  <a:pt x="427069" y="1730376"/>
                </a:lnTo>
                <a:lnTo>
                  <a:pt x="421481" y="1727994"/>
                </a:lnTo>
                <a:lnTo>
                  <a:pt x="416691" y="1726010"/>
                </a:lnTo>
                <a:lnTo>
                  <a:pt x="411902" y="1724026"/>
                </a:lnTo>
                <a:lnTo>
                  <a:pt x="402722" y="1718866"/>
                </a:lnTo>
                <a:lnTo>
                  <a:pt x="394341" y="1712913"/>
                </a:lnTo>
                <a:lnTo>
                  <a:pt x="385560" y="1706960"/>
                </a:lnTo>
                <a:lnTo>
                  <a:pt x="381968" y="1704579"/>
                </a:lnTo>
                <a:lnTo>
                  <a:pt x="379573" y="1703785"/>
                </a:lnTo>
                <a:lnTo>
                  <a:pt x="377578" y="1703785"/>
                </a:lnTo>
                <a:lnTo>
                  <a:pt x="376780" y="1704182"/>
                </a:lnTo>
                <a:lnTo>
                  <a:pt x="376380" y="1705372"/>
                </a:lnTo>
                <a:lnTo>
                  <a:pt x="375582" y="1706563"/>
                </a:lnTo>
                <a:lnTo>
                  <a:pt x="375183" y="1707357"/>
                </a:lnTo>
                <a:lnTo>
                  <a:pt x="373986" y="1707754"/>
                </a:lnTo>
                <a:lnTo>
                  <a:pt x="364008" y="1707357"/>
                </a:lnTo>
                <a:lnTo>
                  <a:pt x="358420" y="1706563"/>
                </a:lnTo>
                <a:lnTo>
                  <a:pt x="356425" y="1706166"/>
                </a:lnTo>
                <a:lnTo>
                  <a:pt x="355227" y="1705769"/>
                </a:lnTo>
                <a:lnTo>
                  <a:pt x="353232" y="1697435"/>
                </a:lnTo>
                <a:lnTo>
                  <a:pt x="352433" y="1690688"/>
                </a:lnTo>
                <a:lnTo>
                  <a:pt x="351635" y="1685132"/>
                </a:lnTo>
                <a:lnTo>
                  <a:pt x="351236" y="1680766"/>
                </a:lnTo>
                <a:lnTo>
                  <a:pt x="351635" y="1677988"/>
                </a:lnTo>
                <a:lnTo>
                  <a:pt x="351635" y="1676004"/>
                </a:lnTo>
                <a:lnTo>
                  <a:pt x="352433" y="1674019"/>
                </a:lnTo>
                <a:lnTo>
                  <a:pt x="350837" y="1671638"/>
                </a:lnTo>
                <a:close/>
                <a:moveTo>
                  <a:pt x="168275" y="1670050"/>
                </a:moveTo>
                <a:lnTo>
                  <a:pt x="265566" y="1670050"/>
                </a:lnTo>
                <a:lnTo>
                  <a:pt x="269899" y="1672491"/>
                </a:lnTo>
                <a:lnTo>
                  <a:pt x="281322" y="1679406"/>
                </a:lnTo>
                <a:lnTo>
                  <a:pt x="288018" y="1683881"/>
                </a:lnTo>
                <a:lnTo>
                  <a:pt x="295502" y="1689170"/>
                </a:lnTo>
                <a:lnTo>
                  <a:pt x="302986" y="1694458"/>
                </a:lnTo>
                <a:lnTo>
                  <a:pt x="309682" y="1700560"/>
                </a:lnTo>
                <a:lnTo>
                  <a:pt x="315984" y="1706255"/>
                </a:lnTo>
                <a:lnTo>
                  <a:pt x="318742" y="1709510"/>
                </a:lnTo>
                <a:lnTo>
                  <a:pt x="321105" y="1711950"/>
                </a:lnTo>
                <a:lnTo>
                  <a:pt x="322681" y="1714798"/>
                </a:lnTo>
                <a:lnTo>
                  <a:pt x="323862" y="1717646"/>
                </a:lnTo>
                <a:lnTo>
                  <a:pt x="325044" y="1720086"/>
                </a:lnTo>
                <a:lnTo>
                  <a:pt x="325438" y="1722934"/>
                </a:lnTo>
                <a:lnTo>
                  <a:pt x="325044" y="1724968"/>
                </a:lnTo>
                <a:lnTo>
                  <a:pt x="323862" y="1727002"/>
                </a:lnTo>
                <a:lnTo>
                  <a:pt x="321893" y="1728629"/>
                </a:lnTo>
                <a:lnTo>
                  <a:pt x="319529" y="1730663"/>
                </a:lnTo>
                <a:lnTo>
                  <a:pt x="315984" y="1732290"/>
                </a:lnTo>
                <a:lnTo>
                  <a:pt x="312046" y="1733104"/>
                </a:lnTo>
                <a:lnTo>
                  <a:pt x="306531" y="1734324"/>
                </a:lnTo>
                <a:lnTo>
                  <a:pt x="300229" y="1734731"/>
                </a:lnTo>
                <a:lnTo>
                  <a:pt x="292351" y="1735138"/>
                </a:lnTo>
                <a:lnTo>
                  <a:pt x="285261" y="1735138"/>
                </a:lnTo>
                <a:lnTo>
                  <a:pt x="278171" y="1734731"/>
                </a:lnTo>
                <a:lnTo>
                  <a:pt x="271475" y="1733918"/>
                </a:lnTo>
                <a:lnTo>
                  <a:pt x="264778" y="1732697"/>
                </a:lnTo>
                <a:lnTo>
                  <a:pt x="258476" y="1731477"/>
                </a:lnTo>
                <a:lnTo>
                  <a:pt x="252568" y="1729850"/>
                </a:lnTo>
                <a:lnTo>
                  <a:pt x="247053" y="1727816"/>
                </a:lnTo>
                <a:lnTo>
                  <a:pt x="241145" y="1725782"/>
                </a:lnTo>
                <a:lnTo>
                  <a:pt x="236024" y="1723748"/>
                </a:lnTo>
                <a:lnTo>
                  <a:pt x="225783" y="1718052"/>
                </a:lnTo>
                <a:lnTo>
                  <a:pt x="215936" y="1712357"/>
                </a:lnTo>
                <a:lnTo>
                  <a:pt x="206876" y="1706255"/>
                </a:lnTo>
                <a:lnTo>
                  <a:pt x="202543" y="1703814"/>
                </a:lnTo>
                <a:lnTo>
                  <a:pt x="200180" y="1703001"/>
                </a:lnTo>
                <a:lnTo>
                  <a:pt x="198211" y="1703001"/>
                </a:lnTo>
                <a:lnTo>
                  <a:pt x="197423" y="1703408"/>
                </a:lnTo>
                <a:lnTo>
                  <a:pt x="196241" y="1704628"/>
                </a:lnTo>
                <a:lnTo>
                  <a:pt x="195847" y="1705848"/>
                </a:lnTo>
                <a:lnTo>
                  <a:pt x="195060" y="1706662"/>
                </a:lnTo>
                <a:lnTo>
                  <a:pt x="193878" y="1707069"/>
                </a:lnTo>
                <a:lnTo>
                  <a:pt x="182455" y="1706662"/>
                </a:lnTo>
                <a:lnTo>
                  <a:pt x="176941" y="1705848"/>
                </a:lnTo>
                <a:lnTo>
                  <a:pt x="174183" y="1705442"/>
                </a:lnTo>
                <a:lnTo>
                  <a:pt x="173002" y="1705035"/>
                </a:lnTo>
                <a:lnTo>
                  <a:pt x="171032" y="1696492"/>
                </a:lnTo>
                <a:lnTo>
                  <a:pt x="169457" y="1689576"/>
                </a:lnTo>
                <a:lnTo>
                  <a:pt x="169063" y="1683881"/>
                </a:lnTo>
                <a:lnTo>
                  <a:pt x="168669" y="1679406"/>
                </a:lnTo>
                <a:lnTo>
                  <a:pt x="169063" y="1676152"/>
                </a:lnTo>
                <a:lnTo>
                  <a:pt x="169063" y="1674118"/>
                </a:lnTo>
                <a:lnTo>
                  <a:pt x="169457" y="1672491"/>
                </a:lnTo>
                <a:lnTo>
                  <a:pt x="168275" y="1670050"/>
                </a:lnTo>
                <a:close/>
                <a:moveTo>
                  <a:pt x="1942197" y="1444625"/>
                </a:moveTo>
                <a:lnTo>
                  <a:pt x="2238486" y="1444625"/>
                </a:lnTo>
                <a:lnTo>
                  <a:pt x="2244427" y="1445021"/>
                </a:lnTo>
                <a:lnTo>
                  <a:pt x="2249973" y="1445812"/>
                </a:lnTo>
                <a:lnTo>
                  <a:pt x="2255518" y="1447000"/>
                </a:lnTo>
                <a:lnTo>
                  <a:pt x="2260272" y="1448978"/>
                </a:lnTo>
                <a:lnTo>
                  <a:pt x="2265421" y="1451748"/>
                </a:lnTo>
                <a:lnTo>
                  <a:pt x="2270174" y="1454123"/>
                </a:lnTo>
                <a:lnTo>
                  <a:pt x="2274532" y="1457289"/>
                </a:lnTo>
                <a:lnTo>
                  <a:pt x="2278493" y="1461246"/>
                </a:lnTo>
                <a:lnTo>
                  <a:pt x="2282454" y="1465204"/>
                </a:lnTo>
                <a:lnTo>
                  <a:pt x="2285623" y="1469557"/>
                </a:lnTo>
                <a:lnTo>
                  <a:pt x="2287999" y="1474306"/>
                </a:lnTo>
                <a:lnTo>
                  <a:pt x="2290772" y="1479451"/>
                </a:lnTo>
                <a:lnTo>
                  <a:pt x="2292356" y="1484200"/>
                </a:lnTo>
                <a:lnTo>
                  <a:pt x="2293941" y="1489740"/>
                </a:lnTo>
                <a:lnTo>
                  <a:pt x="2294733" y="1495280"/>
                </a:lnTo>
                <a:lnTo>
                  <a:pt x="2295525" y="1501217"/>
                </a:lnTo>
                <a:lnTo>
                  <a:pt x="2295525" y="1665451"/>
                </a:lnTo>
                <a:lnTo>
                  <a:pt x="2294733" y="1671387"/>
                </a:lnTo>
                <a:lnTo>
                  <a:pt x="2293941" y="1676927"/>
                </a:lnTo>
                <a:lnTo>
                  <a:pt x="2292356" y="1682468"/>
                </a:lnTo>
                <a:lnTo>
                  <a:pt x="2290772" y="1688008"/>
                </a:lnTo>
                <a:lnTo>
                  <a:pt x="2287999" y="1692361"/>
                </a:lnTo>
                <a:lnTo>
                  <a:pt x="2285623" y="1697110"/>
                </a:lnTo>
                <a:lnTo>
                  <a:pt x="2282454" y="1701859"/>
                </a:lnTo>
                <a:lnTo>
                  <a:pt x="2278493" y="1705421"/>
                </a:lnTo>
                <a:lnTo>
                  <a:pt x="2274532" y="1709378"/>
                </a:lnTo>
                <a:lnTo>
                  <a:pt x="2270174" y="1712544"/>
                </a:lnTo>
                <a:lnTo>
                  <a:pt x="2265421" y="1715315"/>
                </a:lnTo>
                <a:lnTo>
                  <a:pt x="2260272" y="1717689"/>
                </a:lnTo>
                <a:lnTo>
                  <a:pt x="2255518" y="1719668"/>
                </a:lnTo>
                <a:lnTo>
                  <a:pt x="2249973" y="1720855"/>
                </a:lnTo>
                <a:lnTo>
                  <a:pt x="2244427" y="1722042"/>
                </a:lnTo>
                <a:lnTo>
                  <a:pt x="2238486" y="1722438"/>
                </a:lnTo>
                <a:lnTo>
                  <a:pt x="1942197" y="1722438"/>
                </a:lnTo>
                <a:lnTo>
                  <a:pt x="1936652" y="1722042"/>
                </a:lnTo>
                <a:lnTo>
                  <a:pt x="1931106" y="1720855"/>
                </a:lnTo>
                <a:lnTo>
                  <a:pt x="1925561" y="1719668"/>
                </a:lnTo>
                <a:lnTo>
                  <a:pt x="1920412" y="1717689"/>
                </a:lnTo>
                <a:lnTo>
                  <a:pt x="1915262" y="1715315"/>
                </a:lnTo>
                <a:lnTo>
                  <a:pt x="1910905" y="1712544"/>
                </a:lnTo>
                <a:lnTo>
                  <a:pt x="1906548" y="1709378"/>
                </a:lnTo>
                <a:lnTo>
                  <a:pt x="1902191" y="1705421"/>
                </a:lnTo>
                <a:lnTo>
                  <a:pt x="1899022" y="1701859"/>
                </a:lnTo>
                <a:lnTo>
                  <a:pt x="1895457" y="1697110"/>
                </a:lnTo>
                <a:lnTo>
                  <a:pt x="1892684" y="1692361"/>
                </a:lnTo>
                <a:lnTo>
                  <a:pt x="1890307" y="1688008"/>
                </a:lnTo>
                <a:lnTo>
                  <a:pt x="1888327" y="1682468"/>
                </a:lnTo>
                <a:lnTo>
                  <a:pt x="1887139" y="1676927"/>
                </a:lnTo>
                <a:lnTo>
                  <a:pt x="1886346" y="1671387"/>
                </a:lnTo>
                <a:lnTo>
                  <a:pt x="1885950" y="1665451"/>
                </a:lnTo>
                <a:lnTo>
                  <a:pt x="1885950" y="1501217"/>
                </a:lnTo>
                <a:lnTo>
                  <a:pt x="1886346" y="1495280"/>
                </a:lnTo>
                <a:lnTo>
                  <a:pt x="1887139" y="1489740"/>
                </a:lnTo>
                <a:lnTo>
                  <a:pt x="1888327" y="1484200"/>
                </a:lnTo>
                <a:lnTo>
                  <a:pt x="1890307" y="1479451"/>
                </a:lnTo>
                <a:lnTo>
                  <a:pt x="1892684" y="1474306"/>
                </a:lnTo>
                <a:lnTo>
                  <a:pt x="1895457" y="1469557"/>
                </a:lnTo>
                <a:lnTo>
                  <a:pt x="1899022" y="1465204"/>
                </a:lnTo>
                <a:lnTo>
                  <a:pt x="1902191" y="1461246"/>
                </a:lnTo>
                <a:lnTo>
                  <a:pt x="1906548" y="1457289"/>
                </a:lnTo>
                <a:lnTo>
                  <a:pt x="1910905" y="1454123"/>
                </a:lnTo>
                <a:lnTo>
                  <a:pt x="1915262" y="1451748"/>
                </a:lnTo>
                <a:lnTo>
                  <a:pt x="1920412" y="1448978"/>
                </a:lnTo>
                <a:lnTo>
                  <a:pt x="1925561" y="1447000"/>
                </a:lnTo>
                <a:lnTo>
                  <a:pt x="1931106" y="1445812"/>
                </a:lnTo>
                <a:lnTo>
                  <a:pt x="1936652" y="1445021"/>
                </a:lnTo>
                <a:lnTo>
                  <a:pt x="1942197" y="1444625"/>
                </a:lnTo>
                <a:close/>
                <a:moveTo>
                  <a:pt x="1445637" y="1444625"/>
                </a:moveTo>
                <a:lnTo>
                  <a:pt x="1743650" y="1444625"/>
                </a:lnTo>
                <a:lnTo>
                  <a:pt x="1749627" y="1445021"/>
                </a:lnTo>
                <a:lnTo>
                  <a:pt x="1755204" y="1445812"/>
                </a:lnTo>
                <a:lnTo>
                  <a:pt x="1760384" y="1447000"/>
                </a:lnTo>
                <a:lnTo>
                  <a:pt x="1765563" y="1448978"/>
                </a:lnTo>
                <a:lnTo>
                  <a:pt x="1770743" y="1451748"/>
                </a:lnTo>
                <a:lnTo>
                  <a:pt x="1775524" y="1454123"/>
                </a:lnTo>
                <a:lnTo>
                  <a:pt x="1779508" y="1457289"/>
                </a:lnTo>
                <a:lnTo>
                  <a:pt x="1783890" y="1461246"/>
                </a:lnTo>
                <a:lnTo>
                  <a:pt x="1787476" y="1465204"/>
                </a:lnTo>
                <a:lnTo>
                  <a:pt x="1790663" y="1469557"/>
                </a:lnTo>
                <a:lnTo>
                  <a:pt x="1793452" y="1474306"/>
                </a:lnTo>
                <a:lnTo>
                  <a:pt x="1796241" y="1479451"/>
                </a:lnTo>
                <a:lnTo>
                  <a:pt x="1797835" y="1484200"/>
                </a:lnTo>
                <a:lnTo>
                  <a:pt x="1799428" y="1489740"/>
                </a:lnTo>
                <a:lnTo>
                  <a:pt x="1800225" y="1495280"/>
                </a:lnTo>
                <a:lnTo>
                  <a:pt x="1800225" y="1501217"/>
                </a:lnTo>
                <a:lnTo>
                  <a:pt x="1800225" y="1665451"/>
                </a:lnTo>
                <a:lnTo>
                  <a:pt x="1800225" y="1671387"/>
                </a:lnTo>
                <a:lnTo>
                  <a:pt x="1799428" y="1676927"/>
                </a:lnTo>
                <a:lnTo>
                  <a:pt x="1797835" y="1682468"/>
                </a:lnTo>
                <a:lnTo>
                  <a:pt x="1796241" y="1688008"/>
                </a:lnTo>
                <a:lnTo>
                  <a:pt x="1793452" y="1692361"/>
                </a:lnTo>
                <a:lnTo>
                  <a:pt x="1790663" y="1697110"/>
                </a:lnTo>
                <a:lnTo>
                  <a:pt x="1787476" y="1701859"/>
                </a:lnTo>
                <a:lnTo>
                  <a:pt x="1783890" y="1705421"/>
                </a:lnTo>
                <a:lnTo>
                  <a:pt x="1779508" y="1709378"/>
                </a:lnTo>
                <a:lnTo>
                  <a:pt x="1775524" y="1712544"/>
                </a:lnTo>
                <a:lnTo>
                  <a:pt x="1770743" y="1715315"/>
                </a:lnTo>
                <a:lnTo>
                  <a:pt x="1765563" y="1717689"/>
                </a:lnTo>
                <a:lnTo>
                  <a:pt x="1760384" y="1719668"/>
                </a:lnTo>
                <a:lnTo>
                  <a:pt x="1755204" y="1720855"/>
                </a:lnTo>
                <a:lnTo>
                  <a:pt x="1749627" y="1722042"/>
                </a:lnTo>
                <a:lnTo>
                  <a:pt x="1743650" y="1722438"/>
                </a:lnTo>
                <a:lnTo>
                  <a:pt x="1445637" y="1722438"/>
                </a:lnTo>
                <a:lnTo>
                  <a:pt x="1439661" y="1722042"/>
                </a:lnTo>
                <a:lnTo>
                  <a:pt x="1434083" y="1720855"/>
                </a:lnTo>
                <a:lnTo>
                  <a:pt x="1428904" y="1719668"/>
                </a:lnTo>
                <a:lnTo>
                  <a:pt x="1423724" y="1717689"/>
                </a:lnTo>
                <a:lnTo>
                  <a:pt x="1418545" y="1715315"/>
                </a:lnTo>
                <a:lnTo>
                  <a:pt x="1413764" y="1712544"/>
                </a:lnTo>
                <a:lnTo>
                  <a:pt x="1409780" y="1709378"/>
                </a:lnTo>
                <a:lnTo>
                  <a:pt x="1405397" y="1705421"/>
                </a:lnTo>
                <a:lnTo>
                  <a:pt x="1401811" y="1701859"/>
                </a:lnTo>
                <a:lnTo>
                  <a:pt x="1398624" y="1697110"/>
                </a:lnTo>
                <a:lnTo>
                  <a:pt x="1395835" y="1692361"/>
                </a:lnTo>
                <a:lnTo>
                  <a:pt x="1393046" y="1688008"/>
                </a:lnTo>
                <a:lnTo>
                  <a:pt x="1391453" y="1682468"/>
                </a:lnTo>
                <a:lnTo>
                  <a:pt x="1389859" y="1676927"/>
                </a:lnTo>
                <a:lnTo>
                  <a:pt x="1389062" y="1671387"/>
                </a:lnTo>
                <a:lnTo>
                  <a:pt x="1389062" y="1665451"/>
                </a:lnTo>
                <a:lnTo>
                  <a:pt x="1389062" y="1501217"/>
                </a:lnTo>
                <a:lnTo>
                  <a:pt x="1389062" y="1495280"/>
                </a:lnTo>
                <a:lnTo>
                  <a:pt x="1389859" y="1489740"/>
                </a:lnTo>
                <a:lnTo>
                  <a:pt x="1391453" y="1484200"/>
                </a:lnTo>
                <a:lnTo>
                  <a:pt x="1393046" y="1479451"/>
                </a:lnTo>
                <a:lnTo>
                  <a:pt x="1395835" y="1474306"/>
                </a:lnTo>
                <a:lnTo>
                  <a:pt x="1398624" y="1469557"/>
                </a:lnTo>
                <a:lnTo>
                  <a:pt x="1401811" y="1465204"/>
                </a:lnTo>
                <a:lnTo>
                  <a:pt x="1405397" y="1461246"/>
                </a:lnTo>
                <a:lnTo>
                  <a:pt x="1409780" y="1457289"/>
                </a:lnTo>
                <a:lnTo>
                  <a:pt x="1413764" y="1454123"/>
                </a:lnTo>
                <a:lnTo>
                  <a:pt x="1418545" y="1451748"/>
                </a:lnTo>
                <a:lnTo>
                  <a:pt x="1423724" y="1448978"/>
                </a:lnTo>
                <a:lnTo>
                  <a:pt x="1428904" y="1447000"/>
                </a:lnTo>
                <a:lnTo>
                  <a:pt x="1434083" y="1445812"/>
                </a:lnTo>
                <a:lnTo>
                  <a:pt x="1439661" y="1445021"/>
                </a:lnTo>
                <a:lnTo>
                  <a:pt x="1445637" y="1444625"/>
                </a:lnTo>
                <a:close/>
                <a:moveTo>
                  <a:pt x="971098" y="1444625"/>
                </a:moveTo>
                <a:lnTo>
                  <a:pt x="1267674" y="1444625"/>
                </a:lnTo>
                <a:lnTo>
                  <a:pt x="1273224" y="1445021"/>
                </a:lnTo>
                <a:lnTo>
                  <a:pt x="1278775" y="1445812"/>
                </a:lnTo>
                <a:lnTo>
                  <a:pt x="1284326" y="1447000"/>
                </a:lnTo>
                <a:lnTo>
                  <a:pt x="1289481" y="1448978"/>
                </a:lnTo>
                <a:lnTo>
                  <a:pt x="1294635" y="1451748"/>
                </a:lnTo>
                <a:lnTo>
                  <a:pt x="1298996" y="1454123"/>
                </a:lnTo>
                <a:lnTo>
                  <a:pt x="1303358" y="1457289"/>
                </a:lnTo>
                <a:lnTo>
                  <a:pt x="1307719" y="1461246"/>
                </a:lnTo>
                <a:lnTo>
                  <a:pt x="1311288" y="1465204"/>
                </a:lnTo>
                <a:lnTo>
                  <a:pt x="1314459" y="1469557"/>
                </a:lnTo>
                <a:lnTo>
                  <a:pt x="1317235" y="1474306"/>
                </a:lnTo>
                <a:lnTo>
                  <a:pt x="1319614" y="1479451"/>
                </a:lnTo>
                <a:lnTo>
                  <a:pt x="1321596" y="1484200"/>
                </a:lnTo>
                <a:lnTo>
                  <a:pt x="1323182" y="1489740"/>
                </a:lnTo>
                <a:lnTo>
                  <a:pt x="1323975" y="1495280"/>
                </a:lnTo>
                <a:lnTo>
                  <a:pt x="1323975" y="1501217"/>
                </a:lnTo>
                <a:lnTo>
                  <a:pt x="1323975" y="1665451"/>
                </a:lnTo>
                <a:lnTo>
                  <a:pt x="1323975" y="1671387"/>
                </a:lnTo>
                <a:lnTo>
                  <a:pt x="1323182" y="1676927"/>
                </a:lnTo>
                <a:lnTo>
                  <a:pt x="1321596" y="1682468"/>
                </a:lnTo>
                <a:lnTo>
                  <a:pt x="1319614" y="1688008"/>
                </a:lnTo>
                <a:lnTo>
                  <a:pt x="1317235" y="1692361"/>
                </a:lnTo>
                <a:lnTo>
                  <a:pt x="1314459" y="1697110"/>
                </a:lnTo>
                <a:lnTo>
                  <a:pt x="1311288" y="1701859"/>
                </a:lnTo>
                <a:lnTo>
                  <a:pt x="1307719" y="1705421"/>
                </a:lnTo>
                <a:lnTo>
                  <a:pt x="1303358" y="1709378"/>
                </a:lnTo>
                <a:lnTo>
                  <a:pt x="1298996" y="1712544"/>
                </a:lnTo>
                <a:lnTo>
                  <a:pt x="1294635" y="1715315"/>
                </a:lnTo>
                <a:lnTo>
                  <a:pt x="1289481" y="1717689"/>
                </a:lnTo>
                <a:lnTo>
                  <a:pt x="1284326" y="1719668"/>
                </a:lnTo>
                <a:lnTo>
                  <a:pt x="1278775" y="1720855"/>
                </a:lnTo>
                <a:lnTo>
                  <a:pt x="1273224" y="1722042"/>
                </a:lnTo>
                <a:lnTo>
                  <a:pt x="1267674" y="1722438"/>
                </a:lnTo>
                <a:lnTo>
                  <a:pt x="971098" y="1722438"/>
                </a:lnTo>
                <a:lnTo>
                  <a:pt x="965151" y="1722042"/>
                </a:lnTo>
                <a:lnTo>
                  <a:pt x="959600" y="1720855"/>
                </a:lnTo>
                <a:lnTo>
                  <a:pt x="954049" y="1719668"/>
                </a:lnTo>
                <a:lnTo>
                  <a:pt x="949291" y="1717689"/>
                </a:lnTo>
                <a:lnTo>
                  <a:pt x="944137" y="1715315"/>
                </a:lnTo>
                <a:lnTo>
                  <a:pt x="939379" y="1712544"/>
                </a:lnTo>
                <a:lnTo>
                  <a:pt x="935414" y="1709378"/>
                </a:lnTo>
                <a:lnTo>
                  <a:pt x="931053" y="1705421"/>
                </a:lnTo>
                <a:lnTo>
                  <a:pt x="927088" y="1701859"/>
                </a:lnTo>
                <a:lnTo>
                  <a:pt x="924312" y="1697110"/>
                </a:lnTo>
                <a:lnTo>
                  <a:pt x="921140" y="1692361"/>
                </a:lnTo>
                <a:lnTo>
                  <a:pt x="918762" y="1688008"/>
                </a:lnTo>
                <a:lnTo>
                  <a:pt x="917176" y="1682468"/>
                </a:lnTo>
                <a:lnTo>
                  <a:pt x="915590" y="1676927"/>
                </a:lnTo>
                <a:lnTo>
                  <a:pt x="914400" y="1671387"/>
                </a:lnTo>
                <a:lnTo>
                  <a:pt x="914400" y="1665451"/>
                </a:lnTo>
                <a:lnTo>
                  <a:pt x="914400" y="1501217"/>
                </a:lnTo>
                <a:lnTo>
                  <a:pt x="914400" y="1495280"/>
                </a:lnTo>
                <a:lnTo>
                  <a:pt x="915590" y="1489740"/>
                </a:lnTo>
                <a:lnTo>
                  <a:pt x="917176" y="1484200"/>
                </a:lnTo>
                <a:lnTo>
                  <a:pt x="918762" y="1479451"/>
                </a:lnTo>
                <a:lnTo>
                  <a:pt x="921140" y="1474306"/>
                </a:lnTo>
                <a:lnTo>
                  <a:pt x="924312" y="1469557"/>
                </a:lnTo>
                <a:lnTo>
                  <a:pt x="927088" y="1465204"/>
                </a:lnTo>
                <a:lnTo>
                  <a:pt x="931053" y="1461246"/>
                </a:lnTo>
                <a:lnTo>
                  <a:pt x="935414" y="1457289"/>
                </a:lnTo>
                <a:lnTo>
                  <a:pt x="939379" y="1454123"/>
                </a:lnTo>
                <a:lnTo>
                  <a:pt x="944137" y="1451748"/>
                </a:lnTo>
                <a:lnTo>
                  <a:pt x="949291" y="1448978"/>
                </a:lnTo>
                <a:lnTo>
                  <a:pt x="954049" y="1447000"/>
                </a:lnTo>
                <a:lnTo>
                  <a:pt x="959600" y="1445812"/>
                </a:lnTo>
                <a:lnTo>
                  <a:pt x="965151" y="1445021"/>
                </a:lnTo>
                <a:lnTo>
                  <a:pt x="971098" y="1444625"/>
                </a:lnTo>
                <a:close/>
                <a:moveTo>
                  <a:pt x="1787045" y="1350963"/>
                </a:moveTo>
                <a:lnTo>
                  <a:pt x="1913358" y="1350963"/>
                </a:lnTo>
                <a:lnTo>
                  <a:pt x="1913358" y="1366815"/>
                </a:lnTo>
                <a:lnTo>
                  <a:pt x="1914148" y="1381479"/>
                </a:lnTo>
                <a:lnTo>
                  <a:pt x="1915332" y="1395746"/>
                </a:lnTo>
                <a:lnTo>
                  <a:pt x="1917700" y="1409617"/>
                </a:lnTo>
                <a:lnTo>
                  <a:pt x="1910200" y="1412391"/>
                </a:lnTo>
                <a:lnTo>
                  <a:pt x="1903095" y="1414769"/>
                </a:lnTo>
                <a:lnTo>
                  <a:pt x="1896385" y="1418732"/>
                </a:lnTo>
                <a:lnTo>
                  <a:pt x="1890069" y="1422299"/>
                </a:lnTo>
                <a:lnTo>
                  <a:pt x="1883753" y="1427055"/>
                </a:lnTo>
                <a:lnTo>
                  <a:pt x="1877833" y="1431810"/>
                </a:lnTo>
                <a:lnTo>
                  <a:pt x="1872306" y="1437359"/>
                </a:lnTo>
                <a:lnTo>
                  <a:pt x="1867570" y="1442907"/>
                </a:lnTo>
                <a:lnTo>
                  <a:pt x="1863228" y="1448852"/>
                </a:lnTo>
                <a:lnTo>
                  <a:pt x="1859280" y="1455589"/>
                </a:lnTo>
                <a:lnTo>
                  <a:pt x="1856122" y="1462326"/>
                </a:lnTo>
                <a:lnTo>
                  <a:pt x="1852965" y="1469460"/>
                </a:lnTo>
                <a:lnTo>
                  <a:pt x="1850596" y="1476990"/>
                </a:lnTo>
                <a:lnTo>
                  <a:pt x="1849017" y="1484916"/>
                </a:lnTo>
                <a:lnTo>
                  <a:pt x="1847833" y="1492842"/>
                </a:lnTo>
                <a:lnTo>
                  <a:pt x="1847438" y="1500768"/>
                </a:lnTo>
                <a:lnTo>
                  <a:pt x="1847438" y="1628776"/>
                </a:lnTo>
                <a:lnTo>
                  <a:pt x="1837570" y="1628776"/>
                </a:lnTo>
                <a:lnTo>
                  <a:pt x="1837570" y="1500768"/>
                </a:lnTo>
                <a:lnTo>
                  <a:pt x="1837175" y="1492842"/>
                </a:lnTo>
                <a:lnTo>
                  <a:pt x="1836386" y="1485312"/>
                </a:lnTo>
                <a:lnTo>
                  <a:pt x="1834412" y="1478178"/>
                </a:lnTo>
                <a:lnTo>
                  <a:pt x="1832439" y="1470252"/>
                </a:lnTo>
                <a:lnTo>
                  <a:pt x="1830070" y="1463515"/>
                </a:lnTo>
                <a:lnTo>
                  <a:pt x="1826518" y="1456778"/>
                </a:lnTo>
                <a:lnTo>
                  <a:pt x="1822965" y="1450833"/>
                </a:lnTo>
                <a:lnTo>
                  <a:pt x="1818623" y="1444888"/>
                </a:lnTo>
                <a:lnTo>
                  <a:pt x="1813886" y="1438944"/>
                </a:lnTo>
                <a:lnTo>
                  <a:pt x="1809150" y="1433792"/>
                </a:lnTo>
                <a:lnTo>
                  <a:pt x="1803623" y="1428640"/>
                </a:lnTo>
                <a:lnTo>
                  <a:pt x="1798097" y="1424280"/>
                </a:lnTo>
                <a:lnTo>
                  <a:pt x="1791781" y="1420317"/>
                </a:lnTo>
                <a:lnTo>
                  <a:pt x="1785466" y="1416354"/>
                </a:lnTo>
                <a:lnTo>
                  <a:pt x="1778755" y="1413580"/>
                </a:lnTo>
                <a:lnTo>
                  <a:pt x="1771650" y="1411202"/>
                </a:lnTo>
                <a:lnTo>
                  <a:pt x="1774808" y="1406446"/>
                </a:lnTo>
                <a:lnTo>
                  <a:pt x="1777571" y="1401294"/>
                </a:lnTo>
                <a:lnTo>
                  <a:pt x="1779940" y="1394953"/>
                </a:lnTo>
                <a:lnTo>
                  <a:pt x="1782308" y="1388216"/>
                </a:lnTo>
                <a:lnTo>
                  <a:pt x="1784282" y="1380290"/>
                </a:lnTo>
                <a:lnTo>
                  <a:pt x="1785466" y="1371571"/>
                </a:lnTo>
                <a:lnTo>
                  <a:pt x="1786650" y="1361663"/>
                </a:lnTo>
                <a:lnTo>
                  <a:pt x="1787045" y="1350963"/>
                </a:lnTo>
                <a:close/>
                <a:moveTo>
                  <a:pt x="1316831" y="1350963"/>
                </a:moveTo>
                <a:lnTo>
                  <a:pt x="1412875" y="1350963"/>
                </a:lnTo>
                <a:lnTo>
                  <a:pt x="1413272" y="1360950"/>
                </a:lnTo>
                <a:lnTo>
                  <a:pt x="1414066" y="1370138"/>
                </a:lnTo>
                <a:lnTo>
                  <a:pt x="1415653" y="1378527"/>
                </a:lnTo>
                <a:lnTo>
                  <a:pt x="1416844" y="1386116"/>
                </a:lnTo>
                <a:lnTo>
                  <a:pt x="1418828" y="1392907"/>
                </a:lnTo>
                <a:lnTo>
                  <a:pt x="1420813" y="1398900"/>
                </a:lnTo>
                <a:lnTo>
                  <a:pt x="1423194" y="1404492"/>
                </a:lnTo>
                <a:lnTo>
                  <a:pt x="1425575" y="1408886"/>
                </a:lnTo>
                <a:lnTo>
                  <a:pt x="1419622" y="1410884"/>
                </a:lnTo>
                <a:lnTo>
                  <a:pt x="1413272" y="1412881"/>
                </a:lnTo>
                <a:lnTo>
                  <a:pt x="1407716" y="1414878"/>
                </a:lnTo>
                <a:lnTo>
                  <a:pt x="1402556" y="1418074"/>
                </a:lnTo>
                <a:lnTo>
                  <a:pt x="1397000" y="1420870"/>
                </a:lnTo>
                <a:lnTo>
                  <a:pt x="1391841" y="1424466"/>
                </a:lnTo>
                <a:lnTo>
                  <a:pt x="1386681" y="1427661"/>
                </a:lnTo>
                <a:lnTo>
                  <a:pt x="1382316" y="1432056"/>
                </a:lnTo>
                <a:lnTo>
                  <a:pt x="1377950" y="1436050"/>
                </a:lnTo>
                <a:lnTo>
                  <a:pt x="1374378" y="1440844"/>
                </a:lnTo>
                <a:lnTo>
                  <a:pt x="1370410" y="1445638"/>
                </a:lnTo>
                <a:lnTo>
                  <a:pt x="1366441" y="1450431"/>
                </a:lnTo>
                <a:lnTo>
                  <a:pt x="1363663" y="1456024"/>
                </a:lnTo>
                <a:lnTo>
                  <a:pt x="1360885" y="1461616"/>
                </a:lnTo>
                <a:lnTo>
                  <a:pt x="1358106" y="1467209"/>
                </a:lnTo>
                <a:lnTo>
                  <a:pt x="1356519" y="1473201"/>
                </a:lnTo>
                <a:lnTo>
                  <a:pt x="1352947" y="1464413"/>
                </a:lnTo>
                <a:lnTo>
                  <a:pt x="1348978" y="1456423"/>
                </a:lnTo>
                <a:lnTo>
                  <a:pt x="1344216" y="1448833"/>
                </a:lnTo>
                <a:lnTo>
                  <a:pt x="1339056" y="1441643"/>
                </a:lnTo>
                <a:lnTo>
                  <a:pt x="1332706" y="1434852"/>
                </a:lnTo>
                <a:lnTo>
                  <a:pt x="1325960" y="1428860"/>
                </a:lnTo>
                <a:lnTo>
                  <a:pt x="1318816" y="1423267"/>
                </a:lnTo>
                <a:lnTo>
                  <a:pt x="1311275" y="1418873"/>
                </a:lnTo>
                <a:lnTo>
                  <a:pt x="1314053" y="1401696"/>
                </a:lnTo>
                <a:lnTo>
                  <a:pt x="1316038" y="1384918"/>
                </a:lnTo>
                <a:lnTo>
                  <a:pt x="1316435" y="1376130"/>
                </a:lnTo>
                <a:lnTo>
                  <a:pt x="1316831" y="1367741"/>
                </a:lnTo>
                <a:lnTo>
                  <a:pt x="1317228" y="1359352"/>
                </a:lnTo>
                <a:lnTo>
                  <a:pt x="1316831" y="1350963"/>
                </a:lnTo>
                <a:close/>
                <a:moveTo>
                  <a:pt x="692943" y="1350963"/>
                </a:moveTo>
                <a:lnTo>
                  <a:pt x="941785" y="1350963"/>
                </a:lnTo>
                <a:lnTo>
                  <a:pt x="941785" y="1366815"/>
                </a:lnTo>
                <a:lnTo>
                  <a:pt x="942578" y="1381479"/>
                </a:lnTo>
                <a:lnTo>
                  <a:pt x="944166" y="1395746"/>
                </a:lnTo>
                <a:lnTo>
                  <a:pt x="946150" y="1409617"/>
                </a:lnTo>
                <a:lnTo>
                  <a:pt x="938610" y="1412391"/>
                </a:lnTo>
                <a:lnTo>
                  <a:pt x="931466" y="1414769"/>
                </a:lnTo>
                <a:lnTo>
                  <a:pt x="924719" y="1418732"/>
                </a:lnTo>
                <a:lnTo>
                  <a:pt x="917972" y="1422299"/>
                </a:lnTo>
                <a:lnTo>
                  <a:pt x="912019" y="1427055"/>
                </a:lnTo>
                <a:lnTo>
                  <a:pt x="906066" y="1431810"/>
                </a:lnTo>
                <a:lnTo>
                  <a:pt x="900906" y="1437359"/>
                </a:lnTo>
                <a:lnTo>
                  <a:pt x="896144" y="1442907"/>
                </a:lnTo>
                <a:lnTo>
                  <a:pt x="891381" y="1448852"/>
                </a:lnTo>
                <a:lnTo>
                  <a:pt x="887809" y="1455589"/>
                </a:lnTo>
                <a:lnTo>
                  <a:pt x="883841" y="1462326"/>
                </a:lnTo>
                <a:lnTo>
                  <a:pt x="881459" y="1469460"/>
                </a:lnTo>
                <a:lnTo>
                  <a:pt x="878681" y="1476990"/>
                </a:lnTo>
                <a:lnTo>
                  <a:pt x="877094" y="1484916"/>
                </a:lnTo>
                <a:lnTo>
                  <a:pt x="876300" y="1492842"/>
                </a:lnTo>
                <a:lnTo>
                  <a:pt x="875903" y="1500768"/>
                </a:lnTo>
                <a:lnTo>
                  <a:pt x="875903" y="1628776"/>
                </a:lnTo>
                <a:lnTo>
                  <a:pt x="692943" y="1628776"/>
                </a:lnTo>
                <a:lnTo>
                  <a:pt x="686990" y="1628776"/>
                </a:lnTo>
                <a:lnTo>
                  <a:pt x="681434" y="1627983"/>
                </a:lnTo>
                <a:lnTo>
                  <a:pt x="675878" y="1626002"/>
                </a:lnTo>
                <a:lnTo>
                  <a:pt x="671115" y="1624417"/>
                </a:lnTo>
                <a:lnTo>
                  <a:pt x="665956" y="1622039"/>
                </a:lnTo>
                <a:lnTo>
                  <a:pt x="661193" y="1618868"/>
                </a:lnTo>
                <a:lnTo>
                  <a:pt x="657224" y="1616094"/>
                </a:lnTo>
                <a:lnTo>
                  <a:pt x="652859" y="1612131"/>
                </a:lnTo>
                <a:lnTo>
                  <a:pt x="648890" y="1608168"/>
                </a:lnTo>
                <a:lnTo>
                  <a:pt x="646112" y="1603809"/>
                </a:lnTo>
                <a:lnTo>
                  <a:pt x="643334" y="1599053"/>
                </a:lnTo>
                <a:lnTo>
                  <a:pt x="640556" y="1594297"/>
                </a:lnTo>
                <a:lnTo>
                  <a:pt x="638968" y="1589145"/>
                </a:lnTo>
                <a:lnTo>
                  <a:pt x="637381" y="1583597"/>
                </a:lnTo>
                <a:lnTo>
                  <a:pt x="636587" y="1578048"/>
                </a:lnTo>
                <a:lnTo>
                  <a:pt x="636587" y="1572104"/>
                </a:lnTo>
                <a:lnTo>
                  <a:pt x="636587" y="1407635"/>
                </a:lnTo>
                <a:lnTo>
                  <a:pt x="636587" y="1401691"/>
                </a:lnTo>
                <a:lnTo>
                  <a:pt x="637381" y="1396142"/>
                </a:lnTo>
                <a:lnTo>
                  <a:pt x="638968" y="1390990"/>
                </a:lnTo>
                <a:lnTo>
                  <a:pt x="640556" y="1385442"/>
                </a:lnTo>
                <a:lnTo>
                  <a:pt x="643334" y="1380686"/>
                </a:lnTo>
                <a:lnTo>
                  <a:pt x="646112" y="1375534"/>
                </a:lnTo>
                <a:lnTo>
                  <a:pt x="648890" y="1371571"/>
                </a:lnTo>
                <a:lnTo>
                  <a:pt x="652859" y="1367608"/>
                </a:lnTo>
                <a:lnTo>
                  <a:pt x="657224" y="1364041"/>
                </a:lnTo>
                <a:lnTo>
                  <a:pt x="661193" y="1360474"/>
                </a:lnTo>
                <a:lnTo>
                  <a:pt x="665956" y="1357700"/>
                </a:lnTo>
                <a:lnTo>
                  <a:pt x="671115" y="1355322"/>
                </a:lnTo>
                <a:lnTo>
                  <a:pt x="675878" y="1353341"/>
                </a:lnTo>
                <a:lnTo>
                  <a:pt x="681434" y="1352152"/>
                </a:lnTo>
                <a:lnTo>
                  <a:pt x="686990" y="1351359"/>
                </a:lnTo>
                <a:lnTo>
                  <a:pt x="692943" y="1350963"/>
                </a:lnTo>
                <a:close/>
                <a:moveTo>
                  <a:pt x="2082006" y="1166813"/>
                </a:moveTo>
                <a:lnTo>
                  <a:pt x="2083990" y="1169978"/>
                </a:lnTo>
                <a:lnTo>
                  <a:pt x="2086768" y="1172747"/>
                </a:lnTo>
                <a:lnTo>
                  <a:pt x="2089547" y="1175120"/>
                </a:lnTo>
                <a:lnTo>
                  <a:pt x="2093515" y="1176702"/>
                </a:lnTo>
                <a:lnTo>
                  <a:pt x="2096293" y="1177494"/>
                </a:lnTo>
                <a:lnTo>
                  <a:pt x="2100262" y="1177494"/>
                </a:lnTo>
                <a:lnTo>
                  <a:pt x="2107803" y="1177098"/>
                </a:lnTo>
                <a:lnTo>
                  <a:pt x="2116137" y="1176702"/>
                </a:lnTo>
                <a:lnTo>
                  <a:pt x="2125662" y="1177098"/>
                </a:lnTo>
                <a:lnTo>
                  <a:pt x="2135584" y="1177889"/>
                </a:lnTo>
                <a:lnTo>
                  <a:pt x="2144315" y="1179076"/>
                </a:lnTo>
                <a:lnTo>
                  <a:pt x="2152650" y="1180658"/>
                </a:lnTo>
                <a:lnTo>
                  <a:pt x="2161381" y="1183427"/>
                </a:lnTo>
                <a:lnTo>
                  <a:pt x="2169318" y="1186196"/>
                </a:lnTo>
                <a:lnTo>
                  <a:pt x="2176462" y="1189756"/>
                </a:lnTo>
                <a:lnTo>
                  <a:pt x="2183606" y="1193317"/>
                </a:lnTo>
                <a:lnTo>
                  <a:pt x="2190353" y="1197668"/>
                </a:lnTo>
                <a:lnTo>
                  <a:pt x="2196703" y="1202810"/>
                </a:lnTo>
                <a:lnTo>
                  <a:pt x="2202656" y="1208348"/>
                </a:lnTo>
                <a:lnTo>
                  <a:pt x="2207815" y="1213886"/>
                </a:lnTo>
                <a:lnTo>
                  <a:pt x="2212975" y="1220611"/>
                </a:lnTo>
                <a:lnTo>
                  <a:pt x="2217737" y="1227731"/>
                </a:lnTo>
                <a:lnTo>
                  <a:pt x="2222500" y="1234852"/>
                </a:lnTo>
                <a:lnTo>
                  <a:pt x="2226072" y="1243554"/>
                </a:lnTo>
                <a:lnTo>
                  <a:pt x="2231628" y="1256213"/>
                </a:lnTo>
                <a:lnTo>
                  <a:pt x="2236787" y="1268476"/>
                </a:lnTo>
                <a:lnTo>
                  <a:pt x="2240756" y="1280343"/>
                </a:lnTo>
                <a:lnTo>
                  <a:pt x="2244725" y="1291814"/>
                </a:lnTo>
                <a:lnTo>
                  <a:pt x="2247503" y="1302890"/>
                </a:lnTo>
                <a:lnTo>
                  <a:pt x="2250281" y="1313175"/>
                </a:lnTo>
                <a:lnTo>
                  <a:pt x="2252265" y="1323460"/>
                </a:lnTo>
                <a:lnTo>
                  <a:pt x="2253853" y="1333350"/>
                </a:lnTo>
                <a:lnTo>
                  <a:pt x="2254647" y="1342843"/>
                </a:lnTo>
                <a:lnTo>
                  <a:pt x="2255043" y="1352337"/>
                </a:lnTo>
                <a:lnTo>
                  <a:pt x="2255837" y="1361831"/>
                </a:lnTo>
                <a:lnTo>
                  <a:pt x="2255043" y="1371325"/>
                </a:lnTo>
                <a:lnTo>
                  <a:pt x="2254647" y="1380027"/>
                </a:lnTo>
                <a:lnTo>
                  <a:pt x="2253853" y="1389126"/>
                </a:lnTo>
                <a:lnTo>
                  <a:pt x="2252662" y="1398619"/>
                </a:lnTo>
                <a:lnTo>
                  <a:pt x="2251075" y="1408113"/>
                </a:lnTo>
                <a:lnTo>
                  <a:pt x="2245122" y="1407322"/>
                </a:lnTo>
                <a:lnTo>
                  <a:pt x="2239168" y="1406926"/>
                </a:lnTo>
                <a:lnTo>
                  <a:pt x="2220118" y="1406926"/>
                </a:lnTo>
                <a:lnTo>
                  <a:pt x="2219722" y="1396246"/>
                </a:lnTo>
                <a:lnTo>
                  <a:pt x="2219325" y="1385961"/>
                </a:lnTo>
                <a:lnTo>
                  <a:pt x="2218928" y="1382401"/>
                </a:lnTo>
                <a:lnTo>
                  <a:pt x="2218134" y="1379632"/>
                </a:lnTo>
                <a:lnTo>
                  <a:pt x="2216547" y="1377258"/>
                </a:lnTo>
                <a:lnTo>
                  <a:pt x="2214165" y="1374489"/>
                </a:lnTo>
                <a:lnTo>
                  <a:pt x="2212181" y="1372907"/>
                </a:lnTo>
                <a:lnTo>
                  <a:pt x="2209403" y="1371325"/>
                </a:lnTo>
                <a:lnTo>
                  <a:pt x="2206228" y="1370534"/>
                </a:lnTo>
                <a:lnTo>
                  <a:pt x="2203053" y="1369742"/>
                </a:lnTo>
                <a:lnTo>
                  <a:pt x="2199878" y="1369742"/>
                </a:lnTo>
                <a:lnTo>
                  <a:pt x="2196703" y="1370929"/>
                </a:lnTo>
                <a:lnTo>
                  <a:pt x="2193925" y="1372116"/>
                </a:lnTo>
                <a:lnTo>
                  <a:pt x="2191543" y="1373698"/>
                </a:lnTo>
                <a:lnTo>
                  <a:pt x="2189559" y="1376072"/>
                </a:lnTo>
                <a:lnTo>
                  <a:pt x="2187178" y="1378841"/>
                </a:lnTo>
                <a:lnTo>
                  <a:pt x="2185987" y="1381214"/>
                </a:lnTo>
                <a:lnTo>
                  <a:pt x="2185590" y="1384774"/>
                </a:lnTo>
                <a:lnTo>
                  <a:pt x="2184003" y="1395455"/>
                </a:lnTo>
                <a:lnTo>
                  <a:pt x="2182018" y="1406926"/>
                </a:lnTo>
                <a:lnTo>
                  <a:pt x="2013743" y="1406926"/>
                </a:lnTo>
                <a:lnTo>
                  <a:pt x="2010965" y="1399015"/>
                </a:lnTo>
                <a:lnTo>
                  <a:pt x="2009775" y="1395850"/>
                </a:lnTo>
                <a:lnTo>
                  <a:pt x="2008584" y="1393477"/>
                </a:lnTo>
                <a:lnTo>
                  <a:pt x="2006600" y="1391499"/>
                </a:lnTo>
                <a:lnTo>
                  <a:pt x="2003822" y="1389126"/>
                </a:lnTo>
                <a:lnTo>
                  <a:pt x="2001440" y="1387939"/>
                </a:lnTo>
                <a:lnTo>
                  <a:pt x="1998662" y="1387148"/>
                </a:lnTo>
                <a:lnTo>
                  <a:pt x="1995090" y="1386752"/>
                </a:lnTo>
                <a:lnTo>
                  <a:pt x="1992312" y="1386752"/>
                </a:lnTo>
                <a:lnTo>
                  <a:pt x="1988740" y="1387543"/>
                </a:lnTo>
                <a:lnTo>
                  <a:pt x="1986359" y="1388730"/>
                </a:lnTo>
                <a:lnTo>
                  <a:pt x="1983581" y="1390708"/>
                </a:lnTo>
                <a:lnTo>
                  <a:pt x="1981597" y="1393081"/>
                </a:lnTo>
                <a:lnTo>
                  <a:pt x="1980009" y="1395455"/>
                </a:lnTo>
                <a:lnTo>
                  <a:pt x="1978818" y="1398224"/>
                </a:lnTo>
                <a:lnTo>
                  <a:pt x="1978025" y="1400993"/>
                </a:lnTo>
                <a:lnTo>
                  <a:pt x="1978025" y="1404553"/>
                </a:lnTo>
                <a:lnTo>
                  <a:pt x="1978025" y="1406926"/>
                </a:lnTo>
                <a:lnTo>
                  <a:pt x="1952625" y="1406926"/>
                </a:lnTo>
                <a:lnTo>
                  <a:pt x="1949847" y="1390708"/>
                </a:lnTo>
                <a:lnTo>
                  <a:pt x="1949053" y="1382005"/>
                </a:lnTo>
                <a:lnTo>
                  <a:pt x="1948259" y="1373698"/>
                </a:lnTo>
                <a:lnTo>
                  <a:pt x="1947862" y="1364996"/>
                </a:lnTo>
                <a:lnTo>
                  <a:pt x="1947862" y="1355897"/>
                </a:lnTo>
                <a:lnTo>
                  <a:pt x="1948259" y="1346404"/>
                </a:lnTo>
                <a:lnTo>
                  <a:pt x="1949053" y="1337305"/>
                </a:lnTo>
                <a:lnTo>
                  <a:pt x="1950243" y="1327020"/>
                </a:lnTo>
                <a:lnTo>
                  <a:pt x="1952228" y="1316736"/>
                </a:lnTo>
                <a:lnTo>
                  <a:pt x="1954609" y="1305659"/>
                </a:lnTo>
                <a:lnTo>
                  <a:pt x="1958181" y="1294188"/>
                </a:lnTo>
                <a:lnTo>
                  <a:pt x="1961356" y="1282716"/>
                </a:lnTo>
                <a:lnTo>
                  <a:pt x="1966118" y="1270453"/>
                </a:lnTo>
                <a:lnTo>
                  <a:pt x="1971675" y="1257399"/>
                </a:lnTo>
                <a:lnTo>
                  <a:pt x="1977231" y="1243554"/>
                </a:lnTo>
                <a:lnTo>
                  <a:pt x="1980803" y="1237225"/>
                </a:lnTo>
                <a:lnTo>
                  <a:pt x="1984772" y="1230896"/>
                </a:lnTo>
                <a:lnTo>
                  <a:pt x="1988740" y="1224567"/>
                </a:lnTo>
                <a:lnTo>
                  <a:pt x="1993106" y="1218238"/>
                </a:lnTo>
                <a:lnTo>
                  <a:pt x="1994693" y="1215864"/>
                </a:lnTo>
                <a:lnTo>
                  <a:pt x="1996281" y="1213491"/>
                </a:lnTo>
                <a:lnTo>
                  <a:pt x="2001440" y="1208744"/>
                </a:lnTo>
                <a:lnTo>
                  <a:pt x="2006600" y="1203601"/>
                </a:lnTo>
                <a:lnTo>
                  <a:pt x="2011362" y="1198855"/>
                </a:lnTo>
                <a:lnTo>
                  <a:pt x="2016522" y="1194899"/>
                </a:lnTo>
                <a:lnTo>
                  <a:pt x="2022078" y="1190943"/>
                </a:lnTo>
                <a:lnTo>
                  <a:pt x="2027634" y="1186987"/>
                </a:lnTo>
                <a:lnTo>
                  <a:pt x="2033190" y="1184218"/>
                </a:lnTo>
                <a:lnTo>
                  <a:pt x="2038350" y="1181449"/>
                </a:lnTo>
                <a:lnTo>
                  <a:pt x="2043906" y="1178285"/>
                </a:lnTo>
                <a:lnTo>
                  <a:pt x="2049859" y="1176307"/>
                </a:lnTo>
                <a:lnTo>
                  <a:pt x="2060972" y="1171956"/>
                </a:lnTo>
                <a:lnTo>
                  <a:pt x="2071290" y="1169187"/>
                </a:lnTo>
                <a:lnTo>
                  <a:pt x="2082006" y="1166813"/>
                </a:lnTo>
                <a:close/>
                <a:moveTo>
                  <a:pt x="1110232" y="1166813"/>
                </a:moveTo>
                <a:lnTo>
                  <a:pt x="1112219" y="1169978"/>
                </a:lnTo>
                <a:lnTo>
                  <a:pt x="1115000" y="1172747"/>
                </a:lnTo>
                <a:lnTo>
                  <a:pt x="1118179" y="1175120"/>
                </a:lnTo>
                <a:lnTo>
                  <a:pt x="1121359" y="1176702"/>
                </a:lnTo>
                <a:lnTo>
                  <a:pt x="1124935" y="1177494"/>
                </a:lnTo>
                <a:lnTo>
                  <a:pt x="1128114" y="1177494"/>
                </a:lnTo>
                <a:lnTo>
                  <a:pt x="1136062" y="1177098"/>
                </a:lnTo>
                <a:lnTo>
                  <a:pt x="1144407" y="1176702"/>
                </a:lnTo>
                <a:lnTo>
                  <a:pt x="1154342" y="1177098"/>
                </a:lnTo>
                <a:lnTo>
                  <a:pt x="1163879" y="1177889"/>
                </a:lnTo>
                <a:lnTo>
                  <a:pt x="1173019" y="1179076"/>
                </a:lnTo>
                <a:lnTo>
                  <a:pt x="1181364" y="1180658"/>
                </a:lnTo>
                <a:lnTo>
                  <a:pt x="1189709" y="1183427"/>
                </a:lnTo>
                <a:lnTo>
                  <a:pt x="1197259" y="1186196"/>
                </a:lnTo>
                <a:lnTo>
                  <a:pt x="1204810" y="1189756"/>
                </a:lnTo>
                <a:lnTo>
                  <a:pt x="1211963" y="1193317"/>
                </a:lnTo>
                <a:lnTo>
                  <a:pt x="1218718" y="1197668"/>
                </a:lnTo>
                <a:lnTo>
                  <a:pt x="1225077" y="1202810"/>
                </a:lnTo>
                <a:lnTo>
                  <a:pt x="1231037" y="1208348"/>
                </a:lnTo>
                <a:lnTo>
                  <a:pt x="1236601" y="1213886"/>
                </a:lnTo>
                <a:lnTo>
                  <a:pt x="1241767" y="1220611"/>
                </a:lnTo>
                <a:lnTo>
                  <a:pt x="1246138" y="1227731"/>
                </a:lnTo>
                <a:lnTo>
                  <a:pt x="1250907" y="1234852"/>
                </a:lnTo>
                <a:lnTo>
                  <a:pt x="1254881" y="1243554"/>
                </a:lnTo>
                <a:lnTo>
                  <a:pt x="1260444" y="1256213"/>
                </a:lnTo>
                <a:lnTo>
                  <a:pt x="1265213" y="1268476"/>
                </a:lnTo>
                <a:lnTo>
                  <a:pt x="1269584" y="1280343"/>
                </a:lnTo>
                <a:lnTo>
                  <a:pt x="1273160" y="1291814"/>
                </a:lnTo>
                <a:lnTo>
                  <a:pt x="1276339" y="1302890"/>
                </a:lnTo>
                <a:lnTo>
                  <a:pt x="1278724" y="1313175"/>
                </a:lnTo>
                <a:lnTo>
                  <a:pt x="1281108" y="1323460"/>
                </a:lnTo>
                <a:lnTo>
                  <a:pt x="1282300" y="1333350"/>
                </a:lnTo>
                <a:lnTo>
                  <a:pt x="1283492" y="1342843"/>
                </a:lnTo>
                <a:lnTo>
                  <a:pt x="1283890" y="1352337"/>
                </a:lnTo>
                <a:lnTo>
                  <a:pt x="1284287" y="1361831"/>
                </a:lnTo>
                <a:lnTo>
                  <a:pt x="1283890" y="1371325"/>
                </a:lnTo>
                <a:lnTo>
                  <a:pt x="1283492" y="1380027"/>
                </a:lnTo>
                <a:lnTo>
                  <a:pt x="1282300" y="1389126"/>
                </a:lnTo>
                <a:lnTo>
                  <a:pt x="1281506" y="1398619"/>
                </a:lnTo>
                <a:lnTo>
                  <a:pt x="1279519" y="1408113"/>
                </a:lnTo>
                <a:lnTo>
                  <a:pt x="1273558" y="1407322"/>
                </a:lnTo>
                <a:lnTo>
                  <a:pt x="1267994" y="1406926"/>
                </a:lnTo>
                <a:lnTo>
                  <a:pt x="1248920" y="1406926"/>
                </a:lnTo>
                <a:lnTo>
                  <a:pt x="1248125" y="1385961"/>
                </a:lnTo>
                <a:lnTo>
                  <a:pt x="1247728" y="1382401"/>
                </a:lnTo>
                <a:lnTo>
                  <a:pt x="1246138" y="1379632"/>
                </a:lnTo>
                <a:lnTo>
                  <a:pt x="1244946" y="1377258"/>
                </a:lnTo>
                <a:lnTo>
                  <a:pt x="1242959" y="1374489"/>
                </a:lnTo>
                <a:lnTo>
                  <a:pt x="1240575" y="1372907"/>
                </a:lnTo>
                <a:lnTo>
                  <a:pt x="1237793" y="1371325"/>
                </a:lnTo>
                <a:lnTo>
                  <a:pt x="1235011" y="1370534"/>
                </a:lnTo>
                <a:lnTo>
                  <a:pt x="1231435" y="1369742"/>
                </a:lnTo>
                <a:lnTo>
                  <a:pt x="1228653" y="1369742"/>
                </a:lnTo>
                <a:lnTo>
                  <a:pt x="1225077" y="1370929"/>
                </a:lnTo>
                <a:lnTo>
                  <a:pt x="1222692" y="1372116"/>
                </a:lnTo>
                <a:lnTo>
                  <a:pt x="1220308" y="1373698"/>
                </a:lnTo>
                <a:lnTo>
                  <a:pt x="1217526" y="1376072"/>
                </a:lnTo>
                <a:lnTo>
                  <a:pt x="1215937" y="1378841"/>
                </a:lnTo>
                <a:lnTo>
                  <a:pt x="1214745" y="1381214"/>
                </a:lnTo>
                <a:lnTo>
                  <a:pt x="1214347" y="1384774"/>
                </a:lnTo>
                <a:lnTo>
                  <a:pt x="1211963" y="1395455"/>
                </a:lnTo>
                <a:lnTo>
                  <a:pt x="1209976" y="1406926"/>
                </a:lnTo>
                <a:lnTo>
                  <a:pt x="1041881" y="1406926"/>
                </a:lnTo>
                <a:lnTo>
                  <a:pt x="1039497" y="1399015"/>
                </a:lnTo>
                <a:lnTo>
                  <a:pt x="1038305" y="1395850"/>
                </a:lnTo>
                <a:lnTo>
                  <a:pt x="1036715" y="1393477"/>
                </a:lnTo>
                <a:lnTo>
                  <a:pt x="1034728" y="1391499"/>
                </a:lnTo>
                <a:lnTo>
                  <a:pt x="1032344" y="1389126"/>
                </a:lnTo>
                <a:lnTo>
                  <a:pt x="1029960" y="1387939"/>
                </a:lnTo>
                <a:lnTo>
                  <a:pt x="1026780" y="1387148"/>
                </a:lnTo>
                <a:lnTo>
                  <a:pt x="1023601" y="1386752"/>
                </a:lnTo>
                <a:lnTo>
                  <a:pt x="1020422" y="1386752"/>
                </a:lnTo>
                <a:lnTo>
                  <a:pt x="1017243" y="1387543"/>
                </a:lnTo>
                <a:lnTo>
                  <a:pt x="1014461" y="1388730"/>
                </a:lnTo>
                <a:lnTo>
                  <a:pt x="1012077" y="1390708"/>
                </a:lnTo>
                <a:lnTo>
                  <a:pt x="1010090" y="1393081"/>
                </a:lnTo>
                <a:lnTo>
                  <a:pt x="1008103" y="1395455"/>
                </a:lnTo>
                <a:lnTo>
                  <a:pt x="1006911" y="1398224"/>
                </a:lnTo>
                <a:lnTo>
                  <a:pt x="1006116" y="1400993"/>
                </a:lnTo>
                <a:lnTo>
                  <a:pt x="1006116" y="1404553"/>
                </a:lnTo>
                <a:lnTo>
                  <a:pt x="1006116" y="1406926"/>
                </a:lnTo>
                <a:lnTo>
                  <a:pt x="980684" y="1406926"/>
                </a:lnTo>
                <a:lnTo>
                  <a:pt x="978299" y="1390708"/>
                </a:lnTo>
                <a:lnTo>
                  <a:pt x="977107" y="1382005"/>
                </a:lnTo>
                <a:lnTo>
                  <a:pt x="976710" y="1373698"/>
                </a:lnTo>
                <a:lnTo>
                  <a:pt x="976312" y="1364996"/>
                </a:lnTo>
                <a:lnTo>
                  <a:pt x="976312" y="1355897"/>
                </a:lnTo>
                <a:lnTo>
                  <a:pt x="976710" y="1346404"/>
                </a:lnTo>
                <a:lnTo>
                  <a:pt x="977504" y="1337305"/>
                </a:lnTo>
                <a:lnTo>
                  <a:pt x="978697" y="1327020"/>
                </a:lnTo>
                <a:lnTo>
                  <a:pt x="980286" y="1316736"/>
                </a:lnTo>
                <a:lnTo>
                  <a:pt x="983068" y="1305659"/>
                </a:lnTo>
                <a:lnTo>
                  <a:pt x="985850" y="1294188"/>
                </a:lnTo>
                <a:lnTo>
                  <a:pt x="989823" y="1282716"/>
                </a:lnTo>
                <a:lnTo>
                  <a:pt x="994195" y="1270453"/>
                </a:lnTo>
                <a:lnTo>
                  <a:pt x="999758" y="1257399"/>
                </a:lnTo>
                <a:lnTo>
                  <a:pt x="1005719" y="1243554"/>
                </a:lnTo>
                <a:lnTo>
                  <a:pt x="1008898" y="1237225"/>
                </a:lnTo>
                <a:lnTo>
                  <a:pt x="1012872" y="1230500"/>
                </a:lnTo>
                <a:lnTo>
                  <a:pt x="1016846" y="1224567"/>
                </a:lnTo>
                <a:lnTo>
                  <a:pt x="1021217" y="1218238"/>
                </a:lnTo>
                <a:lnTo>
                  <a:pt x="1023204" y="1215864"/>
                </a:lnTo>
                <a:lnTo>
                  <a:pt x="1024793" y="1213491"/>
                </a:lnTo>
                <a:lnTo>
                  <a:pt x="1029960" y="1208744"/>
                </a:lnTo>
                <a:lnTo>
                  <a:pt x="1034331" y="1203601"/>
                </a:lnTo>
                <a:lnTo>
                  <a:pt x="1039894" y="1198855"/>
                </a:lnTo>
                <a:lnTo>
                  <a:pt x="1045060" y="1194899"/>
                </a:lnTo>
                <a:lnTo>
                  <a:pt x="1050624" y="1190943"/>
                </a:lnTo>
                <a:lnTo>
                  <a:pt x="1055790" y="1186987"/>
                </a:lnTo>
                <a:lnTo>
                  <a:pt x="1061353" y="1184218"/>
                </a:lnTo>
                <a:lnTo>
                  <a:pt x="1066917" y="1181449"/>
                </a:lnTo>
                <a:lnTo>
                  <a:pt x="1072480" y="1178285"/>
                </a:lnTo>
                <a:lnTo>
                  <a:pt x="1078043" y="1176307"/>
                </a:lnTo>
                <a:lnTo>
                  <a:pt x="1089170" y="1171956"/>
                </a:lnTo>
                <a:lnTo>
                  <a:pt x="1099900" y="1169187"/>
                </a:lnTo>
                <a:lnTo>
                  <a:pt x="1110232" y="1166813"/>
                </a:lnTo>
                <a:close/>
                <a:moveTo>
                  <a:pt x="1601784" y="1141413"/>
                </a:moveTo>
                <a:lnTo>
                  <a:pt x="1608513" y="1141413"/>
                </a:lnTo>
                <a:lnTo>
                  <a:pt x="1616826" y="1141413"/>
                </a:lnTo>
                <a:lnTo>
                  <a:pt x="1628701" y="1141809"/>
                </a:lnTo>
                <a:lnTo>
                  <a:pt x="1639785" y="1142996"/>
                </a:lnTo>
                <a:lnTo>
                  <a:pt x="1644139" y="1143392"/>
                </a:lnTo>
                <a:lnTo>
                  <a:pt x="1656410" y="1145766"/>
                </a:lnTo>
                <a:lnTo>
                  <a:pt x="1668285" y="1149327"/>
                </a:lnTo>
                <a:lnTo>
                  <a:pt x="1673431" y="1150910"/>
                </a:lnTo>
                <a:lnTo>
                  <a:pt x="1682140" y="1154075"/>
                </a:lnTo>
                <a:lnTo>
                  <a:pt x="1690453" y="1157241"/>
                </a:lnTo>
                <a:lnTo>
                  <a:pt x="1694807" y="1158823"/>
                </a:lnTo>
                <a:lnTo>
                  <a:pt x="1703516" y="1163572"/>
                </a:lnTo>
                <a:lnTo>
                  <a:pt x="1711828" y="1167924"/>
                </a:lnTo>
                <a:lnTo>
                  <a:pt x="1714995" y="1169903"/>
                </a:lnTo>
                <a:lnTo>
                  <a:pt x="1726079" y="1177421"/>
                </a:lnTo>
                <a:lnTo>
                  <a:pt x="1729245" y="1179399"/>
                </a:lnTo>
                <a:lnTo>
                  <a:pt x="1739142" y="1186918"/>
                </a:lnTo>
                <a:lnTo>
                  <a:pt x="1740329" y="1188105"/>
                </a:lnTo>
                <a:lnTo>
                  <a:pt x="1745475" y="1192853"/>
                </a:lnTo>
                <a:lnTo>
                  <a:pt x="1747058" y="1194436"/>
                </a:lnTo>
                <a:lnTo>
                  <a:pt x="1748642" y="1196018"/>
                </a:lnTo>
                <a:lnTo>
                  <a:pt x="1743100" y="1240732"/>
                </a:lnTo>
                <a:lnTo>
                  <a:pt x="1739142" y="1274761"/>
                </a:lnTo>
                <a:lnTo>
                  <a:pt x="1736766" y="1296128"/>
                </a:lnTo>
                <a:lnTo>
                  <a:pt x="1738746" y="1294150"/>
                </a:lnTo>
                <a:lnTo>
                  <a:pt x="1739537" y="1293358"/>
                </a:lnTo>
                <a:lnTo>
                  <a:pt x="1740725" y="1293358"/>
                </a:lnTo>
                <a:lnTo>
                  <a:pt x="1741912" y="1293754"/>
                </a:lnTo>
                <a:lnTo>
                  <a:pt x="1743100" y="1294150"/>
                </a:lnTo>
                <a:lnTo>
                  <a:pt x="1744288" y="1295733"/>
                </a:lnTo>
                <a:lnTo>
                  <a:pt x="1745079" y="1297315"/>
                </a:lnTo>
                <a:lnTo>
                  <a:pt x="1747454" y="1301668"/>
                </a:lnTo>
                <a:lnTo>
                  <a:pt x="1749038" y="1307603"/>
                </a:lnTo>
                <a:lnTo>
                  <a:pt x="1750621" y="1315121"/>
                </a:lnTo>
                <a:lnTo>
                  <a:pt x="1751809" y="1323827"/>
                </a:lnTo>
                <a:lnTo>
                  <a:pt x="1752204" y="1332928"/>
                </a:lnTo>
                <a:lnTo>
                  <a:pt x="1752600" y="1343216"/>
                </a:lnTo>
                <a:lnTo>
                  <a:pt x="1752204" y="1352712"/>
                </a:lnTo>
                <a:lnTo>
                  <a:pt x="1751809" y="1361813"/>
                </a:lnTo>
                <a:lnTo>
                  <a:pt x="1750621" y="1370518"/>
                </a:lnTo>
                <a:lnTo>
                  <a:pt x="1749038" y="1378036"/>
                </a:lnTo>
                <a:lnTo>
                  <a:pt x="1747454" y="1383972"/>
                </a:lnTo>
                <a:lnTo>
                  <a:pt x="1745079" y="1388324"/>
                </a:lnTo>
                <a:lnTo>
                  <a:pt x="1744288" y="1390303"/>
                </a:lnTo>
                <a:lnTo>
                  <a:pt x="1743100" y="1391490"/>
                </a:lnTo>
                <a:lnTo>
                  <a:pt x="1741912" y="1391886"/>
                </a:lnTo>
                <a:lnTo>
                  <a:pt x="1740725" y="1392281"/>
                </a:lnTo>
                <a:lnTo>
                  <a:pt x="1739142" y="1391886"/>
                </a:lnTo>
                <a:lnTo>
                  <a:pt x="1737954" y="1391094"/>
                </a:lnTo>
                <a:lnTo>
                  <a:pt x="1736766" y="1389511"/>
                </a:lnTo>
                <a:lnTo>
                  <a:pt x="1735975" y="1387929"/>
                </a:lnTo>
                <a:lnTo>
                  <a:pt x="1733996" y="1382785"/>
                </a:lnTo>
                <a:lnTo>
                  <a:pt x="1731620" y="1376849"/>
                </a:lnTo>
                <a:lnTo>
                  <a:pt x="1730829" y="1384367"/>
                </a:lnTo>
                <a:lnTo>
                  <a:pt x="1729641" y="1391886"/>
                </a:lnTo>
                <a:lnTo>
                  <a:pt x="1725683" y="1406526"/>
                </a:lnTo>
                <a:lnTo>
                  <a:pt x="1475905" y="1406526"/>
                </a:lnTo>
                <a:lnTo>
                  <a:pt x="1471551" y="1394260"/>
                </a:lnTo>
                <a:lnTo>
                  <a:pt x="1469968" y="1388324"/>
                </a:lnTo>
                <a:lnTo>
                  <a:pt x="1467592" y="1381993"/>
                </a:lnTo>
                <a:lnTo>
                  <a:pt x="1466009" y="1387137"/>
                </a:lnTo>
                <a:lnTo>
                  <a:pt x="1464426" y="1391490"/>
                </a:lnTo>
                <a:lnTo>
                  <a:pt x="1463238" y="1392677"/>
                </a:lnTo>
                <a:lnTo>
                  <a:pt x="1462051" y="1393864"/>
                </a:lnTo>
                <a:lnTo>
                  <a:pt x="1460863" y="1394260"/>
                </a:lnTo>
                <a:lnTo>
                  <a:pt x="1459676" y="1394655"/>
                </a:lnTo>
                <a:lnTo>
                  <a:pt x="1458884" y="1394260"/>
                </a:lnTo>
                <a:lnTo>
                  <a:pt x="1457696" y="1393468"/>
                </a:lnTo>
                <a:lnTo>
                  <a:pt x="1456509" y="1392281"/>
                </a:lnTo>
                <a:lnTo>
                  <a:pt x="1454925" y="1391094"/>
                </a:lnTo>
                <a:lnTo>
                  <a:pt x="1452946" y="1386346"/>
                </a:lnTo>
                <a:lnTo>
                  <a:pt x="1451363" y="1380015"/>
                </a:lnTo>
                <a:lnTo>
                  <a:pt x="1450175" y="1372892"/>
                </a:lnTo>
                <a:lnTo>
                  <a:pt x="1448592" y="1364583"/>
                </a:lnTo>
                <a:lnTo>
                  <a:pt x="1447800" y="1355086"/>
                </a:lnTo>
                <a:lnTo>
                  <a:pt x="1447800" y="1345194"/>
                </a:lnTo>
                <a:lnTo>
                  <a:pt x="1447800" y="1334906"/>
                </a:lnTo>
                <a:lnTo>
                  <a:pt x="1448592" y="1325805"/>
                </a:lnTo>
                <a:lnTo>
                  <a:pt x="1450175" y="1317496"/>
                </a:lnTo>
                <a:lnTo>
                  <a:pt x="1451363" y="1310373"/>
                </a:lnTo>
                <a:lnTo>
                  <a:pt x="1452946" y="1304438"/>
                </a:lnTo>
                <a:lnTo>
                  <a:pt x="1454925" y="1299689"/>
                </a:lnTo>
                <a:lnTo>
                  <a:pt x="1456509" y="1298107"/>
                </a:lnTo>
                <a:lnTo>
                  <a:pt x="1457696" y="1296920"/>
                </a:lnTo>
                <a:lnTo>
                  <a:pt x="1458884" y="1296128"/>
                </a:lnTo>
                <a:lnTo>
                  <a:pt x="1459676" y="1296128"/>
                </a:lnTo>
                <a:lnTo>
                  <a:pt x="1460467" y="1296128"/>
                </a:lnTo>
                <a:lnTo>
                  <a:pt x="1461259" y="1296524"/>
                </a:lnTo>
                <a:lnTo>
                  <a:pt x="1462051" y="1283466"/>
                </a:lnTo>
                <a:lnTo>
                  <a:pt x="1462446" y="1277531"/>
                </a:lnTo>
                <a:lnTo>
                  <a:pt x="1464030" y="1271991"/>
                </a:lnTo>
                <a:lnTo>
                  <a:pt x="1462051" y="1258142"/>
                </a:lnTo>
                <a:lnTo>
                  <a:pt x="1460071" y="1245480"/>
                </a:lnTo>
                <a:lnTo>
                  <a:pt x="1456905" y="1223717"/>
                </a:lnTo>
                <a:lnTo>
                  <a:pt x="1453738" y="1208681"/>
                </a:lnTo>
                <a:lnTo>
                  <a:pt x="1452550" y="1203537"/>
                </a:lnTo>
                <a:lnTo>
                  <a:pt x="1458488" y="1199975"/>
                </a:lnTo>
                <a:lnTo>
                  <a:pt x="1465217" y="1196018"/>
                </a:lnTo>
                <a:lnTo>
                  <a:pt x="1471551" y="1191270"/>
                </a:lnTo>
                <a:lnTo>
                  <a:pt x="1477884" y="1186522"/>
                </a:lnTo>
                <a:lnTo>
                  <a:pt x="1489760" y="1177421"/>
                </a:lnTo>
                <a:lnTo>
                  <a:pt x="1495302" y="1173464"/>
                </a:lnTo>
                <a:lnTo>
                  <a:pt x="1500843" y="1170299"/>
                </a:lnTo>
                <a:lnTo>
                  <a:pt x="1515490" y="1163176"/>
                </a:lnTo>
                <a:lnTo>
                  <a:pt x="1530136" y="1157241"/>
                </a:lnTo>
                <a:lnTo>
                  <a:pt x="1539636" y="1154075"/>
                </a:lnTo>
                <a:lnTo>
                  <a:pt x="1548741" y="1150910"/>
                </a:lnTo>
                <a:lnTo>
                  <a:pt x="1558241" y="1148536"/>
                </a:lnTo>
                <a:lnTo>
                  <a:pt x="1568533" y="1145766"/>
                </a:lnTo>
                <a:lnTo>
                  <a:pt x="1576450" y="1144183"/>
                </a:lnTo>
                <a:lnTo>
                  <a:pt x="1583971" y="1142996"/>
                </a:lnTo>
                <a:lnTo>
                  <a:pt x="1594658" y="1142204"/>
                </a:lnTo>
                <a:lnTo>
                  <a:pt x="1601784" y="1141413"/>
                </a:lnTo>
                <a:close/>
                <a:moveTo>
                  <a:pt x="1832358" y="1052513"/>
                </a:moveTo>
                <a:lnTo>
                  <a:pt x="1843104" y="1052513"/>
                </a:lnTo>
                <a:lnTo>
                  <a:pt x="1847083" y="1052911"/>
                </a:lnTo>
                <a:lnTo>
                  <a:pt x="1839522" y="1055300"/>
                </a:lnTo>
                <a:lnTo>
                  <a:pt x="1831960" y="1058882"/>
                </a:lnTo>
                <a:lnTo>
                  <a:pt x="1825194" y="1062067"/>
                </a:lnTo>
                <a:lnTo>
                  <a:pt x="1818428" y="1065650"/>
                </a:lnTo>
                <a:lnTo>
                  <a:pt x="1820418" y="1066446"/>
                </a:lnTo>
                <a:lnTo>
                  <a:pt x="1828776" y="1066048"/>
                </a:lnTo>
                <a:lnTo>
                  <a:pt x="1837532" y="1065650"/>
                </a:lnTo>
                <a:lnTo>
                  <a:pt x="1846685" y="1066048"/>
                </a:lnTo>
                <a:lnTo>
                  <a:pt x="1856237" y="1066446"/>
                </a:lnTo>
                <a:lnTo>
                  <a:pt x="1865789" y="1067640"/>
                </a:lnTo>
                <a:lnTo>
                  <a:pt x="1876137" y="1069631"/>
                </a:lnTo>
                <a:lnTo>
                  <a:pt x="1885688" y="1072417"/>
                </a:lnTo>
                <a:lnTo>
                  <a:pt x="1895638" y="1075602"/>
                </a:lnTo>
                <a:lnTo>
                  <a:pt x="1905588" y="1079981"/>
                </a:lnTo>
                <a:lnTo>
                  <a:pt x="1910761" y="1082369"/>
                </a:lnTo>
                <a:lnTo>
                  <a:pt x="1915139" y="1085156"/>
                </a:lnTo>
                <a:lnTo>
                  <a:pt x="1919915" y="1088340"/>
                </a:lnTo>
                <a:lnTo>
                  <a:pt x="1924691" y="1091525"/>
                </a:lnTo>
                <a:lnTo>
                  <a:pt x="1929069" y="1095506"/>
                </a:lnTo>
                <a:lnTo>
                  <a:pt x="1933845" y="1099487"/>
                </a:lnTo>
                <a:lnTo>
                  <a:pt x="1938223" y="1103468"/>
                </a:lnTo>
                <a:lnTo>
                  <a:pt x="1942202" y="1108245"/>
                </a:lnTo>
                <a:lnTo>
                  <a:pt x="1946580" y="1112623"/>
                </a:lnTo>
                <a:lnTo>
                  <a:pt x="1950162" y="1118197"/>
                </a:lnTo>
                <a:lnTo>
                  <a:pt x="1954142" y="1123770"/>
                </a:lnTo>
                <a:lnTo>
                  <a:pt x="1957724" y="1129741"/>
                </a:lnTo>
                <a:lnTo>
                  <a:pt x="1960908" y="1136110"/>
                </a:lnTo>
                <a:lnTo>
                  <a:pt x="1964490" y="1142878"/>
                </a:lnTo>
                <a:lnTo>
                  <a:pt x="1968868" y="1152830"/>
                </a:lnTo>
                <a:lnTo>
                  <a:pt x="1972847" y="1163180"/>
                </a:lnTo>
                <a:lnTo>
                  <a:pt x="1979613" y="1182288"/>
                </a:lnTo>
                <a:lnTo>
                  <a:pt x="1975633" y="1185871"/>
                </a:lnTo>
                <a:lnTo>
                  <a:pt x="1972051" y="1190249"/>
                </a:lnTo>
                <a:lnTo>
                  <a:pt x="1967674" y="1192638"/>
                </a:lnTo>
                <a:lnTo>
                  <a:pt x="1965684" y="1193832"/>
                </a:lnTo>
                <a:lnTo>
                  <a:pt x="1963694" y="1195823"/>
                </a:lnTo>
                <a:lnTo>
                  <a:pt x="1962102" y="1197415"/>
                </a:lnTo>
                <a:lnTo>
                  <a:pt x="1961306" y="1199007"/>
                </a:lnTo>
                <a:lnTo>
                  <a:pt x="1960112" y="1201396"/>
                </a:lnTo>
                <a:lnTo>
                  <a:pt x="1959316" y="1202988"/>
                </a:lnTo>
                <a:lnTo>
                  <a:pt x="1958918" y="1205377"/>
                </a:lnTo>
                <a:lnTo>
                  <a:pt x="1958918" y="1207367"/>
                </a:lnTo>
                <a:lnTo>
                  <a:pt x="1952152" y="1218115"/>
                </a:lnTo>
                <a:lnTo>
                  <a:pt x="1946580" y="1229262"/>
                </a:lnTo>
                <a:lnTo>
                  <a:pt x="1941008" y="1240806"/>
                </a:lnTo>
                <a:lnTo>
                  <a:pt x="1936233" y="1252350"/>
                </a:lnTo>
                <a:lnTo>
                  <a:pt x="1932253" y="1263895"/>
                </a:lnTo>
                <a:lnTo>
                  <a:pt x="1928273" y="1274245"/>
                </a:lnTo>
                <a:lnTo>
                  <a:pt x="1925089" y="1284993"/>
                </a:lnTo>
                <a:lnTo>
                  <a:pt x="1921905" y="1294945"/>
                </a:lnTo>
                <a:lnTo>
                  <a:pt x="1919915" y="1304897"/>
                </a:lnTo>
                <a:lnTo>
                  <a:pt x="1917925" y="1314451"/>
                </a:lnTo>
                <a:lnTo>
                  <a:pt x="1784997" y="1314451"/>
                </a:lnTo>
                <a:lnTo>
                  <a:pt x="1783007" y="1303305"/>
                </a:lnTo>
                <a:lnTo>
                  <a:pt x="1780222" y="1293353"/>
                </a:lnTo>
                <a:lnTo>
                  <a:pt x="1778630" y="1288974"/>
                </a:lnTo>
                <a:lnTo>
                  <a:pt x="1777038" y="1284993"/>
                </a:lnTo>
                <a:lnTo>
                  <a:pt x="1775446" y="1281410"/>
                </a:lnTo>
                <a:lnTo>
                  <a:pt x="1773058" y="1278226"/>
                </a:lnTo>
                <a:lnTo>
                  <a:pt x="1782609" y="1200202"/>
                </a:lnTo>
                <a:lnTo>
                  <a:pt x="1783007" y="1196619"/>
                </a:lnTo>
                <a:lnTo>
                  <a:pt x="1783007" y="1192638"/>
                </a:lnTo>
                <a:lnTo>
                  <a:pt x="1782211" y="1189453"/>
                </a:lnTo>
                <a:lnTo>
                  <a:pt x="1781416" y="1185472"/>
                </a:lnTo>
                <a:lnTo>
                  <a:pt x="1779824" y="1182288"/>
                </a:lnTo>
                <a:lnTo>
                  <a:pt x="1778232" y="1178705"/>
                </a:lnTo>
                <a:lnTo>
                  <a:pt x="1776242" y="1175919"/>
                </a:lnTo>
                <a:lnTo>
                  <a:pt x="1774252" y="1172734"/>
                </a:lnTo>
                <a:lnTo>
                  <a:pt x="1767884" y="1166763"/>
                </a:lnTo>
                <a:lnTo>
                  <a:pt x="1761516" y="1161588"/>
                </a:lnTo>
                <a:lnTo>
                  <a:pt x="1752362" y="1154422"/>
                </a:lnTo>
                <a:lnTo>
                  <a:pt x="1741219" y="1146460"/>
                </a:lnTo>
                <a:lnTo>
                  <a:pt x="1734851" y="1142480"/>
                </a:lnTo>
                <a:lnTo>
                  <a:pt x="1728085" y="1138101"/>
                </a:lnTo>
                <a:lnTo>
                  <a:pt x="1720921" y="1134518"/>
                </a:lnTo>
                <a:lnTo>
                  <a:pt x="1712564" y="1130139"/>
                </a:lnTo>
                <a:lnTo>
                  <a:pt x="1704206" y="1126158"/>
                </a:lnTo>
                <a:lnTo>
                  <a:pt x="1695450" y="1122576"/>
                </a:lnTo>
                <a:lnTo>
                  <a:pt x="1698236" y="1118197"/>
                </a:lnTo>
                <a:lnTo>
                  <a:pt x="1701420" y="1114216"/>
                </a:lnTo>
                <a:lnTo>
                  <a:pt x="1697440" y="1114614"/>
                </a:lnTo>
                <a:lnTo>
                  <a:pt x="1701420" y="1111827"/>
                </a:lnTo>
                <a:lnTo>
                  <a:pt x="1705002" y="1109041"/>
                </a:lnTo>
                <a:lnTo>
                  <a:pt x="1710176" y="1103069"/>
                </a:lnTo>
                <a:lnTo>
                  <a:pt x="1715748" y="1097894"/>
                </a:lnTo>
                <a:lnTo>
                  <a:pt x="1721319" y="1093117"/>
                </a:lnTo>
                <a:lnTo>
                  <a:pt x="1726891" y="1088340"/>
                </a:lnTo>
                <a:lnTo>
                  <a:pt x="1732463" y="1083962"/>
                </a:lnTo>
                <a:lnTo>
                  <a:pt x="1738035" y="1080379"/>
                </a:lnTo>
                <a:lnTo>
                  <a:pt x="1744005" y="1076398"/>
                </a:lnTo>
                <a:lnTo>
                  <a:pt x="1749975" y="1073611"/>
                </a:lnTo>
                <a:lnTo>
                  <a:pt x="1755944" y="1070427"/>
                </a:lnTo>
                <a:lnTo>
                  <a:pt x="1761914" y="1067640"/>
                </a:lnTo>
                <a:lnTo>
                  <a:pt x="1773456" y="1063261"/>
                </a:lnTo>
                <a:lnTo>
                  <a:pt x="1784997" y="1059679"/>
                </a:lnTo>
                <a:lnTo>
                  <a:pt x="1796539" y="1056892"/>
                </a:lnTo>
                <a:lnTo>
                  <a:pt x="1806489" y="1054902"/>
                </a:lnTo>
                <a:lnTo>
                  <a:pt x="1816438" y="1053707"/>
                </a:lnTo>
                <a:lnTo>
                  <a:pt x="1824796" y="1052911"/>
                </a:lnTo>
                <a:lnTo>
                  <a:pt x="1832358" y="1052513"/>
                </a:lnTo>
                <a:close/>
                <a:moveTo>
                  <a:pt x="861259" y="1052513"/>
                </a:moveTo>
                <a:lnTo>
                  <a:pt x="871603" y="1052513"/>
                </a:lnTo>
                <a:lnTo>
                  <a:pt x="875581" y="1052911"/>
                </a:lnTo>
                <a:lnTo>
                  <a:pt x="868022" y="1055295"/>
                </a:lnTo>
                <a:lnTo>
                  <a:pt x="860861" y="1058873"/>
                </a:lnTo>
                <a:lnTo>
                  <a:pt x="854098" y="1062053"/>
                </a:lnTo>
                <a:lnTo>
                  <a:pt x="847335" y="1065630"/>
                </a:lnTo>
                <a:lnTo>
                  <a:pt x="849324" y="1066425"/>
                </a:lnTo>
                <a:lnTo>
                  <a:pt x="857281" y="1066027"/>
                </a:lnTo>
                <a:lnTo>
                  <a:pt x="866033" y="1065630"/>
                </a:lnTo>
                <a:lnTo>
                  <a:pt x="875183" y="1066027"/>
                </a:lnTo>
                <a:lnTo>
                  <a:pt x="884732" y="1066425"/>
                </a:lnTo>
                <a:lnTo>
                  <a:pt x="894678" y="1067617"/>
                </a:lnTo>
                <a:lnTo>
                  <a:pt x="904624" y="1069605"/>
                </a:lnTo>
                <a:lnTo>
                  <a:pt x="914172" y="1072387"/>
                </a:lnTo>
                <a:lnTo>
                  <a:pt x="924516" y="1075567"/>
                </a:lnTo>
                <a:lnTo>
                  <a:pt x="934064" y="1079939"/>
                </a:lnTo>
                <a:lnTo>
                  <a:pt x="939236" y="1082324"/>
                </a:lnTo>
                <a:lnTo>
                  <a:pt x="944010" y="1085106"/>
                </a:lnTo>
                <a:lnTo>
                  <a:pt x="948784" y="1088286"/>
                </a:lnTo>
                <a:lnTo>
                  <a:pt x="953160" y="1091466"/>
                </a:lnTo>
                <a:lnTo>
                  <a:pt x="957934" y="1095441"/>
                </a:lnTo>
                <a:lnTo>
                  <a:pt x="962708" y="1099415"/>
                </a:lnTo>
                <a:lnTo>
                  <a:pt x="966687" y="1103390"/>
                </a:lnTo>
                <a:lnTo>
                  <a:pt x="971063" y="1108160"/>
                </a:lnTo>
                <a:lnTo>
                  <a:pt x="974644" y="1112532"/>
                </a:lnTo>
                <a:lnTo>
                  <a:pt x="979020" y="1118097"/>
                </a:lnTo>
                <a:lnTo>
                  <a:pt x="982998" y="1123662"/>
                </a:lnTo>
                <a:lnTo>
                  <a:pt x="986181" y="1129624"/>
                </a:lnTo>
                <a:lnTo>
                  <a:pt x="989762" y="1135983"/>
                </a:lnTo>
                <a:lnTo>
                  <a:pt x="992944" y="1142741"/>
                </a:lnTo>
                <a:lnTo>
                  <a:pt x="997321" y="1152678"/>
                </a:lnTo>
                <a:lnTo>
                  <a:pt x="1001299" y="1163012"/>
                </a:lnTo>
                <a:lnTo>
                  <a:pt x="1008062" y="1182091"/>
                </a:lnTo>
                <a:lnTo>
                  <a:pt x="1004482" y="1185668"/>
                </a:lnTo>
                <a:lnTo>
                  <a:pt x="1000105" y="1190040"/>
                </a:lnTo>
                <a:lnTo>
                  <a:pt x="996525" y="1192425"/>
                </a:lnTo>
                <a:lnTo>
                  <a:pt x="994138" y="1193618"/>
                </a:lnTo>
                <a:lnTo>
                  <a:pt x="992546" y="1195605"/>
                </a:lnTo>
                <a:lnTo>
                  <a:pt x="990955" y="1197195"/>
                </a:lnTo>
                <a:lnTo>
                  <a:pt x="989762" y="1198785"/>
                </a:lnTo>
                <a:lnTo>
                  <a:pt x="988568" y="1201170"/>
                </a:lnTo>
                <a:lnTo>
                  <a:pt x="987772" y="1202760"/>
                </a:lnTo>
                <a:lnTo>
                  <a:pt x="987375" y="1205145"/>
                </a:lnTo>
                <a:lnTo>
                  <a:pt x="987375" y="1207132"/>
                </a:lnTo>
                <a:lnTo>
                  <a:pt x="980611" y="1217864"/>
                </a:lnTo>
                <a:lnTo>
                  <a:pt x="975041" y="1228993"/>
                </a:lnTo>
                <a:lnTo>
                  <a:pt x="969870" y="1240520"/>
                </a:lnTo>
                <a:lnTo>
                  <a:pt x="965095" y="1252047"/>
                </a:lnTo>
                <a:lnTo>
                  <a:pt x="960321" y="1263574"/>
                </a:lnTo>
                <a:lnTo>
                  <a:pt x="956741" y="1273908"/>
                </a:lnTo>
                <a:lnTo>
                  <a:pt x="953558" y="1284640"/>
                </a:lnTo>
                <a:lnTo>
                  <a:pt x="950773" y="1294577"/>
                </a:lnTo>
                <a:lnTo>
                  <a:pt x="948784" y="1304514"/>
                </a:lnTo>
                <a:lnTo>
                  <a:pt x="946397" y="1314054"/>
                </a:lnTo>
                <a:lnTo>
                  <a:pt x="746283" y="1314054"/>
                </a:lnTo>
                <a:lnTo>
                  <a:pt x="745487" y="1310874"/>
                </a:lnTo>
                <a:lnTo>
                  <a:pt x="745487" y="1314054"/>
                </a:lnTo>
                <a:lnTo>
                  <a:pt x="692972" y="1314054"/>
                </a:lnTo>
                <a:lnTo>
                  <a:pt x="688994" y="1314054"/>
                </a:lnTo>
                <a:lnTo>
                  <a:pt x="685811" y="1314451"/>
                </a:lnTo>
                <a:lnTo>
                  <a:pt x="683026" y="1296565"/>
                </a:lnTo>
                <a:lnTo>
                  <a:pt x="681833" y="1287423"/>
                </a:lnTo>
                <a:lnTo>
                  <a:pt x="681435" y="1278281"/>
                </a:lnTo>
                <a:lnTo>
                  <a:pt x="681037" y="1268344"/>
                </a:lnTo>
                <a:lnTo>
                  <a:pt x="681435" y="1258804"/>
                </a:lnTo>
                <a:lnTo>
                  <a:pt x="681833" y="1249265"/>
                </a:lnTo>
                <a:lnTo>
                  <a:pt x="682628" y="1238930"/>
                </a:lnTo>
                <a:lnTo>
                  <a:pt x="684617" y="1228596"/>
                </a:lnTo>
                <a:lnTo>
                  <a:pt x="686607" y="1217466"/>
                </a:lnTo>
                <a:lnTo>
                  <a:pt x="688994" y="1205940"/>
                </a:lnTo>
                <a:lnTo>
                  <a:pt x="692176" y="1194810"/>
                </a:lnTo>
                <a:lnTo>
                  <a:pt x="696155" y="1182488"/>
                </a:lnTo>
                <a:lnTo>
                  <a:pt x="700929" y="1169769"/>
                </a:lnTo>
                <a:lnTo>
                  <a:pt x="706499" y="1156255"/>
                </a:lnTo>
                <a:lnTo>
                  <a:pt x="712466" y="1142741"/>
                </a:lnTo>
                <a:lnTo>
                  <a:pt x="716445" y="1134791"/>
                </a:lnTo>
                <a:lnTo>
                  <a:pt x="720821" y="1127636"/>
                </a:lnTo>
                <a:lnTo>
                  <a:pt x="725595" y="1120482"/>
                </a:lnTo>
                <a:lnTo>
                  <a:pt x="729971" y="1114122"/>
                </a:lnTo>
                <a:lnTo>
                  <a:pt x="726391" y="1114520"/>
                </a:lnTo>
                <a:lnTo>
                  <a:pt x="729971" y="1111737"/>
                </a:lnTo>
                <a:lnTo>
                  <a:pt x="733950" y="1108955"/>
                </a:lnTo>
                <a:lnTo>
                  <a:pt x="739122" y="1102993"/>
                </a:lnTo>
                <a:lnTo>
                  <a:pt x="744294" y="1097826"/>
                </a:lnTo>
                <a:lnTo>
                  <a:pt x="749863" y="1093056"/>
                </a:lnTo>
                <a:lnTo>
                  <a:pt x="755433" y="1088286"/>
                </a:lnTo>
                <a:lnTo>
                  <a:pt x="761401" y="1083914"/>
                </a:lnTo>
                <a:lnTo>
                  <a:pt x="766970" y="1080337"/>
                </a:lnTo>
                <a:lnTo>
                  <a:pt x="772938" y="1076362"/>
                </a:lnTo>
                <a:lnTo>
                  <a:pt x="778508" y="1073579"/>
                </a:lnTo>
                <a:lnTo>
                  <a:pt x="784475" y="1070400"/>
                </a:lnTo>
                <a:lnTo>
                  <a:pt x="790443" y="1067617"/>
                </a:lnTo>
                <a:lnTo>
                  <a:pt x="802378" y="1063245"/>
                </a:lnTo>
                <a:lnTo>
                  <a:pt x="813916" y="1059668"/>
                </a:lnTo>
                <a:lnTo>
                  <a:pt x="824658" y="1056885"/>
                </a:lnTo>
                <a:lnTo>
                  <a:pt x="835399" y="1054898"/>
                </a:lnTo>
                <a:lnTo>
                  <a:pt x="844947" y="1053705"/>
                </a:lnTo>
                <a:lnTo>
                  <a:pt x="853700" y="1052911"/>
                </a:lnTo>
                <a:lnTo>
                  <a:pt x="861259" y="1052513"/>
                </a:lnTo>
                <a:close/>
                <a:moveTo>
                  <a:pt x="1326357" y="1047750"/>
                </a:moveTo>
                <a:lnTo>
                  <a:pt x="1337469" y="1047750"/>
                </a:lnTo>
                <a:lnTo>
                  <a:pt x="1348582" y="1048148"/>
                </a:lnTo>
                <a:lnTo>
                  <a:pt x="1358901" y="1048942"/>
                </a:lnTo>
                <a:lnTo>
                  <a:pt x="1368822" y="1050532"/>
                </a:lnTo>
                <a:lnTo>
                  <a:pt x="1378347" y="1052520"/>
                </a:lnTo>
                <a:lnTo>
                  <a:pt x="1387476" y="1054904"/>
                </a:lnTo>
                <a:lnTo>
                  <a:pt x="1396604" y="1057289"/>
                </a:lnTo>
                <a:lnTo>
                  <a:pt x="1404541" y="1060469"/>
                </a:lnTo>
                <a:lnTo>
                  <a:pt x="1412479" y="1063251"/>
                </a:lnTo>
                <a:lnTo>
                  <a:pt x="1419623" y="1066828"/>
                </a:lnTo>
                <a:lnTo>
                  <a:pt x="1426766" y="1070008"/>
                </a:lnTo>
                <a:lnTo>
                  <a:pt x="1433116" y="1073983"/>
                </a:lnTo>
                <a:lnTo>
                  <a:pt x="1444626" y="1081137"/>
                </a:lnTo>
                <a:lnTo>
                  <a:pt x="1454151" y="1087894"/>
                </a:lnTo>
                <a:lnTo>
                  <a:pt x="1461691" y="1093856"/>
                </a:lnTo>
                <a:lnTo>
                  <a:pt x="1466851" y="1098228"/>
                </a:lnTo>
                <a:lnTo>
                  <a:pt x="1471613" y="1102600"/>
                </a:lnTo>
                <a:lnTo>
                  <a:pt x="1465660" y="1153079"/>
                </a:lnTo>
                <a:lnTo>
                  <a:pt x="1458913" y="1157848"/>
                </a:lnTo>
                <a:lnTo>
                  <a:pt x="1447404" y="1166195"/>
                </a:lnTo>
                <a:lnTo>
                  <a:pt x="1441848" y="1170170"/>
                </a:lnTo>
                <a:lnTo>
                  <a:pt x="1437482" y="1172555"/>
                </a:lnTo>
                <a:lnTo>
                  <a:pt x="1434704" y="1174542"/>
                </a:lnTo>
                <a:lnTo>
                  <a:pt x="1432323" y="1175734"/>
                </a:lnTo>
                <a:lnTo>
                  <a:pt x="1427560" y="1179311"/>
                </a:lnTo>
                <a:lnTo>
                  <a:pt x="1424385" y="1184081"/>
                </a:lnTo>
                <a:lnTo>
                  <a:pt x="1421210" y="1188851"/>
                </a:lnTo>
                <a:lnTo>
                  <a:pt x="1419226" y="1194018"/>
                </a:lnTo>
                <a:lnTo>
                  <a:pt x="1418035" y="1199582"/>
                </a:lnTo>
                <a:lnTo>
                  <a:pt x="1418035" y="1205544"/>
                </a:lnTo>
                <a:lnTo>
                  <a:pt x="1418432" y="1208724"/>
                </a:lnTo>
                <a:lnTo>
                  <a:pt x="1418829" y="1211506"/>
                </a:lnTo>
                <a:lnTo>
                  <a:pt x="1419623" y="1216673"/>
                </a:lnTo>
                <a:lnTo>
                  <a:pt x="1422401" y="1229392"/>
                </a:lnTo>
                <a:lnTo>
                  <a:pt x="1425576" y="1248073"/>
                </a:lnTo>
                <a:lnTo>
                  <a:pt x="1427163" y="1259202"/>
                </a:lnTo>
                <a:lnTo>
                  <a:pt x="1429148" y="1271524"/>
                </a:lnTo>
                <a:lnTo>
                  <a:pt x="1427560" y="1279076"/>
                </a:lnTo>
                <a:lnTo>
                  <a:pt x="1425973" y="1282255"/>
                </a:lnTo>
                <a:lnTo>
                  <a:pt x="1423988" y="1285832"/>
                </a:lnTo>
                <a:lnTo>
                  <a:pt x="1422401" y="1289807"/>
                </a:lnTo>
                <a:lnTo>
                  <a:pt x="1420416" y="1293782"/>
                </a:lnTo>
                <a:lnTo>
                  <a:pt x="1418035" y="1303718"/>
                </a:lnTo>
                <a:lnTo>
                  <a:pt x="1416051" y="1314450"/>
                </a:lnTo>
                <a:lnTo>
                  <a:pt x="1312863" y="1314450"/>
                </a:lnTo>
                <a:lnTo>
                  <a:pt x="1310879" y="1304911"/>
                </a:lnTo>
                <a:lnTo>
                  <a:pt x="1308894" y="1294974"/>
                </a:lnTo>
                <a:lnTo>
                  <a:pt x="1305719" y="1285038"/>
                </a:lnTo>
                <a:lnTo>
                  <a:pt x="1302544" y="1274306"/>
                </a:lnTo>
                <a:lnTo>
                  <a:pt x="1298972" y="1263972"/>
                </a:lnTo>
                <a:lnTo>
                  <a:pt x="1295004" y="1252843"/>
                </a:lnTo>
                <a:lnTo>
                  <a:pt x="1290241" y="1240919"/>
                </a:lnTo>
                <a:lnTo>
                  <a:pt x="1285082" y="1229392"/>
                </a:lnTo>
                <a:lnTo>
                  <a:pt x="1280319" y="1219456"/>
                </a:lnTo>
                <a:lnTo>
                  <a:pt x="1275160" y="1210711"/>
                </a:lnTo>
                <a:lnTo>
                  <a:pt x="1270000" y="1202365"/>
                </a:lnTo>
                <a:lnTo>
                  <a:pt x="1264047" y="1194813"/>
                </a:lnTo>
                <a:lnTo>
                  <a:pt x="1258094" y="1188056"/>
                </a:lnTo>
                <a:lnTo>
                  <a:pt x="1251744" y="1181696"/>
                </a:lnTo>
                <a:lnTo>
                  <a:pt x="1244997" y="1175734"/>
                </a:lnTo>
                <a:lnTo>
                  <a:pt x="1238250" y="1170567"/>
                </a:lnTo>
                <a:lnTo>
                  <a:pt x="1231503" y="1165400"/>
                </a:lnTo>
                <a:lnTo>
                  <a:pt x="1224757" y="1161823"/>
                </a:lnTo>
                <a:lnTo>
                  <a:pt x="1217613" y="1157848"/>
                </a:lnTo>
                <a:lnTo>
                  <a:pt x="1210469" y="1154669"/>
                </a:lnTo>
                <a:lnTo>
                  <a:pt x="1202928" y="1151886"/>
                </a:lnTo>
                <a:lnTo>
                  <a:pt x="1195785" y="1149501"/>
                </a:lnTo>
                <a:lnTo>
                  <a:pt x="1188641" y="1147912"/>
                </a:lnTo>
                <a:lnTo>
                  <a:pt x="1181497" y="1145924"/>
                </a:lnTo>
                <a:lnTo>
                  <a:pt x="1179116" y="1131218"/>
                </a:lnTo>
                <a:lnTo>
                  <a:pt x="1176735" y="1120486"/>
                </a:lnTo>
                <a:lnTo>
                  <a:pt x="1174750" y="1110152"/>
                </a:lnTo>
                <a:lnTo>
                  <a:pt x="1180703" y="1106973"/>
                </a:lnTo>
                <a:lnTo>
                  <a:pt x="1187053" y="1102998"/>
                </a:lnTo>
                <a:lnTo>
                  <a:pt x="1193800" y="1098228"/>
                </a:lnTo>
                <a:lnTo>
                  <a:pt x="1200150" y="1093856"/>
                </a:lnTo>
                <a:lnTo>
                  <a:pt x="1212453" y="1084317"/>
                </a:lnTo>
                <a:lnTo>
                  <a:pt x="1217613" y="1080342"/>
                </a:lnTo>
                <a:lnTo>
                  <a:pt x="1223169" y="1077163"/>
                </a:lnTo>
                <a:lnTo>
                  <a:pt x="1237060" y="1070406"/>
                </a:lnTo>
                <a:lnTo>
                  <a:pt x="1250950" y="1064444"/>
                </a:lnTo>
                <a:lnTo>
                  <a:pt x="1264444" y="1059674"/>
                </a:lnTo>
                <a:lnTo>
                  <a:pt x="1277541" y="1055699"/>
                </a:lnTo>
                <a:lnTo>
                  <a:pt x="1290241" y="1052520"/>
                </a:lnTo>
                <a:lnTo>
                  <a:pt x="1302941" y="1050135"/>
                </a:lnTo>
                <a:lnTo>
                  <a:pt x="1314847" y="1048545"/>
                </a:lnTo>
                <a:lnTo>
                  <a:pt x="1326357" y="1047750"/>
                </a:lnTo>
                <a:close/>
                <a:moveTo>
                  <a:pt x="525022" y="1035050"/>
                </a:moveTo>
                <a:lnTo>
                  <a:pt x="554037" y="1036676"/>
                </a:lnTo>
                <a:lnTo>
                  <a:pt x="512762" y="1068388"/>
                </a:lnTo>
                <a:lnTo>
                  <a:pt x="525022" y="1035050"/>
                </a:lnTo>
                <a:close/>
                <a:moveTo>
                  <a:pt x="174832" y="915044"/>
                </a:moveTo>
                <a:lnTo>
                  <a:pt x="50860" y="916631"/>
                </a:lnTo>
                <a:lnTo>
                  <a:pt x="57218" y="934484"/>
                </a:lnTo>
                <a:lnTo>
                  <a:pt x="174832" y="915044"/>
                </a:lnTo>
                <a:close/>
                <a:moveTo>
                  <a:pt x="403703" y="711119"/>
                </a:moveTo>
                <a:lnTo>
                  <a:pt x="403703" y="723418"/>
                </a:lnTo>
                <a:lnTo>
                  <a:pt x="512179" y="715086"/>
                </a:lnTo>
                <a:lnTo>
                  <a:pt x="403703" y="711119"/>
                </a:lnTo>
                <a:close/>
                <a:moveTo>
                  <a:pt x="773852" y="677863"/>
                </a:moveTo>
                <a:lnTo>
                  <a:pt x="777038" y="678259"/>
                </a:lnTo>
                <a:lnTo>
                  <a:pt x="778632" y="678259"/>
                </a:lnTo>
                <a:lnTo>
                  <a:pt x="779428" y="679050"/>
                </a:lnTo>
                <a:lnTo>
                  <a:pt x="780225" y="679446"/>
                </a:lnTo>
                <a:lnTo>
                  <a:pt x="780623" y="680632"/>
                </a:lnTo>
                <a:lnTo>
                  <a:pt x="780623" y="681423"/>
                </a:lnTo>
                <a:lnTo>
                  <a:pt x="780225" y="682215"/>
                </a:lnTo>
                <a:lnTo>
                  <a:pt x="779428" y="684588"/>
                </a:lnTo>
                <a:lnTo>
                  <a:pt x="777038" y="687357"/>
                </a:lnTo>
                <a:lnTo>
                  <a:pt x="774648" y="689731"/>
                </a:lnTo>
                <a:lnTo>
                  <a:pt x="771860" y="692500"/>
                </a:lnTo>
                <a:lnTo>
                  <a:pt x="767877" y="695665"/>
                </a:lnTo>
                <a:lnTo>
                  <a:pt x="763894" y="698038"/>
                </a:lnTo>
                <a:lnTo>
                  <a:pt x="760309" y="700808"/>
                </a:lnTo>
                <a:lnTo>
                  <a:pt x="755927" y="702785"/>
                </a:lnTo>
                <a:lnTo>
                  <a:pt x="752342" y="704368"/>
                </a:lnTo>
                <a:lnTo>
                  <a:pt x="748758" y="705555"/>
                </a:lnTo>
                <a:lnTo>
                  <a:pt x="745969" y="705950"/>
                </a:lnTo>
                <a:lnTo>
                  <a:pt x="742783" y="706346"/>
                </a:lnTo>
                <a:lnTo>
                  <a:pt x="740791" y="706741"/>
                </a:lnTo>
                <a:lnTo>
                  <a:pt x="738800" y="707928"/>
                </a:lnTo>
                <a:lnTo>
                  <a:pt x="737605" y="708719"/>
                </a:lnTo>
                <a:lnTo>
                  <a:pt x="736011" y="709906"/>
                </a:lnTo>
                <a:lnTo>
                  <a:pt x="735215" y="711093"/>
                </a:lnTo>
                <a:lnTo>
                  <a:pt x="734816" y="712280"/>
                </a:lnTo>
                <a:lnTo>
                  <a:pt x="734816" y="713467"/>
                </a:lnTo>
                <a:lnTo>
                  <a:pt x="735215" y="715049"/>
                </a:lnTo>
                <a:lnTo>
                  <a:pt x="736011" y="716236"/>
                </a:lnTo>
                <a:lnTo>
                  <a:pt x="738003" y="717027"/>
                </a:lnTo>
                <a:lnTo>
                  <a:pt x="739596" y="717818"/>
                </a:lnTo>
                <a:lnTo>
                  <a:pt x="741986" y="718609"/>
                </a:lnTo>
                <a:lnTo>
                  <a:pt x="745173" y="719005"/>
                </a:lnTo>
                <a:lnTo>
                  <a:pt x="748359" y="719400"/>
                </a:lnTo>
                <a:lnTo>
                  <a:pt x="752342" y="719005"/>
                </a:lnTo>
                <a:lnTo>
                  <a:pt x="760707" y="719005"/>
                </a:lnTo>
                <a:lnTo>
                  <a:pt x="763894" y="719400"/>
                </a:lnTo>
                <a:lnTo>
                  <a:pt x="767877" y="719796"/>
                </a:lnTo>
                <a:lnTo>
                  <a:pt x="770665" y="720983"/>
                </a:lnTo>
                <a:lnTo>
                  <a:pt x="773852" y="722169"/>
                </a:lnTo>
                <a:lnTo>
                  <a:pt x="776640" y="723356"/>
                </a:lnTo>
                <a:lnTo>
                  <a:pt x="779428" y="724939"/>
                </a:lnTo>
                <a:lnTo>
                  <a:pt x="781420" y="726917"/>
                </a:lnTo>
                <a:lnTo>
                  <a:pt x="783411" y="729686"/>
                </a:lnTo>
                <a:lnTo>
                  <a:pt x="785403" y="732455"/>
                </a:lnTo>
                <a:lnTo>
                  <a:pt x="786598" y="736015"/>
                </a:lnTo>
                <a:lnTo>
                  <a:pt x="787793" y="739180"/>
                </a:lnTo>
                <a:lnTo>
                  <a:pt x="788191" y="743531"/>
                </a:lnTo>
                <a:lnTo>
                  <a:pt x="788988" y="747883"/>
                </a:lnTo>
                <a:lnTo>
                  <a:pt x="788988" y="752630"/>
                </a:lnTo>
                <a:lnTo>
                  <a:pt x="788590" y="756982"/>
                </a:lnTo>
                <a:lnTo>
                  <a:pt x="787793" y="760542"/>
                </a:lnTo>
                <a:lnTo>
                  <a:pt x="786200" y="764102"/>
                </a:lnTo>
                <a:lnTo>
                  <a:pt x="783810" y="767267"/>
                </a:lnTo>
                <a:lnTo>
                  <a:pt x="781420" y="770827"/>
                </a:lnTo>
                <a:lnTo>
                  <a:pt x="778632" y="773596"/>
                </a:lnTo>
                <a:lnTo>
                  <a:pt x="775445" y="776761"/>
                </a:lnTo>
                <a:lnTo>
                  <a:pt x="771860" y="779135"/>
                </a:lnTo>
                <a:lnTo>
                  <a:pt x="767479" y="781113"/>
                </a:lnTo>
                <a:lnTo>
                  <a:pt x="763097" y="783486"/>
                </a:lnTo>
                <a:lnTo>
                  <a:pt x="753936" y="787442"/>
                </a:lnTo>
                <a:lnTo>
                  <a:pt x="744376" y="790607"/>
                </a:lnTo>
                <a:lnTo>
                  <a:pt x="734020" y="792980"/>
                </a:lnTo>
                <a:lnTo>
                  <a:pt x="724062" y="795354"/>
                </a:lnTo>
                <a:lnTo>
                  <a:pt x="714104" y="796936"/>
                </a:lnTo>
                <a:lnTo>
                  <a:pt x="704942" y="798123"/>
                </a:lnTo>
                <a:lnTo>
                  <a:pt x="696179" y="798914"/>
                </a:lnTo>
                <a:lnTo>
                  <a:pt x="684230" y="799705"/>
                </a:lnTo>
                <a:lnTo>
                  <a:pt x="679450" y="800101"/>
                </a:lnTo>
                <a:lnTo>
                  <a:pt x="682636" y="698830"/>
                </a:lnTo>
                <a:lnTo>
                  <a:pt x="683433" y="697247"/>
                </a:lnTo>
                <a:lnTo>
                  <a:pt x="683831" y="695665"/>
                </a:lnTo>
                <a:lnTo>
                  <a:pt x="684628" y="694478"/>
                </a:lnTo>
                <a:lnTo>
                  <a:pt x="685425" y="692896"/>
                </a:lnTo>
                <a:lnTo>
                  <a:pt x="688213" y="690522"/>
                </a:lnTo>
                <a:lnTo>
                  <a:pt x="692196" y="688940"/>
                </a:lnTo>
                <a:lnTo>
                  <a:pt x="696976" y="687357"/>
                </a:lnTo>
                <a:lnTo>
                  <a:pt x="701756" y="685775"/>
                </a:lnTo>
                <a:lnTo>
                  <a:pt x="707731" y="684588"/>
                </a:lnTo>
                <a:lnTo>
                  <a:pt x="714104" y="683797"/>
                </a:lnTo>
                <a:lnTo>
                  <a:pt x="727647" y="682610"/>
                </a:lnTo>
                <a:lnTo>
                  <a:pt x="741588" y="681819"/>
                </a:lnTo>
                <a:lnTo>
                  <a:pt x="755529" y="680632"/>
                </a:lnTo>
                <a:lnTo>
                  <a:pt x="762300" y="679446"/>
                </a:lnTo>
                <a:lnTo>
                  <a:pt x="768275" y="678654"/>
                </a:lnTo>
                <a:lnTo>
                  <a:pt x="773852" y="677863"/>
                </a:lnTo>
                <a:close/>
                <a:moveTo>
                  <a:pt x="425557" y="466725"/>
                </a:moveTo>
                <a:lnTo>
                  <a:pt x="429928" y="467122"/>
                </a:lnTo>
                <a:lnTo>
                  <a:pt x="434299" y="467519"/>
                </a:lnTo>
                <a:lnTo>
                  <a:pt x="438272" y="467915"/>
                </a:lnTo>
                <a:lnTo>
                  <a:pt x="442643" y="468709"/>
                </a:lnTo>
                <a:lnTo>
                  <a:pt x="446219" y="470296"/>
                </a:lnTo>
                <a:lnTo>
                  <a:pt x="453769" y="473073"/>
                </a:lnTo>
                <a:lnTo>
                  <a:pt x="461716" y="477040"/>
                </a:lnTo>
                <a:lnTo>
                  <a:pt x="468471" y="481801"/>
                </a:lnTo>
                <a:lnTo>
                  <a:pt x="475225" y="487356"/>
                </a:lnTo>
                <a:lnTo>
                  <a:pt x="481980" y="493307"/>
                </a:lnTo>
                <a:lnTo>
                  <a:pt x="487543" y="500052"/>
                </a:lnTo>
                <a:lnTo>
                  <a:pt x="493503" y="507590"/>
                </a:lnTo>
                <a:lnTo>
                  <a:pt x="499066" y="515524"/>
                </a:lnTo>
                <a:lnTo>
                  <a:pt x="504629" y="524253"/>
                </a:lnTo>
                <a:lnTo>
                  <a:pt x="509795" y="532981"/>
                </a:lnTo>
                <a:lnTo>
                  <a:pt x="514165" y="542106"/>
                </a:lnTo>
                <a:lnTo>
                  <a:pt x="518933" y="552025"/>
                </a:lnTo>
                <a:lnTo>
                  <a:pt x="523304" y="561943"/>
                </a:lnTo>
                <a:lnTo>
                  <a:pt x="526880" y="572259"/>
                </a:lnTo>
                <a:lnTo>
                  <a:pt x="530854" y="582177"/>
                </a:lnTo>
                <a:lnTo>
                  <a:pt x="534033" y="592889"/>
                </a:lnTo>
                <a:lnTo>
                  <a:pt x="540390" y="613520"/>
                </a:lnTo>
                <a:lnTo>
                  <a:pt x="545953" y="634150"/>
                </a:lnTo>
                <a:lnTo>
                  <a:pt x="550721" y="653988"/>
                </a:lnTo>
                <a:lnTo>
                  <a:pt x="554297" y="673031"/>
                </a:lnTo>
                <a:lnTo>
                  <a:pt x="557873" y="690091"/>
                </a:lnTo>
                <a:lnTo>
                  <a:pt x="559860" y="705167"/>
                </a:lnTo>
                <a:lnTo>
                  <a:pt x="592045" y="701597"/>
                </a:lnTo>
                <a:lnTo>
                  <a:pt x="621449" y="697629"/>
                </a:lnTo>
                <a:lnTo>
                  <a:pt x="647673" y="694455"/>
                </a:lnTo>
                <a:lnTo>
                  <a:pt x="669925" y="690488"/>
                </a:lnTo>
                <a:lnTo>
                  <a:pt x="669527" y="696042"/>
                </a:lnTo>
                <a:lnTo>
                  <a:pt x="669130" y="702390"/>
                </a:lnTo>
                <a:lnTo>
                  <a:pt x="668733" y="716276"/>
                </a:lnTo>
                <a:lnTo>
                  <a:pt x="668733" y="750396"/>
                </a:lnTo>
                <a:lnTo>
                  <a:pt x="669130" y="768646"/>
                </a:lnTo>
                <a:lnTo>
                  <a:pt x="668733" y="786103"/>
                </a:lnTo>
                <a:lnTo>
                  <a:pt x="667938" y="803559"/>
                </a:lnTo>
                <a:lnTo>
                  <a:pt x="667143" y="811494"/>
                </a:lnTo>
                <a:lnTo>
                  <a:pt x="666349" y="819032"/>
                </a:lnTo>
                <a:lnTo>
                  <a:pt x="645289" y="825380"/>
                </a:lnTo>
                <a:lnTo>
                  <a:pt x="620654" y="831331"/>
                </a:lnTo>
                <a:lnTo>
                  <a:pt x="593237" y="837679"/>
                </a:lnTo>
                <a:lnTo>
                  <a:pt x="563436" y="844027"/>
                </a:lnTo>
                <a:lnTo>
                  <a:pt x="561052" y="872593"/>
                </a:lnTo>
                <a:lnTo>
                  <a:pt x="558668" y="896000"/>
                </a:lnTo>
                <a:lnTo>
                  <a:pt x="557873" y="905125"/>
                </a:lnTo>
                <a:lnTo>
                  <a:pt x="557079" y="916631"/>
                </a:lnTo>
                <a:lnTo>
                  <a:pt x="556681" y="928930"/>
                </a:lnTo>
                <a:lnTo>
                  <a:pt x="556284" y="942022"/>
                </a:lnTo>
                <a:lnTo>
                  <a:pt x="556284" y="955908"/>
                </a:lnTo>
                <a:lnTo>
                  <a:pt x="556284" y="970588"/>
                </a:lnTo>
                <a:lnTo>
                  <a:pt x="557079" y="984474"/>
                </a:lnTo>
                <a:lnTo>
                  <a:pt x="558271" y="997566"/>
                </a:lnTo>
                <a:lnTo>
                  <a:pt x="558668" y="1004311"/>
                </a:lnTo>
                <a:lnTo>
                  <a:pt x="558668" y="1009469"/>
                </a:lnTo>
                <a:lnTo>
                  <a:pt x="558271" y="1014626"/>
                </a:lnTo>
                <a:lnTo>
                  <a:pt x="557079" y="1018991"/>
                </a:lnTo>
                <a:lnTo>
                  <a:pt x="555489" y="1022164"/>
                </a:lnTo>
                <a:lnTo>
                  <a:pt x="553900" y="1024942"/>
                </a:lnTo>
                <a:lnTo>
                  <a:pt x="552310" y="1026925"/>
                </a:lnTo>
                <a:lnTo>
                  <a:pt x="549926" y="1028512"/>
                </a:lnTo>
                <a:lnTo>
                  <a:pt x="547145" y="1029306"/>
                </a:lnTo>
                <a:lnTo>
                  <a:pt x="544761" y="1030099"/>
                </a:lnTo>
                <a:lnTo>
                  <a:pt x="541582" y="1030496"/>
                </a:lnTo>
                <a:lnTo>
                  <a:pt x="538801" y="1030496"/>
                </a:lnTo>
                <a:lnTo>
                  <a:pt x="532046" y="1030099"/>
                </a:lnTo>
                <a:lnTo>
                  <a:pt x="525688" y="1028909"/>
                </a:lnTo>
                <a:lnTo>
                  <a:pt x="524894" y="1028512"/>
                </a:lnTo>
                <a:lnTo>
                  <a:pt x="524099" y="1027719"/>
                </a:lnTo>
                <a:lnTo>
                  <a:pt x="522510" y="1023751"/>
                </a:lnTo>
                <a:lnTo>
                  <a:pt x="520920" y="1018594"/>
                </a:lnTo>
                <a:lnTo>
                  <a:pt x="520125" y="1011452"/>
                </a:lnTo>
                <a:lnTo>
                  <a:pt x="519331" y="1002327"/>
                </a:lnTo>
                <a:lnTo>
                  <a:pt x="518536" y="992409"/>
                </a:lnTo>
                <a:lnTo>
                  <a:pt x="517741" y="968207"/>
                </a:lnTo>
                <a:lnTo>
                  <a:pt x="517344" y="941229"/>
                </a:lnTo>
                <a:lnTo>
                  <a:pt x="516947" y="911870"/>
                </a:lnTo>
                <a:lnTo>
                  <a:pt x="516549" y="853152"/>
                </a:lnTo>
                <a:lnTo>
                  <a:pt x="513768" y="853549"/>
                </a:lnTo>
                <a:lnTo>
                  <a:pt x="513768" y="976142"/>
                </a:lnTo>
                <a:lnTo>
                  <a:pt x="508602" y="1036050"/>
                </a:lnTo>
                <a:lnTo>
                  <a:pt x="504232" y="1082469"/>
                </a:lnTo>
                <a:lnTo>
                  <a:pt x="500258" y="1124127"/>
                </a:lnTo>
                <a:lnTo>
                  <a:pt x="499861" y="1128095"/>
                </a:lnTo>
                <a:lnTo>
                  <a:pt x="497874" y="1134443"/>
                </a:lnTo>
                <a:lnTo>
                  <a:pt x="495490" y="1141187"/>
                </a:lnTo>
                <a:lnTo>
                  <a:pt x="492311" y="1147535"/>
                </a:lnTo>
                <a:lnTo>
                  <a:pt x="489530" y="1153883"/>
                </a:lnTo>
                <a:lnTo>
                  <a:pt x="485954" y="1160231"/>
                </a:lnTo>
                <a:lnTo>
                  <a:pt x="482378" y="1166579"/>
                </a:lnTo>
                <a:lnTo>
                  <a:pt x="474828" y="1178481"/>
                </a:lnTo>
                <a:lnTo>
                  <a:pt x="438670" y="1654175"/>
                </a:lnTo>
                <a:lnTo>
                  <a:pt x="342512" y="1654175"/>
                </a:lnTo>
                <a:lnTo>
                  <a:pt x="294433" y="1276080"/>
                </a:lnTo>
                <a:lnTo>
                  <a:pt x="288473" y="1276873"/>
                </a:lnTo>
                <a:lnTo>
                  <a:pt x="282115" y="1277270"/>
                </a:lnTo>
                <a:lnTo>
                  <a:pt x="281718" y="1276873"/>
                </a:lnTo>
                <a:lnTo>
                  <a:pt x="281321" y="1276873"/>
                </a:lnTo>
                <a:lnTo>
                  <a:pt x="282115" y="1275683"/>
                </a:lnTo>
                <a:lnTo>
                  <a:pt x="282115" y="1275286"/>
                </a:lnTo>
                <a:lnTo>
                  <a:pt x="281321" y="1275286"/>
                </a:lnTo>
                <a:lnTo>
                  <a:pt x="281321" y="1276873"/>
                </a:lnTo>
                <a:lnTo>
                  <a:pt x="282910" y="1650208"/>
                </a:lnTo>
                <a:lnTo>
                  <a:pt x="170859" y="1653778"/>
                </a:lnTo>
                <a:lnTo>
                  <a:pt x="119998" y="1254655"/>
                </a:lnTo>
                <a:lnTo>
                  <a:pt x="116422" y="1253069"/>
                </a:lnTo>
                <a:lnTo>
                  <a:pt x="112846" y="1251482"/>
                </a:lnTo>
                <a:lnTo>
                  <a:pt x="109667" y="1249498"/>
                </a:lnTo>
                <a:lnTo>
                  <a:pt x="106489" y="1246721"/>
                </a:lnTo>
                <a:lnTo>
                  <a:pt x="103707" y="1243943"/>
                </a:lnTo>
                <a:lnTo>
                  <a:pt x="100528" y="1240373"/>
                </a:lnTo>
                <a:lnTo>
                  <a:pt x="98144" y="1236802"/>
                </a:lnTo>
                <a:lnTo>
                  <a:pt x="96158" y="1232438"/>
                </a:lnTo>
                <a:lnTo>
                  <a:pt x="91389" y="1223710"/>
                </a:lnTo>
                <a:lnTo>
                  <a:pt x="87416" y="1214188"/>
                </a:lnTo>
                <a:lnTo>
                  <a:pt x="84237" y="1203872"/>
                </a:lnTo>
                <a:lnTo>
                  <a:pt x="81853" y="1193557"/>
                </a:lnTo>
                <a:lnTo>
                  <a:pt x="79072" y="1182845"/>
                </a:lnTo>
                <a:lnTo>
                  <a:pt x="77085" y="1172133"/>
                </a:lnTo>
                <a:lnTo>
                  <a:pt x="73906" y="1153486"/>
                </a:lnTo>
                <a:lnTo>
                  <a:pt x="71522" y="1137616"/>
                </a:lnTo>
                <a:lnTo>
                  <a:pt x="70330" y="1132062"/>
                </a:lnTo>
                <a:lnTo>
                  <a:pt x="69535" y="1128491"/>
                </a:lnTo>
                <a:lnTo>
                  <a:pt x="69138" y="1124127"/>
                </a:lnTo>
                <a:lnTo>
                  <a:pt x="63178" y="1061839"/>
                </a:lnTo>
                <a:lnTo>
                  <a:pt x="56820" y="994392"/>
                </a:lnTo>
                <a:lnTo>
                  <a:pt x="50065" y="909490"/>
                </a:lnTo>
                <a:lnTo>
                  <a:pt x="42119" y="909490"/>
                </a:lnTo>
                <a:lnTo>
                  <a:pt x="35364" y="908299"/>
                </a:lnTo>
                <a:lnTo>
                  <a:pt x="29403" y="907506"/>
                </a:lnTo>
                <a:lnTo>
                  <a:pt x="24238" y="906316"/>
                </a:lnTo>
                <a:lnTo>
                  <a:pt x="20662" y="905125"/>
                </a:lnTo>
                <a:lnTo>
                  <a:pt x="17880" y="903935"/>
                </a:lnTo>
                <a:lnTo>
                  <a:pt x="17086" y="902745"/>
                </a:lnTo>
                <a:lnTo>
                  <a:pt x="16688" y="901555"/>
                </a:lnTo>
                <a:lnTo>
                  <a:pt x="16291" y="900761"/>
                </a:lnTo>
                <a:lnTo>
                  <a:pt x="16291" y="899571"/>
                </a:lnTo>
                <a:lnTo>
                  <a:pt x="14702" y="894413"/>
                </a:lnTo>
                <a:lnTo>
                  <a:pt x="12318" y="887669"/>
                </a:lnTo>
                <a:lnTo>
                  <a:pt x="10331" y="879734"/>
                </a:lnTo>
                <a:lnTo>
                  <a:pt x="8344" y="870212"/>
                </a:lnTo>
                <a:lnTo>
                  <a:pt x="6755" y="859103"/>
                </a:lnTo>
                <a:lnTo>
                  <a:pt x="4768" y="847201"/>
                </a:lnTo>
                <a:lnTo>
                  <a:pt x="3179" y="834109"/>
                </a:lnTo>
                <a:lnTo>
                  <a:pt x="1987" y="819826"/>
                </a:lnTo>
                <a:lnTo>
                  <a:pt x="795" y="805146"/>
                </a:lnTo>
                <a:lnTo>
                  <a:pt x="397" y="789277"/>
                </a:lnTo>
                <a:lnTo>
                  <a:pt x="0" y="773010"/>
                </a:lnTo>
                <a:lnTo>
                  <a:pt x="0" y="756347"/>
                </a:lnTo>
                <a:lnTo>
                  <a:pt x="795" y="738494"/>
                </a:lnTo>
                <a:lnTo>
                  <a:pt x="1987" y="721434"/>
                </a:lnTo>
                <a:lnTo>
                  <a:pt x="3576" y="703184"/>
                </a:lnTo>
                <a:lnTo>
                  <a:pt x="5563" y="684934"/>
                </a:lnTo>
                <a:lnTo>
                  <a:pt x="9139" y="667477"/>
                </a:lnTo>
                <a:lnTo>
                  <a:pt x="12715" y="649227"/>
                </a:lnTo>
                <a:lnTo>
                  <a:pt x="17483" y="631770"/>
                </a:lnTo>
                <a:lnTo>
                  <a:pt x="22649" y="614313"/>
                </a:lnTo>
                <a:lnTo>
                  <a:pt x="25430" y="605982"/>
                </a:lnTo>
                <a:lnTo>
                  <a:pt x="29006" y="597253"/>
                </a:lnTo>
                <a:lnTo>
                  <a:pt x="32185" y="588922"/>
                </a:lnTo>
                <a:lnTo>
                  <a:pt x="36158" y="580987"/>
                </a:lnTo>
                <a:lnTo>
                  <a:pt x="40132" y="573052"/>
                </a:lnTo>
                <a:lnTo>
                  <a:pt x="44503" y="565117"/>
                </a:lnTo>
                <a:lnTo>
                  <a:pt x="48873" y="557579"/>
                </a:lnTo>
                <a:lnTo>
                  <a:pt x="53244" y="549644"/>
                </a:lnTo>
                <a:lnTo>
                  <a:pt x="58410" y="542503"/>
                </a:lnTo>
                <a:lnTo>
                  <a:pt x="63973" y="535362"/>
                </a:lnTo>
                <a:lnTo>
                  <a:pt x="69535" y="528617"/>
                </a:lnTo>
                <a:lnTo>
                  <a:pt x="75496" y="522269"/>
                </a:lnTo>
                <a:lnTo>
                  <a:pt x="81456" y="515921"/>
                </a:lnTo>
                <a:lnTo>
                  <a:pt x="87416" y="509970"/>
                </a:lnTo>
                <a:lnTo>
                  <a:pt x="94171" y="504416"/>
                </a:lnTo>
                <a:lnTo>
                  <a:pt x="101720" y="498861"/>
                </a:lnTo>
                <a:lnTo>
                  <a:pt x="108873" y="493704"/>
                </a:lnTo>
                <a:lnTo>
                  <a:pt x="116422" y="488943"/>
                </a:lnTo>
                <a:lnTo>
                  <a:pt x="124369" y="484579"/>
                </a:lnTo>
                <a:lnTo>
                  <a:pt x="132713" y="480611"/>
                </a:lnTo>
                <a:lnTo>
                  <a:pt x="141455" y="477040"/>
                </a:lnTo>
                <a:lnTo>
                  <a:pt x="150594" y="473470"/>
                </a:lnTo>
                <a:lnTo>
                  <a:pt x="159733" y="470693"/>
                </a:lnTo>
                <a:lnTo>
                  <a:pt x="169667" y="467915"/>
                </a:lnTo>
                <a:lnTo>
                  <a:pt x="172845" y="467915"/>
                </a:lnTo>
                <a:lnTo>
                  <a:pt x="179998" y="468312"/>
                </a:lnTo>
                <a:lnTo>
                  <a:pt x="200262" y="469502"/>
                </a:lnTo>
                <a:lnTo>
                  <a:pt x="231652" y="471883"/>
                </a:lnTo>
                <a:lnTo>
                  <a:pt x="312711" y="730162"/>
                </a:lnTo>
                <a:lnTo>
                  <a:pt x="329400" y="728575"/>
                </a:lnTo>
                <a:lnTo>
                  <a:pt x="327413" y="709135"/>
                </a:lnTo>
                <a:lnTo>
                  <a:pt x="322247" y="527427"/>
                </a:lnTo>
                <a:lnTo>
                  <a:pt x="315492" y="509970"/>
                </a:lnTo>
                <a:lnTo>
                  <a:pt x="329002" y="486959"/>
                </a:lnTo>
                <a:lnTo>
                  <a:pt x="359598" y="486562"/>
                </a:lnTo>
                <a:lnTo>
                  <a:pt x="371916" y="509970"/>
                </a:lnTo>
                <a:lnTo>
                  <a:pt x="366353" y="530601"/>
                </a:lnTo>
                <a:lnTo>
                  <a:pt x="393372" y="722624"/>
                </a:lnTo>
                <a:lnTo>
                  <a:pt x="402114" y="721831"/>
                </a:lnTo>
                <a:lnTo>
                  <a:pt x="397346" y="476247"/>
                </a:lnTo>
                <a:lnTo>
                  <a:pt x="403703" y="473073"/>
                </a:lnTo>
                <a:lnTo>
                  <a:pt x="408869" y="470693"/>
                </a:lnTo>
                <a:lnTo>
                  <a:pt x="411253" y="468709"/>
                </a:lnTo>
                <a:lnTo>
                  <a:pt x="412047" y="467915"/>
                </a:lnTo>
                <a:lnTo>
                  <a:pt x="416816" y="467122"/>
                </a:lnTo>
                <a:lnTo>
                  <a:pt x="421584" y="467122"/>
                </a:lnTo>
                <a:lnTo>
                  <a:pt x="425557" y="466725"/>
                </a:lnTo>
                <a:close/>
                <a:moveTo>
                  <a:pt x="2003425" y="196850"/>
                </a:moveTo>
                <a:lnTo>
                  <a:pt x="2003425" y="720725"/>
                </a:lnTo>
                <a:lnTo>
                  <a:pt x="1071562" y="720328"/>
                </a:lnTo>
                <a:lnTo>
                  <a:pt x="1251744" y="585391"/>
                </a:lnTo>
                <a:lnTo>
                  <a:pt x="1404144" y="665163"/>
                </a:lnTo>
                <a:lnTo>
                  <a:pt x="1657350" y="399256"/>
                </a:lnTo>
                <a:lnTo>
                  <a:pt x="1796653" y="458788"/>
                </a:lnTo>
                <a:lnTo>
                  <a:pt x="2003425" y="196850"/>
                </a:lnTo>
                <a:close/>
                <a:moveTo>
                  <a:pt x="140097" y="182563"/>
                </a:moveTo>
                <a:lnTo>
                  <a:pt x="138509" y="201216"/>
                </a:lnTo>
                <a:lnTo>
                  <a:pt x="137319" y="215107"/>
                </a:lnTo>
                <a:lnTo>
                  <a:pt x="137716" y="215504"/>
                </a:lnTo>
                <a:lnTo>
                  <a:pt x="138509" y="201216"/>
                </a:lnTo>
                <a:lnTo>
                  <a:pt x="139303" y="194469"/>
                </a:lnTo>
                <a:lnTo>
                  <a:pt x="140097" y="188516"/>
                </a:lnTo>
                <a:lnTo>
                  <a:pt x="140097" y="182563"/>
                </a:lnTo>
                <a:close/>
                <a:moveTo>
                  <a:pt x="164306" y="111125"/>
                </a:moveTo>
                <a:lnTo>
                  <a:pt x="162719" y="111522"/>
                </a:lnTo>
                <a:lnTo>
                  <a:pt x="161131" y="111919"/>
                </a:lnTo>
                <a:lnTo>
                  <a:pt x="159544" y="112713"/>
                </a:lnTo>
                <a:lnTo>
                  <a:pt x="158353" y="113507"/>
                </a:lnTo>
                <a:lnTo>
                  <a:pt x="155972" y="117078"/>
                </a:lnTo>
                <a:lnTo>
                  <a:pt x="153591" y="120650"/>
                </a:lnTo>
                <a:lnTo>
                  <a:pt x="158353" y="115491"/>
                </a:lnTo>
                <a:lnTo>
                  <a:pt x="161131" y="113110"/>
                </a:lnTo>
                <a:lnTo>
                  <a:pt x="164306" y="111125"/>
                </a:lnTo>
                <a:close/>
                <a:moveTo>
                  <a:pt x="988111" y="91679"/>
                </a:moveTo>
                <a:lnTo>
                  <a:pt x="984541" y="92075"/>
                </a:lnTo>
                <a:lnTo>
                  <a:pt x="980971" y="93266"/>
                </a:lnTo>
                <a:lnTo>
                  <a:pt x="977798" y="94853"/>
                </a:lnTo>
                <a:lnTo>
                  <a:pt x="975022" y="97632"/>
                </a:lnTo>
                <a:lnTo>
                  <a:pt x="972642" y="100013"/>
                </a:lnTo>
                <a:lnTo>
                  <a:pt x="971055" y="103188"/>
                </a:lnTo>
                <a:lnTo>
                  <a:pt x="970262" y="106760"/>
                </a:lnTo>
                <a:lnTo>
                  <a:pt x="969865" y="110332"/>
                </a:lnTo>
                <a:lnTo>
                  <a:pt x="969865" y="578644"/>
                </a:lnTo>
                <a:lnTo>
                  <a:pt x="1457734" y="287338"/>
                </a:lnTo>
                <a:lnTo>
                  <a:pt x="1494622" y="333375"/>
                </a:lnTo>
                <a:lnTo>
                  <a:pt x="969865" y="642938"/>
                </a:lnTo>
                <a:lnTo>
                  <a:pt x="969865" y="758032"/>
                </a:lnTo>
                <a:lnTo>
                  <a:pt x="970262" y="762001"/>
                </a:lnTo>
                <a:lnTo>
                  <a:pt x="971055" y="765176"/>
                </a:lnTo>
                <a:lnTo>
                  <a:pt x="972642" y="768747"/>
                </a:lnTo>
                <a:lnTo>
                  <a:pt x="975022" y="771129"/>
                </a:lnTo>
                <a:lnTo>
                  <a:pt x="977798" y="773510"/>
                </a:lnTo>
                <a:lnTo>
                  <a:pt x="980971" y="775494"/>
                </a:lnTo>
                <a:lnTo>
                  <a:pt x="984541" y="776685"/>
                </a:lnTo>
                <a:lnTo>
                  <a:pt x="988111" y="776685"/>
                </a:lnTo>
                <a:lnTo>
                  <a:pt x="2043178" y="776685"/>
                </a:lnTo>
                <a:lnTo>
                  <a:pt x="2047144" y="776685"/>
                </a:lnTo>
                <a:lnTo>
                  <a:pt x="2050714" y="775494"/>
                </a:lnTo>
                <a:lnTo>
                  <a:pt x="2053887" y="773510"/>
                </a:lnTo>
                <a:lnTo>
                  <a:pt x="2056663" y="771129"/>
                </a:lnTo>
                <a:lnTo>
                  <a:pt x="2059043" y="768747"/>
                </a:lnTo>
                <a:lnTo>
                  <a:pt x="2060630" y="765176"/>
                </a:lnTo>
                <a:lnTo>
                  <a:pt x="2061820" y="762001"/>
                </a:lnTo>
                <a:lnTo>
                  <a:pt x="2062216" y="758032"/>
                </a:lnTo>
                <a:lnTo>
                  <a:pt x="2062216" y="110332"/>
                </a:lnTo>
                <a:lnTo>
                  <a:pt x="2061820" y="106760"/>
                </a:lnTo>
                <a:lnTo>
                  <a:pt x="2060630" y="103188"/>
                </a:lnTo>
                <a:lnTo>
                  <a:pt x="2059043" y="100013"/>
                </a:lnTo>
                <a:lnTo>
                  <a:pt x="2056663" y="97632"/>
                </a:lnTo>
                <a:lnTo>
                  <a:pt x="2053887" y="94853"/>
                </a:lnTo>
                <a:lnTo>
                  <a:pt x="2050714" y="93266"/>
                </a:lnTo>
                <a:lnTo>
                  <a:pt x="2047144" y="92075"/>
                </a:lnTo>
                <a:lnTo>
                  <a:pt x="2043178" y="91679"/>
                </a:lnTo>
                <a:lnTo>
                  <a:pt x="988111" y="91679"/>
                </a:lnTo>
                <a:close/>
                <a:moveTo>
                  <a:pt x="273050" y="38100"/>
                </a:moveTo>
                <a:lnTo>
                  <a:pt x="286544" y="38497"/>
                </a:lnTo>
                <a:lnTo>
                  <a:pt x="299641" y="38894"/>
                </a:lnTo>
                <a:lnTo>
                  <a:pt x="312341" y="40085"/>
                </a:lnTo>
                <a:lnTo>
                  <a:pt x="323850" y="42466"/>
                </a:lnTo>
                <a:lnTo>
                  <a:pt x="335756" y="44847"/>
                </a:lnTo>
                <a:lnTo>
                  <a:pt x="347266" y="47229"/>
                </a:lnTo>
                <a:lnTo>
                  <a:pt x="357981" y="50800"/>
                </a:lnTo>
                <a:lnTo>
                  <a:pt x="368697" y="53975"/>
                </a:lnTo>
                <a:lnTo>
                  <a:pt x="378222" y="57944"/>
                </a:lnTo>
                <a:lnTo>
                  <a:pt x="387747" y="61516"/>
                </a:lnTo>
                <a:lnTo>
                  <a:pt x="396478" y="65881"/>
                </a:lnTo>
                <a:lnTo>
                  <a:pt x="404813" y="70247"/>
                </a:lnTo>
                <a:lnTo>
                  <a:pt x="412750" y="74216"/>
                </a:lnTo>
                <a:lnTo>
                  <a:pt x="419894" y="78582"/>
                </a:lnTo>
                <a:lnTo>
                  <a:pt x="432197" y="86519"/>
                </a:lnTo>
                <a:lnTo>
                  <a:pt x="442516" y="93266"/>
                </a:lnTo>
                <a:lnTo>
                  <a:pt x="449660" y="99219"/>
                </a:lnTo>
                <a:lnTo>
                  <a:pt x="455613" y="104378"/>
                </a:lnTo>
                <a:lnTo>
                  <a:pt x="454025" y="107553"/>
                </a:lnTo>
                <a:lnTo>
                  <a:pt x="451644" y="111522"/>
                </a:lnTo>
                <a:lnTo>
                  <a:pt x="448866" y="116285"/>
                </a:lnTo>
                <a:lnTo>
                  <a:pt x="444897" y="122238"/>
                </a:lnTo>
                <a:lnTo>
                  <a:pt x="440532" y="128588"/>
                </a:lnTo>
                <a:lnTo>
                  <a:pt x="434578" y="134938"/>
                </a:lnTo>
                <a:lnTo>
                  <a:pt x="427832" y="141288"/>
                </a:lnTo>
                <a:lnTo>
                  <a:pt x="423863" y="144066"/>
                </a:lnTo>
                <a:lnTo>
                  <a:pt x="420291" y="146844"/>
                </a:lnTo>
                <a:lnTo>
                  <a:pt x="415925" y="149225"/>
                </a:lnTo>
                <a:lnTo>
                  <a:pt x="411163" y="151607"/>
                </a:lnTo>
                <a:lnTo>
                  <a:pt x="406797" y="153591"/>
                </a:lnTo>
                <a:lnTo>
                  <a:pt x="401638" y="155179"/>
                </a:lnTo>
                <a:lnTo>
                  <a:pt x="396082" y="156369"/>
                </a:lnTo>
                <a:lnTo>
                  <a:pt x="390525" y="157560"/>
                </a:lnTo>
                <a:lnTo>
                  <a:pt x="384572" y="157957"/>
                </a:lnTo>
                <a:lnTo>
                  <a:pt x="379016" y="157957"/>
                </a:lnTo>
                <a:lnTo>
                  <a:pt x="372666" y="157560"/>
                </a:lnTo>
                <a:lnTo>
                  <a:pt x="365919" y="155973"/>
                </a:lnTo>
                <a:lnTo>
                  <a:pt x="358775" y="154385"/>
                </a:lnTo>
                <a:lnTo>
                  <a:pt x="351235" y="152003"/>
                </a:lnTo>
                <a:lnTo>
                  <a:pt x="343694" y="148828"/>
                </a:lnTo>
                <a:lnTo>
                  <a:pt x="335756" y="145257"/>
                </a:lnTo>
                <a:lnTo>
                  <a:pt x="327025" y="140891"/>
                </a:lnTo>
                <a:lnTo>
                  <a:pt x="317103" y="136525"/>
                </a:lnTo>
                <a:lnTo>
                  <a:pt x="355203" y="155179"/>
                </a:lnTo>
                <a:lnTo>
                  <a:pt x="373063" y="163116"/>
                </a:lnTo>
                <a:lnTo>
                  <a:pt x="381397" y="166688"/>
                </a:lnTo>
                <a:lnTo>
                  <a:pt x="389335" y="169466"/>
                </a:lnTo>
                <a:lnTo>
                  <a:pt x="397272" y="172244"/>
                </a:lnTo>
                <a:lnTo>
                  <a:pt x="404813" y="173832"/>
                </a:lnTo>
                <a:lnTo>
                  <a:pt x="411957" y="175023"/>
                </a:lnTo>
                <a:lnTo>
                  <a:pt x="418703" y="175419"/>
                </a:lnTo>
                <a:lnTo>
                  <a:pt x="425053" y="175023"/>
                </a:lnTo>
                <a:lnTo>
                  <a:pt x="428228" y="174625"/>
                </a:lnTo>
                <a:lnTo>
                  <a:pt x="431007" y="173832"/>
                </a:lnTo>
                <a:lnTo>
                  <a:pt x="434182" y="173038"/>
                </a:lnTo>
                <a:lnTo>
                  <a:pt x="436563" y="171847"/>
                </a:lnTo>
                <a:lnTo>
                  <a:pt x="438944" y="169863"/>
                </a:lnTo>
                <a:lnTo>
                  <a:pt x="441722" y="168276"/>
                </a:lnTo>
                <a:lnTo>
                  <a:pt x="442913" y="180976"/>
                </a:lnTo>
                <a:lnTo>
                  <a:pt x="443310" y="192882"/>
                </a:lnTo>
                <a:lnTo>
                  <a:pt x="443310" y="203994"/>
                </a:lnTo>
                <a:lnTo>
                  <a:pt x="442913" y="215107"/>
                </a:lnTo>
                <a:lnTo>
                  <a:pt x="444500" y="213122"/>
                </a:lnTo>
                <a:lnTo>
                  <a:pt x="445691" y="212328"/>
                </a:lnTo>
                <a:lnTo>
                  <a:pt x="446882" y="212328"/>
                </a:lnTo>
                <a:lnTo>
                  <a:pt x="447675" y="212726"/>
                </a:lnTo>
                <a:lnTo>
                  <a:pt x="448072" y="213519"/>
                </a:lnTo>
                <a:lnTo>
                  <a:pt x="448866" y="216297"/>
                </a:lnTo>
                <a:lnTo>
                  <a:pt x="448866" y="221457"/>
                </a:lnTo>
                <a:lnTo>
                  <a:pt x="448866" y="228204"/>
                </a:lnTo>
                <a:lnTo>
                  <a:pt x="447675" y="244079"/>
                </a:lnTo>
                <a:lnTo>
                  <a:pt x="445294" y="262335"/>
                </a:lnTo>
                <a:lnTo>
                  <a:pt x="443310" y="279797"/>
                </a:lnTo>
                <a:lnTo>
                  <a:pt x="440928" y="294482"/>
                </a:lnTo>
                <a:lnTo>
                  <a:pt x="439738" y="300038"/>
                </a:lnTo>
                <a:lnTo>
                  <a:pt x="438547" y="303213"/>
                </a:lnTo>
                <a:lnTo>
                  <a:pt x="437753" y="304800"/>
                </a:lnTo>
                <a:lnTo>
                  <a:pt x="437357" y="304800"/>
                </a:lnTo>
                <a:lnTo>
                  <a:pt x="436960" y="304007"/>
                </a:lnTo>
                <a:lnTo>
                  <a:pt x="435769" y="313929"/>
                </a:lnTo>
                <a:lnTo>
                  <a:pt x="434182" y="323057"/>
                </a:lnTo>
                <a:lnTo>
                  <a:pt x="432197" y="332185"/>
                </a:lnTo>
                <a:lnTo>
                  <a:pt x="429816" y="341313"/>
                </a:lnTo>
                <a:lnTo>
                  <a:pt x="427435" y="349647"/>
                </a:lnTo>
                <a:lnTo>
                  <a:pt x="424260" y="357982"/>
                </a:lnTo>
                <a:lnTo>
                  <a:pt x="421482" y="365919"/>
                </a:lnTo>
                <a:lnTo>
                  <a:pt x="417513" y="373460"/>
                </a:lnTo>
                <a:lnTo>
                  <a:pt x="413941" y="381397"/>
                </a:lnTo>
                <a:lnTo>
                  <a:pt x="409972" y="388938"/>
                </a:lnTo>
                <a:lnTo>
                  <a:pt x="406003" y="395685"/>
                </a:lnTo>
                <a:lnTo>
                  <a:pt x="401241" y="402432"/>
                </a:lnTo>
                <a:lnTo>
                  <a:pt x="396875" y="408782"/>
                </a:lnTo>
                <a:lnTo>
                  <a:pt x="391716" y="415132"/>
                </a:lnTo>
                <a:lnTo>
                  <a:pt x="386953" y="420688"/>
                </a:lnTo>
                <a:lnTo>
                  <a:pt x="381794" y="426244"/>
                </a:lnTo>
                <a:lnTo>
                  <a:pt x="376635" y="431801"/>
                </a:lnTo>
                <a:lnTo>
                  <a:pt x="371078" y="436563"/>
                </a:lnTo>
                <a:lnTo>
                  <a:pt x="365919" y="440929"/>
                </a:lnTo>
                <a:lnTo>
                  <a:pt x="360363" y="445691"/>
                </a:lnTo>
                <a:lnTo>
                  <a:pt x="354806" y="449660"/>
                </a:lnTo>
                <a:lnTo>
                  <a:pt x="349250" y="453232"/>
                </a:lnTo>
                <a:lnTo>
                  <a:pt x="343297" y="456804"/>
                </a:lnTo>
                <a:lnTo>
                  <a:pt x="337741" y="459582"/>
                </a:lnTo>
                <a:lnTo>
                  <a:pt x="332185" y="462757"/>
                </a:lnTo>
                <a:lnTo>
                  <a:pt x="326628" y="464741"/>
                </a:lnTo>
                <a:lnTo>
                  <a:pt x="320675" y="466726"/>
                </a:lnTo>
                <a:lnTo>
                  <a:pt x="315119" y="468313"/>
                </a:lnTo>
                <a:lnTo>
                  <a:pt x="309563" y="469901"/>
                </a:lnTo>
                <a:lnTo>
                  <a:pt x="304403" y="470694"/>
                </a:lnTo>
                <a:lnTo>
                  <a:pt x="298847" y="471091"/>
                </a:lnTo>
                <a:lnTo>
                  <a:pt x="293688" y="471488"/>
                </a:lnTo>
                <a:lnTo>
                  <a:pt x="288925" y="471091"/>
                </a:lnTo>
                <a:lnTo>
                  <a:pt x="284956" y="470694"/>
                </a:lnTo>
                <a:lnTo>
                  <a:pt x="280194" y="469901"/>
                </a:lnTo>
                <a:lnTo>
                  <a:pt x="275034" y="467916"/>
                </a:lnTo>
                <a:lnTo>
                  <a:pt x="270669" y="466329"/>
                </a:lnTo>
                <a:lnTo>
                  <a:pt x="265509" y="464344"/>
                </a:lnTo>
                <a:lnTo>
                  <a:pt x="259953" y="462360"/>
                </a:lnTo>
                <a:lnTo>
                  <a:pt x="254794" y="459185"/>
                </a:lnTo>
                <a:lnTo>
                  <a:pt x="244078" y="452438"/>
                </a:lnTo>
                <a:lnTo>
                  <a:pt x="232966" y="444898"/>
                </a:lnTo>
                <a:lnTo>
                  <a:pt x="221853" y="435769"/>
                </a:lnTo>
                <a:lnTo>
                  <a:pt x="211534" y="425450"/>
                </a:lnTo>
                <a:lnTo>
                  <a:pt x="200819" y="413941"/>
                </a:lnTo>
                <a:lnTo>
                  <a:pt x="190500" y="402035"/>
                </a:lnTo>
                <a:lnTo>
                  <a:pt x="185737" y="395685"/>
                </a:lnTo>
                <a:lnTo>
                  <a:pt x="180578" y="388938"/>
                </a:lnTo>
                <a:lnTo>
                  <a:pt x="176609" y="381794"/>
                </a:lnTo>
                <a:lnTo>
                  <a:pt x="171847" y="374651"/>
                </a:lnTo>
                <a:lnTo>
                  <a:pt x="167481" y="367507"/>
                </a:lnTo>
                <a:lnTo>
                  <a:pt x="163512" y="359569"/>
                </a:lnTo>
                <a:lnTo>
                  <a:pt x="159544" y="351632"/>
                </a:lnTo>
                <a:lnTo>
                  <a:pt x="156369" y="343694"/>
                </a:lnTo>
                <a:lnTo>
                  <a:pt x="152797" y="335757"/>
                </a:lnTo>
                <a:lnTo>
                  <a:pt x="150019" y="327422"/>
                </a:lnTo>
                <a:lnTo>
                  <a:pt x="147241" y="318691"/>
                </a:lnTo>
                <a:lnTo>
                  <a:pt x="144859" y="310357"/>
                </a:lnTo>
                <a:lnTo>
                  <a:pt x="142875" y="316310"/>
                </a:lnTo>
                <a:lnTo>
                  <a:pt x="140494" y="320676"/>
                </a:lnTo>
                <a:lnTo>
                  <a:pt x="139700" y="322263"/>
                </a:lnTo>
                <a:lnTo>
                  <a:pt x="138509" y="323057"/>
                </a:lnTo>
                <a:lnTo>
                  <a:pt x="137319" y="323851"/>
                </a:lnTo>
                <a:lnTo>
                  <a:pt x="136128" y="324247"/>
                </a:lnTo>
                <a:lnTo>
                  <a:pt x="134541" y="323851"/>
                </a:lnTo>
                <a:lnTo>
                  <a:pt x="133350" y="323057"/>
                </a:lnTo>
                <a:lnTo>
                  <a:pt x="132159" y="321866"/>
                </a:lnTo>
                <a:lnTo>
                  <a:pt x="130969" y="319485"/>
                </a:lnTo>
                <a:lnTo>
                  <a:pt x="128587" y="314722"/>
                </a:lnTo>
                <a:lnTo>
                  <a:pt x="126603" y="308372"/>
                </a:lnTo>
                <a:lnTo>
                  <a:pt x="125016" y="300038"/>
                </a:lnTo>
                <a:lnTo>
                  <a:pt x="123825" y="290513"/>
                </a:lnTo>
                <a:lnTo>
                  <a:pt x="123031" y="280591"/>
                </a:lnTo>
                <a:lnTo>
                  <a:pt x="122634" y="269478"/>
                </a:lnTo>
                <a:lnTo>
                  <a:pt x="123031" y="259557"/>
                </a:lnTo>
                <a:lnTo>
                  <a:pt x="123428" y="250032"/>
                </a:lnTo>
                <a:lnTo>
                  <a:pt x="124619" y="241300"/>
                </a:lnTo>
                <a:lnTo>
                  <a:pt x="125809" y="233760"/>
                </a:lnTo>
                <a:lnTo>
                  <a:pt x="127397" y="227013"/>
                </a:lnTo>
                <a:lnTo>
                  <a:pt x="129778" y="221854"/>
                </a:lnTo>
                <a:lnTo>
                  <a:pt x="131762" y="217488"/>
                </a:lnTo>
                <a:lnTo>
                  <a:pt x="132953" y="216297"/>
                </a:lnTo>
                <a:lnTo>
                  <a:pt x="134144" y="215504"/>
                </a:lnTo>
                <a:lnTo>
                  <a:pt x="130572" y="211138"/>
                </a:lnTo>
                <a:lnTo>
                  <a:pt x="127000" y="207169"/>
                </a:lnTo>
                <a:lnTo>
                  <a:pt x="124619" y="202407"/>
                </a:lnTo>
                <a:lnTo>
                  <a:pt x="122634" y="197247"/>
                </a:lnTo>
                <a:lnTo>
                  <a:pt x="120253" y="192485"/>
                </a:lnTo>
                <a:lnTo>
                  <a:pt x="119062" y="186928"/>
                </a:lnTo>
                <a:lnTo>
                  <a:pt x="118269" y="181372"/>
                </a:lnTo>
                <a:lnTo>
                  <a:pt x="117475" y="175816"/>
                </a:lnTo>
                <a:lnTo>
                  <a:pt x="117475" y="170260"/>
                </a:lnTo>
                <a:lnTo>
                  <a:pt x="117475" y="164704"/>
                </a:lnTo>
                <a:lnTo>
                  <a:pt x="117872" y="158751"/>
                </a:lnTo>
                <a:lnTo>
                  <a:pt x="118269" y="152797"/>
                </a:lnTo>
                <a:lnTo>
                  <a:pt x="120253" y="140891"/>
                </a:lnTo>
                <a:lnTo>
                  <a:pt x="123428" y="129381"/>
                </a:lnTo>
                <a:lnTo>
                  <a:pt x="126603" y="118666"/>
                </a:lnTo>
                <a:lnTo>
                  <a:pt x="130969" y="107951"/>
                </a:lnTo>
                <a:lnTo>
                  <a:pt x="135334" y="98426"/>
                </a:lnTo>
                <a:lnTo>
                  <a:pt x="139700" y="90091"/>
                </a:lnTo>
                <a:lnTo>
                  <a:pt x="144066" y="82154"/>
                </a:lnTo>
                <a:lnTo>
                  <a:pt x="148034" y="76597"/>
                </a:lnTo>
                <a:lnTo>
                  <a:pt x="152003" y="72231"/>
                </a:lnTo>
                <a:lnTo>
                  <a:pt x="153194" y="70644"/>
                </a:lnTo>
                <a:lnTo>
                  <a:pt x="154781" y="69850"/>
                </a:lnTo>
                <a:lnTo>
                  <a:pt x="170656" y="61913"/>
                </a:lnTo>
                <a:lnTo>
                  <a:pt x="186134" y="55960"/>
                </a:lnTo>
                <a:lnTo>
                  <a:pt x="201216" y="50403"/>
                </a:lnTo>
                <a:lnTo>
                  <a:pt x="216297" y="46038"/>
                </a:lnTo>
                <a:lnTo>
                  <a:pt x="230981" y="42863"/>
                </a:lnTo>
                <a:lnTo>
                  <a:pt x="245269" y="40482"/>
                </a:lnTo>
                <a:lnTo>
                  <a:pt x="259556" y="38894"/>
                </a:lnTo>
                <a:lnTo>
                  <a:pt x="273050" y="38100"/>
                </a:lnTo>
                <a:close/>
                <a:moveTo>
                  <a:pt x="982954" y="0"/>
                </a:moveTo>
                <a:lnTo>
                  <a:pt x="988111" y="0"/>
                </a:lnTo>
                <a:lnTo>
                  <a:pt x="2043178" y="0"/>
                </a:lnTo>
                <a:lnTo>
                  <a:pt x="2049127" y="0"/>
                </a:lnTo>
                <a:lnTo>
                  <a:pt x="2054680" y="397"/>
                </a:lnTo>
                <a:lnTo>
                  <a:pt x="2060233" y="1191"/>
                </a:lnTo>
                <a:lnTo>
                  <a:pt x="2065786" y="1985"/>
                </a:lnTo>
                <a:lnTo>
                  <a:pt x="2070942" y="3572"/>
                </a:lnTo>
                <a:lnTo>
                  <a:pt x="2076099" y="5160"/>
                </a:lnTo>
                <a:lnTo>
                  <a:pt x="2081255" y="6747"/>
                </a:lnTo>
                <a:lnTo>
                  <a:pt x="2086411" y="8732"/>
                </a:lnTo>
                <a:lnTo>
                  <a:pt x="2091171" y="11113"/>
                </a:lnTo>
                <a:lnTo>
                  <a:pt x="2095931" y="13494"/>
                </a:lnTo>
                <a:lnTo>
                  <a:pt x="2100691" y="16272"/>
                </a:lnTo>
                <a:lnTo>
                  <a:pt x="2105054" y="19050"/>
                </a:lnTo>
                <a:lnTo>
                  <a:pt x="2109417" y="21828"/>
                </a:lnTo>
                <a:lnTo>
                  <a:pt x="2113780" y="25401"/>
                </a:lnTo>
                <a:lnTo>
                  <a:pt x="2121713" y="32544"/>
                </a:lnTo>
                <a:lnTo>
                  <a:pt x="2128852" y="40085"/>
                </a:lnTo>
                <a:lnTo>
                  <a:pt x="2131629" y="44451"/>
                </a:lnTo>
                <a:lnTo>
                  <a:pt x="2135198" y="48816"/>
                </a:lnTo>
                <a:lnTo>
                  <a:pt x="2137578" y="53182"/>
                </a:lnTo>
                <a:lnTo>
                  <a:pt x="2140751" y="57944"/>
                </a:lnTo>
                <a:lnTo>
                  <a:pt x="2143131" y="62707"/>
                </a:lnTo>
                <a:lnTo>
                  <a:pt x="2145114" y="67469"/>
                </a:lnTo>
                <a:lnTo>
                  <a:pt x="2147494" y="72628"/>
                </a:lnTo>
                <a:lnTo>
                  <a:pt x="2149081" y="77788"/>
                </a:lnTo>
                <a:lnTo>
                  <a:pt x="2150271" y="82947"/>
                </a:lnTo>
                <a:lnTo>
                  <a:pt x="2151461" y="88107"/>
                </a:lnTo>
                <a:lnTo>
                  <a:pt x="2152254" y="93663"/>
                </a:lnTo>
                <a:lnTo>
                  <a:pt x="2153444" y="99219"/>
                </a:lnTo>
                <a:lnTo>
                  <a:pt x="2153841" y="105172"/>
                </a:lnTo>
                <a:lnTo>
                  <a:pt x="2154237" y="110332"/>
                </a:lnTo>
                <a:lnTo>
                  <a:pt x="2154237" y="758032"/>
                </a:lnTo>
                <a:lnTo>
                  <a:pt x="2153841" y="763588"/>
                </a:lnTo>
                <a:lnTo>
                  <a:pt x="2153444" y="769144"/>
                </a:lnTo>
                <a:lnTo>
                  <a:pt x="2152254" y="775097"/>
                </a:lnTo>
                <a:lnTo>
                  <a:pt x="2151461" y="779860"/>
                </a:lnTo>
                <a:lnTo>
                  <a:pt x="2150271" y="785416"/>
                </a:lnTo>
                <a:lnTo>
                  <a:pt x="2149081" y="790972"/>
                </a:lnTo>
                <a:lnTo>
                  <a:pt x="2147494" y="796132"/>
                </a:lnTo>
                <a:lnTo>
                  <a:pt x="2145114" y="800894"/>
                </a:lnTo>
                <a:lnTo>
                  <a:pt x="2143131" y="805657"/>
                </a:lnTo>
                <a:lnTo>
                  <a:pt x="2140751" y="810816"/>
                </a:lnTo>
                <a:lnTo>
                  <a:pt x="2137578" y="815579"/>
                </a:lnTo>
                <a:lnTo>
                  <a:pt x="2135198" y="819547"/>
                </a:lnTo>
                <a:lnTo>
                  <a:pt x="2131629" y="824310"/>
                </a:lnTo>
                <a:lnTo>
                  <a:pt x="2128852" y="827882"/>
                </a:lnTo>
                <a:lnTo>
                  <a:pt x="2124886" y="832247"/>
                </a:lnTo>
                <a:lnTo>
                  <a:pt x="2121713" y="836216"/>
                </a:lnTo>
                <a:lnTo>
                  <a:pt x="2117350" y="839788"/>
                </a:lnTo>
                <a:lnTo>
                  <a:pt x="2113780" y="843360"/>
                </a:lnTo>
                <a:lnTo>
                  <a:pt x="2109417" y="846535"/>
                </a:lnTo>
                <a:lnTo>
                  <a:pt x="2105054" y="849710"/>
                </a:lnTo>
                <a:lnTo>
                  <a:pt x="2100691" y="852488"/>
                </a:lnTo>
                <a:lnTo>
                  <a:pt x="2095931" y="854869"/>
                </a:lnTo>
                <a:lnTo>
                  <a:pt x="2091171" y="857647"/>
                </a:lnTo>
                <a:lnTo>
                  <a:pt x="2086411" y="859632"/>
                </a:lnTo>
                <a:lnTo>
                  <a:pt x="2081255" y="861616"/>
                </a:lnTo>
                <a:lnTo>
                  <a:pt x="2076099" y="863601"/>
                </a:lnTo>
                <a:lnTo>
                  <a:pt x="2070942" y="865188"/>
                </a:lnTo>
                <a:lnTo>
                  <a:pt x="2065786" y="866379"/>
                </a:lnTo>
                <a:lnTo>
                  <a:pt x="2060233" y="867172"/>
                </a:lnTo>
                <a:lnTo>
                  <a:pt x="2054680" y="867966"/>
                </a:lnTo>
                <a:lnTo>
                  <a:pt x="2049127" y="868363"/>
                </a:lnTo>
                <a:lnTo>
                  <a:pt x="2043178" y="868363"/>
                </a:lnTo>
                <a:lnTo>
                  <a:pt x="988111" y="868363"/>
                </a:lnTo>
                <a:lnTo>
                  <a:pt x="982954" y="868363"/>
                </a:lnTo>
                <a:lnTo>
                  <a:pt x="977401" y="867966"/>
                </a:lnTo>
                <a:lnTo>
                  <a:pt x="971452" y="867172"/>
                </a:lnTo>
                <a:lnTo>
                  <a:pt x="966295" y="866379"/>
                </a:lnTo>
                <a:lnTo>
                  <a:pt x="960742" y="865188"/>
                </a:lnTo>
                <a:lnTo>
                  <a:pt x="955586" y="863601"/>
                </a:lnTo>
                <a:lnTo>
                  <a:pt x="950430" y="861616"/>
                </a:lnTo>
                <a:lnTo>
                  <a:pt x="945273" y="859632"/>
                </a:lnTo>
                <a:lnTo>
                  <a:pt x="940514" y="857647"/>
                </a:lnTo>
                <a:lnTo>
                  <a:pt x="935754" y="854869"/>
                </a:lnTo>
                <a:lnTo>
                  <a:pt x="930994" y="852488"/>
                </a:lnTo>
                <a:lnTo>
                  <a:pt x="926631" y="849710"/>
                </a:lnTo>
                <a:lnTo>
                  <a:pt x="922268" y="846535"/>
                </a:lnTo>
                <a:lnTo>
                  <a:pt x="918302" y="843360"/>
                </a:lnTo>
                <a:lnTo>
                  <a:pt x="913939" y="839788"/>
                </a:lnTo>
                <a:lnTo>
                  <a:pt x="910369" y="836216"/>
                </a:lnTo>
                <a:lnTo>
                  <a:pt x="906402" y="832247"/>
                </a:lnTo>
                <a:lnTo>
                  <a:pt x="903229" y="827882"/>
                </a:lnTo>
                <a:lnTo>
                  <a:pt x="899659" y="824310"/>
                </a:lnTo>
                <a:lnTo>
                  <a:pt x="896883" y="819547"/>
                </a:lnTo>
                <a:lnTo>
                  <a:pt x="893710" y="815579"/>
                </a:lnTo>
                <a:lnTo>
                  <a:pt x="891330" y="810816"/>
                </a:lnTo>
                <a:lnTo>
                  <a:pt x="888950" y="805657"/>
                </a:lnTo>
                <a:lnTo>
                  <a:pt x="886570" y="800894"/>
                </a:lnTo>
                <a:lnTo>
                  <a:pt x="884587" y="796132"/>
                </a:lnTo>
                <a:lnTo>
                  <a:pt x="883001" y="790972"/>
                </a:lnTo>
                <a:lnTo>
                  <a:pt x="881414" y="785416"/>
                </a:lnTo>
                <a:lnTo>
                  <a:pt x="879827" y="779860"/>
                </a:lnTo>
                <a:lnTo>
                  <a:pt x="879034" y="775097"/>
                </a:lnTo>
                <a:lnTo>
                  <a:pt x="878241" y="769144"/>
                </a:lnTo>
                <a:lnTo>
                  <a:pt x="877844" y="763588"/>
                </a:lnTo>
                <a:lnTo>
                  <a:pt x="877844" y="758032"/>
                </a:lnTo>
                <a:lnTo>
                  <a:pt x="877844" y="696913"/>
                </a:lnTo>
                <a:lnTo>
                  <a:pt x="833420" y="723504"/>
                </a:lnTo>
                <a:lnTo>
                  <a:pt x="804862" y="676672"/>
                </a:lnTo>
                <a:lnTo>
                  <a:pt x="877844" y="633413"/>
                </a:lnTo>
                <a:lnTo>
                  <a:pt x="877844" y="110332"/>
                </a:lnTo>
                <a:lnTo>
                  <a:pt x="877844" y="105172"/>
                </a:lnTo>
                <a:lnTo>
                  <a:pt x="878241" y="99219"/>
                </a:lnTo>
                <a:lnTo>
                  <a:pt x="879034" y="93663"/>
                </a:lnTo>
                <a:lnTo>
                  <a:pt x="879827" y="88107"/>
                </a:lnTo>
                <a:lnTo>
                  <a:pt x="881414" y="82947"/>
                </a:lnTo>
                <a:lnTo>
                  <a:pt x="883001" y="77788"/>
                </a:lnTo>
                <a:lnTo>
                  <a:pt x="884587" y="72628"/>
                </a:lnTo>
                <a:lnTo>
                  <a:pt x="886570" y="67469"/>
                </a:lnTo>
                <a:lnTo>
                  <a:pt x="888950" y="62707"/>
                </a:lnTo>
                <a:lnTo>
                  <a:pt x="891330" y="57944"/>
                </a:lnTo>
                <a:lnTo>
                  <a:pt x="893710" y="53182"/>
                </a:lnTo>
                <a:lnTo>
                  <a:pt x="896883" y="48816"/>
                </a:lnTo>
                <a:lnTo>
                  <a:pt x="899659" y="44451"/>
                </a:lnTo>
                <a:lnTo>
                  <a:pt x="903229" y="40085"/>
                </a:lnTo>
                <a:lnTo>
                  <a:pt x="910369" y="32544"/>
                </a:lnTo>
                <a:lnTo>
                  <a:pt x="918302" y="25401"/>
                </a:lnTo>
                <a:lnTo>
                  <a:pt x="922268" y="21828"/>
                </a:lnTo>
                <a:lnTo>
                  <a:pt x="926631" y="19050"/>
                </a:lnTo>
                <a:lnTo>
                  <a:pt x="930994" y="16272"/>
                </a:lnTo>
                <a:lnTo>
                  <a:pt x="935754" y="13494"/>
                </a:lnTo>
                <a:lnTo>
                  <a:pt x="940514" y="11113"/>
                </a:lnTo>
                <a:lnTo>
                  <a:pt x="945273" y="8732"/>
                </a:lnTo>
                <a:lnTo>
                  <a:pt x="950430" y="6747"/>
                </a:lnTo>
                <a:lnTo>
                  <a:pt x="955586" y="5160"/>
                </a:lnTo>
                <a:lnTo>
                  <a:pt x="960742" y="3572"/>
                </a:lnTo>
                <a:lnTo>
                  <a:pt x="966295" y="1985"/>
                </a:lnTo>
                <a:lnTo>
                  <a:pt x="971452" y="1191"/>
                </a:lnTo>
                <a:lnTo>
                  <a:pt x="977401" y="397"/>
                </a:lnTo>
                <a:lnTo>
                  <a:pt x="982954" y="0"/>
                </a:lnTo>
                <a:close/>
              </a:path>
            </a:pathLst>
          </a:custGeom>
          <a:noFill/>
          <a:ln>
            <a:solidFill>
              <a:schemeClr val="bg1"/>
            </a:solidFill>
          </a:ln>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endParaRPr>
          </a:p>
        </p:txBody>
      </p:sp>
      <p:sp>
        <p:nvSpPr>
          <p:cNvPr id="314" name="KSO_Shape"/>
          <p:cNvSpPr>
            <a:spLocks/>
          </p:cNvSpPr>
          <p:nvPr/>
        </p:nvSpPr>
        <p:spPr bwMode="auto">
          <a:xfrm>
            <a:off x="8078505" y="4480564"/>
            <a:ext cx="841364" cy="742790"/>
          </a:xfrm>
          <a:custGeom>
            <a:avLst/>
            <a:gdLst>
              <a:gd name="T0" fmla="*/ 1177459 w 2025651"/>
              <a:gd name="T1" fmla="*/ 1606659 h 2209800"/>
              <a:gd name="T2" fmla="*/ 1266601 w 2025651"/>
              <a:gd name="T3" fmla="*/ 1297638 h 2209800"/>
              <a:gd name="T4" fmla="*/ 1524547 w 2025651"/>
              <a:gd name="T5" fmla="*/ 1518055 h 2209800"/>
              <a:gd name="T6" fmla="*/ 863445 w 2025651"/>
              <a:gd name="T7" fmla="*/ 1593533 h 2209800"/>
              <a:gd name="T8" fmla="*/ 804100 w 2025651"/>
              <a:gd name="T9" fmla="*/ 1369014 h 2209800"/>
              <a:gd name="T10" fmla="*/ 1247281 w 2025651"/>
              <a:gd name="T11" fmla="*/ 932996 h 2209800"/>
              <a:gd name="T12" fmla="*/ 1210605 w 2025651"/>
              <a:gd name="T13" fmla="*/ 1277467 h 2209800"/>
              <a:gd name="T14" fmla="*/ 1012715 w 2025651"/>
              <a:gd name="T15" fmla="*/ 1148427 h 2209800"/>
              <a:gd name="T16" fmla="*/ 1064719 w 2025651"/>
              <a:gd name="T17" fmla="*/ 892260 h 2209800"/>
              <a:gd name="T18" fmla="*/ 867456 w 2025651"/>
              <a:gd name="T19" fmla="*/ 855100 h 2209800"/>
              <a:gd name="T20" fmla="*/ 638859 w 2025651"/>
              <a:gd name="T21" fmla="*/ 1162816 h 2209800"/>
              <a:gd name="T22" fmla="*/ 696625 w 2025651"/>
              <a:gd name="T23" fmla="*/ 1553482 h 2209800"/>
              <a:gd name="T24" fmla="*/ 1004339 w 2025651"/>
              <a:gd name="T25" fmla="*/ 1782352 h 2209800"/>
              <a:gd name="T26" fmla="*/ 1394732 w 2025651"/>
              <a:gd name="T27" fmla="*/ 1724587 h 2209800"/>
              <a:gd name="T28" fmla="*/ 1623329 w 2025651"/>
              <a:gd name="T29" fmla="*/ 1416598 h 2209800"/>
              <a:gd name="T30" fmla="*/ 1565563 w 2025651"/>
              <a:gd name="T31" fmla="*/ 1026479 h 2209800"/>
              <a:gd name="T32" fmla="*/ 1258122 w 2025651"/>
              <a:gd name="T33" fmla="*/ 797335 h 2209800"/>
              <a:gd name="T34" fmla="*/ 473733 w 2025651"/>
              <a:gd name="T35" fmla="*/ 894573 h 2209800"/>
              <a:gd name="T36" fmla="*/ 614745 w 2025651"/>
              <a:gd name="T37" fmla="*/ 736583 h 2209800"/>
              <a:gd name="T38" fmla="*/ 491304 w 2025651"/>
              <a:gd name="T39" fmla="*/ 933341 h 2209800"/>
              <a:gd name="T40" fmla="*/ 203321 w 2025651"/>
              <a:gd name="T41" fmla="*/ 764260 h 2209800"/>
              <a:gd name="T42" fmla="*/ 1384055 w 2025651"/>
              <a:gd name="T43" fmla="*/ 729167 h 2209800"/>
              <a:gd name="T44" fmla="*/ 1703542 w 2025651"/>
              <a:gd name="T45" fmla="*/ 1064533 h 2209800"/>
              <a:gd name="T46" fmla="*/ 1691497 w 2025651"/>
              <a:gd name="T47" fmla="*/ 1542532 h 2209800"/>
              <a:gd name="T48" fmla="*/ 1356679 w 2025651"/>
              <a:gd name="T49" fmla="*/ 1862292 h 2209800"/>
              <a:gd name="T50" fmla="*/ 878132 w 2025651"/>
              <a:gd name="T51" fmla="*/ 1850521 h 2209800"/>
              <a:gd name="T52" fmla="*/ 558645 w 2025651"/>
              <a:gd name="T53" fmla="*/ 1515154 h 2209800"/>
              <a:gd name="T54" fmla="*/ 570691 w 2025651"/>
              <a:gd name="T55" fmla="*/ 1036882 h 2209800"/>
              <a:gd name="T56" fmla="*/ 905783 w 2025651"/>
              <a:gd name="T57" fmla="*/ 717669 h 2209800"/>
              <a:gd name="T58" fmla="*/ 1006033 w 2025651"/>
              <a:gd name="T59" fmla="*/ 634045 h 2209800"/>
              <a:gd name="T60" fmla="*/ 524184 w 2025651"/>
              <a:gd name="T61" fmla="*/ 443404 h 2209800"/>
              <a:gd name="T62" fmla="*/ 508876 w 2025651"/>
              <a:gd name="T63" fmla="*/ 687826 h 2209800"/>
              <a:gd name="T64" fmla="*/ 349513 w 2025651"/>
              <a:gd name="T65" fmla="*/ 579984 h 2209800"/>
              <a:gd name="T66" fmla="*/ 409923 w 2025651"/>
              <a:gd name="T67" fmla="*/ 410834 h 2209800"/>
              <a:gd name="T68" fmla="*/ 1112121 w 2025651"/>
              <a:gd name="T69" fmla="*/ 508041 h 2209800"/>
              <a:gd name="T70" fmla="*/ 1328618 w 2025651"/>
              <a:gd name="T71" fmla="*/ 403037 h 2209800"/>
              <a:gd name="T72" fmla="*/ 1255098 w 2025651"/>
              <a:gd name="T73" fmla="*/ 535908 h 2209800"/>
              <a:gd name="T74" fmla="*/ 914430 w 2025651"/>
              <a:gd name="T75" fmla="*/ 452727 h 2209800"/>
              <a:gd name="T76" fmla="*/ 528802 w 2025651"/>
              <a:gd name="T77" fmla="*/ 269596 h 2209800"/>
              <a:gd name="T78" fmla="*/ 798950 w 2025651"/>
              <a:gd name="T79" fmla="*/ 440009 h 2209800"/>
              <a:gd name="T80" fmla="*/ 808256 w 2025651"/>
              <a:gd name="T81" fmla="*/ 667047 h 2209800"/>
              <a:gd name="T82" fmla="*/ 676330 w 2025651"/>
              <a:gd name="T83" fmla="*/ 421683 h 2209800"/>
              <a:gd name="T84" fmla="*/ 406181 w 2025651"/>
              <a:gd name="T85" fmla="*/ 339895 h 2209800"/>
              <a:gd name="T86" fmla="*/ 160665 w 2025651"/>
              <a:gd name="T87" fmla="*/ 471466 h 2209800"/>
              <a:gd name="T88" fmla="*/ 78828 w 2025651"/>
              <a:gd name="T89" fmla="*/ 742270 h 2209800"/>
              <a:gd name="T90" fmla="*/ 210480 w 2025651"/>
              <a:gd name="T91" fmla="*/ 987359 h 2209800"/>
              <a:gd name="T92" fmla="*/ 502252 w 2025651"/>
              <a:gd name="T93" fmla="*/ 1066139 h 2209800"/>
              <a:gd name="T94" fmla="*/ 195974 w 2025651"/>
              <a:gd name="T95" fmla="*/ 1072157 h 2209800"/>
              <a:gd name="T96" fmla="*/ 9032 w 2025651"/>
              <a:gd name="T97" fmla="*/ 793968 h 2209800"/>
              <a:gd name="T98" fmla="*/ 75816 w 2025651"/>
              <a:gd name="T99" fmla="*/ 456969 h 2209800"/>
              <a:gd name="T100" fmla="*/ 354450 w 2025651"/>
              <a:gd name="T101" fmla="*/ 270416 h 2209800"/>
              <a:gd name="T102" fmla="*/ 1211388 w 2025651"/>
              <a:gd name="T103" fmla="*/ 169861 h 2209800"/>
              <a:gd name="T104" fmla="*/ 1143179 w 2025651"/>
              <a:gd name="T105" fmla="*/ 382925 h 2209800"/>
              <a:gd name="T106" fmla="*/ 1049666 w 2025651"/>
              <a:gd name="T107" fmla="*/ 206738 h 2209800"/>
              <a:gd name="T108" fmla="*/ 1141899 w 2025651"/>
              <a:gd name="T109" fmla="*/ 274 h 2209800"/>
              <a:gd name="T110" fmla="*/ 1411838 w 2025651"/>
              <a:gd name="T111" fmla="*/ 136090 h 2209800"/>
              <a:gd name="T112" fmla="*/ 1483221 w 2025651"/>
              <a:gd name="T113" fmla="*/ 412102 h 2209800"/>
              <a:gd name="T114" fmla="*/ 1270988 w 2025651"/>
              <a:gd name="T115" fmla="*/ 636636 h 2209800"/>
              <a:gd name="T116" fmla="*/ 1425240 w 2025651"/>
              <a:gd name="T117" fmla="*/ 378696 h 2209800"/>
              <a:gd name="T118" fmla="*/ 1162411 w 2025651"/>
              <a:gd name="T119" fmla="*/ 62979 h 2209800"/>
              <a:gd name="T120" fmla="*/ 840780 w 2025651"/>
              <a:gd name="T121" fmla="*/ 325574 h 2209800"/>
              <a:gd name="T122" fmla="*/ 854728 w 2025651"/>
              <a:gd name="T123" fmla="*/ 135268 h 220980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025651" h="2209800">
                <a:moveTo>
                  <a:pt x="1314437" y="1571625"/>
                </a:moveTo>
                <a:lnTo>
                  <a:pt x="1316672" y="1571625"/>
                </a:lnTo>
                <a:lnTo>
                  <a:pt x="1319547" y="1571625"/>
                </a:lnTo>
                <a:lnTo>
                  <a:pt x="1322101" y="1572262"/>
                </a:lnTo>
                <a:lnTo>
                  <a:pt x="1324656" y="1573536"/>
                </a:lnTo>
                <a:lnTo>
                  <a:pt x="1326572" y="1575448"/>
                </a:lnTo>
                <a:lnTo>
                  <a:pt x="1367769" y="1616539"/>
                </a:lnTo>
                <a:lnTo>
                  <a:pt x="1369685" y="1618769"/>
                </a:lnTo>
                <a:lnTo>
                  <a:pt x="1370962" y="1620999"/>
                </a:lnTo>
                <a:lnTo>
                  <a:pt x="1371601" y="1623865"/>
                </a:lnTo>
                <a:lnTo>
                  <a:pt x="1371601" y="1626095"/>
                </a:lnTo>
                <a:lnTo>
                  <a:pt x="1371601" y="1628962"/>
                </a:lnTo>
                <a:lnTo>
                  <a:pt x="1370962" y="1631510"/>
                </a:lnTo>
                <a:lnTo>
                  <a:pt x="1369685" y="1634059"/>
                </a:lnTo>
                <a:lnTo>
                  <a:pt x="1367769" y="1635970"/>
                </a:lnTo>
                <a:lnTo>
                  <a:pt x="1333279" y="1670372"/>
                </a:lnTo>
                <a:lnTo>
                  <a:pt x="1336153" y="1677061"/>
                </a:lnTo>
                <a:lnTo>
                  <a:pt x="1338708" y="1685025"/>
                </a:lnTo>
                <a:lnTo>
                  <a:pt x="1341582" y="1693625"/>
                </a:lnTo>
                <a:lnTo>
                  <a:pt x="1344456" y="1702863"/>
                </a:lnTo>
                <a:lnTo>
                  <a:pt x="1346691" y="1713056"/>
                </a:lnTo>
                <a:lnTo>
                  <a:pt x="1349566" y="1723568"/>
                </a:lnTo>
                <a:lnTo>
                  <a:pt x="1351801" y="1735036"/>
                </a:lnTo>
                <a:lnTo>
                  <a:pt x="1354356" y="1747459"/>
                </a:lnTo>
                <a:lnTo>
                  <a:pt x="1356272" y="1759882"/>
                </a:lnTo>
                <a:lnTo>
                  <a:pt x="1358188" y="1773579"/>
                </a:lnTo>
                <a:lnTo>
                  <a:pt x="1360104" y="1787276"/>
                </a:lnTo>
                <a:lnTo>
                  <a:pt x="1361701" y="1801929"/>
                </a:lnTo>
                <a:lnTo>
                  <a:pt x="1362978" y="1816582"/>
                </a:lnTo>
                <a:lnTo>
                  <a:pt x="1364256" y="1831871"/>
                </a:lnTo>
                <a:lnTo>
                  <a:pt x="1364895" y="1847798"/>
                </a:lnTo>
                <a:lnTo>
                  <a:pt x="1365853" y="1863725"/>
                </a:lnTo>
                <a:lnTo>
                  <a:pt x="1268131" y="1863725"/>
                </a:lnTo>
                <a:lnTo>
                  <a:pt x="1268769" y="1847798"/>
                </a:lnTo>
                <a:lnTo>
                  <a:pt x="1269408" y="1831871"/>
                </a:lnTo>
                <a:lnTo>
                  <a:pt x="1270686" y="1816582"/>
                </a:lnTo>
                <a:lnTo>
                  <a:pt x="1271963" y="1801929"/>
                </a:lnTo>
                <a:lnTo>
                  <a:pt x="1273560" y="1787276"/>
                </a:lnTo>
                <a:lnTo>
                  <a:pt x="1275476" y="1773579"/>
                </a:lnTo>
                <a:lnTo>
                  <a:pt x="1277392" y="1759882"/>
                </a:lnTo>
                <a:lnTo>
                  <a:pt x="1279308" y="1747459"/>
                </a:lnTo>
                <a:lnTo>
                  <a:pt x="1281863" y="1735036"/>
                </a:lnTo>
                <a:lnTo>
                  <a:pt x="1284098" y="1723568"/>
                </a:lnTo>
                <a:lnTo>
                  <a:pt x="1286973" y="1713056"/>
                </a:lnTo>
                <a:lnTo>
                  <a:pt x="1289208" y="1702863"/>
                </a:lnTo>
                <a:lnTo>
                  <a:pt x="1292082" y="1693625"/>
                </a:lnTo>
                <a:lnTo>
                  <a:pt x="1294956" y="1685025"/>
                </a:lnTo>
                <a:lnTo>
                  <a:pt x="1297511" y="1677061"/>
                </a:lnTo>
                <a:lnTo>
                  <a:pt x="1300385" y="1670372"/>
                </a:lnTo>
                <a:lnTo>
                  <a:pt x="1265895" y="1635970"/>
                </a:lnTo>
                <a:lnTo>
                  <a:pt x="1263979" y="1634059"/>
                </a:lnTo>
                <a:lnTo>
                  <a:pt x="1262702" y="1631510"/>
                </a:lnTo>
                <a:lnTo>
                  <a:pt x="1262063" y="1628962"/>
                </a:lnTo>
                <a:lnTo>
                  <a:pt x="1262063" y="1626095"/>
                </a:lnTo>
                <a:lnTo>
                  <a:pt x="1262063" y="1623865"/>
                </a:lnTo>
                <a:lnTo>
                  <a:pt x="1262702" y="1620999"/>
                </a:lnTo>
                <a:lnTo>
                  <a:pt x="1263979" y="1618769"/>
                </a:lnTo>
                <a:lnTo>
                  <a:pt x="1265895" y="1616539"/>
                </a:lnTo>
                <a:lnTo>
                  <a:pt x="1307092" y="1575448"/>
                </a:lnTo>
                <a:lnTo>
                  <a:pt x="1309008" y="1573536"/>
                </a:lnTo>
                <a:lnTo>
                  <a:pt x="1311563" y="1572262"/>
                </a:lnTo>
                <a:lnTo>
                  <a:pt x="1314437" y="1571625"/>
                </a:lnTo>
                <a:close/>
                <a:moveTo>
                  <a:pt x="1450874" y="1497012"/>
                </a:moveTo>
                <a:lnTo>
                  <a:pt x="1469258" y="1505260"/>
                </a:lnTo>
                <a:lnTo>
                  <a:pt x="1487325" y="1512556"/>
                </a:lnTo>
                <a:lnTo>
                  <a:pt x="1505075" y="1519852"/>
                </a:lnTo>
                <a:lnTo>
                  <a:pt x="1522191" y="1526514"/>
                </a:lnTo>
                <a:lnTo>
                  <a:pt x="1539625" y="1532224"/>
                </a:lnTo>
                <a:lnTo>
                  <a:pt x="1556424" y="1537934"/>
                </a:lnTo>
                <a:lnTo>
                  <a:pt x="1588755" y="1548085"/>
                </a:lnTo>
                <a:lnTo>
                  <a:pt x="1619817" y="1557919"/>
                </a:lnTo>
                <a:lnTo>
                  <a:pt x="1648661" y="1567436"/>
                </a:lnTo>
                <a:lnTo>
                  <a:pt x="1662608" y="1572512"/>
                </a:lnTo>
                <a:lnTo>
                  <a:pt x="1675604" y="1577587"/>
                </a:lnTo>
                <a:lnTo>
                  <a:pt x="1688599" y="1582663"/>
                </a:lnTo>
                <a:lnTo>
                  <a:pt x="1700644" y="1588056"/>
                </a:lnTo>
                <a:lnTo>
                  <a:pt x="1705082" y="1590911"/>
                </a:lnTo>
                <a:lnTo>
                  <a:pt x="1709202" y="1593766"/>
                </a:lnTo>
                <a:lnTo>
                  <a:pt x="1713640" y="1596938"/>
                </a:lnTo>
                <a:lnTo>
                  <a:pt x="1717443" y="1600428"/>
                </a:lnTo>
                <a:lnTo>
                  <a:pt x="1721564" y="1604234"/>
                </a:lnTo>
                <a:lnTo>
                  <a:pt x="1725050" y="1608676"/>
                </a:lnTo>
                <a:lnTo>
                  <a:pt x="1728220" y="1613434"/>
                </a:lnTo>
                <a:lnTo>
                  <a:pt x="1731707" y="1618192"/>
                </a:lnTo>
                <a:lnTo>
                  <a:pt x="1734559" y="1623268"/>
                </a:lnTo>
                <a:lnTo>
                  <a:pt x="1737412" y="1628344"/>
                </a:lnTo>
                <a:lnTo>
                  <a:pt x="1742801" y="1639447"/>
                </a:lnTo>
                <a:lnTo>
                  <a:pt x="1747238" y="1651184"/>
                </a:lnTo>
                <a:lnTo>
                  <a:pt x="1751676" y="1663238"/>
                </a:lnTo>
                <a:lnTo>
                  <a:pt x="1755162" y="1676245"/>
                </a:lnTo>
                <a:lnTo>
                  <a:pt x="1758332" y="1688934"/>
                </a:lnTo>
                <a:lnTo>
                  <a:pt x="1761185" y="1701940"/>
                </a:lnTo>
                <a:lnTo>
                  <a:pt x="1763404" y="1714312"/>
                </a:lnTo>
                <a:lnTo>
                  <a:pt x="1764988" y="1727001"/>
                </a:lnTo>
                <a:lnTo>
                  <a:pt x="1766573" y="1738738"/>
                </a:lnTo>
                <a:lnTo>
                  <a:pt x="1768475" y="1760944"/>
                </a:lnTo>
                <a:lnTo>
                  <a:pt x="1758332" y="1778074"/>
                </a:lnTo>
                <a:lnTo>
                  <a:pt x="1747238" y="1794887"/>
                </a:lnTo>
                <a:lnTo>
                  <a:pt x="1735510" y="1811700"/>
                </a:lnTo>
                <a:lnTo>
                  <a:pt x="1723466" y="1827244"/>
                </a:lnTo>
                <a:lnTo>
                  <a:pt x="1712055" y="1831368"/>
                </a:lnTo>
                <a:lnTo>
                  <a:pt x="1699376" y="1834858"/>
                </a:lnTo>
                <a:lnTo>
                  <a:pt x="1685747" y="1838347"/>
                </a:lnTo>
                <a:lnTo>
                  <a:pt x="1670849" y="1841519"/>
                </a:lnTo>
                <a:lnTo>
                  <a:pt x="1654367" y="1844692"/>
                </a:lnTo>
                <a:lnTo>
                  <a:pt x="1636934" y="1847864"/>
                </a:lnTo>
                <a:lnTo>
                  <a:pt x="1618233" y="1850402"/>
                </a:lnTo>
                <a:lnTo>
                  <a:pt x="1597947" y="1852940"/>
                </a:lnTo>
                <a:lnTo>
                  <a:pt x="1576710" y="1855160"/>
                </a:lnTo>
                <a:lnTo>
                  <a:pt x="1554205" y="1857698"/>
                </a:lnTo>
                <a:lnTo>
                  <a:pt x="1530116" y="1859284"/>
                </a:lnTo>
                <a:lnTo>
                  <a:pt x="1505075" y="1860870"/>
                </a:lnTo>
                <a:lnTo>
                  <a:pt x="1478133" y="1861822"/>
                </a:lnTo>
                <a:lnTo>
                  <a:pt x="1450240" y="1863091"/>
                </a:lnTo>
                <a:lnTo>
                  <a:pt x="1421396" y="1863408"/>
                </a:lnTo>
                <a:lnTo>
                  <a:pt x="1390650" y="1863725"/>
                </a:lnTo>
                <a:lnTo>
                  <a:pt x="1450874" y="1497012"/>
                </a:lnTo>
                <a:close/>
                <a:moveTo>
                  <a:pt x="1183056" y="1497012"/>
                </a:moveTo>
                <a:lnTo>
                  <a:pt x="1243013" y="1863725"/>
                </a:lnTo>
                <a:lnTo>
                  <a:pt x="1210021" y="1863408"/>
                </a:lnTo>
                <a:lnTo>
                  <a:pt x="1178614" y="1862774"/>
                </a:lnTo>
                <a:lnTo>
                  <a:pt x="1148794" y="1861822"/>
                </a:lnTo>
                <a:lnTo>
                  <a:pt x="1120560" y="1860236"/>
                </a:lnTo>
                <a:lnTo>
                  <a:pt x="1093595" y="1858650"/>
                </a:lnTo>
                <a:lnTo>
                  <a:pt x="1068534" y="1856429"/>
                </a:lnTo>
                <a:lnTo>
                  <a:pt x="1044424" y="1853891"/>
                </a:lnTo>
                <a:lnTo>
                  <a:pt x="1022535" y="1851353"/>
                </a:lnTo>
                <a:lnTo>
                  <a:pt x="1001597" y="1848498"/>
                </a:lnTo>
                <a:lnTo>
                  <a:pt x="982246" y="1845009"/>
                </a:lnTo>
                <a:lnTo>
                  <a:pt x="964798" y="1841837"/>
                </a:lnTo>
                <a:lnTo>
                  <a:pt x="948619" y="1838347"/>
                </a:lnTo>
                <a:lnTo>
                  <a:pt x="933709" y="1834223"/>
                </a:lnTo>
                <a:lnTo>
                  <a:pt x="920385" y="1830417"/>
                </a:lnTo>
                <a:lnTo>
                  <a:pt x="908330" y="1826610"/>
                </a:lnTo>
                <a:lnTo>
                  <a:pt x="897861" y="1822486"/>
                </a:lnTo>
                <a:lnTo>
                  <a:pt x="888662" y="1810431"/>
                </a:lnTo>
                <a:lnTo>
                  <a:pt x="880096" y="1798694"/>
                </a:lnTo>
                <a:lnTo>
                  <a:pt x="871848" y="1786005"/>
                </a:lnTo>
                <a:lnTo>
                  <a:pt x="863600" y="1773316"/>
                </a:lnTo>
                <a:lnTo>
                  <a:pt x="865186" y="1752062"/>
                </a:lnTo>
                <a:lnTo>
                  <a:pt x="866455" y="1740007"/>
                </a:lnTo>
                <a:lnTo>
                  <a:pt x="868041" y="1727001"/>
                </a:lnTo>
                <a:lnTo>
                  <a:pt x="869945" y="1713677"/>
                </a:lnTo>
                <a:lnTo>
                  <a:pt x="872800" y="1699719"/>
                </a:lnTo>
                <a:lnTo>
                  <a:pt x="875338" y="1685761"/>
                </a:lnTo>
                <a:lnTo>
                  <a:pt x="878827" y="1671804"/>
                </a:lnTo>
                <a:lnTo>
                  <a:pt x="883269" y="1658163"/>
                </a:lnTo>
                <a:lnTo>
                  <a:pt x="888027" y="1645157"/>
                </a:lnTo>
                <a:lnTo>
                  <a:pt x="890882" y="1638812"/>
                </a:lnTo>
                <a:lnTo>
                  <a:pt x="893420" y="1633102"/>
                </a:lnTo>
                <a:lnTo>
                  <a:pt x="896592" y="1627075"/>
                </a:lnTo>
                <a:lnTo>
                  <a:pt x="899765" y="1621365"/>
                </a:lnTo>
                <a:lnTo>
                  <a:pt x="903254" y="1615972"/>
                </a:lnTo>
                <a:lnTo>
                  <a:pt x="906744" y="1610896"/>
                </a:lnTo>
                <a:lnTo>
                  <a:pt x="910551" y="1606138"/>
                </a:lnTo>
                <a:lnTo>
                  <a:pt x="914675" y="1602014"/>
                </a:lnTo>
                <a:lnTo>
                  <a:pt x="919116" y="1597573"/>
                </a:lnTo>
                <a:lnTo>
                  <a:pt x="923557" y="1594083"/>
                </a:lnTo>
                <a:lnTo>
                  <a:pt x="927999" y="1590911"/>
                </a:lnTo>
                <a:lnTo>
                  <a:pt x="932757" y="1588056"/>
                </a:lnTo>
                <a:lnTo>
                  <a:pt x="945129" y="1582663"/>
                </a:lnTo>
                <a:lnTo>
                  <a:pt x="957502" y="1577587"/>
                </a:lnTo>
                <a:lnTo>
                  <a:pt x="971143" y="1572512"/>
                </a:lnTo>
                <a:lnTo>
                  <a:pt x="984784" y="1567436"/>
                </a:lnTo>
                <a:lnTo>
                  <a:pt x="1013969" y="1557919"/>
                </a:lnTo>
                <a:lnTo>
                  <a:pt x="1045058" y="1548085"/>
                </a:lnTo>
                <a:lnTo>
                  <a:pt x="1077099" y="1537934"/>
                </a:lnTo>
                <a:lnTo>
                  <a:pt x="1094230" y="1532224"/>
                </a:lnTo>
                <a:lnTo>
                  <a:pt x="1111361" y="1526514"/>
                </a:lnTo>
                <a:lnTo>
                  <a:pt x="1128808" y="1519852"/>
                </a:lnTo>
                <a:lnTo>
                  <a:pt x="1146256" y="1512556"/>
                </a:lnTo>
                <a:lnTo>
                  <a:pt x="1164339" y="1505260"/>
                </a:lnTo>
                <a:lnTo>
                  <a:pt x="1183056" y="1497012"/>
                </a:lnTo>
                <a:close/>
                <a:moveTo>
                  <a:pt x="1315720" y="1011237"/>
                </a:moveTo>
                <a:lnTo>
                  <a:pt x="1324927" y="1011871"/>
                </a:lnTo>
                <a:lnTo>
                  <a:pt x="1333183" y="1012506"/>
                </a:lnTo>
                <a:lnTo>
                  <a:pt x="1341755" y="1013774"/>
                </a:lnTo>
                <a:lnTo>
                  <a:pt x="1350010" y="1015360"/>
                </a:lnTo>
                <a:lnTo>
                  <a:pt x="1358265" y="1017580"/>
                </a:lnTo>
                <a:lnTo>
                  <a:pt x="1366520" y="1020117"/>
                </a:lnTo>
                <a:lnTo>
                  <a:pt x="1374457" y="1023288"/>
                </a:lnTo>
                <a:lnTo>
                  <a:pt x="1381760" y="1026777"/>
                </a:lnTo>
                <a:lnTo>
                  <a:pt x="1389380" y="1030582"/>
                </a:lnTo>
                <a:lnTo>
                  <a:pt x="1396683" y="1035022"/>
                </a:lnTo>
                <a:lnTo>
                  <a:pt x="1403985" y="1039779"/>
                </a:lnTo>
                <a:lnTo>
                  <a:pt x="1410970" y="1044853"/>
                </a:lnTo>
                <a:lnTo>
                  <a:pt x="1417637" y="1050244"/>
                </a:lnTo>
                <a:lnTo>
                  <a:pt x="1423987" y="1055636"/>
                </a:lnTo>
                <a:lnTo>
                  <a:pt x="1430020" y="1061978"/>
                </a:lnTo>
                <a:lnTo>
                  <a:pt x="1435735" y="1068321"/>
                </a:lnTo>
                <a:lnTo>
                  <a:pt x="1441767" y="1074981"/>
                </a:lnTo>
                <a:lnTo>
                  <a:pt x="1446847" y="1082275"/>
                </a:lnTo>
                <a:lnTo>
                  <a:pt x="1451927" y="1089569"/>
                </a:lnTo>
                <a:lnTo>
                  <a:pt x="1456690" y="1097497"/>
                </a:lnTo>
                <a:lnTo>
                  <a:pt x="1460817" y="1105426"/>
                </a:lnTo>
                <a:lnTo>
                  <a:pt x="1465263" y="1113037"/>
                </a:lnTo>
                <a:lnTo>
                  <a:pt x="1468755" y="1121916"/>
                </a:lnTo>
                <a:lnTo>
                  <a:pt x="1472247" y="1130479"/>
                </a:lnTo>
                <a:lnTo>
                  <a:pt x="1475423" y="1139042"/>
                </a:lnTo>
                <a:lnTo>
                  <a:pt x="1477963" y="1148238"/>
                </a:lnTo>
                <a:lnTo>
                  <a:pt x="1480185" y="1157752"/>
                </a:lnTo>
                <a:lnTo>
                  <a:pt x="1482090" y="1166949"/>
                </a:lnTo>
                <a:lnTo>
                  <a:pt x="1483677" y="1176463"/>
                </a:lnTo>
                <a:lnTo>
                  <a:pt x="1484947" y="1186294"/>
                </a:lnTo>
                <a:lnTo>
                  <a:pt x="1485265" y="1196125"/>
                </a:lnTo>
                <a:lnTo>
                  <a:pt x="1485900" y="1205957"/>
                </a:lnTo>
                <a:lnTo>
                  <a:pt x="1485265" y="1218008"/>
                </a:lnTo>
                <a:lnTo>
                  <a:pt x="1484630" y="1230693"/>
                </a:lnTo>
                <a:lnTo>
                  <a:pt x="1483043" y="1243378"/>
                </a:lnTo>
                <a:lnTo>
                  <a:pt x="1481137" y="1256063"/>
                </a:lnTo>
                <a:lnTo>
                  <a:pt x="1478280" y="1268749"/>
                </a:lnTo>
                <a:lnTo>
                  <a:pt x="1475105" y="1281434"/>
                </a:lnTo>
                <a:lnTo>
                  <a:pt x="1471295" y="1294437"/>
                </a:lnTo>
                <a:lnTo>
                  <a:pt x="1466850" y="1307122"/>
                </a:lnTo>
                <a:lnTo>
                  <a:pt x="1462087" y="1320124"/>
                </a:lnTo>
                <a:lnTo>
                  <a:pt x="1457007" y="1332175"/>
                </a:lnTo>
                <a:lnTo>
                  <a:pt x="1451610" y="1344226"/>
                </a:lnTo>
                <a:lnTo>
                  <a:pt x="1445260" y="1356277"/>
                </a:lnTo>
                <a:lnTo>
                  <a:pt x="1438910" y="1368011"/>
                </a:lnTo>
                <a:lnTo>
                  <a:pt x="1432243" y="1379111"/>
                </a:lnTo>
                <a:lnTo>
                  <a:pt x="1424623" y="1389576"/>
                </a:lnTo>
                <a:lnTo>
                  <a:pt x="1417320" y="1399407"/>
                </a:lnTo>
                <a:lnTo>
                  <a:pt x="1417320" y="1467908"/>
                </a:lnTo>
                <a:lnTo>
                  <a:pt x="1404303" y="1481862"/>
                </a:lnTo>
                <a:lnTo>
                  <a:pt x="1390650" y="1496450"/>
                </a:lnTo>
                <a:lnTo>
                  <a:pt x="1374457" y="1513575"/>
                </a:lnTo>
                <a:lnTo>
                  <a:pt x="1365567" y="1521821"/>
                </a:lnTo>
                <a:lnTo>
                  <a:pt x="1356995" y="1530066"/>
                </a:lnTo>
                <a:lnTo>
                  <a:pt x="1348740" y="1537677"/>
                </a:lnTo>
                <a:lnTo>
                  <a:pt x="1340485" y="1544971"/>
                </a:lnTo>
                <a:lnTo>
                  <a:pt x="1333183" y="1550363"/>
                </a:lnTo>
                <a:lnTo>
                  <a:pt x="1326197" y="1555120"/>
                </a:lnTo>
                <a:lnTo>
                  <a:pt x="1323340" y="1556705"/>
                </a:lnTo>
                <a:lnTo>
                  <a:pt x="1320483" y="1557974"/>
                </a:lnTo>
                <a:lnTo>
                  <a:pt x="1317943" y="1558608"/>
                </a:lnTo>
                <a:lnTo>
                  <a:pt x="1315720" y="1558925"/>
                </a:lnTo>
                <a:lnTo>
                  <a:pt x="1313815" y="1558608"/>
                </a:lnTo>
                <a:lnTo>
                  <a:pt x="1311275" y="1557974"/>
                </a:lnTo>
                <a:lnTo>
                  <a:pt x="1308735" y="1556705"/>
                </a:lnTo>
                <a:lnTo>
                  <a:pt x="1305560" y="1555120"/>
                </a:lnTo>
                <a:lnTo>
                  <a:pt x="1298893" y="1550363"/>
                </a:lnTo>
                <a:lnTo>
                  <a:pt x="1291273" y="1544971"/>
                </a:lnTo>
                <a:lnTo>
                  <a:pt x="1283017" y="1537677"/>
                </a:lnTo>
                <a:lnTo>
                  <a:pt x="1274763" y="1530066"/>
                </a:lnTo>
                <a:lnTo>
                  <a:pt x="1266190" y="1521821"/>
                </a:lnTo>
                <a:lnTo>
                  <a:pt x="1257617" y="1513575"/>
                </a:lnTo>
                <a:lnTo>
                  <a:pt x="1241425" y="1496450"/>
                </a:lnTo>
                <a:lnTo>
                  <a:pt x="1227455" y="1481862"/>
                </a:lnTo>
                <a:lnTo>
                  <a:pt x="1214437" y="1467908"/>
                </a:lnTo>
                <a:lnTo>
                  <a:pt x="1214437" y="1399407"/>
                </a:lnTo>
                <a:lnTo>
                  <a:pt x="1207135" y="1389576"/>
                </a:lnTo>
                <a:lnTo>
                  <a:pt x="1199515" y="1379111"/>
                </a:lnTo>
                <a:lnTo>
                  <a:pt x="1192847" y="1368011"/>
                </a:lnTo>
                <a:lnTo>
                  <a:pt x="1186180" y="1356277"/>
                </a:lnTo>
                <a:lnTo>
                  <a:pt x="1180465" y="1344226"/>
                </a:lnTo>
                <a:lnTo>
                  <a:pt x="1174750" y="1332175"/>
                </a:lnTo>
                <a:lnTo>
                  <a:pt x="1169670" y="1320124"/>
                </a:lnTo>
                <a:lnTo>
                  <a:pt x="1164907" y="1307122"/>
                </a:lnTo>
                <a:lnTo>
                  <a:pt x="1160780" y="1294437"/>
                </a:lnTo>
                <a:lnTo>
                  <a:pt x="1156653" y="1281434"/>
                </a:lnTo>
                <a:lnTo>
                  <a:pt x="1153477" y="1268749"/>
                </a:lnTo>
                <a:lnTo>
                  <a:pt x="1150937" y="1256063"/>
                </a:lnTo>
                <a:lnTo>
                  <a:pt x="1148715" y="1243378"/>
                </a:lnTo>
                <a:lnTo>
                  <a:pt x="1147127" y="1230693"/>
                </a:lnTo>
                <a:lnTo>
                  <a:pt x="1146493" y="1218008"/>
                </a:lnTo>
                <a:lnTo>
                  <a:pt x="1146175" y="1205957"/>
                </a:lnTo>
                <a:lnTo>
                  <a:pt x="1146493" y="1196125"/>
                </a:lnTo>
                <a:lnTo>
                  <a:pt x="1146810" y="1186294"/>
                </a:lnTo>
                <a:lnTo>
                  <a:pt x="1148080" y="1176463"/>
                </a:lnTo>
                <a:lnTo>
                  <a:pt x="1149667" y="1166949"/>
                </a:lnTo>
                <a:lnTo>
                  <a:pt x="1151573" y="1157752"/>
                </a:lnTo>
                <a:lnTo>
                  <a:pt x="1153477" y="1148238"/>
                </a:lnTo>
                <a:lnTo>
                  <a:pt x="1156335" y="1139042"/>
                </a:lnTo>
                <a:lnTo>
                  <a:pt x="1159510" y="1130479"/>
                </a:lnTo>
                <a:lnTo>
                  <a:pt x="1163003" y="1121916"/>
                </a:lnTo>
                <a:lnTo>
                  <a:pt x="1166495" y="1113037"/>
                </a:lnTo>
                <a:lnTo>
                  <a:pt x="1170940" y="1105426"/>
                </a:lnTo>
                <a:lnTo>
                  <a:pt x="1175067" y="1097497"/>
                </a:lnTo>
                <a:lnTo>
                  <a:pt x="1179830" y="1089569"/>
                </a:lnTo>
                <a:lnTo>
                  <a:pt x="1184910" y="1082275"/>
                </a:lnTo>
                <a:lnTo>
                  <a:pt x="1190307" y="1074981"/>
                </a:lnTo>
                <a:lnTo>
                  <a:pt x="1195705" y="1068321"/>
                </a:lnTo>
                <a:lnTo>
                  <a:pt x="1201420" y="1061978"/>
                </a:lnTo>
                <a:lnTo>
                  <a:pt x="1207770" y="1055636"/>
                </a:lnTo>
                <a:lnTo>
                  <a:pt x="1214120" y="1050244"/>
                </a:lnTo>
                <a:lnTo>
                  <a:pt x="1220787" y="1044853"/>
                </a:lnTo>
                <a:lnTo>
                  <a:pt x="1228090" y="1039779"/>
                </a:lnTo>
                <a:lnTo>
                  <a:pt x="1235075" y="1035022"/>
                </a:lnTo>
                <a:lnTo>
                  <a:pt x="1242060" y="1030582"/>
                </a:lnTo>
                <a:lnTo>
                  <a:pt x="1249997" y="1026777"/>
                </a:lnTo>
                <a:lnTo>
                  <a:pt x="1257617" y="1023288"/>
                </a:lnTo>
                <a:lnTo>
                  <a:pt x="1265237" y="1020117"/>
                </a:lnTo>
                <a:lnTo>
                  <a:pt x="1273493" y="1017580"/>
                </a:lnTo>
                <a:lnTo>
                  <a:pt x="1281430" y="1015360"/>
                </a:lnTo>
                <a:lnTo>
                  <a:pt x="1290003" y="1013774"/>
                </a:lnTo>
                <a:lnTo>
                  <a:pt x="1298257" y="1012506"/>
                </a:lnTo>
                <a:lnTo>
                  <a:pt x="1307147" y="1011871"/>
                </a:lnTo>
                <a:lnTo>
                  <a:pt x="1315720" y="1011237"/>
                </a:lnTo>
                <a:close/>
                <a:moveTo>
                  <a:pt x="1296826" y="906490"/>
                </a:moveTo>
                <a:lnTo>
                  <a:pt x="1281900" y="907125"/>
                </a:lnTo>
                <a:lnTo>
                  <a:pt x="1266974" y="908078"/>
                </a:lnTo>
                <a:lnTo>
                  <a:pt x="1252049" y="909665"/>
                </a:lnTo>
                <a:lnTo>
                  <a:pt x="1237123" y="910936"/>
                </a:lnTo>
                <a:lnTo>
                  <a:pt x="1222515" y="913159"/>
                </a:lnTo>
                <a:lnTo>
                  <a:pt x="1207906" y="915382"/>
                </a:lnTo>
                <a:lnTo>
                  <a:pt x="1193298" y="918240"/>
                </a:lnTo>
                <a:lnTo>
                  <a:pt x="1179325" y="921416"/>
                </a:lnTo>
                <a:lnTo>
                  <a:pt x="1165034" y="924909"/>
                </a:lnTo>
                <a:lnTo>
                  <a:pt x="1150744" y="928720"/>
                </a:lnTo>
                <a:lnTo>
                  <a:pt x="1137088" y="932848"/>
                </a:lnTo>
                <a:lnTo>
                  <a:pt x="1123432" y="937612"/>
                </a:lnTo>
                <a:lnTo>
                  <a:pt x="1109459" y="942058"/>
                </a:lnTo>
                <a:lnTo>
                  <a:pt x="1096121" y="947456"/>
                </a:lnTo>
                <a:lnTo>
                  <a:pt x="1082783" y="952855"/>
                </a:lnTo>
                <a:lnTo>
                  <a:pt x="1069763" y="958571"/>
                </a:lnTo>
                <a:lnTo>
                  <a:pt x="1056743" y="964605"/>
                </a:lnTo>
                <a:lnTo>
                  <a:pt x="1043722" y="970957"/>
                </a:lnTo>
                <a:lnTo>
                  <a:pt x="1031019" y="977626"/>
                </a:lnTo>
                <a:lnTo>
                  <a:pt x="1018634" y="984612"/>
                </a:lnTo>
                <a:lnTo>
                  <a:pt x="1006249" y="991916"/>
                </a:lnTo>
                <a:lnTo>
                  <a:pt x="994499" y="999220"/>
                </a:lnTo>
                <a:lnTo>
                  <a:pt x="982749" y="1007160"/>
                </a:lnTo>
                <a:lnTo>
                  <a:pt x="970999" y="1015417"/>
                </a:lnTo>
                <a:lnTo>
                  <a:pt x="959566" y="1023673"/>
                </a:lnTo>
                <a:lnTo>
                  <a:pt x="948133" y="1032248"/>
                </a:lnTo>
                <a:lnTo>
                  <a:pt x="937018" y="1041457"/>
                </a:lnTo>
                <a:lnTo>
                  <a:pt x="926539" y="1050349"/>
                </a:lnTo>
                <a:lnTo>
                  <a:pt x="915741" y="1059876"/>
                </a:lnTo>
                <a:lnTo>
                  <a:pt x="905261" y="1069404"/>
                </a:lnTo>
                <a:lnTo>
                  <a:pt x="895417" y="1079248"/>
                </a:lnTo>
                <a:lnTo>
                  <a:pt x="885572" y="1089410"/>
                </a:lnTo>
                <a:lnTo>
                  <a:pt x="875727" y="1099573"/>
                </a:lnTo>
                <a:lnTo>
                  <a:pt x="866200" y="1110370"/>
                </a:lnTo>
                <a:lnTo>
                  <a:pt x="857308" y="1121485"/>
                </a:lnTo>
                <a:lnTo>
                  <a:pt x="848099" y="1132283"/>
                </a:lnTo>
                <a:lnTo>
                  <a:pt x="839524" y="1143398"/>
                </a:lnTo>
                <a:lnTo>
                  <a:pt x="831267" y="1154830"/>
                </a:lnTo>
                <a:lnTo>
                  <a:pt x="823328" y="1166580"/>
                </a:lnTo>
                <a:lnTo>
                  <a:pt x="815389" y="1178330"/>
                </a:lnTo>
                <a:lnTo>
                  <a:pt x="808085" y="1190716"/>
                </a:lnTo>
                <a:lnTo>
                  <a:pt x="800463" y="1202783"/>
                </a:lnTo>
                <a:lnTo>
                  <a:pt x="793794" y="1215486"/>
                </a:lnTo>
                <a:lnTo>
                  <a:pt x="787125" y="1227871"/>
                </a:lnTo>
                <a:lnTo>
                  <a:pt x="780456" y="1240574"/>
                </a:lnTo>
                <a:lnTo>
                  <a:pt x="774422" y="1253595"/>
                </a:lnTo>
                <a:lnTo>
                  <a:pt x="768706" y="1266933"/>
                </a:lnTo>
                <a:lnTo>
                  <a:pt x="763307" y="1279953"/>
                </a:lnTo>
                <a:lnTo>
                  <a:pt x="757909" y="1293926"/>
                </a:lnTo>
                <a:lnTo>
                  <a:pt x="753145" y="1307264"/>
                </a:lnTo>
                <a:lnTo>
                  <a:pt x="749017" y="1320920"/>
                </a:lnTo>
                <a:lnTo>
                  <a:pt x="744571" y="1335210"/>
                </a:lnTo>
                <a:lnTo>
                  <a:pt x="741077" y="1348866"/>
                </a:lnTo>
                <a:lnTo>
                  <a:pt x="737584" y="1363157"/>
                </a:lnTo>
                <a:lnTo>
                  <a:pt x="734408" y="1377765"/>
                </a:lnTo>
                <a:lnTo>
                  <a:pt x="731550" y="1391738"/>
                </a:lnTo>
                <a:lnTo>
                  <a:pt x="729327" y="1406346"/>
                </a:lnTo>
                <a:lnTo>
                  <a:pt x="726787" y="1421272"/>
                </a:lnTo>
                <a:lnTo>
                  <a:pt x="725199" y="1435880"/>
                </a:lnTo>
                <a:lnTo>
                  <a:pt x="723928" y="1450806"/>
                </a:lnTo>
                <a:lnTo>
                  <a:pt x="722976" y="1465732"/>
                </a:lnTo>
                <a:lnTo>
                  <a:pt x="722658" y="1481293"/>
                </a:lnTo>
                <a:lnTo>
                  <a:pt x="722023" y="1496219"/>
                </a:lnTo>
                <a:lnTo>
                  <a:pt x="722658" y="1511462"/>
                </a:lnTo>
                <a:lnTo>
                  <a:pt x="722976" y="1526388"/>
                </a:lnTo>
                <a:lnTo>
                  <a:pt x="723928" y="1541314"/>
                </a:lnTo>
                <a:lnTo>
                  <a:pt x="725199" y="1556240"/>
                </a:lnTo>
                <a:lnTo>
                  <a:pt x="726787" y="1571483"/>
                </a:lnTo>
                <a:lnTo>
                  <a:pt x="729327" y="1585774"/>
                </a:lnTo>
                <a:lnTo>
                  <a:pt x="731550" y="1600382"/>
                </a:lnTo>
                <a:lnTo>
                  <a:pt x="734408" y="1614990"/>
                </a:lnTo>
                <a:lnTo>
                  <a:pt x="737584" y="1629281"/>
                </a:lnTo>
                <a:lnTo>
                  <a:pt x="741077" y="1643254"/>
                </a:lnTo>
                <a:lnTo>
                  <a:pt x="744571" y="1657545"/>
                </a:lnTo>
                <a:lnTo>
                  <a:pt x="749017" y="1671200"/>
                </a:lnTo>
                <a:lnTo>
                  <a:pt x="753145" y="1685173"/>
                </a:lnTo>
                <a:lnTo>
                  <a:pt x="757909" y="1698829"/>
                </a:lnTo>
                <a:lnTo>
                  <a:pt x="763307" y="1712167"/>
                </a:lnTo>
                <a:lnTo>
                  <a:pt x="768706" y="1725822"/>
                </a:lnTo>
                <a:lnTo>
                  <a:pt x="774422" y="1738525"/>
                </a:lnTo>
                <a:lnTo>
                  <a:pt x="780456" y="1751546"/>
                </a:lnTo>
                <a:lnTo>
                  <a:pt x="787125" y="1764566"/>
                </a:lnTo>
                <a:lnTo>
                  <a:pt x="793794" y="1777269"/>
                </a:lnTo>
                <a:lnTo>
                  <a:pt x="800463" y="1789337"/>
                </a:lnTo>
                <a:lnTo>
                  <a:pt x="808085" y="1802039"/>
                </a:lnTo>
                <a:lnTo>
                  <a:pt x="815389" y="1813789"/>
                </a:lnTo>
                <a:lnTo>
                  <a:pt x="823328" y="1825540"/>
                </a:lnTo>
                <a:lnTo>
                  <a:pt x="831267" y="1837607"/>
                </a:lnTo>
                <a:lnTo>
                  <a:pt x="839524" y="1849040"/>
                </a:lnTo>
                <a:lnTo>
                  <a:pt x="848099" y="1860472"/>
                </a:lnTo>
                <a:lnTo>
                  <a:pt x="857308" y="1871270"/>
                </a:lnTo>
                <a:lnTo>
                  <a:pt x="866200" y="1882067"/>
                </a:lnTo>
                <a:lnTo>
                  <a:pt x="875727" y="1892547"/>
                </a:lnTo>
                <a:lnTo>
                  <a:pt x="885572" y="1902709"/>
                </a:lnTo>
                <a:lnTo>
                  <a:pt x="895417" y="1913189"/>
                </a:lnTo>
                <a:lnTo>
                  <a:pt x="905261" y="1923034"/>
                </a:lnTo>
                <a:lnTo>
                  <a:pt x="915741" y="1932878"/>
                </a:lnTo>
                <a:lnTo>
                  <a:pt x="926539" y="1942088"/>
                </a:lnTo>
                <a:lnTo>
                  <a:pt x="937018" y="1951298"/>
                </a:lnTo>
                <a:lnTo>
                  <a:pt x="948133" y="1960190"/>
                </a:lnTo>
                <a:lnTo>
                  <a:pt x="959566" y="1968446"/>
                </a:lnTo>
                <a:lnTo>
                  <a:pt x="970999" y="1977338"/>
                </a:lnTo>
                <a:lnTo>
                  <a:pt x="982749" y="1985278"/>
                </a:lnTo>
                <a:lnTo>
                  <a:pt x="994499" y="1992899"/>
                </a:lnTo>
                <a:lnTo>
                  <a:pt x="1006249" y="2000521"/>
                </a:lnTo>
                <a:lnTo>
                  <a:pt x="1018634" y="2007825"/>
                </a:lnTo>
                <a:lnTo>
                  <a:pt x="1031019" y="2014494"/>
                </a:lnTo>
                <a:lnTo>
                  <a:pt x="1043722" y="2021481"/>
                </a:lnTo>
                <a:lnTo>
                  <a:pt x="1056743" y="2028150"/>
                </a:lnTo>
                <a:lnTo>
                  <a:pt x="1069763" y="2033866"/>
                </a:lnTo>
                <a:lnTo>
                  <a:pt x="1082783" y="2039900"/>
                </a:lnTo>
                <a:lnTo>
                  <a:pt x="1096121" y="2044981"/>
                </a:lnTo>
                <a:lnTo>
                  <a:pt x="1109459" y="2050062"/>
                </a:lnTo>
                <a:lnTo>
                  <a:pt x="1123432" y="2055143"/>
                </a:lnTo>
                <a:lnTo>
                  <a:pt x="1137088" y="2059589"/>
                </a:lnTo>
                <a:lnTo>
                  <a:pt x="1150744" y="2063718"/>
                </a:lnTo>
                <a:lnTo>
                  <a:pt x="1165034" y="2067528"/>
                </a:lnTo>
                <a:lnTo>
                  <a:pt x="1179325" y="2071022"/>
                </a:lnTo>
                <a:lnTo>
                  <a:pt x="1193298" y="2074197"/>
                </a:lnTo>
                <a:lnTo>
                  <a:pt x="1207906" y="2076738"/>
                </a:lnTo>
                <a:lnTo>
                  <a:pt x="1222515" y="2079279"/>
                </a:lnTo>
                <a:lnTo>
                  <a:pt x="1237123" y="2081184"/>
                </a:lnTo>
                <a:lnTo>
                  <a:pt x="1252049" y="2083089"/>
                </a:lnTo>
                <a:lnTo>
                  <a:pt x="1266974" y="2084360"/>
                </a:lnTo>
                <a:lnTo>
                  <a:pt x="1281900" y="2085630"/>
                </a:lnTo>
                <a:lnTo>
                  <a:pt x="1296826" y="2085948"/>
                </a:lnTo>
                <a:lnTo>
                  <a:pt x="1312387" y="2085948"/>
                </a:lnTo>
                <a:lnTo>
                  <a:pt x="1327313" y="2085948"/>
                </a:lnTo>
                <a:lnTo>
                  <a:pt x="1342556" y="2085630"/>
                </a:lnTo>
                <a:lnTo>
                  <a:pt x="1357482" y="2084360"/>
                </a:lnTo>
                <a:lnTo>
                  <a:pt x="1372408" y="2083089"/>
                </a:lnTo>
                <a:lnTo>
                  <a:pt x="1387016" y="2081184"/>
                </a:lnTo>
                <a:lnTo>
                  <a:pt x="1401942" y="2079279"/>
                </a:lnTo>
                <a:lnTo>
                  <a:pt x="1416550" y="2076738"/>
                </a:lnTo>
                <a:lnTo>
                  <a:pt x="1430841" y="2074197"/>
                </a:lnTo>
                <a:lnTo>
                  <a:pt x="1445449" y="2071022"/>
                </a:lnTo>
                <a:lnTo>
                  <a:pt x="1459422" y="2067528"/>
                </a:lnTo>
                <a:lnTo>
                  <a:pt x="1473395" y="2063718"/>
                </a:lnTo>
                <a:lnTo>
                  <a:pt x="1487369" y="2059589"/>
                </a:lnTo>
                <a:lnTo>
                  <a:pt x="1501342" y="2055143"/>
                </a:lnTo>
                <a:lnTo>
                  <a:pt x="1514680" y="2050062"/>
                </a:lnTo>
                <a:lnTo>
                  <a:pt x="1528018" y="2044981"/>
                </a:lnTo>
                <a:lnTo>
                  <a:pt x="1541356" y="2039900"/>
                </a:lnTo>
                <a:lnTo>
                  <a:pt x="1554694" y="2033866"/>
                </a:lnTo>
                <a:lnTo>
                  <a:pt x="1567714" y="2028150"/>
                </a:lnTo>
                <a:lnTo>
                  <a:pt x="1580417" y="2021481"/>
                </a:lnTo>
                <a:lnTo>
                  <a:pt x="1593120" y="2014494"/>
                </a:lnTo>
                <a:lnTo>
                  <a:pt x="1605505" y="2007825"/>
                </a:lnTo>
                <a:lnTo>
                  <a:pt x="1617890" y="2000521"/>
                </a:lnTo>
                <a:lnTo>
                  <a:pt x="1629958" y="1992899"/>
                </a:lnTo>
                <a:lnTo>
                  <a:pt x="1641708" y="1985278"/>
                </a:lnTo>
                <a:lnTo>
                  <a:pt x="1653141" y="1977338"/>
                </a:lnTo>
                <a:lnTo>
                  <a:pt x="1664573" y="1968446"/>
                </a:lnTo>
                <a:lnTo>
                  <a:pt x="1676006" y="1960190"/>
                </a:lnTo>
                <a:lnTo>
                  <a:pt x="1687121" y="1951298"/>
                </a:lnTo>
                <a:lnTo>
                  <a:pt x="1698235" y="1942088"/>
                </a:lnTo>
                <a:lnTo>
                  <a:pt x="1708398" y="1932878"/>
                </a:lnTo>
                <a:lnTo>
                  <a:pt x="1718878" y="1923034"/>
                </a:lnTo>
                <a:lnTo>
                  <a:pt x="1728722" y="1913189"/>
                </a:lnTo>
                <a:lnTo>
                  <a:pt x="1738885" y="1902709"/>
                </a:lnTo>
                <a:lnTo>
                  <a:pt x="1748412" y="1892547"/>
                </a:lnTo>
                <a:lnTo>
                  <a:pt x="1757939" y="1882067"/>
                </a:lnTo>
                <a:lnTo>
                  <a:pt x="1766831" y="1871270"/>
                </a:lnTo>
                <a:lnTo>
                  <a:pt x="1776040" y="1860472"/>
                </a:lnTo>
                <a:lnTo>
                  <a:pt x="1784615" y="1849040"/>
                </a:lnTo>
                <a:lnTo>
                  <a:pt x="1792872" y="1837607"/>
                </a:lnTo>
                <a:lnTo>
                  <a:pt x="1800811" y="1825540"/>
                </a:lnTo>
                <a:lnTo>
                  <a:pt x="1808750" y="1813789"/>
                </a:lnTo>
                <a:lnTo>
                  <a:pt x="1816054" y="1802039"/>
                </a:lnTo>
                <a:lnTo>
                  <a:pt x="1823676" y="1789337"/>
                </a:lnTo>
                <a:lnTo>
                  <a:pt x="1830663" y="1777269"/>
                </a:lnTo>
                <a:lnTo>
                  <a:pt x="1837331" y="1764566"/>
                </a:lnTo>
                <a:lnTo>
                  <a:pt x="1843683" y="1751546"/>
                </a:lnTo>
                <a:lnTo>
                  <a:pt x="1849717" y="1738525"/>
                </a:lnTo>
                <a:lnTo>
                  <a:pt x="1855433" y="1725822"/>
                </a:lnTo>
                <a:lnTo>
                  <a:pt x="1861149" y="1712167"/>
                </a:lnTo>
                <a:lnTo>
                  <a:pt x="1866231" y="1698829"/>
                </a:lnTo>
                <a:lnTo>
                  <a:pt x="1870994" y="1685173"/>
                </a:lnTo>
                <a:lnTo>
                  <a:pt x="1875123" y="1671200"/>
                </a:lnTo>
                <a:lnTo>
                  <a:pt x="1879569" y="1657545"/>
                </a:lnTo>
                <a:lnTo>
                  <a:pt x="1883062" y="1643254"/>
                </a:lnTo>
                <a:lnTo>
                  <a:pt x="1886555" y="1629281"/>
                </a:lnTo>
                <a:lnTo>
                  <a:pt x="1889731" y="1614990"/>
                </a:lnTo>
                <a:lnTo>
                  <a:pt x="1892589" y="1600382"/>
                </a:lnTo>
                <a:lnTo>
                  <a:pt x="1894812" y="1585774"/>
                </a:lnTo>
                <a:lnTo>
                  <a:pt x="1897352" y="1571483"/>
                </a:lnTo>
                <a:lnTo>
                  <a:pt x="1898940" y="1556240"/>
                </a:lnTo>
                <a:lnTo>
                  <a:pt x="1899893" y="1541314"/>
                </a:lnTo>
                <a:lnTo>
                  <a:pt x="1901163" y="1526388"/>
                </a:lnTo>
                <a:lnTo>
                  <a:pt x="1901481" y="1511462"/>
                </a:lnTo>
                <a:lnTo>
                  <a:pt x="1902116" y="1496219"/>
                </a:lnTo>
                <a:lnTo>
                  <a:pt x="1901481" y="1481293"/>
                </a:lnTo>
                <a:lnTo>
                  <a:pt x="1901163" y="1465732"/>
                </a:lnTo>
                <a:lnTo>
                  <a:pt x="1899893" y="1450806"/>
                </a:lnTo>
                <a:lnTo>
                  <a:pt x="1898940" y="1435880"/>
                </a:lnTo>
                <a:lnTo>
                  <a:pt x="1897352" y="1421272"/>
                </a:lnTo>
                <a:lnTo>
                  <a:pt x="1894812" y="1406346"/>
                </a:lnTo>
                <a:lnTo>
                  <a:pt x="1892589" y="1391738"/>
                </a:lnTo>
                <a:lnTo>
                  <a:pt x="1889731" y="1377765"/>
                </a:lnTo>
                <a:lnTo>
                  <a:pt x="1886555" y="1363157"/>
                </a:lnTo>
                <a:lnTo>
                  <a:pt x="1883062" y="1348866"/>
                </a:lnTo>
                <a:lnTo>
                  <a:pt x="1879569" y="1335210"/>
                </a:lnTo>
                <a:lnTo>
                  <a:pt x="1875123" y="1320920"/>
                </a:lnTo>
                <a:lnTo>
                  <a:pt x="1870994" y="1307264"/>
                </a:lnTo>
                <a:lnTo>
                  <a:pt x="1866231" y="1293926"/>
                </a:lnTo>
                <a:lnTo>
                  <a:pt x="1861149" y="1279953"/>
                </a:lnTo>
                <a:lnTo>
                  <a:pt x="1855433" y="1266933"/>
                </a:lnTo>
                <a:lnTo>
                  <a:pt x="1849717" y="1253595"/>
                </a:lnTo>
                <a:lnTo>
                  <a:pt x="1843683" y="1240574"/>
                </a:lnTo>
                <a:lnTo>
                  <a:pt x="1837331" y="1227871"/>
                </a:lnTo>
                <a:lnTo>
                  <a:pt x="1830663" y="1215486"/>
                </a:lnTo>
                <a:lnTo>
                  <a:pt x="1823676" y="1202783"/>
                </a:lnTo>
                <a:lnTo>
                  <a:pt x="1816054" y="1190716"/>
                </a:lnTo>
                <a:lnTo>
                  <a:pt x="1808750" y="1178330"/>
                </a:lnTo>
                <a:lnTo>
                  <a:pt x="1800811" y="1166580"/>
                </a:lnTo>
                <a:lnTo>
                  <a:pt x="1792872" y="1154830"/>
                </a:lnTo>
                <a:lnTo>
                  <a:pt x="1784615" y="1143398"/>
                </a:lnTo>
                <a:lnTo>
                  <a:pt x="1776040" y="1132283"/>
                </a:lnTo>
                <a:lnTo>
                  <a:pt x="1766831" y="1121485"/>
                </a:lnTo>
                <a:lnTo>
                  <a:pt x="1757939" y="1110370"/>
                </a:lnTo>
                <a:lnTo>
                  <a:pt x="1748412" y="1099573"/>
                </a:lnTo>
                <a:lnTo>
                  <a:pt x="1738885" y="1089410"/>
                </a:lnTo>
                <a:lnTo>
                  <a:pt x="1728722" y="1079248"/>
                </a:lnTo>
                <a:lnTo>
                  <a:pt x="1718878" y="1069404"/>
                </a:lnTo>
                <a:lnTo>
                  <a:pt x="1708398" y="1059876"/>
                </a:lnTo>
                <a:lnTo>
                  <a:pt x="1698235" y="1050349"/>
                </a:lnTo>
                <a:lnTo>
                  <a:pt x="1687121" y="1041457"/>
                </a:lnTo>
                <a:lnTo>
                  <a:pt x="1676006" y="1032248"/>
                </a:lnTo>
                <a:lnTo>
                  <a:pt x="1664573" y="1023673"/>
                </a:lnTo>
                <a:lnTo>
                  <a:pt x="1653141" y="1015417"/>
                </a:lnTo>
                <a:lnTo>
                  <a:pt x="1641708" y="1007160"/>
                </a:lnTo>
                <a:lnTo>
                  <a:pt x="1629958" y="999220"/>
                </a:lnTo>
                <a:lnTo>
                  <a:pt x="1617890" y="991916"/>
                </a:lnTo>
                <a:lnTo>
                  <a:pt x="1605505" y="984612"/>
                </a:lnTo>
                <a:lnTo>
                  <a:pt x="1593120" y="977626"/>
                </a:lnTo>
                <a:lnTo>
                  <a:pt x="1580417" y="970957"/>
                </a:lnTo>
                <a:lnTo>
                  <a:pt x="1567714" y="964605"/>
                </a:lnTo>
                <a:lnTo>
                  <a:pt x="1554694" y="958571"/>
                </a:lnTo>
                <a:lnTo>
                  <a:pt x="1541356" y="952855"/>
                </a:lnTo>
                <a:lnTo>
                  <a:pt x="1528018" y="947456"/>
                </a:lnTo>
                <a:lnTo>
                  <a:pt x="1514680" y="942058"/>
                </a:lnTo>
                <a:lnTo>
                  <a:pt x="1501342" y="937612"/>
                </a:lnTo>
                <a:lnTo>
                  <a:pt x="1487369" y="932848"/>
                </a:lnTo>
                <a:lnTo>
                  <a:pt x="1473395" y="928720"/>
                </a:lnTo>
                <a:lnTo>
                  <a:pt x="1459422" y="924909"/>
                </a:lnTo>
                <a:lnTo>
                  <a:pt x="1445449" y="921416"/>
                </a:lnTo>
                <a:lnTo>
                  <a:pt x="1430841" y="918240"/>
                </a:lnTo>
                <a:lnTo>
                  <a:pt x="1416550" y="915382"/>
                </a:lnTo>
                <a:lnTo>
                  <a:pt x="1401942" y="913159"/>
                </a:lnTo>
                <a:lnTo>
                  <a:pt x="1387016" y="910936"/>
                </a:lnTo>
                <a:lnTo>
                  <a:pt x="1372408" y="909665"/>
                </a:lnTo>
                <a:lnTo>
                  <a:pt x="1357482" y="908078"/>
                </a:lnTo>
                <a:lnTo>
                  <a:pt x="1342556" y="907125"/>
                </a:lnTo>
                <a:lnTo>
                  <a:pt x="1327313" y="906490"/>
                </a:lnTo>
                <a:lnTo>
                  <a:pt x="1312387" y="906490"/>
                </a:lnTo>
                <a:lnTo>
                  <a:pt x="1296826" y="906490"/>
                </a:lnTo>
                <a:close/>
                <a:moveTo>
                  <a:pt x="517525" y="871537"/>
                </a:moveTo>
                <a:lnTo>
                  <a:pt x="519446" y="871856"/>
                </a:lnTo>
                <a:lnTo>
                  <a:pt x="521046" y="872175"/>
                </a:lnTo>
                <a:lnTo>
                  <a:pt x="522966" y="873451"/>
                </a:lnTo>
                <a:lnTo>
                  <a:pt x="524567" y="874408"/>
                </a:lnTo>
                <a:lnTo>
                  <a:pt x="554332" y="903750"/>
                </a:lnTo>
                <a:lnTo>
                  <a:pt x="555612" y="905345"/>
                </a:lnTo>
                <a:lnTo>
                  <a:pt x="556253" y="907258"/>
                </a:lnTo>
                <a:lnTo>
                  <a:pt x="557213" y="909491"/>
                </a:lnTo>
                <a:lnTo>
                  <a:pt x="557213" y="910767"/>
                </a:lnTo>
                <a:lnTo>
                  <a:pt x="557213" y="912999"/>
                </a:lnTo>
                <a:lnTo>
                  <a:pt x="556253" y="914913"/>
                </a:lnTo>
                <a:lnTo>
                  <a:pt x="555612" y="916508"/>
                </a:lnTo>
                <a:lnTo>
                  <a:pt x="554332" y="918102"/>
                </a:lnTo>
                <a:lnTo>
                  <a:pt x="529367" y="942980"/>
                </a:lnTo>
                <a:lnTo>
                  <a:pt x="533208" y="953505"/>
                </a:lnTo>
                <a:lnTo>
                  <a:pt x="537369" y="966262"/>
                </a:lnTo>
                <a:lnTo>
                  <a:pt x="540890" y="981252"/>
                </a:lnTo>
                <a:lnTo>
                  <a:pt x="544410" y="998794"/>
                </a:lnTo>
                <a:lnTo>
                  <a:pt x="547291" y="1017293"/>
                </a:lnTo>
                <a:lnTo>
                  <a:pt x="549531" y="1037705"/>
                </a:lnTo>
                <a:lnTo>
                  <a:pt x="551452" y="1059711"/>
                </a:lnTo>
                <a:lnTo>
                  <a:pt x="552732" y="1082675"/>
                </a:lnTo>
                <a:lnTo>
                  <a:pt x="481999" y="1082675"/>
                </a:lnTo>
                <a:lnTo>
                  <a:pt x="483279" y="1059711"/>
                </a:lnTo>
                <a:lnTo>
                  <a:pt x="484879" y="1037705"/>
                </a:lnTo>
                <a:lnTo>
                  <a:pt x="487120" y="1017293"/>
                </a:lnTo>
                <a:lnTo>
                  <a:pt x="490320" y="998794"/>
                </a:lnTo>
                <a:lnTo>
                  <a:pt x="493521" y="981252"/>
                </a:lnTo>
                <a:lnTo>
                  <a:pt x="497682" y="966262"/>
                </a:lnTo>
                <a:lnTo>
                  <a:pt x="501202" y="953505"/>
                </a:lnTo>
                <a:lnTo>
                  <a:pt x="505363" y="942980"/>
                </a:lnTo>
                <a:lnTo>
                  <a:pt x="480398" y="918102"/>
                </a:lnTo>
                <a:lnTo>
                  <a:pt x="479438" y="916508"/>
                </a:lnTo>
                <a:lnTo>
                  <a:pt x="478158" y="914913"/>
                </a:lnTo>
                <a:lnTo>
                  <a:pt x="477838" y="912999"/>
                </a:lnTo>
                <a:lnTo>
                  <a:pt x="477838" y="910767"/>
                </a:lnTo>
                <a:lnTo>
                  <a:pt x="477838" y="909491"/>
                </a:lnTo>
                <a:lnTo>
                  <a:pt x="478478" y="907258"/>
                </a:lnTo>
                <a:lnTo>
                  <a:pt x="479438" y="905345"/>
                </a:lnTo>
                <a:lnTo>
                  <a:pt x="480398" y="903750"/>
                </a:lnTo>
                <a:lnTo>
                  <a:pt x="510164" y="874408"/>
                </a:lnTo>
                <a:lnTo>
                  <a:pt x="511764" y="873451"/>
                </a:lnTo>
                <a:lnTo>
                  <a:pt x="513364" y="872175"/>
                </a:lnTo>
                <a:lnTo>
                  <a:pt x="515285" y="871856"/>
                </a:lnTo>
                <a:lnTo>
                  <a:pt x="517525" y="871537"/>
                </a:lnTo>
                <a:close/>
                <a:moveTo>
                  <a:pt x="613411" y="817562"/>
                </a:moveTo>
                <a:lnTo>
                  <a:pt x="626428" y="823602"/>
                </a:lnTo>
                <a:lnTo>
                  <a:pt x="639446" y="828688"/>
                </a:lnTo>
                <a:lnTo>
                  <a:pt x="652463" y="833774"/>
                </a:lnTo>
                <a:lnTo>
                  <a:pt x="665163" y="838542"/>
                </a:lnTo>
                <a:lnTo>
                  <a:pt x="689611" y="846807"/>
                </a:lnTo>
                <a:lnTo>
                  <a:pt x="713105" y="854436"/>
                </a:lnTo>
                <a:lnTo>
                  <a:pt x="735648" y="861430"/>
                </a:lnTo>
                <a:lnTo>
                  <a:pt x="756285" y="868423"/>
                </a:lnTo>
                <a:lnTo>
                  <a:pt x="766128" y="872238"/>
                </a:lnTo>
                <a:lnTo>
                  <a:pt x="775971" y="875734"/>
                </a:lnTo>
                <a:lnTo>
                  <a:pt x="785178" y="879549"/>
                </a:lnTo>
                <a:lnTo>
                  <a:pt x="793751" y="883364"/>
                </a:lnTo>
                <a:lnTo>
                  <a:pt x="796925" y="884953"/>
                </a:lnTo>
                <a:lnTo>
                  <a:pt x="799783" y="887178"/>
                </a:lnTo>
                <a:lnTo>
                  <a:pt x="802323" y="889085"/>
                </a:lnTo>
                <a:lnTo>
                  <a:pt x="804863" y="891946"/>
                </a:lnTo>
                <a:lnTo>
                  <a:pt x="809625" y="897032"/>
                </a:lnTo>
                <a:lnTo>
                  <a:pt x="814388" y="902754"/>
                </a:lnTo>
                <a:lnTo>
                  <a:pt x="802958" y="912291"/>
                </a:lnTo>
                <a:lnTo>
                  <a:pt x="791845" y="922145"/>
                </a:lnTo>
                <a:lnTo>
                  <a:pt x="781051" y="932317"/>
                </a:lnTo>
                <a:lnTo>
                  <a:pt x="770573" y="942489"/>
                </a:lnTo>
                <a:lnTo>
                  <a:pt x="760095" y="952980"/>
                </a:lnTo>
                <a:lnTo>
                  <a:pt x="749618" y="963470"/>
                </a:lnTo>
                <a:lnTo>
                  <a:pt x="739775" y="974278"/>
                </a:lnTo>
                <a:lnTo>
                  <a:pt x="729933" y="985086"/>
                </a:lnTo>
                <a:lnTo>
                  <a:pt x="720725" y="996529"/>
                </a:lnTo>
                <a:lnTo>
                  <a:pt x="711201" y="1007973"/>
                </a:lnTo>
                <a:lnTo>
                  <a:pt x="701676" y="1019417"/>
                </a:lnTo>
                <a:lnTo>
                  <a:pt x="693103" y="1031178"/>
                </a:lnTo>
                <a:lnTo>
                  <a:pt x="683896" y="1043258"/>
                </a:lnTo>
                <a:lnTo>
                  <a:pt x="675641" y="1055337"/>
                </a:lnTo>
                <a:lnTo>
                  <a:pt x="667386" y="1067417"/>
                </a:lnTo>
                <a:lnTo>
                  <a:pt x="659131" y="1079814"/>
                </a:lnTo>
                <a:lnTo>
                  <a:pt x="638811" y="1081086"/>
                </a:lnTo>
                <a:lnTo>
                  <a:pt x="617221" y="1081721"/>
                </a:lnTo>
                <a:lnTo>
                  <a:pt x="594360" y="1082039"/>
                </a:lnTo>
                <a:lnTo>
                  <a:pt x="569913" y="1082675"/>
                </a:lnTo>
                <a:lnTo>
                  <a:pt x="613411" y="817562"/>
                </a:lnTo>
                <a:close/>
                <a:moveTo>
                  <a:pt x="421057" y="817562"/>
                </a:moveTo>
                <a:lnTo>
                  <a:pt x="465138" y="1082675"/>
                </a:lnTo>
                <a:lnTo>
                  <a:pt x="428034" y="1082039"/>
                </a:lnTo>
                <a:lnTo>
                  <a:pt x="394101" y="1081086"/>
                </a:lnTo>
                <a:lnTo>
                  <a:pt x="363022" y="1079496"/>
                </a:lnTo>
                <a:lnTo>
                  <a:pt x="334480" y="1076953"/>
                </a:lnTo>
                <a:lnTo>
                  <a:pt x="308793" y="1073774"/>
                </a:lnTo>
                <a:lnTo>
                  <a:pt x="285642" y="1070596"/>
                </a:lnTo>
                <a:lnTo>
                  <a:pt x="265029" y="1066781"/>
                </a:lnTo>
                <a:lnTo>
                  <a:pt x="246635" y="1062966"/>
                </a:lnTo>
                <a:lnTo>
                  <a:pt x="239341" y="1054066"/>
                </a:lnTo>
                <a:lnTo>
                  <a:pt x="231730" y="1045483"/>
                </a:lnTo>
                <a:lnTo>
                  <a:pt x="224753" y="1036264"/>
                </a:lnTo>
                <a:lnTo>
                  <a:pt x="218094" y="1027046"/>
                </a:lnTo>
                <a:lnTo>
                  <a:pt x="211434" y="1017509"/>
                </a:lnTo>
                <a:lnTo>
                  <a:pt x="205409" y="1007973"/>
                </a:lnTo>
                <a:lnTo>
                  <a:pt x="199700" y="997801"/>
                </a:lnTo>
                <a:lnTo>
                  <a:pt x="193675" y="987947"/>
                </a:lnTo>
                <a:lnTo>
                  <a:pt x="196212" y="973006"/>
                </a:lnTo>
                <a:lnTo>
                  <a:pt x="198749" y="957112"/>
                </a:lnTo>
                <a:lnTo>
                  <a:pt x="200652" y="949483"/>
                </a:lnTo>
                <a:lnTo>
                  <a:pt x="202872" y="941536"/>
                </a:lnTo>
                <a:lnTo>
                  <a:pt x="205091" y="933907"/>
                </a:lnTo>
                <a:lnTo>
                  <a:pt x="207946" y="926595"/>
                </a:lnTo>
                <a:lnTo>
                  <a:pt x="211117" y="919284"/>
                </a:lnTo>
                <a:lnTo>
                  <a:pt x="214288" y="912609"/>
                </a:lnTo>
                <a:lnTo>
                  <a:pt x="217777" y="906251"/>
                </a:lnTo>
                <a:lnTo>
                  <a:pt x="221582" y="900529"/>
                </a:lnTo>
                <a:lnTo>
                  <a:pt x="226022" y="895443"/>
                </a:lnTo>
                <a:lnTo>
                  <a:pt x="230779" y="890675"/>
                </a:lnTo>
                <a:lnTo>
                  <a:pt x="235853" y="886542"/>
                </a:lnTo>
                <a:lnTo>
                  <a:pt x="241244" y="883364"/>
                </a:lnTo>
                <a:lnTo>
                  <a:pt x="249807" y="879549"/>
                </a:lnTo>
                <a:lnTo>
                  <a:pt x="259003" y="875734"/>
                </a:lnTo>
                <a:lnTo>
                  <a:pt x="268517" y="872238"/>
                </a:lnTo>
                <a:lnTo>
                  <a:pt x="278666" y="868423"/>
                </a:lnTo>
                <a:lnTo>
                  <a:pt x="299596" y="861430"/>
                </a:lnTo>
                <a:lnTo>
                  <a:pt x="321478" y="854436"/>
                </a:lnTo>
                <a:lnTo>
                  <a:pt x="344946" y="846807"/>
                </a:lnTo>
                <a:lnTo>
                  <a:pt x="369365" y="838542"/>
                </a:lnTo>
                <a:lnTo>
                  <a:pt x="382050" y="833774"/>
                </a:lnTo>
                <a:lnTo>
                  <a:pt x="395052" y="828688"/>
                </a:lnTo>
                <a:lnTo>
                  <a:pt x="408054" y="823602"/>
                </a:lnTo>
                <a:lnTo>
                  <a:pt x="421057" y="817562"/>
                </a:lnTo>
                <a:close/>
                <a:moveTo>
                  <a:pt x="1293650" y="782637"/>
                </a:moveTo>
                <a:lnTo>
                  <a:pt x="1312387" y="782637"/>
                </a:lnTo>
                <a:lnTo>
                  <a:pt x="1330489" y="782637"/>
                </a:lnTo>
                <a:lnTo>
                  <a:pt x="1348908" y="783590"/>
                </a:lnTo>
                <a:lnTo>
                  <a:pt x="1367009" y="784860"/>
                </a:lnTo>
                <a:lnTo>
                  <a:pt x="1385111" y="786130"/>
                </a:lnTo>
                <a:lnTo>
                  <a:pt x="1402895" y="788353"/>
                </a:lnTo>
                <a:lnTo>
                  <a:pt x="1420679" y="790894"/>
                </a:lnTo>
                <a:lnTo>
                  <a:pt x="1438145" y="793752"/>
                </a:lnTo>
                <a:lnTo>
                  <a:pt x="1455611" y="797245"/>
                </a:lnTo>
                <a:lnTo>
                  <a:pt x="1472760" y="800739"/>
                </a:lnTo>
                <a:lnTo>
                  <a:pt x="1490227" y="805185"/>
                </a:lnTo>
                <a:lnTo>
                  <a:pt x="1507058" y="809948"/>
                </a:lnTo>
                <a:lnTo>
                  <a:pt x="1524207" y="814712"/>
                </a:lnTo>
                <a:lnTo>
                  <a:pt x="1540720" y="820110"/>
                </a:lnTo>
                <a:lnTo>
                  <a:pt x="1557234" y="826144"/>
                </a:lnTo>
                <a:lnTo>
                  <a:pt x="1573748" y="832496"/>
                </a:lnTo>
                <a:lnTo>
                  <a:pt x="1589309" y="839165"/>
                </a:lnTo>
                <a:lnTo>
                  <a:pt x="1605505" y="845834"/>
                </a:lnTo>
                <a:lnTo>
                  <a:pt x="1621383" y="853138"/>
                </a:lnTo>
                <a:lnTo>
                  <a:pt x="1636627" y="860760"/>
                </a:lnTo>
                <a:lnTo>
                  <a:pt x="1651870" y="869016"/>
                </a:lnTo>
                <a:lnTo>
                  <a:pt x="1667114" y="877273"/>
                </a:lnTo>
                <a:lnTo>
                  <a:pt x="1682039" y="886165"/>
                </a:lnTo>
                <a:lnTo>
                  <a:pt x="1696648" y="895375"/>
                </a:lnTo>
                <a:lnTo>
                  <a:pt x="1710621" y="904902"/>
                </a:lnTo>
                <a:lnTo>
                  <a:pt x="1724911" y="914747"/>
                </a:lnTo>
                <a:lnTo>
                  <a:pt x="1738567" y="924591"/>
                </a:lnTo>
                <a:lnTo>
                  <a:pt x="1752540" y="935071"/>
                </a:lnTo>
                <a:lnTo>
                  <a:pt x="1765878" y="945869"/>
                </a:lnTo>
                <a:lnTo>
                  <a:pt x="1778899" y="956666"/>
                </a:lnTo>
                <a:lnTo>
                  <a:pt x="1791284" y="968098"/>
                </a:lnTo>
                <a:lnTo>
                  <a:pt x="1803987" y="979849"/>
                </a:lnTo>
                <a:lnTo>
                  <a:pt x="1816054" y="991916"/>
                </a:lnTo>
                <a:lnTo>
                  <a:pt x="1828439" y="1003984"/>
                </a:lnTo>
                <a:lnTo>
                  <a:pt x="1839872" y="1016687"/>
                </a:lnTo>
                <a:lnTo>
                  <a:pt x="1851305" y="1029707"/>
                </a:lnTo>
                <a:lnTo>
                  <a:pt x="1862102" y="1042728"/>
                </a:lnTo>
                <a:lnTo>
                  <a:pt x="1873217" y="1056066"/>
                </a:lnTo>
                <a:lnTo>
                  <a:pt x="1883379" y="1069721"/>
                </a:lnTo>
                <a:lnTo>
                  <a:pt x="1893859" y="1083377"/>
                </a:lnTo>
                <a:lnTo>
                  <a:pt x="1903704" y="1097667"/>
                </a:lnTo>
                <a:lnTo>
                  <a:pt x="1912913" y="1111958"/>
                </a:lnTo>
                <a:lnTo>
                  <a:pt x="1922123" y="1126566"/>
                </a:lnTo>
                <a:lnTo>
                  <a:pt x="1930697" y="1141492"/>
                </a:lnTo>
                <a:lnTo>
                  <a:pt x="1939272" y="1156418"/>
                </a:lnTo>
                <a:lnTo>
                  <a:pt x="1947211" y="1171661"/>
                </a:lnTo>
                <a:lnTo>
                  <a:pt x="1955150" y="1187222"/>
                </a:lnTo>
                <a:lnTo>
                  <a:pt x="1962137" y="1202783"/>
                </a:lnTo>
                <a:lnTo>
                  <a:pt x="1969441" y="1218662"/>
                </a:lnTo>
                <a:lnTo>
                  <a:pt x="1976110" y="1234858"/>
                </a:lnTo>
                <a:lnTo>
                  <a:pt x="1982461" y="1251372"/>
                </a:lnTo>
                <a:lnTo>
                  <a:pt x="1987860" y="1267885"/>
                </a:lnTo>
                <a:lnTo>
                  <a:pt x="1993259" y="1284399"/>
                </a:lnTo>
                <a:lnTo>
                  <a:pt x="1998340" y="1301230"/>
                </a:lnTo>
                <a:lnTo>
                  <a:pt x="2003103" y="1318061"/>
                </a:lnTo>
                <a:lnTo>
                  <a:pt x="2007232" y="1335210"/>
                </a:lnTo>
                <a:lnTo>
                  <a:pt x="2011043" y="1352359"/>
                </a:lnTo>
                <a:lnTo>
                  <a:pt x="2014219" y="1370143"/>
                </a:lnTo>
                <a:lnTo>
                  <a:pt x="2017394" y="1387927"/>
                </a:lnTo>
                <a:lnTo>
                  <a:pt x="2019617" y="1405711"/>
                </a:lnTo>
                <a:lnTo>
                  <a:pt x="2021840" y="1423177"/>
                </a:lnTo>
                <a:lnTo>
                  <a:pt x="2023428" y="1441279"/>
                </a:lnTo>
                <a:lnTo>
                  <a:pt x="2024381" y="1459380"/>
                </a:lnTo>
                <a:lnTo>
                  <a:pt x="2025333" y="1478117"/>
                </a:lnTo>
                <a:lnTo>
                  <a:pt x="2025651" y="1496219"/>
                </a:lnTo>
                <a:lnTo>
                  <a:pt x="2025333" y="1514638"/>
                </a:lnTo>
                <a:lnTo>
                  <a:pt x="2024381" y="1532739"/>
                </a:lnTo>
                <a:lnTo>
                  <a:pt x="2023428" y="1550841"/>
                </a:lnTo>
                <a:lnTo>
                  <a:pt x="2021840" y="1568942"/>
                </a:lnTo>
                <a:lnTo>
                  <a:pt x="2019617" y="1587044"/>
                </a:lnTo>
                <a:lnTo>
                  <a:pt x="2017394" y="1604828"/>
                </a:lnTo>
                <a:lnTo>
                  <a:pt x="2014219" y="1622612"/>
                </a:lnTo>
                <a:lnTo>
                  <a:pt x="2011043" y="1639761"/>
                </a:lnTo>
                <a:lnTo>
                  <a:pt x="2007232" y="1657227"/>
                </a:lnTo>
                <a:lnTo>
                  <a:pt x="2003103" y="1674376"/>
                </a:lnTo>
                <a:lnTo>
                  <a:pt x="1998340" y="1691525"/>
                </a:lnTo>
                <a:lnTo>
                  <a:pt x="1993259" y="1708356"/>
                </a:lnTo>
                <a:lnTo>
                  <a:pt x="1987860" y="1724870"/>
                </a:lnTo>
                <a:lnTo>
                  <a:pt x="1982461" y="1741383"/>
                </a:lnTo>
                <a:lnTo>
                  <a:pt x="1976110" y="1757579"/>
                </a:lnTo>
                <a:lnTo>
                  <a:pt x="1969441" y="1773776"/>
                </a:lnTo>
                <a:lnTo>
                  <a:pt x="1962137" y="1789337"/>
                </a:lnTo>
                <a:lnTo>
                  <a:pt x="1955150" y="1805215"/>
                </a:lnTo>
                <a:lnTo>
                  <a:pt x="1947211" y="1821094"/>
                </a:lnTo>
                <a:lnTo>
                  <a:pt x="1939272" y="1836019"/>
                </a:lnTo>
                <a:lnTo>
                  <a:pt x="1930697" y="1851263"/>
                </a:lnTo>
                <a:lnTo>
                  <a:pt x="1922123" y="1865871"/>
                </a:lnTo>
                <a:lnTo>
                  <a:pt x="1912913" y="1880479"/>
                </a:lnTo>
                <a:lnTo>
                  <a:pt x="1903704" y="1895088"/>
                </a:lnTo>
                <a:lnTo>
                  <a:pt x="1893859" y="1909061"/>
                </a:lnTo>
                <a:lnTo>
                  <a:pt x="1883379" y="1923034"/>
                </a:lnTo>
                <a:lnTo>
                  <a:pt x="1873217" y="1936372"/>
                </a:lnTo>
                <a:lnTo>
                  <a:pt x="1862102" y="1949710"/>
                </a:lnTo>
                <a:lnTo>
                  <a:pt x="1851305" y="1963048"/>
                </a:lnTo>
                <a:lnTo>
                  <a:pt x="1839872" y="1975751"/>
                </a:lnTo>
                <a:lnTo>
                  <a:pt x="1828439" y="1988136"/>
                </a:lnTo>
                <a:lnTo>
                  <a:pt x="1816054" y="2000521"/>
                </a:lnTo>
                <a:lnTo>
                  <a:pt x="1803987" y="2012589"/>
                </a:lnTo>
                <a:lnTo>
                  <a:pt x="1791284" y="2024021"/>
                </a:lnTo>
                <a:lnTo>
                  <a:pt x="1778899" y="2035454"/>
                </a:lnTo>
                <a:lnTo>
                  <a:pt x="1765878" y="2046569"/>
                </a:lnTo>
                <a:lnTo>
                  <a:pt x="1752540" y="2057684"/>
                </a:lnTo>
                <a:lnTo>
                  <a:pt x="1738567" y="2067846"/>
                </a:lnTo>
                <a:lnTo>
                  <a:pt x="1724911" y="2078008"/>
                </a:lnTo>
                <a:lnTo>
                  <a:pt x="1710621" y="2087853"/>
                </a:lnTo>
                <a:lnTo>
                  <a:pt x="1696648" y="2097380"/>
                </a:lnTo>
                <a:lnTo>
                  <a:pt x="1682039" y="2106272"/>
                </a:lnTo>
                <a:lnTo>
                  <a:pt x="1667114" y="2115164"/>
                </a:lnTo>
                <a:lnTo>
                  <a:pt x="1651870" y="2123739"/>
                </a:lnTo>
                <a:lnTo>
                  <a:pt x="1636627" y="2131678"/>
                </a:lnTo>
                <a:lnTo>
                  <a:pt x="1621383" y="2139299"/>
                </a:lnTo>
                <a:lnTo>
                  <a:pt x="1605505" y="2146604"/>
                </a:lnTo>
                <a:lnTo>
                  <a:pt x="1589309" y="2153590"/>
                </a:lnTo>
                <a:lnTo>
                  <a:pt x="1573748" y="2160259"/>
                </a:lnTo>
                <a:lnTo>
                  <a:pt x="1557234" y="2166293"/>
                </a:lnTo>
                <a:lnTo>
                  <a:pt x="1540720" y="2172009"/>
                </a:lnTo>
                <a:lnTo>
                  <a:pt x="1524207" y="2177726"/>
                </a:lnTo>
                <a:lnTo>
                  <a:pt x="1507058" y="2182807"/>
                </a:lnTo>
                <a:lnTo>
                  <a:pt x="1490227" y="2186935"/>
                </a:lnTo>
                <a:lnTo>
                  <a:pt x="1472760" y="2191381"/>
                </a:lnTo>
                <a:lnTo>
                  <a:pt x="1455611" y="2195510"/>
                </a:lnTo>
                <a:lnTo>
                  <a:pt x="1438145" y="2198368"/>
                </a:lnTo>
                <a:lnTo>
                  <a:pt x="1420679" y="2201543"/>
                </a:lnTo>
                <a:lnTo>
                  <a:pt x="1402895" y="2204084"/>
                </a:lnTo>
                <a:lnTo>
                  <a:pt x="1385111" y="2205989"/>
                </a:lnTo>
                <a:lnTo>
                  <a:pt x="1367009" y="2207577"/>
                </a:lnTo>
                <a:lnTo>
                  <a:pt x="1348908" y="2208847"/>
                </a:lnTo>
                <a:lnTo>
                  <a:pt x="1330489" y="2209483"/>
                </a:lnTo>
                <a:lnTo>
                  <a:pt x="1312387" y="2209800"/>
                </a:lnTo>
                <a:lnTo>
                  <a:pt x="1293650" y="2209483"/>
                </a:lnTo>
                <a:lnTo>
                  <a:pt x="1275549" y="2208847"/>
                </a:lnTo>
                <a:lnTo>
                  <a:pt x="1257130" y="2207577"/>
                </a:lnTo>
                <a:lnTo>
                  <a:pt x="1239346" y="2205989"/>
                </a:lnTo>
                <a:lnTo>
                  <a:pt x="1221244" y="2204084"/>
                </a:lnTo>
                <a:lnTo>
                  <a:pt x="1203460" y="2201543"/>
                </a:lnTo>
                <a:lnTo>
                  <a:pt x="1185994" y="2198368"/>
                </a:lnTo>
                <a:lnTo>
                  <a:pt x="1168527" y="2195510"/>
                </a:lnTo>
                <a:lnTo>
                  <a:pt x="1151379" y="2191381"/>
                </a:lnTo>
                <a:lnTo>
                  <a:pt x="1133912" y="2186935"/>
                </a:lnTo>
                <a:lnTo>
                  <a:pt x="1117081" y="2182807"/>
                </a:lnTo>
                <a:lnTo>
                  <a:pt x="1099932" y="2177726"/>
                </a:lnTo>
                <a:lnTo>
                  <a:pt x="1083419" y="2172009"/>
                </a:lnTo>
                <a:lnTo>
                  <a:pt x="1066905" y="2166293"/>
                </a:lnTo>
                <a:lnTo>
                  <a:pt x="1050709" y="2160259"/>
                </a:lnTo>
                <a:lnTo>
                  <a:pt x="1034830" y="2153590"/>
                </a:lnTo>
                <a:lnTo>
                  <a:pt x="1018634" y="2146604"/>
                </a:lnTo>
                <a:lnTo>
                  <a:pt x="1003073" y="2139299"/>
                </a:lnTo>
                <a:lnTo>
                  <a:pt x="987512" y="2131678"/>
                </a:lnTo>
                <a:lnTo>
                  <a:pt x="971951" y="2123739"/>
                </a:lnTo>
                <a:lnTo>
                  <a:pt x="957025" y="2115164"/>
                </a:lnTo>
                <a:lnTo>
                  <a:pt x="942735" y="2106272"/>
                </a:lnTo>
                <a:lnTo>
                  <a:pt x="928126" y="2097380"/>
                </a:lnTo>
                <a:lnTo>
                  <a:pt x="913518" y="2087853"/>
                </a:lnTo>
                <a:lnTo>
                  <a:pt x="899227" y="2078008"/>
                </a:lnTo>
                <a:lnTo>
                  <a:pt x="885572" y="2067846"/>
                </a:lnTo>
                <a:lnTo>
                  <a:pt x="871599" y="2057684"/>
                </a:lnTo>
                <a:lnTo>
                  <a:pt x="858261" y="2046569"/>
                </a:lnTo>
                <a:lnTo>
                  <a:pt x="845240" y="2035454"/>
                </a:lnTo>
                <a:lnTo>
                  <a:pt x="832855" y="2024021"/>
                </a:lnTo>
                <a:lnTo>
                  <a:pt x="820152" y="2012589"/>
                </a:lnTo>
                <a:lnTo>
                  <a:pt x="808085" y="2000521"/>
                </a:lnTo>
                <a:lnTo>
                  <a:pt x="795699" y="1988136"/>
                </a:lnTo>
                <a:lnTo>
                  <a:pt x="784267" y="1975751"/>
                </a:lnTo>
                <a:lnTo>
                  <a:pt x="772834" y="1963048"/>
                </a:lnTo>
                <a:lnTo>
                  <a:pt x="761719" y="1949710"/>
                </a:lnTo>
                <a:lnTo>
                  <a:pt x="750922" y="1936372"/>
                </a:lnTo>
                <a:lnTo>
                  <a:pt x="740760" y="1923034"/>
                </a:lnTo>
                <a:lnTo>
                  <a:pt x="730280" y="1909061"/>
                </a:lnTo>
                <a:lnTo>
                  <a:pt x="720435" y="1895088"/>
                </a:lnTo>
                <a:lnTo>
                  <a:pt x="711226" y="1880479"/>
                </a:lnTo>
                <a:lnTo>
                  <a:pt x="702016" y="1865871"/>
                </a:lnTo>
                <a:lnTo>
                  <a:pt x="693442" y="1851263"/>
                </a:lnTo>
                <a:lnTo>
                  <a:pt x="684867" y="1836019"/>
                </a:lnTo>
                <a:lnTo>
                  <a:pt x="676928" y="1821094"/>
                </a:lnTo>
                <a:lnTo>
                  <a:pt x="668989" y="1805215"/>
                </a:lnTo>
                <a:lnTo>
                  <a:pt x="662002" y="1789337"/>
                </a:lnTo>
                <a:lnTo>
                  <a:pt x="654698" y="1773776"/>
                </a:lnTo>
                <a:lnTo>
                  <a:pt x="648029" y="1757579"/>
                </a:lnTo>
                <a:lnTo>
                  <a:pt x="641678" y="1741383"/>
                </a:lnTo>
                <a:lnTo>
                  <a:pt x="636279" y="1724870"/>
                </a:lnTo>
                <a:lnTo>
                  <a:pt x="630880" y="1708356"/>
                </a:lnTo>
                <a:lnTo>
                  <a:pt x="625799" y="1691525"/>
                </a:lnTo>
                <a:lnTo>
                  <a:pt x="621036" y="1674376"/>
                </a:lnTo>
                <a:lnTo>
                  <a:pt x="616907" y="1657227"/>
                </a:lnTo>
                <a:lnTo>
                  <a:pt x="613097" y="1639761"/>
                </a:lnTo>
                <a:lnTo>
                  <a:pt x="609921" y="1622612"/>
                </a:lnTo>
                <a:lnTo>
                  <a:pt x="606745" y="1604828"/>
                </a:lnTo>
                <a:lnTo>
                  <a:pt x="604522" y="1587044"/>
                </a:lnTo>
                <a:lnTo>
                  <a:pt x="602299" y="1568942"/>
                </a:lnTo>
                <a:lnTo>
                  <a:pt x="600711" y="1550841"/>
                </a:lnTo>
                <a:lnTo>
                  <a:pt x="599759" y="1532739"/>
                </a:lnTo>
                <a:lnTo>
                  <a:pt x="598806" y="1514638"/>
                </a:lnTo>
                <a:lnTo>
                  <a:pt x="598488" y="1496219"/>
                </a:lnTo>
                <a:lnTo>
                  <a:pt x="598806" y="1478117"/>
                </a:lnTo>
                <a:lnTo>
                  <a:pt x="599759" y="1459380"/>
                </a:lnTo>
                <a:lnTo>
                  <a:pt x="600711" y="1441279"/>
                </a:lnTo>
                <a:lnTo>
                  <a:pt x="602299" y="1423177"/>
                </a:lnTo>
                <a:lnTo>
                  <a:pt x="604522" y="1405711"/>
                </a:lnTo>
                <a:lnTo>
                  <a:pt x="606745" y="1387927"/>
                </a:lnTo>
                <a:lnTo>
                  <a:pt x="609921" y="1370143"/>
                </a:lnTo>
                <a:lnTo>
                  <a:pt x="613097" y="1352359"/>
                </a:lnTo>
                <a:lnTo>
                  <a:pt x="616907" y="1335210"/>
                </a:lnTo>
                <a:lnTo>
                  <a:pt x="621036" y="1318061"/>
                </a:lnTo>
                <a:lnTo>
                  <a:pt x="625799" y="1301230"/>
                </a:lnTo>
                <a:lnTo>
                  <a:pt x="630880" y="1284399"/>
                </a:lnTo>
                <a:lnTo>
                  <a:pt x="636279" y="1267885"/>
                </a:lnTo>
                <a:lnTo>
                  <a:pt x="641678" y="1251372"/>
                </a:lnTo>
                <a:lnTo>
                  <a:pt x="648029" y="1234858"/>
                </a:lnTo>
                <a:lnTo>
                  <a:pt x="654698" y="1218662"/>
                </a:lnTo>
                <a:lnTo>
                  <a:pt x="662002" y="1202783"/>
                </a:lnTo>
                <a:lnTo>
                  <a:pt x="668989" y="1187222"/>
                </a:lnTo>
                <a:lnTo>
                  <a:pt x="676928" y="1171661"/>
                </a:lnTo>
                <a:lnTo>
                  <a:pt x="684867" y="1156418"/>
                </a:lnTo>
                <a:lnTo>
                  <a:pt x="693442" y="1141492"/>
                </a:lnTo>
                <a:lnTo>
                  <a:pt x="702016" y="1126566"/>
                </a:lnTo>
                <a:lnTo>
                  <a:pt x="711226" y="1111958"/>
                </a:lnTo>
                <a:lnTo>
                  <a:pt x="720435" y="1097667"/>
                </a:lnTo>
                <a:lnTo>
                  <a:pt x="730280" y="1083377"/>
                </a:lnTo>
                <a:lnTo>
                  <a:pt x="740760" y="1069721"/>
                </a:lnTo>
                <a:lnTo>
                  <a:pt x="750922" y="1056066"/>
                </a:lnTo>
                <a:lnTo>
                  <a:pt x="761719" y="1042728"/>
                </a:lnTo>
                <a:lnTo>
                  <a:pt x="772834" y="1029707"/>
                </a:lnTo>
                <a:lnTo>
                  <a:pt x="784267" y="1016687"/>
                </a:lnTo>
                <a:lnTo>
                  <a:pt x="795699" y="1003984"/>
                </a:lnTo>
                <a:lnTo>
                  <a:pt x="808085" y="991916"/>
                </a:lnTo>
                <a:lnTo>
                  <a:pt x="820152" y="979849"/>
                </a:lnTo>
                <a:lnTo>
                  <a:pt x="832855" y="968098"/>
                </a:lnTo>
                <a:lnTo>
                  <a:pt x="845240" y="956666"/>
                </a:lnTo>
                <a:lnTo>
                  <a:pt x="858261" y="945869"/>
                </a:lnTo>
                <a:lnTo>
                  <a:pt x="871599" y="935071"/>
                </a:lnTo>
                <a:lnTo>
                  <a:pt x="885572" y="924591"/>
                </a:lnTo>
                <a:lnTo>
                  <a:pt x="899227" y="914747"/>
                </a:lnTo>
                <a:lnTo>
                  <a:pt x="913518" y="904902"/>
                </a:lnTo>
                <a:lnTo>
                  <a:pt x="928126" y="895375"/>
                </a:lnTo>
                <a:lnTo>
                  <a:pt x="942735" y="886165"/>
                </a:lnTo>
                <a:lnTo>
                  <a:pt x="957025" y="877273"/>
                </a:lnTo>
                <a:lnTo>
                  <a:pt x="971951" y="869016"/>
                </a:lnTo>
                <a:lnTo>
                  <a:pt x="987512" y="860760"/>
                </a:lnTo>
                <a:lnTo>
                  <a:pt x="1003073" y="853138"/>
                </a:lnTo>
                <a:lnTo>
                  <a:pt x="1018634" y="845834"/>
                </a:lnTo>
                <a:lnTo>
                  <a:pt x="1034830" y="839165"/>
                </a:lnTo>
                <a:lnTo>
                  <a:pt x="1050709" y="832496"/>
                </a:lnTo>
                <a:lnTo>
                  <a:pt x="1066905" y="826144"/>
                </a:lnTo>
                <a:lnTo>
                  <a:pt x="1083419" y="820110"/>
                </a:lnTo>
                <a:lnTo>
                  <a:pt x="1099932" y="814712"/>
                </a:lnTo>
                <a:lnTo>
                  <a:pt x="1117081" y="809948"/>
                </a:lnTo>
                <a:lnTo>
                  <a:pt x="1133912" y="805185"/>
                </a:lnTo>
                <a:lnTo>
                  <a:pt x="1151379" y="800739"/>
                </a:lnTo>
                <a:lnTo>
                  <a:pt x="1168527" y="797245"/>
                </a:lnTo>
                <a:lnTo>
                  <a:pt x="1185994" y="793752"/>
                </a:lnTo>
                <a:lnTo>
                  <a:pt x="1203460" y="790894"/>
                </a:lnTo>
                <a:lnTo>
                  <a:pt x="1221244" y="788353"/>
                </a:lnTo>
                <a:lnTo>
                  <a:pt x="1239346" y="786130"/>
                </a:lnTo>
                <a:lnTo>
                  <a:pt x="1257130" y="784860"/>
                </a:lnTo>
                <a:lnTo>
                  <a:pt x="1275549" y="783590"/>
                </a:lnTo>
                <a:lnTo>
                  <a:pt x="1293650" y="782637"/>
                </a:lnTo>
                <a:close/>
                <a:moveTo>
                  <a:pt x="1063625" y="644525"/>
                </a:moveTo>
                <a:lnTo>
                  <a:pt x="1070325" y="651450"/>
                </a:lnTo>
                <a:lnTo>
                  <a:pt x="1077663" y="658060"/>
                </a:lnTo>
                <a:lnTo>
                  <a:pt x="1084683" y="664670"/>
                </a:lnTo>
                <a:lnTo>
                  <a:pt x="1092340" y="671280"/>
                </a:lnTo>
                <a:lnTo>
                  <a:pt x="1099678" y="677575"/>
                </a:lnTo>
                <a:lnTo>
                  <a:pt x="1107655" y="683556"/>
                </a:lnTo>
                <a:lnTo>
                  <a:pt x="1115631" y="689221"/>
                </a:lnTo>
                <a:lnTo>
                  <a:pt x="1123608" y="694887"/>
                </a:lnTo>
                <a:lnTo>
                  <a:pt x="1131903" y="700238"/>
                </a:lnTo>
                <a:lnTo>
                  <a:pt x="1140518" y="705274"/>
                </a:lnTo>
                <a:lnTo>
                  <a:pt x="1148813" y="710311"/>
                </a:lnTo>
                <a:lnTo>
                  <a:pt x="1157428" y="714717"/>
                </a:lnTo>
                <a:lnTo>
                  <a:pt x="1166680" y="719439"/>
                </a:lnTo>
                <a:lnTo>
                  <a:pt x="1175614" y="723216"/>
                </a:lnTo>
                <a:lnTo>
                  <a:pt x="1184866" y="727308"/>
                </a:lnTo>
                <a:lnTo>
                  <a:pt x="1193800" y="730770"/>
                </a:lnTo>
                <a:lnTo>
                  <a:pt x="1166999" y="735492"/>
                </a:lnTo>
                <a:lnTo>
                  <a:pt x="1140199" y="740843"/>
                </a:lnTo>
                <a:lnTo>
                  <a:pt x="1126479" y="743676"/>
                </a:lnTo>
                <a:lnTo>
                  <a:pt x="1113079" y="747138"/>
                </a:lnTo>
                <a:lnTo>
                  <a:pt x="1099997" y="750600"/>
                </a:lnTo>
                <a:lnTo>
                  <a:pt x="1086916" y="754063"/>
                </a:lnTo>
                <a:lnTo>
                  <a:pt x="1085640" y="739898"/>
                </a:lnTo>
                <a:lnTo>
                  <a:pt x="1083406" y="726049"/>
                </a:lnTo>
                <a:lnTo>
                  <a:pt x="1081173" y="711884"/>
                </a:lnTo>
                <a:lnTo>
                  <a:pt x="1078302" y="698350"/>
                </a:lnTo>
                <a:lnTo>
                  <a:pt x="1075111" y="684500"/>
                </a:lnTo>
                <a:lnTo>
                  <a:pt x="1071601" y="670965"/>
                </a:lnTo>
                <a:lnTo>
                  <a:pt x="1068092" y="657745"/>
                </a:lnTo>
                <a:lnTo>
                  <a:pt x="1063625" y="644525"/>
                </a:lnTo>
                <a:close/>
                <a:moveTo>
                  <a:pt x="511342" y="468312"/>
                </a:moveTo>
                <a:lnTo>
                  <a:pt x="517684" y="468312"/>
                </a:lnTo>
                <a:lnTo>
                  <a:pt x="523708" y="468312"/>
                </a:lnTo>
                <a:lnTo>
                  <a:pt x="530050" y="469264"/>
                </a:lnTo>
                <a:lnTo>
                  <a:pt x="536075" y="469899"/>
                </a:lnTo>
                <a:lnTo>
                  <a:pt x="542417" y="471169"/>
                </a:lnTo>
                <a:lnTo>
                  <a:pt x="548124" y="472757"/>
                </a:lnTo>
                <a:lnTo>
                  <a:pt x="553832" y="474662"/>
                </a:lnTo>
                <a:lnTo>
                  <a:pt x="559539" y="476567"/>
                </a:lnTo>
                <a:lnTo>
                  <a:pt x="565247" y="479424"/>
                </a:lnTo>
                <a:lnTo>
                  <a:pt x="570638" y="482282"/>
                </a:lnTo>
                <a:lnTo>
                  <a:pt x="575711" y="485457"/>
                </a:lnTo>
                <a:lnTo>
                  <a:pt x="580784" y="488632"/>
                </a:lnTo>
                <a:lnTo>
                  <a:pt x="585858" y="492442"/>
                </a:lnTo>
                <a:lnTo>
                  <a:pt x="590614" y="496252"/>
                </a:lnTo>
                <a:lnTo>
                  <a:pt x="595370" y="500379"/>
                </a:lnTo>
                <a:lnTo>
                  <a:pt x="599810" y="504507"/>
                </a:lnTo>
                <a:lnTo>
                  <a:pt x="603932" y="509269"/>
                </a:lnTo>
                <a:lnTo>
                  <a:pt x="608054" y="514349"/>
                </a:lnTo>
                <a:lnTo>
                  <a:pt x="611859" y="519429"/>
                </a:lnTo>
                <a:lnTo>
                  <a:pt x="615347" y="524827"/>
                </a:lnTo>
                <a:lnTo>
                  <a:pt x="618835" y="530224"/>
                </a:lnTo>
                <a:lnTo>
                  <a:pt x="622006" y="536257"/>
                </a:lnTo>
                <a:lnTo>
                  <a:pt x="624860" y="541972"/>
                </a:lnTo>
                <a:lnTo>
                  <a:pt x="627714" y="548004"/>
                </a:lnTo>
                <a:lnTo>
                  <a:pt x="629934" y="554354"/>
                </a:lnTo>
                <a:lnTo>
                  <a:pt x="632470" y="560387"/>
                </a:lnTo>
                <a:lnTo>
                  <a:pt x="634373" y="567054"/>
                </a:lnTo>
                <a:lnTo>
                  <a:pt x="635958" y="574040"/>
                </a:lnTo>
                <a:lnTo>
                  <a:pt x="637544" y="580707"/>
                </a:lnTo>
                <a:lnTo>
                  <a:pt x="638178" y="587375"/>
                </a:lnTo>
                <a:lnTo>
                  <a:pt x="639129" y="594360"/>
                </a:lnTo>
                <a:lnTo>
                  <a:pt x="639763" y="601345"/>
                </a:lnTo>
                <a:lnTo>
                  <a:pt x="639763" y="608965"/>
                </a:lnTo>
                <a:lnTo>
                  <a:pt x="639446" y="617537"/>
                </a:lnTo>
                <a:lnTo>
                  <a:pt x="639129" y="626745"/>
                </a:lnTo>
                <a:lnTo>
                  <a:pt x="637861" y="635635"/>
                </a:lnTo>
                <a:lnTo>
                  <a:pt x="636275" y="644842"/>
                </a:lnTo>
                <a:lnTo>
                  <a:pt x="634373" y="654050"/>
                </a:lnTo>
                <a:lnTo>
                  <a:pt x="631836" y="663257"/>
                </a:lnTo>
                <a:lnTo>
                  <a:pt x="629299" y="672782"/>
                </a:lnTo>
                <a:lnTo>
                  <a:pt x="626446" y="681672"/>
                </a:lnTo>
                <a:lnTo>
                  <a:pt x="622958" y="691197"/>
                </a:lnTo>
                <a:lnTo>
                  <a:pt x="619470" y="699770"/>
                </a:lnTo>
                <a:lnTo>
                  <a:pt x="615030" y="708977"/>
                </a:lnTo>
                <a:lnTo>
                  <a:pt x="610591" y="717550"/>
                </a:lnTo>
                <a:lnTo>
                  <a:pt x="606152" y="725805"/>
                </a:lnTo>
                <a:lnTo>
                  <a:pt x="601396" y="733742"/>
                </a:lnTo>
                <a:lnTo>
                  <a:pt x="595687" y="741045"/>
                </a:lnTo>
                <a:lnTo>
                  <a:pt x="590297" y="748665"/>
                </a:lnTo>
                <a:lnTo>
                  <a:pt x="590297" y="797878"/>
                </a:lnTo>
                <a:lnTo>
                  <a:pt x="581101" y="808038"/>
                </a:lnTo>
                <a:lnTo>
                  <a:pt x="571272" y="818833"/>
                </a:lnTo>
                <a:lnTo>
                  <a:pt x="559539" y="830580"/>
                </a:lnTo>
                <a:lnTo>
                  <a:pt x="547490" y="842645"/>
                </a:lnTo>
                <a:lnTo>
                  <a:pt x="541148" y="848360"/>
                </a:lnTo>
                <a:lnTo>
                  <a:pt x="535124" y="853440"/>
                </a:lnTo>
                <a:lnTo>
                  <a:pt x="529733" y="857568"/>
                </a:lnTo>
                <a:lnTo>
                  <a:pt x="524977" y="860743"/>
                </a:lnTo>
                <a:lnTo>
                  <a:pt x="520855" y="862965"/>
                </a:lnTo>
                <a:lnTo>
                  <a:pt x="519269" y="863600"/>
                </a:lnTo>
                <a:lnTo>
                  <a:pt x="517684" y="863600"/>
                </a:lnTo>
                <a:lnTo>
                  <a:pt x="516098" y="863600"/>
                </a:lnTo>
                <a:lnTo>
                  <a:pt x="513879" y="862965"/>
                </a:lnTo>
                <a:lnTo>
                  <a:pt x="510074" y="860743"/>
                </a:lnTo>
                <a:lnTo>
                  <a:pt x="505000" y="857568"/>
                </a:lnTo>
                <a:lnTo>
                  <a:pt x="499927" y="853440"/>
                </a:lnTo>
                <a:lnTo>
                  <a:pt x="493902" y="848360"/>
                </a:lnTo>
                <a:lnTo>
                  <a:pt x="487560" y="842645"/>
                </a:lnTo>
                <a:lnTo>
                  <a:pt x="475194" y="830580"/>
                </a:lnTo>
                <a:lnTo>
                  <a:pt x="463779" y="818833"/>
                </a:lnTo>
                <a:lnTo>
                  <a:pt x="453949" y="808038"/>
                </a:lnTo>
                <a:lnTo>
                  <a:pt x="444436" y="797878"/>
                </a:lnTo>
                <a:lnTo>
                  <a:pt x="444436" y="748665"/>
                </a:lnTo>
                <a:lnTo>
                  <a:pt x="439046" y="741045"/>
                </a:lnTo>
                <a:lnTo>
                  <a:pt x="433973" y="733742"/>
                </a:lnTo>
                <a:lnTo>
                  <a:pt x="428582" y="725805"/>
                </a:lnTo>
                <a:lnTo>
                  <a:pt x="424143" y="717550"/>
                </a:lnTo>
                <a:lnTo>
                  <a:pt x="419704" y="708977"/>
                </a:lnTo>
                <a:lnTo>
                  <a:pt x="415898" y="699770"/>
                </a:lnTo>
                <a:lnTo>
                  <a:pt x="411776" y="691197"/>
                </a:lnTo>
                <a:lnTo>
                  <a:pt x="408605" y="681672"/>
                </a:lnTo>
                <a:lnTo>
                  <a:pt x="405435" y="672782"/>
                </a:lnTo>
                <a:lnTo>
                  <a:pt x="402898" y="663257"/>
                </a:lnTo>
                <a:lnTo>
                  <a:pt x="400361" y="654050"/>
                </a:lnTo>
                <a:lnTo>
                  <a:pt x="398459" y="644842"/>
                </a:lnTo>
                <a:lnTo>
                  <a:pt x="397190" y="635635"/>
                </a:lnTo>
                <a:lnTo>
                  <a:pt x="396239" y="626745"/>
                </a:lnTo>
                <a:lnTo>
                  <a:pt x="395288" y="617537"/>
                </a:lnTo>
                <a:lnTo>
                  <a:pt x="395288" y="608965"/>
                </a:lnTo>
                <a:lnTo>
                  <a:pt x="395288" y="601345"/>
                </a:lnTo>
                <a:lnTo>
                  <a:pt x="395605" y="594360"/>
                </a:lnTo>
                <a:lnTo>
                  <a:pt x="396556" y="587375"/>
                </a:lnTo>
                <a:lnTo>
                  <a:pt x="397824" y="580707"/>
                </a:lnTo>
                <a:lnTo>
                  <a:pt x="398776" y="574040"/>
                </a:lnTo>
                <a:lnTo>
                  <a:pt x="400678" y="567054"/>
                </a:lnTo>
                <a:lnTo>
                  <a:pt x="402898" y="560387"/>
                </a:lnTo>
                <a:lnTo>
                  <a:pt x="404800" y="554354"/>
                </a:lnTo>
                <a:lnTo>
                  <a:pt x="407020" y="548004"/>
                </a:lnTo>
                <a:lnTo>
                  <a:pt x="409874" y="541972"/>
                </a:lnTo>
                <a:lnTo>
                  <a:pt x="413045" y="536257"/>
                </a:lnTo>
                <a:lnTo>
                  <a:pt x="416216" y="530224"/>
                </a:lnTo>
                <a:lnTo>
                  <a:pt x="419386" y="524827"/>
                </a:lnTo>
                <a:lnTo>
                  <a:pt x="423192" y="519429"/>
                </a:lnTo>
                <a:lnTo>
                  <a:pt x="426679" y="514349"/>
                </a:lnTo>
                <a:lnTo>
                  <a:pt x="431119" y="509269"/>
                </a:lnTo>
                <a:lnTo>
                  <a:pt x="435558" y="504507"/>
                </a:lnTo>
                <a:lnTo>
                  <a:pt x="439680" y="500379"/>
                </a:lnTo>
                <a:lnTo>
                  <a:pt x="444436" y="496252"/>
                </a:lnTo>
                <a:lnTo>
                  <a:pt x="449193" y="492442"/>
                </a:lnTo>
                <a:lnTo>
                  <a:pt x="453949" y="488632"/>
                </a:lnTo>
                <a:lnTo>
                  <a:pt x="459340" y="485457"/>
                </a:lnTo>
                <a:lnTo>
                  <a:pt x="464413" y="482282"/>
                </a:lnTo>
                <a:lnTo>
                  <a:pt x="470121" y="479424"/>
                </a:lnTo>
                <a:lnTo>
                  <a:pt x="475511" y="476567"/>
                </a:lnTo>
                <a:lnTo>
                  <a:pt x="480902" y="474662"/>
                </a:lnTo>
                <a:lnTo>
                  <a:pt x="486926" y="472757"/>
                </a:lnTo>
                <a:lnTo>
                  <a:pt x="492951" y="471169"/>
                </a:lnTo>
                <a:lnTo>
                  <a:pt x="498976" y="469899"/>
                </a:lnTo>
                <a:lnTo>
                  <a:pt x="505000" y="469264"/>
                </a:lnTo>
                <a:lnTo>
                  <a:pt x="511342" y="468312"/>
                </a:lnTo>
                <a:close/>
                <a:moveTo>
                  <a:pt x="1316038" y="455612"/>
                </a:moveTo>
                <a:lnTo>
                  <a:pt x="1317642" y="456252"/>
                </a:lnTo>
                <a:lnTo>
                  <a:pt x="1319245" y="456572"/>
                </a:lnTo>
                <a:lnTo>
                  <a:pt x="1320849" y="457211"/>
                </a:lnTo>
                <a:lnTo>
                  <a:pt x="1321811" y="458171"/>
                </a:lnTo>
                <a:lnTo>
                  <a:pt x="1345864" y="481843"/>
                </a:lnTo>
                <a:lnTo>
                  <a:pt x="1346505" y="483123"/>
                </a:lnTo>
                <a:lnTo>
                  <a:pt x="1347467" y="484722"/>
                </a:lnTo>
                <a:lnTo>
                  <a:pt x="1347788" y="486322"/>
                </a:lnTo>
                <a:lnTo>
                  <a:pt x="1347788" y="487921"/>
                </a:lnTo>
                <a:lnTo>
                  <a:pt x="1347788" y="488881"/>
                </a:lnTo>
                <a:lnTo>
                  <a:pt x="1347467" y="490480"/>
                </a:lnTo>
                <a:lnTo>
                  <a:pt x="1346505" y="492080"/>
                </a:lnTo>
                <a:lnTo>
                  <a:pt x="1345864" y="493359"/>
                </a:lnTo>
                <a:lnTo>
                  <a:pt x="1325980" y="513193"/>
                </a:lnTo>
                <a:lnTo>
                  <a:pt x="1329187" y="521510"/>
                </a:lnTo>
                <a:lnTo>
                  <a:pt x="1331753" y="531746"/>
                </a:lnTo>
                <a:lnTo>
                  <a:pt x="1334960" y="544222"/>
                </a:lnTo>
                <a:lnTo>
                  <a:pt x="1337846" y="557978"/>
                </a:lnTo>
                <a:lnTo>
                  <a:pt x="1340091" y="573012"/>
                </a:lnTo>
                <a:lnTo>
                  <a:pt x="1342336" y="589327"/>
                </a:lnTo>
                <a:lnTo>
                  <a:pt x="1343298" y="606921"/>
                </a:lnTo>
                <a:lnTo>
                  <a:pt x="1344260" y="625475"/>
                </a:lnTo>
                <a:lnTo>
                  <a:pt x="1287816" y="625475"/>
                </a:lnTo>
                <a:lnTo>
                  <a:pt x="1288457" y="606921"/>
                </a:lnTo>
                <a:lnTo>
                  <a:pt x="1290061" y="589327"/>
                </a:lnTo>
                <a:lnTo>
                  <a:pt x="1291985" y="573012"/>
                </a:lnTo>
                <a:lnTo>
                  <a:pt x="1294551" y="557978"/>
                </a:lnTo>
                <a:lnTo>
                  <a:pt x="1297116" y="544222"/>
                </a:lnTo>
                <a:lnTo>
                  <a:pt x="1300003" y="531746"/>
                </a:lnTo>
                <a:lnTo>
                  <a:pt x="1303210" y="521510"/>
                </a:lnTo>
                <a:lnTo>
                  <a:pt x="1306417" y="513193"/>
                </a:lnTo>
                <a:lnTo>
                  <a:pt x="1286533" y="493359"/>
                </a:lnTo>
                <a:lnTo>
                  <a:pt x="1285250" y="492080"/>
                </a:lnTo>
                <a:lnTo>
                  <a:pt x="1284929" y="490480"/>
                </a:lnTo>
                <a:lnTo>
                  <a:pt x="1284288" y="488881"/>
                </a:lnTo>
                <a:lnTo>
                  <a:pt x="1284288" y="487921"/>
                </a:lnTo>
                <a:lnTo>
                  <a:pt x="1284288" y="486322"/>
                </a:lnTo>
                <a:lnTo>
                  <a:pt x="1284929" y="484722"/>
                </a:lnTo>
                <a:lnTo>
                  <a:pt x="1285250" y="483123"/>
                </a:lnTo>
                <a:lnTo>
                  <a:pt x="1286533" y="481843"/>
                </a:lnTo>
                <a:lnTo>
                  <a:pt x="1310265" y="458171"/>
                </a:lnTo>
                <a:lnTo>
                  <a:pt x="1311548" y="457211"/>
                </a:lnTo>
                <a:lnTo>
                  <a:pt x="1313152" y="456572"/>
                </a:lnTo>
                <a:lnTo>
                  <a:pt x="1314434" y="456252"/>
                </a:lnTo>
                <a:lnTo>
                  <a:pt x="1316038" y="455612"/>
                </a:lnTo>
                <a:close/>
                <a:moveTo>
                  <a:pt x="1393774" y="412750"/>
                </a:moveTo>
                <a:lnTo>
                  <a:pt x="1404237" y="417527"/>
                </a:lnTo>
                <a:lnTo>
                  <a:pt x="1414699" y="421666"/>
                </a:lnTo>
                <a:lnTo>
                  <a:pt x="1434990" y="429628"/>
                </a:lnTo>
                <a:lnTo>
                  <a:pt x="1454646" y="436315"/>
                </a:lnTo>
                <a:lnTo>
                  <a:pt x="1473035" y="442366"/>
                </a:lnTo>
                <a:lnTo>
                  <a:pt x="1491106" y="448098"/>
                </a:lnTo>
                <a:lnTo>
                  <a:pt x="1507592" y="453830"/>
                </a:lnTo>
                <a:lnTo>
                  <a:pt x="1523444" y="459244"/>
                </a:lnTo>
                <a:lnTo>
                  <a:pt x="1531053" y="462428"/>
                </a:lnTo>
                <a:lnTo>
                  <a:pt x="1537711" y="465613"/>
                </a:lnTo>
                <a:lnTo>
                  <a:pt x="1541198" y="467523"/>
                </a:lnTo>
                <a:lnTo>
                  <a:pt x="1544369" y="469753"/>
                </a:lnTo>
                <a:lnTo>
                  <a:pt x="1546905" y="472300"/>
                </a:lnTo>
                <a:lnTo>
                  <a:pt x="1550075" y="475485"/>
                </a:lnTo>
                <a:lnTo>
                  <a:pt x="1552612" y="478669"/>
                </a:lnTo>
                <a:lnTo>
                  <a:pt x="1554831" y="481854"/>
                </a:lnTo>
                <a:lnTo>
                  <a:pt x="1557367" y="485675"/>
                </a:lnTo>
                <a:lnTo>
                  <a:pt x="1559587" y="489178"/>
                </a:lnTo>
                <a:lnTo>
                  <a:pt x="1563074" y="497458"/>
                </a:lnTo>
                <a:lnTo>
                  <a:pt x="1566562" y="506693"/>
                </a:lnTo>
                <a:lnTo>
                  <a:pt x="1569415" y="515609"/>
                </a:lnTo>
                <a:lnTo>
                  <a:pt x="1571951" y="525163"/>
                </a:lnTo>
                <a:lnTo>
                  <a:pt x="1573536" y="534716"/>
                </a:lnTo>
                <a:lnTo>
                  <a:pt x="1574805" y="544270"/>
                </a:lnTo>
                <a:lnTo>
                  <a:pt x="1576073" y="552868"/>
                </a:lnTo>
                <a:lnTo>
                  <a:pt x="1577024" y="561148"/>
                </a:lnTo>
                <a:lnTo>
                  <a:pt x="1577975" y="575478"/>
                </a:lnTo>
                <a:lnTo>
                  <a:pt x="1577975" y="584713"/>
                </a:lnTo>
                <a:lnTo>
                  <a:pt x="1577975" y="586624"/>
                </a:lnTo>
                <a:lnTo>
                  <a:pt x="1577341" y="588216"/>
                </a:lnTo>
                <a:lnTo>
                  <a:pt x="1576073" y="589808"/>
                </a:lnTo>
                <a:lnTo>
                  <a:pt x="1574805" y="592038"/>
                </a:lnTo>
                <a:lnTo>
                  <a:pt x="1572902" y="593630"/>
                </a:lnTo>
                <a:lnTo>
                  <a:pt x="1570683" y="595541"/>
                </a:lnTo>
                <a:lnTo>
                  <a:pt x="1564659" y="598725"/>
                </a:lnTo>
                <a:lnTo>
                  <a:pt x="1557367" y="602228"/>
                </a:lnTo>
                <a:lnTo>
                  <a:pt x="1547856" y="605731"/>
                </a:lnTo>
                <a:lnTo>
                  <a:pt x="1536760" y="608915"/>
                </a:lnTo>
                <a:lnTo>
                  <a:pt x="1524395" y="611781"/>
                </a:lnTo>
                <a:lnTo>
                  <a:pt x="1509811" y="614648"/>
                </a:lnTo>
                <a:lnTo>
                  <a:pt x="1493642" y="617195"/>
                </a:lnTo>
                <a:lnTo>
                  <a:pt x="1475571" y="619424"/>
                </a:lnTo>
                <a:lnTo>
                  <a:pt x="1455914" y="621653"/>
                </a:lnTo>
                <a:lnTo>
                  <a:pt x="1434356" y="623246"/>
                </a:lnTo>
                <a:lnTo>
                  <a:pt x="1411212" y="624201"/>
                </a:lnTo>
                <a:lnTo>
                  <a:pt x="1385848" y="625156"/>
                </a:lnTo>
                <a:lnTo>
                  <a:pt x="1358900" y="625475"/>
                </a:lnTo>
                <a:lnTo>
                  <a:pt x="1393774" y="412750"/>
                </a:lnTo>
                <a:close/>
                <a:moveTo>
                  <a:pt x="1238401" y="412750"/>
                </a:moveTo>
                <a:lnTo>
                  <a:pt x="1273175" y="625475"/>
                </a:lnTo>
                <a:lnTo>
                  <a:pt x="1246304" y="625156"/>
                </a:lnTo>
                <a:lnTo>
                  <a:pt x="1221014" y="624201"/>
                </a:lnTo>
                <a:lnTo>
                  <a:pt x="1197937" y="623246"/>
                </a:lnTo>
                <a:lnTo>
                  <a:pt x="1176441" y="621653"/>
                </a:lnTo>
                <a:lnTo>
                  <a:pt x="1156525" y="619424"/>
                </a:lnTo>
                <a:lnTo>
                  <a:pt x="1138822" y="617195"/>
                </a:lnTo>
                <a:lnTo>
                  <a:pt x="1122383" y="614648"/>
                </a:lnTo>
                <a:lnTo>
                  <a:pt x="1107841" y="611781"/>
                </a:lnTo>
                <a:lnTo>
                  <a:pt x="1095196" y="608915"/>
                </a:lnTo>
                <a:lnTo>
                  <a:pt x="1084448" y="605731"/>
                </a:lnTo>
                <a:lnTo>
                  <a:pt x="1075280" y="602228"/>
                </a:lnTo>
                <a:lnTo>
                  <a:pt x="1067377" y="598725"/>
                </a:lnTo>
                <a:lnTo>
                  <a:pt x="1061687" y="595541"/>
                </a:lnTo>
                <a:lnTo>
                  <a:pt x="1059158" y="593630"/>
                </a:lnTo>
                <a:lnTo>
                  <a:pt x="1057577" y="592038"/>
                </a:lnTo>
                <a:lnTo>
                  <a:pt x="1055997" y="589808"/>
                </a:lnTo>
                <a:lnTo>
                  <a:pt x="1055048" y="588216"/>
                </a:lnTo>
                <a:lnTo>
                  <a:pt x="1054416" y="586624"/>
                </a:lnTo>
                <a:lnTo>
                  <a:pt x="1054100" y="584713"/>
                </a:lnTo>
                <a:lnTo>
                  <a:pt x="1054416" y="575478"/>
                </a:lnTo>
                <a:lnTo>
                  <a:pt x="1055365" y="561148"/>
                </a:lnTo>
                <a:lnTo>
                  <a:pt x="1055997" y="552868"/>
                </a:lnTo>
                <a:lnTo>
                  <a:pt x="1057261" y="544270"/>
                </a:lnTo>
                <a:lnTo>
                  <a:pt x="1058842" y="534716"/>
                </a:lnTo>
                <a:lnTo>
                  <a:pt x="1060739" y="525163"/>
                </a:lnTo>
                <a:lnTo>
                  <a:pt x="1063268" y="515609"/>
                </a:lnTo>
                <a:lnTo>
                  <a:pt x="1065797" y="506693"/>
                </a:lnTo>
                <a:lnTo>
                  <a:pt x="1068958" y="497458"/>
                </a:lnTo>
                <a:lnTo>
                  <a:pt x="1073068" y="489178"/>
                </a:lnTo>
                <a:lnTo>
                  <a:pt x="1074964" y="485675"/>
                </a:lnTo>
                <a:lnTo>
                  <a:pt x="1077177" y="481854"/>
                </a:lnTo>
                <a:lnTo>
                  <a:pt x="1079706" y="478669"/>
                </a:lnTo>
                <a:lnTo>
                  <a:pt x="1082235" y="475485"/>
                </a:lnTo>
                <a:lnTo>
                  <a:pt x="1085080" y="472300"/>
                </a:lnTo>
                <a:lnTo>
                  <a:pt x="1088242" y="469753"/>
                </a:lnTo>
                <a:lnTo>
                  <a:pt x="1091403" y="467523"/>
                </a:lnTo>
                <a:lnTo>
                  <a:pt x="1094564" y="465613"/>
                </a:lnTo>
                <a:lnTo>
                  <a:pt x="1101519" y="462428"/>
                </a:lnTo>
                <a:lnTo>
                  <a:pt x="1108474" y="459244"/>
                </a:lnTo>
                <a:lnTo>
                  <a:pt x="1124280" y="453830"/>
                </a:lnTo>
                <a:lnTo>
                  <a:pt x="1141035" y="448098"/>
                </a:lnTo>
                <a:lnTo>
                  <a:pt x="1158738" y="442366"/>
                </a:lnTo>
                <a:lnTo>
                  <a:pt x="1177705" y="436315"/>
                </a:lnTo>
                <a:lnTo>
                  <a:pt x="1197305" y="429628"/>
                </a:lnTo>
                <a:lnTo>
                  <a:pt x="1217537" y="421666"/>
                </a:lnTo>
                <a:lnTo>
                  <a:pt x="1227653" y="417527"/>
                </a:lnTo>
                <a:lnTo>
                  <a:pt x="1238401" y="412750"/>
                </a:lnTo>
                <a:close/>
                <a:moveTo>
                  <a:pt x="501333" y="303212"/>
                </a:moveTo>
                <a:lnTo>
                  <a:pt x="514668" y="303212"/>
                </a:lnTo>
                <a:lnTo>
                  <a:pt x="527050" y="303212"/>
                </a:lnTo>
                <a:lnTo>
                  <a:pt x="539750" y="303846"/>
                </a:lnTo>
                <a:lnTo>
                  <a:pt x="552450" y="304481"/>
                </a:lnTo>
                <a:lnTo>
                  <a:pt x="564515" y="305433"/>
                </a:lnTo>
                <a:lnTo>
                  <a:pt x="576898" y="307020"/>
                </a:lnTo>
                <a:lnTo>
                  <a:pt x="588963" y="308606"/>
                </a:lnTo>
                <a:lnTo>
                  <a:pt x="601028" y="310510"/>
                </a:lnTo>
                <a:lnTo>
                  <a:pt x="613411" y="312731"/>
                </a:lnTo>
                <a:lnTo>
                  <a:pt x="625158" y="314952"/>
                </a:lnTo>
                <a:lnTo>
                  <a:pt x="636906" y="317808"/>
                </a:lnTo>
                <a:lnTo>
                  <a:pt x="648653" y="320981"/>
                </a:lnTo>
                <a:lnTo>
                  <a:pt x="660083" y="324154"/>
                </a:lnTo>
                <a:lnTo>
                  <a:pt x="671513" y="327644"/>
                </a:lnTo>
                <a:lnTo>
                  <a:pt x="682943" y="331452"/>
                </a:lnTo>
                <a:lnTo>
                  <a:pt x="694373" y="335577"/>
                </a:lnTo>
                <a:lnTo>
                  <a:pt x="705486" y="339702"/>
                </a:lnTo>
                <a:lnTo>
                  <a:pt x="716598" y="344461"/>
                </a:lnTo>
                <a:lnTo>
                  <a:pt x="727393" y="349221"/>
                </a:lnTo>
                <a:lnTo>
                  <a:pt x="738188" y="354298"/>
                </a:lnTo>
                <a:lnTo>
                  <a:pt x="748665" y="359692"/>
                </a:lnTo>
                <a:lnTo>
                  <a:pt x="759460" y="365403"/>
                </a:lnTo>
                <a:lnTo>
                  <a:pt x="769620" y="370798"/>
                </a:lnTo>
                <a:lnTo>
                  <a:pt x="779780" y="377144"/>
                </a:lnTo>
                <a:lnTo>
                  <a:pt x="789623" y="383173"/>
                </a:lnTo>
                <a:lnTo>
                  <a:pt x="799465" y="389836"/>
                </a:lnTo>
                <a:lnTo>
                  <a:pt x="809308" y="396499"/>
                </a:lnTo>
                <a:lnTo>
                  <a:pt x="818833" y="403163"/>
                </a:lnTo>
                <a:lnTo>
                  <a:pt x="828358" y="410143"/>
                </a:lnTo>
                <a:lnTo>
                  <a:pt x="837248" y="417759"/>
                </a:lnTo>
                <a:lnTo>
                  <a:pt x="846455" y="425057"/>
                </a:lnTo>
                <a:lnTo>
                  <a:pt x="855345" y="432672"/>
                </a:lnTo>
                <a:lnTo>
                  <a:pt x="864235" y="440605"/>
                </a:lnTo>
                <a:lnTo>
                  <a:pt x="872808" y="448854"/>
                </a:lnTo>
                <a:lnTo>
                  <a:pt x="881063" y="457104"/>
                </a:lnTo>
                <a:lnTo>
                  <a:pt x="889000" y="465672"/>
                </a:lnTo>
                <a:lnTo>
                  <a:pt x="897255" y="474239"/>
                </a:lnTo>
                <a:lnTo>
                  <a:pt x="904558" y="482806"/>
                </a:lnTo>
                <a:lnTo>
                  <a:pt x="912178" y="492008"/>
                </a:lnTo>
                <a:lnTo>
                  <a:pt x="919480" y="500892"/>
                </a:lnTo>
                <a:lnTo>
                  <a:pt x="926783" y="510411"/>
                </a:lnTo>
                <a:lnTo>
                  <a:pt x="933768" y="519931"/>
                </a:lnTo>
                <a:lnTo>
                  <a:pt x="940435" y="529767"/>
                </a:lnTo>
                <a:lnTo>
                  <a:pt x="946785" y="539603"/>
                </a:lnTo>
                <a:lnTo>
                  <a:pt x="953135" y="549440"/>
                </a:lnTo>
                <a:lnTo>
                  <a:pt x="959485" y="559594"/>
                </a:lnTo>
                <a:lnTo>
                  <a:pt x="965201" y="569747"/>
                </a:lnTo>
                <a:lnTo>
                  <a:pt x="970915" y="580218"/>
                </a:lnTo>
                <a:lnTo>
                  <a:pt x="975995" y="590689"/>
                </a:lnTo>
                <a:lnTo>
                  <a:pt x="981075" y="601795"/>
                </a:lnTo>
                <a:lnTo>
                  <a:pt x="986155" y="612266"/>
                </a:lnTo>
                <a:lnTo>
                  <a:pt x="990918" y="623372"/>
                </a:lnTo>
                <a:lnTo>
                  <a:pt x="995045" y="634477"/>
                </a:lnTo>
                <a:lnTo>
                  <a:pt x="999173" y="645900"/>
                </a:lnTo>
                <a:lnTo>
                  <a:pt x="1002983" y="657323"/>
                </a:lnTo>
                <a:lnTo>
                  <a:pt x="1006475" y="668746"/>
                </a:lnTo>
                <a:lnTo>
                  <a:pt x="1010285" y="680169"/>
                </a:lnTo>
                <a:lnTo>
                  <a:pt x="1013143" y="691909"/>
                </a:lnTo>
                <a:lnTo>
                  <a:pt x="1016001" y="703650"/>
                </a:lnTo>
                <a:lnTo>
                  <a:pt x="1018541" y="715390"/>
                </a:lnTo>
                <a:lnTo>
                  <a:pt x="1020763" y="727130"/>
                </a:lnTo>
                <a:lnTo>
                  <a:pt x="1022668" y="739505"/>
                </a:lnTo>
                <a:lnTo>
                  <a:pt x="1024255" y="751563"/>
                </a:lnTo>
                <a:lnTo>
                  <a:pt x="1025843" y="763937"/>
                </a:lnTo>
                <a:lnTo>
                  <a:pt x="1027113" y="776312"/>
                </a:lnTo>
                <a:lnTo>
                  <a:pt x="1004571" y="785514"/>
                </a:lnTo>
                <a:lnTo>
                  <a:pt x="982663" y="795351"/>
                </a:lnTo>
                <a:lnTo>
                  <a:pt x="961073" y="805505"/>
                </a:lnTo>
                <a:lnTo>
                  <a:pt x="940118" y="816928"/>
                </a:lnTo>
                <a:lnTo>
                  <a:pt x="939800" y="805822"/>
                </a:lnTo>
                <a:lnTo>
                  <a:pt x="939165" y="795034"/>
                </a:lnTo>
                <a:lnTo>
                  <a:pt x="938530" y="784245"/>
                </a:lnTo>
                <a:lnTo>
                  <a:pt x="937578" y="773774"/>
                </a:lnTo>
                <a:lnTo>
                  <a:pt x="936625" y="762668"/>
                </a:lnTo>
                <a:lnTo>
                  <a:pt x="935038" y="752515"/>
                </a:lnTo>
                <a:lnTo>
                  <a:pt x="933133" y="741726"/>
                </a:lnTo>
                <a:lnTo>
                  <a:pt x="930910" y="731255"/>
                </a:lnTo>
                <a:lnTo>
                  <a:pt x="929005" y="720784"/>
                </a:lnTo>
                <a:lnTo>
                  <a:pt x="926148" y="710630"/>
                </a:lnTo>
                <a:lnTo>
                  <a:pt x="923608" y="700794"/>
                </a:lnTo>
                <a:lnTo>
                  <a:pt x="920750" y="690640"/>
                </a:lnTo>
                <a:lnTo>
                  <a:pt x="917258" y="680804"/>
                </a:lnTo>
                <a:lnTo>
                  <a:pt x="913765" y="670967"/>
                </a:lnTo>
                <a:lnTo>
                  <a:pt x="910273" y="661131"/>
                </a:lnTo>
                <a:lnTo>
                  <a:pt x="906145" y="651612"/>
                </a:lnTo>
                <a:lnTo>
                  <a:pt x="902018" y="642410"/>
                </a:lnTo>
                <a:lnTo>
                  <a:pt x="897573" y="632891"/>
                </a:lnTo>
                <a:lnTo>
                  <a:pt x="893128" y="623689"/>
                </a:lnTo>
                <a:lnTo>
                  <a:pt x="888048" y="614805"/>
                </a:lnTo>
                <a:lnTo>
                  <a:pt x="883285" y="605603"/>
                </a:lnTo>
                <a:lnTo>
                  <a:pt x="877888" y="597035"/>
                </a:lnTo>
                <a:lnTo>
                  <a:pt x="872808" y="588468"/>
                </a:lnTo>
                <a:lnTo>
                  <a:pt x="866775" y="579584"/>
                </a:lnTo>
                <a:lnTo>
                  <a:pt x="861060" y="571017"/>
                </a:lnTo>
                <a:lnTo>
                  <a:pt x="855028" y="563084"/>
                </a:lnTo>
                <a:lnTo>
                  <a:pt x="848678" y="554834"/>
                </a:lnTo>
                <a:lnTo>
                  <a:pt x="842328" y="546901"/>
                </a:lnTo>
                <a:lnTo>
                  <a:pt x="835660" y="539286"/>
                </a:lnTo>
                <a:lnTo>
                  <a:pt x="828993" y="531671"/>
                </a:lnTo>
                <a:lnTo>
                  <a:pt x="822008" y="524373"/>
                </a:lnTo>
                <a:lnTo>
                  <a:pt x="815023" y="516758"/>
                </a:lnTo>
                <a:lnTo>
                  <a:pt x="807720" y="509777"/>
                </a:lnTo>
                <a:lnTo>
                  <a:pt x="800418" y="502479"/>
                </a:lnTo>
                <a:lnTo>
                  <a:pt x="792480" y="495815"/>
                </a:lnTo>
                <a:lnTo>
                  <a:pt x="784543" y="489152"/>
                </a:lnTo>
                <a:lnTo>
                  <a:pt x="776605" y="482806"/>
                </a:lnTo>
                <a:lnTo>
                  <a:pt x="768985" y="476777"/>
                </a:lnTo>
                <a:lnTo>
                  <a:pt x="760730" y="470748"/>
                </a:lnTo>
                <a:lnTo>
                  <a:pt x="751840" y="464720"/>
                </a:lnTo>
                <a:lnTo>
                  <a:pt x="743585" y="459326"/>
                </a:lnTo>
                <a:lnTo>
                  <a:pt x="735013" y="453931"/>
                </a:lnTo>
                <a:lnTo>
                  <a:pt x="725805" y="448854"/>
                </a:lnTo>
                <a:lnTo>
                  <a:pt x="716915" y="443460"/>
                </a:lnTo>
                <a:lnTo>
                  <a:pt x="707708" y="439018"/>
                </a:lnTo>
                <a:lnTo>
                  <a:pt x="698818" y="434258"/>
                </a:lnTo>
                <a:lnTo>
                  <a:pt x="689293" y="429816"/>
                </a:lnTo>
                <a:lnTo>
                  <a:pt x="679768" y="426009"/>
                </a:lnTo>
                <a:lnTo>
                  <a:pt x="670561" y="421884"/>
                </a:lnTo>
                <a:lnTo>
                  <a:pt x="660718" y="418076"/>
                </a:lnTo>
                <a:lnTo>
                  <a:pt x="650876" y="414903"/>
                </a:lnTo>
                <a:lnTo>
                  <a:pt x="641033" y="411413"/>
                </a:lnTo>
                <a:lnTo>
                  <a:pt x="630556" y="408557"/>
                </a:lnTo>
                <a:lnTo>
                  <a:pt x="620713" y="405701"/>
                </a:lnTo>
                <a:lnTo>
                  <a:pt x="610553" y="403163"/>
                </a:lnTo>
                <a:lnTo>
                  <a:pt x="600076" y="401259"/>
                </a:lnTo>
                <a:lnTo>
                  <a:pt x="589915" y="399038"/>
                </a:lnTo>
                <a:lnTo>
                  <a:pt x="579120" y="397134"/>
                </a:lnTo>
                <a:lnTo>
                  <a:pt x="568643" y="395547"/>
                </a:lnTo>
                <a:lnTo>
                  <a:pt x="557848" y="394278"/>
                </a:lnTo>
                <a:lnTo>
                  <a:pt x="547370" y="393644"/>
                </a:lnTo>
                <a:lnTo>
                  <a:pt x="536575" y="393009"/>
                </a:lnTo>
                <a:lnTo>
                  <a:pt x="525463" y="392374"/>
                </a:lnTo>
                <a:lnTo>
                  <a:pt x="514668" y="392374"/>
                </a:lnTo>
                <a:lnTo>
                  <a:pt x="503555" y="392374"/>
                </a:lnTo>
                <a:lnTo>
                  <a:pt x="493078" y="393009"/>
                </a:lnTo>
                <a:lnTo>
                  <a:pt x="481965" y="393644"/>
                </a:lnTo>
                <a:lnTo>
                  <a:pt x="471170" y="394278"/>
                </a:lnTo>
                <a:lnTo>
                  <a:pt x="460692" y="395547"/>
                </a:lnTo>
                <a:lnTo>
                  <a:pt x="449897" y="397134"/>
                </a:lnTo>
                <a:lnTo>
                  <a:pt x="439420" y="399038"/>
                </a:lnTo>
                <a:lnTo>
                  <a:pt x="429260" y="401259"/>
                </a:lnTo>
                <a:lnTo>
                  <a:pt x="418465" y="403163"/>
                </a:lnTo>
                <a:lnTo>
                  <a:pt x="408305" y="405701"/>
                </a:lnTo>
                <a:lnTo>
                  <a:pt x="398462" y="408557"/>
                </a:lnTo>
                <a:lnTo>
                  <a:pt x="388302" y="411413"/>
                </a:lnTo>
                <a:lnTo>
                  <a:pt x="378460" y="414903"/>
                </a:lnTo>
                <a:lnTo>
                  <a:pt x="368617" y="418076"/>
                </a:lnTo>
                <a:lnTo>
                  <a:pt x="358775" y="421884"/>
                </a:lnTo>
                <a:lnTo>
                  <a:pt x="349250" y="426009"/>
                </a:lnTo>
                <a:lnTo>
                  <a:pt x="339725" y="429816"/>
                </a:lnTo>
                <a:lnTo>
                  <a:pt x="330517" y="434576"/>
                </a:lnTo>
                <a:lnTo>
                  <a:pt x="320992" y="439018"/>
                </a:lnTo>
                <a:lnTo>
                  <a:pt x="311785" y="443460"/>
                </a:lnTo>
                <a:lnTo>
                  <a:pt x="303212" y="448854"/>
                </a:lnTo>
                <a:lnTo>
                  <a:pt x="294005" y="453931"/>
                </a:lnTo>
                <a:lnTo>
                  <a:pt x="285432" y="459326"/>
                </a:lnTo>
                <a:lnTo>
                  <a:pt x="276860" y="465354"/>
                </a:lnTo>
                <a:lnTo>
                  <a:pt x="268605" y="470748"/>
                </a:lnTo>
                <a:lnTo>
                  <a:pt x="260350" y="477095"/>
                </a:lnTo>
                <a:lnTo>
                  <a:pt x="252095" y="483441"/>
                </a:lnTo>
                <a:lnTo>
                  <a:pt x="244157" y="489469"/>
                </a:lnTo>
                <a:lnTo>
                  <a:pt x="236220" y="496450"/>
                </a:lnTo>
                <a:lnTo>
                  <a:pt x="228917" y="503113"/>
                </a:lnTo>
                <a:lnTo>
                  <a:pt x="221297" y="510094"/>
                </a:lnTo>
                <a:lnTo>
                  <a:pt x="213995" y="517075"/>
                </a:lnTo>
                <a:lnTo>
                  <a:pt x="206692" y="524373"/>
                </a:lnTo>
                <a:lnTo>
                  <a:pt x="199707" y="531671"/>
                </a:lnTo>
                <a:lnTo>
                  <a:pt x="193040" y="539603"/>
                </a:lnTo>
                <a:lnTo>
                  <a:pt x="186372" y="546901"/>
                </a:lnTo>
                <a:lnTo>
                  <a:pt x="180022" y="555469"/>
                </a:lnTo>
                <a:lnTo>
                  <a:pt x="173672" y="563084"/>
                </a:lnTo>
                <a:lnTo>
                  <a:pt x="167957" y="571334"/>
                </a:lnTo>
                <a:lnTo>
                  <a:pt x="161925" y="580218"/>
                </a:lnTo>
                <a:lnTo>
                  <a:pt x="156527" y="588468"/>
                </a:lnTo>
                <a:lnTo>
                  <a:pt x="150812" y="597353"/>
                </a:lnTo>
                <a:lnTo>
                  <a:pt x="145732" y="605920"/>
                </a:lnTo>
                <a:lnTo>
                  <a:pt x="140652" y="615122"/>
                </a:lnTo>
                <a:lnTo>
                  <a:pt x="135890" y="624006"/>
                </a:lnTo>
                <a:lnTo>
                  <a:pt x="131127" y="633208"/>
                </a:lnTo>
                <a:lnTo>
                  <a:pt x="127000" y="642727"/>
                </a:lnTo>
                <a:lnTo>
                  <a:pt x="122555" y="651929"/>
                </a:lnTo>
                <a:lnTo>
                  <a:pt x="118745" y="661766"/>
                </a:lnTo>
                <a:lnTo>
                  <a:pt x="114935" y="671285"/>
                </a:lnTo>
                <a:lnTo>
                  <a:pt x="111442" y="681121"/>
                </a:lnTo>
                <a:lnTo>
                  <a:pt x="108267" y="691275"/>
                </a:lnTo>
                <a:lnTo>
                  <a:pt x="105092" y="701111"/>
                </a:lnTo>
                <a:lnTo>
                  <a:pt x="102552" y="711582"/>
                </a:lnTo>
                <a:lnTo>
                  <a:pt x="100012" y="721736"/>
                </a:lnTo>
                <a:lnTo>
                  <a:pt x="97790" y="731890"/>
                </a:lnTo>
                <a:lnTo>
                  <a:pt x="95885" y="742043"/>
                </a:lnTo>
                <a:lnTo>
                  <a:pt x="94297" y="752832"/>
                </a:lnTo>
                <a:lnTo>
                  <a:pt x="92710" y="763303"/>
                </a:lnTo>
                <a:lnTo>
                  <a:pt x="91440" y="774091"/>
                </a:lnTo>
                <a:lnTo>
                  <a:pt x="90170" y="785197"/>
                </a:lnTo>
                <a:lnTo>
                  <a:pt x="89852" y="795668"/>
                </a:lnTo>
                <a:lnTo>
                  <a:pt x="89535" y="806774"/>
                </a:lnTo>
                <a:lnTo>
                  <a:pt x="89217" y="817562"/>
                </a:lnTo>
                <a:lnTo>
                  <a:pt x="89535" y="828350"/>
                </a:lnTo>
                <a:lnTo>
                  <a:pt x="89852" y="839456"/>
                </a:lnTo>
                <a:lnTo>
                  <a:pt x="90170" y="850244"/>
                </a:lnTo>
                <a:lnTo>
                  <a:pt x="91440" y="861033"/>
                </a:lnTo>
                <a:lnTo>
                  <a:pt x="92710" y="871504"/>
                </a:lnTo>
                <a:lnTo>
                  <a:pt x="94297" y="882292"/>
                </a:lnTo>
                <a:lnTo>
                  <a:pt x="95885" y="892763"/>
                </a:lnTo>
                <a:lnTo>
                  <a:pt x="97790" y="902917"/>
                </a:lnTo>
                <a:lnTo>
                  <a:pt x="100012" y="913388"/>
                </a:lnTo>
                <a:lnTo>
                  <a:pt x="102552" y="923542"/>
                </a:lnTo>
                <a:lnTo>
                  <a:pt x="105092" y="933695"/>
                </a:lnTo>
                <a:lnTo>
                  <a:pt x="108267" y="943532"/>
                </a:lnTo>
                <a:lnTo>
                  <a:pt x="111442" y="953686"/>
                </a:lnTo>
                <a:lnTo>
                  <a:pt x="114935" y="963522"/>
                </a:lnTo>
                <a:lnTo>
                  <a:pt x="118745" y="973041"/>
                </a:lnTo>
                <a:lnTo>
                  <a:pt x="122555" y="982878"/>
                </a:lnTo>
                <a:lnTo>
                  <a:pt x="127000" y="992397"/>
                </a:lnTo>
                <a:lnTo>
                  <a:pt x="131127" y="1001916"/>
                </a:lnTo>
                <a:lnTo>
                  <a:pt x="135890" y="1010800"/>
                </a:lnTo>
                <a:lnTo>
                  <a:pt x="140652" y="1020002"/>
                </a:lnTo>
                <a:lnTo>
                  <a:pt x="145732" y="1028887"/>
                </a:lnTo>
                <a:lnTo>
                  <a:pt x="150812" y="1037454"/>
                </a:lnTo>
                <a:lnTo>
                  <a:pt x="156527" y="1046656"/>
                </a:lnTo>
                <a:lnTo>
                  <a:pt x="161925" y="1054906"/>
                </a:lnTo>
                <a:lnTo>
                  <a:pt x="167957" y="1063473"/>
                </a:lnTo>
                <a:lnTo>
                  <a:pt x="173672" y="1071723"/>
                </a:lnTo>
                <a:lnTo>
                  <a:pt x="180022" y="1079655"/>
                </a:lnTo>
                <a:lnTo>
                  <a:pt x="186372" y="1087905"/>
                </a:lnTo>
                <a:lnTo>
                  <a:pt x="193040" y="1095521"/>
                </a:lnTo>
                <a:lnTo>
                  <a:pt x="199707" y="1103136"/>
                </a:lnTo>
                <a:lnTo>
                  <a:pt x="206692" y="1110751"/>
                </a:lnTo>
                <a:lnTo>
                  <a:pt x="213995" y="1117732"/>
                </a:lnTo>
                <a:lnTo>
                  <a:pt x="221297" y="1125030"/>
                </a:lnTo>
                <a:lnTo>
                  <a:pt x="228917" y="1132011"/>
                </a:lnTo>
                <a:lnTo>
                  <a:pt x="236220" y="1138674"/>
                </a:lnTo>
                <a:lnTo>
                  <a:pt x="244157" y="1145337"/>
                </a:lnTo>
                <a:lnTo>
                  <a:pt x="252095" y="1151683"/>
                </a:lnTo>
                <a:lnTo>
                  <a:pt x="260350" y="1158029"/>
                </a:lnTo>
                <a:lnTo>
                  <a:pt x="268605" y="1164376"/>
                </a:lnTo>
                <a:lnTo>
                  <a:pt x="276860" y="1169770"/>
                </a:lnTo>
                <a:lnTo>
                  <a:pt x="285432" y="1175799"/>
                </a:lnTo>
                <a:lnTo>
                  <a:pt x="294005" y="1181193"/>
                </a:lnTo>
                <a:lnTo>
                  <a:pt x="303212" y="1186270"/>
                </a:lnTo>
                <a:lnTo>
                  <a:pt x="311785" y="1191346"/>
                </a:lnTo>
                <a:lnTo>
                  <a:pt x="320992" y="1196106"/>
                </a:lnTo>
                <a:lnTo>
                  <a:pt x="330517" y="1200866"/>
                </a:lnTo>
                <a:lnTo>
                  <a:pt x="339725" y="1205308"/>
                </a:lnTo>
                <a:lnTo>
                  <a:pt x="349250" y="1209115"/>
                </a:lnTo>
                <a:lnTo>
                  <a:pt x="358775" y="1212923"/>
                </a:lnTo>
                <a:lnTo>
                  <a:pt x="368617" y="1217048"/>
                </a:lnTo>
                <a:lnTo>
                  <a:pt x="378460" y="1220221"/>
                </a:lnTo>
                <a:lnTo>
                  <a:pt x="388302" y="1223711"/>
                </a:lnTo>
                <a:lnTo>
                  <a:pt x="398462" y="1226567"/>
                </a:lnTo>
                <a:lnTo>
                  <a:pt x="408305" y="1229106"/>
                </a:lnTo>
                <a:lnTo>
                  <a:pt x="418465" y="1231961"/>
                </a:lnTo>
                <a:lnTo>
                  <a:pt x="429260" y="1233865"/>
                </a:lnTo>
                <a:lnTo>
                  <a:pt x="439420" y="1235769"/>
                </a:lnTo>
                <a:lnTo>
                  <a:pt x="449897" y="1237673"/>
                </a:lnTo>
                <a:lnTo>
                  <a:pt x="460692" y="1239259"/>
                </a:lnTo>
                <a:lnTo>
                  <a:pt x="471170" y="1240529"/>
                </a:lnTo>
                <a:lnTo>
                  <a:pt x="481965" y="1241480"/>
                </a:lnTo>
                <a:lnTo>
                  <a:pt x="493078" y="1242115"/>
                </a:lnTo>
                <a:lnTo>
                  <a:pt x="503555" y="1242432"/>
                </a:lnTo>
                <a:lnTo>
                  <a:pt x="514668" y="1242432"/>
                </a:lnTo>
                <a:lnTo>
                  <a:pt x="531813" y="1242115"/>
                </a:lnTo>
                <a:lnTo>
                  <a:pt x="548958" y="1240846"/>
                </a:lnTo>
                <a:lnTo>
                  <a:pt x="566103" y="1238942"/>
                </a:lnTo>
                <a:lnTo>
                  <a:pt x="582613" y="1236721"/>
                </a:lnTo>
                <a:lnTo>
                  <a:pt x="574675" y="1259567"/>
                </a:lnTo>
                <a:lnTo>
                  <a:pt x="567690" y="1282730"/>
                </a:lnTo>
                <a:lnTo>
                  <a:pt x="561340" y="1305893"/>
                </a:lnTo>
                <a:lnTo>
                  <a:pt x="558165" y="1317633"/>
                </a:lnTo>
                <a:lnTo>
                  <a:pt x="555625" y="1329374"/>
                </a:lnTo>
                <a:lnTo>
                  <a:pt x="534988" y="1330960"/>
                </a:lnTo>
                <a:lnTo>
                  <a:pt x="524828" y="1331595"/>
                </a:lnTo>
                <a:lnTo>
                  <a:pt x="514668" y="1331912"/>
                </a:lnTo>
                <a:lnTo>
                  <a:pt x="501333" y="1331595"/>
                </a:lnTo>
                <a:lnTo>
                  <a:pt x="488315" y="1330960"/>
                </a:lnTo>
                <a:lnTo>
                  <a:pt x="475297" y="1330326"/>
                </a:lnTo>
                <a:lnTo>
                  <a:pt x="462280" y="1329056"/>
                </a:lnTo>
                <a:lnTo>
                  <a:pt x="449262" y="1327470"/>
                </a:lnTo>
                <a:lnTo>
                  <a:pt x="436245" y="1325883"/>
                </a:lnTo>
                <a:lnTo>
                  <a:pt x="423545" y="1323662"/>
                </a:lnTo>
                <a:lnTo>
                  <a:pt x="411162" y="1321124"/>
                </a:lnTo>
                <a:lnTo>
                  <a:pt x="398462" y="1318585"/>
                </a:lnTo>
                <a:lnTo>
                  <a:pt x="386397" y="1315730"/>
                </a:lnTo>
                <a:lnTo>
                  <a:pt x="374015" y="1312239"/>
                </a:lnTo>
                <a:lnTo>
                  <a:pt x="361950" y="1308749"/>
                </a:lnTo>
                <a:lnTo>
                  <a:pt x="349567" y="1304624"/>
                </a:lnTo>
                <a:lnTo>
                  <a:pt x="337820" y="1300499"/>
                </a:lnTo>
                <a:lnTo>
                  <a:pt x="326072" y="1296057"/>
                </a:lnTo>
                <a:lnTo>
                  <a:pt x="314642" y="1291297"/>
                </a:lnTo>
                <a:lnTo>
                  <a:pt x="303212" y="1286220"/>
                </a:lnTo>
                <a:lnTo>
                  <a:pt x="291782" y="1281143"/>
                </a:lnTo>
                <a:lnTo>
                  <a:pt x="280352" y="1275432"/>
                </a:lnTo>
                <a:lnTo>
                  <a:pt x="269240" y="1269721"/>
                </a:lnTo>
                <a:lnTo>
                  <a:pt x="258762" y="1263374"/>
                </a:lnTo>
                <a:lnTo>
                  <a:pt x="247967" y="1257028"/>
                </a:lnTo>
                <a:lnTo>
                  <a:pt x="237490" y="1250365"/>
                </a:lnTo>
                <a:lnTo>
                  <a:pt x="227330" y="1243702"/>
                </a:lnTo>
                <a:lnTo>
                  <a:pt x="217170" y="1236721"/>
                </a:lnTo>
                <a:lnTo>
                  <a:pt x="206692" y="1229423"/>
                </a:lnTo>
                <a:lnTo>
                  <a:pt x="196850" y="1222125"/>
                </a:lnTo>
                <a:lnTo>
                  <a:pt x="187642" y="1214192"/>
                </a:lnTo>
                <a:lnTo>
                  <a:pt x="178117" y="1206260"/>
                </a:lnTo>
                <a:lnTo>
                  <a:pt x="168592" y="1198010"/>
                </a:lnTo>
                <a:lnTo>
                  <a:pt x="159702" y="1189443"/>
                </a:lnTo>
                <a:lnTo>
                  <a:pt x="150812" y="1180875"/>
                </a:lnTo>
                <a:lnTo>
                  <a:pt x="142240" y="1171991"/>
                </a:lnTo>
                <a:lnTo>
                  <a:pt x="133985" y="1163106"/>
                </a:lnTo>
                <a:lnTo>
                  <a:pt x="125730" y="1153587"/>
                </a:lnTo>
                <a:lnTo>
                  <a:pt x="117792" y="1144703"/>
                </a:lnTo>
                <a:lnTo>
                  <a:pt x="109855" y="1134866"/>
                </a:lnTo>
                <a:lnTo>
                  <a:pt x="102552" y="1125030"/>
                </a:lnTo>
                <a:lnTo>
                  <a:pt x="94932" y="1115193"/>
                </a:lnTo>
                <a:lnTo>
                  <a:pt x="87947" y="1104722"/>
                </a:lnTo>
                <a:lnTo>
                  <a:pt x="81280" y="1094569"/>
                </a:lnTo>
                <a:lnTo>
                  <a:pt x="74612" y="1084098"/>
                </a:lnTo>
                <a:lnTo>
                  <a:pt x="68262" y="1073309"/>
                </a:lnTo>
                <a:lnTo>
                  <a:pt x="62230" y="1062521"/>
                </a:lnTo>
                <a:lnTo>
                  <a:pt x="56515" y="1051415"/>
                </a:lnTo>
                <a:lnTo>
                  <a:pt x="50800" y="1040310"/>
                </a:lnTo>
                <a:lnTo>
                  <a:pt x="45402" y="1028887"/>
                </a:lnTo>
                <a:lnTo>
                  <a:pt x="40322" y="1017464"/>
                </a:lnTo>
                <a:lnTo>
                  <a:pt x="35560" y="1005724"/>
                </a:lnTo>
                <a:lnTo>
                  <a:pt x="31115" y="993983"/>
                </a:lnTo>
                <a:lnTo>
                  <a:pt x="26987" y="982243"/>
                </a:lnTo>
                <a:lnTo>
                  <a:pt x="22860" y="970185"/>
                </a:lnTo>
                <a:lnTo>
                  <a:pt x="19367" y="958128"/>
                </a:lnTo>
                <a:lnTo>
                  <a:pt x="16192" y="946070"/>
                </a:lnTo>
                <a:lnTo>
                  <a:pt x="13017" y="933378"/>
                </a:lnTo>
                <a:lnTo>
                  <a:pt x="10477" y="921003"/>
                </a:lnTo>
                <a:lnTo>
                  <a:pt x="7937" y="908628"/>
                </a:lnTo>
                <a:lnTo>
                  <a:pt x="6032" y="895619"/>
                </a:lnTo>
                <a:lnTo>
                  <a:pt x="4127" y="882927"/>
                </a:lnTo>
                <a:lnTo>
                  <a:pt x="2540" y="869917"/>
                </a:lnTo>
                <a:lnTo>
                  <a:pt x="1270" y="856908"/>
                </a:lnTo>
                <a:lnTo>
                  <a:pt x="635" y="843898"/>
                </a:lnTo>
                <a:lnTo>
                  <a:pt x="0" y="830572"/>
                </a:lnTo>
                <a:lnTo>
                  <a:pt x="0" y="817562"/>
                </a:lnTo>
                <a:lnTo>
                  <a:pt x="0" y="804235"/>
                </a:lnTo>
                <a:lnTo>
                  <a:pt x="635" y="790909"/>
                </a:lnTo>
                <a:lnTo>
                  <a:pt x="1270" y="777899"/>
                </a:lnTo>
                <a:lnTo>
                  <a:pt x="2540" y="764889"/>
                </a:lnTo>
                <a:lnTo>
                  <a:pt x="4127" y="751880"/>
                </a:lnTo>
                <a:lnTo>
                  <a:pt x="6032" y="739505"/>
                </a:lnTo>
                <a:lnTo>
                  <a:pt x="7937" y="726496"/>
                </a:lnTo>
                <a:lnTo>
                  <a:pt x="10477" y="713803"/>
                </a:lnTo>
                <a:lnTo>
                  <a:pt x="13017" y="701746"/>
                </a:lnTo>
                <a:lnTo>
                  <a:pt x="16192" y="689054"/>
                </a:lnTo>
                <a:lnTo>
                  <a:pt x="19367" y="676996"/>
                </a:lnTo>
                <a:lnTo>
                  <a:pt x="22860" y="664621"/>
                </a:lnTo>
                <a:lnTo>
                  <a:pt x="26987" y="652881"/>
                </a:lnTo>
                <a:lnTo>
                  <a:pt x="31115" y="640823"/>
                </a:lnTo>
                <a:lnTo>
                  <a:pt x="35560" y="629401"/>
                </a:lnTo>
                <a:lnTo>
                  <a:pt x="40322" y="617343"/>
                </a:lnTo>
                <a:lnTo>
                  <a:pt x="45402" y="605920"/>
                </a:lnTo>
                <a:lnTo>
                  <a:pt x="50800" y="594497"/>
                </a:lnTo>
                <a:lnTo>
                  <a:pt x="56515" y="583709"/>
                </a:lnTo>
                <a:lnTo>
                  <a:pt x="62230" y="572603"/>
                </a:lnTo>
                <a:lnTo>
                  <a:pt x="68262" y="561497"/>
                </a:lnTo>
                <a:lnTo>
                  <a:pt x="74612" y="551026"/>
                </a:lnTo>
                <a:lnTo>
                  <a:pt x="81280" y="540238"/>
                </a:lnTo>
                <a:lnTo>
                  <a:pt x="87947" y="530084"/>
                </a:lnTo>
                <a:lnTo>
                  <a:pt x="94932" y="519931"/>
                </a:lnTo>
                <a:lnTo>
                  <a:pt x="102552" y="510094"/>
                </a:lnTo>
                <a:lnTo>
                  <a:pt x="109855" y="500258"/>
                </a:lnTo>
                <a:lnTo>
                  <a:pt x="117792" y="490421"/>
                </a:lnTo>
                <a:lnTo>
                  <a:pt x="125730" y="480902"/>
                </a:lnTo>
                <a:lnTo>
                  <a:pt x="133985" y="472018"/>
                </a:lnTo>
                <a:lnTo>
                  <a:pt x="142240" y="462816"/>
                </a:lnTo>
                <a:lnTo>
                  <a:pt x="150812" y="453931"/>
                </a:lnTo>
                <a:lnTo>
                  <a:pt x="159702" y="445681"/>
                </a:lnTo>
                <a:lnTo>
                  <a:pt x="168592" y="436797"/>
                </a:lnTo>
                <a:lnTo>
                  <a:pt x="178117" y="428547"/>
                </a:lnTo>
                <a:lnTo>
                  <a:pt x="187642" y="420932"/>
                </a:lnTo>
                <a:lnTo>
                  <a:pt x="196850" y="412999"/>
                </a:lnTo>
                <a:lnTo>
                  <a:pt x="206692" y="405384"/>
                </a:lnTo>
                <a:lnTo>
                  <a:pt x="217170" y="398403"/>
                </a:lnTo>
                <a:lnTo>
                  <a:pt x="227330" y="391422"/>
                </a:lnTo>
                <a:lnTo>
                  <a:pt x="237490" y="384124"/>
                </a:lnTo>
                <a:lnTo>
                  <a:pt x="247967" y="377778"/>
                </a:lnTo>
                <a:lnTo>
                  <a:pt x="258762" y="371750"/>
                </a:lnTo>
                <a:lnTo>
                  <a:pt x="269240" y="365403"/>
                </a:lnTo>
                <a:lnTo>
                  <a:pt x="280352" y="359375"/>
                </a:lnTo>
                <a:lnTo>
                  <a:pt x="291782" y="353981"/>
                </a:lnTo>
                <a:lnTo>
                  <a:pt x="303212" y="348904"/>
                </a:lnTo>
                <a:lnTo>
                  <a:pt x="314642" y="343827"/>
                </a:lnTo>
                <a:lnTo>
                  <a:pt x="326072" y="339067"/>
                </a:lnTo>
                <a:lnTo>
                  <a:pt x="337820" y="334308"/>
                </a:lnTo>
                <a:lnTo>
                  <a:pt x="349567" y="330183"/>
                </a:lnTo>
                <a:lnTo>
                  <a:pt x="361950" y="326375"/>
                </a:lnTo>
                <a:lnTo>
                  <a:pt x="374015" y="322885"/>
                </a:lnTo>
                <a:lnTo>
                  <a:pt x="386397" y="319394"/>
                </a:lnTo>
                <a:lnTo>
                  <a:pt x="398462" y="316539"/>
                </a:lnTo>
                <a:lnTo>
                  <a:pt x="411162" y="313683"/>
                </a:lnTo>
                <a:lnTo>
                  <a:pt x="423545" y="311144"/>
                </a:lnTo>
                <a:lnTo>
                  <a:pt x="436245" y="308923"/>
                </a:lnTo>
                <a:lnTo>
                  <a:pt x="449262" y="307337"/>
                </a:lnTo>
                <a:lnTo>
                  <a:pt x="462280" y="306068"/>
                </a:lnTo>
                <a:lnTo>
                  <a:pt x="475297" y="304798"/>
                </a:lnTo>
                <a:lnTo>
                  <a:pt x="488315" y="303846"/>
                </a:lnTo>
                <a:lnTo>
                  <a:pt x="501333" y="303212"/>
                </a:lnTo>
                <a:close/>
                <a:moveTo>
                  <a:pt x="1311093" y="133350"/>
                </a:moveTo>
                <a:lnTo>
                  <a:pt x="1316198" y="133350"/>
                </a:lnTo>
                <a:lnTo>
                  <a:pt x="1321302" y="133350"/>
                </a:lnTo>
                <a:lnTo>
                  <a:pt x="1326407" y="133984"/>
                </a:lnTo>
                <a:lnTo>
                  <a:pt x="1331193" y="134617"/>
                </a:lnTo>
                <a:lnTo>
                  <a:pt x="1335978" y="135251"/>
                </a:lnTo>
                <a:lnTo>
                  <a:pt x="1340764" y="136835"/>
                </a:lnTo>
                <a:lnTo>
                  <a:pt x="1345231" y="138103"/>
                </a:lnTo>
                <a:lnTo>
                  <a:pt x="1350016" y="140004"/>
                </a:lnTo>
                <a:lnTo>
                  <a:pt x="1354483" y="142222"/>
                </a:lnTo>
                <a:lnTo>
                  <a:pt x="1358949" y="144440"/>
                </a:lnTo>
                <a:lnTo>
                  <a:pt x="1363097" y="146658"/>
                </a:lnTo>
                <a:lnTo>
                  <a:pt x="1367245" y="149510"/>
                </a:lnTo>
                <a:lnTo>
                  <a:pt x="1371392" y="152362"/>
                </a:lnTo>
                <a:lnTo>
                  <a:pt x="1374902" y="155530"/>
                </a:lnTo>
                <a:lnTo>
                  <a:pt x="1379049" y="159016"/>
                </a:lnTo>
                <a:lnTo>
                  <a:pt x="1382559" y="162501"/>
                </a:lnTo>
                <a:lnTo>
                  <a:pt x="1385749" y="165987"/>
                </a:lnTo>
                <a:lnTo>
                  <a:pt x="1389259" y="170106"/>
                </a:lnTo>
                <a:lnTo>
                  <a:pt x="1392130" y="174225"/>
                </a:lnTo>
                <a:lnTo>
                  <a:pt x="1395320" y="178345"/>
                </a:lnTo>
                <a:lnTo>
                  <a:pt x="1397873" y="182781"/>
                </a:lnTo>
                <a:lnTo>
                  <a:pt x="1400425" y="187217"/>
                </a:lnTo>
                <a:lnTo>
                  <a:pt x="1402658" y="191970"/>
                </a:lnTo>
                <a:lnTo>
                  <a:pt x="1405211" y="197039"/>
                </a:lnTo>
                <a:lnTo>
                  <a:pt x="1407125" y="201792"/>
                </a:lnTo>
                <a:lnTo>
                  <a:pt x="1408720" y="206862"/>
                </a:lnTo>
                <a:lnTo>
                  <a:pt x="1410315" y="211932"/>
                </a:lnTo>
                <a:lnTo>
                  <a:pt x="1411911" y="217636"/>
                </a:lnTo>
                <a:lnTo>
                  <a:pt x="1412549" y="223022"/>
                </a:lnTo>
                <a:lnTo>
                  <a:pt x="1413506" y="228409"/>
                </a:lnTo>
                <a:lnTo>
                  <a:pt x="1414144" y="234112"/>
                </a:lnTo>
                <a:lnTo>
                  <a:pt x="1414463" y="239816"/>
                </a:lnTo>
                <a:lnTo>
                  <a:pt x="1414463" y="245520"/>
                </a:lnTo>
                <a:lnTo>
                  <a:pt x="1414463" y="252491"/>
                </a:lnTo>
                <a:lnTo>
                  <a:pt x="1414144" y="259778"/>
                </a:lnTo>
                <a:lnTo>
                  <a:pt x="1412868" y="267066"/>
                </a:lnTo>
                <a:lnTo>
                  <a:pt x="1411911" y="274354"/>
                </a:lnTo>
                <a:lnTo>
                  <a:pt x="1410315" y="281959"/>
                </a:lnTo>
                <a:lnTo>
                  <a:pt x="1408720" y="288930"/>
                </a:lnTo>
                <a:lnTo>
                  <a:pt x="1406168" y="296535"/>
                </a:lnTo>
                <a:lnTo>
                  <a:pt x="1403935" y="303822"/>
                </a:lnTo>
                <a:lnTo>
                  <a:pt x="1401063" y="311427"/>
                </a:lnTo>
                <a:lnTo>
                  <a:pt x="1397873" y="318398"/>
                </a:lnTo>
                <a:lnTo>
                  <a:pt x="1394682" y="325686"/>
                </a:lnTo>
                <a:lnTo>
                  <a:pt x="1391173" y="332340"/>
                </a:lnTo>
                <a:lnTo>
                  <a:pt x="1387663" y="338994"/>
                </a:lnTo>
                <a:lnTo>
                  <a:pt x="1383835" y="345332"/>
                </a:lnTo>
                <a:lnTo>
                  <a:pt x="1379368" y="351352"/>
                </a:lnTo>
                <a:lnTo>
                  <a:pt x="1374902" y="357372"/>
                </a:lnTo>
                <a:lnTo>
                  <a:pt x="1374902" y="396664"/>
                </a:lnTo>
                <a:lnTo>
                  <a:pt x="1367564" y="404902"/>
                </a:lnTo>
                <a:lnTo>
                  <a:pt x="1359587" y="413140"/>
                </a:lnTo>
                <a:lnTo>
                  <a:pt x="1350016" y="422963"/>
                </a:lnTo>
                <a:lnTo>
                  <a:pt x="1340126" y="432469"/>
                </a:lnTo>
                <a:lnTo>
                  <a:pt x="1330235" y="441024"/>
                </a:lnTo>
                <a:lnTo>
                  <a:pt x="1326088" y="444193"/>
                </a:lnTo>
                <a:lnTo>
                  <a:pt x="1321940" y="447045"/>
                </a:lnTo>
                <a:lnTo>
                  <a:pt x="1318750" y="448629"/>
                </a:lnTo>
                <a:lnTo>
                  <a:pt x="1317155" y="448946"/>
                </a:lnTo>
                <a:lnTo>
                  <a:pt x="1316198" y="449263"/>
                </a:lnTo>
                <a:lnTo>
                  <a:pt x="1314921" y="448946"/>
                </a:lnTo>
                <a:lnTo>
                  <a:pt x="1313326" y="448629"/>
                </a:lnTo>
                <a:lnTo>
                  <a:pt x="1310136" y="447045"/>
                </a:lnTo>
                <a:lnTo>
                  <a:pt x="1306307" y="444193"/>
                </a:lnTo>
                <a:lnTo>
                  <a:pt x="1301841" y="441024"/>
                </a:lnTo>
                <a:lnTo>
                  <a:pt x="1292269" y="432469"/>
                </a:lnTo>
                <a:lnTo>
                  <a:pt x="1282060" y="422963"/>
                </a:lnTo>
                <a:lnTo>
                  <a:pt x="1273127" y="413140"/>
                </a:lnTo>
                <a:lnTo>
                  <a:pt x="1265151" y="404902"/>
                </a:lnTo>
                <a:lnTo>
                  <a:pt x="1257493" y="396664"/>
                </a:lnTo>
                <a:lnTo>
                  <a:pt x="1257493" y="357372"/>
                </a:lnTo>
                <a:lnTo>
                  <a:pt x="1252708" y="351352"/>
                </a:lnTo>
                <a:lnTo>
                  <a:pt x="1248879" y="345332"/>
                </a:lnTo>
                <a:lnTo>
                  <a:pt x="1245051" y="338994"/>
                </a:lnTo>
                <a:lnTo>
                  <a:pt x="1240903" y="332340"/>
                </a:lnTo>
                <a:lnTo>
                  <a:pt x="1237394" y="325686"/>
                </a:lnTo>
                <a:lnTo>
                  <a:pt x="1234203" y="318398"/>
                </a:lnTo>
                <a:lnTo>
                  <a:pt x="1231013" y="311427"/>
                </a:lnTo>
                <a:lnTo>
                  <a:pt x="1228460" y="303822"/>
                </a:lnTo>
                <a:lnTo>
                  <a:pt x="1225908" y="296535"/>
                </a:lnTo>
                <a:lnTo>
                  <a:pt x="1223994" y="288930"/>
                </a:lnTo>
                <a:lnTo>
                  <a:pt x="1222080" y="281959"/>
                </a:lnTo>
                <a:lnTo>
                  <a:pt x="1220484" y="274354"/>
                </a:lnTo>
                <a:lnTo>
                  <a:pt x="1219208" y="267066"/>
                </a:lnTo>
                <a:lnTo>
                  <a:pt x="1218570" y="259778"/>
                </a:lnTo>
                <a:lnTo>
                  <a:pt x="1217932" y="252491"/>
                </a:lnTo>
                <a:lnTo>
                  <a:pt x="1217613" y="245520"/>
                </a:lnTo>
                <a:lnTo>
                  <a:pt x="1217613" y="239816"/>
                </a:lnTo>
                <a:lnTo>
                  <a:pt x="1217932" y="234112"/>
                </a:lnTo>
                <a:lnTo>
                  <a:pt x="1218889" y="228409"/>
                </a:lnTo>
                <a:lnTo>
                  <a:pt x="1219527" y="223022"/>
                </a:lnTo>
                <a:lnTo>
                  <a:pt x="1220803" y="217636"/>
                </a:lnTo>
                <a:lnTo>
                  <a:pt x="1222080" y="211932"/>
                </a:lnTo>
                <a:lnTo>
                  <a:pt x="1223675" y="206862"/>
                </a:lnTo>
                <a:lnTo>
                  <a:pt x="1225589" y="201792"/>
                </a:lnTo>
                <a:lnTo>
                  <a:pt x="1227503" y="197039"/>
                </a:lnTo>
                <a:lnTo>
                  <a:pt x="1229418" y="191970"/>
                </a:lnTo>
                <a:lnTo>
                  <a:pt x="1231970" y="187217"/>
                </a:lnTo>
                <a:lnTo>
                  <a:pt x="1234522" y="182781"/>
                </a:lnTo>
                <a:lnTo>
                  <a:pt x="1237394" y="178345"/>
                </a:lnTo>
                <a:lnTo>
                  <a:pt x="1240265" y="174225"/>
                </a:lnTo>
                <a:lnTo>
                  <a:pt x="1243456" y="170106"/>
                </a:lnTo>
                <a:lnTo>
                  <a:pt x="1246646" y="165987"/>
                </a:lnTo>
                <a:lnTo>
                  <a:pt x="1250155" y="162501"/>
                </a:lnTo>
                <a:lnTo>
                  <a:pt x="1253665" y="159016"/>
                </a:lnTo>
                <a:lnTo>
                  <a:pt x="1257174" y="155530"/>
                </a:lnTo>
                <a:lnTo>
                  <a:pt x="1261003" y="152362"/>
                </a:lnTo>
                <a:lnTo>
                  <a:pt x="1265151" y="149510"/>
                </a:lnTo>
                <a:lnTo>
                  <a:pt x="1268979" y="146658"/>
                </a:lnTo>
                <a:lnTo>
                  <a:pt x="1273446" y="144440"/>
                </a:lnTo>
                <a:lnTo>
                  <a:pt x="1277912" y="142222"/>
                </a:lnTo>
                <a:lnTo>
                  <a:pt x="1282060" y="140004"/>
                </a:lnTo>
                <a:lnTo>
                  <a:pt x="1286845" y="138103"/>
                </a:lnTo>
                <a:lnTo>
                  <a:pt x="1291631" y="136835"/>
                </a:lnTo>
                <a:lnTo>
                  <a:pt x="1296417" y="135251"/>
                </a:lnTo>
                <a:lnTo>
                  <a:pt x="1301202" y="134617"/>
                </a:lnTo>
                <a:lnTo>
                  <a:pt x="1306307" y="133984"/>
                </a:lnTo>
                <a:lnTo>
                  <a:pt x="1311093" y="133350"/>
                </a:lnTo>
                <a:close/>
                <a:moveTo>
                  <a:pt x="1313816" y="0"/>
                </a:moveTo>
                <a:lnTo>
                  <a:pt x="1324603" y="318"/>
                </a:lnTo>
                <a:lnTo>
                  <a:pt x="1335072" y="635"/>
                </a:lnTo>
                <a:lnTo>
                  <a:pt x="1345224" y="953"/>
                </a:lnTo>
                <a:lnTo>
                  <a:pt x="1356011" y="2223"/>
                </a:lnTo>
                <a:lnTo>
                  <a:pt x="1366163" y="3494"/>
                </a:lnTo>
                <a:lnTo>
                  <a:pt x="1376315" y="5082"/>
                </a:lnTo>
                <a:lnTo>
                  <a:pt x="1386785" y="6670"/>
                </a:lnTo>
                <a:lnTo>
                  <a:pt x="1396937" y="8576"/>
                </a:lnTo>
                <a:lnTo>
                  <a:pt x="1406772" y="10482"/>
                </a:lnTo>
                <a:lnTo>
                  <a:pt x="1416607" y="13023"/>
                </a:lnTo>
                <a:lnTo>
                  <a:pt x="1426442" y="15564"/>
                </a:lnTo>
                <a:lnTo>
                  <a:pt x="1436276" y="18740"/>
                </a:lnTo>
                <a:lnTo>
                  <a:pt x="1445794" y="21917"/>
                </a:lnTo>
                <a:lnTo>
                  <a:pt x="1455629" y="25093"/>
                </a:lnTo>
                <a:lnTo>
                  <a:pt x="1464512" y="28587"/>
                </a:lnTo>
                <a:lnTo>
                  <a:pt x="1474030" y="32716"/>
                </a:lnTo>
                <a:lnTo>
                  <a:pt x="1482913" y="36528"/>
                </a:lnTo>
                <a:lnTo>
                  <a:pt x="1492113" y="40975"/>
                </a:lnTo>
                <a:lnTo>
                  <a:pt x="1500996" y="45104"/>
                </a:lnTo>
                <a:lnTo>
                  <a:pt x="1510197" y="49868"/>
                </a:lnTo>
                <a:lnTo>
                  <a:pt x="1518763" y="54633"/>
                </a:lnTo>
                <a:lnTo>
                  <a:pt x="1527011" y="59715"/>
                </a:lnTo>
                <a:lnTo>
                  <a:pt x="1535895" y="65432"/>
                </a:lnTo>
                <a:lnTo>
                  <a:pt x="1544143" y="70514"/>
                </a:lnTo>
                <a:lnTo>
                  <a:pt x="1552392" y="76232"/>
                </a:lnTo>
                <a:lnTo>
                  <a:pt x="1560006" y="82267"/>
                </a:lnTo>
                <a:lnTo>
                  <a:pt x="1567937" y="87984"/>
                </a:lnTo>
                <a:lnTo>
                  <a:pt x="1575869" y="94337"/>
                </a:lnTo>
                <a:lnTo>
                  <a:pt x="1590780" y="107360"/>
                </a:lnTo>
                <a:lnTo>
                  <a:pt x="1605056" y="120701"/>
                </a:lnTo>
                <a:lnTo>
                  <a:pt x="1618698" y="135312"/>
                </a:lnTo>
                <a:lnTo>
                  <a:pt x="1631705" y="150240"/>
                </a:lnTo>
                <a:lnTo>
                  <a:pt x="1637733" y="157864"/>
                </a:lnTo>
                <a:lnTo>
                  <a:pt x="1643761" y="165805"/>
                </a:lnTo>
                <a:lnTo>
                  <a:pt x="1649789" y="174063"/>
                </a:lnTo>
                <a:lnTo>
                  <a:pt x="1655182" y="181686"/>
                </a:lnTo>
                <a:lnTo>
                  <a:pt x="1660893" y="190262"/>
                </a:lnTo>
                <a:lnTo>
                  <a:pt x="1665969" y="198838"/>
                </a:lnTo>
                <a:lnTo>
                  <a:pt x="1671045" y="207097"/>
                </a:lnTo>
                <a:lnTo>
                  <a:pt x="1675804" y="215991"/>
                </a:lnTo>
                <a:lnTo>
                  <a:pt x="1680563" y="224884"/>
                </a:lnTo>
                <a:lnTo>
                  <a:pt x="1685322" y="233778"/>
                </a:lnTo>
                <a:lnTo>
                  <a:pt x="1689129" y="242989"/>
                </a:lnTo>
                <a:lnTo>
                  <a:pt x="1693570" y="251883"/>
                </a:lnTo>
                <a:lnTo>
                  <a:pt x="1697060" y="261412"/>
                </a:lnTo>
                <a:lnTo>
                  <a:pt x="1700550" y="270941"/>
                </a:lnTo>
                <a:lnTo>
                  <a:pt x="1704040" y="280153"/>
                </a:lnTo>
                <a:lnTo>
                  <a:pt x="1707212" y="289682"/>
                </a:lnTo>
                <a:lnTo>
                  <a:pt x="1710067" y="299528"/>
                </a:lnTo>
                <a:lnTo>
                  <a:pt x="1712606" y="309375"/>
                </a:lnTo>
                <a:lnTo>
                  <a:pt x="1715144" y="319221"/>
                </a:lnTo>
                <a:lnTo>
                  <a:pt x="1717364" y="329068"/>
                </a:lnTo>
                <a:lnTo>
                  <a:pt x="1719268" y="339232"/>
                </a:lnTo>
                <a:lnTo>
                  <a:pt x="1720854" y="349714"/>
                </a:lnTo>
                <a:lnTo>
                  <a:pt x="1722440" y="359879"/>
                </a:lnTo>
                <a:lnTo>
                  <a:pt x="1723709" y="370043"/>
                </a:lnTo>
                <a:lnTo>
                  <a:pt x="1724661" y="380842"/>
                </a:lnTo>
                <a:lnTo>
                  <a:pt x="1725296" y="391007"/>
                </a:lnTo>
                <a:lnTo>
                  <a:pt x="1725613" y="401489"/>
                </a:lnTo>
                <a:lnTo>
                  <a:pt x="1725613" y="412288"/>
                </a:lnTo>
                <a:lnTo>
                  <a:pt x="1725613" y="425629"/>
                </a:lnTo>
                <a:lnTo>
                  <a:pt x="1724979" y="438969"/>
                </a:lnTo>
                <a:lnTo>
                  <a:pt x="1723709" y="451992"/>
                </a:lnTo>
                <a:lnTo>
                  <a:pt x="1722440" y="465015"/>
                </a:lnTo>
                <a:lnTo>
                  <a:pt x="1720537" y="478038"/>
                </a:lnTo>
                <a:lnTo>
                  <a:pt x="1718316" y="490426"/>
                </a:lnTo>
                <a:lnTo>
                  <a:pt x="1715461" y="503449"/>
                </a:lnTo>
                <a:lnTo>
                  <a:pt x="1712606" y="515837"/>
                </a:lnTo>
                <a:lnTo>
                  <a:pt x="1709116" y="528224"/>
                </a:lnTo>
                <a:lnTo>
                  <a:pt x="1705309" y="540612"/>
                </a:lnTo>
                <a:lnTo>
                  <a:pt x="1701184" y="552364"/>
                </a:lnTo>
                <a:lnTo>
                  <a:pt x="1696743" y="564117"/>
                </a:lnTo>
                <a:lnTo>
                  <a:pt x="1691984" y="575869"/>
                </a:lnTo>
                <a:lnTo>
                  <a:pt x="1686908" y="587304"/>
                </a:lnTo>
                <a:lnTo>
                  <a:pt x="1681197" y="598739"/>
                </a:lnTo>
                <a:lnTo>
                  <a:pt x="1675487" y="609856"/>
                </a:lnTo>
                <a:lnTo>
                  <a:pt x="1669142" y="620973"/>
                </a:lnTo>
                <a:lnTo>
                  <a:pt x="1662479" y="631455"/>
                </a:lnTo>
                <a:lnTo>
                  <a:pt x="1655817" y="641937"/>
                </a:lnTo>
                <a:lnTo>
                  <a:pt x="1648520" y="652101"/>
                </a:lnTo>
                <a:lnTo>
                  <a:pt x="1641223" y="662266"/>
                </a:lnTo>
                <a:lnTo>
                  <a:pt x="1633292" y="672112"/>
                </a:lnTo>
                <a:lnTo>
                  <a:pt x="1625360" y="681641"/>
                </a:lnTo>
                <a:lnTo>
                  <a:pt x="1617112" y="690853"/>
                </a:lnTo>
                <a:lnTo>
                  <a:pt x="1608546" y="700064"/>
                </a:lnTo>
                <a:lnTo>
                  <a:pt x="1599980" y="708640"/>
                </a:lnTo>
                <a:lnTo>
                  <a:pt x="1590462" y="717534"/>
                </a:lnTo>
                <a:lnTo>
                  <a:pt x="1581262" y="725157"/>
                </a:lnTo>
                <a:lnTo>
                  <a:pt x="1571427" y="733416"/>
                </a:lnTo>
                <a:lnTo>
                  <a:pt x="1561592" y="741039"/>
                </a:lnTo>
                <a:lnTo>
                  <a:pt x="1551757" y="748344"/>
                </a:lnTo>
                <a:lnTo>
                  <a:pt x="1541605" y="755650"/>
                </a:lnTo>
                <a:lnTo>
                  <a:pt x="1528280" y="751521"/>
                </a:lnTo>
                <a:lnTo>
                  <a:pt x="1514956" y="748027"/>
                </a:lnTo>
                <a:lnTo>
                  <a:pt x="1501631" y="744533"/>
                </a:lnTo>
                <a:lnTo>
                  <a:pt x="1487672" y="741356"/>
                </a:lnTo>
                <a:lnTo>
                  <a:pt x="1474347" y="738498"/>
                </a:lnTo>
                <a:lnTo>
                  <a:pt x="1460705" y="735957"/>
                </a:lnTo>
                <a:lnTo>
                  <a:pt x="1432787" y="731192"/>
                </a:lnTo>
                <a:lnTo>
                  <a:pt x="1444842" y="726428"/>
                </a:lnTo>
                <a:lnTo>
                  <a:pt x="1456581" y="721345"/>
                </a:lnTo>
                <a:lnTo>
                  <a:pt x="1468002" y="715946"/>
                </a:lnTo>
                <a:lnTo>
                  <a:pt x="1479423" y="709593"/>
                </a:lnTo>
                <a:lnTo>
                  <a:pt x="1490527" y="703240"/>
                </a:lnTo>
                <a:lnTo>
                  <a:pt x="1500996" y="696570"/>
                </a:lnTo>
                <a:lnTo>
                  <a:pt x="1511783" y="688947"/>
                </a:lnTo>
                <a:lnTo>
                  <a:pt x="1521935" y="681641"/>
                </a:lnTo>
                <a:lnTo>
                  <a:pt x="1531770" y="673700"/>
                </a:lnTo>
                <a:lnTo>
                  <a:pt x="1541288" y="665442"/>
                </a:lnTo>
                <a:lnTo>
                  <a:pt x="1550805" y="656231"/>
                </a:lnTo>
                <a:lnTo>
                  <a:pt x="1559689" y="647654"/>
                </a:lnTo>
                <a:lnTo>
                  <a:pt x="1568255" y="638125"/>
                </a:lnTo>
                <a:lnTo>
                  <a:pt x="1576503" y="628279"/>
                </a:lnTo>
                <a:lnTo>
                  <a:pt x="1584435" y="618432"/>
                </a:lnTo>
                <a:lnTo>
                  <a:pt x="1592049" y="608268"/>
                </a:lnTo>
                <a:lnTo>
                  <a:pt x="1599028" y="597786"/>
                </a:lnTo>
                <a:lnTo>
                  <a:pt x="1605691" y="586986"/>
                </a:lnTo>
                <a:lnTo>
                  <a:pt x="1612353" y="575869"/>
                </a:lnTo>
                <a:lnTo>
                  <a:pt x="1618381" y="564752"/>
                </a:lnTo>
                <a:lnTo>
                  <a:pt x="1623774" y="553317"/>
                </a:lnTo>
                <a:lnTo>
                  <a:pt x="1628850" y="541247"/>
                </a:lnTo>
                <a:lnTo>
                  <a:pt x="1633609" y="529177"/>
                </a:lnTo>
                <a:lnTo>
                  <a:pt x="1638051" y="517107"/>
                </a:lnTo>
                <a:lnTo>
                  <a:pt x="1641540" y="504402"/>
                </a:lnTo>
                <a:lnTo>
                  <a:pt x="1645030" y="491696"/>
                </a:lnTo>
                <a:lnTo>
                  <a:pt x="1647885" y="478673"/>
                </a:lnTo>
                <a:lnTo>
                  <a:pt x="1650106" y="465651"/>
                </a:lnTo>
                <a:lnTo>
                  <a:pt x="1651693" y="452628"/>
                </a:lnTo>
                <a:lnTo>
                  <a:pt x="1653279" y="439287"/>
                </a:lnTo>
                <a:lnTo>
                  <a:pt x="1654231" y="425946"/>
                </a:lnTo>
                <a:lnTo>
                  <a:pt x="1654231" y="412288"/>
                </a:lnTo>
                <a:lnTo>
                  <a:pt x="1653596" y="394818"/>
                </a:lnTo>
                <a:lnTo>
                  <a:pt x="1652644" y="377666"/>
                </a:lnTo>
                <a:lnTo>
                  <a:pt x="1650106" y="360514"/>
                </a:lnTo>
                <a:lnTo>
                  <a:pt x="1647568" y="343679"/>
                </a:lnTo>
                <a:lnTo>
                  <a:pt x="1643444" y="327162"/>
                </a:lnTo>
                <a:lnTo>
                  <a:pt x="1638685" y="310963"/>
                </a:lnTo>
                <a:lnTo>
                  <a:pt x="1633609" y="295399"/>
                </a:lnTo>
                <a:lnTo>
                  <a:pt x="1627264" y="279835"/>
                </a:lnTo>
                <a:lnTo>
                  <a:pt x="1620602" y="264589"/>
                </a:lnTo>
                <a:lnTo>
                  <a:pt x="1613305" y="249977"/>
                </a:lnTo>
                <a:lnTo>
                  <a:pt x="1605056" y="235684"/>
                </a:lnTo>
                <a:lnTo>
                  <a:pt x="1595856" y="222026"/>
                </a:lnTo>
                <a:lnTo>
                  <a:pt x="1586338" y="208685"/>
                </a:lnTo>
                <a:lnTo>
                  <a:pt x="1576503" y="195662"/>
                </a:lnTo>
                <a:lnTo>
                  <a:pt x="1565717" y="183274"/>
                </a:lnTo>
                <a:lnTo>
                  <a:pt x="1554613" y="171522"/>
                </a:lnTo>
                <a:lnTo>
                  <a:pt x="1542874" y="160087"/>
                </a:lnTo>
                <a:lnTo>
                  <a:pt x="1530184" y="149605"/>
                </a:lnTo>
                <a:lnTo>
                  <a:pt x="1517176" y="139441"/>
                </a:lnTo>
                <a:lnTo>
                  <a:pt x="1503852" y="129912"/>
                </a:lnTo>
                <a:lnTo>
                  <a:pt x="1490210" y="120701"/>
                </a:lnTo>
                <a:lnTo>
                  <a:pt x="1475933" y="112442"/>
                </a:lnTo>
                <a:lnTo>
                  <a:pt x="1461340" y="105137"/>
                </a:lnTo>
                <a:lnTo>
                  <a:pt x="1446111" y="98466"/>
                </a:lnTo>
                <a:lnTo>
                  <a:pt x="1430883" y="92114"/>
                </a:lnTo>
                <a:lnTo>
                  <a:pt x="1415020" y="87031"/>
                </a:lnTo>
                <a:lnTo>
                  <a:pt x="1398840" y="82267"/>
                </a:lnTo>
                <a:lnTo>
                  <a:pt x="1382343" y="78138"/>
                </a:lnTo>
                <a:lnTo>
                  <a:pt x="1365529" y="75597"/>
                </a:lnTo>
                <a:lnTo>
                  <a:pt x="1348397" y="73056"/>
                </a:lnTo>
                <a:lnTo>
                  <a:pt x="1331265" y="72103"/>
                </a:lnTo>
                <a:lnTo>
                  <a:pt x="1313816" y="71467"/>
                </a:lnTo>
                <a:lnTo>
                  <a:pt x="1296367" y="72103"/>
                </a:lnTo>
                <a:lnTo>
                  <a:pt x="1278918" y="73056"/>
                </a:lnTo>
                <a:lnTo>
                  <a:pt x="1262103" y="75597"/>
                </a:lnTo>
                <a:lnTo>
                  <a:pt x="1245606" y="78138"/>
                </a:lnTo>
                <a:lnTo>
                  <a:pt x="1229109" y="82267"/>
                </a:lnTo>
                <a:lnTo>
                  <a:pt x="1212929" y="87031"/>
                </a:lnTo>
                <a:lnTo>
                  <a:pt x="1197066" y="92114"/>
                </a:lnTo>
                <a:lnTo>
                  <a:pt x="1181521" y="98466"/>
                </a:lnTo>
                <a:lnTo>
                  <a:pt x="1166292" y="105137"/>
                </a:lnTo>
                <a:lnTo>
                  <a:pt x="1152016" y="112442"/>
                </a:lnTo>
                <a:lnTo>
                  <a:pt x="1137422" y="120701"/>
                </a:lnTo>
                <a:lnTo>
                  <a:pt x="1123463" y="129912"/>
                </a:lnTo>
                <a:lnTo>
                  <a:pt x="1110138" y="139441"/>
                </a:lnTo>
                <a:lnTo>
                  <a:pt x="1097448" y="149605"/>
                </a:lnTo>
                <a:lnTo>
                  <a:pt x="1085075" y="160087"/>
                </a:lnTo>
                <a:lnTo>
                  <a:pt x="1073337" y="171522"/>
                </a:lnTo>
                <a:lnTo>
                  <a:pt x="1062233" y="183274"/>
                </a:lnTo>
                <a:lnTo>
                  <a:pt x="1051129" y="195662"/>
                </a:lnTo>
                <a:lnTo>
                  <a:pt x="1041294" y="208685"/>
                </a:lnTo>
                <a:lnTo>
                  <a:pt x="1031459" y="222026"/>
                </a:lnTo>
                <a:lnTo>
                  <a:pt x="1022893" y="235684"/>
                </a:lnTo>
                <a:lnTo>
                  <a:pt x="1014645" y="249977"/>
                </a:lnTo>
                <a:lnTo>
                  <a:pt x="1007030" y="264589"/>
                </a:lnTo>
                <a:lnTo>
                  <a:pt x="1000368" y="279835"/>
                </a:lnTo>
                <a:lnTo>
                  <a:pt x="994023" y="295399"/>
                </a:lnTo>
                <a:lnTo>
                  <a:pt x="988630" y="310963"/>
                </a:lnTo>
                <a:lnTo>
                  <a:pt x="984188" y="327162"/>
                </a:lnTo>
                <a:lnTo>
                  <a:pt x="980381" y="343679"/>
                </a:lnTo>
                <a:lnTo>
                  <a:pt x="977208" y="360514"/>
                </a:lnTo>
                <a:lnTo>
                  <a:pt x="975305" y="377666"/>
                </a:lnTo>
                <a:lnTo>
                  <a:pt x="974036" y="394818"/>
                </a:lnTo>
                <a:lnTo>
                  <a:pt x="973401" y="412288"/>
                </a:lnTo>
                <a:lnTo>
                  <a:pt x="974036" y="428805"/>
                </a:lnTo>
                <a:lnTo>
                  <a:pt x="975305" y="445322"/>
                </a:lnTo>
                <a:lnTo>
                  <a:pt x="977208" y="461521"/>
                </a:lnTo>
                <a:lnTo>
                  <a:pt x="980064" y="477721"/>
                </a:lnTo>
                <a:lnTo>
                  <a:pt x="971498" y="466286"/>
                </a:lnTo>
                <a:lnTo>
                  <a:pt x="962297" y="454851"/>
                </a:lnTo>
                <a:lnTo>
                  <a:pt x="953414" y="443734"/>
                </a:lnTo>
                <a:lnTo>
                  <a:pt x="943897" y="432617"/>
                </a:lnTo>
                <a:lnTo>
                  <a:pt x="934062" y="422452"/>
                </a:lnTo>
                <a:lnTo>
                  <a:pt x="923910" y="411653"/>
                </a:lnTo>
                <a:lnTo>
                  <a:pt x="913440" y="402124"/>
                </a:lnTo>
                <a:lnTo>
                  <a:pt x="903288" y="392277"/>
                </a:lnTo>
                <a:lnTo>
                  <a:pt x="903605" y="381795"/>
                </a:lnTo>
                <a:lnTo>
                  <a:pt x="904557" y="371631"/>
                </a:lnTo>
                <a:lnTo>
                  <a:pt x="905826" y="361784"/>
                </a:lnTo>
                <a:lnTo>
                  <a:pt x="907095" y="351620"/>
                </a:lnTo>
                <a:lnTo>
                  <a:pt x="908681" y="341773"/>
                </a:lnTo>
                <a:lnTo>
                  <a:pt x="910268" y="331927"/>
                </a:lnTo>
                <a:lnTo>
                  <a:pt x="912806" y="322398"/>
                </a:lnTo>
                <a:lnTo>
                  <a:pt x="914709" y="312551"/>
                </a:lnTo>
                <a:lnTo>
                  <a:pt x="917564" y="303022"/>
                </a:lnTo>
                <a:lnTo>
                  <a:pt x="920103" y="293811"/>
                </a:lnTo>
                <a:lnTo>
                  <a:pt x="926130" y="274753"/>
                </a:lnTo>
                <a:lnTo>
                  <a:pt x="933110" y="256648"/>
                </a:lnTo>
                <a:lnTo>
                  <a:pt x="941041" y="238860"/>
                </a:lnTo>
                <a:lnTo>
                  <a:pt x="949290" y="221708"/>
                </a:lnTo>
                <a:lnTo>
                  <a:pt x="958808" y="204556"/>
                </a:lnTo>
                <a:lnTo>
                  <a:pt x="968960" y="188039"/>
                </a:lnTo>
                <a:lnTo>
                  <a:pt x="979746" y="172475"/>
                </a:lnTo>
                <a:lnTo>
                  <a:pt x="991485" y="156911"/>
                </a:lnTo>
                <a:lnTo>
                  <a:pt x="1003541" y="141982"/>
                </a:lnTo>
                <a:lnTo>
                  <a:pt x="1016548" y="128006"/>
                </a:lnTo>
                <a:lnTo>
                  <a:pt x="1029873" y="114348"/>
                </a:lnTo>
                <a:lnTo>
                  <a:pt x="1044149" y="101643"/>
                </a:lnTo>
                <a:lnTo>
                  <a:pt x="1059060" y="89255"/>
                </a:lnTo>
                <a:lnTo>
                  <a:pt x="1073971" y="77502"/>
                </a:lnTo>
                <a:lnTo>
                  <a:pt x="1090151" y="66385"/>
                </a:lnTo>
                <a:lnTo>
                  <a:pt x="1106331" y="56539"/>
                </a:lnTo>
                <a:lnTo>
                  <a:pt x="1123146" y="47010"/>
                </a:lnTo>
                <a:lnTo>
                  <a:pt x="1140595" y="38434"/>
                </a:lnTo>
                <a:lnTo>
                  <a:pt x="1158044" y="30493"/>
                </a:lnTo>
                <a:lnTo>
                  <a:pt x="1176762" y="23505"/>
                </a:lnTo>
                <a:lnTo>
                  <a:pt x="1185645" y="20328"/>
                </a:lnTo>
                <a:lnTo>
                  <a:pt x="1195163" y="17787"/>
                </a:lnTo>
                <a:lnTo>
                  <a:pt x="1204680" y="14929"/>
                </a:lnTo>
                <a:lnTo>
                  <a:pt x="1213881" y="12388"/>
                </a:lnTo>
                <a:lnTo>
                  <a:pt x="1223716" y="10164"/>
                </a:lnTo>
                <a:lnTo>
                  <a:pt x="1233233" y="8258"/>
                </a:lnTo>
                <a:lnTo>
                  <a:pt x="1243068" y="6353"/>
                </a:lnTo>
                <a:lnTo>
                  <a:pt x="1252903" y="4764"/>
                </a:lnTo>
                <a:lnTo>
                  <a:pt x="1263055" y="3176"/>
                </a:lnTo>
                <a:lnTo>
                  <a:pt x="1272890" y="2223"/>
                </a:lnTo>
                <a:lnTo>
                  <a:pt x="1283359" y="953"/>
                </a:lnTo>
                <a:lnTo>
                  <a:pt x="1293512" y="635"/>
                </a:lnTo>
                <a:lnTo>
                  <a:pt x="1303664" y="318"/>
                </a:lnTo>
                <a:lnTo>
                  <a:pt x="1313816" y="0"/>
                </a:lnTo>
                <a:close/>
              </a:path>
            </a:pathLst>
          </a:custGeom>
          <a:noFill/>
          <a:ln>
            <a:solidFill>
              <a:schemeClr val="bg1"/>
            </a:solidFill>
          </a:ln>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endParaRPr>
          </a:p>
        </p:txBody>
      </p:sp>
    </p:spTree>
    <p:extLst>
      <p:ext uri="{BB962C8B-B14F-4D97-AF65-F5344CB8AC3E}">
        <p14:creationId xmlns:p14="http://schemas.microsoft.com/office/powerpoint/2010/main" val="2511760517"/>
      </p:ext>
    </p:extLst>
  </p:cSld>
  <p:clrMapOvr>
    <a:masterClrMapping/>
  </p:clrMapOvr>
  <mc:AlternateContent xmlns:mc="http://schemas.openxmlformats.org/markup-compatibility/2006" xmlns:p14="http://schemas.microsoft.com/office/powerpoint/2010/main">
    <mc:Choice Requires="p14">
      <p:transition spd="slow" p14:dur="1299">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90"/>
                                        </p:tgtEl>
                                        <p:attrNameLst>
                                          <p:attrName>style.visibility</p:attrName>
                                        </p:attrNameLst>
                                      </p:cBhvr>
                                      <p:to>
                                        <p:strVal val="visible"/>
                                      </p:to>
                                    </p:set>
                                    <p:animEffect transition="in" filter="fade">
                                      <p:cBhvr>
                                        <p:cTn id="7" dur="1000"/>
                                        <p:tgtEl>
                                          <p:spTgt spid="290"/>
                                        </p:tgtEl>
                                      </p:cBhvr>
                                    </p:animEffect>
                                    <p:anim calcmode="lin" valueType="num">
                                      <p:cBhvr>
                                        <p:cTn id="8" dur="1000" fill="hold"/>
                                        <p:tgtEl>
                                          <p:spTgt spid="290"/>
                                        </p:tgtEl>
                                        <p:attrNameLst>
                                          <p:attrName>ppt_x</p:attrName>
                                        </p:attrNameLst>
                                      </p:cBhvr>
                                      <p:tavLst>
                                        <p:tav tm="0">
                                          <p:val>
                                            <p:strVal val="#ppt_x"/>
                                          </p:val>
                                        </p:tav>
                                        <p:tav tm="100000">
                                          <p:val>
                                            <p:strVal val="#ppt_x"/>
                                          </p:val>
                                        </p:tav>
                                      </p:tavLst>
                                    </p:anim>
                                    <p:anim calcmode="lin" valueType="num">
                                      <p:cBhvr>
                                        <p:cTn id="9" dur="1000" fill="hold"/>
                                        <p:tgtEl>
                                          <p:spTgt spid="29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1" fill="hold" grpId="0" nodeType="afterEffect">
                                  <p:stCondLst>
                                    <p:cond delay="0"/>
                                  </p:stCondLst>
                                  <p:childTnLst>
                                    <p:set>
                                      <p:cBhvr>
                                        <p:cTn id="12" dur="1" fill="hold">
                                          <p:stCondLst>
                                            <p:cond delay="0"/>
                                          </p:stCondLst>
                                        </p:cTn>
                                        <p:tgtEl>
                                          <p:spTgt spid="296"/>
                                        </p:tgtEl>
                                        <p:attrNameLst>
                                          <p:attrName>style.visibility</p:attrName>
                                        </p:attrNameLst>
                                      </p:cBhvr>
                                      <p:to>
                                        <p:strVal val="visible"/>
                                      </p:to>
                                    </p:set>
                                    <p:animEffect transition="in" filter="wheel(1)">
                                      <p:cBhvr>
                                        <p:cTn id="13" dur="1200"/>
                                        <p:tgtEl>
                                          <p:spTgt spid="296"/>
                                        </p:tgtEl>
                                      </p:cBhvr>
                                    </p:animEffect>
                                  </p:childTnLst>
                                </p:cTn>
                              </p:par>
                            </p:childTnLst>
                          </p:cTn>
                        </p:par>
                        <p:par>
                          <p:cTn id="14" fill="hold">
                            <p:stCondLst>
                              <p:cond delay="2200"/>
                            </p:stCondLst>
                            <p:childTnLst>
                              <p:par>
                                <p:cTn id="15" presetID="42" presetClass="entr" presetSubtype="0" fill="hold" grpId="0" nodeType="afterEffect">
                                  <p:stCondLst>
                                    <p:cond delay="0"/>
                                  </p:stCondLst>
                                  <p:childTnLst>
                                    <p:set>
                                      <p:cBhvr>
                                        <p:cTn id="16" dur="1" fill="hold">
                                          <p:stCondLst>
                                            <p:cond delay="0"/>
                                          </p:stCondLst>
                                        </p:cTn>
                                        <p:tgtEl>
                                          <p:spTgt spid="303"/>
                                        </p:tgtEl>
                                        <p:attrNameLst>
                                          <p:attrName>style.visibility</p:attrName>
                                        </p:attrNameLst>
                                      </p:cBhvr>
                                      <p:to>
                                        <p:strVal val="visible"/>
                                      </p:to>
                                    </p:set>
                                    <p:animEffect transition="in" filter="fade">
                                      <p:cBhvr>
                                        <p:cTn id="17" dur="600"/>
                                        <p:tgtEl>
                                          <p:spTgt spid="303"/>
                                        </p:tgtEl>
                                      </p:cBhvr>
                                    </p:animEffect>
                                    <p:anim calcmode="lin" valueType="num">
                                      <p:cBhvr>
                                        <p:cTn id="18" dur="600" fill="hold"/>
                                        <p:tgtEl>
                                          <p:spTgt spid="303"/>
                                        </p:tgtEl>
                                        <p:attrNameLst>
                                          <p:attrName>ppt_x</p:attrName>
                                        </p:attrNameLst>
                                      </p:cBhvr>
                                      <p:tavLst>
                                        <p:tav tm="0">
                                          <p:val>
                                            <p:strVal val="#ppt_x"/>
                                          </p:val>
                                        </p:tav>
                                        <p:tav tm="100000">
                                          <p:val>
                                            <p:strVal val="#ppt_x"/>
                                          </p:val>
                                        </p:tav>
                                      </p:tavLst>
                                    </p:anim>
                                    <p:anim calcmode="lin" valueType="num">
                                      <p:cBhvr>
                                        <p:cTn id="19" dur="600" fill="hold"/>
                                        <p:tgtEl>
                                          <p:spTgt spid="303"/>
                                        </p:tgtEl>
                                        <p:attrNameLst>
                                          <p:attrName>ppt_y</p:attrName>
                                        </p:attrNameLst>
                                      </p:cBhvr>
                                      <p:tavLst>
                                        <p:tav tm="0">
                                          <p:val>
                                            <p:strVal val="#ppt_y+.1"/>
                                          </p:val>
                                        </p:tav>
                                        <p:tav tm="100000">
                                          <p:val>
                                            <p:strVal val="#ppt_y"/>
                                          </p:val>
                                        </p:tav>
                                      </p:tavLst>
                                    </p:anim>
                                  </p:childTnLst>
                                </p:cTn>
                              </p:par>
                            </p:childTnLst>
                          </p:cTn>
                        </p:par>
                        <p:par>
                          <p:cTn id="20" fill="hold">
                            <p:stCondLst>
                              <p:cond delay="2800"/>
                            </p:stCondLst>
                            <p:childTnLst>
                              <p:par>
                                <p:cTn id="21" presetID="21" presetClass="entr" presetSubtype="1" fill="hold" grpId="0" nodeType="afterEffect">
                                  <p:stCondLst>
                                    <p:cond delay="0"/>
                                  </p:stCondLst>
                                  <p:childTnLst>
                                    <p:set>
                                      <p:cBhvr>
                                        <p:cTn id="22" dur="1" fill="hold">
                                          <p:stCondLst>
                                            <p:cond delay="0"/>
                                          </p:stCondLst>
                                        </p:cTn>
                                        <p:tgtEl>
                                          <p:spTgt spid="297"/>
                                        </p:tgtEl>
                                        <p:attrNameLst>
                                          <p:attrName>style.visibility</p:attrName>
                                        </p:attrNameLst>
                                      </p:cBhvr>
                                      <p:to>
                                        <p:strVal val="visible"/>
                                      </p:to>
                                    </p:set>
                                    <p:animEffect transition="in" filter="wheel(1)">
                                      <p:cBhvr>
                                        <p:cTn id="23" dur="1200"/>
                                        <p:tgtEl>
                                          <p:spTgt spid="297"/>
                                        </p:tgtEl>
                                      </p:cBhvr>
                                    </p:animEffect>
                                  </p:childTnLst>
                                </p:cTn>
                              </p:par>
                            </p:childTnLst>
                          </p:cTn>
                        </p:par>
                        <p:par>
                          <p:cTn id="24" fill="hold">
                            <p:stCondLst>
                              <p:cond delay="4000"/>
                            </p:stCondLst>
                            <p:childTnLst>
                              <p:par>
                                <p:cTn id="25" presetID="6" presetClass="entr" presetSubtype="32" fill="hold" grpId="0" nodeType="afterEffect">
                                  <p:stCondLst>
                                    <p:cond delay="0"/>
                                  </p:stCondLst>
                                  <p:childTnLst>
                                    <p:set>
                                      <p:cBhvr>
                                        <p:cTn id="26" dur="1" fill="hold">
                                          <p:stCondLst>
                                            <p:cond delay="0"/>
                                          </p:stCondLst>
                                        </p:cTn>
                                        <p:tgtEl>
                                          <p:spTgt spid="300">
                                            <p:bg/>
                                          </p:spTgt>
                                        </p:tgtEl>
                                        <p:attrNameLst>
                                          <p:attrName>style.visibility</p:attrName>
                                        </p:attrNameLst>
                                      </p:cBhvr>
                                      <p:to>
                                        <p:strVal val="visible"/>
                                      </p:to>
                                    </p:set>
                                    <p:animEffect transition="in" filter="circle(out)">
                                      <p:cBhvr>
                                        <p:cTn id="27" dur="1200"/>
                                        <p:tgtEl>
                                          <p:spTgt spid="300">
                                            <p:bg/>
                                          </p:spTgt>
                                        </p:tgtEl>
                                      </p:cBhvr>
                                    </p:animEffect>
                                  </p:childTnLst>
                                </p:cTn>
                              </p:par>
                            </p:childTnLst>
                          </p:cTn>
                        </p:par>
                        <p:par>
                          <p:cTn id="28" fill="hold">
                            <p:stCondLst>
                              <p:cond delay="5200"/>
                            </p:stCondLst>
                            <p:childTnLst>
                              <p:par>
                                <p:cTn id="29" presetID="22" presetClass="entr" presetSubtype="8" fill="hold" grpId="0" nodeType="afterEffect">
                                  <p:stCondLst>
                                    <p:cond delay="0"/>
                                  </p:stCondLst>
                                  <p:childTnLst>
                                    <p:set>
                                      <p:cBhvr>
                                        <p:cTn id="30" dur="1" fill="hold">
                                          <p:stCondLst>
                                            <p:cond delay="0"/>
                                          </p:stCondLst>
                                        </p:cTn>
                                        <p:tgtEl>
                                          <p:spTgt spid="300">
                                            <p:txEl>
                                              <p:pRg st="0" end="0"/>
                                            </p:txEl>
                                          </p:spTgt>
                                        </p:tgtEl>
                                        <p:attrNameLst>
                                          <p:attrName>style.visibility</p:attrName>
                                        </p:attrNameLst>
                                      </p:cBhvr>
                                      <p:to>
                                        <p:strVal val="visible"/>
                                      </p:to>
                                    </p:set>
                                    <p:animEffect transition="in" filter="wipe(left)">
                                      <p:cBhvr>
                                        <p:cTn id="31" dur="300"/>
                                        <p:tgtEl>
                                          <p:spTgt spid="300">
                                            <p:txEl>
                                              <p:pRg st="0" end="0"/>
                                            </p:txEl>
                                          </p:spTgt>
                                        </p:tgtEl>
                                      </p:cBhvr>
                                    </p:animEffect>
                                  </p:childTnLst>
                                </p:cTn>
                              </p:par>
                            </p:childTnLst>
                          </p:cTn>
                        </p:par>
                        <p:par>
                          <p:cTn id="32" fill="hold">
                            <p:stCondLst>
                              <p:cond delay="5500"/>
                            </p:stCondLst>
                            <p:childTnLst>
                              <p:par>
                                <p:cTn id="33" presetID="42" presetClass="entr" presetSubtype="0" fill="hold" grpId="0" nodeType="afterEffect">
                                  <p:stCondLst>
                                    <p:cond delay="0"/>
                                  </p:stCondLst>
                                  <p:childTnLst>
                                    <p:set>
                                      <p:cBhvr>
                                        <p:cTn id="34" dur="1" fill="hold">
                                          <p:stCondLst>
                                            <p:cond delay="0"/>
                                          </p:stCondLst>
                                        </p:cTn>
                                        <p:tgtEl>
                                          <p:spTgt spid="304"/>
                                        </p:tgtEl>
                                        <p:attrNameLst>
                                          <p:attrName>style.visibility</p:attrName>
                                        </p:attrNameLst>
                                      </p:cBhvr>
                                      <p:to>
                                        <p:strVal val="visible"/>
                                      </p:to>
                                    </p:set>
                                    <p:animEffect transition="in" filter="fade">
                                      <p:cBhvr>
                                        <p:cTn id="35" dur="600"/>
                                        <p:tgtEl>
                                          <p:spTgt spid="304"/>
                                        </p:tgtEl>
                                      </p:cBhvr>
                                    </p:animEffect>
                                    <p:anim calcmode="lin" valueType="num">
                                      <p:cBhvr>
                                        <p:cTn id="36" dur="600" fill="hold"/>
                                        <p:tgtEl>
                                          <p:spTgt spid="304"/>
                                        </p:tgtEl>
                                        <p:attrNameLst>
                                          <p:attrName>ppt_x</p:attrName>
                                        </p:attrNameLst>
                                      </p:cBhvr>
                                      <p:tavLst>
                                        <p:tav tm="0">
                                          <p:val>
                                            <p:strVal val="#ppt_x"/>
                                          </p:val>
                                        </p:tav>
                                        <p:tav tm="100000">
                                          <p:val>
                                            <p:strVal val="#ppt_x"/>
                                          </p:val>
                                        </p:tav>
                                      </p:tavLst>
                                    </p:anim>
                                    <p:anim calcmode="lin" valueType="num">
                                      <p:cBhvr>
                                        <p:cTn id="37" dur="600" fill="hold"/>
                                        <p:tgtEl>
                                          <p:spTgt spid="304"/>
                                        </p:tgtEl>
                                        <p:attrNameLst>
                                          <p:attrName>ppt_y</p:attrName>
                                        </p:attrNameLst>
                                      </p:cBhvr>
                                      <p:tavLst>
                                        <p:tav tm="0">
                                          <p:val>
                                            <p:strVal val="#ppt_y+.1"/>
                                          </p:val>
                                        </p:tav>
                                        <p:tav tm="100000">
                                          <p:val>
                                            <p:strVal val="#ppt_y"/>
                                          </p:val>
                                        </p:tav>
                                      </p:tavLst>
                                    </p:anim>
                                  </p:childTnLst>
                                </p:cTn>
                              </p:par>
                            </p:childTnLst>
                          </p:cTn>
                        </p:par>
                        <p:par>
                          <p:cTn id="38" fill="hold">
                            <p:stCondLst>
                              <p:cond delay="6100"/>
                            </p:stCondLst>
                            <p:childTnLst>
                              <p:par>
                                <p:cTn id="39" presetID="21" presetClass="entr" presetSubtype="1" fill="hold" grpId="0" nodeType="afterEffect">
                                  <p:stCondLst>
                                    <p:cond delay="0"/>
                                  </p:stCondLst>
                                  <p:childTnLst>
                                    <p:set>
                                      <p:cBhvr>
                                        <p:cTn id="40" dur="1" fill="hold">
                                          <p:stCondLst>
                                            <p:cond delay="0"/>
                                          </p:stCondLst>
                                        </p:cTn>
                                        <p:tgtEl>
                                          <p:spTgt spid="298"/>
                                        </p:tgtEl>
                                        <p:attrNameLst>
                                          <p:attrName>style.visibility</p:attrName>
                                        </p:attrNameLst>
                                      </p:cBhvr>
                                      <p:to>
                                        <p:strVal val="visible"/>
                                      </p:to>
                                    </p:set>
                                    <p:animEffect transition="in" filter="wheel(1)">
                                      <p:cBhvr>
                                        <p:cTn id="41" dur="1200"/>
                                        <p:tgtEl>
                                          <p:spTgt spid="298"/>
                                        </p:tgtEl>
                                      </p:cBhvr>
                                    </p:animEffect>
                                  </p:childTnLst>
                                </p:cTn>
                              </p:par>
                            </p:childTnLst>
                          </p:cTn>
                        </p:par>
                        <p:par>
                          <p:cTn id="42" fill="hold">
                            <p:stCondLst>
                              <p:cond delay="7300"/>
                            </p:stCondLst>
                            <p:childTnLst>
                              <p:par>
                                <p:cTn id="43" presetID="6" presetClass="entr" presetSubtype="32" fill="hold" grpId="0" nodeType="afterEffect">
                                  <p:stCondLst>
                                    <p:cond delay="0"/>
                                  </p:stCondLst>
                                  <p:childTnLst>
                                    <p:set>
                                      <p:cBhvr>
                                        <p:cTn id="44" dur="1" fill="hold">
                                          <p:stCondLst>
                                            <p:cond delay="0"/>
                                          </p:stCondLst>
                                        </p:cTn>
                                        <p:tgtEl>
                                          <p:spTgt spid="301">
                                            <p:bg/>
                                          </p:spTgt>
                                        </p:tgtEl>
                                        <p:attrNameLst>
                                          <p:attrName>style.visibility</p:attrName>
                                        </p:attrNameLst>
                                      </p:cBhvr>
                                      <p:to>
                                        <p:strVal val="visible"/>
                                      </p:to>
                                    </p:set>
                                    <p:animEffect transition="in" filter="circle(out)">
                                      <p:cBhvr>
                                        <p:cTn id="45" dur="1200"/>
                                        <p:tgtEl>
                                          <p:spTgt spid="301">
                                            <p:bg/>
                                          </p:spTgt>
                                        </p:tgtEl>
                                      </p:cBhvr>
                                    </p:animEffect>
                                  </p:childTnLst>
                                </p:cTn>
                              </p:par>
                            </p:childTnLst>
                          </p:cTn>
                        </p:par>
                        <p:par>
                          <p:cTn id="46" fill="hold">
                            <p:stCondLst>
                              <p:cond delay="8500"/>
                            </p:stCondLst>
                            <p:childTnLst>
                              <p:par>
                                <p:cTn id="47" presetID="22" presetClass="entr" presetSubtype="8" fill="hold" grpId="0" nodeType="afterEffect">
                                  <p:stCondLst>
                                    <p:cond delay="0"/>
                                  </p:stCondLst>
                                  <p:childTnLst>
                                    <p:set>
                                      <p:cBhvr>
                                        <p:cTn id="48" dur="1" fill="hold">
                                          <p:stCondLst>
                                            <p:cond delay="0"/>
                                          </p:stCondLst>
                                        </p:cTn>
                                        <p:tgtEl>
                                          <p:spTgt spid="301">
                                            <p:txEl>
                                              <p:pRg st="0" end="0"/>
                                            </p:txEl>
                                          </p:spTgt>
                                        </p:tgtEl>
                                        <p:attrNameLst>
                                          <p:attrName>style.visibility</p:attrName>
                                        </p:attrNameLst>
                                      </p:cBhvr>
                                      <p:to>
                                        <p:strVal val="visible"/>
                                      </p:to>
                                    </p:set>
                                    <p:animEffect transition="in" filter="wipe(left)">
                                      <p:cBhvr>
                                        <p:cTn id="49" dur="300"/>
                                        <p:tgtEl>
                                          <p:spTgt spid="301">
                                            <p:txEl>
                                              <p:pRg st="0" end="0"/>
                                            </p:txEl>
                                          </p:spTgt>
                                        </p:tgtEl>
                                      </p:cBhvr>
                                    </p:animEffect>
                                  </p:childTnLst>
                                </p:cTn>
                              </p:par>
                            </p:childTnLst>
                          </p:cTn>
                        </p:par>
                        <p:par>
                          <p:cTn id="50" fill="hold">
                            <p:stCondLst>
                              <p:cond delay="8800"/>
                            </p:stCondLst>
                            <p:childTnLst>
                              <p:par>
                                <p:cTn id="51" presetID="42" presetClass="entr" presetSubtype="0" fill="hold" grpId="0" nodeType="afterEffect">
                                  <p:stCondLst>
                                    <p:cond delay="0"/>
                                  </p:stCondLst>
                                  <p:childTnLst>
                                    <p:set>
                                      <p:cBhvr>
                                        <p:cTn id="52" dur="1" fill="hold">
                                          <p:stCondLst>
                                            <p:cond delay="0"/>
                                          </p:stCondLst>
                                        </p:cTn>
                                        <p:tgtEl>
                                          <p:spTgt spid="305"/>
                                        </p:tgtEl>
                                        <p:attrNameLst>
                                          <p:attrName>style.visibility</p:attrName>
                                        </p:attrNameLst>
                                      </p:cBhvr>
                                      <p:to>
                                        <p:strVal val="visible"/>
                                      </p:to>
                                    </p:set>
                                    <p:animEffect transition="in" filter="fade">
                                      <p:cBhvr>
                                        <p:cTn id="53" dur="600"/>
                                        <p:tgtEl>
                                          <p:spTgt spid="305"/>
                                        </p:tgtEl>
                                      </p:cBhvr>
                                    </p:animEffect>
                                    <p:anim calcmode="lin" valueType="num">
                                      <p:cBhvr>
                                        <p:cTn id="54" dur="600" fill="hold"/>
                                        <p:tgtEl>
                                          <p:spTgt spid="305"/>
                                        </p:tgtEl>
                                        <p:attrNameLst>
                                          <p:attrName>ppt_x</p:attrName>
                                        </p:attrNameLst>
                                      </p:cBhvr>
                                      <p:tavLst>
                                        <p:tav tm="0">
                                          <p:val>
                                            <p:strVal val="#ppt_x"/>
                                          </p:val>
                                        </p:tav>
                                        <p:tav tm="100000">
                                          <p:val>
                                            <p:strVal val="#ppt_x"/>
                                          </p:val>
                                        </p:tav>
                                      </p:tavLst>
                                    </p:anim>
                                    <p:anim calcmode="lin" valueType="num">
                                      <p:cBhvr>
                                        <p:cTn id="55" dur="600" fill="hold"/>
                                        <p:tgtEl>
                                          <p:spTgt spid="305"/>
                                        </p:tgtEl>
                                        <p:attrNameLst>
                                          <p:attrName>ppt_y</p:attrName>
                                        </p:attrNameLst>
                                      </p:cBhvr>
                                      <p:tavLst>
                                        <p:tav tm="0">
                                          <p:val>
                                            <p:strVal val="#ppt_y+.1"/>
                                          </p:val>
                                        </p:tav>
                                        <p:tav tm="100000">
                                          <p:val>
                                            <p:strVal val="#ppt_y"/>
                                          </p:val>
                                        </p:tav>
                                      </p:tavLst>
                                    </p:anim>
                                  </p:childTnLst>
                                </p:cTn>
                              </p:par>
                            </p:childTnLst>
                          </p:cTn>
                        </p:par>
                        <p:par>
                          <p:cTn id="56" fill="hold">
                            <p:stCondLst>
                              <p:cond delay="9400"/>
                            </p:stCondLst>
                            <p:childTnLst>
                              <p:par>
                                <p:cTn id="57" presetID="21" presetClass="entr" presetSubtype="1" fill="hold" grpId="0" nodeType="afterEffect">
                                  <p:stCondLst>
                                    <p:cond delay="0"/>
                                  </p:stCondLst>
                                  <p:childTnLst>
                                    <p:set>
                                      <p:cBhvr>
                                        <p:cTn id="58" dur="1" fill="hold">
                                          <p:stCondLst>
                                            <p:cond delay="0"/>
                                          </p:stCondLst>
                                        </p:cTn>
                                        <p:tgtEl>
                                          <p:spTgt spid="299"/>
                                        </p:tgtEl>
                                        <p:attrNameLst>
                                          <p:attrName>style.visibility</p:attrName>
                                        </p:attrNameLst>
                                      </p:cBhvr>
                                      <p:to>
                                        <p:strVal val="visible"/>
                                      </p:to>
                                    </p:set>
                                    <p:animEffect transition="in" filter="wheel(1)">
                                      <p:cBhvr>
                                        <p:cTn id="59" dur="1200"/>
                                        <p:tgtEl>
                                          <p:spTgt spid="299"/>
                                        </p:tgtEl>
                                      </p:cBhvr>
                                    </p:animEffect>
                                  </p:childTnLst>
                                </p:cTn>
                              </p:par>
                            </p:childTnLst>
                          </p:cTn>
                        </p:par>
                        <p:par>
                          <p:cTn id="60" fill="hold">
                            <p:stCondLst>
                              <p:cond delay="10600"/>
                            </p:stCondLst>
                            <p:childTnLst>
                              <p:par>
                                <p:cTn id="61" presetID="6" presetClass="entr" presetSubtype="32" fill="hold" grpId="0" nodeType="afterEffect">
                                  <p:stCondLst>
                                    <p:cond delay="0"/>
                                  </p:stCondLst>
                                  <p:childTnLst>
                                    <p:set>
                                      <p:cBhvr>
                                        <p:cTn id="62" dur="1" fill="hold">
                                          <p:stCondLst>
                                            <p:cond delay="0"/>
                                          </p:stCondLst>
                                        </p:cTn>
                                        <p:tgtEl>
                                          <p:spTgt spid="302">
                                            <p:bg/>
                                          </p:spTgt>
                                        </p:tgtEl>
                                        <p:attrNameLst>
                                          <p:attrName>style.visibility</p:attrName>
                                        </p:attrNameLst>
                                      </p:cBhvr>
                                      <p:to>
                                        <p:strVal val="visible"/>
                                      </p:to>
                                    </p:set>
                                    <p:animEffect transition="in" filter="circle(out)">
                                      <p:cBhvr>
                                        <p:cTn id="63" dur="1200"/>
                                        <p:tgtEl>
                                          <p:spTgt spid="302">
                                            <p:bg/>
                                          </p:spTgt>
                                        </p:tgtEl>
                                      </p:cBhvr>
                                    </p:animEffect>
                                  </p:childTnLst>
                                </p:cTn>
                              </p:par>
                            </p:childTnLst>
                          </p:cTn>
                        </p:par>
                        <p:par>
                          <p:cTn id="64" fill="hold">
                            <p:stCondLst>
                              <p:cond delay="11800"/>
                            </p:stCondLst>
                            <p:childTnLst>
                              <p:par>
                                <p:cTn id="65" presetID="22" presetClass="entr" presetSubtype="8" fill="hold" grpId="0" nodeType="afterEffect">
                                  <p:stCondLst>
                                    <p:cond delay="0"/>
                                  </p:stCondLst>
                                  <p:childTnLst>
                                    <p:set>
                                      <p:cBhvr>
                                        <p:cTn id="66" dur="1" fill="hold">
                                          <p:stCondLst>
                                            <p:cond delay="0"/>
                                          </p:stCondLst>
                                        </p:cTn>
                                        <p:tgtEl>
                                          <p:spTgt spid="302">
                                            <p:txEl>
                                              <p:pRg st="0" end="0"/>
                                            </p:txEl>
                                          </p:spTgt>
                                        </p:tgtEl>
                                        <p:attrNameLst>
                                          <p:attrName>style.visibility</p:attrName>
                                        </p:attrNameLst>
                                      </p:cBhvr>
                                      <p:to>
                                        <p:strVal val="visible"/>
                                      </p:to>
                                    </p:set>
                                    <p:animEffect transition="in" filter="wipe(left)">
                                      <p:cBhvr>
                                        <p:cTn id="67" dur="300"/>
                                        <p:tgtEl>
                                          <p:spTgt spid="302">
                                            <p:txEl>
                                              <p:pRg st="0" end="0"/>
                                            </p:txEl>
                                          </p:spTgt>
                                        </p:tgtEl>
                                      </p:cBhvr>
                                    </p:animEffect>
                                  </p:childTnLst>
                                </p:cTn>
                              </p:par>
                              <p:par>
                                <p:cTn id="68" presetID="42" presetClass="entr" presetSubtype="0" fill="hold" nodeType="withEffect">
                                  <p:stCondLst>
                                    <p:cond delay="0"/>
                                  </p:stCondLst>
                                  <p:childTnLst>
                                    <p:set>
                                      <p:cBhvr>
                                        <p:cTn id="69" dur="1" fill="hold">
                                          <p:stCondLst>
                                            <p:cond delay="0"/>
                                          </p:stCondLst>
                                        </p:cTn>
                                        <p:tgtEl>
                                          <p:spTgt spid="306">
                                            <p:txEl>
                                              <p:pRg st="0" end="0"/>
                                            </p:txEl>
                                          </p:spTgt>
                                        </p:tgtEl>
                                        <p:attrNameLst>
                                          <p:attrName>style.visibility</p:attrName>
                                        </p:attrNameLst>
                                      </p:cBhvr>
                                      <p:to>
                                        <p:strVal val="visible"/>
                                      </p:to>
                                    </p:set>
                                    <p:animEffect transition="in" filter="fade">
                                      <p:cBhvr>
                                        <p:cTn id="70" dur="600"/>
                                        <p:tgtEl>
                                          <p:spTgt spid="306">
                                            <p:txEl>
                                              <p:pRg st="0" end="0"/>
                                            </p:txEl>
                                          </p:spTgt>
                                        </p:tgtEl>
                                      </p:cBhvr>
                                    </p:animEffect>
                                    <p:anim calcmode="lin" valueType="num">
                                      <p:cBhvr>
                                        <p:cTn id="71" dur="600" fill="hold"/>
                                        <p:tgtEl>
                                          <p:spTgt spid="306">
                                            <p:txEl>
                                              <p:pRg st="0" end="0"/>
                                            </p:txEl>
                                          </p:spTgt>
                                        </p:tgtEl>
                                        <p:attrNameLst>
                                          <p:attrName>ppt_x</p:attrName>
                                        </p:attrNameLst>
                                      </p:cBhvr>
                                      <p:tavLst>
                                        <p:tav tm="0">
                                          <p:val>
                                            <p:strVal val="#ppt_x"/>
                                          </p:val>
                                        </p:tav>
                                        <p:tav tm="100000">
                                          <p:val>
                                            <p:strVal val="#ppt_x"/>
                                          </p:val>
                                        </p:tav>
                                      </p:tavLst>
                                    </p:anim>
                                    <p:anim calcmode="lin" valueType="num">
                                      <p:cBhvr>
                                        <p:cTn id="72" dur="600" fill="hold"/>
                                        <p:tgtEl>
                                          <p:spTgt spid="306">
                                            <p:txEl>
                                              <p:pRg st="0" end="0"/>
                                            </p:txEl>
                                          </p:spTgt>
                                        </p:tgtEl>
                                        <p:attrNameLst>
                                          <p:attrName>ppt_y</p:attrName>
                                        </p:attrNameLst>
                                      </p:cBhvr>
                                      <p:tavLst>
                                        <p:tav tm="0">
                                          <p:val>
                                            <p:strVal val="#ppt_y+.1"/>
                                          </p:val>
                                        </p:tav>
                                        <p:tav tm="100000">
                                          <p:val>
                                            <p:strVal val="#ppt_y"/>
                                          </p:val>
                                        </p:tav>
                                      </p:tavLst>
                                    </p:anim>
                                  </p:childTnLst>
                                </p:cTn>
                              </p:par>
                              <p:par>
                                <p:cTn id="73" presetID="1" presetClass="entr" presetSubtype="0" fill="hold" grpId="1" nodeType="withEffect">
                                  <p:stCondLst>
                                    <p:cond delay="0"/>
                                  </p:stCondLst>
                                  <p:childTnLst>
                                    <p:set>
                                      <p:cBhvr>
                                        <p:cTn id="74" dur="1" fill="hold">
                                          <p:stCondLst>
                                            <p:cond delay="0"/>
                                          </p:stCondLst>
                                        </p:cTn>
                                        <p:tgtEl>
                                          <p:spTgt spid="311"/>
                                        </p:tgtEl>
                                        <p:attrNameLst>
                                          <p:attrName>style.visibility</p:attrName>
                                        </p:attrNameLst>
                                      </p:cBhvr>
                                      <p:to>
                                        <p:strVal val="visible"/>
                                      </p:to>
                                    </p:set>
                                  </p:childTnLst>
                                </p:cTn>
                              </p:par>
                              <p:par>
                                <p:cTn id="75" presetID="0" presetClass="path" presetSubtype="0" accel="50000" decel="50000" fill="hold" grpId="0" nodeType="withEffect">
                                  <p:stCondLst>
                                    <p:cond delay="0"/>
                                  </p:stCondLst>
                                  <p:childTnLst>
                                    <p:animMotion origin="layout" path="M 0.21914 0.39768 C 0.17969 0.38148 0.14024 0.36551 0.10821 0.33935 C 0.07618 0.31342 0.04453 0.28055 0.02683 0.24143 C 0.00899 0.20231 0.00508 0.1537 0.00131 0.10532 " pathEditMode="relative" rAng="0" ptsTypes="AAAA">
                                      <p:cBhvr>
                                        <p:cTn id="76" dur="2000" fill="hold"/>
                                        <p:tgtEl>
                                          <p:spTgt spid="311"/>
                                        </p:tgtEl>
                                        <p:attrNameLst>
                                          <p:attrName>ppt_x</p:attrName>
                                          <p:attrName>ppt_y</p:attrName>
                                        </p:attrNameLst>
                                      </p:cBhvr>
                                      <p:rCtr x="-10898" y="-14630"/>
                                    </p:animMotion>
                                  </p:childTnLst>
                                </p:cTn>
                              </p:par>
                              <p:par>
                                <p:cTn id="77" presetID="64" presetClass="path" presetSubtype="0" accel="50000" decel="50000" fill="hold" grpId="2" nodeType="withEffect">
                                  <p:stCondLst>
                                    <p:cond delay="1900"/>
                                  </p:stCondLst>
                                  <p:childTnLst>
                                    <p:animMotion origin="layout" path="M 0.00131 0.10532 L -3.54167E-6 2.59259E-6 " pathEditMode="relative" rAng="0" ptsTypes="AA">
                                      <p:cBhvr>
                                        <p:cTn id="78" dur="2000" fill="hold"/>
                                        <p:tgtEl>
                                          <p:spTgt spid="311"/>
                                        </p:tgtEl>
                                        <p:attrNameLst>
                                          <p:attrName>ppt_x</p:attrName>
                                          <p:attrName>ppt_y</p:attrName>
                                        </p:attrNameLst>
                                      </p:cBhvr>
                                      <p:rCtr x="-65" y="-5278"/>
                                    </p:animMotion>
                                  </p:childTnLst>
                                </p:cTn>
                              </p:par>
                              <p:par>
                                <p:cTn id="79" presetID="42" presetClass="entr" presetSubtype="0" fill="hold" grpId="0" nodeType="withEffect">
                                  <p:stCondLst>
                                    <p:cond delay="3900"/>
                                  </p:stCondLst>
                                  <p:childTnLst>
                                    <p:set>
                                      <p:cBhvr>
                                        <p:cTn id="80" dur="1" fill="hold">
                                          <p:stCondLst>
                                            <p:cond delay="0"/>
                                          </p:stCondLst>
                                        </p:cTn>
                                        <p:tgtEl>
                                          <p:spTgt spid="307"/>
                                        </p:tgtEl>
                                        <p:attrNameLst>
                                          <p:attrName>style.visibility</p:attrName>
                                        </p:attrNameLst>
                                      </p:cBhvr>
                                      <p:to>
                                        <p:strVal val="visible"/>
                                      </p:to>
                                    </p:set>
                                    <p:animEffect transition="in" filter="fade">
                                      <p:cBhvr>
                                        <p:cTn id="81" dur="1000"/>
                                        <p:tgtEl>
                                          <p:spTgt spid="307"/>
                                        </p:tgtEl>
                                      </p:cBhvr>
                                    </p:animEffect>
                                    <p:anim calcmode="lin" valueType="num">
                                      <p:cBhvr>
                                        <p:cTn id="82" dur="1000" fill="hold"/>
                                        <p:tgtEl>
                                          <p:spTgt spid="307"/>
                                        </p:tgtEl>
                                        <p:attrNameLst>
                                          <p:attrName>ppt_x</p:attrName>
                                        </p:attrNameLst>
                                      </p:cBhvr>
                                      <p:tavLst>
                                        <p:tav tm="0">
                                          <p:val>
                                            <p:strVal val="#ppt_x"/>
                                          </p:val>
                                        </p:tav>
                                        <p:tav tm="100000">
                                          <p:val>
                                            <p:strVal val="#ppt_x"/>
                                          </p:val>
                                        </p:tav>
                                      </p:tavLst>
                                    </p:anim>
                                    <p:anim calcmode="lin" valueType="num">
                                      <p:cBhvr>
                                        <p:cTn id="83" dur="1000" fill="hold"/>
                                        <p:tgtEl>
                                          <p:spTgt spid="307"/>
                                        </p:tgtEl>
                                        <p:attrNameLst>
                                          <p:attrName>ppt_y</p:attrName>
                                        </p:attrNameLst>
                                      </p:cBhvr>
                                      <p:tavLst>
                                        <p:tav tm="0">
                                          <p:val>
                                            <p:strVal val="#ppt_y+.1"/>
                                          </p:val>
                                        </p:tav>
                                        <p:tav tm="100000">
                                          <p:val>
                                            <p:strVal val="#ppt_y"/>
                                          </p:val>
                                        </p:tav>
                                      </p:tavLst>
                                    </p:anim>
                                  </p:childTnLst>
                                </p:cTn>
                              </p:par>
                              <p:par>
                                <p:cTn id="84" presetID="1" presetClass="entr" presetSubtype="0" fill="hold" grpId="1" nodeType="withEffect">
                                  <p:stCondLst>
                                    <p:cond delay="400"/>
                                  </p:stCondLst>
                                  <p:childTnLst>
                                    <p:set>
                                      <p:cBhvr>
                                        <p:cTn id="85" dur="1" fill="hold">
                                          <p:stCondLst>
                                            <p:cond delay="0"/>
                                          </p:stCondLst>
                                        </p:cTn>
                                        <p:tgtEl>
                                          <p:spTgt spid="312"/>
                                        </p:tgtEl>
                                        <p:attrNameLst>
                                          <p:attrName>style.visibility</p:attrName>
                                        </p:attrNameLst>
                                      </p:cBhvr>
                                      <p:to>
                                        <p:strVal val="visible"/>
                                      </p:to>
                                    </p:set>
                                  </p:childTnLst>
                                </p:cTn>
                              </p:par>
                              <p:par>
                                <p:cTn id="86" presetID="0" presetClass="path" presetSubtype="0" accel="50000" decel="50000" fill="hold" grpId="0" nodeType="withEffect">
                                  <p:stCondLst>
                                    <p:cond delay="400"/>
                                  </p:stCondLst>
                                  <p:childTnLst>
                                    <p:animMotion origin="layout" path="M 0.05886 0.39861 C 0.0474 0.38658 0.03607 0.375 0.02657 0.32523 C 0.01719 0.27593 0.00964 0.18889 0.00222 0.10232 " pathEditMode="relative" rAng="0" ptsTypes="AAA">
                                      <p:cBhvr>
                                        <p:cTn id="87" dur="2000" fill="hold"/>
                                        <p:tgtEl>
                                          <p:spTgt spid="312"/>
                                        </p:tgtEl>
                                        <p:attrNameLst>
                                          <p:attrName>ppt_x</p:attrName>
                                          <p:attrName>ppt_y</p:attrName>
                                        </p:attrNameLst>
                                      </p:cBhvr>
                                      <p:rCtr x="-2839" y="-14815"/>
                                    </p:animMotion>
                                  </p:childTnLst>
                                </p:cTn>
                              </p:par>
                              <p:par>
                                <p:cTn id="88" presetID="64" presetClass="path" presetSubtype="0" accel="50000" decel="50000" fill="hold" grpId="2" nodeType="withEffect">
                                  <p:stCondLst>
                                    <p:cond delay="2300"/>
                                  </p:stCondLst>
                                  <p:childTnLst>
                                    <p:animMotion origin="layout" path="M 0.00222 0.10232 L -2.70833E-6 -1.11111E-6 " pathEditMode="relative" rAng="0" ptsTypes="AA">
                                      <p:cBhvr>
                                        <p:cTn id="89" dur="2000" fill="hold"/>
                                        <p:tgtEl>
                                          <p:spTgt spid="312"/>
                                        </p:tgtEl>
                                        <p:attrNameLst>
                                          <p:attrName>ppt_x</p:attrName>
                                          <p:attrName>ppt_y</p:attrName>
                                        </p:attrNameLst>
                                      </p:cBhvr>
                                      <p:rCtr x="-117" y="-5116"/>
                                    </p:animMotion>
                                  </p:childTnLst>
                                </p:cTn>
                              </p:par>
                              <p:par>
                                <p:cTn id="90" presetID="42" presetClass="entr" presetSubtype="0" fill="hold" grpId="0" nodeType="withEffect">
                                  <p:stCondLst>
                                    <p:cond delay="4300"/>
                                  </p:stCondLst>
                                  <p:childTnLst>
                                    <p:set>
                                      <p:cBhvr>
                                        <p:cTn id="91" dur="1" fill="hold">
                                          <p:stCondLst>
                                            <p:cond delay="0"/>
                                          </p:stCondLst>
                                        </p:cTn>
                                        <p:tgtEl>
                                          <p:spTgt spid="308"/>
                                        </p:tgtEl>
                                        <p:attrNameLst>
                                          <p:attrName>style.visibility</p:attrName>
                                        </p:attrNameLst>
                                      </p:cBhvr>
                                      <p:to>
                                        <p:strVal val="visible"/>
                                      </p:to>
                                    </p:set>
                                    <p:animEffect transition="in" filter="fade">
                                      <p:cBhvr>
                                        <p:cTn id="92" dur="1000"/>
                                        <p:tgtEl>
                                          <p:spTgt spid="308"/>
                                        </p:tgtEl>
                                      </p:cBhvr>
                                    </p:animEffect>
                                    <p:anim calcmode="lin" valueType="num">
                                      <p:cBhvr>
                                        <p:cTn id="93" dur="1000" fill="hold"/>
                                        <p:tgtEl>
                                          <p:spTgt spid="308"/>
                                        </p:tgtEl>
                                        <p:attrNameLst>
                                          <p:attrName>ppt_x</p:attrName>
                                        </p:attrNameLst>
                                      </p:cBhvr>
                                      <p:tavLst>
                                        <p:tav tm="0">
                                          <p:val>
                                            <p:strVal val="#ppt_x"/>
                                          </p:val>
                                        </p:tav>
                                        <p:tav tm="100000">
                                          <p:val>
                                            <p:strVal val="#ppt_x"/>
                                          </p:val>
                                        </p:tav>
                                      </p:tavLst>
                                    </p:anim>
                                    <p:anim calcmode="lin" valueType="num">
                                      <p:cBhvr>
                                        <p:cTn id="94" dur="1000" fill="hold"/>
                                        <p:tgtEl>
                                          <p:spTgt spid="308"/>
                                        </p:tgtEl>
                                        <p:attrNameLst>
                                          <p:attrName>ppt_y</p:attrName>
                                        </p:attrNameLst>
                                      </p:cBhvr>
                                      <p:tavLst>
                                        <p:tav tm="0">
                                          <p:val>
                                            <p:strVal val="#ppt_y+.1"/>
                                          </p:val>
                                        </p:tav>
                                        <p:tav tm="100000">
                                          <p:val>
                                            <p:strVal val="#ppt_y"/>
                                          </p:val>
                                        </p:tav>
                                      </p:tavLst>
                                    </p:anim>
                                  </p:childTnLst>
                                </p:cTn>
                              </p:par>
                              <p:par>
                                <p:cTn id="95" presetID="1" presetClass="entr" presetSubtype="0" fill="hold" grpId="1" nodeType="withEffect">
                                  <p:stCondLst>
                                    <p:cond delay="600"/>
                                  </p:stCondLst>
                                  <p:childTnLst>
                                    <p:set>
                                      <p:cBhvr>
                                        <p:cTn id="96" dur="1" fill="hold">
                                          <p:stCondLst>
                                            <p:cond delay="0"/>
                                          </p:stCondLst>
                                        </p:cTn>
                                        <p:tgtEl>
                                          <p:spTgt spid="313"/>
                                        </p:tgtEl>
                                        <p:attrNameLst>
                                          <p:attrName>style.visibility</p:attrName>
                                        </p:attrNameLst>
                                      </p:cBhvr>
                                      <p:to>
                                        <p:strVal val="visible"/>
                                      </p:to>
                                    </p:set>
                                  </p:childTnLst>
                                </p:cTn>
                              </p:par>
                              <p:par>
                                <p:cTn id="97" presetID="0" presetClass="path" presetSubtype="0" accel="50000" decel="50000" fill="hold" grpId="0" nodeType="withEffect">
                                  <p:stCondLst>
                                    <p:cond delay="600"/>
                                  </p:stCondLst>
                                  <p:childTnLst>
                                    <p:animMotion origin="layout" path="M -0.09856 0.40532 C -0.07109 0.38773 -0.04362 0.37037 -0.02682 0.32013 C -0.01002 0.26967 -0.00403 0.18634 0.00196 0.10324 " pathEditMode="relative" rAng="0" ptsTypes="AAA">
                                      <p:cBhvr>
                                        <p:cTn id="98" dur="2000" fill="hold"/>
                                        <p:tgtEl>
                                          <p:spTgt spid="313"/>
                                        </p:tgtEl>
                                        <p:attrNameLst>
                                          <p:attrName>ppt_x</p:attrName>
                                          <p:attrName>ppt_y</p:attrName>
                                        </p:attrNameLst>
                                      </p:cBhvr>
                                      <p:rCtr x="5026" y="-15116"/>
                                    </p:animMotion>
                                  </p:childTnLst>
                                </p:cTn>
                              </p:par>
                              <p:par>
                                <p:cTn id="99" presetID="64" presetClass="path" presetSubtype="0" accel="50000" decel="50000" fill="hold" grpId="2" nodeType="withEffect">
                                  <p:stCondLst>
                                    <p:cond delay="2500"/>
                                  </p:stCondLst>
                                  <p:childTnLst>
                                    <p:animMotion origin="layout" path="M 0.00196 0.10324 L -3.95833E-6 4.07407E-6 " pathEditMode="relative" rAng="0" ptsTypes="AA">
                                      <p:cBhvr>
                                        <p:cTn id="100" dur="2000" fill="hold"/>
                                        <p:tgtEl>
                                          <p:spTgt spid="313"/>
                                        </p:tgtEl>
                                        <p:attrNameLst>
                                          <p:attrName>ppt_x</p:attrName>
                                          <p:attrName>ppt_y</p:attrName>
                                        </p:attrNameLst>
                                      </p:cBhvr>
                                      <p:rCtr x="-104" y="-5162"/>
                                    </p:animMotion>
                                  </p:childTnLst>
                                </p:cTn>
                              </p:par>
                              <p:par>
                                <p:cTn id="101" presetID="42" presetClass="entr" presetSubtype="0" fill="hold" grpId="0" nodeType="withEffect">
                                  <p:stCondLst>
                                    <p:cond delay="4500"/>
                                  </p:stCondLst>
                                  <p:childTnLst>
                                    <p:set>
                                      <p:cBhvr>
                                        <p:cTn id="102" dur="1" fill="hold">
                                          <p:stCondLst>
                                            <p:cond delay="0"/>
                                          </p:stCondLst>
                                        </p:cTn>
                                        <p:tgtEl>
                                          <p:spTgt spid="309"/>
                                        </p:tgtEl>
                                        <p:attrNameLst>
                                          <p:attrName>style.visibility</p:attrName>
                                        </p:attrNameLst>
                                      </p:cBhvr>
                                      <p:to>
                                        <p:strVal val="visible"/>
                                      </p:to>
                                    </p:set>
                                    <p:animEffect transition="in" filter="fade">
                                      <p:cBhvr>
                                        <p:cTn id="103" dur="1000"/>
                                        <p:tgtEl>
                                          <p:spTgt spid="309"/>
                                        </p:tgtEl>
                                      </p:cBhvr>
                                    </p:animEffect>
                                    <p:anim calcmode="lin" valueType="num">
                                      <p:cBhvr>
                                        <p:cTn id="104" dur="1000" fill="hold"/>
                                        <p:tgtEl>
                                          <p:spTgt spid="309"/>
                                        </p:tgtEl>
                                        <p:attrNameLst>
                                          <p:attrName>ppt_x</p:attrName>
                                        </p:attrNameLst>
                                      </p:cBhvr>
                                      <p:tavLst>
                                        <p:tav tm="0">
                                          <p:val>
                                            <p:strVal val="#ppt_x"/>
                                          </p:val>
                                        </p:tav>
                                        <p:tav tm="100000">
                                          <p:val>
                                            <p:strVal val="#ppt_x"/>
                                          </p:val>
                                        </p:tav>
                                      </p:tavLst>
                                    </p:anim>
                                    <p:anim calcmode="lin" valueType="num">
                                      <p:cBhvr>
                                        <p:cTn id="105" dur="1000" fill="hold"/>
                                        <p:tgtEl>
                                          <p:spTgt spid="309"/>
                                        </p:tgtEl>
                                        <p:attrNameLst>
                                          <p:attrName>ppt_y</p:attrName>
                                        </p:attrNameLst>
                                      </p:cBhvr>
                                      <p:tavLst>
                                        <p:tav tm="0">
                                          <p:val>
                                            <p:strVal val="#ppt_y+.1"/>
                                          </p:val>
                                        </p:tav>
                                        <p:tav tm="100000">
                                          <p:val>
                                            <p:strVal val="#ppt_y"/>
                                          </p:val>
                                        </p:tav>
                                      </p:tavLst>
                                    </p:anim>
                                  </p:childTnLst>
                                </p:cTn>
                              </p:par>
                              <p:par>
                                <p:cTn id="106" presetID="1" presetClass="entr" presetSubtype="0" fill="hold" grpId="1" nodeType="withEffect">
                                  <p:stCondLst>
                                    <p:cond delay="1000"/>
                                  </p:stCondLst>
                                  <p:childTnLst>
                                    <p:set>
                                      <p:cBhvr>
                                        <p:cTn id="107" dur="1" fill="hold">
                                          <p:stCondLst>
                                            <p:cond delay="0"/>
                                          </p:stCondLst>
                                        </p:cTn>
                                        <p:tgtEl>
                                          <p:spTgt spid="314"/>
                                        </p:tgtEl>
                                        <p:attrNameLst>
                                          <p:attrName>style.visibility</p:attrName>
                                        </p:attrNameLst>
                                      </p:cBhvr>
                                      <p:to>
                                        <p:strVal val="visible"/>
                                      </p:to>
                                    </p:set>
                                  </p:childTnLst>
                                </p:cTn>
                              </p:par>
                              <p:par>
                                <p:cTn id="108" presetID="0" presetClass="path" presetSubtype="0" accel="50000" decel="50000" fill="hold" grpId="0" nodeType="withEffect">
                                  <p:stCondLst>
                                    <p:cond delay="1000"/>
                                  </p:stCondLst>
                                  <p:childTnLst>
                                    <p:animMotion origin="layout" path="M -0.24909 0.39861 C -0.19987 0.39791 -0.15066 0.39745 -0.11511 0.36875 C -0.07969 0.33981 -0.05261 0.2669 -0.0362 0.22546 C -0.01967 0.18403 -0.01615 0.1206 -0.01615 0.12083 " pathEditMode="relative" rAng="0" ptsTypes="AAAA">
                                      <p:cBhvr>
                                        <p:cTn id="109" dur="2000" fill="hold"/>
                                        <p:tgtEl>
                                          <p:spTgt spid="314"/>
                                        </p:tgtEl>
                                        <p:attrNameLst>
                                          <p:attrName>ppt_x</p:attrName>
                                          <p:attrName>ppt_y</p:attrName>
                                        </p:attrNameLst>
                                      </p:cBhvr>
                                      <p:rCtr x="11641" y="-13912"/>
                                    </p:animMotion>
                                  </p:childTnLst>
                                </p:cTn>
                              </p:par>
                              <p:par>
                                <p:cTn id="110" presetID="64" presetClass="path" presetSubtype="0" accel="50000" decel="50000" fill="hold" grpId="2" nodeType="withEffect">
                                  <p:stCondLst>
                                    <p:cond delay="3000"/>
                                  </p:stCondLst>
                                  <p:childTnLst>
                                    <p:animMotion origin="layout" path="M -0.01615 0.12083 L 4.58333E-6 2.59259E-6 " pathEditMode="relative" rAng="0" ptsTypes="AA">
                                      <p:cBhvr>
                                        <p:cTn id="111" dur="2000" fill="hold"/>
                                        <p:tgtEl>
                                          <p:spTgt spid="314"/>
                                        </p:tgtEl>
                                        <p:attrNameLst>
                                          <p:attrName>ppt_x</p:attrName>
                                          <p:attrName>ppt_y</p:attrName>
                                        </p:attrNameLst>
                                      </p:cBhvr>
                                      <p:rCtr x="807" y="-6042"/>
                                    </p:animMotion>
                                  </p:childTnLst>
                                </p:cTn>
                              </p:par>
                              <p:par>
                                <p:cTn id="112" presetID="2" presetClass="entr" presetSubtype="4" fill="hold" grpId="0" nodeType="withEffect">
                                  <p:stCondLst>
                                    <p:cond delay="5000"/>
                                  </p:stCondLst>
                                  <p:childTnLst>
                                    <p:set>
                                      <p:cBhvr>
                                        <p:cTn id="113" dur="1" fill="hold">
                                          <p:stCondLst>
                                            <p:cond delay="0"/>
                                          </p:stCondLst>
                                        </p:cTn>
                                        <p:tgtEl>
                                          <p:spTgt spid="310"/>
                                        </p:tgtEl>
                                        <p:attrNameLst>
                                          <p:attrName>style.visibility</p:attrName>
                                        </p:attrNameLst>
                                      </p:cBhvr>
                                      <p:to>
                                        <p:strVal val="visible"/>
                                      </p:to>
                                    </p:set>
                                    <p:anim calcmode="lin" valueType="num">
                                      <p:cBhvr additive="base">
                                        <p:cTn id="114" dur="500" fill="hold"/>
                                        <p:tgtEl>
                                          <p:spTgt spid="310"/>
                                        </p:tgtEl>
                                        <p:attrNameLst>
                                          <p:attrName>ppt_x</p:attrName>
                                        </p:attrNameLst>
                                      </p:cBhvr>
                                      <p:tavLst>
                                        <p:tav tm="0">
                                          <p:val>
                                            <p:strVal val="#ppt_x"/>
                                          </p:val>
                                        </p:tav>
                                        <p:tav tm="100000">
                                          <p:val>
                                            <p:strVal val="#ppt_x"/>
                                          </p:val>
                                        </p:tav>
                                      </p:tavLst>
                                    </p:anim>
                                    <p:anim calcmode="lin" valueType="num">
                                      <p:cBhvr additive="base">
                                        <p:cTn id="115" dur="500" fill="hold"/>
                                        <p:tgtEl>
                                          <p:spTgt spid="3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0" grpId="0"/>
      <p:bldP spid="296" grpId="0" animBg="1"/>
      <p:bldP spid="297" grpId="0" animBg="1"/>
      <p:bldP spid="298" grpId="0" animBg="1"/>
      <p:bldP spid="299" grpId="0" animBg="1"/>
      <p:bldP spid="300" grpId="0" build="p" animBg="1"/>
      <p:bldP spid="301" grpId="0" build="p" animBg="1"/>
      <p:bldP spid="302" grpId="0" build="p" animBg="1"/>
      <p:bldP spid="303" grpId="0"/>
      <p:bldP spid="304" grpId="0"/>
      <p:bldP spid="305" grpId="0"/>
      <p:bldP spid="307" grpId="0"/>
      <p:bldP spid="308" grpId="0"/>
      <p:bldP spid="309" grpId="0"/>
      <p:bldP spid="310" grpId="0"/>
      <p:bldP spid="311" grpId="0" animBg="1"/>
      <p:bldP spid="311" grpId="1" animBg="1"/>
      <p:bldP spid="311" grpId="2" animBg="1"/>
      <p:bldP spid="312" grpId="0" animBg="1"/>
      <p:bldP spid="312" grpId="1" animBg="1"/>
      <p:bldP spid="312" grpId="2" animBg="1"/>
      <p:bldP spid="313" grpId="0" animBg="1"/>
      <p:bldP spid="313" grpId="1" animBg="1"/>
      <p:bldP spid="313" grpId="2" animBg="1"/>
      <p:bldP spid="314" grpId="0" animBg="1"/>
      <p:bldP spid="314" grpId="1" animBg="1"/>
      <p:bldP spid="314" grpId="2"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图表 6"/>
          <p:cNvGraphicFramePr/>
          <p:nvPr>
            <p:extLst>
              <p:ext uri="{D42A27DB-BD31-4B8C-83A1-F6EECF244321}">
                <p14:modId xmlns:p14="http://schemas.microsoft.com/office/powerpoint/2010/main" val="211092406"/>
              </p:ext>
            </p:extLst>
          </p:nvPr>
        </p:nvGraphicFramePr>
        <p:xfrm>
          <a:off x="942591" y="1934378"/>
          <a:ext cx="6452704" cy="4301803"/>
        </p:xfrm>
        <a:graphic>
          <a:graphicData uri="http://schemas.openxmlformats.org/drawingml/2006/chart">
            <c:chart xmlns:c="http://schemas.openxmlformats.org/drawingml/2006/chart" xmlns:r="http://schemas.openxmlformats.org/officeDocument/2006/relationships" r:id="rId2"/>
          </a:graphicData>
        </a:graphic>
      </p:graphicFrame>
      <p:sp>
        <p:nvSpPr>
          <p:cNvPr id="8" name="矩形 7"/>
          <p:cNvSpPr/>
          <p:nvPr/>
        </p:nvSpPr>
        <p:spPr>
          <a:xfrm>
            <a:off x="1293892" y="234399"/>
            <a:ext cx="4339650" cy="646331"/>
          </a:xfrm>
          <a:prstGeom prst="rect">
            <a:avLst/>
          </a:prstGeom>
          <a:noFill/>
        </p:spPr>
        <p:txBody>
          <a:bodyPr wrap="none" lIns="91440" tIns="45720" rIns="91440" bIns="45720">
            <a:spAutoFit/>
          </a:bodyPr>
          <a:lstStyle/>
          <a:p>
            <a:pPr algn="ctr"/>
            <a:r>
              <a:rPr lang="zh-CN" altLang="en-US" sz="3600" b="0" cap="none" spc="0" dirty="0" smtClean="0">
                <a:ln w="0"/>
                <a:solidFill>
                  <a:schemeClr val="bg1"/>
                </a:solidFill>
                <a:effectLst>
                  <a:outerShdw blurRad="38100" dist="19050" dir="2700000" algn="tl" rotWithShape="0">
                    <a:schemeClr val="dk1">
                      <a:alpha val="40000"/>
                    </a:schemeClr>
                  </a:outerShdw>
                </a:effectLst>
                <a:latin typeface="方正舒体" panose="02010601030101010101" pitchFamily="2" charset="-122"/>
                <a:ea typeface="方正舒体" panose="02010601030101010101" pitchFamily="2" charset="-122"/>
              </a:rPr>
              <a:t>请输入替换你的标题</a:t>
            </a:r>
            <a:endParaRPr lang="zh-CN" altLang="en-US" sz="3600" b="0" cap="none" spc="0" dirty="0">
              <a:ln w="0"/>
              <a:solidFill>
                <a:schemeClr val="bg1"/>
              </a:solidFill>
              <a:effectLst>
                <a:outerShdw blurRad="38100" dist="19050" dir="2700000" algn="tl" rotWithShape="0">
                  <a:schemeClr val="dk1">
                    <a:alpha val="40000"/>
                  </a:schemeClr>
                </a:outerShdw>
              </a:effectLst>
              <a:latin typeface="方正舒体" panose="02010601030101010101" pitchFamily="2" charset="-122"/>
              <a:ea typeface="方正舒体" panose="02010601030101010101" pitchFamily="2" charset="-122"/>
            </a:endParaRPr>
          </a:p>
        </p:txBody>
      </p:sp>
      <p:grpSp>
        <p:nvGrpSpPr>
          <p:cNvPr id="6" name="组合 5"/>
          <p:cNvGrpSpPr/>
          <p:nvPr/>
        </p:nvGrpSpPr>
        <p:grpSpPr>
          <a:xfrm>
            <a:off x="6971516" y="210930"/>
            <a:ext cx="4508501" cy="6273801"/>
            <a:chOff x="7222036" y="147025"/>
            <a:chExt cx="4508501" cy="6273801"/>
          </a:xfrm>
        </p:grpSpPr>
        <p:grpSp>
          <p:nvGrpSpPr>
            <p:cNvPr id="9" name="组合 8"/>
            <p:cNvGrpSpPr/>
            <p:nvPr/>
          </p:nvGrpSpPr>
          <p:grpSpPr>
            <a:xfrm>
              <a:off x="7222036" y="147025"/>
              <a:ext cx="4508501" cy="2438401"/>
              <a:chOff x="977900" y="1956777"/>
              <a:chExt cx="4508501" cy="2438401"/>
            </a:xfrm>
          </p:grpSpPr>
          <p:sp>
            <p:nvSpPr>
              <p:cNvPr id="38" name="任意多边形 37"/>
              <p:cNvSpPr/>
              <p:nvPr/>
            </p:nvSpPr>
            <p:spPr>
              <a:xfrm>
                <a:off x="1930400" y="1956777"/>
                <a:ext cx="673101" cy="622301"/>
              </a:xfrm>
              <a:custGeom>
                <a:avLst/>
                <a:gdLst/>
                <a:ahLst/>
                <a:cxnLst/>
                <a:rect l="0" t="0" r="0" b="0"/>
                <a:pathLst>
                  <a:path w="673101" h="622301">
                    <a:moveTo>
                      <a:pt x="533400" y="0"/>
                    </a:moveTo>
                    <a:lnTo>
                      <a:pt x="0" y="228600"/>
                    </a:lnTo>
                    <a:lnTo>
                      <a:pt x="0" y="228600"/>
                    </a:lnTo>
                    <a:lnTo>
                      <a:pt x="673100" y="622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a:off x="1930400" y="2185377"/>
                <a:ext cx="673101" cy="939801"/>
              </a:xfrm>
              <a:custGeom>
                <a:avLst/>
                <a:gdLst/>
                <a:ahLst/>
                <a:cxnLst/>
                <a:rect l="0" t="0" r="0" b="0"/>
                <a:pathLst>
                  <a:path w="673101" h="939801">
                    <a:moveTo>
                      <a:pt x="0" y="0"/>
                    </a:moveTo>
                    <a:lnTo>
                      <a:pt x="215900" y="939800"/>
                    </a:lnTo>
                    <a:lnTo>
                      <a:pt x="215900" y="939800"/>
                    </a:lnTo>
                    <a:lnTo>
                      <a:pt x="673100" y="393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2146300" y="2579077"/>
                <a:ext cx="457201" cy="812801"/>
              </a:xfrm>
              <a:custGeom>
                <a:avLst/>
                <a:gdLst/>
                <a:ahLst/>
                <a:cxnLst/>
                <a:rect l="0" t="0" r="0" b="0"/>
                <a:pathLst>
                  <a:path w="457201" h="812801">
                    <a:moveTo>
                      <a:pt x="0" y="546100"/>
                    </a:moveTo>
                    <a:lnTo>
                      <a:pt x="431800" y="812800"/>
                    </a:lnTo>
                    <a:lnTo>
                      <a:pt x="431800" y="812800"/>
                    </a:lnTo>
                    <a:lnTo>
                      <a:pt x="4572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40"/>
              <p:cNvSpPr/>
              <p:nvPr/>
            </p:nvSpPr>
            <p:spPr>
              <a:xfrm>
                <a:off x="2578100" y="2579077"/>
                <a:ext cx="165101" cy="825501"/>
              </a:xfrm>
              <a:custGeom>
                <a:avLst/>
                <a:gdLst/>
                <a:ahLst/>
                <a:cxnLst/>
                <a:rect l="0" t="0" r="0" b="0"/>
                <a:pathLst>
                  <a:path w="165101" h="825501">
                    <a:moveTo>
                      <a:pt x="0" y="812800"/>
                    </a:moveTo>
                    <a:lnTo>
                      <a:pt x="165100" y="825500"/>
                    </a:lnTo>
                    <a:lnTo>
                      <a:pt x="165100" y="825500"/>
                    </a:lnTo>
                    <a:lnTo>
                      <a:pt x="254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任意多边形 41"/>
              <p:cNvSpPr/>
              <p:nvPr/>
            </p:nvSpPr>
            <p:spPr>
              <a:xfrm>
                <a:off x="2603500" y="2579077"/>
                <a:ext cx="520701" cy="825501"/>
              </a:xfrm>
              <a:custGeom>
                <a:avLst/>
                <a:gdLst/>
                <a:ahLst/>
                <a:cxnLst/>
                <a:rect l="0" t="0" r="0" b="0"/>
                <a:pathLst>
                  <a:path w="520701" h="825501">
                    <a:moveTo>
                      <a:pt x="139700" y="825500"/>
                    </a:moveTo>
                    <a:lnTo>
                      <a:pt x="520700" y="317500"/>
                    </a:lnTo>
                    <a:lnTo>
                      <a:pt x="520700" y="3175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任意多边形 42"/>
              <p:cNvSpPr/>
              <p:nvPr/>
            </p:nvSpPr>
            <p:spPr>
              <a:xfrm>
                <a:off x="2603500" y="2185377"/>
                <a:ext cx="723901" cy="711201"/>
              </a:xfrm>
              <a:custGeom>
                <a:avLst/>
                <a:gdLst/>
                <a:ahLst/>
                <a:cxnLst/>
                <a:rect l="0" t="0" r="0" b="0"/>
                <a:pathLst>
                  <a:path w="723901" h="711201">
                    <a:moveTo>
                      <a:pt x="520700" y="711200"/>
                    </a:moveTo>
                    <a:lnTo>
                      <a:pt x="723900" y="0"/>
                    </a:lnTo>
                    <a:lnTo>
                      <a:pt x="723900" y="0"/>
                    </a:lnTo>
                    <a:lnTo>
                      <a:pt x="0" y="393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任意多边形 43"/>
              <p:cNvSpPr/>
              <p:nvPr/>
            </p:nvSpPr>
            <p:spPr>
              <a:xfrm>
                <a:off x="2463800" y="1956777"/>
                <a:ext cx="863601" cy="622301"/>
              </a:xfrm>
              <a:custGeom>
                <a:avLst/>
                <a:gdLst/>
                <a:ahLst/>
                <a:cxnLst/>
                <a:rect l="0" t="0" r="0" b="0"/>
                <a:pathLst>
                  <a:path w="863601" h="622301">
                    <a:moveTo>
                      <a:pt x="863600" y="228600"/>
                    </a:moveTo>
                    <a:lnTo>
                      <a:pt x="0" y="0"/>
                    </a:lnTo>
                    <a:lnTo>
                      <a:pt x="0" y="0"/>
                    </a:lnTo>
                    <a:lnTo>
                      <a:pt x="139700" y="622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44"/>
              <p:cNvSpPr/>
              <p:nvPr/>
            </p:nvSpPr>
            <p:spPr>
              <a:xfrm>
                <a:off x="3124200" y="2185377"/>
                <a:ext cx="317501" cy="838201"/>
              </a:xfrm>
              <a:custGeom>
                <a:avLst/>
                <a:gdLst/>
                <a:ahLst/>
                <a:cxnLst/>
                <a:rect l="0" t="0" r="0" b="0"/>
                <a:pathLst>
                  <a:path w="317501" h="838201">
                    <a:moveTo>
                      <a:pt x="203200" y="0"/>
                    </a:moveTo>
                    <a:lnTo>
                      <a:pt x="0" y="711200"/>
                    </a:lnTo>
                    <a:lnTo>
                      <a:pt x="0" y="711200"/>
                    </a:lnTo>
                    <a:lnTo>
                      <a:pt x="317500" y="8382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任意多边形 45"/>
              <p:cNvSpPr/>
              <p:nvPr/>
            </p:nvSpPr>
            <p:spPr>
              <a:xfrm>
                <a:off x="3327400" y="2185377"/>
                <a:ext cx="812801" cy="838201"/>
              </a:xfrm>
              <a:custGeom>
                <a:avLst/>
                <a:gdLst/>
                <a:ahLst/>
                <a:cxnLst/>
                <a:rect l="0" t="0" r="0" b="0"/>
                <a:pathLst>
                  <a:path w="812801" h="838201">
                    <a:moveTo>
                      <a:pt x="0" y="0"/>
                    </a:moveTo>
                    <a:lnTo>
                      <a:pt x="114300" y="838200"/>
                    </a:lnTo>
                    <a:lnTo>
                      <a:pt x="114300" y="838200"/>
                    </a:lnTo>
                    <a:lnTo>
                      <a:pt x="812800" y="6096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任意多边形 46"/>
              <p:cNvSpPr/>
              <p:nvPr/>
            </p:nvSpPr>
            <p:spPr>
              <a:xfrm>
                <a:off x="2463800" y="1956777"/>
                <a:ext cx="1930401" cy="228601"/>
              </a:xfrm>
              <a:custGeom>
                <a:avLst/>
                <a:gdLst/>
                <a:ahLst/>
                <a:cxnLst/>
                <a:rect l="0" t="0" r="0" b="0"/>
                <a:pathLst>
                  <a:path w="1930401" h="228601">
                    <a:moveTo>
                      <a:pt x="0" y="0"/>
                    </a:moveTo>
                    <a:lnTo>
                      <a:pt x="863600" y="228600"/>
                    </a:lnTo>
                    <a:lnTo>
                      <a:pt x="863600" y="228600"/>
                    </a:lnTo>
                    <a:lnTo>
                      <a:pt x="1930400" y="1651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任意多边形 47"/>
              <p:cNvSpPr/>
              <p:nvPr/>
            </p:nvSpPr>
            <p:spPr>
              <a:xfrm>
                <a:off x="3327400" y="2121877"/>
                <a:ext cx="1066801" cy="673101"/>
              </a:xfrm>
              <a:custGeom>
                <a:avLst/>
                <a:gdLst/>
                <a:ahLst/>
                <a:cxnLst/>
                <a:rect l="0" t="0" r="0" b="0"/>
                <a:pathLst>
                  <a:path w="1066801" h="673101">
                    <a:moveTo>
                      <a:pt x="0" y="63500"/>
                    </a:moveTo>
                    <a:lnTo>
                      <a:pt x="812800" y="673100"/>
                    </a:lnTo>
                    <a:lnTo>
                      <a:pt x="812800" y="673100"/>
                    </a:lnTo>
                    <a:lnTo>
                      <a:pt x="10668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任意多边形 48"/>
              <p:cNvSpPr/>
              <p:nvPr/>
            </p:nvSpPr>
            <p:spPr>
              <a:xfrm>
                <a:off x="4140200" y="2121877"/>
                <a:ext cx="292101" cy="673101"/>
              </a:xfrm>
              <a:custGeom>
                <a:avLst/>
                <a:gdLst/>
                <a:ahLst/>
                <a:cxnLst/>
                <a:rect l="0" t="0" r="0" b="0"/>
                <a:pathLst>
                  <a:path w="292101" h="673101">
                    <a:moveTo>
                      <a:pt x="254000" y="0"/>
                    </a:moveTo>
                    <a:lnTo>
                      <a:pt x="0" y="673100"/>
                    </a:lnTo>
                    <a:lnTo>
                      <a:pt x="0" y="673100"/>
                    </a:lnTo>
                    <a:lnTo>
                      <a:pt x="292100" y="4064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任意多边形 49"/>
              <p:cNvSpPr/>
              <p:nvPr/>
            </p:nvSpPr>
            <p:spPr>
              <a:xfrm>
                <a:off x="4140200" y="2528277"/>
                <a:ext cx="292101" cy="520701"/>
              </a:xfrm>
              <a:custGeom>
                <a:avLst/>
                <a:gdLst/>
                <a:ahLst/>
                <a:cxnLst/>
                <a:rect l="0" t="0" r="0" b="0"/>
                <a:pathLst>
                  <a:path w="292101" h="520701">
                    <a:moveTo>
                      <a:pt x="0" y="266700"/>
                    </a:moveTo>
                    <a:lnTo>
                      <a:pt x="228600" y="520700"/>
                    </a:lnTo>
                    <a:lnTo>
                      <a:pt x="228600" y="520700"/>
                    </a:lnTo>
                    <a:lnTo>
                      <a:pt x="2921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50"/>
              <p:cNvSpPr/>
              <p:nvPr/>
            </p:nvSpPr>
            <p:spPr>
              <a:xfrm>
                <a:off x="4394200" y="2121877"/>
                <a:ext cx="393701" cy="406401"/>
              </a:xfrm>
              <a:custGeom>
                <a:avLst/>
                <a:gdLst/>
                <a:ahLst/>
                <a:cxnLst/>
                <a:rect l="0" t="0" r="0" b="0"/>
                <a:pathLst>
                  <a:path w="393701" h="406401">
                    <a:moveTo>
                      <a:pt x="0" y="0"/>
                    </a:moveTo>
                    <a:lnTo>
                      <a:pt x="38100" y="406400"/>
                    </a:lnTo>
                    <a:lnTo>
                      <a:pt x="38100" y="406400"/>
                    </a:lnTo>
                    <a:lnTo>
                      <a:pt x="393700" y="139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任意多边形 51"/>
              <p:cNvSpPr/>
              <p:nvPr/>
            </p:nvSpPr>
            <p:spPr>
              <a:xfrm>
                <a:off x="1689100" y="2185377"/>
                <a:ext cx="457201" cy="939801"/>
              </a:xfrm>
              <a:custGeom>
                <a:avLst/>
                <a:gdLst/>
                <a:ahLst/>
                <a:cxnLst/>
                <a:rect l="0" t="0" r="0" b="0"/>
                <a:pathLst>
                  <a:path w="457201" h="939801">
                    <a:moveTo>
                      <a:pt x="457200" y="939800"/>
                    </a:moveTo>
                    <a:lnTo>
                      <a:pt x="241300" y="0"/>
                    </a:lnTo>
                    <a:lnTo>
                      <a:pt x="241300" y="0"/>
                    </a:lnTo>
                    <a:lnTo>
                      <a:pt x="0" y="1905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任意多边形 52"/>
              <p:cNvSpPr/>
              <p:nvPr/>
            </p:nvSpPr>
            <p:spPr>
              <a:xfrm>
                <a:off x="1689100" y="2375877"/>
                <a:ext cx="457201" cy="1016001"/>
              </a:xfrm>
              <a:custGeom>
                <a:avLst/>
                <a:gdLst/>
                <a:ahLst/>
                <a:cxnLst/>
                <a:rect l="0" t="0" r="0" b="0"/>
                <a:pathLst>
                  <a:path w="457201" h="1016001">
                    <a:moveTo>
                      <a:pt x="457200" y="749300"/>
                    </a:moveTo>
                    <a:lnTo>
                      <a:pt x="0" y="0"/>
                    </a:lnTo>
                    <a:lnTo>
                      <a:pt x="0" y="0"/>
                    </a:lnTo>
                    <a:lnTo>
                      <a:pt x="101600" y="10160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任意多边形 53"/>
              <p:cNvSpPr/>
              <p:nvPr/>
            </p:nvSpPr>
            <p:spPr>
              <a:xfrm>
                <a:off x="977900" y="2375877"/>
                <a:ext cx="812801" cy="1016001"/>
              </a:xfrm>
              <a:custGeom>
                <a:avLst/>
                <a:gdLst/>
                <a:ahLst/>
                <a:cxnLst/>
                <a:rect l="0" t="0" r="0" b="0"/>
                <a:pathLst>
                  <a:path w="812801" h="1016001">
                    <a:moveTo>
                      <a:pt x="711200" y="0"/>
                    </a:moveTo>
                    <a:lnTo>
                      <a:pt x="0" y="774700"/>
                    </a:lnTo>
                    <a:lnTo>
                      <a:pt x="0" y="774700"/>
                    </a:lnTo>
                    <a:lnTo>
                      <a:pt x="812800" y="10160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a:off x="1790700" y="3125177"/>
                <a:ext cx="787401" cy="266701"/>
              </a:xfrm>
              <a:custGeom>
                <a:avLst/>
                <a:gdLst/>
                <a:ahLst/>
                <a:cxnLst/>
                <a:rect l="0" t="0" r="0" b="0"/>
                <a:pathLst>
                  <a:path w="787401" h="266701">
                    <a:moveTo>
                      <a:pt x="787400" y="266700"/>
                    </a:moveTo>
                    <a:lnTo>
                      <a:pt x="355600" y="0"/>
                    </a:lnTo>
                    <a:lnTo>
                      <a:pt x="355600" y="0"/>
                    </a:lnTo>
                    <a:lnTo>
                      <a:pt x="0" y="266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a:off x="1790700" y="3391877"/>
                <a:ext cx="787401" cy="1003301"/>
              </a:xfrm>
              <a:custGeom>
                <a:avLst/>
                <a:gdLst/>
                <a:ahLst/>
                <a:cxnLst/>
                <a:rect l="0" t="0" r="0" b="0"/>
                <a:pathLst>
                  <a:path w="787401" h="1003301">
                    <a:moveTo>
                      <a:pt x="381000" y="1003300"/>
                    </a:moveTo>
                    <a:lnTo>
                      <a:pt x="787400" y="0"/>
                    </a:lnTo>
                    <a:lnTo>
                      <a:pt x="787400" y="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a:off x="977900" y="3150577"/>
                <a:ext cx="1193801" cy="1244601"/>
              </a:xfrm>
              <a:custGeom>
                <a:avLst/>
                <a:gdLst/>
                <a:ahLst/>
                <a:cxnLst/>
                <a:rect l="0" t="0" r="0" b="0"/>
                <a:pathLst>
                  <a:path w="1193801" h="1244601">
                    <a:moveTo>
                      <a:pt x="0" y="0"/>
                    </a:moveTo>
                    <a:lnTo>
                      <a:pt x="1193800" y="1244600"/>
                    </a:lnTo>
                    <a:lnTo>
                      <a:pt x="1193800" y="1244600"/>
                    </a:lnTo>
                    <a:lnTo>
                      <a:pt x="812800" y="241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a:off x="3441700" y="2794977"/>
                <a:ext cx="698501" cy="939801"/>
              </a:xfrm>
              <a:custGeom>
                <a:avLst/>
                <a:gdLst/>
                <a:ahLst/>
                <a:cxnLst/>
                <a:rect l="0" t="0" r="0" b="0"/>
                <a:pathLst>
                  <a:path w="698501" h="939801">
                    <a:moveTo>
                      <a:pt x="698500" y="0"/>
                    </a:moveTo>
                    <a:lnTo>
                      <a:pt x="0" y="228600"/>
                    </a:lnTo>
                    <a:lnTo>
                      <a:pt x="0" y="228600"/>
                    </a:lnTo>
                    <a:lnTo>
                      <a:pt x="444500" y="9398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a:off x="3886200" y="2794977"/>
                <a:ext cx="482601" cy="939801"/>
              </a:xfrm>
              <a:custGeom>
                <a:avLst/>
                <a:gdLst/>
                <a:ahLst/>
                <a:cxnLst/>
                <a:rect l="0" t="0" r="0" b="0"/>
                <a:pathLst>
                  <a:path w="482601" h="939801">
                    <a:moveTo>
                      <a:pt x="482600" y="254000"/>
                    </a:moveTo>
                    <a:lnTo>
                      <a:pt x="254000" y="0"/>
                    </a:lnTo>
                    <a:lnTo>
                      <a:pt x="254000" y="0"/>
                    </a:lnTo>
                    <a:lnTo>
                      <a:pt x="0" y="9398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a:off x="2743200" y="2896577"/>
                <a:ext cx="419101" cy="774701"/>
              </a:xfrm>
              <a:custGeom>
                <a:avLst/>
                <a:gdLst/>
                <a:ahLst/>
                <a:cxnLst/>
                <a:rect l="0" t="0" r="0" b="0"/>
                <a:pathLst>
                  <a:path w="419101" h="774701">
                    <a:moveTo>
                      <a:pt x="381000" y="0"/>
                    </a:moveTo>
                    <a:lnTo>
                      <a:pt x="0" y="508000"/>
                    </a:lnTo>
                    <a:lnTo>
                      <a:pt x="0" y="508000"/>
                    </a:lnTo>
                    <a:lnTo>
                      <a:pt x="419100" y="774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a:off x="3124200" y="2896577"/>
                <a:ext cx="317501" cy="774701"/>
              </a:xfrm>
              <a:custGeom>
                <a:avLst/>
                <a:gdLst/>
                <a:ahLst/>
                <a:cxnLst/>
                <a:rect l="0" t="0" r="0" b="0"/>
                <a:pathLst>
                  <a:path w="317501" h="774701">
                    <a:moveTo>
                      <a:pt x="317500" y="127000"/>
                    </a:moveTo>
                    <a:lnTo>
                      <a:pt x="0" y="0"/>
                    </a:lnTo>
                    <a:lnTo>
                      <a:pt x="0" y="0"/>
                    </a:lnTo>
                    <a:lnTo>
                      <a:pt x="38100" y="774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a:off x="3162300" y="3023577"/>
                <a:ext cx="723901" cy="711201"/>
              </a:xfrm>
              <a:custGeom>
                <a:avLst/>
                <a:gdLst/>
                <a:ahLst/>
                <a:cxnLst/>
                <a:rect l="0" t="0" r="0" b="0"/>
                <a:pathLst>
                  <a:path w="723901" h="711201">
                    <a:moveTo>
                      <a:pt x="723900" y="711200"/>
                    </a:moveTo>
                    <a:lnTo>
                      <a:pt x="279400" y="0"/>
                    </a:lnTo>
                    <a:lnTo>
                      <a:pt x="279400" y="0"/>
                    </a:lnTo>
                    <a:lnTo>
                      <a:pt x="0" y="647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a:off x="3886200" y="3048977"/>
                <a:ext cx="482601" cy="698501"/>
              </a:xfrm>
              <a:custGeom>
                <a:avLst/>
                <a:gdLst/>
                <a:ahLst/>
                <a:cxnLst/>
                <a:rect l="0" t="0" r="0" b="0"/>
                <a:pathLst>
                  <a:path w="482601" h="698501">
                    <a:moveTo>
                      <a:pt x="482600" y="0"/>
                    </a:moveTo>
                    <a:lnTo>
                      <a:pt x="0" y="685800"/>
                    </a:lnTo>
                    <a:lnTo>
                      <a:pt x="0" y="685800"/>
                    </a:lnTo>
                    <a:lnTo>
                      <a:pt x="482600" y="6985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a:off x="3886200" y="3734777"/>
                <a:ext cx="482601" cy="304801"/>
              </a:xfrm>
              <a:custGeom>
                <a:avLst/>
                <a:gdLst/>
                <a:ahLst/>
                <a:cxnLst/>
                <a:rect l="0" t="0" r="0" b="0"/>
                <a:pathLst>
                  <a:path w="482601" h="304801">
                    <a:moveTo>
                      <a:pt x="0" y="0"/>
                    </a:moveTo>
                    <a:lnTo>
                      <a:pt x="215900" y="304800"/>
                    </a:lnTo>
                    <a:lnTo>
                      <a:pt x="215900" y="304800"/>
                    </a:lnTo>
                    <a:lnTo>
                      <a:pt x="482600" y="12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a:off x="4102100" y="3747477"/>
                <a:ext cx="698501" cy="304801"/>
              </a:xfrm>
              <a:custGeom>
                <a:avLst/>
                <a:gdLst/>
                <a:ahLst/>
                <a:cxnLst/>
                <a:rect l="0" t="0" r="0" b="0"/>
                <a:pathLst>
                  <a:path w="698501" h="304801">
                    <a:moveTo>
                      <a:pt x="0" y="292100"/>
                    </a:moveTo>
                    <a:lnTo>
                      <a:pt x="698500" y="304800"/>
                    </a:lnTo>
                    <a:lnTo>
                      <a:pt x="698500" y="304800"/>
                    </a:lnTo>
                    <a:lnTo>
                      <a:pt x="2667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a:off x="2578100" y="3391877"/>
                <a:ext cx="482601" cy="660401"/>
              </a:xfrm>
              <a:custGeom>
                <a:avLst/>
                <a:gdLst/>
                <a:ahLst/>
                <a:cxnLst/>
                <a:rect l="0" t="0" r="0" b="0"/>
                <a:pathLst>
                  <a:path w="482601" h="660401">
                    <a:moveTo>
                      <a:pt x="165100" y="12700"/>
                    </a:moveTo>
                    <a:lnTo>
                      <a:pt x="0" y="0"/>
                    </a:lnTo>
                    <a:lnTo>
                      <a:pt x="0" y="0"/>
                    </a:lnTo>
                    <a:lnTo>
                      <a:pt x="482600" y="6604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a:off x="2171700" y="3391877"/>
                <a:ext cx="889001" cy="1003301"/>
              </a:xfrm>
              <a:custGeom>
                <a:avLst/>
                <a:gdLst/>
                <a:ahLst/>
                <a:cxnLst/>
                <a:rect l="0" t="0" r="0" b="0"/>
                <a:pathLst>
                  <a:path w="889001" h="1003301">
                    <a:moveTo>
                      <a:pt x="406400" y="0"/>
                    </a:moveTo>
                    <a:lnTo>
                      <a:pt x="0" y="1003300"/>
                    </a:lnTo>
                    <a:lnTo>
                      <a:pt x="0" y="1003300"/>
                    </a:lnTo>
                    <a:lnTo>
                      <a:pt x="889000" y="6604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a:off x="2743200" y="3404577"/>
                <a:ext cx="419101" cy="647701"/>
              </a:xfrm>
              <a:custGeom>
                <a:avLst/>
                <a:gdLst/>
                <a:ahLst/>
                <a:cxnLst/>
                <a:rect l="0" t="0" r="0" b="0"/>
                <a:pathLst>
                  <a:path w="419101" h="647701">
                    <a:moveTo>
                      <a:pt x="419100" y="266700"/>
                    </a:moveTo>
                    <a:lnTo>
                      <a:pt x="0" y="0"/>
                    </a:lnTo>
                    <a:lnTo>
                      <a:pt x="0" y="0"/>
                    </a:lnTo>
                    <a:lnTo>
                      <a:pt x="317500" y="647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a:off x="3060700" y="3671277"/>
                <a:ext cx="825501" cy="381001"/>
              </a:xfrm>
              <a:custGeom>
                <a:avLst/>
                <a:gdLst/>
                <a:ahLst/>
                <a:cxnLst/>
                <a:rect l="0" t="0" r="0" b="0"/>
                <a:pathLst>
                  <a:path w="825501" h="381001">
                    <a:moveTo>
                      <a:pt x="825500" y="63500"/>
                    </a:moveTo>
                    <a:lnTo>
                      <a:pt x="101600" y="0"/>
                    </a:lnTo>
                    <a:lnTo>
                      <a:pt x="101600" y="0"/>
                    </a:lnTo>
                    <a:lnTo>
                      <a:pt x="0" y="3810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a:off x="3060700" y="3734777"/>
                <a:ext cx="1041401" cy="317501"/>
              </a:xfrm>
              <a:custGeom>
                <a:avLst/>
                <a:gdLst/>
                <a:ahLst/>
                <a:cxnLst/>
                <a:rect l="0" t="0" r="0" b="0"/>
                <a:pathLst>
                  <a:path w="1041401" h="317501">
                    <a:moveTo>
                      <a:pt x="1041400" y="304800"/>
                    </a:moveTo>
                    <a:lnTo>
                      <a:pt x="825500" y="0"/>
                    </a:lnTo>
                    <a:lnTo>
                      <a:pt x="825500" y="0"/>
                    </a:lnTo>
                    <a:lnTo>
                      <a:pt x="0" y="3175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任意多边形 70"/>
              <p:cNvSpPr/>
              <p:nvPr/>
            </p:nvSpPr>
            <p:spPr>
              <a:xfrm>
                <a:off x="2171700" y="4039577"/>
                <a:ext cx="1930401" cy="355601"/>
              </a:xfrm>
              <a:custGeom>
                <a:avLst/>
                <a:gdLst/>
                <a:ahLst/>
                <a:cxnLst/>
                <a:rect l="0" t="0" r="0" b="0"/>
                <a:pathLst>
                  <a:path w="1930401" h="355601">
                    <a:moveTo>
                      <a:pt x="0" y="355600"/>
                    </a:moveTo>
                    <a:lnTo>
                      <a:pt x="1930400" y="0"/>
                    </a:lnTo>
                    <a:lnTo>
                      <a:pt x="1930400" y="0"/>
                    </a:lnTo>
                    <a:lnTo>
                      <a:pt x="889000" y="12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71"/>
              <p:cNvSpPr/>
              <p:nvPr/>
            </p:nvSpPr>
            <p:spPr>
              <a:xfrm>
                <a:off x="4368800" y="3048977"/>
                <a:ext cx="558801" cy="698501"/>
              </a:xfrm>
              <a:custGeom>
                <a:avLst/>
                <a:gdLst/>
                <a:ahLst/>
                <a:cxnLst/>
                <a:rect l="0" t="0" r="0" b="0"/>
                <a:pathLst>
                  <a:path w="558801" h="698501">
                    <a:moveTo>
                      <a:pt x="0" y="0"/>
                    </a:moveTo>
                    <a:lnTo>
                      <a:pt x="0" y="698500"/>
                    </a:lnTo>
                    <a:lnTo>
                      <a:pt x="0" y="698500"/>
                    </a:lnTo>
                    <a:lnTo>
                      <a:pt x="558800" y="1905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4368800" y="3239477"/>
                <a:ext cx="558801" cy="812801"/>
              </a:xfrm>
              <a:custGeom>
                <a:avLst/>
                <a:gdLst/>
                <a:ahLst/>
                <a:cxnLst/>
                <a:rect l="0" t="0" r="0" b="0"/>
                <a:pathLst>
                  <a:path w="558801" h="812801">
                    <a:moveTo>
                      <a:pt x="0" y="508000"/>
                    </a:moveTo>
                    <a:lnTo>
                      <a:pt x="431800" y="812800"/>
                    </a:lnTo>
                    <a:lnTo>
                      <a:pt x="431800" y="812800"/>
                    </a:lnTo>
                    <a:lnTo>
                      <a:pt x="5588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4368800" y="2528277"/>
                <a:ext cx="558801" cy="711201"/>
              </a:xfrm>
              <a:custGeom>
                <a:avLst/>
                <a:gdLst/>
                <a:ahLst/>
                <a:cxnLst/>
                <a:rect l="0" t="0" r="0" b="0"/>
                <a:pathLst>
                  <a:path w="558801" h="711201">
                    <a:moveTo>
                      <a:pt x="63500" y="0"/>
                    </a:moveTo>
                    <a:lnTo>
                      <a:pt x="0" y="520700"/>
                    </a:lnTo>
                    <a:lnTo>
                      <a:pt x="0" y="520700"/>
                    </a:lnTo>
                    <a:lnTo>
                      <a:pt x="558800" y="7112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4432300" y="2261577"/>
                <a:ext cx="495301" cy="977901"/>
              </a:xfrm>
              <a:custGeom>
                <a:avLst/>
                <a:gdLst/>
                <a:ahLst/>
                <a:cxnLst/>
                <a:rect l="0" t="0" r="0" b="0"/>
                <a:pathLst>
                  <a:path w="495301" h="977901">
                    <a:moveTo>
                      <a:pt x="355600" y="0"/>
                    </a:moveTo>
                    <a:lnTo>
                      <a:pt x="0" y="266700"/>
                    </a:lnTo>
                    <a:lnTo>
                      <a:pt x="0" y="266700"/>
                    </a:lnTo>
                    <a:lnTo>
                      <a:pt x="495300" y="9779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4787900" y="2261577"/>
                <a:ext cx="698501" cy="977901"/>
              </a:xfrm>
              <a:custGeom>
                <a:avLst/>
                <a:gdLst/>
                <a:ahLst/>
                <a:cxnLst/>
                <a:rect l="0" t="0" r="0" b="0"/>
                <a:pathLst>
                  <a:path w="698501" h="977901">
                    <a:moveTo>
                      <a:pt x="698500" y="533400"/>
                    </a:moveTo>
                    <a:lnTo>
                      <a:pt x="0" y="0"/>
                    </a:lnTo>
                    <a:lnTo>
                      <a:pt x="0" y="0"/>
                    </a:lnTo>
                    <a:lnTo>
                      <a:pt x="139700" y="9779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任意多边形 76"/>
              <p:cNvSpPr/>
              <p:nvPr/>
            </p:nvSpPr>
            <p:spPr>
              <a:xfrm>
                <a:off x="4800600" y="2794977"/>
                <a:ext cx="685801" cy="1257301"/>
              </a:xfrm>
              <a:custGeom>
                <a:avLst/>
                <a:gdLst/>
                <a:ahLst/>
                <a:cxnLst/>
                <a:rect l="0" t="0" r="0" b="0"/>
                <a:pathLst>
                  <a:path w="685801" h="1257301">
                    <a:moveTo>
                      <a:pt x="0" y="1257300"/>
                    </a:moveTo>
                    <a:lnTo>
                      <a:pt x="685800" y="0"/>
                    </a:lnTo>
                    <a:lnTo>
                      <a:pt x="685800" y="0"/>
                    </a:lnTo>
                    <a:lnTo>
                      <a:pt x="127000" y="4445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p:cNvGrpSpPr/>
            <p:nvPr/>
          </p:nvGrpSpPr>
          <p:grpSpPr>
            <a:xfrm>
              <a:off x="9035612" y="2191725"/>
              <a:ext cx="2641601" cy="4229101"/>
              <a:chOff x="965200" y="88900"/>
              <a:chExt cx="2641601" cy="4229101"/>
            </a:xfrm>
            <a:noFill/>
          </p:grpSpPr>
          <p:sp>
            <p:nvSpPr>
              <p:cNvPr id="11" name="任意多边形 10"/>
              <p:cNvSpPr/>
              <p:nvPr/>
            </p:nvSpPr>
            <p:spPr>
              <a:xfrm>
                <a:off x="2374900" y="2527300"/>
                <a:ext cx="787401" cy="1790701"/>
              </a:xfrm>
              <a:custGeom>
                <a:avLst/>
                <a:gdLst/>
                <a:ahLst/>
                <a:cxnLst/>
                <a:rect l="0" t="0" r="0" b="0"/>
                <a:pathLst>
                  <a:path w="787401" h="1790701">
                    <a:moveTo>
                      <a:pt x="787400" y="0"/>
                    </a:moveTo>
                    <a:lnTo>
                      <a:pt x="266700" y="863600"/>
                    </a:lnTo>
                    <a:lnTo>
                      <a:pt x="266700" y="863600"/>
                    </a:lnTo>
                    <a:lnTo>
                      <a:pt x="0" y="17907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a:off x="965200" y="914400"/>
                <a:ext cx="660401" cy="2603501"/>
              </a:xfrm>
              <a:custGeom>
                <a:avLst/>
                <a:gdLst/>
                <a:ahLst/>
                <a:cxnLst/>
                <a:rect l="0" t="0" r="0" b="0"/>
                <a:pathLst>
                  <a:path w="660401" h="2603501">
                    <a:moveTo>
                      <a:pt x="0" y="0"/>
                    </a:moveTo>
                    <a:lnTo>
                      <a:pt x="660400" y="2603500"/>
                    </a:lnTo>
                    <a:lnTo>
                      <a:pt x="660400" y="2603500"/>
                    </a:lnTo>
                    <a:lnTo>
                      <a:pt x="609600" y="18669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1574800" y="2781300"/>
                <a:ext cx="1066801" cy="736601"/>
              </a:xfrm>
              <a:custGeom>
                <a:avLst/>
                <a:gdLst/>
                <a:ahLst/>
                <a:cxnLst/>
                <a:rect l="0" t="0" r="0" b="0"/>
                <a:pathLst>
                  <a:path w="1066801" h="736601">
                    <a:moveTo>
                      <a:pt x="50800" y="736600"/>
                    </a:moveTo>
                    <a:lnTo>
                      <a:pt x="1066800" y="609600"/>
                    </a:lnTo>
                    <a:lnTo>
                      <a:pt x="1066800" y="609600"/>
                    </a:lnTo>
                    <a:lnTo>
                      <a:pt x="0" y="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a:off x="1574800" y="2387600"/>
                <a:ext cx="1066801" cy="1003301"/>
              </a:xfrm>
              <a:custGeom>
                <a:avLst/>
                <a:gdLst/>
                <a:ahLst/>
                <a:cxnLst/>
                <a:rect l="0" t="0" r="0" b="0"/>
                <a:pathLst>
                  <a:path w="1066801" h="1003301">
                    <a:moveTo>
                      <a:pt x="0" y="393700"/>
                    </a:moveTo>
                    <a:lnTo>
                      <a:pt x="1066800" y="1003300"/>
                    </a:lnTo>
                    <a:lnTo>
                      <a:pt x="1066800" y="1003300"/>
                    </a:lnTo>
                    <a:lnTo>
                      <a:pt x="431800" y="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a:off x="2628900" y="558800"/>
                <a:ext cx="977901" cy="977901"/>
              </a:xfrm>
              <a:custGeom>
                <a:avLst/>
                <a:gdLst/>
                <a:ahLst/>
                <a:cxnLst/>
                <a:rect l="0" t="0" r="0" b="0"/>
                <a:pathLst>
                  <a:path w="977901" h="977901">
                    <a:moveTo>
                      <a:pt x="977900" y="977900"/>
                    </a:moveTo>
                    <a:lnTo>
                      <a:pt x="584200" y="0"/>
                    </a:lnTo>
                    <a:lnTo>
                      <a:pt x="584200" y="0"/>
                    </a:lnTo>
                    <a:lnTo>
                      <a:pt x="0" y="9271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2120900" y="558800"/>
                <a:ext cx="1092201" cy="927101"/>
              </a:xfrm>
              <a:custGeom>
                <a:avLst/>
                <a:gdLst/>
                <a:ahLst/>
                <a:cxnLst/>
                <a:rect l="0" t="0" r="0" b="0"/>
                <a:pathLst>
                  <a:path w="1092201" h="927101">
                    <a:moveTo>
                      <a:pt x="508000" y="927100"/>
                    </a:moveTo>
                    <a:lnTo>
                      <a:pt x="1092200" y="0"/>
                    </a:lnTo>
                    <a:lnTo>
                      <a:pt x="1092200" y="0"/>
                    </a:lnTo>
                    <a:lnTo>
                      <a:pt x="0" y="3937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a:off x="965200" y="914400"/>
                <a:ext cx="812801" cy="1866901"/>
              </a:xfrm>
              <a:custGeom>
                <a:avLst/>
                <a:gdLst/>
                <a:ahLst/>
                <a:cxnLst/>
                <a:rect l="0" t="0" r="0" b="0"/>
                <a:pathLst>
                  <a:path w="812801" h="1866901">
                    <a:moveTo>
                      <a:pt x="0" y="0"/>
                    </a:moveTo>
                    <a:lnTo>
                      <a:pt x="609600" y="1866900"/>
                    </a:lnTo>
                    <a:lnTo>
                      <a:pt x="609600" y="1866900"/>
                    </a:lnTo>
                    <a:lnTo>
                      <a:pt x="812800" y="4699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a:off x="1574800" y="1384300"/>
                <a:ext cx="431801" cy="1397001"/>
              </a:xfrm>
              <a:custGeom>
                <a:avLst/>
                <a:gdLst/>
                <a:ahLst/>
                <a:cxnLst/>
                <a:rect l="0" t="0" r="0" b="0"/>
                <a:pathLst>
                  <a:path w="431801" h="1397001">
                    <a:moveTo>
                      <a:pt x="0" y="1397000"/>
                    </a:moveTo>
                    <a:lnTo>
                      <a:pt x="431800" y="1003300"/>
                    </a:lnTo>
                    <a:lnTo>
                      <a:pt x="431800" y="1003300"/>
                    </a:lnTo>
                    <a:lnTo>
                      <a:pt x="203200" y="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965200" y="533400"/>
                <a:ext cx="812801" cy="850901"/>
              </a:xfrm>
              <a:custGeom>
                <a:avLst/>
                <a:gdLst/>
                <a:ahLst/>
                <a:cxnLst/>
                <a:rect l="0" t="0" r="0" b="0"/>
                <a:pathLst>
                  <a:path w="812801" h="850901">
                    <a:moveTo>
                      <a:pt x="660400" y="0"/>
                    </a:moveTo>
                    <a:lnTo>
                      <a:pt x="0" y="381000"/>
                    </a:lnTo>
                    <a:lnTo>
                      <a:pt x="0" y="381000"/>
                    </a:lnTo>
                    <a:lnTo>
                      <a:pt x="812800" y="8509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1625600" y="533400"/>
                <a:ext cx="495301" cy="850901"/>
              </a:xfrm>
              <a:custGeom>
                <a:avLst/>
                <a:gdLst/>
                <a:ahLst/>
                <a:cxnLst/>
                <a:rect l="0" t="0" r="0" b="0"/>
                <a:pathLst>
                  <a:path w="495301" h="850901">
                    <a:moveTo>
                      <a:pt x="495300" y="419100"/>
                    </a:moveTo>
                    <a:lnTo>
                      <a:pt x="0" y="0"/>
                    </a:lnTo>
                    <a:lnTo>
                      <a:pt x="0" y="0"/>
                    </a:lnTo>
                    <a:lnTo>
                      <a:pt x="152400" y="8509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a:off x="1778000" y="952500"/>
                <a:ext cx="850901" cy="533401"/>
              </a:xfrm>
              <a:custGeom>
                <a:avLst/>
                <a:gdLst/>
                <a:ahLst/>
                <a:cxnLst/>
                <a:rect l="0" t="0" r="0" b="0"/>
                <a:pathLst>
                  <a:path w="850901" h="533401">
                    <a:moveTo>
                      <a:pt x="850900" y="533400"/>
                    </a:moveTo>
                    <a:lnTo>
                      <a:pt x="342900" y="0"/>
                    </a:lnTo>
                    <a:lnTo>
                      <a:pt x="342900" y="0"/>
                    </a:lnTo>
                    <a:lnTo>
                      <a:pt x="0" y="4318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a:off x="2603500" y="2197100"/>
                <a:ext cx="558801" cy="1193801"/>
              </a:xfrm>
              <a:custGeom>
                <a:avLst/>
                <a:gdLst/>
                <a:ahLst/>
                <a:cxnLst/>
                <a:rect l="0" t="0" r="0" b="0"/>
                <a:pathLst>
                  <a:path w="558801" h="1193801">
                    <a:moveTo>
                      <a:pt x="38100" y="1193800"/>
                    </a:moveTo>
                    <a:lnTo>
                      <a:pt x="558800" y="330200"/>
                    </a:lnTo>
                    <a:lnTo>
                      <a:pt x="558800" y="330200"/>
                    </a:lnTo>
                    <a:lnTo>
                      <a:pt x="0" y="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p:nvPr/>
            </p:nvSpPr>
            <p:spPr>
              <a:xfrm>
                <a:off x="2006600" y="2197100"/>
                <a:ext cx="635001" cy="1193801"/>
              </a:xfrm>
              <a:custGeom>
                <a:avLst/>
                <a:gdLst/>
                <a:ahLst/>
                <a:cxnLst/>
                <a:rect l="0" t="0" r="0" b="0"/>
                <a:pathLst>
                  <a:path w="635001" h="1193801">
                    <a:moveTo>
                      <a:pt x="0" y="190500"/>
                    </a:moveTo>
                    <a:lnTo>
                      <a:pt x="635000" y="1193800"/>
                    </a:lnTo>
                    <a:lnTo>
                      <a:pt x="635000" y="1193800"/>
                    </a:lnTo>
                    <a:lnTo>
                      <a:pt x="596900" y="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23"/>
              <p:cNvSpPr/>
              <p:nvPr/>
            </p:nvSpPr>
            <p:spPr>
              <a:xfrm>
                <a:off x="2603500" y="1536700"/>
                <a:ext cx="1003301" cy="990601"/>
              </a:xfrm>
              <a:custGeom>
                <a:avLst/>
                <a:gdLst/>
                <a:ahLst/>
                <a:cxnLst/>
                <a:rect l="0" t="0" r="0" b="0"/>
                <a:pathLst>
                  <a:path w="1003301" h="990601">
                    <a:moveTo>
                      <a:pt x="558800" y="990600"/>
                    </a:moveTo>
                    <a:lnTo>
                      <a:pt x="1003300" y="0"/>
                    </a:lnTo>
                    <a:lnTo>
                      <a:pt x="1003300" y="0"/>
                    </a:lnTo>
                    <a:lnTo>
                      <a:pt x="0" y="6604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24"/>
              <p:cNvSpPr/>
              <p:nvPr/>
            </p:nvSpPr>
            <p:spPr>
              <a:xfrm>
                <a:off x="2603500" y="1485900"/>
                <a:ext cx="1003301" cy="711201"/>
              </a:xfrm>
              <a:custGeom>
                <a:avLst/>
                <a:gdLst/>
                <a:ahLst/>
                <a:cxnLst/>
                <a:rect l="0" t="0" r="0" b="0"/>
                <a:pathLst>
                  <a:path w="1003301" h="711201">
                    <a:moveTo>
                      <a:pt x="1003300" y="50800"/>
                    </a:moveTo>
                    <a:lnTo>
                      <a:pt x="25400" y="0"/>
                    </a:lnTo>
                    <a:lnTo>
                      <a:pt x="25400" y="0"/>
                    </a:lnTo>
                    <a:lnTo>
                      <a:pt x="0" y="7112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25"/>
              <p:cNvSpPr/>
              <p:nvPr/>
            </p:nvSpPr>
            <p:spPr>
              <a:xfrm>
                <a:off x="1778000" y="1384300"/>
                <a:ext cx="850901" cy="812801"/>
              </a:xfrm>
              <a:custGeom>
                <a:avLst/>
                <a:gdLst/>
                <a:ahLst/>
                <a:cxnLst/>
                <a:rect l="0" t="0" r="0" b="0"/>
                <a:pathLst>
                  <a:path w="850901" h="812801">
                    <a:moveTo>
                      <a:pt x="850900" y="101600"/>
                    </a:moveTo>
                    <a:lnTo>
                      <a:pt x="0" y="0"/>
                    </a:lnTo>
                    <a:lnTo>
                      <a:pt x="0" y="0"/>
                    </a:lnTo>
                    <a:lnTo>
                      <a:pt x="825500" y="8128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a:off x="1778000" y="1384300"/>
                <a:ext cx="825501" cy="1003301"/>
              </a:xfrm>
              <a:custGeom>
                <a:avLst/>
                <a:gdLst/>
                <a:ahLst/>
                <a:cxnLst/>
                <a:rect l="0" t="0" r="0" b="0"/>
                <a:pathLst>
                  <a:path w="825501" h="1003301">
                    <a:moveTo>
                      <a:pt x="0" y="0"/>
                    </a:moveTo>
                    <a:lnTo>
                      <a:pt x="228600" y="1003300"/>
                    </a:lnTo>
                    <a:lnTo>
                      <a:pt x="228600" y="1003300"/>
                    </a:lnTo>
                    <a:lnTo>
                      <a:pt x="825500" y="8128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2197100" y="3390900"/>
                <a:ext cx="444501" cy="927101"/>
              </a:xfrm>
              <a:custGeom>
                <a:avLst/>
                <a:gdLst/>
                <a:ahLst/>
                <a:cxnLst/>
                <a:rect l="0" t="0" r="0" b="0"/>
                <a:pathLst>
                  <a:path w="444501" h="927101">
                    <a:moveTo>
                      <a:pt x="177800" y="927100"/>
                    </a:moveTo>
                    <a:lnTo>
                      <a:pt x="444500" y="0"/>
                    </a:lnTo>
                    <a:lnTo>
                      <a:pt x="444500" y="0"/>
                    </a:lnTo>
                    <a:lnTo>
                      <a:pt x="0" y="5588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a:off x="1625600" y="3390900"/>
                <a:ext cx="1016001" cy="558801"/>
              </a:xfrm>
              <a:custGeom>
                <a:avLst/>
                <a:gdLst/>
                <a:ahLst/>
                <a:cxnLst/>
                <a:rect l="0" t="0" r="0" b="0"/>
                <a:pathLst>
                  <a:path w="1016001" h="558801">
                    <a:moveTo>
                      <a:pt x="1016000" y="0"/>
                    </a:moveTo>
                    <a:lnTo>
                      <a:pt x="0" y="127000"/>
                    </a:lnTo>
                    <a:lnTo>
                      <a:pt x="0" y="127000"/>
                    </a:lnTo>
                    <a:lnTo>
                      <a:pt x="571500" y="5588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1625600" y="3517900"/>
                <a:ext cx="749301" cy="800101"/>
              </a:xfrm>
              <a:custGeom>
                <a:avLst/>
                <a:gdLst/>
                <a:ahLst/>
                <a:cxnLst/>
                <a:rect l="0" t="0" r="0" b="0"/>
                <a:pathLst>
                  <a:path w="749301" h="800101">
                    <a:moveTo>
                      <a:pt x="0" y="0"/>
                    </a:moveTo>
                    <a:lnTo>
                      <a:pt x="749300" y="800100"/>
                    </a:lnTo>
                    <a:lnTo>
                      <a:pt x="749300" y="800100"/>
                    </a:lnTo>
                    <a:lnTo>
                      <a:pt x="571500" y="4318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a:off x="1625600" y="203200"/>
                <a:ext cx="508001" cy="749301"/>
              </a:xfrm>
              <a:custGeom>
                <a:avLst/>
                <a:gdLst/>
                <a:ahLst/>
                <a:cxnLst/>
                <a:rect l="0" t="0" r="0" b="0"/>
                <a:pathLst>
                  <a:path w="508001" h="749301">
                    <a:moveTo>
                      <a:pt x="0" y="330200"/>
                    </a:moveTo>
                    <a:lnTo>
                      <a:pt x="495300" y="749300"/>
                    </a:lnTo>
                    <a:lnTo>
                      <a:pt x="495300" y="749300"/>
                    </a:lnTo>
                    <a:lnTo>
                      <a:pt x="508000" y="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2120900" y="292100"/>
                <a:ext cx="1092201" cy="660401"/>
              </a:xfrm>
              <a:custGeom>
                <a:avLst/>
                <a:gdLst/>
                <a:ahLst/>
                <a:cxnLst/>
                <a:rect l="0" t="0" r="0" b="0"/>
                <a:pathLst>
                  <a:path w="1092201" h="660401">
                    <a:moveTo>
                      <a:pt x="0" y="660400"/>
                    </a:moveTo>
                    <a:lnTo>
                      <a:pt x="1092200" y="266700"/>
                    </a:lnTo>
                    <a:lnTo>
                      <a:pt x="1092200" y="266700"/>
                    </a:lnTo>
                    <a:lnTo>
                      <a:pt x="622300" y="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32"/>
              <p:cNvSpPr/>
              <p:nvPr/>
            </p:nvSpPr>
            <p:spPr>
              <a:xfrm>
                <a:off x="2120900" y="203200"/>
                <a:ext cx="622301" cy="749301"/>
              </a:xfrm>
              <a:custGeom>
                <a:avLst/>
                <a:gdLst/>
                <a:ahLst/>
                <a:cxnLst/>
                <a:rect l="0" t="0" r="0" b="0"/>
                <a:pathLst>
                  <a:path w="622301" h="749301">
                    <a:moveTo>
                      <a:pt x="12700" y="0"/>
                    </a:moveTo>
                    <a:lnTo>
                      <a:pt x="0" y="749300"/>
                    </a:lnTo>
                    <a:lnTo>
                      <a:pt x="0" y="749300"/>
                    </a:lnTo>
                    <a:lnTo>
                      <a:pt x="622300" y="889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2743200" y="88900"/>
                <a:ext cx="469901" cy="469901"/>
              </a:xfrm>
              <a:custGeom>
                <a:avLst/>
                <a:gdLst/>
                <a:ahLst/>
                <a:cxnLst/>
                <a:rect l="0" t="0" r="0" b="0"/>
                <a:pathLst>
                  <a:path w="469901" h="469901">
                    <a:moveTo>
                      <a:pt x="0" y="203200"/>
                    </a:moveTo>
                    <a:lnTo>
                      <a:pt x="469900" y="469900"/>
                    </a:lnTo>
                    <a:lnTo>
                      <a:pt x="469900" y="469900"/>
                    </a:lnTo>
                    <a:lnTo>
                      <a:pt x="152400" y="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34"/>
              <p:cNvSpPr/>
              <p:nvPr/>
            </p:nvSpPr>
            <p:spPr>
              <a:xfrm>
                <a:off x="2133600" y="88900"/>
                <a:ext cx="762001" cy="203201"/>
              </a:xfrm>
              <a:custGeom>
                <a:avLst/>
                <a:gdLst/>
                <a:ahLst/>
                <a:cxnLst/>
                <a:rect l="0" t="0" r="0" b="0"/>
                <a:pathLst>
                  <a:path w="762001" h="203201">
                    <a:moveTo>
                      <a:pt x="0" y="114300"/>
                    </a:moveTo>
                    <a:lnTo>
                      <a:pt x="609600" y="203200"/>
                    </a:lnTo>
                    <a:lnTo>
                      <a:pt x="609600" y="203200"/>
                    </a:lnTo>
                    <a:lnTo>
                      <a:pt x="762000" y="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965200" y="279400"/>
                <a:ext cx="660401" cy="635001"/>
              </a:xfrm>
              <a:custGeom>
                <a:avLst/>
                <a:gdLst/>
                <a:ahLst/>
                <a:cxnLst/>
                <a:rect l="0" t="0" r="0" b="0"/>
                <a:pathLst>
                  <a:path w="660401" h="635001">
                    <a:moveTo>
                      <a:pt x="0" y="635000"/>
                    </a:moveTo>
                    <a:lnTo>
                      <a:pt x="660400" y="254000"/>
                    </a:lnTo>
                    <a:lnTo>
                      <a:pt x="660400" y="254000"/>
                    </a:lnTo>
                    <a:lnTo>
                      <a:pt x="508000" y="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a:off x="1473200" y="203200"/>
                <a:ext cx="660401" cy="330201"/>
              </a:xfrm>
              <a:custGeom>
                <a:avLst/>
                <a:gdLst/>
                <a:ahLst/>
                <a:cxnLst/>
                <a:rect l="0" t="0" r="0" b="0"/>
                <a:pathLst>
                  <a:path w="660401" h="330201">
                    <a:moveTo>
                      <a:pt x="152400" y="330200"/>
                    </a:moveTo>
                    <a:lnTo>
                      <a:pt x="660400" y="0"/>
                    </a:lnTo>
                    <a:lnTo>
                      <a:pt x="660400" y="0"/>
                    </a:lnTo>
                    <a:lnTo>
                      <a:pt x="0" y="7620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78" name="组合 77"/>
          <p:cNvGrpSpPr/>
          <p:nvPr/>
        </p:nvGrpSpPr>
        <p:grpSpPr>
          <a:xfrm>
            <a:off x="523332" y="240069"/>
            <a:ext cx="756557" cy="720814"/>
            <a:chOff x="2654300" y="1041400"/>
            <a:chExt cx="1612901" cy="1536701"/>
          </a:xfrm>
        </p:grpSpPr>
        <p:sp>
          <p:nvSpPr>
            <p:cNvPr id="79" name="任意多边形 78"/>
            <p:cNvSpPr/>
            <p:nvPr/>
          </p:nvSpPr>
          <p:spPr>
            <a:xfrm>
              <a:off x="3251200" y="1511300"/>
              <a:ext cx="596901" cy="431801"/>
            </a:xfrm>
            <a:custGeom>
              <a:avLst/>
              <a:gdLst/>
              <a:ahLst/>
              <a:cxnLst/>
              <a:rect l="0" t="0" r="0" b="0"/>
              <a:pathLst>
                <a:path w="596901" h="431801">
                  <a:moveTo>
                    <a:pt x="25400" y="431800"/>
                  </a:moveTo>
                  <a:lnTo>
                    <a:pt x="596900" y="127000"/>
                  </a:lnTo>
                  <a:lnTo>
                    <a:pt x="596900" y="1270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任意多边形 79"/>
            <p:cNvSpPr/>
            <p:nvPr/>
          </p:nvSpPr>
          <p:spPr>
            <a:xfrm>
              <a:off x="3835400" y="1638300"/>
              <a:ext cx="431801" cy="304801"/>
            </a:xfrm>
            <a:custGeom>
              <a:avLst/>
              <a:gdLst/>
              <a:ahLst/>
              <a:cxnLst/>
              <a:rect l="0" t="0" r="0" b="0"/>
              <a:pathLst>
                <a:path w="431801" h="304801">
                  <a:moveTo>
                    <a:pt x="431800" y="177800"/>
                  </a:moveTo>
                  <a:lnTo>
                    <a:pt x="12700" y="0"/>
                  </a:lnTo>
                  <a:lnTo>
                    <a:pt x="12700" y="0"/>
                  </a:lnTo>
                  <a:lnTo>
                    <a:pt x="0" y="3048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任意多边形 80"/>
            <p:cNvSpPr/>
            <p:nvPr/>
          </p:nvSpPr>
          <p:spPr>
            <a:xfrm>
              <a:off x="3276600" y="1638300"/>
              <a:ext cx="571501" cy="304801"/>
            </a:xfrm>
            <a:custGeom>
              <a:avLst/>
              <a:gdLst/>
              <a:ahLst/>
              <a:cxnLst/>
              <a:rect l="0" t="0" r="0" b="0"/>
              <a:pathLst>
                <a:path w="571501" h="304801">
                  <a:moveTo>
                    <a:pt x="571500" y="0"/>
                  </a:moveTo>
                  <a:lnTo>
                    <a:pt x="0" y="304800"/>
                  </a:lnTo>
                  <a:lnTo>
                    <a:pt x="0" y="304800"/>
                  </a:lnTo>
                  <a:lnTo>
                    <a:pt x="558800" y="3048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任意多边形 81"/>
            <p:cNvSpPr/>
            <p:nvPr/>
          </p:nvSpPr>
          <p:spPr>
            <a:xfrm>
              <a:off x="3606800" y="1816100"/>
              <a:ext cx="660401" cy="762001"/>
            </a:xfrm>
            <a:custGeom>
              <a:avLst/>
              <a:gdLst/>
              <a:ahLst/>
              <a:cxnLst/>
              <a:rect l="0" t="0" r="0" b="0"/>
              <a:pathLst>
                <a:path w="660401" h="762001">
                  <a:moveTo>
                    <a:pt x="0" y="762000"/>
                  </a:moveTo>
                  <a:lnTo>
                    <a:pt x="660400" y="0"/>
                  </a:lnTo>
                  <a:lnTo>
                    <a:pt x="660400" y="0"/>
                  </a:lnTo>
                  <a:lnTo>
                    <a:pt x="241300" y="368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任意多边形 82"/>
            <p:cNvSpPr/>
            <p:nvPr/>
          </p:nvSpPr>
          <p:spPr>
            <a:xfrm>
              <a:off x="3835400" y="1816100"/>
              <a:ext cx="431801" cy="368301"/>
            </a:xfrm>
            <a:custGeom>
              <a:avLst/>
              <a:gdLst/>
              <a:ahLst/>
              <a:cxnLst/>
              <a:rect l="0" t="0" r="0" b="0"/>
              <a:pathLst>
                <a:path w="431801" h="368301">
                  <a:moveTo>
                    <a:pt x="431800" y="0"/>
                  </a:moveTo>
                  <a:lnTo>
                    <a:pt x="0" y="127000"/>
                  </a:lnTo>
                  <a:lnTo>
                    <a:pt x="0" y="127000"/>
                  </a:lnTo>
                  <a:lnTo>
                    <a:pt x="12700" y="368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3276600" y="1943100"/>
              <a:ext cx="571501" cy="241301"/>
            </a:xfrm>
            <a:custGeom>
              <a:avLst/>
              <a:gdLst/>
              <a:ahLst/>
              <a:cxnLst/>
              <a:rect l="0" t="0" r="0" b="0"/>
              <a:pathLst>
                <a:path w="571501" h="241301">
                  <a:moveTo>
                    <a:pt x="558800" y="0"/>
                  </a:moveTo>
                  <a:lnTo>
                    <a:pt x="0" y="0"/>
                  </a:lnTo>
                  <a:lnTo>
                    <a:pt x="0" y="0"/>
                  </a:lnTo>
                  <a:lnTo>
                    <a:pt x="571500" y="241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任意多边形 84"/>
            <p:cNvSpPr/>
            <p:nvPr/>
          </p:nvSpPr>
          <p:spPr>
            <a:xfrm>
              <a:off x="2654300" y="1854200"/>
              <a:ext cx="952501" cy="723901"/>
            </a:xfrm>
            <a:custGeom>
              <a:avLst/>
              <a:gdLst/>
              <a:ahLst/>
              <a:cxnLst/>
              <a:rect l="0" t="0" r="0" b="0"/>
              <a:pathLst>
                <a:path w="952501" h="723901">
                  <a:moveTo>
                    <a:pt x="0" y="0"/>
                  </a:moveTo>
                  <a:lnTo>
                    <a:pt x="952500" y="723900"/>
                  </a:lnTo>
                  <a:lnTo>
                    <a:pt x="952500" y="723900"/>
                  </a:lnTo>
                  <a:lnTo>
                    <a:pt x="609600" y="3429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任意多边形 85"/>
            <p:cNvSpPr/>
            <p:nvPr/>
          </p:nvSpPr>
          <p:spPr>
            <a:xfrm>
              <a:off x="2654300" y="1854200"/>
              <a:ext cx="622301" cy="342901"/>
            </a:xfrm>
            <a:custGeom>
              <a:avLst/>
              <a:gdLst/>
              <a:ahLst/>
              <a:cxnLst/>
              <a:rect l="0" t="0" r="0" b="0"/>
              <a:pathLst>
                <a:path w="622301" h="342901">
                  <a:moveTo>
                    <a:pt x="622300" y="88900"/>
                  </a:moveTo>
                  <a:lnTo>
                    <a:pt x="0" y="0"/>
                  </a:lnTo>
                  <a:lnTo>
                    <a:pt x="0" y="0"/>
                  </a:lnTo>
                  <a:lnTo>
                    <a:pt x="609600" y="3429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任意多边形 86"/>
            <p:cNvSpPr/>
            <p:nvPr/>
          </p:nvSpPr>
          <p:spPr>
            <a:xfrm>
              <a:off x="3263900" y="2184400"/>
              <a:ext cx="584201" cy="393701"/>
            </a:xfrm>
            <a:custGeom>
              <a:avLst/>
              <a:gdLst/>
              <a:ahLst/>
              <a:cxnLst/>
              <a:rect l="0" t="0" r="0" b="0"/>
              <a:pathLst>
                <a:path w="584201" h="393701">
                  <a:moveTo>
                    <a:pt x="342900" y="393700"/>
                  </a:moveTo>
                  <a:lnTo>
                    <a:pt x="584200" y="0"/>
                  </a:lnTo>
                  <a:lnTo>
                    <a:pt x="584200" y="0"/>
                  </a:lnTo>
                  <a:lnTo>
                    <a:pt x="0" y="127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3263900" y="1943100"/>
              <a:ext cx="584201" cy="254001"/>
            </a:xfrm>
            <a:custGeom>
              <a:avLst/>
              <a:gdLst/>
              <a:ahLst/>
              <a:cxnLst/>
              <a:rect l="0" t="0" r="0" b="0"/>
              <a:pathLst>
                <a:path w="584201" h="254001">
                  <a:moveTo>
                    <a:pt x="584200" y="241300"/>
                  </a:moveTo>
                  <a:lnTo>
                    <a:pt x="12700" y="0"/>
                  </a:lnTo>
                  <a:lnTo>
                    <a:pt x="12700" y="0"/>
                  </a:lnTo>
                  <a:lnTo>
                    <a:pt x="0" y="2540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任意多边形 88"/>
            <p:cNvSpPr/>
            <p:nvPr/>
          </p:nvSpPr>
          <p:spPr>
            <a:xfrm>
              <a:off x="3848100" y="1485900"/>
              <a:ext cx="419101" cy="330201"/>
            </a:xfrm>
            <a:custGeom>
              <a:avLst/>
              <a:gdLst/>
              <a:ahLst/>
              <a:cxnLst/>
              <a:rect l="0" t="0" r="0" b="0"/>
              <a:pathLst>
                <a:path w="419101" h="330201">
                  <a:moveTo>
                    <a:pt x="0" y="152400"/>
                  </a:moveTo>
                  <a:lnTo>
                    <a:pt x="419100" y="330200"/>
                  </a:lnTo>
                  <a:lnTo>
                    <a:pt x="419100" y="330200"/>
                  </a:lnTo>
                  <a:lnTo>
                    <a:pt x="1016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任意多边形 89"/>
            <p:cNvSpPr/>
            <p:nvPr/>
          </p:nvSpPr>
          <p:spPr>
            <a:xfrm>
              <a:off x="3251200" y="1371600"/>
              <a:ext cx="596901" cy="266701"/>
            </a:xfrm>
            <a:custGeom>
              <a:avLst/>
              <a:gdLst/>
              <a:ahLst/>
              <a:cxnLst/>
              <a:rect l="0" t="0" r="0" b="0"/>
              <a:pathLst>
                <a:path w="596901" h="266701">
                  <a:moveTo>
                    <a:pt x="0" y="139700"/>
                  </a:moveTo>
                  <a:lnTo>
                    <a:pt x="596900" y="266700"/>
                  </a:lnTo>
                  <a:lnTo>
                    <a:pt x="596900" y="266700"/>
                  </a:lnTo>
                  <a:lnTo>
                    <a:pt x="2286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任意多边形 90"/>
            <p:cNvSpPr/>
            <p:nvPr/>
          </p:nvSpPr>
          <p:spPr>
            <a:xfrm>
              <a:off x="3479800" y="1371600"/>
              <a:ext cx="469901" cy="266701"/>
            </a:xfrm>
            <a:custGeom>
              <a:avLst/>
              <a:gdLst/>
              <a:ahLst/>
              <a:cxnLst/>
              <a:rect l="0" t="0" r="0" b="0"/>
              <a:pathLst>
                <a:path w="469901" h="266701">
                  <a:moveTo>
                    <a:pt x="368300" y="266700"/>
                  </a:moveTo>
                  <a:lnTo>
                    <a:pt x="469900" y="114300"/>
                  </a:lnTo>
                  <a:lnTo>
                    <a:pt x="469900" y="1143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任意多边形 91"/>
            <p:cNvSpPr/>
            <p:nvPr/>
          </p:nvSpPr>
          <p:spPr>
            <a:xfrm>
              <a:off x="3479800" y="1041400"/>
              <a:ext cx="469901" cy="444501"/>
            </a:xfrm>
            <a:custGeom>
              <a:avLst/>
              <a:gdLst/>
              <a:ahLst/>
              <a:cxnLst/>
              <a:rect l="0" t="0" r="0" b="0"/>
              <a:pathLst>
                <a:path w="469901" h="444501">
                  <a:moveTo>
                    <a:pt x="469900" y="444500"/>
                  </a:moveTo>
                  <a:lnTo>
                    <a:pt x="0" y="0"/>
                  </a:lnTo>
                  <a:lnTo>
                    <a:pt x="0" y="0"/>
                  </a:lnTo>
                  <a:lnTo>
                    <a:pt x="0" y="3302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任意多边形 92"/>
            <p:cNvSpPr/>
            <p:nvPr/>
          </p:nvSpPr>
          <p:spPr>
            <a:xfrm>
              <a:off x="2654300" y="1485900"/>
              <a:ext cx="622301" cy="457201"/>
            </a:xfrm>
            <a:custGeom>
              <a:avLst/>
              <a:gdLst/>
              <a:ahLst/>
              <a:cxnLst/>
              <a:rect l="0" t="0" r="0" b="0"/>
              <a:pathLst>
                <a:path w="622301" h="457201">
                  <a:moveTo>
                    <a:pt x="0" y="368300"/>
                  </a:moveTo>
                  <a:lnTo>
                    <a:pt x="622300" y="457200"/>
                  </a:lnTo>
                  <a:lnTo>
                    <a:pt x="622300" y="457200"/>
                  </a:lnTo>
                  <a:lnTo>
                    <a:pt x="4572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3111500" y="1485900"/>
              <a:ext cx="165101" cy="457201"/>
            </a:xfrm>
            <a:custGeom>
              <a:avLst/>
              <a:gdLst/>
              <a:ahLst/>
              <a:cxnLst/>
              <a:rect l="0" t="0" r="0" b="0"/>
              <a:pathLst>
                <a:path w="165101" h="457201">
                  <a:moveTo>
                    <a:pt x="165100" y="457200"/>
                  </a:moveTo>
                  <a:lnTo>
                    <a:pt x="139700" y="25400"/>
                  </a:lnTo>
                  <a:lnTo>
                    <a:pt x="139700" y="25400"/>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任意多边形 94"/>
            <p:cNvSpPr/>
            <p:nvPr/>
          </p:nvSpPr>
          <p:spPr>
            <a:xfrm>
              <a:off x="3111500" y="1371600"/>
              <a:ext cx="368301" cy="139701"/>
            </a:xfrm>
            <a:custGeom>
              <a:avLst/>
              <a:gdLst/>
              <a:ahLst/>
              <a:cxnLst/>
              <a:rect l="0" t="0" r="0" b="0"/>
              <a:pathLst>
                <a:path w="368301" h="139701">
                  <a:moveTo>
                    <a:pt x="139700" y="139700"/>
                  </a:moveTo>
                  <a:lnTo>
                    <a:pt x="368300" y="0"/>
                  </a:lnTo>
                  <a:lnTo>
                    <a:pt x="368300" y="0"/>
                  </a:lnTo>
                  <a:lnTo>
                    <a:pt x="0" y="1143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任意多边形 95"/>
            <p:cNvSpPr/>
            <p:nvPr/>
          </p:nvSpPr>
          <p:spPr>
            <a:xfrm>
              <a:off x="3111500" y="1041400"/>
              <a:ext cx="368301" cy="444501"/>
            </a:xfrm>
            <a:custGeom>
              <a:avLst/>
              <a:gdLst/>
              <a:ahLst/>
              <a:cxnLst/>
              <a:rect l="0" t="0" r="0" b="0"/>
              <a:pathLst>
                <a:path w="368301" h="444501">
                  <a:moveTo>
                    <a:pt x="368300" y="330200"/>
                  </a:moveTo>
                  <a:lnTo>
                    <a:pt x="368300" y="0"/>
                  </a:lnTo>
                  <a:lnTo>
                    <a:pt x="368300" y="0"/>
                  </a:lnTo>
                  <a:lnTo>
                    <a:pt x="0" y="4445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任意多边形 96"/>
            <p:cNvSpPr/>
            <p:nvPr/>
          </p:nvSpPr>
          <p:spPr>
            <a:xfrm>
              <a:off x="3479800" y="1041400"/>
              <a:ext cx="609601" cy="444501"/>
            </a:xfrm>
            <a:custGeom>
              <a:avLst/>
              <a:gdLst/>
              <a:ahLst/>
              <a:cxnLst/>
              <a:rect l="0" t="0" r="0" b="0"/>
              <a:pathLst>
                <a:path w="609601" h="444501">
                  <a:moveTo>
                    <a:pt x="0" y="0"/>
                  </a:moveTo>
                  <a:lnTo>
                    <a:pt x="469900" y="444500"/>
                  </a:lnTo>
                  <a:lnTo>
                    <a:pt x="469900" y="444500"/>
                  </a:lnTo>
                  <a:lnTo>
                    <a:pt x="609600" y="40640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任意多边形 97"/>
            <p:cNvSpPr/>
            <p:nvPr/>
          </p:nvSpPr>
          <p:spPr>
            <a:xfrm>
              <a:off x="3949700" y="1447800"/>
              <a:ext cx="317501" cy="368301"/>
            </a:xfrm>
            <a:custGeom>
              <a:avLst/>
              <a:gdLst/>
              <a:ahLst/>
              <a:cxnLst/>
              <a:rect l="0" t="0" r="0" b="0"/>
              <a:pathLst>
                <a:path w="317501" h="368301">
                  <a:moveTo>
                    <a:pt x="0" y="38100"/>
                  </a:moveTo>
                  <a:lnTo>
                    <a:pt x="317500" y="368300"/>
                  </a:lnTo>
                  <a:lnTo>
                    <a:pt x="317500" y="368300"/>
                  </a:lnTo>
                  <a:lnTo>
                    <a:pt x="13970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774565367"/>
      </p:ext>
    </p:extLst>
  </p:cSld>
  <p:clrMapOvr>
    <a:masterClrMapping/>
  </p:clrMapOvr>
  <mc:AlternateContent xmlns:mc="http://schemas.openxmlformats.org/markup-compatibility/2006" xmlns:p14="http://schemas.microsoft.com/office/powerpoint/2010/main">
    <mc:Choice Requires="p14">
      <p:transition spd="slow" p14:dur="1299">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8"/>
                                        </p:tgtEl>
                                        <p:attrNameLst>
                                          <p:attrName>style.visibility</p:attrName>
                                        </p:attrNameLst>
                                      </p:cBhvr>
                                      <p:to>
                                        <p:strVal val="visible"/>
                                      </p:to>
                                    </p:set>
                                    <p:anim calcmode="lin" valueType="num">
                                      <p:cBhvr>
                                        <p:cTn id="7" dur="500" fill="hold"/>
                                        <p:tgtEl>
                                          <p:spTgt spid="78"/>
                                        </p:tgtEl>
                                        <p:attrNameLst>
                                          <p:attrName>ppt_w</p:attrName>
                                        </p:attrNameLst>
                                      </p:cBhvr>
                                      <p:tavLst>
                                        <p:tav tm="0">
                                          <p:val>
                                            <p:fltVal val="0"/>
                                          </p:val>
                                        </p:tav>
                                        <p:tav tm="100000">
                                          <p:val>
                                            <p:strVal val="#ppt_w"/>
                                          </p:val>
                                        </p:tav>
                                      </p:tavLst>
                                    </p:anim>
                                    <p:anim calcmode="lin" valueType="num">
                                      <p:cBhvr>
                                        <p:cTn id="8" dur="500" fill="hold"/>
                                        <p:tgtEl>
                                          <p:spTgt spid="78"/>
                                        </p:tgtEl>
                                        <p:attrNameLst>
                                          <p:attrName>ppt_h</p:attrName>
                                        </p:attrNameLst>
                                      </p:cBhvr>
                                      <p:tavLst>
                                        <p:tav tm="0">
                                          <p:val>
                                            <p:fltVal val="0"/>
                                          </p:val>
                                        </p:tav>
                                        <p:tav tm="100000">
                                          <p:val>
                                            <p:strVal val="#ppt_h"/>
                                          </p:val>
                                        </p:tav>
                                      </p:tavLst>
                                    </p:anim>
                                    <p:animEffect transition="in" filter="fade">
                                      <p:cBhvr>
                                        <p:cTn id="9" dur="500"/>
                                        <p:tgtEl>
                                          <p:spTgt spid="78"/>
                                        </p:tgtEl>
                                      </p:cBhvr>
                                    </p:animEffect>
                                  </p:childTnLst>
                                </p:cTn>
                              </p:par>
                              <p:par>
                                <p:cTn id="10" presetID="39" presetClass="entr" presetSubtype="0" accel="100000" fill="hold" grpId="0" nodeType="withEffect">
                                  <p:stCondLst>
                                    <p:cond delay="40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ppt_h</p:attrName>
                                        </p:attrNameLst>
                                      </p:cBhvr>
                                      <p:tavLst>
                                        <p:tav tm="0">
                                          <p:val>
                                            <p:strVal val="#ppt_h/20"/>
                                          </p:val>
                                        </p:tav>
                                        <p:tav tm="50000">
                                          <p:val>
                                            <p:strVal val="#ppt_h/20"/>
                                          </p:val>
                                        </p:tav>
                                        <p:tav tm="100000">
                                          <p:val>
                                            <p:strVal val="#ppt_h"/>
                                          </p:val>
                                        </p:tav>
                                      </p:tavLst>
                                    </p:anim>
                                    <p:anim calcmode="lin" valueType="num">
                                      <p:cBhvr>
                                        <p:cTn id="13" dur="500" fill="hold"/>
                                        <p:tgtEl>
                                          <p:spTgt spid="8"/>
                                        </p:tgtEl>
                                        <p:attrNameLst>
                                          <p:attrName>ppt_w</p:attrName>
                                        </p:attrNameLst>
                                      </p:cBhvr>
                                      <p:tavLst>
                                        <p:tav tm="0">
                                          <p:val>
                                            <p:strVal val="#ppt_w+.3"/>
                                          </p:val>
                                        </p:tav>
                                        <p:tav tm="50000">
                                          <p:val>
                                            <p:strVal val="#ppt_w+.3"/>
                                          </p:val>
                                        </p:tav>
                                        <p:tav tm="100000">
                                          <p:val>
                                            <p:strVal val="#ppt_w"/>
                                          </p:val>
                                        </p:tav>
                                      </p:tavLst>
                                    </p:anim>
                                    <p:anim calcmode="lin" valueType="num">
                                      <p:cBhvr>
                                        <p:cTn id="14" dur="500" fill="hold"/>
                                        <p:tgtEl>
                                          <p:spTgt spid="8"/>
                                        </p:tgtEl>
                                        <p:attrNameLst>
                                          <p:attrName>ppt_x</p:attrName>
                                        </p:attrNameLst>
                                      </p:cBhvr>
                                      <p:tavLst>
                                        <p:tav tm="0">
                                          <p:val>
                                            <p:strVal val="#ppt_x-.3"/>
                                          </p:val>
                                        </p:tav>
                                        <p:tav tm="50000">
                                          <p:val>
                                            <p:strVal val="#ppt_x"/>
                                          </p:val>
                                        </p:tav>
                                        <p:tav tm="100000">
                                          <p:val>
                                            <p:strVal val="#ppt_x"/>
                                          </p:val>
                                        </p:tav>
                                      </p:tavLst>
                                    </p:anim>
                                    <p:anim calcmode="lin" valueType="num">
                                      <p:cBhvr>
                                        <p:cTn id="15" dur="500" fill="hold"/>
                                        <p:tgtEl>
                                          <p:spTgt spid="8"/>
                                        </p:tgtEl>
                                        <p:attrNameLst>
                                          <p:attrName>ppt_y</p:attrName>
                                        </p:attrNameLst>
                                      </p:cBhvr>
                                      <p:tavLst>
                                        <p:tav tm="0">
                                          <p:val>
                                            <p:strVal val="#ppt_y"/>
                                          </p:val>
                                        </p:tav>
                                        <p:tav tm="100000">
                                          <p:val>
                                            <p:strVal val="#ppt_y"/>
                                          </p:val>
                                        </p:tav>
                                      </p:tavLst>
                                    </p:anim>
                                  </p:childTnLst>
                                </p:cTn>
                              </p:par>
                            </p:childTnLst>
                          </p:cTn>
                        </p:par>
                        <p:par>
                          <p:cTn id="16" fill="hold">
                            <p:stCondLst>
                              <p:cond delay="900"/>
                            </p:stCondLst>
                            <p:childTnLst>
                              <p:par>
                                <p:cTn id="17" presetID="47"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1900"/>
                            </p:stCondLst>
                            <p:childTnLst>
                              <p:par>
                                <p:cTn id="23" presetID="19" presetClass="entr" presetSubtype="5"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1500" fill="hold"/>
                                        <p:tgtEl>
                                          <p:spTgt spid="7"/>
                                        </p:tgtEl>
                                        <p:attrNameLst>
                                          <p:attrName>ppt_w</p:attrName>
                                        </p:attrNameLst>
                                      </p:cBhvr>
                                      <p:tavLst>
                                        <p:tav tm="0">
                                          <p:val>
                                            <p:strVal val="#ppt_w"/>
                                          </p:val>
                                        </p:tav>
                                        <p:tav tm="100000">
                                          <p:val>
                                            <p:strVal val="#ppt_w"/>
                                          </p:val>
                                        </p:tav>
                                      </p:tavLst>
                                    </p:anim>
                                    <p:anim calcmode="lin" valueType="num">
                                      <p:cBhvr>
                                        <p:cTn id="26" dur="1500" fill="hold"/>
                                        <p:tgtEl>
                                          <p:spTgt spid="7"/>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P spid="8"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60501172207"/>
  <p:tag name="MH_LIBRARY" val="GRAPHIC"/>
  <p:tag name="MH_ORDER" val="Freeform 2"/>
</p:tagLst>
</file>

<file path=ppt/tags/tag10.xml><?xml version="1.0" encoding="utf-8"?>
<p:tagLst xmlns:a="http://schemas.openxmlformats.org/drawingml/2006/main" xmlns:r="http://schemas.openxmlformats.org/officeDocument/2006/relationships" xmlns:p="http://schemas.openxmlformats.org/presentationml/2006/main">
  <p:tag name="MH" val="20160501185730"/>
  <p:tag name="MH_LIBRARY" val="GRAPHIC"/>
  <p:tag name="MH_TYPE" val="Picture"/>
  <p:tag name="MH_ORDER" val="1"/>
</p:tagLst>
</file>

<file path=ppt/tags/tag100.xml><?xml version="1.0" encoding="utf-8"?>
<p:tagLst xmlns:a="http://schemas.openxmlformats.org/drawingml/2006/main" xmlns:r="http://schemas.openxmlformats.org/officeDocument/2006/relationships" xmlns:p="http://schemas.openxmlformats.org/presentationml/2006/main">
  <p:tag name="MH" val="20160501185919"/>
  <p:tag name="MH_LIBRARY" val="GRAPHIC"/>
  <p:tag name="MH_TYPE" val="Text"/>
  <p:tag name="MH_ORDER" val="1"/>
</p:tagLst>
</file>

<file path=ppt/tags/tag101.xml><?xml version="1.0" encoding="utf-8"?>
<p:tagLst xmlns:a="http://schemas.openxmlformats.org/drawingml/2006/main" xmlns:r="http://schemas.openxmlformats.org/officeDocument/2006/relationships" xmlns:p="http://schemas.openxmlformats.org/presentationml/2006/main">
  <p:tag name="MH" val="20160501191042"/>
  <p:tag name="MH_LIBRARY" val="GRAPHIC"/>
  <p:tag name="MH_TYPE" val="Other"/>
  <p:tag name="MH_ORDER" val="1"/>
</p:tagLst>
</file>

<file path=ppt/tags/tag102.xml><?xml version="1.0" encoding="utf-8"?>
<p:tagLst xmlns:a="http://schemas.openxmlformats.org/drawingml/2006/main" xmlns:r="http://schemas.openxmlformats.org/officeDocument/2006/relationships" xmlns:p="http://schemas.openxmlformats.org/presentationml/2006/main">
  <p:tag name="MH" val="20160501191042"/>
  <p:tag name="MH_LIBRARY" val="GRAPHIC"/>
  <p:tag name="MH_TYPE" val="Other"/>
  <p:tag name="MH_ORDER" val="2"/>
</p:tagLst>
</file>

<file path=ppt/tags/tag103.xml><?xml version="1.0" encoding="utf-8"?>
<p:tagLst xmlns:a="http://schemas.openxmlformats.org/drawingml/2006/main" xmlns:r="http://schemas.openxmlformats.org/officeDocument/2006/relationships" xmlns:p="http://schemas.openxmlformats.org/presentationml/2006/main">
  <p:tag name="MH" val="20160501191042"/>
  <p:tag name="MH_LIBRARY" val="GRAPHIC"/>
  <p:tag name="MH_TYPE" val="Other"/>
  <p:tag name="MH_ORDER" val="3"/>
</p:tagLst>
</file>

<file path=ppt/tags/tag104.xml><?xml version="1.0" encoding="utf-8"?>
<p:tagLst xmlns:a="http://schemas.openxmlformats.org/drawingml/2006/main" xmlns:r="http://schemas.openxmlformats.org/officeDocument/2006/relationships" xmlns:p="http://schemas.openxmlformats.org/presentationml/2006/main">
  <p:tag name="MH" val="20160501191042"/>
  <p:tag name="MH_LIBRARY" val="GRAPHIC"/>
  <p:tag name="MH_TYPE" val="Other"/>
  <p:tag name="MH_ORDER" val="4"/>
</p:tagLst>
</file>

<file path=ppt/tags/tag105.xml><?xml version="1.0" encoding="utf-8"?>
<p:tagLst xmlns:a="http://schemas.openxmlformats.org/drawingml/2006/main" xmlns:r="http://schemas.openxmlformats.org/officeDocument/2006/relationships" xmlns:p="http://schemas.openxmlformats.org/presentationml/2006/main">
  <p:tag name="MH" val="20160501191042"/>
  <p:tag name="MH_LIBRARY" val="GRAPHIC"/>
  <p:tag name="MH_TYPE" val="Other"/>
  <p:tag name="MH_ORDER" val="5"/>
</p:tagLst>
</file>

<file path=ppt/tags/tag106.xml><?xml version="1.0" encoding="utf-8"?>
<p:tagLst xmlns:a="http://schemas.openxmlformats.org/drawingml/2006/main" xmlns:r="http://schemas.openxmlformats.org/officeDocument/2006/relationships" xmlns:p="http://schemas.openxmlformats.org/presentationml/2006/main">
  <p:tag name="MH" val="20160501191042"/>
  <p:tag name="MH_LIBRARY" val="GRAPHIC"/>
  <p:tag name="MH_TYPE" val="Other"/>
  <p:tag name="MH_ORDER" val="6"/>
</p:tagLst>
</file>

<file path=ppt/tags/tag107.xml><?xml version="1.0" encoding="utf-8"?>
<p:tagLst xmlns:a="http://schemas.openxmlformats.org/drawingml/2006/main" xmlns:r="http://schemas.openxmlformats.org/officeDocument/2006/relationships" xmlns:p="http://schemas.openxmlformats.org/presentationml/2006/main">
  <p:tag name="MH" val="20160501191042"/>
  <p:tag name="MH_LIBRARY" val="GRAPHIC"/>
  <p:tag name="MH_TYPE" val="Other"/>
  <p:tag name="MH_ORDER" val="7"/>
</p:tagLst>
</file>

<file path=ppt/tags/tag108.xml><?xml version="1.0" encoding="utf-8"?>
<p:tagLst xmlns:a="http://schemas.openxmlformats.org/drawingml/2006/main" xmlns:r="http://schemas.openxmlformats.org/officeDocument/2006/relationships" xmlns:p="http://schemas.openxmlformats.org/presentationml/2006/main">
  <p:tag name="MH" val="20160501191042"/>
  <p:tag name="MH_LIBRARY" val="GRAPHIC"/>
  <p:tag name="MH_TYPE" val="SubTitle"/>
  <p:tag name="MH_ORDER" val="4"/>
</p:tagLst>
</file>

<file path=ppt/tags/tag109.xml><?xml version="1.0" encoding="utf-8"?>
<p:tagLst xmlns:a="http://schemas.openxmlformats.org/drawingml/2006/main" xmlns:r="http://schemas.openxmlformats.org/officeDocument/2006/relationships" xmlns:p="http://schemas.openxmlformats.org/presentationml/2006/main">
  <p:tag name="MH" val="20160501191042"/>
  <p:tag name="MH_LIBRARY" val="GRAPHIC"/>
  <p:tag name="MH_TYPE" val="Other"/>
  <p:tag name="MH_ORDER" val="8"/>
</p:tagLst>
</file>

<file path=ppt/tags/tag11.xml><?xml version="1.0" encoding="utf-8"?>
<p:tagLst xmlns:a="http://schemas.openxmlformats.org/drawingml/2006/main" xmlns:r="http://schemas.openxmlformats.org/officeDocument/2006/relationships" xmlns:p="http://schemas.openxmlformats.org/presentationml/2006/main">
  <p:tag name="MH" val="20160501185730"/>
  <p:tag name="MH_LIBRARY" val="GRAPHIC"/>
  <p:tag name="MH_TYPE" val="Picture"/>
  <p:tag name="MH_ORDER" val="3"/>
</p:tagLst>
</file>

<file path=ppt/tags/tag110.xml><?xml version="1.0" encoding="utf-8"?>
<p:tagLst xmlns:a="http://schemas.openxmlformats.org/drawingml/2006/main" xmlns:r="http://schemas.openxmlformats.org/officeDocument/2006/relationships" xmlns:p="http://schemas.openxmlformats.org/presentationml/2006/main">
  <p:tag name="MH" val="20160501191042"/>
  <p:tag name="MH_LIBRARY" val="GRAPHIC"/>
  <p:tag name="MH_TYPE" val="Other"/>
  <p:tag name="MH_ORDER" val="9"/>
</p:tagLst>
</file>

<file path=ppt/tags/tag111.xml><?xml version="1.0" encoding="utf-8"?>
<p:tagLst xmlns:a="http://schemas.openxmlformats.org/drawingml/2006/main" xmlns:r="http://schemas.openxmlformats.org/officeDocument/2006/relationships" xmlns:p="http://schemas.openxmlformats.org/presentationml/2006/main">
  <p:tag name="MH" val="20160501191042"/>
  <p:tag name="MH_LIBRARY" val="GRAPHIC"/>
  <p:tag name="MH_TYPE" val="Other"/>
  <p:tag name="MH_ORDER" val="10"/>
</p:tagLst>
</file>

<file path=ppt/tags/tag112.xml><?xml version="1.0" encoding="utf-8"?>
<p:tagLst xmlns:a="http://schemas.openxmlformats.org/drawingml/2006/main" xmlns:r="http://schemas.openxmlformats.org/officeDocument/2006/relationships" xmlns:p="http://schemas.openxmlformats.org/presentationml/2006/main">
  <p:tag name="MH" val="20160501191042"/>
  <p:tag name="MH_LIBRARY" val="GRAPHIC"/>
  <p:tag name="MH_TYPE" val="Other"/>
  <p:tag name="MH_ORDER" val="11"/>
</p:tagLst>
</file>

<file path=ppt/tags/tag113.xml><?xml version="1.0" encoding="utf-8"?>
<p:tagLst xmlns:a="http://schemas.openxmlformats.org/drawingml/2006/main" xmlns:r="http://schemas.openxmlformats.org/officeDocument/2006/relationships" xmlns:p="http://schemas.openxmlformats.org/presentationml/2006/main">
  <p:tag name="MH" val="20160501191042"/>
  <p:tag name="MH_LIBRARY" val="GRAPHIC"/>
  <p:tag name="MH_TYPE" val="Other"/>
  <p:tag name="MH_ORDER" val="12"/>
</p:tagLst>
</file>

<file path=ppt/tags/tag114.xml><?xml version="1.0" encoding="utf-8"?>
<p:tagLst xmlns:a="http://schemas.openxmlformats.org/drawingml/2006/main" xmlns:r="http://schemas.openxmlformats.org/officeDocument/2006/relationships" xmlns:p="http://schemas.openxmlformats.org/presentationml/2006/main">
  <p:tag name="MH" val="20160501191042"/>
  <p:tag name="MH_LIBRARY" val="GRAPHIC"/>
  <p:tag name="MH_TYPE" val="Other"/>
  <p:tag name="MH_ORDER" val="13"/>
</p:tagLst>
</file>

<file path=ppt/tags/tag115.xml><?xml version="1.0" encoding="utf-8"?>
<p:tagLst xmlns:a="http://schemas.openxmlformats.org/drawingml/2006/main" xmlns:r="http://schemas.openxmlformats.org/officeDocument/2006/relationships" xmlns:p="http://schemas.openxmlformats.org/presentationml/2006/main">
  <p:tag name="MH" val="20160501191042"/>
  <p:tag name="MH_LIBRARY" val="GRAPHIC"/>
  <p:tag name="MH_TYPE" val="Other"/>
  <p:tag name="MH_ORDER" val="14"/>
</p:tagLst>
</file>

<file path=ppt/tags/tag116.xml><?xml version="1.0" encoding="utf-8"?>
<p:tagLst xmlns:a="http://schemas.openxmlformats.org/drawingml/2006/main" xmlns:r="http://schemas.openxmlformats.org/officeDocument/2006/relationships" xmlns:p="http://schemas.openxmlformats.org/presentationml/2006/main">
  <p:tag name="MH" val="20160501191042"/>
  <p:tag name="MH_LIBRARY" val="GRAPHIC"/>
  <p:tag name="MH_TYPE" val="SubTitle"/>
  <p:tag name="MH_ORDER" val="3"/>
</p:tagLst>
</file>

<file path=ppt/tags/tag117.xml><?xml version="1.0" encoding="utf-8"?>
<p:tagLst xmlns:a="http://schemas.openxmlformats.org/drawingml/2006/main" xmlns:r="http://schemas.openxmlformats.org/officeDocument/2006/relationships" xmlns:p="http://schemas.openxmlformats.org/presentationml/2006/main">
  <p:tag name="MH" val="20160501191042"/>
  <p:tag name="MH_LIBRARY" val="GRAPHIC"/>
  <p:tag name="MH_TYPE" val="Other"/>
  <p:tag name="MH_ORDER" val="15"/>
</p:tagLst>
</file>

<file path=ppt/tags/tag118.xml><?xml version="1.0" encoding="utf-8"?>
<p:tagLst xmlns:a="http://schemas.openxmlformats.org/drawingml/2006/main" xmlns:r="http://schemas.openxmlformats.org/officeDocument/2006/relationships" xmlns:p="http://schemas.openxmlformats.org/presentationml/2006/main">
  <p:tag name="MH" val="20160501191042"/>
  <p:tag name="MH_LIBRARY" val="GRAPHIC"/>
  <p:tag name="MH_TYPE" val="Other"/>
  <p:tag name="MH_ORDER" val="16"/>
</p:tagLst>
</file>

<file path=ppt/tags/tag119.xml><?xml version="1.0" encoding="utf-8"?>
<p:tagLst xmlns:a="http://schemas.openxmlformats.org/drawingml/2006/main" xmlns:r="http://schemas.openxmlformats.org/officeDocument/2006/relationships" xmlns:p="http://schemas.openxmlformats.org/presentationml/2006/main">
  <p:tag name="MH" val="20160501191042"/>
  <p:tag name="MH_LIBRARY" val="GRAPHIC"/>
  <p:tag name="MH_TYPE" val="Other"/>
  <p:tag name="MH_ORDER" val="17"/>
</p:tagLst>
</file>

<file path=ppt/tags/tag12.xml><?xml version="1.0" encoding="utf-8"?>
<p:tagLst xmlns:a="http://schemas.openxmlformats.org/drawingml/2006/main" xmlns:r="http://schemas.openxmlformats.org/officeDocument/2006/relationships" xmlns:p="http://schemas.openxmlformats.org/presentationml/2006/main">
  <p:tag name="MH" val="20160501185730"/>
  <p:tag name="MH_LIBRARY" val="GRAPHIC"/>
  <p:tag name="MH_TYPE" val="Picture"/>
  <p:tag name="MH_ORDER" val="4"/>
</p:tagLst>
</file>

<file path=ppt/tags/tag120.xml><?xml version="1.0" encoding="utf-8"?>
<p:tagLst xmlns:a="http://schemas.openxmlformats.org/drawingml/2006/main" xmlns:r="http://schemas.openxmlformats.org/officeDocument/2006/relationships" xmlns:p="http://schemas.openxmlformats.org/presentationml/2006/main">
  <p:tag name="MH" val="20160501191042"/>
  <p:tag name="MH_LIBRARY" val="GRAPHIC"/>
  <p:tag name="MH_TYPE" val="Other"/>
  <p:tag name="MH_ORDER" val="18"/>
</p:tagLst>
</file>

<file path=ppt/tags/tag121.xml><?xml version="1.0" encoding="utf-8"?>
<p:tagLst xmlns:a="http://schemas.openxmlformats.org/drawingml/2006/main" xmlns:r="http://schemas.openxmlformats.org/officeDocument/2006/relationships" xmlns:p="http://schemas.openxmlformats.org/presentationml/2006/main">
  <p:tag name="MH" val="20160501191042"/>
  <p:tag name="MH_LIBRARY" val="GRAPHIC"/>
  <p:tag name="MH_TYPE" val="Other"/>
  <p:tag name="MH_ORDER" val="19"/>
</p:tagLst>
</file>

<file path=ppt/tags/tag122.xml><?xml version="1.0" encoding="utf-8"?>
<p:tagLst xmlns:a="http://schemas.openxmlformats.org/drawingml/2006/main" xmlns:r="http://schemas.openxmlformats.org/officeDocument/2006/relationships" xmlns:p="http://schemas.openxmlformats.org/presentationml/2006/main">
  <p:tag name="MH" val="20160501191042"/>
  <p:tag name="MH_LIBRARY" val="GRAPHIC"/>
  <p:tag name="MH_TYPE" val="Other"/>
  <p:tag name="MH_ORDER" val="20"/>
</p:tagLst>
</file>

<file path=ppt/tags/tag123.xml><?xml version="1.0" encoding="utf-8"?>
<p:tagLst xmlns:a="http://schemas.openxmlformats.org/drawingml/2006/main" xmlns:r="http://schemas.openxmlformats.org/officeDocument/2006/relationships" xmlns:p="http://schemas.openxmlformats.org/presentationml/2006/main">
  <p:tag name="MH" val="20160501191042"/>
  <p:tag name="MH_LIBRARY" val="GRAPHIC"/>
  <p:tag name="MH_TYPE" val="Other"/>
  <p:tag name="MH_ORDER" val="21"/>
</p:tagLst>
</file>

<file path=ppt/tags/tag124.xml><?xml version="1.0" encoding="utf-8"?>
<p:tagLst xmlns:a="http://schemas.openxmlformats.org/drawingml/2006/main" xmlns:r="http://schemas.openxmlformats.org/officeDocument/2006/relationships" xmlns:p="http://schemas.openxmlformats.org/presentationml/2006/main">
  <p:tag name="MH" val="20160501191042"/>
  <p:tag name="MH_LIBRARY" val="GRAPHIC"/>
  <p:tag name="MH_TYPE" val="SubTitle"/>
  <p:tag name="MH_ORDER" val="1"/>
</p:tagLst>
</file>

<file path=ppt/tags/tag125.xml><?xml version="1.0" encoding="utf-8"?>
<p:tagLst xmlns:a="http://schemas.openxmlformats.org/drawingml/2006/main" xmlns:r="http://schemas.openxmlformats.org/officeDocument/2006/relationships" xmlns:p="http://schemas.openxmlformats.org/presentationml/2006/main">
  <p:tag name="MH" val="20160501191042"/>
  <p:tag name="MH_LIBRARY" val="GRAPHIC"/>
  <p:tag name="MH_TYPE" val="Other"/>
  <p:tag name="MH_ORDER" val="22"/>
</p:tagLst>
</file>

<file path=ppt/tags/tag126.xml><?xml version="1.0" encoding="utf-8"?>
<p:tagLst xmlns:a="http://schemas.openxmlformats.org/drawingml/2006/main" xmlns:r="http://schemas.openxmlformats.org/officeDocument/2006/relationships" xmlns:p="http://schemas.openxmlformats.org/presentationml/2006/main">
  <p:tag name="MH" val="20160501191042"/>
  <p:tag name="MH_LIBRARY" val="GRAPHIC"/>
  <p:tag name="MH_TYPE" val="Other"/>
  <p:tag name="MH_ORDER" val="23"/>
</p:tagLst>
</file>

<file path=ppt/tags/tag127.xml><?xml version="1.0" encoding="utf-8"?>
<p:tagLst xmlns:a="http://schemas.openxmlformats.org/drawingml/2006/main" xmlns:r="http://schemas.openxmlformats.org/officeDocument/2006/relationships" xmlns:p="http://schemas.openxmlformats.org/presentationml/2006/main">
  <p:tag name="MH" val="20160501191042"/>
  <p:tag name="MH_LIBRARY" val="GRAPHIC"/>
  <p:tag name="MH_TYPE" val="Other"/>
  <p:tag name="MH_ORDER" val="24"/>
</p:tagLst>
</file>

<file path=ppt/tags/tag128.xml><?xml version="1.0" encoding="utf-8"?>
<p:tagLst xmlns:a="http://schemas.openxmlformats.org/drawingml/2006/main" xmlns:r="http://schemas.openxmlformats.org/officeDocument/2006/relationships" xmlns:p="http://schemas.openxmlformats.org/presentationml/2006/main">
  <p:tag name="MH" val="20160501191042"/>
  <p:tag name="MH_LIBRARY" val="GRAPHIC"/>
  <p:tag name="MH_TYPE" val="Other"/>
  <p:tag name="MH_ORDER" val="25"/>
</p:tagLst>
</file>

<file path=ppt/tags/tag129.xml><?xml version="1.0" encoding="utf-8"?>
<p:tagLst xmlns:a="http://schemas.openxmlformats.org/drawingml/2006/main" xmlns:r="http://schemas.openxmlformats.org/officeDocument/2006/relationships" xmlns:p="http://schemas.openxmlformats.org/presentationml/2006/main">
  <p:tag name="MH" val="20160501191042"/>
  <p:tag name="MH_LIBRARY" val="GRAPHIC"/>
  <p:tag name="MH_TYPE" val="Other"/>
  <p:tag name="MH_ORDER" val="26"/>
</p:tagLst>
</file>

<file path=ppt/tags/tag13.xml><?xml version="1.0" encoding="utf-8"?>
<p:tagLst xmlns:a="http://schemas.openxmlformats.org/drawingml/2006/main" xmlns:r="http://schemas.openxmlformats.org/officeDocument/2006/relationships" xmlns:p="http://schemas.openxmlformats.org/presentationml/2006/main">
  <p:tag name="MH" val="20160501185730"/>
  <p:tag name="MH_LIBRARY" val="GRAPHIC"/>
  <p:tag name="MH_TYPE" val="Picture"/>
  <p:tag name="MH_ORDER" val="2"/>
</p:tagLst>
</file>

<file path=ppt/tags/tag130.xml><?xml version="1.0" encoding="utf-8"?>
<p:tagLst xmlns:a="http://schemas.openxmlformats.org/drawingml/2006/main" xmlns:r="http://schemas.openxmlformats.org/officeDocument/2006/relationships" xmlns:p="http://schemas.openxmlformats.org/presentationml/2006/main">
  <p:tag name="MH" val="20160501191042"/>
  <p:tag name="MH_LIBRARY" val="GRAPHIC"/>
  <p:tag name="MH_TYPE" val="Other"/>
  <p:tag name="MH_ORDER" val="27"/>
</p:tagLst>
</file>

<file path=ppt/tags/tag131.xml><?xml version="1.0" encoding="utf-8"?>
<p:tagLst xmlns:a="http://schemas.openxmlformats.org/drawingml/2006/main" xmlns:r="http://schemas.openxmlformats.org/officeDocument/2006/relationships" xmlns:p="http://schemas.openxmlformats.org/presentationml/2006/main">
  <p:tag name="MH" val="20160501191042"/>
  <p:tag name="MH_LIBRARY" val="GRAPHIC"/>
  <p:tag name="MH_TYPE" val="Other"/>
  <p:tag name="MH_ORDER" val="28"/>
</p:tagLst>
</file>

<file path=ppt/tags/tag132.xml><?xml version="1.0" encoding="utf-8"?>
<p:tagLst xmlns:a="http://schemas.openxmlformats.org/drawingml/2006/main" xmlns:r="http://schemas.openxmlformats.org/officeDocument/2006/relationships" xmlns:p="http://schemas.openxmlformats.org/presentationml/2006/main">
  <p:tag name="MH" val="20160501191042"/>
  <p:tag name="MH_LIBRARY" val="GRAPHIC"/>
  <p:tag name="MH_TYPE" val="SubTitle"/>
  <p:tag name="MH_ORDER" val="2"/>
</p:tagLst>
</file>

<file path=ppt/tags/tag133.xml><?xml version="1.0" encoding="utf-8"?>
<p:tagLst xmlns:a="http://schemas.openxmlformats.org/drawingml/2006/main" xmlns:r="http://schemas.openxmlformats.org/officeDocument/2006/relationships" xmlns:p="http://schemas.openxmlformats.org/presentationml/2006/main">
  <p:tag name="MH" val="20160501190025"/>
  <p:tag name="MH_LIBRARY" val="GRAPHIC"/>
  <p:tag name="MH_TYPE" val="Other"/>
  <p:tag name="MH_ORDER" val="1"/>
</p:tagLst>
</file>

<file path=ppt/tags/tag134.xml><?xml version="1.0" encoding="utf-8"?>
<p:tagLst xmlns:a="http://schemas.openxmlformats.org/drawingml/2006/main" xmlns:r="http://schemas.openxmlformats.org/officeDocument/2006/relationships" xmlns:p="http://schemas.openxmlformats.org/presentationml/2006/main">
  <p:tag name="MH" val="20160501190025"/>
  <p:tag name="MH_LIBRARY" val="GRAPHIC"/>
  <p:tag name="MH_TYPE" val="Other"/>
  <p:tag name="MH_ORDER" val="2"/>
</p:tagLst>
</file>

<file path=ppt/tags/tag135.xml><?xml version="1.0" encoding="utf-8"?>
<p:tagLst xmlns:a="http://schemas.openxmlformats.org/drawingml/2006/main" xmlns:r="http://schemas.openxmlformats.org/officeDocument/2006/relationships" xmlns:p="http://schemas.openxmlformats.org/presentationml/2006/main">
  <p:tag name="MH" val="20160501190025"/>
  <p:tag name="MH_LIBRARY" val="GRAPHIC"/>
  <p:tag name="MH_TYPE" val="Other"/>
  <p:tag name="MH_ORDER" val="3"/>
</p:tagLst>
</file>

<file path=ppt/tags/tag136.xml><?xml version="1.0" encoding="utf-8"?>
<p:tagLst xmlns:a="http://schemas.openxmlformats.org/drawingml/2006/main" xmlns:r="http://schemas.openxmlformats.org/officeDocument/2006/relationships" xmlns:p="http://schemas.openxmlformats.org/presentationml/2006/main">
  <p:tag name="MH" val="20160501190025"/>
  <p:tag name="MH_LIBRARY" val="GRAPHIC"/>
  <p:tag name="MH_TYPE" val="Other"/>
  <p:tag name="MH_ORDER" val="4"/>
</p:tagLst>
</file>

<file path=ppt/tags/tag137.xml><?xml version="1.0" encoding="utf-8"?>
<p:tagLst xmlns:a="http://schemas.openxmlformats.org/drawingml/2006/main" xmlns:r="http://schemas.openxmlformats.org/officeDocument/2006/relationships" xmlns:p="http://schemas.openxmlformats.org/presentationml/2006/main">
  <p:tag name="MH" val="20160501190025"/>
  <p:tag name="MH_LIBRARY" val="GRAPHIC"/>
  <p:tag name="MH_TYPE" val="Other"/>
  <p:tag name="MH_ORDER" val="5"/>
</p:tagLst>
</file>

<file path=ppt/tags/tag138.xml><?xml version="1.0" encoding="utf-8"?>
<p:tagLst xmlns:a="http://schemas.openxmlformats.org/drawingml/2006/main" xmlns:r="http://schemas.openxmlformats.org/officeDocument/2006/relationships" xmlns:p="http://schemas.openxmlformats.org/presentationml/2006/main">
  <p:tag name="MH" val="20160501190025"/>
  <p:tag name="MH_LIBRARY" val="GRAPHIC"/>
  <p:tag name="MH_TYPE" val="Other"/>
  <p:tag name="MH_ORDER" val="6"/>
</p:tagLst>
</file>

<file path=ppt/tags/tag139.xml><?xml version="1.0" encoding="utf-8"?>
<p:tagLst xmlns:a="http://schemas.openxmlformats.org/drawingml/2006/main" xmlns:r="http://schemas.openxmlformats.org/officeDocument/2006/relationships" xmlns:p="http://schemas.openxmlformats.org/presentationml/2006/main">
  <p:tag name="MH" val="20160501190025"/>
  <p:tag name="MH_LIBRARY" val="GRAPHIC"/>
  <p:tag name="MH_TYPE" val="Other"/>
  <p:tag name="MH_ORDER" val="7"/>
</p:tagLst>
</file>

<file path=ppt/tags/tag14.xml><?xml version="1.0" encoding="utf-8"?>
<p:tagLst xmlns:a="http://schemas.openxmlformats.org/drawingml/2006/main" xmlns:r="http://schemas.openxmlformats.org/officeDocument/2006/relationships" xmlns:p="http://schemas.openxmlformats.org/presentationml/2006/main">
  <p:tag name="MH_TYPE" val="#NeiR#"/>
  <p:tag name="MH_NUMBER" val="2"/>
  <p:tag name="MH_CATEGORY" val="#TuWHP#"/>
  <p:tag name="MH_LAYOUT" val="Text"/>
  <p:tag name="MH" val="20160501185919"/>
  <p:tag name="MH_LIBRARY" val="GRAPHIC"/>
</p:tagLst>
</file>

<file path=ppt/tags/tag140.xml><?xml version="1.0" encoding="utf-8"?>
<p:tagLst xmlns:a="http://schemas.openxmlformats.org/drawingml/2006/main" xmlns:r="http://schemas.openxmlformats.org/officeDocument/2006/relationships" xmlns:p="http://schemas.openxmlformats.org/presentationml/2006/main">
  <p:tag name="MH" val="20160501190025"/>
  <p:tag name="MH_LIBRARY" val="GRAPHIC"/>
  <p:tag name="MH_TYPE" val="Other"/>
  <p:tag name="MH_ORDER" val="8"/>
</p:tagLst>
</file>

<file path=ppt/tags/tag141.xml><?xml version="1.0" encoding="utf-8"?>
<p:tagLst xmlns:a="http://schemas.openxmlformats.org/drawingml/2006/main" xmlns:r="http://schemas.openxmlformats.org/officeDocument/2006/relationships" xmlns:p="http://schemas.openxmlformats.org/presentationml/2006/main">
  <p:tag name="MH" val="20160501190025"/>
  <p:tag name="MH_LIBRARY" val="GRAPHIC"/>
  <p:tag name="MH_TYPE" val="Other"/>
  <p:tag name="MH_ORDER" val="9"/>
</p:tagLst>
</file>

<file path=ppt/tags/tag142.xml><?xml version="1.0" encoding="utf-8"?>
<p:tagLst xmlns:a="http://schemas.openxmlformats.org/drawingml/2006/main" xmlns:r="http://schemas.openxmlformats.org/officeDocument/2006/relationships" xmlns:p="http://schemas.openxmlformats.org/presentationml/2006/main">
  <p:tag name="MH" val="20160501190025"/>
  <p:tag name="MH_LIBRARY" val="GRAPHIC"/>
  <p:tag name="MH_TYPE" val="Other"/>
  <p:tag name="MH_ORDER" val="10"/>
</p:tagLst>
</file>

<file path=ppt/tags/tag143.xml><?xml version="1.0" encoding="utf-8"?>
<p:tagLst xmlns:a="http://schemas.openxmlformats.org/drawingml/2006/main" xmlns:r="http://schemas.openxmlformats.org/officeDocument/2006/relationships" xmlns:p="http://schemas.openxmlformats.org/presentationml/2006/main">
  <p:tag name="MH" val="20160501190025"/>
  <p:tag name="MH_LIBRARY" val="GRAPHIC"/>
  <p:tag name="MH_TYPE" val="Other"/>
  <p:tag name="MH_ORDER" val="11"/>
</p:tagLst>
</file>

<file path=ppt/tags/tag144.xml><?xml version="1.0" encoding="utf-8"?>
<p:tagLst xmlns:a="http://schemas.openxmlformats.org/drawingml/2006/main" xmlns:r="http://schemas.openxmlformats.org/officeDocument/2006/relationships" xmlns:p="http://schemas.openxmlformats.org/presentationml/2006/main">
  <p:tag name="MH" val="20160501190025"/>
  <p:tag name="MH_LIBRARY" val="GRAPHIC"/>
  <p:tag name="MH_TYPE" val="Other"/>
  <p:tag name="MH_ORDER" val="12"/>
</p:tagLst>
</file>

<file path=ppt/tags/tag145.xml><?xml version="1.0" encoding="utf-8"?>
<p:tagLst xmlns:a="http://schemas.openxmlformats.org/drawingml/2006/main" xmlns:r="http://schemas.openxmlformats.org/officeDocument/2006/relationships" xmlns:p="http://schemas.openxmlformats.org/presentationml/2006/main">
  <p:tag name="MH" val="20160501190025"/>
  <p:tag name="MH_LIBRARY" val="GRAPHIC"/>
  <p:tag name="MH_TYPE" val="Other"/>
  <p:tag name="MH_ORDER" val="13"/>
</p:tagLst>
</file>

<file path=ppt/tags/tag146.xml><?xml version="1.0" encoding="utf-8"?>
<p:tagLst xmlns:a="http://schemas.openxmlformats.org/drawingml/2006/main" xmlns:r="http://schemas.openxmlformats.org/officeDocument/2006/relationships" xmlns:p="http://schemas.openxmlformats.org/presentationml/2006/main">
  <p:tag name="MH" val="20160501190025"/>
  <p:tag name="MH_LIBRARY" val="GRAPHIC"/>
  <p:tag name="MH_TYPE" val="SubTitle"/>
  <p:tag name="MH_ORDER" val="2"/>
</p:tagLst>
</file>

<file path=ppt/tags/tag147.xml><?xml version="1.0" encoding="utf-8"?>
<p:tagLst xmlns:a="http://schemas.openxmlformats.org/drawingml/2006/main" xmlns:r="http://schemas.openxmlformats.org/officeDocument/2006/relationships" xmlns:p="http://schemas.openxmlformats.org/presentationml/2006/main">
  <p:tag name="MH" val="20160501190025"/>
  <p:tag name="MH_LIBRARY" val="GRAPHIC"/>
  <p:tag name="MH_TYPE" val="SubTitle"/>
  <p:tag name="MH_ORDER" val="4"/>
</p:tagLst>
</file>

<file path=ppt/tags/tag148.xml><?xml version="1.0" encoding="utf-8"?>
<p:tagLst xmlns:a="http://schemas.openxmlformats.org/drawingml/2006/main" xmlns:r="http://schemas.openxmlformats.org/officeDocument/2006/relationships" xmlns:p="http://schemas.openxmlformats.org/presentationml/2006/main">
  <p:tag name="MH" val="20160501190025"/>
  <p:tag name="MH_LIBRARY" val="GRAPHIC"/>
  <p:tag name="MH_TYPE" val="SubTitle"/>
  <p:tag name="MH_ORDER" val="6"/>
</p:tagLst>
</file>

<file path=ppt/tags/tag149.xml><?xml version="1.0" encoding="utf-8"?>
<p:tagLst xmlns:a="http://schemas.openxmlformats.org/drawingml/2006/main" xmlns:r="http://schemas.openxmlformats.org/officeDocument/2006/relationships" xmlns:p="http://schemas.openxmlformats.org/presentationml/2006/main">
  <p:tag name="MH" val="20160501190025"/>
  <p:tag name="MH_LIBRARY" val="GRAPHIC"/>
  <p:tag name="MH_TYPE" val="SubTitle"/>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60501190052"/>
  <p:tag name="MH_LIBRARY" val="GRAPHIC"/>
  <p:tag name="MH_TYPE" val="Other"/>
  <p:tag name="MH_ORDER" val="1"/>
</p:tagLst>
</file>

<file path=ppt/tags/tag150.xml><?xml version="1.0" encoding="utf-8"?>
<p:tagLst xmlns:a="http://schemas.openxmlformats.org/drawingml/2006/main" xmlns:r="http://schemas.openxmlformats.org/officeDocument/2006/relationships" xmlns:p="http://schemas.openxmlformats.org/presentationml/2006/main">
  <p:tag name="MH" val="20160501190025"/>
  <p:tag name="MH_LIBRARY" val="GRAPHIC"/>
  <p:tag name="MH_TYPE" val="SubTitle"/>
  <p:tag name="MH_ORDER" val="3"/>
</p:tagLst>
</file>

<file path=ppt/tags/tag151.xml><?xml version="1.0" encoding="utf-8"?>
<p:tagLst xmlns:a="http://schemas.openxmlformats.org/drawingml/2006/main" xmlns:r="http://schemas.openxmlformats.org/officeDocument/2006/relationships" xmlns:p="http://schemas.openxmlformats.org/presentationml/2006/main">
  <p:tag name="MH" val="20160501190025"/>
  <p:tag name="MH_LIBRARY" val="GRAPHIC"/>
  <p:tag name="MH_TYPE" val="SubTitle"/>
  <p:tag name="MH_ORDER" val="5"/>
</p:tagLst>
</file>

<file path=ppt/tags/tag152.xml><?xml version="1.0" encoding="utf-8"?>
<p:tagLst xmlns:a="http://schemas.openxmlformats.org/drawingml/2006/main" xmlns:r="http://schemas.openxmlformats.org/officeDocument/2006/relationships" xmlns:p="http://schemas.openxmlformats.org/presentationml/2006/main">
  <p:tag name="MH" val="20160501190025"/>
  <p:tag name="MH_LIBRARY" val="GRAPHIC"/>
  <p:tag name="MH_TYPE" val="Other"/>
  <p:tag name="MH_ORDER" val="14"/>
</p:tagLst>
</file>

<file path=ppt/tags/tag153.xml><?xml version="1.0" encoding="utf-8"?>
<p:tagLst xmlns:a="http://schemas.openxmlformats.org/drawingml/2006/main" xmlns:r="http://schemas.openxmlformats.org/officeDocument/2006/relationships" xmlns:p="http://schemas.openxmlformats.org/presentationml/2006/main">
  <p:tag name="MH" val="20160501190433"/>
  <p:tag name="MH_LIBRARY" val="GRAPHIC"/>
  <p:tag name="MH_TYPE" val="Picture"/>
  <p:tag name="MH_ORDER" val="3"/>
</p:tagLst>
</file>

<file path=ppt/tags/tag154.xml><?xml version="1.0" encoding="utf-8"?>
<p:tagLst xmlns:a="http://schemas.openxmlformats.org/drawingml/2006/main" xmlns:r="http://schemas.openxmlformats.org/officeDocument/2006/relationships" xmlns:p="http://schemas.openxmlformats.org/presentationml/2006/main">
  <p:tag name="MH" val="20160501190433"/>
  <p:tag name="MH_LIBRARY" val="GRAPHIC"/>
  <p:tag name="MH_TYPE" val="Picture"/>
  <p:tag name="MH_ORDER" val="1"/>
</p:tagLst>
</file>

<file path=ppt/tags/tag155.xml><?xml version="1.0" encoding="utf-8"?>
<p:tagLst xmlns:a="http://schemas.openxmlformats.org/drawingml/2006/main" xmlns:r="http://schemas.openxmlformats.org/officeDocument/2006/relationships" xmlns:p="http://schemas.openxmlformats.org/presentationml/2006/main">
  <p:tag name="MH" val="20160501190433"/>
  <p:tag name="MH_LIBRARY" val="GRAPHIC"/>
  <p:tag name="MH_TYPE" val="Picture"/>
  <p:tag name="MH_ORDER" val="2"/>
</p:tagLst>
</file>

<file path=ppt/tags/tag156.xml><?xml version="1.0" encoding="utf-8"?>
<p:tagLst xmlns:a="http://schemas.openxmlformats.org/drawingml/2006/main" xmlns:r="http://schemas.openxmlformats.org/officeDocument/2006/relationships" xmlns:p="http://schemas.openxmlformats.org/presentationml/2006/main">
  <p:tag name="MH" val="20160501190433"/>
  <p:tag name="MH_LIBRARY" val="GRAPHIC"/>
  <p:tag name="MH_TYPE" val="Text"/>
  <p:tag name="MH_ORDER" val="1"/>
</p:tagLst>
</file>

<file path=ppt/tags/tag157.xml><?xml version="1.0" encoding="utf-8"?>
<p:tagLst xmlns:a="http://schemas.openxmlformats.org/drawingml/2006/main" xmlns:r="http://schemas.openxmlformats.org/officeDocument/2006/relationships" xmlns:p="http://schemas.openxmlformats.org/presentationml/2006/main">
  <p:tag name="MH" val="20160501190433"/>
  <p:tag name="MH_LIBRARY" val="GRAPHIC"/>
  <p:tag name="MH_TYPE" val="Text"/>
  <p:tag name="MH_ORDER" val="1"/>
</p:tagLst>
</file>

<file path=ppt/tags/tag158.xml><?xml version="1.0" encoding="utf-8"?>
<p:tagLst xmlns:a="http://schemas.openxmlformats.org/drawingml/2006/main" xmlns:r="http://schemas.openxmlformats.org/officeDocument/2006/relationships" xmlns:p="http://schemas.openxmlformats.org/presentationml/2006/main">
  <p:tag name="MH" val="20160501190433"/>
  <p:tag name="MH_LIBRARY" val="GRAPHIC"/>
  <p:tag name="MH_TYPE" val="Text"/>
  <p:tag name="MH_ORDER" val="1"/>
</p:tagLst>
</file>

<file path=ppt/tags/tag159.xml><?xml version="1.0" encoding="utf-8"?>
<p:tagLst xmlns:a="http://schemas.openxmlformats.org/drawingml/2006/main" xmlns:r="http://schemas.openxmlformats.org/officeDocument/2006/relationships" xmlns:p="http://schemas.openxmlformats.org/presentationml/2006/main">
  <p:tag name="MH" val="20160501190433"/>
  <p:tag name="MH_LIBRARY" val="GRAPHIC"/>
  <p:tag name="MH_TYPE" val="Text"/>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60501190052"/>
  <p:tag name="MH_LIBRARY" val="GRAPHIC"/>
  <p:tag name="MH_TYPE" val="Other"/>
  <p:tag name="MH_ORDER" val="6"/>
</p:tagLst>
</file>

<file path=ppt/tags/tag160.xml><?xml version="1.0" encoding="utf-8"?>
<p:tagLst xmlns:a="http://schemas.openxmlformats.org/drawingml/2006/main" xmlns:r="http://schemas.openxmlformats.org/officeDocument/2006/relationships" xmlns:p="http://schemas.openxmlformats.org/presentationml/2006/main">
  <p:tag name="POCKET_SHAPE_SH" val="H"/>
</p:tagLst>
</file>

<file path=ppt/tags/tag17.xml><?xml version="1.0" encoding="utf-8"?>
<p:tagLst xmlns:a="http://schemas.openxmlformats.org/drawingml/2006/main" xmlns:r="http://schemas.openxmlformats.org/officeDocument/2006/relationships" xmlns:p="http://schemas.openxmlformats.org/presentationml/2006/main">
  <p:tag name="MH" val="20160501190052"/>
  <p:tag name="MH_LIBRARY" val="GRAPHIC"/>
  <p:tag name="MH_TYPE" val="Other"/>
  <p:tag name="MH_ORDER" val="7"/>
</p:tagLst>
</file>

<file path=ppt/tags/tag18.xml><?xml version="1.0" encoding="utf-8"?>
<p:tagLst xmlns:a="http://schemas.openxmlformats.org/drawingml/2006/main" xmlns:r="http://schemas.openxmlformats.org/officeDocument/2006/relationships" xmlns:p="http://schemas.openxmlformats.org/presentationml/2006/main">
  <p:tag name="MH" val="20160501190052"/>
  <p:tag name="MH_LIBRARY" val="GRAPHIC"/>
  <p:tag name="MH_TYPE" val="Other"/>
  <p:tag name="MH_ORDER" val="8"/>
</p:tagLst>
</file>

<file path=ppt/tags/tag19.xml><?xml version="1.0" encoding="utf-8"?>
<p:tagLst xmlns:a="http://schemas.openxmlformats.org/drawingml/2006/main" xmlns:r="http://schemas.openxmlformats.org/officeDocument/2006/relationships" xmlns:p="http://schemas.openxmlformats.org/presentationml/2006/main">
  <p:tag name="MH" val="20160501190052"/>
  <p:tag name="MH_LIBRARY" val="GRAPHIC"/>
  <p:tag name="MH_TYPE" val="Other"/>
  <p:tag name="MH_ORDER" val="2"/>
</p:tagLst>
</file>

<file path=ppt/tags/tag2.xml><?xml version="1.0" encoding="utf-8"?>
<p:tagLst xmlns:a="http://schemas.openxmlformats.org/drawingml/2006/main" xmlns:r="http://schemas.openxmlformats.org/officeDocument/2006/relationships" xmlns:p="http://schemas.openxmlformats.org/presentationml/2006/main">
  <p:tag name="MH" val="20160501172207"/>
  <p:tag name="MH_LIBRARY" val="GRAPHIC"/>
  <p:tag name="MH_ORDER" val="矩形 6"/>
</p:tagLst>
</file>

<file path=ppt/tags/tag20.xml><?xml version="1.0" encoding="utf-8"?>
<p:tagLst xmlns:a="http://schemas.openxmlformats.org/drawingml/2006/main" xmlns:r="http://schemas.openxmlformats.org/officeDocument/2006/relationships" xmlns:p="http://schemas.openxmlformats.org/presentationml/2006/main">
  <p:tag name="MH" val="20160501190052"/>
  <p:tag name="MH_LIBRARY" val="GRAPHIC"/>
  <p:tag name="MH_TYPE" val="Other"/>
  <p:tag name="MH_ORDER" val="3"/>
</p:tagLst>
</file>

<file path=ppt/tags/tag21.xml><?xml version="1.0" encoding="utf-8"?>
<p:tagLst xmlns:a="http://schemas.openxmlformats.org/drawingml/2006/main" xmlns:r="http://schemas.openxmlformats.org/officeDocument/2006/relationships" xmlns:p="http://schemas.openxmlformats.org/presentationml/2006/main">
  <p:tag name="MH" val="20160501190052"/>
  <p:tag name="MH_LIBRARY" val="GRAPHIC"/>
  <p:tag name="MH_TYPE" val="Other"/>
  <p:tag name="MH_ORDER" val="4"/>
</p:tagLst>
</file>

<file path=ppt/tags/tag22.xml><?xml version="1.0" encoding="utf-8"?>
<p:tagLst xmlns:a="http://schemas.openxmlformats.org/drawingml/2006/main" xmlns:r="http://schemas.openxmlformats.org/officeDocument/2006/relationships" xmlns:p="http://schemas.openxmlformats.org/presentationml/2006/main">
  <p:tag name="MH" val="20160501190052"/>
  <p:tag name="MH_LIBRARY" val="GRAPHIC"/>
  <p:tag name="MH_TYPE" val="Other"/>
  <p:tag name="MH_ORDER" val="5"/>
</p:tagLst>
</file>

<file path=ppt/tags/tag23.xml><?xml version="1.0" encoding="utf-8"?>
<p:tagLst xmlns:a="http://schemas.openxmlformats.org/drawingml/2006/main" xmlns:r="http://schemas.openxmlformats.org/officeDocument/2006/relationships" xmlns:p="http://schemas.openxmlformats.org/presentationml/2006/main">
  <p:tag name="MH" val="20160501190052"/>
  <p:tag name="MH_LIBRARY" val="GRAPHIC"/>
  <p:tag name="MH_TYPE" val="Other"/>
  <p:tag name="MH_ORDER" val="9"/>
</p:tagLst>
</file>

<file path=ppt/tags/tag24.xml><?xml version="1.0" encoding="utf-8"?>
<p:tagLst xmlns:a="http://schemas.openxmlformats.org/drawingml/2006/main" xmlns:r="http://schemas.openxmlformats.org/officeDocument/2006/relationships" xmlns:p="http://schemas.openxmlformats.org/presentationml/2006/main">
  <p:tag name="MH" val="20160501190052"/>
  <p:tag name="MH_LIBRARY" val="GRAPHIC"/>
  <p:tag name="MH_TYPE" val="Other"/>
  <p:tag name="MH_ORDER" val="10"/>
</p:tagLst>
</file>

<file path=ppt/tags/tag25.xml><?xml version="1.0" encoding="utf-8"?>
<p:tagLst xmlns:a="http://schemas.openxmlformats.org/drawingml/2006/main" xmlns:r="http://schemas.openxmlformats.org/officeDocument/2006/relationships" xmlns:p="http://schemas.openxmlformats.org/presentationml/2006/main">
  <p:tag name="MH" val="20160501190052"/>
  <p:tag name="MH_LIBRARY" val="GRAPHIC"/>
  <p:tag name="MH_TYPE" val="Other"/>
  <p:tag name="MH_ORDER" val="11"/>
</p:tagLst>
</file>

<file path=ppt/tags/tag26.xml><?xml version="1.0" encoding="utf-8"?>
<p:tagLst xmlns:a="http://schemas.openxmlformats.org/drawingml/2006/main" xmlns:r="http://schemas.openxmlformats.org/officeDocument/2006/relationships" xmlns:p="http://schemas.openxmlformats.org/presentationml/2006/main">
  <p:tag name="MH" val="20160501190052"/>
  <p:tag name="MH_LIBRARY" val="GRAPHIC"/>
  <p:tag name="MH_TYPE" val="Other"/>
  <p:tag name="MH_ORDER" val="12"/>
</p:tagLst>
</file>

<file path=ppt/tags/tag27.xml><?xml version="1.0" encoding="utf-8"?>
<p:tagLst xmlns:a="http://schemas.openxmlformats.org/drawingml/2006/main" xmlns:r="http://schemas.openxmlformats.org/officeDocument/2006/relationships" xmlns:p="http://schemas.openxmlformats.org/presentationml/2006/main">
  <p:tag name="MH" val="20160501190052"/>
  <p:tag name="MH_LIBRARY" val="GRAPHIC"/>
  <p:tag name="MH_TYPE" val="SubTitle"/>
  <p:tag name="MH_ORDER" val="1"/>
</p:tagLst>
</file>

<file path=ppt/tags/tag28.xml><?xml version="1.0" encoding="utf-8"?>
<p:tagLst xmlns:a="http://schemas.openxmlformats.org/drawingml/2006/main" xmlns:r="http://schemas.openxmlformats.org/officeDocument/2006/relationships" xmlns:p="http://schemas.openxmlformats.org/presentationml/2006/main">
  <p:tag name="MH" val="20160501190052"/>
  <p:tag name="MH_LIBRARY" val="GRAPHIC"/>
  <p:tag name="MH_TYPE" val="Text"/>
  <p:tag name="MH_ORDER" val="1"/>
</p:tagLst>
</file>

<file path=ppt/tags/tag29.xml><?xml version="1.0" encoding="utf-8"?>
<p:tagLst xmlns:a="http://schemas.openxmlformats.org/drawingml/2006/main" xmlns:r="http://schemas.openxmlformats.org/officeDocument/2006/relationships" xmlns:p="http://schemas.openxmlformats.org/presentationml/2006/main">
  <p:tag name="MH" val="20160501190052"/>
  <p:tag name="MH_LIBRARY" val="GRAPHIC"/>
  <p:tag name="MH_TYPE" val="SubTitle"/>
  <p:tag name="MH_ORDER" val="2"/>
</p:tagLst>
</file>

<file path=ppt/tags/tag3.xml><?xml version="1.0" encoding="utf-8"?>
<p:tagLst xmlns:a="http://schemas.openxmlformats.org/drawingml/2006/main" xmlns:r="http://schemas.openxmlformats.org/officeDocument/2006/relationships" xmlns:p="http://schemas.openxmlformats.org/presentationml/2006/main">
  <p:tag name="MH" val="20160501172207"/>
  <p:tag name="MH_LIBRARY" val="GRAPHIC"/>
  <p:tag name="MH_ORDER" val="矩形 6"/>
</p:tagLst>
</file>

<file path=ppt/tags/tag30.xml><?xml version="1.0" encoding="utf-8"?>
<p:tagLst xmlns:a="http://schemas.openxmlformats.org/drawingml/2006/main" xmlns:r="http://schemas.openxmlformats.org/officeDocument/2006/relationships" xmlns:p="http://schemas.openxmlformats.org/presentationml/2006/main">
  <p:tag name="MH" val="20160501190052"/>
  <p:tag name="MH_LIBRARY" val="GRAPHIC"/>
  <p:tag name="MH_TYPE" val="Text"/>
  <p:tag name="MH_ORDER" val="2"/>
</p:tagLst>
</file>

<file path=ppt/tags/tag31.xml><?xml version="1.0" encoding="utf-8"?>
<p:tagLst xmlns:a="http://schemas.openxmlformats.org/drawingml/2006/main" xmlns:r="http://schemas.openxmlformats.org/officeDocument/2006/relationships" xmlns:p="http://schemas.openxmlformats.org/presentationml/2006/main">
  <p:tag name="MH" val="20160501190052"/>
  <p:tag name="MH_LIBRARY" val="GRAPHIC"/>
  <p:tag name="MH_TYPE" val="SubTitle"/>
  <p:tag name="MH_ORDER" val="3"/>
</p:tagLst>
</file>

<file path=ppt/tags/tag32.xml><?xml version="1.0" encoding="utf-8"?>
<p:tagLst xmlns:a="http://schemas.openxmlformats.org/drawingml/2006/main" xmlns:r="http://schemas.openxmlformats.org/officeDocument/2006/relationships" xmlns:p="http://schemas.openxmlformats.org/presentationml/2006/main">
  <p:tag name="MH" val="20160501190052"/>
  <p:tag name="MH_LIBRARY" val="GRAPHIC"/>
  <p:tag name="MH_TYPE" val="Text"/>
  <p:tag name="MH_ORDER" val="3"/>
</p:tagLst>
</file>

<file path=ppt/tags/tag33.xml><?xml version="1.0" encoding="utf-8"?>
<p:tagLst xmlns:a="http://schemas.openxmlformats.org/drawingml/2006/main" xmlns:r="http://schemas.openxmlformats.org/officeDocument/2006/relationships" xmlns:p="http://schemas.openxmlformats.org/presentationml/2006/main">
  <p:tag name="MH" val="20160501190052"/>
  <p:tag name="MH_LIBRARY" val="GRAPHIC"/>
  <p:tag name="MH_TYPE" val="SubTitle"/>
  <p:tag name="MH_ORDER" val="4"/>
</p:tagLst>
</file>

<file path=ppt/tags/tag34.xml><?xml version="1.0" encoding="utf-8"?>
<p:tagLst xmlns:a="http://schemas.openxmlformats.org/drawingml/2006/main" xmlns:r="http://schemas.openxmlformats.org/officeDocument/2006/relationships" xmlns:p="http://schemas.openxmlformats.org/presentationml/2006/main">
  <p:tag name="MH" val="20160501190052"/>
  <p:tag name="MH_LIBRARY" val="GRAPHIC"/>
  <p:tag name="MH_TYPE" val="Text"/>
  <p:tag name="MH_ORDER" val="4"/>
</p:tagLst>
</file>

<file path=ppt/tags/tag35.xml><?xml version="1.0" encoding="utf-8"?>
<p:tagLst xmlns:a="http://schemas.openxmlformats.org/drawingml/2006/main" xmlns:r="http://schemas.openxmlformats.org/officeDocument/2006/relationships" xmlns:p="http://schemas.openxmlformats.org/presentationml/2006/main">
  <p:tag name="MH" val="20160501190052"/>
  <p:tag name="MH_LIBRARY" val="GRAPHIC"/>
  <p:tag name="MH_TYPE" val="Other"/>
  <p:tag name="MH_ORDER" val="13"/>
</p:tagLst>
</file>

<file path=ppt/tags/tag36.xml><?xml version="1.0" encoding="utf-8"?>
<p:tagLst xmlns:a="http://schemas.openxmlformats.org/drawingml/2006/main" xmlns:r="http://schemas.openxmlformats.org/officeDocument/2006/relationships" xmlns:p="http://schemas.openxmlformats.org/presentationml/2006/main">
  <p:tag name="MH" val="20160501190052"/>
  <p:tag name="MH_LIBRARY" val="GRAPHIC"/>
  <p:tag name="MH_TYPE" val="Other"/>
  <p:tag name="MH_ORDER" val="14"/>
</p:tagLst>
</file>

<file path=ppt/tags/tag37.xml><?xml version="1.0" encoding="utf-8"?>
<p:tagLst xmlns:a="http://schemas.openxmlformats.org/drawingml/2006/main" xmlns:r="http://schemas.openxmlformats.org/officeDocument/2006/relationships" xmlns:p="http://schemas.openxmlformats.org/presentationml/2006/main">
  <p:tag name="MH" val="20160501190052"/>
  <p:tag name="MH_LIBRARY" val="GRAPHIC"/>
  <p:tag name="MH_TYPE" val="Other"/>
  <p:tag name="MH_ORDER" val="15"/>
</p:tagLst>
</file>

<file path=ppt/tags/tag38.xml><?xml version="1.0" encoding="utf-8"?>
<p:tagLst xmlns:a="http://schemas.openxmlformats.org/drawingml/2006/main" xmlns:r="http://schemas.openxmlformats.org/officeDocument/2006/relationships" xmlns:p="http://schemas.openxmlformats.org/presentationml/2006/main">
  <p:tag name="MH" val="20160501190052"/>
  <p:tag name="MH_LIBRARY" val="GRAPHIC"/>
  <p:tag name="MH_TYPE" val="Other"/>
  <p:tag name="MH_ORDER" val="16"/>
</p:tagLst>
</file>

<file path=ppt/tags/tag39.xml><?xml version="1.0" encoding="utf-8"?>
<p:tagLst xmlns:a="http://schemas.openxmlformats.org/drawingml/2006/main" xmlns:r="http://schemas.openxmlformats.org/officeDocument/2006/relationships" xmlns:p="http://schemas.openxmlformats.org/presentationml/2006/main">
  <p:tag name="MH" val="20160501190052"/>
  <p:tag name="MH_LIBRARY" val="GRAPHIC"/>
  <p:tag name="MH_TYPE" val="Other"/>
  <p:tag name="MH_ORDER" val="17"/>
</p:tagLst>
</file>

<file path=ppt/tags/tag4.xml><?xml version="1.0" encoding="utf-8"?>
<p:tagLst xmlns:a="http://schemas.openxmlformats.org/drawingml/2006/main" xmlns:r="http://schemas.openxmlformats.org/officeDocument/2006/relationships" xmlns:p="http://schemas.openxmlformats.org/presentationml/2006/main">
  <p:tag name="MH" val="20160501172207"/>
  <p:tag name="MH_LIBRARY" val="GRAPHIC"/>
  <p:tag name="MH_ORDER" val="矩形 6"/>
</p:tagLst>
</file>

<file path=ppt/tags/tag40.xml><?xml version="1.0" encoding="utf-8"?>
<p:tagLst xmlns:a="http://schemas.openxmlformats.org/drawingml/2006/main" xmlns:r="http://schemas.openxmlformats.org/officeDocument/2006/relationships" xmlns:p="http://schemas.openxmlformats.org/presentationml/2006/main">
  <p:tag name="MH" val="20160501190052"/>
  <p:tag name="MH_LIBRARY" val="GRAPHIC"/>
  <p:tag name="MH_TYPE" val="Other"/>
  <p:tag name="MH_ORDER" val="18"/>
</p:tagLst>
</file>

<file path=ppt/tags/tag41.xml><?xml version="1.0" encoding="utf-8"?>
<p:tagLst xmlns:a="http://schemas.openxmlformats.org/drawingml/2006/main" xmlns:r="http://schemas.openxmlformats.org/officeDocument/2006/relationships" xmlns:p="http://schemas.openxmlformats.org/presentationml/2006/main">
  <p:tag name="MH" val="20160501190052"/>
  <p:tag name="MH_LIBRARY" val="GRAPHIC"/>
  <p:tag name="MH_TYPE" val="Other"/>
  <p:tag name="MH_ORDER" val="19"/>
</p:tagLst>
</file>

<file path=ppt/tags/tag42.xml><?xml version="1.0" encoding="utf-8"?>
<p:tagLst xmlns:a="http://schemas.openxmlformats.org/drawingml/2006/main" xmlns:r="http://schemas.openxmlformats.org/officeDocument/2006/relationships" xmlns:p="http://schemas.openxmlformats.org/presentationml/2006/main">
  <p:tag name="MH" val="20160501190052"/>
  <p:tag name="MH_LIBRARY" val="GRAPHIC"/>
  <p:tag name="MH_TYPE" val="Other"/>
  <p:tag name="MH_ORDER" val="20"/>
</p:tagLst>
</file>

<file path=ppt/tags/tag43.xml><?xml version="1.0" encoding="utf-8"?>
<p:tagLst xmlns:a="http://schemas.openxmlformats.org/drawingml/2006/main" xmlns:r="http://schemas.openxmlformats.org/officeDocument/2006/relationships" xmlns:p="http://schemas.openxmlformats.org/presentationml/2006/main">
  <p:tag name="MH" val="20160501190052"/>
  <p:tag name="MH_LIBRARY" val="GRAPHIC"/>
  <p:tag name="MH_TYPE" val="Other"/>
  <p:tag name="MH_ORDER" val="21"/>
</p:tagLst>
</file>

<file path=ppt/tags/tag44.xml><?xml version="1.0" encoding="utf-8"?>
<p:tagLst xmlns:a="http://schemas.openxmlformats.org/drawingml/2006/main" xmlns:r="http://schemas.openxmlformats.org/officeDocument/2006/relationships" xmlns:p="http://schemas.openxmlformats.org/presentationml/2006/main">
  <p:tag name="MH" val="20160501190257"/>
  <p:tag name="MH_LIBRARY" val="GRAPHIC"/>
  <p:tag name="MH_TYPE" val="Other"/>
  <p:tag name="MH_ORDER" val="1"/>
</p:tagLst>
</file>

<file path=ppt/tags/tag45.xml><?xml version="1.0" encoding="utf-8"?>
<p:tagLst xmlns:a="http://schemas.openxmlformats.org/drawingml/2006/main" xmlns:r="http://schemas.openxmlformats.org/officeDocument/2006/relationships" xmlns:p="http://schemas.openxmlformats.org/presentationml/2006/main">
  <p:tag name="MH" val="20160501190257"/>
  <p:tag name="MH_LIBRARY" val="GRAPHIC"/>
  <p:tag name="MH_TYPE" val="Other"/>
  <p:tag name="MH_ORDER" val="2"/>
</p:tagLst>
</file>

<file path=ppt/tags/tag46.xml><?xml version="1.0" encoding="utf-8"?>
<p:tagLst xmlns:a="http://schemas.openxmlformats.org/drawingml/2006/main" xmlns:r="http://schemas.openxmlformats.org/officeDocument/2006/relationships" xmlns:p="http://schemas.openxmlformats.org/presentationml/2006/main">
  <p:tag name="MH" val="20160501190257"/>
  <p:tag name="MH_LIBRARY" val="GRAPHIC"/>
  <p:tag name="MH_TYPE" val="Other"/>
  <p:tag name="MH_ORDER" val="3"/>
</p:tagLst>
</file>

<file path=ppt/tags/tag47.xml><?xml version="1.0" encoding="utf-8"?>
<p:tagLst xmlns:a="http://schemas.openxmlformats.org/drawingml/2006/main" xmlns:r="http://schemas.openxmlformats.org/officeDocument/2006/relationships" xmlns:p="http://schemas.openxmlformats.org/presentationml/2006/main">
  <p:tag name="MH" val="20160501190257"/>
  <p:tag name="MH_LIBRARY" val="GRAPHIC"/>
  <p:tag name="MH_TYPE" val="Other"/>
  <p:tag name="MH_ORDER" val="4"/>
</p:tagLst>
</file>

<file path=ppt/tags/tag48.xml><?xml version="1.0" encoding="utf-8"?>
<p:tagLst xmlns:a="http://schemas.openxmlformats.org/drawingml/2006/main" xmlns:r="http://schemas.openxmlformats.org/officeDocument/2006/relationships" xmlns:p="http://schemas.openxmlformats.org/presentationml/2006/main">
  <p:tag name="MH" val="20160501190257"/>
  <p:tag name="MH_LIBRARY" val="GRAPHIC"/>
  <p:tag name="MH_TYPE" val="Other"/>
  <p:tag name="MH_ORDER" val="5"/>
</p:tagLst>
</file>

<file path=ppt/tags/tag49.xml><?xml version="1.0" encoding="utf-8"?>
<p:tagLst xmlns:a="http://schemas.openxmlformats.org/drawingml/2006/main" xmlns:r="http://schemas.openxmlformats.org/officeDocument/2006/relationships" xmlns:p="http://schemas.openxmlformats.org/presentationml/2006/main">
  <p:tag name="MH" val="20160501190257"/>
  <p:tag name="MH_LIBRARY" val="GRAPHIC"/>
  <p:tag name="MH_TYPE" val="Other"/>
  <p:tag name="MH_ORDER" val="6"/>
</p:tagLst>
</file>

<file path=ppt/tags/tag5.xml><?xml version="1.0" encoding="utf-8"?>
<p:tagLst xmlns:a="http://schemas.openxmlformats.org/drawingml/2006/main" xmlns:r="http://schemas.openxmlformats.org/officeDocument/2006/relationships" xmlns:p="http://schemas.openxmlformats.org/presentationml/2006/main">
  <p:tag name="MH" val="20160501172207"/>
  <p:tag name="MH_LIBRARY" val="GRAPHIC"/>
  <p:tag name="MH_ORDER" val="矩形 6"/>
</p:tagLst>
</file>

<file path=ppt/tags/tag50.xml><?xml version="1.0" encoding="utf-8"?>
<p:tagLst xmlns:a="http://schemas.openxmlformats.org/drawingml/2006/main" xmlns:r="http://schemas.openxmlformats.org/officeDocument/2006/relationships" xmlns:p="http://schemas.openxmlformats.org/presentationml/2006/main">
  <p:tag name="MH" val="20160501190257"/>
  <p:tag name="MH_LIBRARY" val="GRAPHIC"/>
  <p:tag name="MH_TYPE" val="Other"/>
  <p:tag name="MH_ORDER" val="7"/>
</p:tagLst>
</file>

<file path=ppt/tags/tag51.xml><?xml version="1.0" encoding="utf-8"?>
<p:tagLst xmlns:a="http://schemas.openxmlformats.org/drawingml/2006/main" xmlns:r="http://schemas.openxmlformats.org/officeDocument/2006/relationships" xmlns:p="http://schemas.openxmlformats.org/presentationml/2006/main">
  <p:tag name="MH" val="20160501190257"/>
  <p:tag name="MH_LIBRARY" val="GRAPHIC"/>
  <p:tag name="MH_TYPE" val="Other"/>
  <p:tag name="MH_ORDER" val="8"/>
</p:tagLst>
</file>

<file path=ppt/tags/tag52.xml><?xml version="1.0" encoding="utf-8"?>
<p:tagLst xmlns:a="http://schemas.openxmlformats.org/drawingml/2006/main" xmlns:r="http://schemas.openxmlformats.org/officeDocument/2006/relationships" xmlns:p="http://schemas.openxmlformats.org/presentationml/2006/main">
  <p:tag name="MH" val="20160501190257"/>
  <p:tag name="MH_LIBRARY" val="GRAPHIC"/>
  <p:tag name="MH_TYPE" val="Other"/>
  <p:tag name="MH_ORDER" val="9"/>
</p:tagLst>
</file>

<file path=ppt/tags/tag53.xml><?xml version="1.0" encoding="utf-8"?>
<p:tagLst xmlns:a="http://schemas.openxmlformats.org/drawingml/2006/main" xmlns:r="http://schemas.openxmlformats.org/officeDocument/2006/relationships" xmlns:p="http://schemas.openxmlformats.org/presentationml/2006/main">
  <p:tag name="MH" val="20160501190257"/>
  <p:tag name="MH_LIBRARY" val="GRAPHIC"/>
  <p:tag name="MH_TYPE" val="Other"/>
  <p:tag name="MH_ORDER" val="10"/>
</p:tagLst>
</file>

<file path=ppt/tags/tag54.xml><?xml version="1.0" encoding="utf-8"?>
<p:tagLst xmlns:a="http://schemas.openxmlformats.org/drawingml/2006/main" xmlns:r="http://schemas.openxmlformats.org/officeDocument/2006/relationships" xmlns:p="http://schemas.openxmlformats.org/presentationml/2006/main">
  <p:tag name="MH" val="20160501190257"/>
  <p:tag name="MH_LIBRARY" val="GRAPHIC"/>
  <p:tag name="MH_TYPE" val="Other"/>
  <p:tag name="MH_ORDER" val="11"/>
</p:tagLst>
</file>

<file path=ppt/tags/tag55.xml><?xml version="1.0" encoding="utf-8"?>
<p:tagLst xmlns:a="http://schemas.openxmlformats.org/drawingml/2006/main" xmlns:r="http://schemas.openxmlformats.org/officeDocument/2006/relationships" xmlns:p="http://schemas.openxmlformats.org/presentationml/2006/main">
  <p:tag name="MH" val="20160501190257"/>
  <p:tag name="MH_LIBRARY" val="GRAPHIC"/>
  <p:tag name="MH_TYPE" val="SubTitle"/>
  <p:tag name="MH_ORDER" val="1"/>
</p:tagLst>
</file>

<file path=ppt/tags/tag56.xml><?xml version="1.0" encoding="utf-8"?>
<p:tagLst xmlns:a="http://schemas.openxmlformats.org/drawingml/2006/main" xmlns:r="http://schemas.openxmlformats.org/officeDocument/2006/relationships" xmlns:p="http://schemas.openxmlformats.org/presentationml/2006/main">
  <p:tag name="MH" val="20160501190257"/>
  <p:tag name="MH_LIBRARY" val="GRAPHIC"/>
  <p:tag name="MH_TYPE" val="SubTitle"/>
  <p:tag name="MH_ORDER" val="2"/>
</p:tagLst>
</file>

<file path=ppt/tags/tag57.xml><?xml version="1.0" encoding="utf-8"?>
<p:tagLst xmlns:a="http://schemas.openxmlformats.org/drawingml/2006/main" xmlns:r="http://schemas.openxmlformats.org/officeDocument/2006/relationships" xmlns:p="http://schemas.openxmlformats.org/presentationml/2006/main">
  <p:tag name="MH" val="20160501190257"/>
  <p:tag name="MH_LIBRARY" val="GRAPHIC"/>
  <p:tag name="MH_TYPE" val="SubTitle"/>
  <p:tag name="MH_ORDER" val="3"/>
</p:tagLst>
</file>

<file path=ppt/tags/tag58.xml><?xml version="1.0" encoding="utf-8"?>
<p:tagLst xmlns:a="http://schemas.openxmlformats.org/drawingml/2006/main" xmlns:r="http://schemas.openxmlformats.org/officeDocument/2006/relationships" xmlns:p="http://schemas.openxmlformats.org/presentationml/2006/main">
  <p:tag name="MH" val="20160501190257"/>
  <p:tag name="MH_LIBRARY" val="GRAPHIC"/>
  <p:tag name="MH_TYPE" val="SubTitle"/>
  <p:tag name="MH_ORDER" val="4"/>
</p:tagLst>
</file>

<file path=ppt/tags/tag59.xml><?xml version="1.0" encoding="utf-8"?>
<p:tagLst xmlns:a="http://schemas.openxmlformats.org/drawingml/2006/main" xmlns:r="http://schemas.openxmlformats.org/officeDocument/2006/relationships" xmlns:p="http://schemas.openxmlformats.org/presentationml/2006/main">
  <p:tag name="MH" val="20160501190257"/>
  <p:tag name="MH_LIBRARY" val="GRAPHIC"/>
  <p:tag name="MH_TYPE" val="SubTitle"/>
  <p:tag name="MH_ORDER" val="5"/>
</p:tagLst>
</file>

<file path=ppt/tags/tag6.xml><?xml version="1.0" encoding="utf-8"?>
<p:tagLst xmlns:a="http://schemas.openxmlformats.org/drawingml/2006/main" xmlns:r="http://schemas.openxmlformats.org/officeDocument/2006/relationships" xmlns:p="http://schemas.openxmlformats.org/presentationml/2006/main">
  <p:tag name="MH" val="20160501172207"/>
  <p:tag name="MH_LIBRARY" val="GRAPHIC"/>
  <p:tag name="MH_ORDER" val="矩形 6"/>
</p:tagLst>
</file>

<file path=ppt/tags/tag60.xml><?xml version="1.0" encoding="utf-8"?>
<p:tagLst xmlns:a="http://schemas.openxmlformats.org/drawingml/2006/main" xmlns:r="http://schemas.openxmlformats.org/officeDocument/2006/relationships" xmlns:p="http://schemas.openxmlformats.org/presentationml/2006/main">
  <p:tag name="MH" val="20160501190257"/>
  <p:tag name="MH_LIBRARY" val="GRAPHIC"/>
  <p:tag name="MH_TYPE" val="Other"/>
  <p:tag name="MH_ORDER" val="12"/>
</p:tagLst>
</file>

<file path=ppt/tags/tag61.xml><?xml version="1.0" encoding="utf-8"?>
<p:tagLst xmlns:a="http://schemas.openxmlformats.org/drawingml/2006/main" xmlns:r="http://schemas.openxmlformats.org/officeDocument/2006/relationships" xmlns:p="http://schemas.openxmlformats.org/presentationml/2006/main">
  <p:tag name="MH" val="20160501190257"/>
  <p:tag name="MH_LIBRARY" val="GRAPHIC"/>
  <p:tag name="MH_TYPE" val="Other"/>
  <p:tag name="MH_ORDER" val="13"/>
</p:tagLst>
</file>

<file path=ppt/tags/tag62.xml><?xml version="1.0" encoding="utf-8"?>
<p:tagLst xmlns:a="http://schemas.openxmlformats.org/drawingml/2006/main" xmlns:r="http://schemas.openxmlformats.org/officeDocument/2006/relationships" xmlns:p="http://schemas.openxmlformats.org/presentationml/2006/main">
  <p:tag name="MH" val="20160501190257"/>
  <p:tag name="MH_LIBRARY" val="GRAPHIC"/>
  <p:tag name="MH_TYPE" val="Other"/>
  <p:tag name="MH_ORDER" val="14"/>
</p:tagLst>
</file>

<file path=ppt/tags/tag63.xml><?xml version="1.0" encoding="utf-8"?>
<p:tagLst xmlns:a="http://schemas.openxmlformats.org/drawingml/2006/main" xmlns:r="http://schemas.openxmlformats.org/officeDocument/2006/relationships" xmlns:p="http://schemas.openxmlformats.org/presentationml/2006/main">
  <p:tag name="MH" val="20160501190257"/>
  <p:tag name="MH_LIBRARY" val="GRAPHIC"/>
  <p:tag name="MH_TYPE" val="Other"/>
  <p:tag name="MH_ORDER" val="15"/>
</p:tagLst>
</file>

<file path=ppt/tags/tag64.xml><?xml version="1.0" encoding="utf-8"?>
<p:tagLst xmlns:a="http://schemas.openxmlformats.org/drawingml/2006/main" xmlns:r="http://schemas.openxmlformats.org/officeDocument/2006/relationships" xmlns:p="http://schemas.openxmlformats.org/presentationml/2006/main">
  <p:tag name="MH" val="20160501190257"/>
  <p:tag name="MH_LIBRARY" val="GRAPHIC"/>
  <p:tag name="MH_TYPE" val="Other"/>
  <p:tag name="MH_ORDER" val="16"/>
</p:tagLst>
</file>

<file path=ppt/tags/tag65.xml><?xml version="1.0" encoding="utf-8"?>
<p:tagLst xmlns:a="http://schemas.openxmlformats.org/drawingml/2006/main" xmlns:r="http://schemas.openxmlformats.org/officeDocument/2006/relationships" xmlns:p="http://schemas.openxmlformats.org/presentationml/2006/main">
  <p:tag name="MH" val="20160501190257"/>
  <p:tag name="MH_LIBRARY" val="GRAPHIC"/>
  <p:tag name="MH_TYPE" val="Other"/>
  <p:tag name="MH_ORDER" val="17"/>
</p:tagLst>
</file>

<file path=ppt/tags/tag66.xml><?xml version="1.0" encoding="utf-8"?>
<p:tagLst xmlns:a="http://schemas.openxmlformats.org/drawingml/2006/main" xmlns:r="http://schemas.openxmlformats.org/officeDocument/2006/relationships" xmlns:p="http://schemas.openxmlformats.org/presentationml/2006/main">
  <p:tag name="MH" val="20160501190257"/>
  <p:tag name="MH_LIBRARY" val="GRAPHIC"/>
  <p:tag name="MH_TYPE" val="Other"/>
  <p:tag name="MH_ORDER" val="18"/>
</p:tagLst>
</file>

<file path=ppt/tags/tag67.xml><?xml version="1.0" encoding="utf-8"?>
<p:tagLst xmlns:a="http://schemas.openxmlformats.org/drawingml/2006/main" xmlns:r="http://schemas.openxmlformats.org/officeDocument/2006/relationships" xmlns:p="http://schemas.openxmlformats.org/presentationml/2006/main">
  <p:tag name="MH" val="20160501190257"/>
  <p:tag name="MH_LIBRARY" val="GRAPHIC"/>
  <p:tag name="MH_TYPE" val="Other"/>
  <p:tag name="MH_ORDER" val="19"/>
</p:tagLst>
</file>

<file path=ppt/tags/tag68.xml><?xml version="1.0" encoding="utf-8"?>
<p:tagLst xmlns:a="http://schemas.openxmlformats.org/drawingml/2006/main" xmlns:r="http://schemas.openxmlformats.org/officeDocument/2006/relationships" xmlns:p="http://schemas.openxmlformats.org/presentationml/2006/main">
  <p:tag name="MH" val="20160501190257"/>
  <p:tag name="MH_LIBRARY" val="GRAPHIC"/>
  <p:tag name="MH_TYPE" val="Other"/>
  <p:tag name="MH_ORDER" val="20"/>
</p:tagLst>
</file>

<file path=ppt/tags/tag69.xml><?xml version="1.0" encoding="utf-8"?>
<p:tagLst xmlns:a="http://schemas.openxmlformats.org/drawingml/2006/main" xmlns:r="http://schemas.openxmlformats.org/officeDocument/2006/relationships" xmlns:p="http://schemas.openxmlformats.org/presentationml/2006/main">
  <p:tag name="MH" val="20160501190257"/>
  <p:tag name="MH_LIBRARY" val="GRAPHIC"/>
  <p:tag name="MH_TYPE" val="Other"/>
  <p:tag name="MH_ORDER" val="21"/>
</p:tagLst>
</file>

<file path=ppt/tags/tag7.xml><?xml version="1.0" encoding="utf-8"?>
<p:tagLst xmlns:a="http://schemas.openxmlformats.org/drawingml/2006/main" xmlns:r="http://schemas.openxmlformats.org/officeDocument/2006/relationships" xmlns:p="http://schemas.openxmlformats.org/presentationml/2006/main">
  <p:tag name="POCKET_SHAPE_SH" val="H"/>
</p:tagLst>
</file>

<file path=ppt/tags/tag70.xml><?xml version="1.0" encoding="utf-8"?>
<p:tagLst xmlns:a="http://schemas.openxmlformats.org/drawingml/2006/main" xmlns:r="http://schemas.openxmlformats.org/officeDocument/2006/relationships" xmlns:p="http://schemas.openxmlformats.org/presentationml/2006/main">
  <p:tag name="MH" val="20160501190257"/>
  <p:tag name="MH_LIBRARY" val="GRAPHIC"/>
  <p:tag name="MH_TYPE" val="Other"/>
  <p:tag name="MH_ORDER" val="22"/>
</p:tagLst>
</file>

<file path=ppt/tags/tag71.xml><?xml version="1.0" encoding="utf-8"?>
<p:tagLst xmlns:a="http://schemas.openxmlformats.org/drawingml/2006/main" xmlns:r="http://schemas.openxmlformats.org/officeDocument/2006/relationships" xmlns:p="http://schemas.openxmlformats.org/presentationml/2006/main">
  <p:tag name="MH" val="20160501190257"/>
  <p:tag name="MH_LIBRARY" val="GRAPHIC"/>
  <p:tag name="MH_TYPE" val="Other"/>
  <p:tag name="MH_ORDER" val="23"/>
</p:tagLst>
</file>

<file path=ppt/tags/tag72.xml><?xml version="1.0" encoding="utf-8"?>
<p:tagLst xmlns:a="http://schemas.openxmlformats.org/drawingml/2006/main" xmlns:r="http://schemas.openxmlformats.org/officeDocument/2006/relationships" xmlns:p="http://schemas.openxmlformats.org/presentationml/2006/main">
  <p:tag name="MH" val="20160501190257"/>
  <p:tag name="MH_LIBRARY" val="GRAPHIC"/>
  <p:tag name="MH_TYPE" val="Other"/>
  <p:tag name="MH_ORDER" val="24"/>
</p:tagLst>
</file>

<file path=ppt/tags/tag73.xml><?xml version="1.0" encoding="utf-8"?>
<p:tagLst xmlns:a="http://schemas.openxmlformats.org/drawingml/2006/main" xmlns:r="http://schemas.openxmlformats.org/officeDocument/2006/relationships" xmlns:p="http://schemas.openxmlformats.org/presentationml/2006/main">
  <p:tag name="MH" val="20160501190257"/>
  <p:tag name="MH_LIBRARY" val="GRAPHIC"/>
  <p:tag name="MH_TYPE" val="Other"/>
  <p:tag name="MH_ORDER" val="25"/>
</p:tagLst>
</file>

<file path=ppt/tags/tag74.xml><?xml version="1.0" encoding="utf-8"?>
<p:tagLst xmlns:a="http://schemas.openxmlformats.org/drawingml/2006/main" xmlns:r="http://schemas.openxmlformats.org/officeDocument/2006/relationships" xmlns:p="http://schemas.openxmlformats.org/presentationml/2006/main">
  <p:tag name="MH" val="20160501190257"/>
  <p:tag name="MH_LIBRARY" val="GRAPHIC"/>
  <p:tag name="MH_TYPE" val="Other"/>
  <p:tag name="MH_ORDER" val="26"/>
</p:tagLst>
</file>

<file path=ppt/tags/tag75.xml><?xml version="1.0" encoding="utf-8"?>
<p:tagLst xmlns:a="http://schemas.openxmlformats.org/drawingml/2006/main" xmlns:r="http://schemas.openxmlformats.org/officeDocument/2006/relationships" xmlns:p="http://schemas.openxmlformats.org/presentationml/2006/main">
  <p:tag name="MH" val="20160501190257"/>
  <p:tag name="MH_LIBRARY" val="GRAPHIC"/>
  <p:tag name="MH_TYPE" val="Other"/>
  <p:tag name="MH_ORDER" val="27"/>
</p:tagLst>
</file>

<file path=ppt/tags/tag76.xml><?xml version="1.0" encoding="utf-8"?>
<p:tagLst xmlns:a="http://schemas.openxmlformats.org/drawingml/2006/main" xmlns:r="http://schemas.openxmlformats.org/officeDocument/2006/relationships" xmlns:p="http://schemas.openxmlformats.org/presentationml/2006/main">
  <p:tag name="MH" val="20160501190257"/>
  <p:tag name="MH_LIBRARY" val="GRAPHIC"/>
  <p:tag name="MH_TYPE" val="Other"/>
  <p:tag name="MH_ORDER" val="28"/>
</p:tagLst>
</file>

<file path=ppt/tags/tag77.xml><?xml version="1.0" encoding="utf-8"?>
<p:tagLst xmlns:a="http://schemas.openxmlformats.org/drawingml/2006/main" xmlns:r="http://schemas.openxmlformats.org/officeDocument/2006/relationships" xmlns:p="http://schemas.openxmlformats.org/presentationml/2006/main">
  <p:tag name="MH" val="20160501190257"/>
  <p:tag name="MH_LIBRARY" val="GRAPHIC"/>
  <p:tag name="MH_TYPE" val="Other"/>
  <p:tag name="MH_ORDER" val="29"/>
</p:tagLst>
</file>

<file path=ppt/tags/tag78.xml><?xml version="1.0" encoding="utf-8"?>
<p:tagLst xmlns:a="http://schemas.openxmlformats.org/drawingml/2006/main" xmlns:r="http://schemas.openxmlformats.org/officeDocument/2006/relationships" xmlns:p="http://schemas.openxmlformats.org/presentationml/2006/main">
  <p:tag name="MH" val="20160501190257"/>
  <p:tag name="MH_LIBRARY" val="GRAPHIC"/>
  <p:tag name="MH_TYPE" val="Other"/>
  <p:tag name="MH_ORDER" val="30"/>
</p:tagLst>
</file>

<file path=ppt/tags/tag79.xml><?xml version="1.0" encoding="utf-8"?>
<p:tagLst xmlns:a="http://schemas.openxmlformats.org/drawingml/2006/main" xmlns:r="http://schemas.openxmlformats.org/officeDocument/2006/relationships" xmlns:p="http://schemas.openxmlformats.org/presentationml/2006/main">
  <p:tag name="MH" val="20160501190257"/>
  <p:tag name="MH_LIBRARY" val="GRAPHIC"/>
  <p:tag name="MH_TYPE" val="Other"/>
  <p:tag name="MH_ORDER" val="31"/>
</p:tagLst>
</file>

<file path=ppt/tags/tag8.xml><?xml version="1.0" encoding="utf-8"?>
<p:tagLst xmlns:a="http://schemas.openxmlformats.org/drawingml/2006/main" xmlns:r="http://schemas.openxmlformats.org/officeDocument/2006/relationships" xmlns:p="http://schemas.openxmlformats.org/presentationml/2006/main">
  <p:tag name="MH" val="20160501172207"/>
  <p:tag name="MH_LIBRARY" val="GRAPHIC"/>
  <p:tag name="MH_ORDER" val="矩形 6"/>
</p:tagLst>
</file>

<file path=ppt/tags/tag80.xml><?xml version="1.0" encoding="utf-8"?>
<p:tagLst xmlns:a="http://schemas.openxmlformats.org/drawingml/2006/main" xmlns:r="http://schemas.openxmlformats.org/officeDocument/2006/relationships" xmlns:p="http://schemas.openxmlformats.org/presentationml/2006/main">
  <p:tag name="MH" val="20160501190257"/>
  <p:tag name="MH_LIBRARY" val="GRAPHIC"/>
  <p:tag name="MH_TYPE" val="Other"/>
  <p:tag name="MH_ORDER" val="32"/>
</p:tagLst>
</file>

<file path=ppt/tags/tag81.xml><?xml version="1.0" encoding="utf-8"?>
<p:tagLst xmlns:a="http://schemas.openxmlformats.org/drawingml/2006/main" xmlns:r="http://schemas.openxmlformats.org/officeDocument/2006/relationships" xmlns:p="http://schemas.openxmlformats.org/presentationml/2006/main">
  <p:tag name="MH" val="20160501190257"/>
  <p:tag name="MH_LIBRARY" val="GRAPHIC"/>
  <p:tag name="MH_TYPE" val="Other"/>
  <p:tag name="MH_ORDER" val="33"/>
</p:tagLst>
</file>

<file path=ppt/tags/tag82.xml><?xml version="1.0" encoding="utf-8"?>
<p:tagLst xmlns:a="http://schemas.openxmlformats.org/drawingml/2006/main" xmlns:r="http://schemas.openxmlformats.org/officeDocument/2006/relationships" xmlns:p="http://schemas.openxmlformats.org/presentationml/2006/main">
  <p:tag name="MH" val="20160501190257"/>
  <p:tag name="MH_LIBRARY" val="GRAPHIC"/>
  <p:tag name="MH_TYPE" val="Other"/>
  <p:tag name="MH_ORDER" val="34"/>
</p:tagLst>
</file>

<file path=ppt/tags/tag83.xml><?xml version="1.0" encoding="utf-8"?>
<p:tagLst xmlns:a="http://schemas.openxmlformats.org/drawingml/2006/main" xmlns:r="http://schemas.openxmlformats.org/officeDocument/2006/relationships" xmlns:p="http://schemas.openxmlformats.org/presentationml/2006/main">
  <p:tag name="MH" val="20160501190257"/>
  <p:tag name="MH_LIBRARY" val="GRAPHIC"/>
  <p:tag name="MH_TYPE" val="Other"/>
  <p:tag name="MH_ORDER" val="35"/>
</p:tagLst>
</file>

<file path=ppt/tags/tag84.xml><?xml version="1.0" encoding="utf-8"?>
<p:tagLst xmlns:a="http://schemas.openxmlformats.org/drawingml/2006/main" xmlns:r="http://schemas.openxmlformats.org/officeDocument/2006/relationships" xmlns:p="http://schemas.openxmlformats.org/presentationml/2006/main">
  <p:tag name="MH" val="20160501190257"/>
  <p:tag name="MH_LIBRARY" val="GRAPHIC"/>
  <p:tag name="MH_TYPE" val="Other"/>
  <p:tag name="MH_ORDER" val="36"/>
</p:tagLst>
</file>

<file path=ppt/tags/tag85.xml><?xml version="1.0" encoding="utf-8"?>
<p:tagLst xmlns:a="http://schemas.openxmlformats.org/drawingml/2006/main" xmlns:r="http://schemas.openxmlformats.org/officeDocument/2006/relationships" xmlns:p="http://schemas.openxmlformats.org/presentationml/2006/main">
  <p:tag name="MH" val="20160501190257"/>
  <p:tag name="MH_LIBRARY" val="GRAPHIC"/>
  <p:tag name="MH_TYPE" val="Other"/>
  <p:tag name="MH_ORDER" val="37"/>
</p:tagLst>
</file>

<file path=ppt/tags/tag86.xml><?xml version="1.0" encoding="utf-8"?>
<p:tagLst xmlns:a="http://schemas.openxmlformats.org/drawingml/2006/main" xmlns:r="http://schemas.openxmlformats.org/officeDocument/2006/relationships" xmlns:p="http://schemas.openxmlformats.org/presentationml/2006/main">
  <p:tag name="MH" val="20160501190257"/>
  <p:tag name="MH_LIBRARY" val="GRAPHIC"/>
  <p:tag name="MH_TYPE" val="Other"/>
  <p:tag name="MH_ORDER" val="38"/>
</p:tagLst>
</file>

<file path=ppt/tags/tag87.xml><?xml version="1.0" encoding="utf-8"?>
<p:tagLst xmlns:a="http://schemas.openxmlformats.org/drawingml/2006/main" xmlns:r="http://schemas.openxmlformats.org/officeDocument/2006/relationships" xmlns:p="http://schemas.openxmlformats.org/presentationml/2006/main">
  <p:tag name="MH" val="20160501190257"/>
  <p:tag name="MH_LIBRARY" val="GRAPHIC"/>
  <p:tag name="MH_TYPE" val="Other"/>
  <p:tag name="MH_ORDER" val="39"/>
</p:tagLst>
</file>

<file path=ppt/tags/tag88.xml><?xml version="1.0" encoding="utf-8"?>
<p:tagLst xmlns:a="http://schemas.openxmlformats.org/drawingml/2006/main" xmlns:r="http://schemas.openxmlformats.org/officeDocument/2006/relationships" xmlns:p="http://schemas.openxmlformats.org/presentationml/2006/main">
  <p:tag name="MH" val="20160501190257"/>
  <p:tag name="MH_LIBRARY" val="GRAPHIC"/>
  <p:tag name="MH_TYPE" val="Other"/>
  <p:tag name="MH_ORDER" val="40"/>
</p:tagLst>
</file>

<file path=ppt/tags/tag89.xml><?xml version="1.0" encoding="utf-8"?>
<p:tagLst xmlns:a="http://schemas.openxmlformats.org/drawingml/2006/main" xmlns:r="http://schemas.openxmlformats.org/officeDocument/2006/relationships" xmlns:p="http://schemas.openxmlformats.org/presentationml/2006/main">
  <p:tag name="MH" val="20160501190257"/>
  <p:tag name="MH_LIBRARY" val="GRAPHIC"/>
  <p:tag name="MH_TYPE" val="Other"/>
  <p:tag name="MH_ORDER" val="41"/>
</p:tagLst>
</file>

<file path=ppt/tags/tag9.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TuWHP#"/>
  <p:tag name="MH_LAYOUT" val="SubTitleText"/>
  <p:tag name="MH" val="20160501185730"/>
  <p:tag name="MH_LIBRARY" val="GRAPHIC"/>
</p:tagLst>
</file>

<file path=ppt/tags/tag90.xml><?xml version="1.0" encoding="utf-8"?>
<p:tagLst xmlns:a="http://schemas.openxmlformats.org/drawingml/2006/main" xmlns:r="http://schemas.openxmlformats.org/officeDocument/2006/relationships" xmlns:p="http://schemas.openxmlformats.org/presentationml/2006/main">
  <p:tag name="MH" val="20160501190257"/>
  <p:tag name="MH_LIBRARY" val="GRAPHIC"/>
  <p:tag name="MH_TYPE" val="Other"/>
  <p:tag name="MH_ORDER" val="42"/>
</p:tagLst>
</file>

<file path=ppt/tags/tag91.xml><?xml version="1.0" encoding="utf-8"?>
<p:tagLst xmlns:a="http://schemas.openxmlformats.org/drawingml/2006/main" xmlns:r="http://schemas.openxmlformats.org/officeDocument/2006/relationships" xmlns:p="http://schemas.openxmlformats.org/presentationml/2006/main">
  <p:tag name="MH" val="20160501190257"/>
  <p:tag name="MH_LIBRARY" val="GRAPHIC"/>
  <p:tag name="MH_TYPE" val="Other"/>
  <p:tag name="MH_ORDER" val="43"/>
</p:tagLst>
</file>

<file path=ppt/tags/tag92.xml><?xml version="1.0" encoding="utf-8"?>
<p:tagLst xmlns:a="http://schemas.openxmlformats.org/drawingml/2006/main" xmlns:r="http://schemas.openxmlformats.org/officeDocument/2006/relationships" xmlns:p="http://schemas.openxmlformats.org/presentationml/2006/main">
  <p:tag name="MH" val="20160501190257"/>
  <p:tag name="MH_LIBRARY" val="GRAPHIC"/>
  <p:tag name="MH_TYPE" val="Other"/>
  <p:tag name="MH_ORDER" val="44"/>
</p:tagLst>
</file>

<file path=ppt/tags/tag93.xml><?xml version="1.0" encoding="utf-8"?>
<p:tagLst xmlns:a="http://schemas.openxmlformats.org/drawingml/2006/main" xmlns:r="http://schemas.openxmlformats.org/officeDocument/2006/relationships" xmlns:p="http://schemas.openxmlformats.org/presentationml/2006/main">
  <p:tag name="MH" val="20160501190257"/>
  <p:tag name="MH_LIBRARY" val="GRAPHIC"/>
  <p:tag name="MH_TYPE" val="Other"/>
  <p:tag name="MH_ORDER" val="45"/>
</p:tagLst>
</file>

<file path=ppt/tags/tag94.xml><?xml version="1.0" encoding="utf-8"?>
<p:tagLst xmlns:a="http://schemas.openxmlformats.org/drawingml/2006/main" xmlns:r="http://schemas.openxmlformats.org/officeDocument/2006/relationships" xmlns:p="http://schemas.openxmlformats.org/presentationml/2006/main">
  <p:tag name="MH" val="20160501185919"/>
  <p:tag name="MH_LIBRARY" val="GRAPHIC"/>
  <p:tag name="MH_TYPE" val="Picture"/>
  <p:tag name="MH_ORDER" val="2"/>
</p:tagLst>
</file>

<file path=ppt/tags/tag95.xml><?xml version="1.0" encoding="utf-8"?>
<p:tagLst xmlns:a="http://schemas.openxmlformats.org/drawingml/2006/main" xmlns:r="http://schemas.openxmlformats.org/officeDocument/2006/relationships" xmlns:p="http://schemas.openxmlformats.org/presentationml/2006/main">
  <p:tag name="MH" val="20160501185919"/>
  <p:tag name="MH_LIBRARY" val="GRAPHIC"/>
  <p:tag name="MH_TYPE" val="Other"/>
  <p:tag name="MH_ORDER" val="1"/>
</p:tagLst>
</file>

<file path=ppt/tags/tag96.xml><?xml version="1.0" encoding="utf-8"?>
<p:tagLst xmlns:a="http://schemas.openxmlformats.org/drawingml/2006/main" xmlns:r="http://schemas.openxmlformats.org/officeDocument/2006/relationships" xmlns:p="http://schemas.openxmlformats.org/presentationml/2006/main">
  <p:tag name="MH" val="20160501185919"/>
  <p:tag name="MH_LIBRARY" val="GRAPHIC"/>
  <p:tag name="MH_TYPE" val="Picture"/>
  <p:tag name="MH_ORDER" val="1"/>
</p:tagLst>
</file>

<file path=ppt/tags/tag97.xml><?xml version="1.0" encoding="utf-8"?>
<p:tagLst xmlns:a="http://schemas.openxmlformats.org/drawingml/2006/main" xmlns:r="http://schemas.openxmlformats.org/officeDocument/2006/relationships" xmlns:p="http://schemas.openxmlformats.org/presentationml/2006/main">
  <p:tag name="MH" val="20160501185919"/>
  <p:tag name="MH_LIBRARY" val="GRAPHIC"/>
  <p:tag name="MH_TYPE" val="Other"/>
  <p:tag name="MH_ORDER" val="2"/>
</p:tagLst>
</file>

<file path=ppt/tags/tag98.xml><?xml version="1.0" encoding="utf-8"?>
<p:tagLst xmlns:a="http://schemas.openxmlformats.org/drawingml/2006/main" xmlns:r="http://schemas.openxmlformats.org/officeDocument/2006/relationships" xmlns:p="http://schemas.openxmlformats.org/presentationml/2006/main">
  <p:tag name="MH" val="20160501185919"/>
  <p:tag name="MH_LIBRARY" val="GRAPHIC"/>
  <p:tag name="MH_TYPE" val="Other"/>
  <p:tag name="MH_ORDER" val="3"/>
</p:tagLst>
</file>

<file path=ppt/tags/tag99.xml><?xml version="1.0" encoding="utf-8"?>
<p:tagLst xmlns:a="http://schemas.openxmlformats.org/drawingml/2006/main" xmlns:r="http://schemas.openxmlformats.org/officeDocument/2006/relationships" xmlns:p="http://schemas.openxmlformats.org/presentationml/2006/main">
  <p:tag name="MH" val="20160501185919"/>
  <p:tag name="MH_LIBRARY" val="GRAPHIC"/>
  <p:tag name="MH_TYPE" val="Text"/>
  <p:tag name="MH_ORDER"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672</TotalTime>
  <Words>1638</Words>
  <Application>Microsoft Office PowerPoint</Application>
  <PresentationFormat>自定义</PresentationFormat>
  <Paragraphs>249</Paragraphs>
  <Slides>31</Slides>
  <Notes>1</Notes>
  <HiddenSlides>0</HiddenSlides>
  <MMClips>0</MMClips>
  <ScaleCrop>false</ScaleCrop>
  <HeadingPairs>
    <vt:vector size="4" baseType="variant">
      <vt:variant>
        <vt:lpstr>主题</vt:lpstr>
      </vt:variant>
      <vt:variant>
        <vt:i4>1</vt:i4>
      </vt:variant>
      <vt:variant>
        <vt:lpstr>幻灯片标题</vt:lpstr>
      </vt:variant>
      <vt:variant>
        <vt:i4>31</vt:i4>
      </vt:variant>
    </vt:vector>
  </HeadingPairs>
  <TitlesOfParts>
    <vt:vector size="32"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PPTS</dc:title>
  <dc:subject>PPTS</dc:subject>
  <dc:creator>PPTS</dc:creator>
  <cp:keywords>PPTS</cp:keywords>
  <dc:description>PPTS</dc:description>
  <cp:lastModifiedBy>admin</cp:lastModifiedBy>
  <cp:revision>54</cp:revision>
  <dcterms:created xsi:type="dcterms:W3CDTF">2016-05-01T08:41:10Z</dcterms:created>
  <dcterms:modified xsi:type="dcterms:W3CDTF">2016-10-02T06:50:09Z</dcterms:modified>
  <cp:category>PPTS</cp:category>
</cp:coreProperties>
</file>